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3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4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3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4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  <p:sldMasterId id="2147483691" r:id="rId5"/>
    <p:sldMasterId id="2147483716" r:id="rId6"/>
    <p:sldMasterId id="2147483731" r:id="rId7"/>
    <p:sldMasterId id="2147483746" r:id="rId8"/>
  </p:sldMasterIdLst>
  <p:notesMasterIdLst>
    <p:notesMasterId r:id="rId41"/>
  </p:notesMasterIdLst>
  <p:sldIdLst>
    <p:sldId id="256" r:id="rId9"/>
    <p:sldId id="266" r:id="rId10"/>
    <p:sldId id="2147471419" r:id="rId11"/>
    <p:sldId id="331" r:id="rId12"/>
    <p:sldId id="476" r:id="rId13"/>
    <p:sldId id="479" r:id="rId14"/>
    <p:sldId id="480" r:id="rId15"/>
    <p:sldId id="475" r:id="rId16"/>
    <p:sldId id="1401" r:id="rId17"/>
    <p:sldId id="1404" r:id="rId18"/>
    <p:sldId id="1405" r:id="rId19"/>
    <p:sldId id="1406" r:id="rId20"/>
    <p:sldId id="2147471405" r:id="rId21"/>
    <p:sldId id="478" r:id="rId22"/>
    <p:sldId id="2147471407" r:id="rId23"/>
    <p:sldId id="2147471408" r:id="rId24"/>
    <p:sldId id="11269" r:id="rId25"/>
    <p:sldId id="1364" r:id="rId26"/>
    <p:sldId id="11210" r:id="rId27"/>
    <p:sldId id="2147471409" r:id="rId28"/>
    <p:sldId id="2147471416" r:id="rId29"/>
    <p:sldId id="418" r:id="rId30"/>
    <p:sldId id="419" r:id="rId31"/>
    <p:sldId id="420" r:id="rId32"/>
    <p:sldId id="421" r:id="rId33"/>
    <p:sldId id="470" r:id="rId34"/>
    <p:sldId id="424" r:id="rId35"/>
    <p:sldId id="423" r:id="rId36"/>
    <p:sldId id="2147471415" r:id="rId37"/>
    <p:sldId id="436" r:id="rId38"/>
    <p:sldId id="2147471418" r:id="rId39"/>
    <p:sldId id="2147471412" r:id="rId40"/>
  </p:sldIdLst>
  <p:sldSz cx="9144000" cy="5143500" type="screen16x9"/>
  <p:notesSz cx="6807200" cy="99393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2B7AAFC-094A-4D9C-9C38-51F080E251D4}">
          <p14:sldIdLst>
            <p14:sldId id="256"/>
            <p14:sldId id="266"/>
            <p14:sldId id="2147471419"/>
            <p14:sldId id="331"/>
          </p14:sldIdLst>
        </p14:section>
        <p14:section name="Why NAT" id="{492D3A7A-CFE3-4939-8005-9D8D21DE848C}">
          <p14:sldIdLst>
            <p14:sldId id="476"/>
            <p14:sldId id="479"/>
          </p14:sldIdLst>
        </p14:section>
        <p14:section name="NAT-102 Recap" id="{91713B2D-AFEF-40BC-9B25-0957EB557FC0}">
          <p14:sldIdLst>
            <p14:sldId id="480"/>
            <p14:sldId id="475"/>
            <p14:sldId id="1401"/>
          </p14:sldIdLst>
        </p14:section>
        <p14:section name="NAT-108 and IP Twins" id="{D6B2B1DE-12A5-44FA-9F48-7A6377C63807}">
          <p14:sldIdLst>
            <p14:sldId id="1404"/>
            <p14:sldId id="1405"/>
            <p14:sldId id="1406"/>
            <p14:sldId id="2147471405"/>
            <p14:sldId id="478"/>
            <p14:sldId id="2147471407"/>
            <p14:sldId id="2147471408"/>
          </p14:sldIdLst>
        </p14:section>
        <p14:section name="Which NAT for What?" id="{F1D6306F-FDAE-4AAE-80D0-B07CD8F5B4C3}">
          <p14:sldIdLst>
            <p14:sldId id="11269"/>
            <p14:sldId id="1364"/>
            <p14:sldId id="11210"/>
            <p14:sldId id="2147471409"/>
          </p14:sldIdLst>
        </p14:section>
        <p14:section name="Hands-On" id="{48D3D44B-0905-4CB0-8864-26C1E03BE6C6}">
          <p14:sldIdLst>
            <p14:sldId id="2147471416"/>
            <p14:sldId id="418"/>
            <p14:sldId id="419"/>
            <p14:sldId id="420"/>
            <p14:sldId id="421"/>
            <p14:sldId id="470"/>
            <p14:sldId id="424"/>
            <p14:sldId id="423"/>
            <p14:sldId id="2147471415"/>
            <p14:sldId id="436"/>
            <p14:sldId id="2147471418"/>
            <p14:sldId id="214747141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399"/>
    <a:srgbClr val="0066CC"/>
    <a:srgbClr val="7FC3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D0FA429-B7D9-466D-9A29-9F24429971ED}" v="8" dt="2026-02-27T07:47:19.699"/>
  </p1510:revLst>
</p1510:revInfo>
</file>

<file path=ppt/tableStyles.xml><?xml version="1.0" encoding="utf-8"?>
<a:tblStyleLst xmlns:a="http://schemas.openxmlformats.org/drawingml/2006/main" def="{5C22544A-7EE6-4342-B048-85BDC9FD1C3A}">
  <a:tblStyle styleId="{5FD0F851-EC5A-4D38-B0AD-8093EC10F338}" styleName="淺色樣式 1 - 輔色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C2FFA5D-87B4-456A-9821-1D502468CF0F}" styleName="佈景主題樣式 1 - 輔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淺色樣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無樣式、無格線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083E6E3-FA7D-4D7B-A595-EF9225AFEA82}" styleName="淺色樣式 1 - 輔色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651" autoAdjust="0"/>
  </p:normalViewPr>
  <p:slideViewPr>
    <p:cSldViewPr snapToGrid="0">
      <p:cViewPr varScale="1">
        <p:scale>
          <a:sx n="128" d="100"/>
          <a:sy n="128" d="100"/>
        </p:scale>
        <p:origin x="1134" y="13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presProps" Target="presProps.xml"/><Relationship Id="rId47" Type="http://schemas.microsoft.com/office/2015/10/relationships/revisionInfo" Target="revisionInfo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9" Type="http://schemas.openxmlformats.org/officeDocument/2006/relationships/slide" Target="slides/slide2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viewProps" Target="viewProps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microsoft.com/office/2016/11/relationships/changesInfo" Target="changesInfos/changesInfo1.xml"/><Relationship Id="rId20" Type="http://schemas.openxmlformats.org/officeDocument/2006/relationships/slide" Target="slides/slide12.xml"/><Relationship Id="rId41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anislav Radak" userId="cbd61d3b-3253-4e00-b7d3-c0d4d3294cc8" providerId="ADAL" clId="{D98C5C2D-3062-49FA-8610-D235AFB0C044}"/>
    <pc:docChg chg="addSld delSld modSld">
      <pc:chgData name="Branislav Radak" userId="cbd61d3b-3253-4e00-b7d3-c0d4d3294cc8" providerId="ADAL" clId="{D98C5C2D-3062-49FA-8610-D235AFB0C044}" dt="2023-04-20T15:55:16.567" v="37" actId="47"/>
      <pc:docMkLst>
        <pc:docMk/>
      </pc:docMkLst>
      <pc:sldChg chg="modSp mod">
        <pc:chgData name="Branislav Radak" userId="cbd61d3b-3253-4e00-b7d3-c0d4d3294cc8" providerId="ADAL" clId="{D98C5C2D-3062-49FA-8610-D235AFB0C044}" dt="2023-04-20T15:51:05.838" v="12" actId="20577"/>
        <pc:sldMkLst>
          <pc:docMk/>
          <pc:sldMk cId="1051904567" sldId="256"/>
        </pc:sldMkLst>
      </pc:sldChg>
      <pc:sldChg chg="del">
        <pc:chgData name="Branislav Radak" userId="cbd61d3b-3253-4e00-b7d3-c0d4d3294cc8" providerId="ADAL" clId="{D98C5C2D-3062-49FA-8610-D235AFB0C044}" dt="2023-04-20T15:55:16.567" v="37" actId="47"/>
        <pc:sldMkLst>
          <pc:docMk/>
          <pc:sldMk cId="3525749216" sldId="262"/>
        </pc:sldMkLst>
      </pc:sldChg>
      <pc:sldChg chg="del">
        <pc:chgData name="Branislav Radak" userId="cbd61d3b-3253-4e00-b7d3-c0d4d3294cc8" providerId="ADAL" clId="{D98C5C2D-3062-49FA-8610-D235AFB0C044}" dt="2023-04-20T15:51:27.027" v="14" actId="47"/>
        <pc:sldMkLst>
          <pc:docMk/>
          <pc:sldMk cId="3264421551" sldId="413"/>
        </pc:sldMkLst>
      </pc:sldChg>
      <pc:sldChg chg="del">
        <pc:chgData name="Branislav Radak" userId="cbd61d3b-3253-4e00-b7d3-c0d4d3294cc8" providerId="ADAL" clId="{D98C5C2D-3062-49FA-8610-D235AFB0C044}" dt="2023-04-20T15:51:28.840" v="15" actId="47"/>
        <pc:sldMkLst>
          <pc:docMk/>
          <pc:sldMk cId="1799501016" sldId="414"/>
        </pc:sldMkLst>
      </pc:sldChg>
      <pc:sldChg chg="del">
        <pc:chgData name="Branislav Radak" userId="cbd61d3b-3253-4e00-b7d3-c0d4d3294cc8" providerId="ADAL" clId="{D98C5C2D-3062-49FA-8610-D235AFB0C044}" dt="2023-04-20T15:51:46.802" v="17" actId="47"/>
        <pc:sldMkLst>
          <pc:docMk/>
          <pc:sldMk cId="3978768357" sldId="417"/>
        </pc:sldMkLst>
      </pc:sldChg>
      <pc:sldChg chg="del">
        <pc:chgData name="Branislav Radak" userId="cbd61d3b-3253-4e00-b7d3-c0d4d3294cc8" providerId="ADAL" clId="{D98C5C2D-3062-49FA-8610-D235AFB0C044}" dt="2023-04-20T15:55:14.989" v="36" actId="47"/>
        <pc:sldMkLst>
          <pc:docMk/>
          <pc:sldMk cId="1134980652" sldId="425"/>
        </pc:sldMkLst>
      </pc:sldChg>
      <pc:sldChg chg="del">
        <pc:chgData name="Branislav Radak" userId="cbd61d3b-3253-4e00-b7d3-c0d4d3294cc8" providerId="ADAL" clId="{D98C5C2D-3062-49FA-8610-D235AFB0C044}" dt="2023-04-20T15:55:14.443" v="35" actId="47"/>
        <pc:sldMkLst>
          <pc:docMk/>
          <pc:sldMk cId="502255085" sldId="426"/>
        </pc:sldMkLst>
      </pc:sldChg>
      <pc:sldChg chg="del">
        <pc:chgData name="Branislav Radak" userId="cbd61d3b-3253-4e00-b7d3-c0d4d3294cc8" providerId="ADAL" clId="{D98C5C2D-3062-49FA-8610-D235AFB0C044}" dt="2023-04-20T15:55:13.895" v="34" actId="47"/>
        <pc:sldMkLst>
          <pc:docMk/>
          <pc:sldMk cId="854412781" sldId="427"/>
        </pc:sldMkLst>
      </pc:sldChg>
      <pc:sldChg chg="modSp mod">
        <pc:chgData name="Branislav Radak" userId="cbd61d3b-3253-4e00-b7d3-c0d4d3294cc8" providerId="ADAL" clId="{D98C5C2D-3062-49FA-8610-D235AFB0C044}" dt="2023-04-20T15:53:09.266" v="19" actId="20577"/>
        <pc:sldMkLst>
          <pc:docMk/>
          <pc:sldMk cId="2646665323" sldId="432"/>
        </pc:sldMkLst>
      </pc:sldChg>
      <pc:sldChg chg="del">
        <pc:chgData name="Branislav Radak" userId="cbd61d3b-3253-4e00-b7d3-c0d4d3294cc8" providerId="ADAL" clId="{D98C5C2D-3062-49FA-8610-D235AFB0C044}" dt="2023-04-20T15:54:20.650" v="32" actId="47"/>
        <pc:sldMkLst>
          <pc:docMk/>
          <pc:sldMk cId="1191787471" sldId="437"/>
        </pc:sldMkLst>
      </pc:sldChg>
      <pc:sldChg chg="del">
        <pc:chgData name="Branislav Radak" userId="cbd61d3b-3253-4e00-b7d3-c0d4d3294cc8" providerId="ADAL" clId="{D98C5C2D-3062-49FA-8610-D235AFB0C044}" dt="2023-04-20T15:54:17.228" v="31" actId="47"/>
        <pc:sldMkLst>
          <pc:docMk/>
          <pc:sldMk cId="3374555921" sldId="438"/>
        </pc:sldMkLst>
      </pc:sldChg>
      <pc:sldChg chg="del">
        <pc:chgData name="Branislav Radak" userId="cbd61d3b-3253-4e00-b7d3-c0d4d3294cc8" providerId="ADAL" clId="{D98C5C2D-3062-49FA-8610-D235AFB0C044}" dt="2023-04-20T15:51:35.159" v="16" actId="47"/>
        <pc:sldMkLst>
          <pc:docMk/>
          <pc:sldMk cId="3234780237" sldId="466"/>
        </pc:sldMkLst>
      </pc:sldChg>
      <pc:sldChg chg="del">
        <pc:chgData name="Branislav Radak" userId="cbd61d3b-3253-4e00-b7d3-c0d4d3294cc8" providerId="ADAL" clId="{D98C5C2D-3062-49FA-8610-D235AFB0C044}" dt="2023-04-20T15:51:51.414" v="18" actId="47"/>
        <pc:sldMkLst>
          <pc:docMk/>
          <pc:sldMk cId="2388828738" sldId="467"/>
        </pc:sldMkLst>
      </pc:sldChg>
      <pc:sldChg chg="del">
        <pc:chgData name="Branislav Radak" userId="cbd61d3b-3253-4e00-b7d3-c0d4d3294cc8" providerId="ADAL" clId="{D98C5C2D-3062-49FA-8610-D235AFB0C044}" dt="2023-04-20T15:53:51.865" v="30" actId="47"/>
        <pc:sldMkLst>
          <pc:docMk/>
          <pc:sldMk cId="708305567" sldId="468"/>
        </pc:sldMkLst>
      </pc:sldChg>
      <pc:sldChg chg="modSp mod">
        <pc:chgData name="Branislav Radak" userId="cbd61d3b-3253-4e00-b7d3-c0d4d3294cc8" providerId="ADAL" clId="{D98C5C2D-3062-49FA-8610-D235AFB0C044}" dt="2023-04-20T15:54:41.309" v="33" actId="11"/>
        <pc:sldMkLst>
          <pc:docMk/>
          <pc:sldMk cId="2428741175" sldId="469"/>
        </pc:sldMkLst>
      </pc:sldChg>
      <pc:sldChg chg="del">
        <pc:chgData name="Branislav Radak" userId="cbd61d3b-3253-4e00-b7d3-c0d4d3294cc8" providerId="ADAL" clId="{D98C5C2D-3062-49FA-8610-D235AFB0C044}" dt="2023-04-20T15:51:24.892" v="13" actId="47"/>
        <pc:sldMkLst>
          <pc:docMk/>
          <pc:sldMk cId="2871792656" sldId="471"/>
        </pc:sldMkLst>
      </pc:sldChg>
      <pc:sldChg chg="modSp add mod">
        <pc:chgData name="Branislav Radak" userId="cbd61d3b-3253-4e00-b7d3-c0d4d3294cc8" providerId="ADAL" clId="{D98C5C2D-3062-49FA-8610-D235AFB0C044}" dt="2023-04-20T15:53:47.236" v="29" actId="20577"/>
        <pc:sldMkLst>
          <pc:docMk/>
          <pc:sldMk cId="3051584777" sldId="473"/>
        </pc:sldMkLst>
      </pc:sldChg>
    </pc:docChg>
  </pc:docChgLst>
  <pc:docChgLst>
    <pc:chgData name="Branislav Radak" userId="cbd61d3b-3253-4e00-b7d3-c0d4d3294cc8" providerId="ADAL" clId="{DAB7CE8D-376E-4C10-AEDE-B193C8629A6A}"/>
    <pc:docChg chg="undo custSel addSld modSld sldOrd">
      <pc:chgData name="Branislav Radak" userId="cbd61d3b-3253-4e00-b7d3-c0d4d3294cc8" providerId="ADAL" clId="{DAB7CE8D-376E-4C10-AEDE-B193C8629A6A}" dt="2023-04-17T09:55:43.020" v="735" actId="20577"/>
      <pc:docMkLst>
        <pc:docMk/>
      </pc:docMkLst>
      <pc:sldChg chg="modSp add mod">
        <pc:chgData name="Branislav Radak" userId="cbd61d3b-3253-4e00-b7d3-c0d4d3294cc8" providerId="ADAL" clId="{DAB7CE8D-376E-4C10-AEDE-B193C8629A6A}" dt="2023-04-14T13:07:25.584" v="157" actId="20577"/>
        <pc:sldMkLst>
          <pc:docMk/>
          <pc:sldMk cId="3525749216" sldId="262"/>
        </pc:sldMkLst>
      </pc:sldChg>
      <pc:sldChg chg="ord">
        <pc:chgData name="Branislav Radak" userId="cbd61d3b-3253-4e00-b7d3-c0d4d3294cc8" providerId="ADAL" clId="{DAB7CE8D-376E-4C10-AEDE-B193C8629A6A}" dt="2023-04-14T13:06:44.642" v="146"/>
        <pc:sldMkLst>
          <pc:docMk/>
          <pc:sldMk cId="1134980652" sldId="425"/>
        </pc:sldMkLst>
      </pc:sldChg>
      <pc:sldChg chg="addSp delSp modSp mod ord">
        <pc:chgData name="Branislav Radak" userId="cbd61d3b-3253-4e00-b7d3-c0d4d3294cc8" providerId="ADAL" clId="{DAB7CE8D-376E-4C10-AEDE-B193C8629A6A}" dt="2023-04-14T13:06:44.642" v="146"/>
        <pc:sldMkLst>
          <pc:docMk/>
          <pc:sldMk cId="502255085" sldId="426"/>
        </pc:sldMkLst>
      </pc:sldChg>
      <pc:sldChg chg="ord">
        <pc:chgData name="Branislav Radak" userId="cbd61d3b-3253-4e00-b7d3-c0d4d3294cc8" providerId="ADAL" clId="{DAB7CE8D-376E-4C10-AEDE-B193C8629A6A}" dt="2023-04-14T13:06:44.642" v="146"/>
        <pc:sldMkLst>
          <pc:docMk/>
          <pc:sldMk cId="854412781" sldId="427"/>
        </pc:sldMkLst>
      </pc:sldChg>
      <pc:sldChg chg="modSp mod">
        <pc:chgData name="Branislav Radak" userId="cbd61d3b-3253-4e00-b7d3-c0d4d3294cc8" providerId="ADAL" clId="{DAB7CE8D-376E-4C10-AEDE-B193C8629A6A}" dt="2023-04-17T09:55:43.020" v="735" actId="20577"/>
        <pc:sldMkLst>
          <pc:docMk/>
          <pc:sldMk cId="2646665323" sldId="432"/>
        </pc:sldMkLst>
      </pc:sldChg>
      <pc:sldChg chg="modSp mod">
        <pc:chgData name="Branislav Radak" userId="cbd61d3b-3253-4e00-b7d3-c0d4d3294cc8" providerId="ADAL" clId="{DAB7CE8D-376E-4C10-AEDE-B193C8629A6A}" dt="2023-04-14T13:08:42.375" v="160" actId="6549"/>
        <pc:sldMkLst>
          <pc:docMk/>
          <pc:sldMk cId="3982144944" sldId="436"/>
        </pc:sldMkLst>
      </pc:sldChg>
      <pc:sldChg chg="addSp modSp mod">
        <pc:chgData name="Branislav Radak" userId="cbd61d3b-3253-4e00-b7d3-c0d4d3294cc8" providerId="ADAL" clId="{DAB7CE8D-376E-4C10-AEDE-B193C8629A6A}" dt="2023-04-14T13:08:54.762" v="161" actId="6549"/>
        <pc:sldMkLst>
          <pc:docMk/>
          <pc:sldMk cId="3780446485" sldId="440"/>
        </pc:sldMkLst>
      </pc:sldChg>
      <pc:sldChg chg="modSp mod">
        <pc:chgData name="Branislav Radak" userId="cbd61d3b-3253-4e00-b7d3-c0d4d3294cc8" providerId="ADAL" clId="{DAB7CE8D-376E-4C10-AEDE-B193C8629A6A}" dt="2023-04-14T13:11:26.345" v="286" actId="6549"/>
        <pc:sldMkLst>
          <pc:docMk/>
          <pc:sldMk cId="3247549637" sldId="446"/>
        </pc:sldMkLst>
      </pc:sldChg>
      <pc:sldChg chg="modSp mod">
        <pc:chgData name="Branislav Radak" userId="cbd61d3b-3253-4e00-b7d3-c0d4d3294cc8" providerId="ADAL" clId="{DAB7CE8D-376E-4C10-AEDE-B193C8629A6A}" dt="2023-04-14T13:12:03.509" v="306" actId="20577"/>
        <pc:sldMkLst>
          <pc:docMk/>
          <pc:sldMk cId="2179253945" sldId="447"/>
        </pc:sldMkLst>
      </pc:sldChg>
      <pc:sldChg chg="modSp mod">
        <pc:chgData name="Branislav Radak" userId="cbd61d3b-3253-4e00-b7d3-c0d4d3294cc8" providerId="ADAL" clId="{DAB7CE8D-376E-4C10-AEDE-B193C8629A6A}" dt="2023-04-14T13:24:20.605" v="698" actId="6549"/>
        <pc:sldMkLst>
          <pc:docMk/>
          <pc:sldMk cId="1307215236" sldId="456"/>
        </pc:sldMkLst>
      </pc:sldChg>
      <pc:sldChg chg="modSp mod">
        <pc:chgData name="Branislav Radak" userId="cbd61d3b-3253-4e00-b7d3-c0d4d3294cc8" providerId="ADAL" clId="{DAB7CE8D-376E-4C10-AEDE-B193C8629A6A}" dt="2023-04-14T15:10:28.969" v="734" actId="404"/>
        <pc:sldMkLst>
          <pc:docMk/>
          <pc:sldMk cId="1331794239" sldId="461"/>
        </pc:sldMkLst>
      </pc:sldChg>
      <pc:sldChg chg="addSp delSp modSp new mod">
        <pc:chgData name="Branislav Radak" userId="cbd61d3b-3253-4e00-b7d3-c0d4d3294cc8" providerId="ADAL" clId="{DAB7CE8D-376E-4C10-AEDE-B193C8629A6A}" dt="2023-04-14T13:24:39.482" v="700" actId="20577"/>
        <pc:sldMkLst>
          <pc:docMk/>
          <pc:sldMk cId="757898377" sldId="472"/>
        </pc:sldMkLst>
      </pc:sldChg>
    </pc:docChg>
  </pc:docChgLst>
  <pc:docChgLst>
    <pc:chgData name="Branislav Radak" userId="cbd61d3b-3253-4e00-b7d3-c0d4d3294cc8" providerId="ADAL" clId="{A4BF8105-A93D-4A45-8A06-9ED06F6D2F06}"/>
    <pc:docChg chg="undo redo custSel addSld delSld modSld">
      <pc:chgData name="Branislav Radak" userId="cbd61d3b-3253-4e00-b7d3-c0d4d3294cc8" providerId="ADAL" clId="{A4BF8105-A93D-4A45-8A06-9ED06F6D2F06}" dt="2023-04-25T12:40:20.635" v="770" actId="478"/>
      <pc:docMkLst>
        <pc:docMk/>
      </pc:docMkLst>
      <pc:sldChg chg="addSp delSp modSp mod">
        <pc:chgData name="Branislav Radak" userId="cbd61d3b-3253-4e00-b7d3-c0d4d3294cc8" providerId="ADAL" clId="{A4BF8105-A93D-4A45-8A06-9ED06F6D2F06}" dt="2023-04-21T14:06:49.362" v="436" actId="1037"/>
        <pc:sldMkLst>
          <pc:docMk/>
          <pc:sldMk cId="1051904567" sldId="256"/>
        </pc:sldMkLst>
      </pc:sldChg>
      <pc:sldChg chg="modSp add del mod">
        <pc:chgData name="Branislav Radak" userId="cbd61d3b-3253-4e00-b7d3-c0d4d3294cc8" providerId="ADAL" clId="{A4BF8105-A93D-4A45-8A06-9ED06F6D2F06}" dt="2023-04-21T09:36:24.554" v="117" actId="47"/>
        <pc:sldMkLst>
          <pc:docMk/>
          <pc:sldMk cId="2642260641" sldId="264"/>
        </pc:sldMkLst>
      </pc:sldChg>
      <pc:sldChg chg="modSp mod">
        <pc:chgData name="Branislav Radak" userId="cbd61d3b-3253-4e00-b7d3-c0d4d3294cc8" providerId="ADAL" clId="{A4BF8105-A93D-4A45-8A06-9ED06F6D2F06}" dt="2023-04-21T14:09:05.644" v="452" actId="20577"/>
        <pc:sldMkLst>
          <pc:docMk/>
          <pc:sldMk cId="3081845062" sldId="415"/>
        </pc:sldMkLst>
      </pc:sldChg>
      <pc:sldChg chg="addSp delSp modSp mod">
        <pc:chgData name="Branislav Radak" userId="cbd61d3b-3253-4e00-b7d3-c0d4d3294cc8" providerId="ADAL" clId="{A4BF8105-A93D-4A45-8A06-9ED06F6D2F06}" dt="2023-04-21T10:30:54.583" v="304" actId="1076"/>
        <pc:sldMkLst>
          <pc:docMk/>
          <pc:sldMk cId="247288026" sldId="424"/>
        </pc:sldMkLst>
      </pc:sldChg>
      <pc:sldChg chg="modSp mod">
        <pc:chgData name="Branislav Radak" userId="cbd61d3b-3253-4e00-b7d3-c0d4d3294cc8" providerId="ADAL" clId="{A4BF8105-A93D-4A45-8A06-9ED06F6D2F06}" dt="2023-04-21T09:04:55.770" v="30" actId="20577"/>
        <pc:sldMkLst>
          <pc:docMk/>
          <pc:sldMk cId="611833160" sldId="428"/>
        </pc:sldMkLst>
      </pc:sldChg>
      <pc:sldChg chg="modSp mod">
        <pc:chgData name="Branislav Radak" userId="cbd61d3b-3253-4e00-b7d3-c0d4d3294cc8" providerId="ADAL" clId="{A4BF8105-A93D-4A45-8A06-9ED06F6D2F06}" dt="2023-04-21T10:25:48.497" v="186" actId="20577"/>
        <pc:sldMkLst>
          <pc:docMk/>
          <pc:sldMk cId="814496194" sldId="434"/>
        </pc:sldMkLst>
      </pc:sldChg>
      <pc:sldChg chg="modSp mod">
        <pc:chgData name="Branislav Radak" userId="cbd61d3b-3253-4e00-b7d3-c0d4d3294cc8" providerId="ADAL" clId="{A4BF8105-A93D-4A45-8A06-9ED06F6D2F06}" dt="2023-04-21T09:05:37.854" v="41" actId="27636"/>
        <pc:sldMkLst>
          <pc:docMk/>
          <pc:sldMk cId="3982144944" sldId="436"/>
        </pc:sldMkLst>
      </pc:sldChg>
      <pc:sldChg chg="modSp add mod">
        <pc:chgData name="Branislav Radak" userId="cbd61d3b-3253-4e00-b7d3-c0d4d3294cc8" providerId="ADAL" clId="{A4BF8105-A93D-4A45-8A06-9ED06F6D2F06}" dt="2023-04-25T12:10:39.010" v="569" actId="20577"/>
        <pc:sldMkLst>
          <pc:docMk/>
          <pc:sldMk cId="1191787471" sldId="437"/>
        </pc:sldMkLst>
      </pc:sldChg>
      <pc:sldChg chg="modSp add mod">
        <pc:chgData name="Branislav Radak" userId="cbd61d3b-3253-4e00-b7d3-c0d4d3294cc8" providerId="ADAL" clId="{A4BF8105-A93D-4A45-8A06-9ED06F6D2F06}" dt="2023-04-25T12:13:03.979" v="693" actId="20577"/>
        <pc:sldMkLst>
          <pc:docMk/>
          <pc:sldMk cId="3374555921" sldId="438"/>
        </pc:sldMkLst>
      </pc:sldChg>
      <pc:sldChg chg="modSp mod">
        <pc:chgData name="Branislav Radak" userId="cbd61d3b-3253-4e00-b7d3-c0d4d3294cc8" providerId="ADAL" clId="{A4BF8105-A93D-4A45-8A06-9ED06F6D2F06}" dt="2023-04-21T10:49:14.115" v="343" actId="20577"/>
        <pc:sldMkLst>
          <pc:docMk/>
          <pc:sldMk cId="3780446485" sldId="440"/>
        </pc:sldMkLst>
      </pc:sldChg>
      <pc:sldChg chg="addSp modSp mod">
        <pc:chgData name="Branislav Radak" userId="cbd61d3b-3253-4e00-b7d3-c0d4d3294cc8" providerId="ADAL" clId="{A4BF8105-A93D-4A45-8A06-9ED06F6D2F06}" dt="2023-04-25T12:17:04.548" v="729" actId="207"/>
        <pc:sldMkLst>
          <pc:docMk/>
          <pc:sldMk cId="3247549637" sldId="446"/>
        </pc:sldMkLst>
      </pc:sldChg>
      <pc:sldChg chg="addSp modSp mod">
        <pc:chgData name="Branislav Radak" userId="cbd61d3b-3253-4e00-b7d3-c0d4d3294cc8" providerId="ADAL" clId="{A4BF8105-A93D-4A45-8A06-9ED06F6D2F06}" dt="2023-04-25T12:24:22.002" v="732" actId="20577"/>
        <pc:sldMkLst>
          <pc:docMk/>
          <pc:sldMk cId="2179253945" sldId="447"/>
        </pc:sldMkLst>
      </pc:sldChg>
      <pc:sldChg chg="addSp modSp mod">
        <pc:chgData name="Branislav Radak" userId="cbd61d3b-3253-4e00-b7d3-c0d4d3294cc8" providerId="ADAL" clId="{A4BF8105-A93D-4A45-8A06-9ED06F6D2F06}" dt="2023-04-25T12:24:31.455" v="735" actId="20577"/>
        <pc:sldMkLst>
          <pc:docMk/>
          <pc:sldMk cId="1307215236" sldId="456"/>
        </pc:sldMkLst>
      </pc:sldChg>
      <pc:sldChg chg="addSp modSp mod">
        <pc:chgData name="Branislav Radak" userId="cbd61d3b-3253-4e00-b7d3-c0d4d3294cc8" providerId="ADAL" clId="{A4BF8105-A93D-4A45-8A06-9ED06F6D2F06}" dt="2023-04-25T12:24:52.484" v="765" actId="20577"/>
        <pc:sldMkLst>
          <pc:docMk/>
          <pc:sldMk cId="1331794239" sldId="461"/>
        </pc:sldMkLst>
      </pc:sldChg>
      <pc:sldChg chg="modSp del mod">
        <pc:chgData name="Branislav Radak" userId="cbd61d3b-3253-4e00-b7d3-c0d4d3294cc8" providerId="ADAL" clId="{A4BF8105-A93D-4A45-8A06-9ED06F6D2F06}" dt="2023-04-25T10:16:05.972" v="454" actId="47"/>
        <pc:sldMkLst>
          <pc:docMk/>
          <pc:sldMk cId="757898377" sldId="472"/>
        </pc:sldMkLst>
      </pc:sldChg>
      <pc:sldChg chg="new del">
        <pc:chgData name="Branislav Radak" userId="cbd61d3b-3253-4e00-b7d3-c0d4d3294cc8" providerId="ADAL" clId="{A4BF8105-A93D-4A45-8A06-9ED06F6D2F06}" dt="2023-04-21T10:29:48.980" v="256" actId="680"/>
        <pc:sldMkLst>
          <pc:docMk/>
          <pc:sldMk cId="1556113517" sldId="474"/>
        </pc:sldMkLst>
      </pc:sldChg>
      <pc:sldChg chg="addSp delSp modSp add mod">
        <pc:chgData name="Branislav Radak" userId="cbd61d3b-3253-4e00-b7d3-c0d4d3294cc8" providerId="ADAL" clId="{A4BF8105-A93D-4A45-8A06-9ED06F6D2F06}" dt="2023-04-25T12:40:20.635" v="770" actId="478"/>
        <pc:sldMkLst>
          <pc:docMk/>
          <pc:sldMk cId="2117782440" sldId="474"/>
        </pc:sldMkLst>
      </pc:sldChg>
      <pc:sldMasterChg chg="delSldLayout">
        <pc:chgData name="Branislav Radak" userId="cbd61d3b-3253-4e00-b7d3-c0d4d3294cc8" providerId="ADAL" clId="{A4BF8105-A93D-4A45-8A06-9ED06F6D2F06}" dt="2023-04-21T09:36:24.554" v="117" actId="47"/>
        <pc:sldMasterMkLst>
          <pc:docMk/>
          <pc:sldMasterMk cId="0" sldId="2147483673"/>
        </pc:sldMasterMkLst>
        <pc:sldLayoutChg chg="del">
          <pc:chgData name="Branislav Radak" userId="cbd61d3b-3253-4e00-b7d3-c0d4d3294cc8" providerId="ADAL" clId="{A4BF8105-A93D-4A45-8A06-9ED06F6D2F06}" dt="2023-04-21T09:36:24.554" v="117" actId="47"/>
          <pc:sldLayoutMkLst>
            <pc:docMk/>
            <pc:sldMasterMk cId="0" sldId="2147483673"/>
            <pc:sldLayoutMk cId="2390889417" sldId="2147483774"/>
          </pc:sldLayoutMkLst>
        </pc:sldLayoutChg>
      </pc:sldMasterChg>
    </pc:docChg>
  </pc:docChgLst>
  <pc:docChgLst>
    <pc:chgData name="Muhammad Fawwad" userId="440a2f9b-72a2-4049-b1a2-97eeef6aff93" providerId="ADAL" clId="{BDA7E780-825E-49B4-9CB2-B316577A57E2}"/>
    <pc:docChg chg="undo custSel addSld delSld modSld">
      <pc:chgData name="Muhammad Fawwad" userId="440a2f9b-72a2-4049-b1a2-97eeef6aff93" providerId="ADAL" clId="{BDA7E780-825E-49B4-9CB2-B316577A57E2}" dt="2023-01-03T17:11:27.529" v="270" actId="20577"/>
      <pc:docMkLst>
        <pc:docMk/>
      </pc:docMkLst>
      <pc:sldChg chg="addSp delSp modSp mod">
        <pc:chgData name="Muhammad Fawwad" userId="440a2f9b-72a2-4049-b1a2-97eeef6aff93" providerId="ADAL" clId="{BDA7E780-825E-49B4-9CB2-B316577A57E2}" dt="2023-01-03T17:11:27.529" v="270" actId="20577"/>
        <pc:sldMkLst>
          <pc:docMk/>
          <pc:sldMk cId="1051904567" sldId="256"/>
        </pc:sldMkLst>
      </pc:sldChg>
      <pc:sldChg chg="modSp">
        <pc:chgData name="Muhammad Fawwad" userId="440a2f9b-72a2-4049-b1a2-97eeef6aff93" providerId="ADAL" clId="{BDA7E780-825E-49B4-9CB2-B316577A57E2}" dt="2023-01-03T16:35:47.539" v="16" actId="20577"/>
        <pc:sldMkLst>
          <pc:docMk/>
          <pc:sldMk cId="3192413497" sldId="266"/>
        </pc:sldMkLst>
      </pc:sldChg>
      <pc:sldChg chg="mod modShow">
        <pc:chgData name="Muhammad Fawwad" userId="440a2f9b-72a2-4049-b1a2-97eeef6aff93" providerId="ADAL" clId="{BDA7E780-825E-49B4-9CB2-B316577A57E2}" dt="2023-01-03T16:35:20.840" v="12" actId="729"/>
        <pc:sldMkLst>
          <pc:docMk/>
          <pc:sldMk cId="3264421551" sldId="413"/>
        </pc:sldMkLst>
      </pc:sldChg>
      <pc:sldChg chg="mod modShow">
        <pc:chgData name="Muhammad Fawwad" userId="440a2f9b-72a2-4049-b1a2-97eeef6aff93" providerId="ADAL" clId="{BDA7E780-825E-49B4-9CB2-B316577A57E2}" dt="2023-01-03T16:35:20.840" v="12" actId="729"/>
        <pc:sldMkLst>
          <pc:docMk/>
          <pc:sldMk cId="1799501016" sldId="414"/>
        </pc:sldMkLst>
      </pc:sldChg>
      <pc:sldChg chg="mod modShow">
        <pc:chgData name="Muhammad Fawwad" userId="440a2f9b-72a2-4049-b1a2-97eeef6aff93" providerId="ADAL" clId="{BDA7E780-825E-49B4-9CB2-B316577A57E2}" dt="2023-01-03T16:51:06.097" v="191" actId="729"/>
        <pc:sldMkLst>
          <pc:docMk/>
          <pc:sldMk cId="3081845062" sldId="415"/>
        </pc:sldMkLst>
      </pc:sldChg>
      <pc:sldChg chg="mod modShow">
        <pc:chgData name="Muhammad Fawwad" userId="440a2f9b-72a2-4049-b1a2-97eeef6aff93" providerId="ADAL" clId="{BDA7E780-825E-49B4-9CB2-B316577A57E2}" dt="2023-01-03T16:50:52.482" v="189" actId="729"/>
        <pc:sldMkLst>
          <pc:docMk/>
          <pc:sldMk cId="2842276838" sldId="416"/>
        </pc:sldMkLst>
      </pc:sldChg>
      <pc:sldChg chg="mod modShow">
        <pc:chgData name="Muhammad Fawwad" userId="440a2f9b-72a2-4049-b1a2-97eeef6aff93" providerId="ADAL" clId="{BDA7E780-825E-49B4-9CB2-B316577A57E2}" dt="2023-01-03T16:51:02.677" v="190" actId="729"/>
        <pc:sldMkLst>
          <pc:docMk/>
          <pc:sldMk cId="3978768357" sldId="417"/>
        </pc:sldMkLst>
      </pc:sldChg>
      <pc:sldChg chg="addSp modSp mod">
        <pc:chgData name="Muhammad Fawwad" userId="440a2f9b-72a2-4049-b1a2-97eeef6aff93" providerId="ADAL" clId="{BDA7E780-825E-49B4-9CB2-B316577A57E2}" dt="2023-01-03T16:48:23.405" v="174" actId="14100"/>
        <pc:sldMkLst>
          <pc:docMk/>
          <pc:sldMk cId="3780446485" sldId="440"/>
        </pc:sldMkLst>
      </pc:sldChg>
      <pc:sldChg chg="del">
        <pc:chgData name="Muhammad Fawwad" userId="440a2f9b-72a2-4049-b1a2-97eeef6aff93" providerId="ADAL" clId="{BDA7E780-825E-49B4-9CB2-B316577A57E2}" dt="2023-01-03T17:05:55.731" v="210" actId="47"/>
        <pc:sldMkLst>
          <pc:docMk/>
          <pc:sldMk cId="2084830326" sldId="441"/>
        </pc:sldMkLst>
      </pc:sldChg>
      <pc:sldChg chg="del">
        <pc:chgData name="Muhammad Fawwad" userId="440a2f9b-72a2-4049-b1a2-97eeef6aff93" providerId="ADAL" clId="{BDA7E780-825E-49B4-9CB2-B316577A57E2}" dt="2023-01-03T17:05:55.731" v="210" actId="47"/>
        <pc:sldMkLst>
          <pc:docMk/>
          <pc:sldMk cId="433662284" sldId="442"/>
        </pc:sldMkLst>
      </pc:sldChg>
      <pc:sldChg chg="del">
        <pc:chgData name="Muhammad Fawwad" userId="440a2f9b-72a2-4049-b1a2-97eeef6aff93" providerId="ADAL" clId="{BDA7E780-825E-49B4-9CB2-B316577A57E2}" dt="2023-01-03T17:05:55.731" v="210" actId="47"/>
        <pc:sldMkLst>
          <pc:docMk/>
          <pc:sldMk cId="2336201782" sldId="443"/>
        </pc:sldMkLst>
      </pc:sldChg>
      <pc:sldChg chg="del">
        <pc:chgData name="Muhammad Fawwad" userId="440a2f9b-72a2-4049-b1a2-97eeef6aff93" providerId="ADAL" clId="{BDA7E780-825E-49B4-9CB2-B316577A57E2}" dt="2023-01-03T17:05:55.731" v="210" actId="47"/>
        <pc:sldMkLst>
          <pc:docMk/>
          <pc:sldMk cId="1405153815" sldId="444"/>
        </pc:sldMkLst>
      </pc:sldChg>
      <pc:sldChg chg="del">
        <pc:chgData name="Muhammad Fawwad" userId="440a2f9b-72a2-4049-b1a2-97eeef6aff93" providerId="ADAL" clId="{BDA7E780-825E-49B4-9CB2-B316577A57E2}" dt="2023-01-03T17:05:55.731" v="210" actId="47"/>
        <pc:sldMkLst>
          <pc:docMk/>
          <pc:sldMk cId="3592060254" sldId="445"/>
        </pc:sldMkLst>
      </pc:sldChg>
      <pc:sldChg chg="addSp delSp modSp mod">
        <pc:chgData name="Muhammad Fawwad" userId="440a2f9b-72a2-4049-b1a2-97eeef6aff93" providerId="ADAL" clId="{BDA7E780-825E-49B4-9CB2-B316577A57E2}" dt="2023-01-03T16:48:36.524" v="177" actId="20577"/>
        <pc:sldMkLst>
          <pc:docMk/>
          <pc:sldMk cId="3247549637" sldId="446"/>
        </pc:sldMkLst>
      </pc:sldChg>
      <pc:sldChg chg="addSp modSp mod">
        <pc:chgData name="Muhammad Fawwad" userId="440a2f9b-72a2-4049-b1a2-97eeef6aff93" providerId="ADAL" clId="{BDA7E780-825E-49B4-9CB2-B316577A57E2}" dt="2023-01-03T16:48:46.572" v="180" actId="20577"/>
        <pc:sldMkLst>
          <pc:docMk/>
          <pc:sldMk cId="2179253945" sldId="447"/>
        </pc:sldMkLst>
      </pc:sldChg>
      <pc:sldChg chg="del">
        <pc:chgData name="Muhammad Fawwad" userId="440a2f9b-72a2-4049-b1a2-97eeef6aff93" providerId="ADAL" clId="{BDA7E780-825E-49B4-9CB2-B316577A57E2}" dt="2023-01-03T17:06:02.601" v="211" actId="47"/>
        <pc:sldMkLst>
          <pc:docMk/>
          <pc:sldMk cId="2663847657" sldId="448"/>
        </pc:sldMkLst>
      </pc:sldChg>
      <pc:sldChg chg="del">
        <pc:chgData name="Muhammad Fawwad" userId="440a2f9b-72a2-4049-b1a2-97eeef6aff93" providerId="ADAL" clId="{BDA7E780-825E-49B4-9CB2-B316577A57E2}" dt="2023-01-03T17:06:02.601" v="211" actId="47"/>
        <pc:sldMkLst>
          <pc:docMk/>
          <pc:sldMk cId="1030093069" sldId="449"/>
        </pc:sldMkLst>
      </pc:sldChg>
      <pc:sldChg chg="del">
        <pc:chgData name="Muhammad Fawwad" userId="440a2f9b-72a2-4049-b1a2-97eeef6aff93" providerId="ADAL" clId="{BDA7E780-825E-49B4-9CB2-B316577A57E2}" dt="2023-01-03T17:06:02.601" v="211" actId="47"/>
        <pc:sldMkLst>
          <pc:docMk/>
          <pc:sldMk cId="1209606013" sldId="450"/>
        </pc:sldMkLst>
      </pc:sldChg>
      <pc:sldChg chg="addSp modSp mod">
        <pc:chgData name="Muhammad Fawwad" userId="440a2f9b-72a2-4049-b1a2-97eeef6aff93" providerId="ADAL" clId="{BDA7E780-825E-49B4-9CB2-B316577A57E2}" dt="2023-01-03T16:49:35.276" v="185" actId="20577"/>
        <pc:sldMkLst>
          <pc:docMk/>
          <pc:sldMk cId="1307215236" sldId="456"/>
        </pc:sldMkLst>
      </pc:sldChg>
      <pc:sldChg chg="del">
        <pc:chgData name="Muhammad Fawwad" userId="440a2f9b-72a2-4049-b1a2-97eeef6aff93" providerId="ADAL" clId="{BDA7E780-825E-49B4-9CB2-B316577A57E2}" dt="2023-01-03T17:06:09.476" v="212" actId="47"/>
        <pc:sldMkLst>
          <pc:docMk/>
          <pc:sldMk cId="598112809" sldId="457"/>
        </pc:sldMkLst>
      </pc:sldChg>
      <pc:sldChg chg="del">
        <pc:chgData name="Muhammad Fawwad" userId="440a2f9b-72a2-4049-b1a2-97eeef6aff93" providerId="ADAL" clId="{BDA7E780-825E-49B4-9CB2-B316577A57E2}" dt="2023-01-03T17:06:09.476" v="212" actId="47"/>
        <pc:sldMkLst>
          <pc:docMk/>
          <pc:sldMk cId="4250232943" sldId="458"/>
        </pc:sldMkLst>
      </pc:sldChg>
      <pc:sldChg chg="del">
        <pc:chgData name="Muhammad Fawwad" userId="440a2f9b-72a2-4049-b1a2-97eeef6aff93" providerId="ADAL" clId="{BDA7E780-825E-49B4-9CB2-B316577A57E2}" dt="2023-01-03T17:06:09.476" v="212" actId="47"/>
        <pc:sldMkLst>
          <pc:docMk/>
          <pc:sldMk cId="1621322637" sldId="459"/>
        </pc:sldMkLst>
      </pc:sldChg>
      <pc:sldChg chg="addSp modSp mod">
        <pc:chgData name="Muhammad Fawwad" userId="440a2f9b-72a2-4049-b1a2-97eeef6aff93" providerId="ADAL" clId="{BDA7E780-825E-49B4-9CB2-B316577A57E2}" dt="2023-01-03T16:49:59.264" v="188" actId="20577"/>
        <pc:sldMkLst>
          <pc:docMk/>
          <pc:sldMk cId="1331794239" sldId="461"/>
        </pc:sldMkLst>
      </pc:sldChg>
      <pc:sldChg chg="del">
        <pc:chgData name="Muhammad Fawwad" userId="440a2f9b-72a2-4049-b1a2-97eeef6aff93" providerId="ADAL" clId="{BDA7E780-825E-49B4-9CB2-B316577A57E2}" dt="2023-01-03T17:06:14.185" v="213" actId="47"/>
        <pc:sldMkLst>
          <pc:docMk/>
          <pc:sldMk cId="1279384108" sldId="463"/>
        </pc:sldMkLst>
      </pc:sldChg>
      <pc:sldChg chg="del">
        <pc:chgData name="Muhammad Fawwad" userId="440a2f9b-72a2-4049-b1a2-97eeef6aff93" providerId="ADAL" clId="{BDA7E780-825E-49B4-9CB2-B316577A57E2}" dt="2023-01-03T17:06:14.185" v="213" actId="47"/>
        <pc:sldMkLst>
          <pc:docMk/>
          <pc:sldMk cId="946088594" sldId="464"/>
        </pc:sldMkLst>
      </pc:sldChg>
      <pc:sldChg chg="del">
        <pc:chgData name="Muhammad Fawwad" userId="440a2f9b-72a2-4049-b1a2-97eeef6aff93" providerId="ADAL" clId="{BDA7E780-825E-49B4-9CB2-B316577A57E2}" dt="2023-01-03T17:06:14.185" v="213" actId="47"/>
        <pc:sldMkLst>
          <pc:docMk/>
          <pc:sldMk cId="3230543300" sldId="465"/>
        </pc:sldMkLst>
      </pc:sldChg>
      <pc:sldChg chg="mod modShow">
        <pc:chgData name="Muhammad Fawwad" userId="440a2f9b-72a2-4049-b1a2-97eeef6aff93" providerId="ADAL" clId="{BDA7E780-825E-49B4-9CB2-B316577A57E2}" dt="2023-01-03T16:36:40.127" v="18" actId="729"/>
        <pc:sldMkLst>
          <pc:docMk/>
          <pc:sldMk cId="3234780237" sldId="466"/>
        </pc:sldMkLst>
      </pc:sldChg>
      <pc:sldChg chg="mod modShow">
        <pc:chgData name="Muhammad Fawwad" userId="440a2f9b-72a2-4049-b1a2-97eeef6aff93" providerId="ADAL" clId="{BDA7E780-825E-49B4-9CB2-B316577A57E2}" dt="2023-01-03T16:35:20.840" v="12" actId="729"/>
        <pc:sldMkLst>
          <pc:docMk/>
          <pc:sldMk cId="2871792656" sldId="471"/>
        </pc:sldMkLst>
      </pc:sldChg>
      <pc:sldChg chg="delSp modSp new del mod">
        <pc:chgData name="Muhammad Fawwad" userId="440a2f9b-72a2-4049-b1a2-97eeef6aff93" providerId="ADAL" clId="{BDA7E780-825E-49B4-9CB2-B316577A57E2}" dt="2023-01-03T17:06:14.185" v="213" actId="47"/>
        <pc:sldMkLst>
          <pc:docMk/>
          <pc:sldMk cId="1758308860" sldId="472"/>
        </pc:sldMkLst>
      </pc:sldChg>
    </pc:docChg>
  </pc:docChgLst>
  <pc:docChgLst>
    <pc:chgData name="Andreas Roeser" userId="2c0c9adc-0988-4f59-8f8b-edecb751ebf7" providerId="ADAL" clId="{A88C70BC-3520-4864-B9CE-319BB9FD556F}"/>
    <pc:docChg chg="undo custSel addSld delSld modSld sldOrd addSection modSection">
      <pc:chgData name="Andreas Roeser" userId="2c0c9adc-0988-4f59-8f8b-edecb751ebf7" providerId="ADAL" clId="{A88C70BC-3520-4864-B9CE-319BB9FD556F}" dt="2026-02-06T13:01:35.810" v="5921" actId="47"/>
      <pc:docMkLst>
        <pc:docMk/>
      </pc:docMkLst>
      <pc:sldChg chg="addSp modSp mod">
        <pc:chgData name="Andreas Roeser" userId="2c0c9adc-0988-4f59-8f8b-edecb751ebf7" providerId="ADAL" clId="{A88C70BC-3520-4864-B9CE-319BB9FD556F}" dt="2026-02-03T13:51:43.458" v="1989" actId="20577"/>
        <pc:sldMkLst>
          <pc:docMk/>
          <pc:sldMk cId="1051904567" sldId="256"/>
        </pc:sldMkLst>
        <pc:spChg chg="mod">
          <ac:chgData name="Andreas Roeser" userId="2c0c9adc-0988-4f59-8f8b-edecb751ebf7" providerId="ADAL" clId="{A88C70BC-3520-4864-B9CE-319BB9FD556F}" dt="2026-02-03T13:51:43.458" v="1989" actId="20577"/>
          <ac:spMkLst>
            <pc:docMk/>
            <pc:sldMk cId="1051904567" sldId="256"/>
            <ac:spMk id="2" creationId="{00000000-0000-0000-0000-000000000000}"/>
          </ac:spMkLst>
        </pc:spChg>
        <pc:spChg chg="mod">
          <ac:chgData name="Andreas Roeser" userId="2c0c9adc-0988-4f59-8f8b-edecb751ebf7" providerId="ADAL" clId="{A88C70BC-3520-4864-B9CE-319BB9FD556F}" dt="2026-02-03T10:53:50.256" v="25" actId="20577"/>
          <ac:spMkLst>
            <pc:docMk/>
            <pc:sldMk cId="1051904567" sldId="256"/>
            <ac:spMk id="3" creationId="{F96F0DCD-B079-5C3A-18DF-EF94E93A2C58}"/>
          </ac:spMkLst>
        </pc:spChg>
        <pc:spChg chg="mod">
          <ac:chgData name="Andreas Roeser" userId="2c0c9adc-0988-4f59-8f8b-edecb751ebf7" providerId="ADAL" clId="{A88C70BC-3520-4864-B9CE-319BB9FD556F}" dt="2026-02-03T10:53:39.220" v="12" actId="20577"/>
          <ac:spMkLst>
            <pc:docMk/>
            <pc:sldMk cId="1051904567" sldId="256"/>
            <ac:spMk id="4" creationId="{00000000-0000-0000-0000-000000000000}"/>
          </ac:spMkLst>
        </pc:spChg>
        <pc:spChg chg="mod">
          <ac:chgData name="Andreas Roeser" userId="2c0c9adc-0988-4f59-8f8b-edecb751ebf7" providerId="ADAL" clId="{A88C70BC-3520-4864-B9CE-319BB9FD556F}" dt="2026-02-03T10:54:15.087" v="61" actId="20577"/>
          <ac:spMkLst>
            <pc:docMk/>
            <pc:sldMk cId="1051904567" sldId="256"/>
            <ac:spMk id="5" creationId="{00000000-0000-0000-0000-000000000000}"/>
          </ac:spMkLst>
        </pc:spChg>
        <pc:spChg chg="mod">
          <ac:chgData name="Andreas Roeser" userId="2c0c9adc-0988-4f59-8f8b-edecb751ebf7" providerId="ADAL" clId="{A88C70BC-3520-4864-B9CE-319BB9FD556F}" dt="2026-02-03T10:54:04.568" v="53" actId="20577"/>
          <ac:spMkLst>
            <pc:docMk/>
            <pc:sldMk cId="1051904567" sldId="256"/>
            <ac:spMk id="6" creationId="{00000000-0000-0000-0000-000000000000}"/>
          </ac:spMkLst>
        </pc:spChg>
        <pc:spChg chg="mod">
          <ac:chgData name="Andreas Roeser" userId="2c0c9adc-0988-4f59-8f8b-edecb751ebf7" providerId="ADAL" clId="{A88C70BC-3520-4864-B9CE-319BB9FD556F}" dt="2026-02-03T10:53:45.556" v="14"/>
          <ac:spMkLst>
            <pc:docMk/>
            <pc:sldMk cId="1051904567" sldId="256"/>
            <ac:spMk id="7" creationId="{00000000-0000-0000-0000-000000000000}"/>
          </ac:spMkLst>
        </pc:spChg>
        <pc:picChg chg="add mod">
          <ac:chgData name="Andreas Roeser" userId="2c0c9adc-0988-4f59-8f8b-edecb751ebf7" providerId="ADAL" clId="{A88C70BC-3520-4864-B9CE-319BB9FD556F}" dt="2026-02-03T10:59:13.081" v="196" actId="1076"/>
          <ac:picMkLst>
            <pc:docMk/>
            <pc:sldMk cId="1051904567" sldId="256"/>
            <ac:picMk id="9" creationId="{FE5C7CD5-C877-159C-95E4-DD76D3E72BE7}"/>
          </ac:picMkLst>
        </pc:picChg>
      </pc:sldChg>
      <pc:sldChg chg="modSp mod">
        <pc:chgData name="Andreas Roeser" userId="2c0c9adc-0988-4f59-8f8b-edecb751ebf7" providerId="ADAL" clId="{A88C70BC-3520-4864-B9CE-319BB9FD556F}" dt="2026-02-03T13:51:49.741" v="1991" actId="20577"/>
        <pc:sldMkLst>
          <pc:docMk/>
          <pc:sldMk cId="3192413497" sldId="266"/>
        </pc:sldMkLst>
        <pc:spChg chg="mod">
          <ac:chgData name="Andreas Roeser" userId="2c0c9adc-0988-4f59-8f8b-edecb751ebf7" providerId="ADAL" clId="{A88C70BC-3520-4864-B9CE-319BB9FD556F}" dt="2026-02-03T10:55:54.785" v="81"/>
          <ac:spMkLst>
            <pc:docMk/>
            <pc:sldMk cId="3192413497" sldId="266"/>
            <ac:spMk id="2" creationId="{00000000-0000-0000-0000-000000000000}"/>
          </ac:spMkLst>
        </pc:spChg>
        <pc:graphicFrameChg chg="mod modGraphic">
          <ac:chgData name="Andreas Roeser" userId="2c0c9adc-0988-4f59-8f8b-edecb751ebf7" providerId="ADAL" clId="{A88C70BC-3520-4864-B9CE-319BB9FD556F}" dt="2026-02-03T13:51:46.579" v="1990" actId="20577"/>
          <ac:graphicFrameMkLst>
            <pc:docMk/>
            <pc:sldMk cId="3192413497" sldId="266"/>
            <ac:graphicFrameMk id="4" creationId="{00000000-0000-0000-0000-000000000000}"/>
          </ac:graphicFrameMkLst>
        </pc:graphicFrameChg>
        <pc:graphicFrameChg chg="mod modGraphic">
          <ac:chgData name="Andreas Roeser" userId="2c0c9adc-0988-4f59-8f8b-edecb751ebf7" providerId="ADAL" clId="{A88C70BC-3520-4864-B9CE-319BB9FD556F}" dt="2026-02-03T13:51:49.741" v="1991" actId="20577"/>
          <ac:graphicFrameMkLst>
            <pc:docMk/>
            <pc:sldMk cId="3192413497" sldId="266"/>
            <ac:graphicFrameMk id="6" creationId="{00000000-0000-0000-0000-000000000000}"/>
          </ac:graphicFrameMkLst>
        </pc:graphicFrameChg>
      </pc:sldChg>
      <pc:sldChg chg="add ord">
        <pc:chgData name="Andreas Roeser" userId="2c0c9adc-0988-4f59-8f8b-edecb751ebf7" providerId="ADAL" clId="{A88C70BC-3520-4864-B9CE-319BB9FD556F}" dt="2026-02-03T11:00:34.713" v="199"/>
        <pc:sldMkLst>
          <pc:docMk/>
          <pc:sldMk cId="3227555078" sldId="331"/>
        </pc:sldMkLst>
      </pc:sldChg>
      <pc:sldChg chg="modSp mod">
        <pc:chgData name="Andreas Roeser" userId="2c0c9adc-0988-4f59-8f8b-edecb751ebf7" providerId="ADAL" clId="{A88C70BC-3520-4864-B9CE-319BB9FD556F}" dt="2026-02-03T13:51:54.921" v="1992" actId="20577"/>
        <pc:sldMkLst>
          <pc:docMk/>
          <pc:sldMk cId="4152949625" sldId="408"/>
        </pc:sldMkLst>
      </pc:sldChg>
      <pc:sldChg chg="del">
        <pc:chgData name="Andreas Roeser" userId="2c0c9adc-0988-4f59-8f8b-edecb751ebf7" providerId="ADAL" clId="{A88C70BC-3520-4864-B9CE-319BB9FD556F}" dt="2026-02-04T12:32:38.300" v="3655" actId="47"/>
        <pc:sldMkLst>
          <pc:docMk/>
          <pc:sldMk cId="3127750706" sldId="412"/>
        </pc:sldMkLst>
      </pc:sldChg>
      <pc:sldChg chg="del ord">
        <pc:chgData name="Andreas Roeser" userId="2c0c9adc-0988-4f59-8f8b-edecb751ebf7" providerId="ADAL" clId="{A88C70BC-3520-4864-B9CE-319BB9FD556F}" dt="2026-02-03T11:32:53.262" v="960" actId="47"/>
        <pc:sldMkLst>
          <pc:docMk/>
          <pc:sldMk cId="3081845062" sldId="415"/>
        </pc:sldMkLst>
      </pc:sldChg>
      <pc:sldChg chg="del">
        <pc:chgData name="Andreas Roeser" userId="2c0c9adc-0988-4f59-8f8b-edecb751ebf7" providerId="ADAL" clId="{A88C70BC-3520-4864-B9CE-319BB9FD556F}" dt="2026-02-03T11:37:17.491" v="1056" actId="47"/>
        <pc:sldMkLst>
          <pc:docMk/>
          <pc:sldMk cId="2842276838" sldId="416"/>
        </pc:sldMkLst>
      </pc:sldChg>
      <pc:sldChg chg="modSp mod ord">
        <pc:chgData name="Andreas Roeser" userId="2c0c9adc-0988-4f59-8f8b-edecb751ebf7" providerId="ADAL" clId="{A88C70BC-3520-4864-B9CE-319BB9FD556F}" dt="2026-02-03T16:24:18.592" v="2373" actId="14100"/>
        <pc:sldMkLst>
          <pc:docMk/>
          <pc:sldMk cId="3744805690" sldId="418"/>
        </pc:sldMkLst>
        <pc:spChg chg="mod">
          <ac:chgData name="Andreas Roeser" userId="2c0c9adc-0988-4f59-8f8b-edecb751ebf7" providerId="ADAL" clId="{A88C70BC-3520-4864-B9CE-319BB9FD556F}" dt="2026-02-03T16:24:18.592" v="2373" actId="14100"/>
          <ac:spMkLst>
            <pc:docMk/>
            <pc:sldMk cId="3744805690" sldId="418"/>
            <ac:spMk id="4" creationId="{00000000-0000-0000-0000-000000000000}"/>
          </ac:spMkLst>
        </pc:spChg>
      </pc:sldChg>
      <pc:sldChg chg="modSp mod ord">
        <pc:chgData name="Andreas Roeser" userId="2c0c9adc-0988-4f59-8f8b-edecb751ebf7" providerId="ADAL" clId="{A88C70BC-3520-4864-B9CE-319BB9FD556F}" dt="2026-02-03T16:24:31.329" v="2377" actId="20577"/>
        <pc:sldMkLst>
          <pc:docMk/>
          <pc:sldMk cId="2294779454" sldId="419"/>
        </pc:sldMkLst>
        <pc:spChg chg="mod">
          <ac:chgData name="Andreas Roeser" userId="2c0c9adc-0988-4f59-8f8b-edecb751ebf7" providerId="ADAL" clId="{A88C70BC-3520-4864-B9CE-319BB9FD556F}" dt="2026-02-03T16:23:31.725" v="2364" actId="20577"/>
          <ac:spMkLst>
            <pc:docMk/>
            <pc:sldMk cId="2294779454" sldId="419"/>
            <ac:spMk id="3" creationId="{3D776109-549A-44C1-A921-B89C20E789FE}"/>
          </ac:spMkLst>
        </pc:spChg>
        <pc:spChg chg="mod">
          <ac:chgData name="Andreas Roeser" userId="2c0c9adc-0988-4f59-8f8b-edecb751ebf7" providerId="ADAL" clId="{A88C70BC-3520-4864-B9CE-319BB9FD556F}" dt="2026-02-03T16:24:31.329" v="2377" actId="20577"/>
          <ac:spMkLst>
            <pc:docMk/>
            <pc:sldMk cId="2294779454" sldId="419"/>
            <ac:spMk id="25" creationId="{00000000-0000-0000-0000-000000000000}"/>
          </ac:spMkLst>
        </pc:spChg>
      </pc:sldChg>
      <pc:sldChg chg="modSp mod ord">
        <pc:chgData name="Andreas Roeser" userId="2c0c9adc-0988-4f59-8f8b-edecb751ebf7" providerId="ADAL" clId="{A88C70BC-3520-4864-B9CE-319BB9FD556F}" dt="2026-02-03T16:24:45.964" v="2386" actId="14100"/>
        <pc:sldMkLst>
          <pc:docMk/>
          <pc:sldMk cId="1252818101" sldId="420"/>
        </pc:sldMkLst>
        <pc:spChg chg="mod">
          <ac:chgData name="Andreas Roeser" userId="2c0c9adc-0988-4f59-8f8b-edecb751ebf7" providerId="ADAL" clId="{A88C70BC-3520-4864-B9CE-319BB9FD556F}" dt="2026-02-03T16:24:45.964" v="2386" actId="14100"/>
          <ac:spMkLst>
            <pc:docMk/>
            <pc:sldMk cId="1252818101" sldId="420"/>
            <ac:spMk id="4" creationId="{00000000-0000-0000-0000-000000000000}"/>
          </ac:spMkLst>
        </pc:spChg>
      </pc:sldChg>
      <pc:sldChg chg="modSp mod ord">
        <pc:chgData name="Andreas Roeser" userId="2c0c9adc-0988-4f59-8f8b-edecb751ebf7" providerId="ADAL" clId="{A88C70BC-3520-4864-B9CE-319BB9FD556F}" dt="2026-02-03T16:24:54.206" v="2387" actId="20577"/>
        <pc:sldMkLst>
          <pc:docMk/>
          <pc:sldMk cId="830931211" sldId="421"/>
        </pc:sldMkLst>
        <pc:spChg chg="mod">
          <ac:chgData name="Andreas Roeser" userId="2c0c9adc-0988-4f59-8f8b-edecb751ebf7" providerId="ADAL" clId="{A88C70BC-3520-4864-B9CE-319BB9FD556F}" dt="2026-02-03T16:24:54.206" v="2387" actId="20577"/>
          <ac:spMkLst>
            <pc:docMk/>
            <pc:sldMk cId="830931211" sldId="421"/>
            <ac:spMk id="31" creationId="{00000000-0000-0000-0000-000000000000}"/>
          </ac:spMkLst>
        </pc:spChg>
      </pc:sldChg>
      <pc:sldChg chg="ord">
        <pc:chgData name="Andreas Roeser" userId="2c0c9adc-0988-4f59-8f8b-edecb751ebf7" providerId="ADAL" clId="{A88C70BC-3520-4864-B9CE-319BB9FD556F}" dt="2026-02-03T16:23:17.290" v="2360"/>
        <pc:sldMkLst>
          <pc:docMk/>
          <pc:sldMk cId="3526862666" sldId="423"/>
        </pc:sldMkLst>
      </pc:sldChg>
      <pc:sldChg chg="ord">
        <pc:chgData name="Andreas Roeser" userId="2c0c9adc-0988-4f59-8f8b-edecb751ebf7" providerId="ADAL" clId="{A88C70BC-3520-4864-B9CE-319BB9FD556F}" dt="2026-02-03T16:23:17.290" v="2360"/>
        <pc:sldMkLst>
          <pc:docMk/>
          <pc:sldMk cId="247288026" sldId="424"/>
        </pc:sldMkLst>
      </pc:sldChg>
      <pc:sldChg chg="del ord">
        <pc:chgData name="Andreas Roeser" userId="2c0c9adc-0988-4f59-8f8b-edecb751ebf7" providerId="ADAL" clId="{A88C70BC-3520-4864-B9CE-319BB9FD556F}" dt="2026-02-03T16:27:03.729" v="2400" actId="47"/>
        <pc:sldMkLst>
          <pc:docMk/>
          <pc:sldMk cId="611833160" sldId="428"/>
        </pc:sldMkLst>
      </pc:sldChg>
      <pc:sldChg chg="del ord">
        <pc:chgData name="Andreas Roeser" userId="2c0c9adc-0988-4f59-8f8b-edecb751ebf7" providerId="ADAL" clId="{A88C70BC-3520-4864-B9CE-319BB9FD556F}" dt="2026-02-03T16:27:05.884" v="2401" actId="47"/>
        <pc:sldMkLst>
          <pc:docMk/>
          <pc:sldMk cId="1370664771" sldId="429"/>
        </pc:sldMkLst>
      </pc:sldChg>
      <pc:sldChg chg="del">
        <pc:chgData name="Andreas Roeser" userId="2c0c9adc-0988-4f59-8f8b-edecb751ebf7" providerId="ADAL" clId="{A88C70BC-3520-4864-B9CE-319BB9FD556F}" dt="2026-02-04T12:32:36.665" v="3654" actId="47"/>
        <pc:sldMkLst>
          <pc:docMk/>
          <pc:sldMk cId="2646665323" sldId="432"/>
        </pc:sldMkLst>
      </pc:sldChg>
      <pc:sldChg chg="del">
        <pc:chgData name="Andreas Roeser" userId="2c0c9adc-0988-4f59-8f8b-edecb751ebf7" providerId="ADAL" clId="{A88C70BC-3520-4864-B9CE-319BB9FD556F}" dt="2026-02-04T12:32:36.665" v="3654" actId="47"/>
        <pc:sldMkLst>
          <pc:docMk/>
          <pc:sldMk cId="814496194" sldId="434"/>
        </pc:sldMkLst>
      </pc:sldChg>
      <pc:sldChg chg="del">
        <pc:chgData name="Andreas Roeser" userId="2c0c9adc-0988-4f59-8f8b-edecb751ebf7" providerId="ADAL" clId="{A88C70BC-3520-4864-B9CE-319BB9FD556F}" dt="2026-02-04T12:32:36.665" v="3654" actId="47"/>
        <pc:sldMkLst>
          <pc:docMk/>
          <pc:sldMk cId="3208272530" sldId="435"/>
        </pc:sldMkLst>
      </pc:sldChg>
      <pc:sldChg chg="addSp modSp mod ord">
        <pc:chgData name="Andreas Roeser" userId="2c0c9adc-0988-4f59-8f8b-edecb751ebf7" providerId="ADAL" clId="{A88C70BC-3520-4864-B9CE-319BB9FD556F}" dt="2026-02-06T13:00:50.594" v="5918"/>
        <pc:sldMkLst>
          <pc:docMk/>
          <pc:sldMk cId="3982144944" sldId="436"/>
        </pc:sldMkLst>
        <pc:spChg chg="mod">
          <ac:chgData name="Andreas Roeser" userId="2c0c9adc-0988-4f59-8f8b-edecb751ebf7" providerId="ADAL" clId="{A88C70BC-3520-4864-B9CE-319BB9FD556F}" dt="2026-02-04T12:02:53.870" v="2490" actId="20577"/>
          <ac:spMkLst>
            <pc:docMk/>
            <pc:sldMk cId="3982144944" sldId="436"/>
            <ac:spMk id="3" creationId="{3D776109-549A-44C1-A921-B89C20E789FE}"/>
          </ac:spMkLst>
        </pc:spChg>
        <pc:spChg chg="mod">
          <ac:chgData name="Andreas Roeser" userId="2c0c9adc-0988-4f59-8f8b-edecb751ebf7" providerId="ADAL" clId="{A88C70BC-3520-4864-B9CE-319BB9FD556F}" dt="2026-02-03T16:27:27.697" v="2404" actId="20577"/>
          <ac:spMkLst>
            <pc:docMk/>
            <pc:sldMk cId="3982144944" sldId="436"/>
            <ac:spMk id="4" creationId="{00000000-0000-0000-0000-000000000000}"/>
          </ac:spMkLst>
        </pc:spChg>
        <pc:spChg chg="add mod">
          <ac:chgData name="Andreas Roeser" userId="2c0c9adc-0988-4f59-8f8b-edecb751ebf7" providerId="ADAL" clId="{A88C70BC-3520-4864-B9CE-319BB9FD556F}" dt="2026-02-06T13:00:50.594" v="5918"/>
          <ac:spMkLst>
            <pc:docMk/>
            <pc:sldMk cId="3982144944" sldId="436"/>
            <ac:spMk id="5" creationId="{737FC14F-5B7A-54E1-865B-610A815CD627}"/>
          </ac:spMkLst>
        </pc:spChg>
        <pc:spChg chg="add mod">
          <ac:chgData name="Andreas Roeser" userId="2c0c9adc-0988-4f59-8f8b-edecb751ebf7" providerId="ADAL" clId="{A88C70BC-3520-4864-B9CE-319BB9FD556F}" dt="2026-02-03T16:28:50.672" v="2464" actId="164"/>
          <ac:spMkLst>
            <pc:docMk/>
            <pc:sldMk cId="3982144944" sldId="436"/>
            <ac:spMk id="7" creationId="{896CF355-442F-CBC2-A519-9A12B07F5F89}"/>
          </ac:spMkLst>
        </pc:spChg>
        <pc:spChg chg="mod">
          <ac:chgData name="Andreas Roeser" userId="2c0c9adc-0988-4f59-8f8b-edecb751ebf7" providerId="ADAL" clId="{A88C70BC-3520-4864-B9CE-319BB9FD556F}" dt="2026-02-03T16:29:00.369" v="2467" actId="164"/>
          <ac:spMkLst>
            <pc:docMk/>
            <pc:sldMk cId="3982144944" sldId="436"/>
            <ac:spMk id="22" creationId="{00000000-0000-0000-0000-000000000000}"/>
          </ac:spMkLst>
        </pc:spChg>
        <pc:spChg chg="mod">
          <ac:chgData name="Andreas Roeser" userId="2c0c9adc-0988-4f59-8f8b-edecb751ebf7" providerId="ADAL" clId="{A88C70BC-3520-4864-B9CE-319BB9FD556F}" dt="2026-02-04T12:06:25.752" v="2536" actId="1076"/>
          <ac:spMkLst>
            <pc:docMk/>
            <pc:sldMk cId="3982144944" sldId="436"/>
            <ac:spMk id="24" creationId="{00000000-0000-0000-0000-000000000000}"/>
          </ac:spMkLst>
        </pc:spChg>
        <pc:grpChg chg="add mod">
          <ac:chgData name="Andreas Roeser" userId="2c0c9adc-0988-4f59-8f8b-edecb751ebf7" providerId="ADAL" clId="{A88C70BC-3520-4864-B9CE-319BB9FD556F}" dt="2026-02-03T16:29:08.763" v="2469" actId="1076"/>
          <ac:grpSpMkLst>
            <pc:docMk/>
            <pc:sldMk cId="3982144944" sldId="436"/>
            <ac:grpSpMk id="8" creationId="{3A6349D1-4F93-7708-5AF9-9296FF9E8FAF}"/>
          </ac:grpSpMkLst>
        </pc:grpChg>
        <pc:grpChg chg="mod">
          <ac:chgData name="Andreas Roeser" userId="2c0c9adc-0988-4f59-8f8b-edecb751ebf7" providerId="ADAL" clId="{A88C70BC-3520-4864-B9CE-319BB9FD556F}" dt="2026-02-03T16:29:00.369" v="2467" actId="164"/>
          <ac:grpSpMkLst>
            <pc:docMk/>
            <pc:sldMk cId="3982144944" sldId="436"/>
            <ac:grpSpMk id="9" creationId="{00000000-0000-0000-0000-000000000000}"/>
          </ac:grpSpMkLst>
        </pc:grpChg>
        <pc:grpChg chg="add mod">
          <ac:chgData name="Andreas Roeser" userId="2c0c9adc-0988-4f59-8f8b-edecb751ebf7" providerId="ADAL" clId="{A88C70BC-3520-4864-B9CE-319BB9FD556F}" dt="2026-02-03T16:29:06.107" v="2468" actId="1076"/>
          <ac:grpSpMkLst>
            <pc:docMk/>
            <pc:sldMk cId="3982144944" sldId="436"/>
            <ac:grpSpMk id="16" creationId="{0AA108FE-9DE6-9283-25C1-0CED83C18F34}"/>
          </ac:grpSpMkLst>
        </pc:grpChg>
        <pc:grpChg chg="mod">
          <ac:chgData name="Andreas Roeser" userId="2c0c9adc-0988-4f59-8f8b-edecb751ebf7" providerId="ADAL" clId="{A88C70BC-3520-4864-B9CE-319BB9FD556F}" dt="2026-02-03T16:28:50.672" v="2464" actId="164"/>
          <ac:grpSpMkLst>
            <pc:docMk/>
            <pc:sldMk cId="3982144944" sldId="436"/>
            <ac:grpSpMk id="19" creationId="{00000000-0000-0000-0000-000000000000}"/>
          </ac:grpSpMkLst>
        </pc:grpChg>
        <pc:cxnChg chg="mod">
          <ac:chgData name="Andreas Roeser" userId="2c0c9adc-0988-4f59-8f8b-edecb751ebf7" providerId="ADAL" clId="{A88C70BC-3520-4864-B9CE-319BB9FD556F}" dt="2026-02-03T16:27:56.437" v="2414" actId="14100"/>
          <ac:cxnSpMkLst>
            <pc:docMk/>
            <pc:sldMk cId="3982144944" sldId="436"/>
            <ac:cxnSpMk id="18" creationId="{00000000-0000-0000-0000-000000000000}"/>
          </ac:cxnSpMkLst>
        </pc:cxnChg>
        <pc:cxnChg chg="add mod">
          <ac:chgData name="Andreas Roeser" userId="2c0c9adc-0988-4f59-8f8b-edecb751ebf7" providerId="ADAL" clId="{A88C70BC-3520-4864-B9CE-319BB9FD556F}" dt="2026-02-03T16:29:18.162" v="2472" actId="14100"/>
          <ac:cxnSpMkLst>
            <pc:docMk/>
            <pc:sldMk cId="3982144944" sldId="436"/>
            <ac:cxnSpMk id="20" creationId="{77F02DE3-99DD-1E3D-2242-C4D2816AECAD}"/>
          </ac:cxnSpMkLst>
        </pc:cxnChg>
        <pc:cxnChg chg="add mod">
          <ac:chgData name="Andreas Roeser" userId="2c0c9adc-0988-4f59-8f8b-edecb751ebf7" providerId="ADAL" clId="{A88C70BC-3520-4864-B9CE-319BB9FD556F}" dt="2026-02-03T16:29:24.061" v="2475" actId="14100"/>
          <ac:cxnSpMkLst>
            <pc:docMk/>
            <pc:sldMk cId="3982144944" sldId="436"/>
            <ac:cxnSpMk id="29" creationId="{DCAEEB40-BD2E-BC4C-4D6E-C47C401E0093}"/>
          </ac:cxnSpMkLst>
        </pc:cxnChg>
      </pc:sldChg>
      <pc:sldChg chg="del ord">
        <pc:chgData name="Andreas Roeser" userId="2c0c9adc-0988-4f59-8f8b-edecb751ebf7" providerId="ADAL" clId="{A88C70BC-3520-4864-B9CE-319BB9FD556F}" dt="2026-02-04T12:32:44.769" v="3657" actId="47"/>
        <pc:sldMkLst>
          <pc:docMk/>
          <pc:sldMk cId="1191787471" sldId="437"/>
        </pc:sldMkLst>
      </pc:sldChg>
      <pc:sldChg chg="del ord">
        <pc:chgData name="Andreas Roeser" userId="2c0c9adc-0988-4f59-8f8b-edecb751ebf7" providerId="ADAL" clId="{A88C70BC-3520-4864-B9CE-319BB9FD556F}" dt="2026-02-04T12:32:44.769" v="3657" actId="47"/>
        <pc:sldMkLst>
          <pc:docMk/>
          <pc:sldMk cId="3374555921" sldId="438"/>
        </pc:sldMkLst>
      </pc:sldChg>
      <pc:sldChg chg="del ord">
        <pc:chgData name="Andreas Roeser" userId="2c0c9adc-0988-4f59-8f8b-edecb751ebf7" providerId="ADAL" clId="{A88C70BC-3520-4864-B9CE-319BB9FD556F}" dt="2026-02-04T12:32:41.114" v="3656" actId="47"/>
        <pc:sldMkLst>
          <pc:docMk/>
          <pc:sldMk cId="3780446485" sldId="440"/>
        </pc:sldMkLst>
      </pc:sldChg>
      <pc:sldChg chg="del ord">
        <pc:chgData name="Andreas Roeser" userId="2c0c9adc-0988-4f59-8f8b-edecb751ebf7" providerId="ADAL" clId="{A88C70BC-3520-4864-B9CE-319BB9FD556F}" dt="2026-02-04T12:32:41.114" v="3656" actId="47"/>
        <pc:sldMkLst>
          <pc:docMk/>
          <pc:sldMk cId="3247549637" sldId="446"/>
        </pc:sldMkLst>
      </pc:sldChg>
      <pc:sldChg chg="del ord">
        <pc:chgData name="Andreas Roeser" userId="2c0c9adc-0988-4f59-8f8b-edecb751ebf7" providerId="ADAL" clId="{A88C70BC-3520-4864-B9CE-319BB9FD556F}" dt="2026-02-04T12:32:41.114" v="3656" actId="47"/>
        <pc:sldMkLst>
          <pc:docMk/>
          <pc:sldMk cId="2179253945" sldId="447"/>
        </pc:sldMkLst>
      </pc:sldChg>
      <pc:sldChg chg="del ord">
        <pc:chgData name="Andreas Roeser" userId="2c0c9adc-0988-4f59-8f8b-edecb751ebf7" providerId="ADAL" clId="{A88C70BC-3520-4864-B9CE-319BB9FD556F}" dt="2026-02-04T12:32:41.114" v="3656" actId="47"/>
        <pc:sldMkLst>
          <pc:docMk/>
          <pc:sldMk cId="1307215236" sldId="456"/>
        </pc:sldMkLst>
      </pc:sldChg>
      <pc:sldChg chg="del ord">
        <pc:chgData name="Andreas Roeser" userId="2c0c9adc-0988-4f59-8f8b-edecb751ebf7" providerId="ADAL" clId="{A88C70BC-3520-4864-B9CE-319BB9FD556F}" dt="2026-02-04T12:32:41.114" v="3656" actId="47"/>
        <pc:sldMkLst>
          <pc:docMk/>
          <pc:sldMk cId="1331794239" sldId="461"/>
        </pc:sldMkLst>
      </pc:sldChg>
      <pc:sldChg chg="del ord">
        <pc:chgData name="Andreas Roeser" userId="2c0c9adc-0988-4f59-8f8b-edecb751ebf7" providerId="ADAL" clId="{A88C70BC-3520-4864-B9CE-319BB9FD556F}" dt="2026-02-04T12:32:44.769" v="3657" actId="47"/>
        <pc:sldMkLst>
          <pc:docMk/>
          <pc:sldMk cId="2428741175" sldId="469"/>
        </pc:sldMkLst>
      </pc:sldChg>
      <pc:sldChg chg="modSp mod ord">
        <pc:chgData name="Andreas Roeser" userId="2c0c9adc-0988-4f59-8f8b-edecb751ebf7" providerId="ADAL" clId="{A88C70BC-3520-4864-B9CE-319BB9FD556F}" dt="2026-02-03T16:25:18.525" v="2399" actId="14100"/>
        <pc:sldMkLst>
          <pc:docMk/>
          <pc:sldMk cId="2761248025" sldId="470"/>
        </pc:sldMkLst>
        <pc:spChg chg="mod">
          <ac:chgData name="Andreas Roeser" userId="2c0c9adc-0988-4f59-8f8b-edecb751ebf7" providerId="ADAL" clId="{A88C70BC-3520-4864-B9CE-319BB9FD556F}" dt="2026-02-03T16:25:18.525" v="2399" actId="14100"/>
          <ac:spMkLst>
            <pc:docMk/>
            <pc:sldMk cId="2761248025" sldId="470"/>
            <ac:spMk id="4" creationId="{00000000-0000-0000-0000-000000000000}"/>
          </ac:spMkLst>
        </pc:spChg>
      </pc:sldChg>
      <pc:sldChg chg="del ord">
        <pc:chgData name="Andreas Roeser" userId="2c0c9adc-0988-4f59-8f8b-edecb751ebf7" providerId="ADAL" clId="{A88C70BC-3520-4864-B9CE-319BB9FD556F}" dt="2026-02-04T12:32:44.769" v="3657" actId="47"/>
        <pc:sldMkLst>
          <pc:docMk/>
          <pc:sldMk cId="3051584777" sldId="473"/>
        </pc:sldMkLst>
      </pc:sldChg>
      <pc:sldChg chg="del ord">
        <pc:chgData name="Andreas Roeser" userId="2c0c9adc-0988-4f59-8f8b-edecb751ebf7" providerId="ADAL" clId="{A88C70BC-3520-4864-B9CE-319BB9FD556F}" dt="2026-02-04T12:32:44.769" v="3657" actId="47"/>
        <pc:sldMkLst>
          <pc:docMk/>
          <pc:sldMk cId="2117782440" sldId="474"/>
        </pc:sldMkLst>
      </pc:sldChg>
      <pc:sldChg chg="addSp delSp modSp add mod ord">
        <pc:chgData name="Andreas Roeser" userId="2c0c9adc-0988-4f59-8f8b-edecb751ebf7" providerId="ADAL" clId="{A88C70BC-3520-4864-B9CE-319BB9FD556F}" dt="2026-02-03T11:35:37.924" v="1011" actId="1035"/>
        <pc:sldMkLst>
          <pc:docMk/>
          <pc:sldMk cId="3369933178" sldId="475"/>
        </pc:sldMkLst>
        <pc:spChg chg="mod">
          <ac:chgData name="Andreas Roeser" userId="2c0c9adc-0988-4f59-8f8b-edecb751ebf7" providerId="ADAL" clId="{A88C70BC-3520-4864-B9CE-319BB9FD556F}" dt="2026-02-03T11:01:16.177" v="210" actId="6549"/>
          <ac:spMkLst>
            <pc:docMk/>
            <pc:sldMk cId="3369933178" sldId="475"/>
            <ac:spMk id="3" creationId="{BC20C648-3F08-4710-284C-C8FCB7B85E27}"/>
          </ac:spMkLst>
        </pc:spChg>
        <pc:spChg chg="add mod">
          <ac:chgData name="Andreas Roeser" userId="2c0c9adc-0988-4f59-8f8b-edecb751ebf7" providerId="ADAL" clId="{A88C70BC-3520-4864-B9CE-319BB9FD556F}" dt="2026-02-03T11:04:15.803" v="212"/>
          <ac:spMkLst>
            <pc:docMk/>
            <pc:sldMk cId="3369933178" sldId="475"/>
            <ac:spMk id="6" creationId="{D600D6AB-B27B-32EE-DFC7-376D4335465C}"/>
          </ac:spMkLst>
        </pc:spChg>
        <pc:spChg chg="add mod">
          <ac:chgData name="Andreas Roeser" userId="2c0c9adc-0988-4f59-8f8b-edecb751ebf7" providerId="ADAL" clId="{A88C70BC-3520-4864-B9CE-319BB9FD556F}" dt="2026-02-03T11:27:29.341" v="874" actId="6549"/>
          <ac:spMkLst>
            <pc:docMk/>
            <pc:sldMk cId="3369933178" sldId="475"/>
            <ac:spMk id="7" creationId="{5DD03733-DB79-5ED4-0D74-380C3B178E76}"/>
          </ac:spMkLst>
        </pc:spChg>
        <pc:spChg chg="add mod">
          <ac:chgData name="Andreas Roeser" userId="2c0c9adc-0988-4f59-8f8b-edecb751ebf7" providerId="ADAL" clId="{A88C70BC-3520-4864-B9CE-319BB9FD556F}" dt="2026-02-03T11:04:15.803" v="212"/>
          <ac:spMkLst>
            <pc:docMk/>
            <pc:sldMk cId="3369933178" sldId="475"/>
            <ac:spMk id="8" creationId="{90068D5B-849F-31D8-7A87-539A3D69BF60}"/>
          </ac:spMkLst>
        </pc:spChg>
        <pc:spChg chg="add mod">
          <ac:chgData name="Andreas Roeser" userId="2c0c9adc-0988-4f59-8f8b-edecb751ebf7" providerId="ADAL" clId="{A88C70BC-3520-4864-B9CE-319BB9FD556F}" dt="2026-02-03T11:35:33.941" v="1005" actId="1035"/>
          <ac:spMkLst>
            <pc:docMk/>
            <pc:sldMk cId="3369933178" sldId="475"/>
            <ac:spMk id="9" creationId="{FFE8B430-1A0B-C93C-1E2F-C40988F9DEC9}"/>
          </ac:spMkLst>
        </pc:spChg>
        <pc:spChg chg="add mod">
          <ac:chgData name="Andreas Roeser" userId="2c0c9adc-0988-4f59-8f8b-edecb751ebf7" providerId="ADAL" clId="{A88C70BC-3520-4864-B9CE-319BB9FD556F}" dt="2026-02-03T11:35:33.941" v="1005" actId="1035"/>
          <ac:spMkLst>
            <pc:docMk/>
            <pc:sldMk cId="3369933178" sldId="475"/>
            <ac:spMk id="10" creationId="{F730CF5D-5880-AC4D-38D6-041C0D19A7F5}"/>
          </ac:spMkLst>
        </pc:spChg>
        <pc:spChg chg="add mod">
          <ac:chgData name="Andreas Roeser" userId="2c0c9adc-0988-4f59-8f8b-edecb751ebf7" providerId="ADAL" clId="{A88C70BC-3520-4864-B9CE-319BB9FD556F}" dt="2026-02-03T11:35:33.941" v="1005" actId="1035"/>
          <ac:spMkLst>
            <pc:docMk/>
            <pc:sldMk cId="3369933178" sldId="475"/>
            <ac:spMk id="11" creationId="{BDEE2B43-13B8-9A04-C040-F3CA2DD498D4}"/>
          </ac:spMkLst>
        </pc:spChg>
        <pc:spChg chg="add mod">
          <ac:chgData name="Andreas Roeser" userId="2c0c9adc-0988-4f59-8f8b-edecb751ebf7" providerId="ADAL" clId="{A88C70BC-3520-4864-B9CE-319BB9FD556F}" dt="2026-02-03T11:35:33.941" v="1005" actId="1035"/>
          <ac:spMkLst>
            <pc:docMk/>
            <pc:sldMk cId="3369933178" sldId="475"/>
            <ac:spMk id="12" creationId="{63235088-5523-FF94-695A-1D4B46853A04}"/>
          </ac:spMkLst>
        </pc:spChg>
        <pc:spChg chg="add mod">
          <ac:chgData name="Andreas Roeser" userId="2c0c9adc-0988-4f59-8f8b-edecb751ebf7" providerId="ADAL" clId="{A88C70BC-3520-4864-B9CE-319BB9FD556F}" dt="2026-02-03T11:35:33.941" v="1005" actId="1035"/>
          <ac:spMkLst>
            <pc:docMk/>
            <pc:sldMk cId="3369933178" sldId="475"/>
            <ac:spMk id="14" creationId="{74521040-E16C-284A-87E5-AB48205E015F}"/>
          </ac:spMkLst>
        </pc:spChg>
        <pc:spChg chg="add mod">
          <ac:chgData name="Andreas Roeser" userId="2c0c9adc-0988-4f59-8f8b-edecb751ebf7" providerId="ADAL" clId="{A88C70BC-3520-4864-B9CE-319BB9FD556F}" dt="2026-02-03T11:35:33.941" v="1005" actId="1035"/>
          <ac:spMkLst>
            <pc:docMk/>
            <pc:sldMk cId="3369933178" sldId="475"/>
            <ac:spMk id="15" creationId="{2BAAB6C8-C307-1943-668D-609EB29A5B69}"/>
          </ac:spMkLst>
        </pc:spChg>
        <pc:spChg chg="add mod">
          <ac:chgData name="Andreas Roeser" userId="2c0c9adc-0988-4f59-8f8b-edecb751ebf7" providerId="ADAL" clId="{A88C70BC-3520-4864-B9CE-319BB9FD556F}" dt="2026-02-03T11:04:15.803" v="212"/>
          <ac:spMkLst>
            <pc:docMk/>
            <pc:sldMk cId="3369933178" sldId="475"/>
            <ac:spMk id="19" creationId="{A8942095-A4BD-B8A2-9B44-8BF9E8E765B7}"/>
          </ac:spMkLst>
        </pc:spChg>
        <pc:spChg chg="add mod">
          <ac:chgData name="Andreas Roeser" userId="2c0c9adc-0988-4f59-8f8b-edecb751ebf7" providerId="ADAL" clId="{A88C70BC-3520-4864-B9CE-319BB9FD556F}" dt="2026-02-03T11:35:37.924" v="1011" actId="1035"/>
          <ac:spMkLst>
            <pc:docMk/>
            <pc:sldMk cId="3369933178" sldId="475"/>
            <ac:spMk id="20" creationId="{0C7BF1A4-E51A-EE8A-49A5-140EAB85E95F}"/>
          </ac:spMkLst>
        </pc:spChg>
        <pc:picChg chg="add del">
          <ac:chgData name="Andreas Roeser" userId="2c0c9adc-0988-4f59-8f8b-edecb751ebf7" providerId="ADAL" clId="{A88C70BC-3520-4864-B9CE-319BB9FD556F}" dt="2026-02-03T11:05:14.153" v="218" actId="478"/>
          <ac:picMkLst>
            <pc:docMk/>
            <pc:sldMk cId="3369933178" sldId="475"/>
            <ac:picMk id="2" creationId="{44C6BF9F-988A-4911-BE18-1FE7571B3B3E}"/>
          </ac:picMkLst>
        </pc:picChg>
        <pc:picChg chg="mod">
          <ac:chgData name="Andreas Roeser" userId="2c0c9adc-0988-4f59-8f8b-edecb751ebf7" providerId="ADAL" clId="{A88C70BC-3520-4864-B9CE-319BB9FD556F}" dt="2026-02-03T11:35:33.941" v="1005" actId="1035"/>
          <ac:picMkLst>
            <pc:docMk/>
            <pc:sldMk cId="3369933178" sldId="475"/>
            <ac:picMk id="4" creationId="{3FCC4D41-CA47-15BE-76F1-89F4DD16DD07}"/>
          </ac:picMkLst>
        </pc:picChg>
        <pc:picChg chg="mod">
          <ac:chgData name="Andreas Roeser" userId="2c0c9adc-0988-4f59-8f8b-edecb751ebf7" providerId="ADAL" clId="{A88C70BC-3520-4864-B9CE-319BB9FD556F}" dt="2026-02-03T11:05:13.762" v="217" actId="14100"/>
          <ac:picMkLst>
            <pc:docMk/>
            <pc:sldMk cId="3369933178" sldId="475"/>
            <ac:picMk id="18" creationId="{D13E09ED-43FA-8843-CE8B-3710B2D543B7}"/>
          </ac:picMkLst>
        </pc:picChg>
        <pc:cxnChg chg="mod">
          <ac:chgData name="Andreas Roeser" userId="2c0c9adc-0988-4f59-8f8b-edecb751ebf7" providerId="ADAL" clId="{A88C70BC-3520-4864-B9CE-319BB9FD556F}" dt="2026-02-03T11:35:33.941" v="1005" actId="1035"/>
          <ac:cxnSpMkLst>
            <pc:docMk/>
            <pc:sldMk cId="3369933178" sldId="475"/>
            <ac:cxnSpMk id="13" creationId="{38908AD3-2FA9-A64D-DA9B-2EA9B5C92293}"/>
          </ac:cxnSpMkLst>
        </pc:cxnChg>
        <pc:cxnChg chg="mod">
          <ac:chgData name="Andreas Roeser" userId="2c0c9adc-0988-4f59-8f8b-edecb751ebf7" providerId="ADAL" clId="{A88C70BC-3520-4864-B9CE-319BB9FD556F}" dt="2026-02-03T11:35:33.941" v="1005" actId="1035"/>
          <ac:cxnSpMkLst>
            <pc:docMk/>
            <pc:sldMk cId="3369933178" sldId="475"/>
            <ac:cxnSpMk id="16" creationId="{183A27FB-1252-E441-5A72-36538A289776}"/>
          </ac:cxnSpMkLst>
        </pc:cxnChg>
        <pc:cxnChg chg="mod">
          <ac:chgData name="Andreas Roeser" userId="2c0c9adc-0988-4f59-8f8b-edecb751ebf7" providerId="ADAL" clId="{A88C70BC-3520-4864-B9CE-319BB9FD556F}" dt="2026-02-03T11:35:33.941" v="1005" actId="1035"/>
          <ac:cxnSpMkLst>
            <pc:docMk/>
            <pc:sldMk cId="3369933178" sldId="475"/>
            <ac:cxnSpMk id="17" creationId="{5DE819AC-6155-DA0B-6018-866DA7622487}"/>
          </ac:cxnSpMkLst>
        </pc:cxnChg>
      </pc:sldChg>
      <pc:sldChg chg="addSp delSp modSp new mod ord modNotesTx">
        <pc:chgData name="Andreas Roeser" userId="2c0c9adc-0988-4f59-8f8b-edecb751ebf7" providerId="ADAL" clId="{A88C70BC-3520-4864-B9CE-319BB9FD556F}" dt="2026-02-03T13:00:01.229" v="1548" actId="6549"/>
        <pc:sldMkLst>
          <pc:docMk/>
          <pc:sldMk cId="394972966" sldId="476"/>
        </pc:sldMkLst>
        <pc:spChg chg="mod">
          <ac:chgData name="Andreas Roeser" userId="2c0c9adc-0988-4f59-8f8b-edecb751ebf7" providerId="ADAL" clId="{A88C70BC-3520-4864-B9CE-319BB9FD556F}" dt="2026-02-03T11:17:36.852" v="525" actId="27636"/>
          <ac:spMkLst>
            <pc:docMk/>
            <pc:sldMk cId="394972966" sldId="476"/>
            <ac:spMk id="3" creationId="{2BEEBAA7-590B-C175-9A42-5387DD59933F}"/>
          </ac:spMkLst>
        </pc:spChg>
        <pc:spChg chg="add mod ord">
          <ac:chgData name="Andreas Roeser" userId="2c0c9adc-0988-4f59-8f8b-edecb751ebf7" providerId="ADAL" clId="{A88C70BC-3520-4864-B9CE-319BB9FD556F}" dt="2026-02-03T11:17:04.469" v="519" actId="1036"/>
          <ac:spMkLst>
            <pc:docMk/>
            <pc:sldMk cId="394972966" sldId="476"/>
            <ac:spMk id="4" creationId="{C8A121F4-EB6C-7E03-86D7-5D7DDC635320}"/>
          </ac:spMkLst>
        </pc:spChg>
        <pc:spChg chg="add mod">
          <ac:chgData name="Andreas Roeser" userId="2c0c9adc-0988-4f59-8f8b-edecb751ebf7" providerId="ADAL" clId="{A88C70BC-3520-4864-B9CE-319BB9FD556F}" dt="2026-02-03T11:17:50.893" v="544" actId="1036"/>
          <ac:spMkLst>
            <pc:docMk/>
            <pc:sldMk cId="394972966" sldId="476"/>
            <ac:spMk id="5" creationId="{80E8EB29-52ED-6302-1009-6A67E4820B50}"/>
          </ac:spMkLst>
        </pc:spChg>
        <pc:spChg chg="add mod">
          <ac:chgData name="Andreas Roeser" userId="2c0c9adc-0988-4f59-8f8b-edecb751ebf7" providerId="ADAL" clId="{A88C70BC-3520-4864-B9CE-319BB9FD556F}" dt="2026-02-03T11:17:55.434" v="550" actId="1035"/>
          <ac:spMkLst>
            <pc:docMk/>
            <pc:sldMk cId="394972966" sldId="476"/>
            <ac:spMk id="6" creationId="{23151495-0281-F487-8F94-B8D12FC5E2A4}"/>
          </ac:spMkLst>
        </pc:spChg>
        <pc:spChg chg="add mod">
          <ac:chgData name="Andreas Roeser" userId="2c0c9adc-0988-4f59-8f8b-edecb751ebf7" providerId="ADAL" clId="{A88C70BC-3520-4864-B9CE-319BB9FD556F}" dt="2026-02-03T11:17:50.893" v="544" actId="1036"/>
          <ac:spMkLst>
            <pc:docMk/>
            <pc:sldMk cId="394972966" sldId="476"/>
            <ac:spMk id="8" creationId="{A2A0C31A-A805-250B-7813-227E5D3941D9}"/>
          </ac:spMkLst>
        </pc:spChg>
        <pc:spChg chg="add mod">
          <ac:chgData name="Andreas Roeser" userId="2c0c9adc-0988-4f59-8f8b-edecb751ebf7" providerId="ADAL" clId="{A88C70BC-3520-4864-B9CE-319BB9FD556F}" dt="2026-02-03T11:17:55.434" v="550" actId="1035"/>
          <ac:spMkLst>
            <pc:docMk/>
            <pc:sldMk cId="394972966" sldId="476"/>
            <ac:spMk id="9" creationId="{84D7004E-8984-3988-2754-760ACEB495E1}"/>
          </ac:spMkLst>
        </pc:spChg>
        <pc:spChg chg="add mod">
          <ac:chgData name="Andreas Roeser" userId="2c0c9adc-0988-4f59-8f8b-edecb751ebf7" providerId="ADAL" clId="{A88C70BC-3520-4864-B9CE-319BB9FD556F}" dt="2026-02-03T11:17:50.893" v="544" actId="1036"/>
          <ac:spMkLst>
            <pc:docMk/>
            <pc:sldMk cId="394972966" sldId="476"/>
            <ac:spMk id="10" creationId="{52A93B7F-422B-81CB-3622-1E042AC4489D}"/>
          </ac:spMkLst>
        </pc:spChg>
        <pc:spChg chg="add mod">
          <ac:chgData name="Andreas Roeser" userId="2c0c9adc-0988-4f59-8f8b-edecb751ebf7" providerId="ADAL" clId="{A88C70BC-3520-4864-B9CE-319BB9FD556F}" dt="2026-02-03T11:17:55.434" v="550" actId="1035"/>
          <ac:spMkLst>
            <pc:docMk/>
            <pc:sldMk cId="394972966" sldId="476"/>
            <ac:spMk id="11" creationId="{7B4357BB-9751-653E-B61A-5D845C4C5086}"/>
          </ac:spMkLst>
        </pc:spChg>
        <pc:grpChg chg="add mod">
          <ac:chgData name="Andreas Roeser" userId="2c0c9adc-0988-4f59-8f8b-edecb751ebf7" providerId="ADAL" clId="{A88C70BC-3520-4864-B9CE-319BB9FD556F}" dt="2026-02-03T11:17:04.469" v="519" actId="1036"/>
          <ac:grpSpMkLst>
            <pc:docMk/>
            <pc:sldMk cId="394972966" sldId="476"/>
            <ac:grpSpMk id="36" creationId="{730149A4-3BDB-12A8-9C10-CC4BDB509480}"/>
          </ac:grpSpMkLst>
        </pc:grpChg>
        <pc:picChg chg="add mod">
          <ac:chgData name="Andreas Roeser" userId="2c0c9adc-0988-4f59-8f8b-edecb751ebf7" providerId="ADAL" clId="{A88C70BC-3520-4864-B9CE-319BB9FD556F}" dt="2026-02-03T11:17:04.469" v="519" actId="1036"/>
          <ac:picMkLst>
            <pc:docMk/>
            <pc:sldMk cId="394972966" sldId="476"/>
            <ac:picMk id="7" creationId="{09B553D4-1A09-F9E7-46B5-1A4F6BD148AB}"/>
          </ac:picMkLst>
        </pc:picChg>
        <pc:picChg chg="add mod">
          <ac:chgData name="Andreas Roeser" userId="2c0c9adc-0988-4f59-8f8b-edecb751ebf7" providerId="ADAL" clId="{A88C70BC-3520-4864-B9CE-319BB9FD556F}" dt="2026-02-03T11:17:08.782" v="521" actId="1037"/>
          <ac:picMkLst>
            <pc:docMk/>
            <pc:sldMk cId="394972966" sldId="476"/>
            <ac:picMk id="35" creationId="{D5099E54-25E3-0202-D6E5-1DCEA1343310}"/>
          </ac:picMkLst>
        </pc:picChg>
      </pc:sldChg>
      <pc:sldChg chg="modSp add del mod">
        <pc:chgData name="Andreas Roeser" userId="2c0c9adc-0988-4f59-8f8b-edecb751ebf7" providerId="ADAL" clId="{A88C70BC-3520-4864-B9CE-319BB9FD556F}" dt="2026-02-03T11:40:18.675" v="1072" actId="47"/>
        <pc:sldMkLst>
          <pc:docMk/>
          <pc:sldMk cId="1679460381" sldId="477"/>
        </pc:sldMkLst>
      </pc:sldChg>
      <pc:sldChg chg="addSp delSp modSp new mod">
        <pc:chgData name="Andreas Roeser" userId="2c0c9adc-0988-4f59-8f8b-edecb751ebf7" providerId="ADAL" clId="{A88C70BC-3520-4864-B9CE-319BB9FD556F}" dt="2026-02-03T13:52:11.968" v="1993" actId="20577"/>
        <pc:sldMkLst>
          <pc:docMk/>
          <pc:sldMk cId="714521886" sldId="478"/>
        </pc:sldMkLst>
        <pc:spChg chg="mod">
          <ac:chgData name="Andreas Roeser" userId="2c0c9adc-0988-4f59-8f8b-edecb751ebf7" providerId="ADAL" clId="{A88C70BC-3520-4864-B9CE-319BB9FD556F}" dt="2026-02-03T13:52:11.968" v="1993" actId="20577"/>
          <ac:spMkLst>
            <pc:docMk/>
            <pc:sldMk cId="714521886" sldId="478"/>
            <ac:spMk id="3" creationId="{F4AFA07B-379E-CF81-8017-58314210E8DB}"/>
          </ac:spMkLst>
        </pc:spChg>
        <pc:spChg chg="add mod">
          <ac:chgData name="Andreas Roeser" userId="2c0c9adc-0988-4f59-8f8b-edecb751ebf7" providerId="ADAL" clId="{A88C70BC-3520-4864-B9CE-319BB9FD556F}" dt="2026-02-03T12:08:10.965" v="1511" actId="1035"/>
          <ac:spMkLst>
            <pc:docMk/>
            <pc:sldMk cId="714521886" sldId="478"/>
            <ac:spMk id="4" creationId="{B647AFC1-4113-A98C-D187-1DD60FB6F9D9}"/>
          </ac:spMkLst>
        </pc:spChg>
        <pc:spChg chg="add mod">
          <ac:chgData name="Andreas Roeser" userId="2c0c9adc-0988-4f59-8f8b-edecb751ebf7" providerId="ADAL" clId="{A88C70BC-3520-4864-B9CE-319BB9FD556F}" dt="2026-02-03T12:08:14.444" v="1526" actId="1036"/>
          <ac:spMkLst>
            <pc:docMk/>
            <pc:sldMk cId="714521886" sldId="478"/>
            <ac:spMk id="7" creationId="{734A174D-8AEF-B7DD-C457-612944B06300}"/>
          </ac:spMkLst>
        </pc:spChg>
        <pc:picChg chg="add mod">
          <ac:chgData name="Andreas Roeser" userId="2c0c9adc-0988-4f59-8f8b-edecb751ebf7" providerId="ADAL" clId="{A88C70BC-3520-4864-B9CE-319BB9FD556F}" dt="2026-02-03T13:38:26.078" v="1576" actId="14100"/>
          <ac:picMkLst>
            <pc:docMk/>
            <pc:sldMk cId="714521886" sldId="478"/>
            <ac:picMk id="6" creationId="{1B56156C-B26F-FD9E-AF76-30CB035EFF82}"/>
          </ac:picMkLst>
        </pc:picChg>
        <pc:picChg chg="add mod">
          <ac:chgData name="Andreas Roeser" userId="2c0c9adc-0988-4f59-8f8b-edecb751ebf7" providerId="ADAL" clId="{A88C70BC-3520-4864-B9CE-319BB9FD556F}" dt="2026-02-03T12:08:10.965" v="1511" actId="1035"/>
          <ac:picMkLst>
            <pc:docMk/>
            <pc:sldMk cId="714521886" sldId="478"/>
            <ac:picMk id="8" creationId="{E8144B7C-5912-745E-A434-916D9ABF9E8C}"/>
          </ac:picMkLst>
        </pc:picChg>
      </pc:sldChg>
      <pc:sldChg chg="addSp delSp modSp new mod modNotesTx">
        <pc:chgData name="Andreas Roeser" userId="2c0c9adc-0988-4f59-8f8b-edecb751ebf7" providerId="ADAL" clId="{A88C70BC-3520-4864-B9CE-319BB9FD556F}" dt="2026-02-03T13:46:09.947" v="1717" actId="20577"/>
        <pc:sldMkLst>
          <pc:docMk/>
          <pc:sldMk cId="736540329" sldId="479"/>
        </pc:sldMkLst>
        <pc:spChg chg="add mod">
          <ac:chgData name="Andreas Roeser" userId="2c0c9adc-0988-4f59-8f8b-edecb751ebf7" providerId="ADAL" clId="{A88C70BC-3520-4864-B9CE-319BB9FD556F}" dt="2026-02-03T11:20:12.216" v="615" actId="20577"/>
          <ac:spMkLst>
            <pc:docMk/>
            <pc:sldMk cId="736540329" sldId="479"/>
            <ac:spMk id="4" creationId="{9DFE15F0-3F87-77C4-6850-CE96ECFDF710}"/>
          </ac:spMkLst>
        </pc:spChg>
        <pc:spChg chg="add mod">
          <ac:chgData name="Andreas Roeser" userId="2c0c9adc-0988-4f59-8f8b-edecb751ebf7" providerId="ADAL" clId="{A88C70BC-3520-4864-B9CE-319BB9FD556F}" dt="2026-02-03T11:20:22.027" v="618"/>
          <ac:spMkLst>
            <pc:docMk/>
            <pc:sldMk cId="736540329" sldId="479"/>
            <ac:spMk id="7" creationId="{5271FDC9-D7D0-3EB4-5A2F-134BB90967A2}"/>
          </ac:spMkLst>
        </pc:spChg>
        <pc:spChg chg="add mod">
          <ac:chgData name="Andreas Roeser" userId="2c0c9adc-0988-4f59-8f8b-edecb751ebf7" providerId="ADAL" clId="{A88C70BC-3520-4864-B9CE-319BB9FD556F}" dt="2026-02-03T11:20:22.027" v="618"/>
          <ac:spMkLst>
            <pc:docMk/>
            <pc:sldMk cId="736540329" sldId="479"/>
            <ac:spMk id="8" creationId="{9A15E81A-D549-7107-6915-613CA773CD5C}"/>
          </ac:spMkLst>
        </pc:spChg>
        <pc:spChg chg="mod">
          <ac:chgData name="Andreas Roeser" userId="2c0c9adc-0988-4f59-8f8b-edecb751ebf7" providerId="ADAL" clId="{A88C70BC-3520-4864-B9CE-319BB9FD556F}" dt="2026-02-03T11:20:38.996" v="641" actId="1035"/>
          <ac:spMkLst>
            <pc:docMk/>
            <pc:sldMk cId="736540329" sldId="479"/>
            <ac:spMk id="10" creationId="{433FC9B5-A526-08D4-18FB-82A8FBE5DFE8}"/>
          </ac:spMkLst>
        </pc:spChg>
        <pc:spChg chg="mod">
          <ac:chgData name="Andreas Roeser" userId="2c0c9adc-0988-4f59-8f8b-edecb751ebf7" providerId="ADAL" clId="{A88C70BC-3520-4864-B9CE-319BB9FD556F}" dt="2026-02-03T11:20:38.996" v="641" actId="1035"/>
          <ac:spMkLst>
            <pc:docMk/>
            <pc:sldMk cId="736540329" sldId="479"/>
            <ac:spMk id="11" creationId="{812D11E4-9863-6586-4CC2-D161A7AD10FD}"/>
          </ac:spMkLst>
        </pc:spChg>
        <pc:spChg chg="add mod">
          <ac:chgData name="Andreas Roeser" userId="2c0c9adc-0988-4f59-8f8b-edecb751ebf7" providerId="ADAL" clId="{A88C70BC-3520-4864-B9CE-319BB9FD556F}" dt="2026-02-03T11:21:25.263" v="680" actId="1036"/>
          <ac:spMkLst>
            <pc:docMk/>
            <pc:sldMk cId="736540329" sldId="479"/>
            <ac:spMk id="14" creationId="{E4ED569B-3967-6616-25B5-9D6EFE29F295}"/>
          </ac:spMkLst>
        </pc:spChg>
        <pc:spChg chg="add mod">
          <ac:chgData name="Andreas Roeser" userId="2c0c9adc-0988-4f59-8f8b-edecb751ebf7" providerId="ADAL" clId="{A88C70BC-3520-4864-B9CE-319BB9FD556F}" dt="2026-02-03T11:20:38.996" v="641" actId="1035"/>
          <ac:spMkLst>
            <pc:docMk/>
            <pc:sldMk cId="736540329" sldId="479"/>
            <ac:spMk id="15" creationId="{E7091384-5F7B-6135-F79D-E43EBD965026}"/>
          </ac:spMkLst>
        </pc:spChg>
        <pc:spChg chg="add mod">
          <ac:chgData name="Andreas Roeser" userId="2c0c9adc-0988-4f59-8f8b-edecb751ebf7" providerId="ADAL" clId="{A88C70BC-3520-4864-B9CE-319BB9FD556F}" dt="2026-02-03T11:21:31.207" v="693" actId="1035"/>
          <ac:spMkLst>
            <pc:docMk/>
            <pc:sldMk cId="736540329" sldId="479"/>
            <ac:spMk id="32" creationId="{BD638B62-F4F2-1E50-B8F6-0FCF63FBEDCD}"/>
          </ac:spMkLst>
        </pc:spChg>
        <pc:spChg chg="add mod">
          <ac:chgData name="Andreas Roeser" userId="2c0c9adc-0988-4f59-8f8b-edecb751ebf7" providerId="ADAL" clId="{A88C70BC-3520-4864-B9CE-319BB9FD556F}" dt="2026-02-03T11:21:53.124" v="706" actId="948"/>
          <ac:spMkLst>
            <pc:docMk/>
            <pc:sldMk cId="736540329" sldId="479"/>
            <ac:spMk id="33" creationId="{C983F8E1-B7A9-0483-23F0-C11085A8EB45}"/>
          </ac:spMkLst>
        </pc:spChg>
        <pc:grpChg chg="mod">
          <ac:chgData name="Andreas Roeser" userId="2c0c9adc-0988-4f59-8f8b-edecb751ebf7" providerId="ADAL" clId="{A88C70BC-3520-4864-B9CE-319BB9FD556F}" dt="2026-02-03T11:21:28.569" v="688" actId="1035"/>
          <ac:grpSpMkLst>
            <pc:docMk/>
            <pc:sldMk cId="736540329" sldId="479"/>
            <ac:grpSpMk id="19" creationId="{5C92D9C1-FEF2-F522-D441-FB0163507F90}"/>
          </ac:grpSpMkLst>
        </pc:grpChg>
        <pc:picChg chg="mod">
          <ac:chgData name="Andreas Roeser" userId="2c0c9adc-0988-4f59-8f8b-edecb751ebf7" providerId="ADAL" clId="{A88C70BC-3520-4864-B9CE-319BB9FD556F}" dt="2026-02-03T11:21:07.727" v="666" actId="1035"/>
          <ac:picMkLst>
            <pc:docMk/>
            <pc:sldMk cId="736540329" sldId="479"/>
            <ac:picMk id="12" creationId="{ED6D8337-D144-3CB6-CB87-FC41A3D81AC2}"/>
          </ac:picMkLst>
        </pc:picChg>
        <pc:picChg chg="add mod">
          <ac:chgData name="Andreas Roeser" userId="2c0c9adc-0988-4f59-8f8b-edecb751ebf7" providerId="ADAL" clId="{A88C70BC-3520-4864-B9CE-319BB9FD556F}" dt="2026-02-03T11:21:45.719" v="704" actId="1035"/>
          <ac:picMkLst>
            <pc:docMk/>
            <pc:sldMk cId="736540329" sldId="479"/>
            <ac:picMk id="13" creationId="{22F850E2-7AA2-6FD8-12A9-4B5D1879DE93}"/>
          </ac:picMkLst>
        </pc:picChg>
        <pc:picChg chg="mod">
          <ac:chgData name="Andreas Roeser" userId="2c0c9adc-0988-4f59-8f8b-edecb751ebf7" providerId="ADAL" clId="{A88C70BC-3520-4864-B9CE-319BB9FD556F}" dt="2026-02-03T11:20:49.168" v="651" actId="1035"/>
          <ac:picMkLst>
            <pc:docMk/>
            <pc:sldMk cId="736540329" sldId="479"/>
            <ac:picMk id="17" creationId="{FD681E14-767D-C322-2776-001004F2678B}"/>
          </ac:picMkLst>
        </pc:picChg>
        <pc:picChg chg="mod">
          <ac:chgData name="Andreas Roeser" userId="2c0c9adc-0988-4f59-8f8b-edecb751ebf7" providerId="ADAL" clId="{A88C70BC-3520-4864-B9CE-319BB9FD556F}" dt="2026-02-03T11:20:49.168" v="651" actId="1035"/>
          <ac:picMkLst>
            <pc:docMk/>
            <pc:sldMk cId="736540329" sldId="479"/>
            <ac:picMk id="18" creationId="{B106B919-7E8B-71CD-11EE-95C0EABE6852}"/>
          </ac:picMkLst>
        </pc:picChg>
        <pc:picChg chg="mod">
          <ac:chgData name="Andreas Roeser" userId="2c0c9adc-0988-4f59-8f8b-edecb751ebf7" providerId="ADAL" clId="{A88C70BC-3520-4864-B9CE-319BB9FD556F}" dt="2026-02-03T11:20:38.996" v="641" actId="1035"/>
          <ac:picMkLst>
            <pc:docMk/>
            <pc:sldMk cId="736540329" sldId="479"/>
            <ac:picMk id="23" creationId="{E0080F65-E057-D6C9-97B1-169A7A45E8AD}"/>
          </ac:picMkLst>
        </pc:picChg>
        <pc:picChg chg="mod">
          <ac:chgData name="Andreas Roeser" userId="2c0c9adc-0988-4f59-8f8b-edecb751ebf7" providerId="ADAL" clId="{A88C70BC-3520-4864-B9CE-319BB9FD556F}" dt="2026-02-03T11:20:38.996" v="641" actId="1035"/>
          <ac:picMkLst>
            <pc:docMk/>
            <pc:sldMk cId="736540329" sldId="479"/>
            <ac:picMk id="26" creationId="{F6B34C14-D64B-5DFE-6C1B-3B25F429C43A}"/>
          </ac:picMkLst>
        </pc:picChg>
        <pc:picChg chg="mod">
          <ac:chgData name="Andreas Roeser" userId="2c0c9adc-0988-4f59-8f8b-edecb751ebf7" providerId="ADAL" clId="{A88C70BC-3520-4864-B9CE-319BB9FD556F}" dt="2026-02-03T11:20:38.996" v="641" actId="1035"/>
          <ac:picMkLst>
            <pc:docMk/>
            <pc:sldMk cId="736540329" sldId="479"/>
            <ac:picMk id="29" creationId="{17CD618E-0998-3899-1469-0DE92CE978E3}"/>
          </ac:picMkLst>
        </pc:picChg>
        <pc:picChg chg="mod">
          <ac:chgData name="Andreas Roeser" userId="2c0c9adc-0988-4f59-8f8b-edecb751ebf7" providerId="ADAL" clId="{A88C70BC-3520-4864-B9CE-319BB9FD556F}" dt="2026-02-03T11:20:38.996" v="641" actId="1035"/>
          <ac:picMkLst>
            <pc:docMk/>
            <pc:sldMk cId="736540329" sldId="479"/>
            <ac:picMk id="30" creationId="{19844FF5-0A9A-8ACE-76A6-1516D3E35EBE}"/>
          </ac:picMkLst>
        </pc:picChg>
        <pc:cxnChg chg="mod">
          <ac:chgData name="Andreas Roeser" userId="2c0c9adc-0988-4f59-8f8b-edecb751ebf7" providerId="ADAL" clId="{A88C70BC-3520-4864-B9CE-319BB9FD556F}" dt="2026-02-03T11:21:44.638" v="701" actId="1036"/>
          <ac:cxnSpMkLst>
            <pc:docMk/>
            <pc:sldMk cId="736540329" sldId="479"/>
            <ac:cxnSpMk id="16" creationId="{2C086C7B-4147-709B-B063-D23C646E7C0E}"/>
          </ac:cxnSpMkLst>
        </pc:cxnChg>
      </pc:sldChg>
      <pc:sldChg chg="modSp add mod ord">
        <pc:chgData name="Andreas Roeser" userId="2c0c9adc-0988-4f59-8f8b-edecb751ebf7" providerId="ADAL" clId="{A88C70BC-3520-4864-B9CE-319BB9FD556F}" dt="2026-02-03T11:23:52.593" v="745"/>
        <pc:sldMkLst>
          <pc:docMk/>
          <pc:sldMk cId="384925507" sldId="480"/>
        </pc:sldMkLst>
        <pc:spChg chg="mod">
          <ac:chgData name="Andreas Roeser" userId="2c0c9adc-0988-4f59-8f8b-edecb751ebf7" providerId="ADAL" clId="{A88C70BC-3520-4864-B9CE-319BB9FD556F}" dt="2026-02-03T11:23:01.821" v="723" actId="20577"/>
          <ac:spMkLst>
            <pc:docMk/>
            <pc:sldMk cId="384925507" sldId="480"/>
            <ac:spMk id="3" creationId="{91215FC4-1D69-7C30-5DF7-4D0FEABE972F}"/>
          </ac:spMkLst>
        </pc:spChg>
        <pc:picChg chg="mod">
          <ac:chgData name="Andreas Roeser" userId="2c0c9adc-0988-4f59-8f8b-edecb751ebf7" providerId="ADAL" clId="{A88C70BC-3520-4864-B9CE-319BB9FD556F}" dt="2026-02-03T11:23:52.593" v="745"/>
          <ac:picMkLst>
            <pc:docMk/>
            <pc:sldMk cId="384925507" sldId="480"/>
            <ac:picMk id="5" creationId="{BFABDD3D-66BB-9DEA-4DB9-294B9412A6E4}"/>
          </ac:picMkLst>
        </pc:picChg>
      </pc:sldChg>
      <pc:sldChg chg="modSp add mod ord">
        <pc:chgData name="Andreas Roeser" userId="2c0c9adc-0988-4f59-8f8b-edecb751ebf7" providerId="ADAL" clId="{A88C70BC-3520-4864-B9CE-319BB9FD556F}" dt="2026-02-03T16:13:09.667" v="2138" actId="14100"/>
        <pc:sldMkLst>
          <pc:docMk/>
          <pc:sldMk cId="4068924166" sldId="1364"/>
        </pc:sldMkLst>
        <pc:spChg chg="mod">
          <ac:chgData name="Andreas Roeser" userId="2c0c9adc-0988-4f59-8f8b-edecb751ebf7" providerId="ADAL" clId="{A88C70BC-3520-4864-B9CE-319BB9FD556F}" dt="2026-02-03T16:13:01.597" v="2124" actId="14100"/>
          <ac:spMkLst>
            <pc:docMk/>
            <pc:sldMk cId="4068924166" sldId="1364"/>
            <ac:spMk id="30" creationId="{D5EC6FDA-4DEC-4CA5-AA14-BCBBFBBDA5E5}"/>
          </ac:spMkLst>
        </pc:spChg>
        <pc:spChg chg="mod">
          <ac:chgData name="Andreas Roeser" userId="2c0c9adc-0988-4f59-8f8b-edecb751ebf7" providerId="ADAL" clId="{A88C70BC-3520-4864-B9CE-319BB9FD556F}" dt="2026-02-03T16:13:09.667" v="2138" actId="14100"/>
          <ac:spMkLst>
            <pc:docMk/>
            <pc:sldMk cId="4068924166" sldId="1364"/>
            <ac:spMk id="31" creationId="{DBFDD46D-0076-44DE-8F1F-17EE31036B97}"/>
          </ac:spMkLst>
        </pc:spChg>
      </pc:sldChg>
      <pc:sldChg chg="add del ord">
        <pc:chgData name="Andreas Roeser" userId="2c0c9adc-0988-4f59-8f8b-edecb751ebf7" providerId="ADAL" clId="{A88C70BC-3520-4864-B9CE-319BB9FD556F}" dt="2026-02-03T16:14:19.014" v="2178" actId="47"/>
        <pc:sldMkLst>
          <pc:docMk/>
          <pc:sldMk cId="1480839459" sldId="1369"/>
        </pc:sldMkLst>
      </pc:sldChg>
      <pc:sldChg chg="addSp delSp modSp add del mod ord">
        <pc:chgData name="Andreas Roeser" userId="2c0c9adc-0988-4f59-8f8b-edecb751ebf7" providerId="ADAL" clId="{A88C70BC-3520-4864-B9CE-319BB9FD556F}" dt="2026-02-03T11:18:09.156" v="551" actId="47"/>
        <pc:sldMkLst>
          <pc:docMk/>
          <pc:sldMk cId="3835499556" sldId="1379"/>
        </pc:sldMkLst>
      </pc:sldChg>
      <pc:sldChg chg="addSp delSp modSp add mod modAnim">
        <pc:chgData name="Andreas Roeser" userId="2c0c9adc-0988-4f59-8f8b-edecb751ebf7" providerId="ADAL" clId="{A88C70BC-3520-4864-B9CE-319BB9FD556F}" dt="2026-02-03T11:32:27.326" v="959"/>
        <pc:sldMkLst>
          <pc:docMk/>
          <pc:sldMk cId="2871213496" sldId="1401"/>
        </pc:sldMkLst>
        <pc:spChg chg="mod">
          <ac:chgData name="Andreas Roeser" userId="2c0c9adc-0988-4f59-8f8b-edecb751ebf7" providerId="ADAL" clId="{A88C70BC-3520-4864-B9CE-319BB9FD556F}" dt="2026-02-03T11:30:10.780" v="901" actId="20577"/>
          <ac:spMkLst>
            <pc:docMk/>
            <pc:sldMk cId="2871213496" sldId="1401"/>
            <ac:spMk id="9" creationId="{00000000-0000-0000-0000-000000000000}"/>
          </ac:spMkLst>
        </pc:spChg>
        <pc:spChg chg="mod">
          <ac:chgData name="Andreas Roeser" userId="2c0c9adc-0988-4f59-8f8b-edecb751ebf7" providerId="ADAL" clId="{A88C70BC-3520-4864-B9CE-319BB9FD556F}" dt="2026-02-03T11:31:50.108" v="956" actId="6549"/>
          <ac:spMkLst>
            <pc:docMk/>
            <pc:sldMk cId="2871213496" sldId="1401"/>
            <ac:spMk id="10" creationId="{00000000-0000-0000-0000-000000000000}"/>
          </ac:spMkLst>
        </pc:spChg>
        <pc:spChg chg="mod">
          <ac:chgData name="Andreas Roeser" userId="2c0c9adc-0988-4f59-8f8b-edecb751ebf7" providerId="ADAL" clId="{A88C70BC-3520-4864-B9CE-319BB9FD556F}" dt="2026-02-03T11:31:36.089" v="943" actId="6549"/>
          <ac:spMkLst>
            <pc:docMk/>
            <pc:sldMk cId="2871213496" sldId="1401"/>
            <ac:spMk id="11" creationId="{00000000-0000-0000-0000-000000000000}"/>
          </ac:spMkLst>
        </pc:spChg>
        <pc:spChg chg="mod">
          <ac:chgData name="Andreas Roeser" userId="2c0c9adc-0988-4f59-8f8b-edecb751ebf7" providerId="ADAL" clId="{A88C70BC-3520-4864-B9CE-319BB9FD556F}" dt="2026-02-03T11:28:52.125" v="883" actId="1036"/>
          <ac:spMkLst>
            <pc:docMk/>
            <pc:sldMk cId="2871213496" sldId="1401"/>
            <ac:spMk id="13" creationId="{00000000-0000-0000-0000-000000000000}"/>
          </ac:spMkLst>
        </pc:spChg>
        <pc:grpChg chg="mod modVis">
          <ac:chgData name="Andreas Roeser" userId="2c0c9adc-0988-4f59-8f8b-edecb751ebf7" providerId="ADAL" clId="{A88C70BC-3520-4864-B9CE-319BB9FD556F}" dt="2026-02-03T11:30:19.216" v="902" actId="14429"/>
          <ac:grpSpMkLst>
            <pc:docMk/>
            <pc:sldMk cId="2871213496" sldId="1401"/>
            <ac:grpSpMk id="21" creationId="{00000000-0000-0000-0000-000000000000}"/>
          </ac:grpSpMkLst>
        </pc:grpChg>
        <pc:grpChg chg="mod modVis">
          <ac:chgData name="Andreas Roeser" userId="2c0c9adc-0988-4f59-8f8b-edecb751ebf7" providerId="ADAL" clId="{A88C70BC-3520-4864-B9CE-319BB9FD556F}" dt="2026-02-03T11:31:55.953" v="958" actId="14429"/>
          <ac:grpSpMkLst>
            <pc:docMk/>
            <pc:sldMk cId="2871213496" sldId="1401"/>
            <ac:grpSpMk id="22" creationId="{00000000-0000-0000-0000-000000000000}"/>
          </ac:grpSpMkLst>
        </pc:grpChg>
      </pc:sldChg>
      <pc:sldChg chg="modSp new del mod modNotesTx">
        <pc:chgData name="Andreas Roeser" userId="2c0c9adc-0988-4f59-8f8b-edecb751ebf7" providerId="ADAL" clId="{A88C70BC-3520-4864-B9CE-319BB9FD556F}" dt="2026-02-03T16:19:20.899" v="2299" actId="47"/>
        <pc:sldMkLst>
          <pc:docMk/>
          <pc:sldMk cId="3437433404" sldId="1402"/>
        </pc:sldMkLst>
      </pc:sldChg>
      <pc:sldChg chg="new del ord">
        <pc:chgData name="Andreas Roeser" userId="2c0c9adc-0988-4f59-8f8b-edecb751ebf7" providerId="ADAL" clId="{A88C70BC-3520-4864-B9CE-319BB9FD556F}" dt="2026-02-04T12:32:36.665" v="3654" actId="47"/>
        <pc:sldMkLst>
          <pc:docMk/>
          <pc:sldMk cId="1412216064" sldId="1403"/>
        </pc:sldMkLst>
      </pc:sldChg>
      <pc:sldChg chg="modSp add mod ord">
        <pc:chgData name="Andreas Roeser" userId="2c0c9adc-0988-4f59-8f8b-edecb751ebf7" providerId="ADAL" clId="{A88C70BC-3520-4864-B9CE-319BB9FD556F}" dt="2026-02-03T11:38:19.086" v="1064"/>
        <pc:sldMkLst>
          <pc:docMk/>
          <pc:sldMk cId="2815612592" sldId="1404"/>
        </pc:sldMkLst>
        <pc:spChg chg="mod">
          <ac:chgData name="Andreas Roeser" userId="2c0c9adc-0988-4f59-8f8b-edecb751ebf7" providerId="ADAL" clId="{A88C70BC-3520-4864-B9CE-319BB9FD556F}" dt="2026-02-03T11:38:04.990" v="1062" actId="20577"/>
          <ac:spMkLst>
            <pc:docMk/>
            <pc:sldMk cId="2815612592" sldId="1404"/>
            <ac:spMk id="3" creationId="{6F454C00-C900-E988-8DE7-652F5844ECBA}"/>
          </ac:spMkLst>
        </pc:spChg>
        <pc:picChg chg="mod">
          <ac:chgData name="Andreas Roeser" userId="2c0c9adc-0988-4f59-8f8b-edecb751ebf7" providerId="ADAL" clId="{A88C70BC-3520-4864-B9CE-319BB9FD556F}" dt="2026-02-03T11:38:14.561" v="1063"/>
          <ac:picMkLst>
            <pc:docMk/>
            <pc:sldMk cId="2815612592" sldId="1404"/>
            <ac:picMk id="5" creationId="{15DAE733-C021-06E4-291E-2033C747A630}"/>
          </ac:picMkLst>
        </pc:picChg>
        <pc:picChg chg="mod">
          <ac:chgData name="Andreas Roeser" userId="2c0c9adc-0988-4f59-8f8b-edecb751ebf7" providerId="ADAL" clId="{A88C70BC-3520-4864-B9CE-319BB9FD556F}" dt="2026-02-03T11:38:19.086" v="1064"/>
          <ac:picMkLst>
            <pc:docMk/>
            <pc:sldMk cId="2815612592" sldId="1404"/>
            <ac:picMk id="1026" creationId="{046ED6E6-C7A7-F47A-FA8A-7253A9E0B0B0}"/>
          </ac:picMkLst>
        </pc:picChg>
      </pc:sldChg>
      <pc:sldChg chg="addSp delSp modSp add mod modNotesTx">
        <pc:chgData name="Andreas Roeser" userId="2c0c9adc-0988-4f59-8f8b-edecb751ebf7" providerId="ADAL" clId="{A88C70BC-3520-4864-B9CE-319BB9FD556F}" dt="2026-02-03T13:05:34.336" v="1569" actId="20577"/>
        <pc:sldMkLst>
          <pc:docMk/>
          <pc:sldMk cId="3433008831" sldId="1405"/>
        </pc:sldMkLst>
        <pc:spChg chg="mod">
          <ac:chgData name="Andreas Roeser" userId="2c0c9adc-0988-4f59-8f8b-edecb751ebf7" providerId="ADAL" clId="{A88C70BC-3520-4864-B9CE-319BB9FD556F}" dt="2026-02-03T11:40:22.823" v="1077" actId="20577"/>
          <ac:spMkLst>
            <pc:docMk/>
            <pc:sldMk cId="3433008831" sldId="1405"/>
            <ac:spMk id="3" creationId="{944492D8-AA66-8A09-C95E-373E8A649FDA}"/>
          </ac:spMkLst>
        </pc:spChg>
        <pc:spChg chg="mod">
          <ac:chgData name="Andreas Roeser" userId="2c0c9adc-0988-4f59-8f8b-edecb751ebf7" providerId="ADAL" clId="{A88C70BC-3520-4864-B9CE-319BB9FD556F}" dt="2026-02-03T11:47:42.283" v="1294" actId="1035"/>
          <ac:spMkLst>
            <pc:docMk/>
            <pc:sldMk cId="3433008831" sldId="1405"/>
            <ac:spMk id="6" creationId="{BC4243B7-0D05-E178-5D14-3E06E033544A}"/>
          </ac:spMkLst>
        </pc:spChg>
        <pc:spChg chg="mod">
          <ac:chgData name="Andreas Roeser" userId="2c0c9adc-0988-4f59-8f8b-edecb751ebf7" providerId="ADAL" clId="{A88C70BC-3520-4864-B9CE-319BB9FD556F}" dt="2026-02-03T11:47:46.720" v="1314" actId="1035"/>
          <ac:spMkLst>
            <pc:docMk/>
            <pc:sldMk cId="3433008831" sldId="1405"/>
            <ac:spMk id="7" creationId="{E04CE209-8328-FA1C-E808-AA9399C41726}"/>
          </ac:spMkLst>
        </pc:spChg>
        <pc:spChg chg="mod">
          <ac:chgData name="Andreas Roeser" userId="2c0c9adc-0988-4f59-8f8b-edecb751ebf7" providerId="ADAL" clId="{A88C70BC-3520-4864-B9CE-319BB9FD556F}" dt="2026-02-03T11:47:42.283" v="1294" actId="1035"/>
          <ac:spMkLst>
            <pc:docMk/>
            <pc:sldMk cId="3433008831" sldId="1405"/>
            <ac:spMk id="8" creationId="{4632864F-41EA-70F4-BC49-DB11A5B2AE94}"/>
          </ac:spMkLst>
        </pc:spChg>
        <pc:spChg chg="mod">
          <ac:chgData name="Andreas Roeser" userId="2c0c9adc-0988-4f59-8f8b-edecb751ebf7" providerId="ADAL" clId="{A88C70BC-3520-4864-B9CE-319BB9FD556F}" dt="2026-02-03T11:42:11.118" v="1095" actId="20577"/>
          <ac:spMkLst>
            <pc:docMk/>
            <pc:sldMk cId="3433008831" sldId="1405"/>
            <ac:spMk id="12" creationId="{45CE678E-0B3D-F90A-4005-D926ABA3B9DC}"/>
          </ac:spMkLst>
        </pc:spChg>
        <pc:spChg chg="mod">
          <ac:chgData name="Andreas Roeser" userId="2c0c9adc-0988-4f59-8f8b-edecb751ebf7" providerId="ADAL" clId="{A88C70BC-3520-4864-B9CE-319BB9FD556F}" dt="2026-02-03T11:40:48.105" v="1080" actId="20577"/>
          <ac:spMkLst>
            <pc:docMk/>
            <pc:sldMk cId="3433008831" sldId="1405"/>
            <ac:spMk id="20" creationId="{1FB80A53-47BD-6F97-5521-98570B3EEFA5}"/>
          </ac:spMkLst>
        </pc:spChg>
        <pc:spChg chg="add mod">
          <ac:chgData name="Andreas Roeser" userId="2c0c9adc-0988-4f59-8f8b-edecb751ebf7" providerId="ADAL" clId="{A88C70BC-3520-4864-B9CE-319BB9FD556F}" dt="2026-02-03T11:47:42.283" v="1294" actId="1035"/>
          <ac:spMkLst>
            <pc:docMk/>
            <pc:sldMk cId="3433008831" sldId="1405"/>
            <ac:spMk id="23" creationId="{6058A8AA-BAAC-17A2-32F1-A1B1762FCE3F}"/>
          </ac:spMkLst>
        </pc:spChg>
        <pc:picChg chg="add mod">
          <ac:chgData name="Andreas Roeser" userId="2c0c9adc-0988-4f59-8f8b-edecb751ebf7" providerId="ADAL" clId="{A88C70BC-3520-4864-B9CE-319BB9FD556F}" dt="2026-02-03T11:41:11.030" v="1086" actId="1076"/>
          <ac:picMkLst>
            <pc:docMk/>
            <pc:sldMk cId="3433008831" sldId="1405"/>
            <ac:picMk id="5" creationId="{CBF3EDD8-0904-72AA-7068-C9042976B32D}"/>
          </ac:picMkLst>
        </pc:picChg>
        <pc:picChg chg="add mod">
          <ac:chgData name="Andreas Roeser" userId="2c0c9adc-0988-4f59-8f8b-edecb751ebf7" providerId="ADAL" clId="{A88C70BC-3520-4864-B9CE-319BB9FD556F}" dt="2026-02-03T11:41:33.397" v="1093" actId="1076"/>
          <ac:picMkLst>
            <pc:docMk/>
            <pc:sldMk cId="3433008831" sldId="1405"/>
            <ac:picMk id="21" creationId="{273696A3-BFDA-22DE-29CC-752D26CD4163}"/>
          </ac:picMkLst>
        </pc:picChg>
        <pc:picChg chg="add mod">
          <ac:chgData name="Andreas Roeser" userId="2c0c9adc-0988-4f59-8f8b-edecb751ebf7" providerId="ADAL" clId="{A88C70BC-3520-4864-B9CE-319BB9FD556F}" dt="2026-02-03T11:45:43.503" v="1114" actId="1076"/>
          <ac:picMkLst>
            <pc:docMk/>
            <pc:sldMk cId="3433008831" sldId="1405"/>
            <ac:picMk id="22" creationId="{21A1170F-8228-10D4-AD1F-5D1A4D8E69C9}"/>
          </ac:picMkLst>
        </pc:picChg>
      </pc:sldChg>
      <pc:sldChg chg="modSp add mod ord modNotesTx">
        <pc:chgData name="Andreas Roeser" userId="2c0c9adc-0988-4f59-8f8b-edecb751ebf7" providerId="ADAL" clId="{A88C70BC-3520-4864-B9CE-319BB9FD556F}" dt="2026-02-03T13:05:49.892" v="1571" actId="20577"/>
        <pc:sldMkLst>
          <pc:docMk/>
          <pc:sldMk cId="1040753722" sldId="1406"/>
        </pc:sldMkLst>
        <pc:spChg chg="mod">
          <ac:chgData name="Andreas Roeser" userId="2c0c9adc-0988-4f59-8f8b-edecb751ebf7" providerId="ADAL" clId="{A88C70BC-3520-4864-B9CE-319BB9FD556F}" dt="2026-02-03T11:50:24.370" v="1384" actId="20577"/>
          <ac:spMkLst>
            <pc:docMk/>
            <pc:sldMk cId="1040753722" sldId="1406"/>
            <ac:spMk id="3" creationId="{8EF6832B-A994-F42D-A0FC-3CE800DB483F}"/>
          </ac:spMkLst>
        </pc:spChg>
        <pc:spChg chg="mod">
          <ac:chgData name="Andreas Roeser" userId="2c0c9adc-0988-4f59-8f8b-edecb751ebf7" providerId="ADAL" clId="{A88C70BC-3520-4864-B9CE-319BB9FD556F}" dt="2026-02-03T11:54:34.200" v="1407" actId="207"/>
          <ac:spMkLst>
            <pc:docMk/>
            <pc:sldMk cId="1040753722" sldId="1406"/>
            <ac:spMk id="9" creationId="{49CCC89B-11A3-DA61-ED9E-5DE901ECE0AB}"/>
          </ac:spMkLst>
        </pc:spChg>
        <pc:grpChg chg="mod modVis">
          <ac:chgData name="Andreas Roeser" userId="2c0c9adc-0988-4f59-8f8b-edecb751ebf7" providerId="ADAL" clId="{A88C70BC-3520-4864-B9CE-319BB9FD556F}" dt="2026-02-03T12:06:27.505" v="1462" actId="14429"/>
          <ac:grpSpMkLst>
            <pc:docMk/>
            <pc:sldMk cId="1040753722" sldId="1406"/>
            <ac:grpSpMk id="21" creationId="{4855901B-1CA6-CC9E-67A9-BD79C80C8F20}"/>
          </ac:grpSpMkLst>
        </pc:grpChg>
        <pc:grpChg chg="mod modVis">
          <ac:chgData name="Andreas Roeser" userId="2c0c9adc-0988-4f59-8f8b-edecb751ebf7" providerId="ADAL" clId="{A88C70BC-3520-4864-B9CE-319BB9FD556F}" dt="2026-02-03T12:06:28.631" v="1463" actId="14429"/>
          <ac:grpSpMkLst>
            <pc:docMk/>
            <pc:sldMk cId="1040753722" sldId="1406"/>
            <ac:grpSpMk id="22" creationId="{1B19D02C-3D0B-E0ED-AEC5-1834F4295CA0}"/>
          </ac:grpSpMkLst>
        </pc:grpChg>
      </pc:sldChg>
      <pc:sldChg chg="add del">
        <pc:chgData name="Andreas Roeser" userId="2c0c9adc-0988-4f59-8f8b-edecb751ebf7" providerId="ADAL" clId="{A88C70BC-3520-4864-B9CE-319BB9FD556F}" dt="2026-02-04T12:32:38.300" v="3655" actId="47"/>
        <pc:sldMkLst>
          <pc:docMk/>
          <pc:sldMk cId="221416774" sldId="1436"/>
        </pc:sldMkLst>
      </pc:sldChg>
      <pc:sldChg chg="add del">
        <pc:chgData name="Andreas Roeser" userId="2c0c9adc-0988-4f59-8f8b-edecb751ebf7" providerId="ADAL" clId="{A88C70BC-3520-4864-B9CE-319BB9FD556F}" dt="2026-02-04T12:32:38.300" v="3655" actId="47"/>
        <pc:sldMkLst>
          <pc:docMk/>
          <pc:sldMk cId="1665274195" sldId="1440"/>
        </pc:sldMkLst>
      </pc:sldChg>
      <pc:sldChg chg="add del">
        <pc:chgData name="Andreas Roeser" userId="2c0c9adc-0988-4f59-8f8b-edecb751ebf7" providerId="ADAL" clId="{A88C70BC-3520-4864-B9CE-319BB9FD556F}" dt="2026-02-04T12:32:38.300" v="3655" actId="47"/>
        <pc:sldMkLst>
          <pc:docMk/>
          <pc:sldMk cId="4069212875" sldId="1441"/>
        </pc:sldMkLst>
      </pc:sldChg>
      <pc:sldChg chg="add del">
        <pc:chgData name="Andreas Roeser" userId="2c0c9adc-0988-4f59-8f8b-edecb751ebf7" providerId="ADAL" clId="{A88C70BC-3520-4864-B9CE-319BB9FD556F}" dt="2026-02-04T12:32:36.665" v="3654" actId="47"/>
        <pc:sldMkLst>
          <pc:docMk/>
          <pc:sldMk cId="3909094423" sldId="1443"/>
        </pc:sldMkLst>
      </pc:sldChg>
      <pc:sldChg chg="add del">
        <pc:chgData name="Andreas Roeser" userId="2c0c9adc-0988-4f59-8f8b-edecb751ebf7" providerId="ADAL" clId="{A88C70BC-3520-4864-B9CE-319BB9FD556F}" dt="2026-02-04T12:32:38.300" v="3655" actId="47"/>
        <pc:sldMkLst>
          <pc:docMk/>
          <pc:sldMk cId="2722099592" sldId="1451"/>
        </pc:sldMkLst>
      </pc:sldChg>
      <pc:sldChg chg="add ord modNotes modNotesTx">
        <pc:chgData name="Andreas Roeser" userId="2c0c9adc-0988-4f59-8f8b-edecb751ebf7" providerId="ADAL" clId="{A88C70BC-3520-4864-B9CE-319BB9FD556F}" dt="2026-02-04T12:08:10.891" v="2538" actId="27636"/>
        <pc:sldMkLst>
          <pc:docMk/>
          <pc:sldMk cId="2073623989" sldId="11210"/>
        </pc:sldMkLst>
      </pc:sldChg>
      <pc:sldChg chg="add del ord">
        <pc:chgData name="Andreas Roeser" userId="2c0c9adc-0988-4f59-8f8b-edecb751ebf7" providerId="ADAL" clId="{A88C70BC-3520-4864-B9CE-319BB9FD556F}" dt="2026-02-03T16:16:44.413" v="2238" actId="47"/>
        <pc:sldMkLst>
          <pc:docMk/>
          <pc:sldMk cId="3538332440" sldId="11211"/>
        </pc:sldMkLst>
      </pc:sldChg>
      <pc:sldChg chg="add del ord">
        <pc:chgData name="Andreas Roeser" userId="2c0c9adc-0988-4f59-8f8b-edecb751ebf7" providerId="ADAL" clId="{A88C70BC-3520-4864-B9CE-319BB9FD556F}" dt="2026-02-03T11:11:34.617" v="336" actId="47"/>
        <pc:sldMkLst>
          <pc:docMk/>
          <pc:sldMk cId="1165417662" sldId="11264"/>
        </pc:sldMkLst>
      </pc:sldChg>
      <pc:sldChg chg="add del">
        <pc:chgData name="Andreas Roeser" userId="2c0c9adc-0988-4f59-8f8b-edecb751ebf7" providerId="ADAL" clId="{A88C70BC-3520-4864-B9CE-319BB9FD556F}" dt="2026-02-03T11:22:04.594" v="707" actId="47"/>
        <pc:sldMkLst>
          <pc:docMk/>
          <pc:sldMk cId="2603029994" sldId="11266"/>
        </pc:sldMkLst>
      </pc:sldChg>
      <pc:sldChg chg="add ord">
        <pc:chgData name="Andreas Roeser" userId="2c0c9adc-0988-4f59-8f8b-edecb751ebf7" providerId="ADAL" clId="{A88C70BC-3520-4864-B9CE-319BB9FD556F}" dt="2026-02-03T14:00:27.956" v="2005"/>
        <pc:sldMkLst>
          <pc:docMk/>
          <pc:sldMk cId="4156758520" sldId="11269"/>
        </pc:sldMkLst>
      </pc:sldChg>
      <pc:sldChg chg="add del">
        <pc:chgData name="Andreas Roeser" userId="2c0c9adc-0988-4f59-8f8b-edecb751ebf7" providerId="ADAL" clId="{A88C70BC-3520-4864-B9CE-319BB9FD556F}" dt="2026-02-03T14:00:08.516" v="2003" actId="47"/>
        <pc:sldMkLst>
          <pc:docMk/>
          <pc:sldMk cId="2018077041" sldId="2147471389"/>
        </pc:sldMkLst>
      </pc:sldChg>
      <pc:sldChg chg="add del ord">
        <pc:chgData name="Andreas Roeser" userId="2c0c9adc-0988-4f59-8f8b-edecb751ebf7" providerId="ADAL" clId="{A88C70BC-3520-4864-B9CE-319BB9FD556F}" dt="2026-02-03T16:14:17.131" v="2177" actId="47"/>
        <pc:sldMkLst>
          <pc:docMk/>
          <pc:sldMk cId="459952905" sldId="2147471390"/>
        </pc:sldMkLst>
      </pc:sldChg>
      <pc:sldChg chg="add del ord">
        <pc:chgData name="Andreas Roeser" userId="2c0c9adc-0988-4f59-8f8b-edecb751ebf7" providerId="ADAL" clId="{A88C70BC-3520-4864-B9CE-319BB9FD556F}" dt="2026-02-03T13:40:52.649" v="1611" actId="47"/>
        <pc:sldMkLst>
          <pc:docMk/>
          <pc:sldMk cId="2170263177" sldId="2147471395"/>
        </pc:sldMkLst>
      </pc:sldChg>
      <pc:sldChg chg="add del ord">
        <pc:chgData name="Andreas Roeser" userId="2c0c9adc-0988-4f59-8f8b-edecb751ebf7" providerId="ADAL" clId="{A88C70BC-3520-4864-B9CE-319BB9FD556F}" dt="2026-02-04T12:32:38.300" v="3655" actId="47"/>
        <pc:sldMkLst>
          <pc:docMk/>
          <pc:sldMk cId="2632902897" sldId="2147471397"/>
        </pc:sldMkLst>
      </pc:sldChg>
      <pc:sldChg chg="add del">
        <pc:chgData name="Andreas Roeser" userId="2c0c9adc-0988-4f59-8f8b-edecb751ebf7" providerId="ADAL" clId="{A88C70BC-3520-4864-B9CE-319BB9FD556F}" dt="2026-02-03T12:08:30.775" v="1529" actId="47"/>
        <pc:sldMkLst>
          <pc:docMk/>
          <pc:sldMk cId="853053594" sldId="2147471402"/>
        </pc:sldMkLst>
      </pc:sldChg>
      <pc:sldChg chg="add del">
        <pc:chgData name="Andreas Roeser" userId="2c0c9adc-0988-4f59-8f8b-edecb751ebf7" providerId="ADAL" clId="{A88C70BC-3520-4864-B9CE-319BB9FD556F}" dt="2026-02-03T12:03:48.698" v="1420" actId="47"/>
        <pc:sldMkLst>
          <pc:docMk/>
          <pc:sldMk cId="2089826182" sldId="2147471403"/>
        </pc:sldMkLst>
      </pc:sldChg>
      <pc:sldChg chg="modSp new del mod">
        <pc:chgData name="Andreas Roeser" userId="2c0c9adc-0988-4f59-8f8b-edecb751ebf7" providerId="ADAL" clId="{A88C70BC-3520-4864-B9CE-319BB9FD556F}" dt="2026-02-03T16:17:56.479" v="2290" actId="47"/>
        <pc:sldMkLst>
          <pc:docMk/>
          <pc:sldMk cId="2712715709" sldId="2147471403"/>
        </pc:sldMkLst>
      </pc:sldChg>
      <pc:sldChg chg="modSp add del mod ord">
        <pc:chgData name="Andreas Roeser" userId="2c0c9adc-0988-4f59-8f8b-edecb751ebf7" providerId="ADAL" clId="{A88C70BC-3520-4864-B9CE-319BB9FD556F}" dt="2026-02-03T16:19:20.899" v="2299" actId="47"/>
        <pc:sldMkLst>
          <pc:docMk/>
          <pc:sldMk cId="3463233980" sldId="2147471404"/>
        </pc:sldMkLst>
      </pc:sldChg>
      <pc:sldChg chg="modSp add mod ord">
        <pc:chgData name="Andreas Roeser" userId="2c0c9adc-0988-4f59-8f8b-edecb751ebf7" providerId="ADAL" clId="{A88C70BC-3520-4864-B9CE-319BB9FD556F}" dt="2026-02-03T12:07:24.396" v="1485" actId="20577"/>
        <pc:sldMkLst>
          <pc:docMk/>
          <pc:sldMk cId="2654504428" sldId="2147471405"/>
        </pc:sldMkLst>
        <pc:spChg chg="mod">
          <ac:chgData name="Andreas Roeser" userId="2c0c9adc-0988-4f59-8f8b-edecb751ebf7" providerId="ADAL" clId="{A88C70BC-3520-4864-B9CE-319BB9FD556F}" dt="2026-02-03T12:07:24.396" v="1485" actId="20577"/>
          <ac:spMkLst>
            <pc:docMk/>
            <pc:sldMk cId="2654504428" sldId="2147471405"/>
            <ac:spMk id="3" creationId="{066E09ED-F406-46D6-9475-A8A4E28E959E}"/>
          </ac:spMkLst>
        </pc:spChg>
      </pc:sldChg>
      <pc:sldChg chg="delSp modSp new del mod ord modNotesTx">
        <pc:chgData name="Andreas Roeser" userId="2c0c9adc-0988-4f59-8f8b-edecb751ebf7" providerId="ADAL" clId="{A88C70BC-3520-4864-B9CE-319BB9FD556F}" dt="2026-02-03T16:15:54.013" v="2210" actId="47"/>
        <pc:sldMkLst>
          <pc:docMk/>
          <pc:sldMk cId="1061769580" sldId="2147471406"/>
        </pc:sldMkLst>
      </pc:sldChg>
      <pc:sldChg chg="addSp delSp modSp add mod delAnim modAnim">
        <pc:chgData name="Andreas Roeser" userId="2c0c9adc-0988-4f59-8f8b-edecb751ebf7" providerId="ADAL" clId="{A88C70BC-3520-4864-B9CE-319BB9FD556F}" dt="2026-02-03T13:52:16.740" v="1994" actId="20577"/>
        <pc:sldMkLst>
          <pc:docMk/>
          <pc:sldMk cId="1679687670" sldId="2147471407"/>
        </pc:sldMkLst>
        <pc:spChg chg="mod">
          <ac:chgData name="Andreas Roeser" userId="2c0c9adc-0988-4f59-8f8b-edecb751ebf7" providerId="ADAL" clId="{A88C70BC-3520-4864-B9CE-319BB9FD556F}" dt="2026-02-03T13:52:16.740" v="1994" actId="20577"/>
          <ac:spMkLst>
            <pc:docMk/>
            <pc:sldMk cId="1679687670" sldId="2147471407"/>
            <ac:spMk id="3" creationId="{29C4BD4B-F99D-1AD9-458F-DEEBE3950A3C}"/>
          </ac:spMkLst>
        </pc:spChg>
        <pc:spChg chg="add mod ord">
          <ac:chgData name="Andreas Roeser" userId="2c0c9adc-0988-4f59-8f8b-edecb751ebf7" providerId="ADAL" clId="{A88C70BC-3520-4864-B9CE-319BB9FD556F}" dt="2026-02-03T13:47:26.116" v="1833" actId="1036"/>
          <ac:spMkLst>
            <pc:docMk/>
            <pc:sldMk cId="1679687670" sldId="2147471407"/>
            <ac:spMk id="5" creationId="{688E6521-A331-E2B4-1153-AE747878C8DA}"/>
          </ac:spMkLst>
        </pc:spChg>
        <pc:spChg chg="add mod">
          <ac:chgData name="Andreas Roeser" userId="2c0c9adc-0988-4f59-8f8b-edecb751ebf7" providerId="ADAL" clId="{A88C70BC-3520-4864-B9CE-319BB9FD556F}" dt="2026-02-03T13:47:19.223" v="1812" actId="1036"/>
          <ac:spMkLst>
            <pc:docMk/>
            <pc:sldMk cId="1679687670" sldId="2147471407"/>
            <ac:spMk id="10" creationId="{BE9E3E07-141B-0DF8-71E4-6230BC2C6AC5}"/>
          </ac:spMkLst>
        </pc:spChg>
        <pc:picChg chg="add mod">
          <ac:chgData name="Andreas Roeser" userId="2c0c9adc-0988-4f59-8f8b-edecb751ebf7" providerId="ADAL" clId="{A88C70BC-3520-4864-B9CE-319BB9FD556F}" dt="2026-02-03T13:39:33.996" v="1584"/>
          <ac:picMkLst>
            <pc:docMk/>
            <pc:sldMk cId="1679687670" sldId="2147471407"/>
            <ac:picMk id="9" creationId="{DEB89111-5785-0776-74E6-446489AAC3F9}"/>
          </ac:picMkLst>
        </pc:picChg>
      </pc:sldChg>
      <pc:sldChg chg="addSp delSp modSp add mod delAnim">
        <pc:chgData name="Andreas Roeser" userId="2c0c9adc-0988-4f59-8f8b-edecb751ebf7" providerId="ADAL" clId="{A88C70BC-3520-4864-B9CE-319BB9FD556F}" dt="2026-02-03T13:52:19.848" v="1995" actId="20577"/>
        <pc:sldMkLst>
          <pc:docMk/>
          <pc:sldMk cId="1404067031" sldId="2147471408"/>
        </pc:sldMkLst>
        <pc:spChg chg="mod">
          <ac:chgData name="Andreas Roeser" userId="2c0c9adc-0988-4f59-8f8b-edecb751ebf7" providerId="ADAL" clId="{A88C70BC-3520-4864-B9CE-319BB9FD556F}" dt="2026-02-03T13:52:19.848" v="1995" actId="20577"/>
          <ac:spMkLst>
            <pc:docMk/>
            <pc:sldMk cId="1404067031" sldId="2147471408"/>
            <ac:spMk id="3" creationId="{7F6D0F70-D9CB-8F96-1D28-BB6A5558DF64}"/>
          </ac:spMkLst>
        </pc:spChg>
        <pc:spChg chg="add mod">
          <ac:chgData name="Andreas Roeser" userId="2c0c9adc-0988-4f59-8f8b-edecb751ebf7" providerId="ADAL" clId="{A88C70BC-3520-4864-B9CE-319BB9FD556F}" dt="2026-02-03T13:51:09.471" v="1980" actId="14100"/>
          <ac:spMkLst>
            <pc:docMk/>
            <pc:sldMk cId="1404067031" sldId="2147471408"/>
            <ac:spMk id="7" creationId="{BB8519E0-7E5E-C277-A672-5F3E800273B4}"/>
          </ac:spMkLst>
        </pc:spChg>
        <pc:picChg chg="add mod">
          <ac:chgData name="Andreas Roeser" userId="2c0c9adc-0988-4f59-8f8b-edecb751ebf7" providerId="ADAL" clId="{A88C70BC-3520-4864-B9CE-319BB9FD556F}" dt="2026-02-03T13:41:43.050" v="1636" actId="1076"/>
          <ac:picMkLst>
            <pc:docMk/>
            <pc:sldMk cId="1404067031" sldId="2147471408"/>
            <ac:picMk id="6" creationId="{12C4D528-59C7-C977-DBF5-704EABE56BCA}"/>
          </ac:picMkLst>
        </pc:picChg>
      </pc:sldChg>
      <pc:sldChg chg="addSp delSp modSp add mod ord modNotesTx">
        <pc:chgData name="Andreas Roeser" userId="2c0c9adc-0988-4f59-8f8b-edecb751ebf7" providerId="ADAL" clId="{A88C70BC-3520-4864-B9CE-319BB9FD556F}" dt="2026-02-03T16:16:42.073" v="2237" actId="20577"/>
        <pc:sldMkLst>
          <pc:docMk/>
          <pc:sldMk cId="499467295" sldId="2147471409"/>
        </pc:sldMkLst>
        <pc:spChg chg="add mod">
          <ac:chgData name="Andreas Roeser" userId="2c0c9adc-0988-4f59-8f8b-edecb751ebf7" providerId="ADAL" clId="{A88C70BC-3520-4864-B9CE-319BB9FD556F}" dt="2026-02-03T16:16:12.771" v="2230" actId="1036"/>
          <ac:spMkLst>
            <pc:docMk/>
            <pc:sldMk cId="499467295" sldId="2147471409"/>
            <ac:spMk id="2" creationId="{6A80B48C-928A-75B3-8750-94A7B61A8C8B}"/>
          </ac:spMkLst>
        </pc:spChg>
        <pc:spChg chg="add mod">
          <ac:chgData name="Andreas Roeser" userId="2c0c9adc-0988-4f59-8f8b-edecb751ebf7" providerId="ADAL" clId="{A88C70BC-3520-4864-B9CE-319BB9FD556F}" dt="2026-02-03T16:16:12.771" v="2230" actId="1036"/>
          <ac:spMkLst>
            <pc:docMk/>
            <pc:sldMk cId="499467295" sldId="2147471409"/>
            <ac:spMk id="3" creationId="{50085C2D-F925-CA1E-6186-1F1288391287}"/>
          </ac:spMkLst>
        </pc:spChg>
        <pc:spChg chg="add mod">
          <ac:chgData name="Andreas Roeser" userId="2c0c9adc-0988-4f59-8f8b-edecb751ebf7" providerId="ADAL" clId="{A88C70BC-3520-4864-B9CE-319BB9FD556F}" dt="2026-02-03T16:16:12.771" v="2230" actId="1036"/>
          <ac:spMkLst>
            <pc:docMk/>
            <pc:sldMk cId="499467295" sldId="2147471409"/>
            <ac:spMk id="5" creationId="{BF795EAF-3557-71B3-FD83-B1B9DDF5EF08}"/>
          </ac:spMkLst>
        </pc:spChg>
        <pc:spChg chg="add mod">
          <ac:chgData name="Andreas Roeser" userId="2c0c9adc-0988-4f59-8f8b-edecb751ebf7" providerId="ADAL" clId="{A88C70BC-3520-4864-B9CE-319BB9FD556F}" dt="2026-02-03T16:16:12.771" v="2230" actId="1036"/>
          <ac:spMkLst>
            <pc:docMk/>
            <pc:sldMk cId="499467295" sldId="2147471409"/>
            <ac:spMk id="6" creationId="{614E3D53-1EBC-EAA4-6333-6AB1FB4C904F}"/>
          </ac:spMkLst>
        </pc:spChg>
        <pc:spChg chg="add mod">
          <ac:chgData name="Andreas Roeser" userId="2c0c9adc-0988-4f59-8f8b-edecb751ebf7" providerId="ADAL" clId="{A88C70BC-3520-4864-B9CE-319BB9FD556F}" dt="2026-02-03T16:16:12.771" v="2230" actId="1036"/>
          <ac:spMkLst>
            <pc:docMk/>
            <pc:sldMk cId="499467295" sldId="2147471409"/>
            <ac:spMk id="34" creationId="{A95DD7FF-DB57-F00A-5992-0716F616FF7C}"/>
          </ac:spMkLst>
        </pc:spChg>
        <pc:spChg chg="add mod">
          <ac:chgData name="Andreas Roeser" userId="2c0c9adc-0988-4f59-8f8b-edecb751ebf7" providerId="ADAL" clId="{A88C70BC-3520-4864-B9CE-319BB9FD556F}" dt="2026-02-03T16:16:12.771" v="2230" actId="1036"/>
          <ac:spMkLst>
            <pc:docMk/>
            <pc:sldMk cId="499467295" sldId="2147471409"/>
            <ac:spMk id="35" creationId="{B3CF9679-CE70-A793-3CD1-FFFBF0891997}"/>
          </ac:spMkLst>
        </pc:spChg>
        <pc:spChg chg="add mod">
          <ac:chgData name="Andreas Roeser" userId="2c0c9adc-0988-4f59-8f8b-edecb751ebf7" providerId="ADAL" clId="{A88C70BC-3520-4864-B9CE-319BB9FD556F}" dt="2026-02-03T16:16:12.771" v="2230" actId="1036"/>
          <ac:spMkLst>
            <pc:docMk/>
            <pc:sldMk cId="499467295" sldId="2147471409"/>
            <ac:spMk id="36" creationId="{43AFFF36-2B96-77CF-1ACF-401386D347C1}"/>
          </ac:spMkLst>
        </pc:spChg>
        <pc:spChg chg="add mod">
          <ac:chgData name="Andreas Roeser" userId="2c0c9adc-0988-4f59-8f8b-edecb751ebf7" providerId="ADAL" clId="{A88C70BC-3520-4864-B9CE-319BB9FD556F}" dt="2026-02-03T16:16:12.771" v="2230" actId="1036"/>
          <ac:spMkLst>
            <pc:docMk/>
            <pc:sldMk cId="499467295" sldId="2147471409"/>
            <ac:spMk id="38" creationId="{4D5BFF0F-BE2A-6165-CAA3-698D97C7F75C}"/>
          </ac:spMkLst>
        </pc:spChg>
        <pc:spChg chg="add mod">
          <ac:chgData name="Andreas Roeser" userId="2c0c9adc-0988-4f59-8f8b-edecb751ebf7" providerId="ADAL" clId="{A88C70BC-3520-4864-B9CE-319BB9FD556F}" dt="2026-02-03T16:16:12.771" v="2230" actId="1036"/>
          <ac:spMkLst>
            <pc:docMk/>
            <pc:sldMk cId="499467295" sldId="2147471409"/>
            <ac:spMk id="39" creationId="{D06712CF-E1DC-F598-0735-6A96802C2E7F}"/>
          </ac:spMkLst>
        </pc:spChg>
        <pc:spChg chg="add mod">
          <ac:chgData name="Andreas Roeser" userId="2c0c9adc-0988-4f59-8f8b-edecb751ebf7" providerId="ADAL" clId="{A88C70BC-3520-4864-B9CE-319BB9FD556F}" dt="2026-02-03T16:16:12.771" v="2230" actId="1036"/>
          <ac:spMkLst>
            <pc:docMk/>
            <pc:sldMk cId="499467295" sldId="2147471409"/>
            <ac:spMk id="40" creationId="{AEBF24C7-6181-D263-8BB6-C5C2E23DECB9}"/>
          </ac:spMkLst>
        </pc:spChg>
        <pc:spChg chg="add mod">
          <ac:chgData name="Andreas Roeser" userId="2c0c9adc-0988-4f59-8f8b-edecb751ebf7" providerId="ADAL" clId="{A88C70BC-3520-4864-B9CE-319BB9FD556F}" dt="2026-02-03T16:16:42.073" v="2237" actId="20577"/>
          <ac:spMkLst>
            <pc:docMk/>
            <pc:sldMk cId="499467295" sldId="2147471409"/>
            <ac:spMk id="45" creationId="{F2A8EDE6-4CAF-40C7-9158-B22DB22F6209}"/>
          </ac:spMkLst>
        </pc:spChg>
      </pc:sldChg>
      <pc:sldChg chg="delSp modSp add del mod ord">
        <pc:chgData name="Andreas Roeser" userId="2c0c9adc-0988-4f59-8f8b-edecb751ebf7" providerId="ADAL" clId="{A88C70BC-3520-4864-B9CE-319BB9FD556F}" dt="2026-02-03T16:21:39.678" v="2304" actId="47"/>
        <pc:sldMkLst>
          <pc:docMk/>
          <pc:sldMk cId="2199783228" sldId="2147471410"/>
        </pc:sldMkLst>
      </pc:sldChg>
      <pc:sldChg chg="new del">
        <pc:chgData name="Andreas Roeser" userId="2c0c9adc-0988-4f59-8f8b-edecb751ebf7" providerId="ADAL" clId="{A88C70BC-3520-4864-B9CE-319BB9FD556F}" dt="2026-02-03T16:18:06.852" v="2294" actId="47"/>
        <pc:sldMkLst>
          <pc:docMk/>
          <pc:sldMk cId="4057140716" sldId="2147471411"/>
        </pc:sldMkLst>
      </pc:sldChg>
      <pc:sldChg chg="addSp delSp modSp new mod ord modNotesTx">
        <pc:chgData name="Andreas Roeser" userId="2c0c9adc-0988-4f59-8f8b-edecb751ebf7" providerId="ADAL" clId="{A88C70BC-3520-4864-B9CE-319BB9FD556F}" dt="2026-02-06T13:01:13.953" v="5920"/>
        <pc:sldMkLst>
          <pc:docMk/>
          <pc:sldMk cId="336157005" sldId="2147471412"/>
        </pc:sldMkLst>
        <pc:spChg chg="mod">
          <ac:chgData name="Andreas Roeser" userId="2c0c9adc-0988-4f59-8f8b-edecb751ebf7" providerId="ADAL" clId="{A88C70BC-3520-4864-B9CE-319BB9FD556F}" dt="2026-02-05T17:21:29.579" v="5916" actId="313"/>
          <ac:spMkLst>
            <pc:docMk/>
            <pc:sldMk cId="336157005" sldId="2147471412"/>
            <ac:spMk id="2" creationId="{9737EA5D-A462-318C-683A-B6B6CD107D16}"/>
          </ac:spMkLst>
        </pc:spChg>
        <pc:spChg chg="mod">
          <ac:chgData name="Andreas Roeser" userId="2c0c9adc-0988-4f59-8f8b-edecb751ebf7" providerId="ADAL" clId="{A88C70BC-3520-4864-B9CE-319BB9FD556F}" dt="2026-02-04T12:20:08.040" v="3059" actId="6549"/>
          <ac:spMkLst>
            <pc:docMk/>
            <pc:sldMk cId="336157005" sldId="2147471412"/>
            <ac:spMk id="3" creationId="{B7999EFA-5429-B7AC-EDD4-208E70BC6162}"/>
          </ac:spMkLst>
        </pc:spChg>
        <pc:spChg chg="add mod">
          <ac:chgData name="Andreas Roeser" userId="2c0c9adc-0988-4f59-8f8b-edecb751ebf7" providerId="ADAL" clId="{A88C70BC-3520-4864-B9CE-319BB9FD556F}" dt="2026-02-06T13:01:13.953" v="5920"/>
          <ac:spMkLst>
            <pc:docMk/>
            <pc:sldMk cId="336157005" sldId="2147471412"/>
            <ac:spMk id="4" creationId="{D0BF4734-37D7-7213-DD43-AA345B7BDA1C}"/>
          </ac:spMkLst>
        </pc:spChg>
        <pc:spChg chg="add mod">
          <ac:chgData name="Andreas Roeser" userId="2c0c9adc-0988-4f59-8f8b-edecb751ebf7" providerId="ADAL" clId="{A88C70BC-3520-4864-B9CE-319BB9FD556F}" dt="2026-02-04T12:44:05.673" v="3732" actId="1076"/>
          <ac:spMkLst>
            <pc:docMk/>
            <pc:sldMk cId="336157005" sldId="2147471412"/>
            <ac:spMk id="8" creationId="{60C11849-CD03-AEA4-64BF-B4CB6FB50C79}"/>
          </ac:spMkLst>
        </pc:spChg>
        <pc:picChg chg="add mod ord">
          <ac:chgData name="Andreas Roeser" userId="2c0c9adc-0988-4f59-8f8b-edecb751ebf7" providerId="ADAL" clId="{A88C70BC-3520-4864-B9CE-319BB9FD556F}" dt="2026-02-04T16:12:47.466" v="5857" actId="167"/>
          <ac:picMkLst>
            <pc:docMk/>
            <pc:sldMk cId="336157005" sldId="2147471412"/>
            <ac:picMk id="10" creationId="{7DA09587-2F95-0E2B-7663-FA401FCDBA55}"/>
          </ac:picMkLst>
        </pc:picChg>
      </pc:sldChg>
      <pc:sldChg chg="addSp modSp add del mod">
        <pc:chgData name="Andreas Roeser" userId="2c0c9adc-0988-4f59-8f8b-edecb751ebf7" providerId="ADAL" clId="{A88C70BC-3520-4864-B9CE-319BB9FD556F}" dt="2026-02-05T17:21:46.557" v="5917" actId="2696"/>
        <pc:sldMkLst>
          <pc:docMk/>
          <pc:sldMk cId="4180021023" sldId="2147471413"/>
        </pc:sldMkLst>
      </pc:sldChg>
      <pc:sldChg chg="add del">
        <pc:chgData name="Andreas Roeser" userId="2c0c9adc-0988-4f59-8f8b-edecb751ebf7" providerId="ADAL" clId="{A88C70BC-3520-4864-B9CE-319BB9FD556F}" dt="2026-02-04T12:32:41.114" v="3656" actId="47"/>
        <pc:sldMkLst>
          <pc:docMk/>
          <pc:sldMk cId="653665896" sldId="2147471414"/>
        </pc:sldMkLst>
      </pc:sldChg>
      <pc:sldChg chg="add">
        <pc:chgData name="Andreas Roeser" userId="2c0c9adc-0988-4f59-8f8b-edecb751ebf7" providerId="ADAL" clId="{A88C70BC-3520-4864-B9CE-319BB9FD556F}" dt="2026-02-03T16:21:30.698" v="2302"/>
        <pc:sldMkLst>
          <pc:docMk/>
          <pc:sldMk cId="562950579" sldId="2147471415"/>
        </pc:sldMkLst>
      </pc:sldChg>
      <pc:sldChg chg="modSp add mod">
        <pc:chgData name="Andreas Roeser" userId="2c0c9adc-0988-4f59-8f8b-edecb751ebf7" providerId="ADAL" clId="{A88C70BC-3520-4864-B9CE-319BB9FD556F}" dt="2026-02-04T11:58:39.528" v="2486" actId="14100"/>
        <pc:sldMkLst>
          <pc:docMk/>
          <pc:sldMk cId="124487916" sldId="2147471416"/>
        </pc:sldMkLst>
        <pc:spChg chg="mod">
          <ac:chgData name="Andreas Roeser" userId="2c0c9adc-0988-4f59-8f8b-edecb751ebf7" providerId="ADAL" clId="{A88C70BC-3520-4864-B9CE-319BB9FD556F}" dt="2026-02-04T11:58:39.528" v="2486" actId="14100"/>
          <ac:spMkLst>
            <pc:docMk/>
            <pc:sldMk cId="124487916" sldId="2147471416"/>
            <ac:spMk id="3" creationId="{3DA2B788-BE23-CCEA-EF57-A625500DB695}"/>
          </ac:spMkLst>
        </pc:spChg>
      </pc:sldChg>
      <pc:sldChg chg="modSp add del mod">
        <pc:chgData name="Andreas Roeser" userId="2c0c9adc-0988-4f59-8f8b-edecb751ebf7" providerId="ADAL" clId="{A88C70BC-3520-4864-B9CE-319BB9FD556F}" dt="2026-02-04T12:08:29.222" v="2545" actId="47"/>
        <pc:sldMkLst>
          <pc:docMk/>
          <pc:sldMk cId="3029200923" sldId="2147471417"/>
        </pc:sldMkLst>
      </pc:sldChg>
      <pc:sldChg chg="addSp modSp add del mod">
        <pc:chgData name="Andreas Roeser" userId="2c0c9adc-0988-4f59-8f8b-edecb751ebf7" providerId="ADAL" clId="{A88C70BC-3520-4864-B9CE-319BB9FD556F}" dt="2026-02-04T12:19:57.716" v="3049" actId="47"/>
        <pc:sldMkLst>
          <pc:docMk/>
          <pc:sldMk cId="3060276829" sldId="2147471417"/>
        </pc:sldMkLst>
      </pc:sldChg>
      <pc:sldChg chg="add del">
        <pc:chgData name="Andreas Roeser" userId="2c0c9adc-0988-4f59-8f8b-edecb751ebf7" providerId="ADAL" clId="{A88C70BC-3520-4864-B9CE-319BB9FD556F}" dt="2026-02-04T12:09:01.646" v="2548"/>
        <pc:sldMkLst>
          <pc:docMk/>
          <pc:sldMk cId="729449499" sldId="2147471418"/>
        </pc:sldMkLst>
      </pc:sldChg>
      <pc:sldChg chg="addSp modSp add mod modNotesTx">
        <pc:chgData name="Andreas Roeser" userId="2c0c9adc-0988-4f59-8f8b-edecb751ebf7" providerId="ADAL" clId="{A88C70BC-3520-4864-B9CE-319BB9FD556F}" dt="2026-02-06T13:00:57.749" v="5919"/>
        <pc:sldMkLst>
          <pc:docMk/>
          <pc:sldMk cId="833664970" sldId="2147471418"/>
        </pc:sldMkLst>
        <pc:spChg chg="mod">
          <ac:chgData name="Andreas Roeser" userId="2c0c9adc-0988-4f59-8f8b-edecb751ebf7" providerId="ADAL" clId="{A88C70BC-3520-4864-B9CE-319BB9FD556F}" dt="2026-02-04T15:16:58.599" v="5166" actId="6549"/>
          <ac:spMkLst>
            <pc:docMk/>
            <pc:sldMk cId="833664970" sldId="2147471418"/>
            <ac:spMk id="2" creationId="{9CA2F4AC-7F80-0A12-8D54-44029F8F00F0}"/>
          </ac:spMkLst>
        </pc:spChg>
        <pc:spChg chg="add mod">
          <ac:chgData name="Andreas Roeser" userId="2c0c9adc-0988-4f59-8f8b-edecb751ebf7" providerId="ADAL" clId="{A88C70BC-3520-4864-B9CE-319BB9FD556F}" dt="2026-02-04T13:37:23.579" v="5160" actId="1076"/>
          <ac:spMkLst>
            <pc:docMk/>
            <pc:sldMk cId="833664970" sldId="2147471418"/>
            <ac:spMk id="4" creationId="{2658C787-267C-C5EA-B903-86A775328D06}"/>
          </ac:spMkLst>
        </pc:spChg>
        <pc:spChg chg="add mod">
          <ac:chgData name="Andreas Roeser" userId="2c0c9adc-0988-4f59-8f8b-edecb751ebf7" providerId="ADAL" clId="{A88C70BC-3520-4864-B9CE-319BB9FD556F}" dt="2026-02-06T13:00:57.749" v="5919"/>
          <ac:spMkLst>
            <pc:docMk/>
            <pc:sldMk cId="833664970" sldId="2147471418"/>
            <ac:spMk id="6" creationId="{FD9AEA6D-5D5F-C024-6FC0-B13356DD4E31}"/>
          </ac:spMkLst>
        </pc:spChg>
        <pc:picChg chg="mod">
          <ac:chgData name="Andreas Roeser" userId="2c0c9adc-0988-4f59-8f8b-edecb751ebf7" providerId="ADAL" clId="{A88C70BC-3520-4864-B9CE-319BB9FD556F}" dt="2026-02-04T13:14:37.910" v="4320" actId="14100"/>
          <ac:picMkLst>
            <pc:docMk/>
            <pc:sldMk cId="833664970" sldId="2147471418"/>
            <ac:picMk id="5" creationId="{5E8B9420-A2C7-6C0B-DE64-B82DBDDEC0DB}"/>
          </ac:picMkLst>
        </pc:picChg>
      </pc:sldChg>
      <pc:sldChg chg="addSp delSp modSp add del mod">
        <pc:chgData name="Andreas Roeser" userId="2c0c9adc-0988-4f59-8f8b-edecb751ebf7" providerId="ADAL" clId="{A88C70BC-3520-4864-B9CE-319BB9FD556F}" dt="2026-02-04T12:14:58.894" v="2708" actId="47"/>
        <pc:sldMkLst>
          <pc:docMk/>
          <pc:sldMk cId="1713456847" sldId="2147471418"/>
        </pc:sldMkLst>
      </pc:sldChg>
      <pc:sldChg chg="addSp delSp modSp add del mod ord">
        <pc:chgData name="Andreas Roeser" userId="2c0c9adc-0988-4f59-8f8b-edecb751ebf7" providerId="ADAL" clId="{A88C70BC-3520-4864-B9CE-319BB9FD556F}" dt="2026-02-06T13:01:35.810" v="5921" actId="47"/>
        <pc:sldMkLst>
          <pc:docMk/>
          <pc:sldMk cId="559738009" sldId="2147471419"/>
        </pc:sldMkLst>
      </pc:sldChg>
      <pc:sldChg chg="addSp delSp modSp add del mod">
        <pc:chgData name="Andreas Roeser" userId="2c0c9adc-0988-4f59-8f8b-edecb751ebf7" providerId="ADAL" clId="{A88C70BC-3520-4864-B9CE-319BB9FD556F}" dt="2026-02-04T12:27:53.127" v="3344" actId="47"/>
        <pc:sldMkLst>
          <pc:docMk/>
          <pc:sldMk cId="1230618647" sldId="2147471419"/>
        </pc:sldMkLst>
      </pc:sldChg>
      <pc:sldMasterChg chg="delSldLayout">
        <pc:chgData name="Andreas Roeser" userId="2c0c9adc-0988-4f59-8f8b-edecb751ebf7" providerId="ADAL" clId="{A88C70BC-3520-4864-B9CE-319BB9FD556F}" dt="2026-02-04T12:32:38.300" v="3655" actId="47"/>
        <pc:sldMasterMkLst>
          <pc:docMk/>
          <pc:sldMasterMk cId="0" sldId="2147483673"/>
        </pc:sldMasterMkLst>
        <pc:sldLayoutChg chg="del">
          <pc:chgData name="Andreas Roeser" userId="2c0c9adc-0988-4f59-8f8b-edecb751ebf7" providerId="ADAL" clId="{A88C70BC-3520-4864-B9CE-319BB9FD556F}" dt="2026-02-04T12:32:38.300" v="3655" actId="47"/>
          <pc:sldLayoutMkLst>
            <pc:docMk/>
            <pc:sldMasterMk cId="0" sldId="2147483673"/>
            <pc:sldLayoutMk cId="1389707038" sldId="2147483772"/>
          </pc:sldLayoutMkLst>
        </pc:sldLayoutChg>
        <pc:sldLayoutChg chg="del">
          <pc:chgData name="Andreas Roeser" userId="2c0c9adc-0988-4f59-8f8b-edecb751ebf7" providerId="ADAL" clId="{A88C70BC-3520-4864-B9CE-319BB9FD556F}" dt="2026-02-03T11:11:34.617" v="336" actId="47"/>
          <pc:sldLayoutMkLst>
            <pc:docMk/>
            <pc:sldMasterMk cId="0" sldId="2147483673"/>
            <pc:sldLayoutMk cId="2378319563" sldId="2147483775"/>
          </pc:sldLayoutMkLst>
        </pc:sldLayoutChg>
        <pc:sldLayoutChg chg="del">
          <pc:chgData name="Andreas Roeser" userId="2c0c9adc-0988-4f59-8f8b-edecb751ebf7" providerId="ADAL" clId="{A88C70BC-3520-4864-B9CE-319BB9FD556F}" dt="2026-02-03T11:22:04.594" v="707" actId="47"/>
          <pc:sldLayoutMkLst>
            <pc:docMk/>
            <pc:sldMasterMk cId="0" sldId="2147483673"/>
            <pc:sldLayoutMk cId="3360401177" sldId="2147483775"/>
          </pc:sldLayoutMkLst>
        </pc:sldLayoutChg>
        <pc:sldLayoutChg chg="del">
          <pc:chgData name="Andreas Roeser" userId="2c0c9adc-0988-4f59-8f8b-edecb751ebf7" providerId="ADAL" clId="{A88C70BC-3520-4864-B9CE-319BB9FD556F}" dt="2026-02-04T12:32:38.300" v="3655" actId="47"/>
          <pc:sldLayoutMkLst>
            <pc:docMk/>
            <pc:sldMasterMk cId="0" sldId="2147483673"/>
            <pc:sldLayoutMk cId="3472931362" sldId="2147483776"/>
          </pc:sldLayoutMkLst>
        </pc:sldLayoutChg>
      </pc:sldMasterChg>
    </pc:docChg>
  </pc:docChgLst>
  <pc:docChgLst>
    <pc:chgData name="Muhammad Fawwad" userId="440a2f9b-72a2-4049-b1a2-97eeef6aff93" providerId="ADAL" clId="{85D4766B-6D4B-45E3-B5E7-582A4A5074BC}"/>
    <pc:docChg chg="undo redo custSel addSld delSld modSld sldOrd">
      <pc:chgData name="Muhammad Fawwad" userId="440a2f9b-72a2-4049-b1a2-97eeef6aff93" providerId="ADAL" clId="{85D4766B-6D4B-45E3-B5E7-582A4A5074BC}" dt="2022-12-08T11:14:39.641" v="96" actId="207"/>
      <pc:docMkLst>
        <pc:docMk/>
      </pc:docMkLst>
      <pc:sldChg chg="modSp mod">
        <pc:chgData name="Muhammad Fawwad" userId="440a2f9b-72a2-4049-b1a2-97eeef6aff93" providerId="ADAL" clId="{85D4766B-6D4B-45E3-B5E7-582A4A5074BC}" dt="2022-12-08T10:38:59.834" v="48" actId="20577"/>
        <pc:sldMkLst>
          <pc:docMk/>
          <pc:sldMk cId="1051904567" sldId="256"/>
        </pc:sldMkLst>
      </pc:sldChg>
      <pc:sldChg chg="modSp mod">
        <pc:chgData name="Muhammad Fawwad" userId="440a2f9b-72a2-4049-b1a2-97eeef6aff93" providerId="ADAL" clId="{85D4766B-6D4B-45E3-B5E7-582A4A5074BC}" dt="2022-12-08T10:58:42.708" v="84" actId="20577"/>
        <pc:sldMkLst>
          <pc:docMk/>
          <pc:sldMk cId="3081845062" sldId="415"/>
        </pc:sldMkLst>
      </pc:sldChg>
      <pc:sldChg chg="ord">
        <pc:chgData name="Muhammad Fawwad" userId="440a2f9b-72a2-4049-b1a2-97eeef6aff93" providerId="ADAL" clId="{85D4766B-6D4B-45E3-B5E7-582A4A5074BC}" dt="2022-12-08T10:59:00.157" v="86"/>
        <pc:sldMkLst>
          <pc:docMk/>
          <pc:sldMk cId="2842276838" sldId="416"/>
        </pc:sldMkLst>
      </pc:sldChg>
      <pc:sldChg chg="ord">
        <pc:chgData name="Muhammad Fawwad" userId="440a2f9b-72a2-4049-b1a2-97eeef6aff93" providerId="ADAL" clId="{85D4766B-6D4B-45E3-B5E7-582A4A5074BC}" dt="2022-12-08T10:55:44.339" v="60"/>
        <pc:sldMkLst>
          <pc:docMk/>
          <pc:sldMk cId="3978768357" sldId="417"/>
        </pc:sldMkLst>
      </pc:sldChg>
      <pc:sldChg chg="modSp add del mod ord">
        <pc:chgData name="Muhammad Fawwad" userId="440a2f9b-72a2-4049-b1a2-97eeef6aff93" providerId="ADAL" clId="{85D4766B-6D4B-45E3-B5E7-582A4A5074BC}" dt="2022-12-08T11:14:39.641" v="96" actId="207"/>
        <pc:sldMkLst>
          <pc:docMk/>
          <pc:sldMk cId="2871792656" sldId="471"/>
        </pc:sldMkLst>
      </pc:sldChg>
    </pc:docChg>
  </pc:docChgLst>
  <pc:docChgLst>
    <pc:chgData name="Andreas Roeser" userId="2c0c9adc-0988-4f59-8f8b-edecb751ebf7" providerId="ADAL" clId="{FD0FA429-B7D9-466D-9A29-9F24429971ED}"/>
    <pc:docChg chg="undo custSel addSld delSld modSld sldOrd modMainMaster modSection">
      <pc:chgData name="Andreas Roeser" userId="2c0c9adc-0988-4f59-8f8b-edecb751ebf7" providerId="ADAL" clId="{FD0FA429-B7D9-466D-9A29-9F24429971ED}" dt="2026-02-27T09:00:12.496" v="606" actId="478"/>
      <pc:docMkLst>
        <pc:docMk/>
      </pc:docMkLst>
      <pc:sldChg chg="delSp modSp mod">
        <pc:chgData name="Andreas Roeser" userId="2c0c9adc-0988-4f59-8f8b-edecb751ebf7" providerId="ADAL" clId="{FD0FA429-B7D9-466D-9A29-9F24429971ED}" dt="2026-02-27T09:00:12.496" v="606" actId="478"/>
        <pc:sldMkLst>
          <pc:docMk/>
          <pc:sldMk cId="1051904567" sldId="256"/>
        </pc:sldMkLst>
        <pc:spChg chg="del mod">
          <ac:chgData name="Andreas Roeser" userId="2c0c9adc-0988-4f59-8f8b-edecb751ebf7" providerId="ADAL" clId="{FD0FA429-B7D9-466D-9A29-9F24429971ED}" dt="2026-02-27T09:00:10.380" v="605" actId="478"/>
          <ac:spMkLst>
            <pc:docMk/>
            <pc:sldMk cId="1051904567" sldId="256"/>
            <ac:spMk id="3" creationId="{F96F0DCD-B079-5C3A-18DF-EF94E93A2C58}"/>
          </ac:spMkLst>
        </pc:spChg>
        <pc:spChg chg="mod">
          <ac:chgData name="Andreas Roeser" userId="2c0c9adc-0988-4f59-8f8b-edecb751ebf7" providerId="ADAL" clId="{FD0FA429-B7D9-466D-9A29-9F24429971ED}" dt="2026-02-27T09:00:05.656" v="604" actId="20577"/>
          <ac:spMkLst>
            <pc:docMk/>
            <pc:sldMk cId="1051904567" sldId="256"/>
            <ac:spMk id="4" creationId="{00000000-0000-0000-0000-000000000000}"/>
          </ac:spMkLst>
        </pc:spChg>
        <pc:spChg chg="del">
          <ac:chgData name="Andreas Roeser" userId="2c0c9adc-0988-4f59-8f8b-edecb751ebf7" providerId="ADAL" clId="{FD0FA429-B7D9-466D-9A29-9F24429971ED}" dt="2026-02-27T09:00:12.496" v="606" actId="478"/>
          <ac:spMkLst>
            <pc:docMk/>
            <pc:sldMk cId="1051904567" sldId="256"/>
            <ac:spMk id="8" creationId="{57B4C5BB-E72F-FDF2-AC50-B449FA46F034}"/>
          </ac:spMkLst>
        </pc:spChg>
      </pc:sldChg>
      <pc:sldChg chg="modSp mod">
        <pc:chgData name="Andreas Roeser" userId="2c0c9adc-0988-4f59-8f8b-edecb751ebf7" providerId="ADAL" clId="{FD0FA429-B7D9-466D-9A29-9F24429971ED}" dt="2026-02-27T07:40:05.696" v="523" actId="20577"/>
        <pc:sldMkLst>
          <pc:docMk/>
          <pc:sldMk cId="3192413497" sldId="266"/>
        </pc:sldMkLst>
        <pc:graphicFrameChg chg="modGraphic">
          <ac:chgData name="Andreas Roeser" userId="2c0c9adc-0988-4f59-8f8b-edecb751ebf7" providerId="ADAL" clId="{FD0FA429-B7D9-466D-9A29-9F24429971ED}" dt="2026-02-27T07:40:05.696" v="523" actId="20577"/>
          <ac:graphicFrameMkLst>
            <pc:docMk/>
            <pc:sldMk cId="3192413497" sldId="266"/>
            <ac:graphicFrameMk id="4" creationId="{00000000-0000-0000-0000-000000000000}"/>
          </ac:graphicFrameMkLst>
        </pc:graphicFrameChg>
      </pc:sldChg>
      <pc:sldChg chg="modNotesTx">
        <pc:chgData name="Andreas Roeser" userId="2c0c9adc-0988-4f59-8f8b-edecb751ebf7" providerId="ADAL" clId="{FD0FA429-B7D9-466D-9A29-9F24429971ED}" dt="2026-02-06T13:10:45.053" v="13" actId="6549"/>
        <pc:sldMkLst>
          <pc:docMk/>
          <pc:sldMk cId="3227555078" sldId="331"/>
        </pc:sldMkLst>
      </pc:sldChg>
      <pc:sldChg chg="del">
        <pc:chgData name="Andreas Roeser" userId="2c0c9adc-0988-4f59-8f8b-edecb751ebf7" providerId="ADAL" clId="{FD0FA429-B7D9-466D-9A29-9F24429971ED}" dt="2026-02-06T13:06:29.844" v="3" actId="47"/>
        <pc:sldMkLst>
          <pc:docMk/>
          <pc:sldMk cId="4152949625" sldId="408"/>
        </pc:sldMkLst>
      </pc:sldChg>
      <pc:sldChg chg="modSp mod">
        <pc:chgData name="Andreas Roeser" userId="2c0c9adc-0988-4f59-8f8b-edecb751ebf7" providerId="ADAL" clId="{FD0FA429-B7D9-466D-9A29-9F24429971ED}" dt="2026-02-06T13:51:17.240" v="35" actId="20577"/>
        <pc:sldMkLst>
          <pc:docMk/>
          <pc:sldMk cId="247288026" sldId="424"/>
        </pc:sldMkLst>
        <pc:spChg chg="mod">
          <ac:chgData name="Andreas Roeser" userId="2c0c9adc-0988-4f59-8f8b-edecb751ebf7" providerId="ADAL" clId="{FD0FA429-B7D9-466D-9A29-9F24429971ED}" dt="2026-02-06T13:51:17.240" v="35" actId="20577"/>
          <ac:spMkLst>
            <pc:docMk/>
            <pc:sldMk cId="247288026" sldId="424"/>
            <ac:spMk id="4" creationId="{00000000-0000-0000-0000-000000000000}"/>
          </ac:spMkLst>
        </pc:spChg>
      </pc:sldChg>
      <pc:sldChg chg="modNotesTx">
        <pc:chgData name="Andreas Roeser" userId="2c0c9adc-0988-4f59-8f8b-edecb751ebf7" providerId="ADAL" clId="{FD0FA429-B7D9-466D-9A29-9F24429971ED}" dt="2026-02-06T13:06:42.239" v="4" actId="6549"/>
        <pc:sldMkLst>
          <pc:docMk/>
          <pc:sldMk cId="394972966" sldId="476"/>
        </pc:sldMkLst>
      </pc:sldChg>
      <pc:sldChg chg="modNotesTx">
        <pc:chgData name="Andreas Roeser" userId="2c0c9adc-0988-4f59-8f8b-edecb751ebf7" providerId="ADAL" clId="{FD0FA429-B7D9-466D-9A29-9F24429971ED}" dt="2026-02-06T13:06:57.726" v="7" actId="6549"/>
        <pc:sldMkLst>
          <pc:docMk/>
          <pc:sldMk cId="714521886" sldId="478"/>
        </pc:sldMkLst>
      </pc:sldChg>
      <pc:sldChg chg="modNotesTx">
        <pc:chgData name="Andreas Roeser" userId="2c0c9adc-0988-4f59-8f8b-edecb751ebf7" providerId="ADAL" clId="{FD0FA429-B7D9-466D-9A29-9F24429971ED}" dt="2026-02-06T13:06:45.306" v="5" actId="6549"/>
        <pc:sldMkLst>
          <pc:docMk/>
          <pc:sldMk cId="736540329" sldId="479"/>
        </pc:sldMkLst>
      </pc:sldChg>
      <pc:sldChg chg="modNotesTx">
        <pc:chgData name="Andreas Roeser" userId="2c0c9adc-0988-4f59-8f8b-edecb751ebf7" providerId="ADAL" clId="{FD0FA429-B7D9-466D-9A29-9F24429971ED}" dt="2026-02-06T13:06:48.174" v="6" actId="6549"/>
        <pc:sldMkLst>
          <pc:docMk/>
          <pc:sldMk cId="384925507" sldId="480"/>
        </pc:sldMkLst>
      </pc:sldChg>
      <pc:sldChg chg="modSp mod">
        <pc:chgData name="Andreas Roeser" userId="2c0c9adc-0988-4f59-8f8b-edecb751ebf7" providerId="ADAL" clId="{FD0FA429-B7D9-466D-9A29-9F24429971ED}" dt="2026-02-06T13:48:32.296" v="23" actId="20577"/>
        <pc:sldMkLst>
          <pc:docMk/>
          <pc:sldMk cId="4068924166" sldId="1364"/>
        </pc:sldMkLst>
        <pc:spChg chg="mod">
          <ac:chgData name="Andreas Roeser" userId="2c0c9adc-0988-4f59-8f8b-edecb751ebf7" providerId="ADAL" clId="{FD0FA429-B7D9-466D-9A29-9F24429971ED}" dt="2026-02-06T13:48:32.296" v="23" actId="20577"/>
          <ac:spMkLst>
            <pc:docMk/>
            <pc:sldMk cId="4068924166" sldId="1364"/>
            <ac:spMk id="30" creationId="{D5EC6FDA-4DEC-4CA5-AA14-BCBBFBBDA5E5}"/>
          </ac:spMkLst>
        </pc:spChg>
      </pc:sldChg>
      <pc:sldChg chg="modNotesTx">
        <pc:chgData name="Andreas Roeser" userId="2c0c9adc-0988-4f59-8f8b-edecb751ebf7" providerId="ADAL" clId="{FD0FA429-B7D9-466D-9A29-9F24429971ED}" dt="2026-02-06T13:10:55.956" v="14" actId="6549"/>
        <pc:sldMkLst>
          <pc:docMk/>
          <pc:sldMk cId="2815612592" sldId="1404"/>
        </pc:sldMkLst>
      </pc:sldChg>
      <pc:sldChg chg="modSp mod modNotesTx">
        <pc:chgData name="Andreas Roeser" userId="2c0c9adc-0988-4f59-8f8b-edecb751ebf7" providerId="ADAL" clId="{FD0FA429-B7D9-466D-9A29-9F24429971ED}" dt="2026-02-06T13:46:47.407" v="22" actId="20577"/>
        <pc:sldMkLst>
          <pc:docMk/>
          <pc:sldMk cId="3433008831" sldId="1405"/>
        </pc:sldMkLst>
        <pc:spChg chg="mod">
          <ac:chgData name="Andreas Roeser" userId="2c0c9adc-0988-4f59-8f8b-edecb751ebf7" providerId="ADAL" clId="{FD0FA429-B7D9-466D-9A29-9F24429971ED}" dt="2026-02-06T13:46:47.407" v="22" actId="20577"/>
          <ac:spMkLst>
            <pc:docMk/>
            <pc:sldMk cId="3433008831" sldId="1405"/>
            <ac:spMk id="20" creationId="{1FB80A53-47BD-6F97-5521-98570B3EEFA5}"/>
          </ac:spMkLst>
        </pc:spChg>
      </pc:sldChg>
      <pc:sldChg chg="modNotesTx">
        <pc:chgData name="Andreas Roeser" userId="2c0c9adc-0988-4f59-8f8b-edecb751ebf7" providerId="ADAL" clId="{FD0FA429-B7D9-466D-9A29-9F24429971ED}" dt="2026-02-06T13:11:03.823" v="16" actId="6549"/>
        <pc:sldMkLst>
          <pc:docMk/>
          <pc:sldMk cId="1040753722" sldId="1406"/>
        </pc:sldMkLst>
      </pc:sldChg>
      <pc:sldChg chg="delSp modSp mod modNotes modNotesTx">
        <pc:chgData name="Andreas Roeser" userId="2c0c9adc-0988-4f59-8f8b-edecb751ebf7" providerId="ADAL" clId="{FD0FA429-B7D9-466D-9A29-9F24429971ED}" dt="2026-02-06T13:48:52.400" v="26" actId="478"/>
        <pc:sldMkLst>
          <pc:docMk/>
          <pc:sldMk cId="2073623989" sldId="11210"/>
        </pc:sldMkLst>
      </pc:sldChg>
      <pc:sldChg chg="modNotesTx">
        <pc:chgData name="Andreas Roeser" userId="2c0c9adc-0988-4f59-8f8b-edecb751ebf7" providerId="ADAL" clId="{FD0FA429-B7D9-466D-9A29-9F24429971ED}" dt="2026-02-06T13:11:07.541" v="17" actId="6549"/>
        <pc:sldMkLst>
          <pc:docMk/>
          <pc:sldMk cId="2654504428" sldId="2147471405"/>
        </pc:sldMkLst>
      </pc:sldChg>
      <pc:sldChg chg="modNotesTx">
        <pc:chgData name="Andreas Roeser" userId="2c0c9adc-0988-4f59-8f8b-edecb751ebf7" providerId="ADAL" clId="{FD0FA429-B7D9-466D-9A29-9F24429971ED}" dt="2026-02-06T13:07:01.611" v="8" actId="6549"/>
        <pc:sldMkLst>
          <pc:docMk/>
          <pc:sldMk cId="1679687670" sldId="2147471407"/>
        </pc:sldMkLst>
      </pc:sldChg>
      <pc:sldChg chg="modNotesTx">
        <pc:chgData name="Andreas Roeser" userId="2c0c9adc-0988-4f59-8f8b-edecb751ebf7" providerId="ADAL" clId="{FD0FA429-B7D9-466D-9A29-9F24429971ED}" dt="2026-02-06T13:07:04.863" v="9" actId="6549"/>
        <pc:sldMkLst>
          <pc:docMk/>
          <pc:sldMk cId="1404067031" sldId="2147471408"/>
        </pc:sldMkLst>
      </pc:sldChg>
      <pc:sldChg chg="modSp mod modNotesTx">
        <pc:chgData name="Andreas Roeser" userId="2c0c9adc-0988-4f59-8f8b-edecb751ebf7" providerId="ADAL" clId="{FD0FA429-B7D9-466D-9A29-9F24429971ED}" dt="2026-02-27T07:41:54.507" v="524" actId="20577"/>
        <pc:sldMkLst>
          <pc:docMk/>
          <pc:sldMk cId="336157005" sldId="2147471412"/>
        </pc:sldMkLst>
        <pc:spChg chg="mod">
          <ac:chgData name="Andreas Roeser" userId="2c0c9adc-0988-4f59-8f8b-edecb751ebf7" providerId="ADAL" clId="{FD0FA429-B7D9-466D-9A29-9F24429971ED}" dt="2026-02-27T07:41:54.507" v="524" actId="20577"/>
          <ac:spMkLst>
            <pc:docMk/>
            <pc:sldMk cId="336157005" sldId="2147471412"/>
            <ac:spMk id="2" creationId="{9737EA5D-A462-318C-683A-B6B6CD107D16}"/>
          </ac:spMkLst>
        </pc:spChg>
        <pc:spChg chg="mod">
          <ac:chgData name="Andreas Roeser" userId="2c0c9adc-0988-4f59-8f8b-edecb751ebf7" providerId="ADAL" clId="{FD0FA429-B7D9-466D-9A29-9F24429971ED}" dt="2026-02-18T16:30:52.803" v="518" actId="1036"/>
          <ac:spMkLst>
            <pc:docMk/>
            <pc:sldMk cId="336157005" sldId="2147471412"/>
            <ac:spMk id="8" creationId="{60C11849-CD03-AEA4-64BF-B4CB6FB50C79}"/>
          </ac:spMkLst>
        </pc:spChg>
      </pc:sldChg>
      <pc:sldChg chg="modSp mod modNotesTx">
        <pc:chgData name="Andreas Roeser" userId="2c0c9adc-0988-4f59-8f8b-edecb751ebf7" providerId="ADAL" clId="{FD0FA429-B7D9-466D-9A29-9F24429971ED}" dt="2026-02-18T16:27:52.421" v="357" actId="1036"/>
        <pc:sldMkLst>
          <pc:docMk/>
          <pc:sldMk cId="833664970" sldId="2147471418"/>
        </pc:sldMkLst>
        <pc:spChg chg="mod">
          <ac:chgData name="Andreas Roeser" userId="2c0c9adc-0988-4f59-8f8b-edecb751ebf7" providerId="ADAL" clId="{FD0FA429-B7D9-466D-9A29-9F24429971ED}" dt="2026-02-18T16:27:52.421" v="357" actId="1036"/>
          <ac:spMkLst>
            <pc:docMk/>
            <pc:sldMk cId="833664970" sldId="2147471418"/>
            <ac:spMk id="2" creationId="{9CA2F4AC-7F80-0A12-8D54-44029F8F00F0}"/>
          </ac:spMkLst>
        </pc:spChg>
        <pc:spChg chg="mod">
          <ac:chgData name="Andreas Roeser" userId="2c0c9adc-0988-4f59-8f8b-edecb751ebf7" providerId="ADAL" clId="{FD0FA429-B7D9-466D-9A29-9F24429971ED}" dt="2026-02-18T16:23:58.567" v="72" actId="20577"/>
          <ac:spMkLst>
            <pc:docMk/>
            <pc:sldMk cId="833664970" sldId="2147471418"/>
            <ac:spMk id="3" creationId="{F9DC729D-8BDE-04C3-ECCB-A3F3BA126189}"/>
          </ac:spMkLst>
        </pc:spChg>
        <pc:spChg chg="mod">
          <ac:chgData name="Andreas Roeser" userId="2c0c9adc-0988-4f59-8f8b-edecb751ebf7" providerId="ADAL" clId="{FD0FA429-B7D9-466D-9A29-9F24429971ED}" dt="2026-02-06T13:57:02.558" v="37" actId="20577"/>
          <ac:spMkLst>
            <pc:docMk/>
            <pc:sldMk cId="833664970" sldId="2147471418"/>
            <ac:spMk id="4" creationId="{2658C787-267C-C5EA-B903-86A775328D06}"/>
          </ac:spMkLst>
        </pc:spChg>
      </pc:sldChg>
      <pc:sldChg chg="modSp add mod ord">
        <pc:chgData name="Andreas Roeser" userId="2c0c9adc-0988-4f59-8f8b-edecb751ebf7" providerId="ADAL" clId="{FD0FA429-B7D9-466D-9A29-9F24429971ED}" dt="2026-02-27T08:41:15.011" v="583" actId="6549"/>
        <pc:sldMkLst>
          <pc:docMk/>
          <pc:sldMk cId="594435706" sldId="2147471419"/>
        </pc:sldMkLst>
        <pc:spChg chg="mod">
          <ac:chgData name="Andreas Roeser" userId="2c0c9adc-0988-4f59-8f8b-edecb751ebf7" providerId="ADAL" clId="{FD0FA429-B7D9-466D-9A29-9F24429971ED}" dt="2026-02-27T08:41:15.011" v="583" actId="6549"/>
          <ac:spMkLst>
            <pc:docMk/>
            <pc:sldMk cId="594435706" sldId="2147471419"/>
            <ac:spMk id="8" creationId="{00000000-0000-0000-0000-000000000000}"/>
          </ac:spMkLst>
        </pc:spChg>
      </pc:sldChg>
      <pc:sldChg chg="new del">
        <pc:chgData name="Andreas Roeser" userId="2c0c9adc-0988-4f59-8f8b-edecb751ebf7" providerId="ADAL" clId="{FD0FA429-B7D9-466D-9A29-9F24429971ED}" dt="2026-02-27T08:50:05.372" v="586" actId="47"/>
        <pc:sldMkLst>
          <pc:docMk/>
          <pc:sldMk cId="1504197333" sldId="2147471420"/>
        </pc:sldMkLst>
      </pc:sldChg>
      <pc:sldChg chg="new del">
        <pc:chgData name="Andreas Roeser" userId="2c0c9adc-0988-4f59-8f8b-edecb751ebf7" providerId="ADAL" clId="{FD0FA429-B7D9-466D-9A29-9F24429971ED}" dt="2026-02-27T08:50:06.873" v="587" actId="47"/>
        <pc:sldMkLst>
          <pc:docMk/>
          <pc:sldMk cId="67567969" sldId="2147471421"/>
        </pc:sldMkLst>
      </pc:sldChg>
      <pc:sldMasterChg chg="modSldLayout">
        <pc:chgData name="Andreas Roeser" userId="2c0c9adc-0988-4f59-8f8b-edecb751ebf7" providerId="ADAL" clId="{FD0FA429-B7D9-466D-9A29-9F24429971ED}" dt="2026-02-27T07:48:01.802" v="564" actId="478"/>
        <pc:sldMasterMkLst>
          <pc:docMk/>
          <pc:sldMasterMk cId="0" sldId="2147483673"/>
        </pc:sldMasterMkLst>
        <pc:sldLayoutChg chg="addSp delSp modSp mod">
          <pc:chgData name="Andreas Roeser" userId="2c0c9adc-0988-4f59-8f8b-edecb751ebf7" providerId="ADAL" clId="{FD0FA429-B7D9-466D-9A29-9F24429971ED}" dt="2026-02-27T07:48:01.802" v="564" actId="478"/>
          <pc:sldLayoutMkLst>
            <pc:docMk/>
            <pc:sldMasterMk cId="0" sldId="2147483673"/>
            <pc:sldLayoutMk cId="103191801" sldId="2147483775"/>
          </pc:sldLayoutMkLst>
          <pc:spChg chg="del mod">
            <ac:chgData name="Andreas Roeser" userId="2c0c9adc-0988-4f59-8f8b-edecb751ebf7" providerId="ADAL" clId="{FD0FA429-B7D9-466D-9A29-9F24429971ED}" dt="2026-02-27T07:47:04.320" v="563" actId="478"/>
            <ac:spMkLst>
              <pc:docMk/>
              <pc:sldMasterMk cId="0" sldId="2147483673"/>
              <pc:sldLayoutMk cId="103191801" sldId="2147483775"/>
              <ac:spMk id="4" creationId="{0231049C-EE81-08B5-B109-47B4FA745ABD}"/>
            </ac:spMkLst>
          </pc:spChg>
          <pc:spChg chg="add mod">
            <ac:chgData name="Andreas Roeser" userId="2c0c9adc-0988-4f59-8f8b-edecb751ebf7" providerId="ADAL" clId="{FD0FA429-B7D9-466D-9A29-9F24429971ED}" dt="2026-02-27T07:46:56.577" v="561"/>
            <ac:spMkLst>
              <pc:docMk/>
              <pc:sldMasterMk cId="0" sldId="2147483673"/>
              <pc:sldLayoutMk cId="103191801" sldId="2147483775"/>
              <ac:spMk id="5" creationId="{49606B83-46F4-981D-9A9C-A83E879E13E3}"/>
            </ac:spMkLst>
          </pc:spChg>
          <pc:spChg chg="add mod">
            <ac:chgData name="Andreas Roeser" userId="2c0c9adc-0988-4f59-8f8b-edecb751ebf7" providerId="ADAL" clId="{FD0FA429-B7D9-466D-9A29-9F24429971ED}" dt="2026-02-27T07:47:02.246" v="562"/>
            <ac:spMkLst>
              <pc:docMk/>
              <pc:sldMasterMk cId="0" sldId="2147483673"/>
              <pc:sldLayoutMk cId="103191801" sldId="2147483775"/>
              <ac:spMk id="6" creationId="{B89ABAC6-F0E8-1BD6-D6DE-470E3C69FBEA}"/>
            </ac:spMkLst>
          </pc:spChg>
          <pc:picChg chg="del">
            <ac:chgData name="Andreas Roeser" userId="2c0c9adc-0988-4f59-8f8b-edecb751ebf7" providerId="ADAL" clId="{FD0FA429-B7D9-466D-9A29-9F24429971ED}" dt="2026-02-27T07:48:01.802" v="564" actId="478"/>
            <ac:picMkLst>
              <pc:docMk/>
              <pc:sldMasterMk cId="0" sldId="2147483673"/>
              <pc:sldLayoutMk cId="103191801" sldId="2147483775"/>
              <ac:picMk id="2" creationId="{ACD61131-BBF7-2FCE-10EE-DF378B5A9113}"/>
            </ac:picMkLst>
          </pc:picChg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ED69DB8-DC3C-4453-B37A-EEE008F143CE}" type="doc">
      <dgm:prSet loTypeId="urn:microsoft.com/office/officeart/2005/8/layout/vList5" loCatId="list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zh-TW" altLang="en-US"/>
        </a:p>
      </dgm:t>
    </dgm:pt>
    <dgm:pt modelId="{008FAD88-6881-467F-AAC2-7E9B3B7EDD30}">
      <dgm:prSet phldrT="[文字]" custT="1"/>
      <dgm:spPr/>
      <dgm:t>
        <a:bodyPr/>
        <a:lstStyle/>
        <a:p>
          <a:r>
            <a:rPr lang="en-US" altLang="zh-TW" sz="1800" dirty="0">
              <a:latin typeface="Calibri" panose="020F0502020204030204" pitchFamily="34" charset="0"/>
            </a:rPr>
            <a:t>NAT-108 Product Knowledge</a:t>
          </a:r>
          <a:endParaRPr lang="zh-TW" altLang="en-US" sz="1800" dirty="0">
            <a:latin typeface="Calibri" panose="020F0502020204030204" pitchFamily="34" charset="0"/>
          </a:endParaRPr>
        </a:p>
      </dgm:t>
    </dgm:pt>
    <dgm:pt modelId="{33E8DEBC-9E29-402D-8118-FA669EC75F77}" type="parTrans" cxnId="{D65FCDD9-87B0-40E8-8027-AFB9334EDF70}">
      <dgm:prSet/>
      <dgm:spPr/>
      <dgm:t>
        <a:bodyPr/>
        <a:lstStyle/>
        <a:p>
          <a:endParaRPr lang="zh-TW" altLang="en-US" sz="2000">
            <a:latin typeface="Calibri" panose="020F0502020204030204" pitchFamily="34" charset="0"/>
          </a:endParaRPr>
        </a:p>
      </dgm:t>
    </dgm:pt>
    <dgm:pt modelId="{A2E3E556-DBDC-47F8-BB72-3D5C2275C992}" type="sibTrans" cxnId="{D65FCDD9-87B0-40E8-8027-AFB9334EDF70}">
      <dgm:prSet/>
      <dgm:spPr/>
      <dgm:t>
        <a:bodyPr/>
        <a:lstStyle/>
        <a:p>
          <a:endParaRPr lang="zh-TW" altLang="en-US" sz="2000">
            <a:latin typeface="Calibri" panose="020F0502020204030204" pitchFamily="34" charset="0"/>
          </a:endParaRPr>
        </a:p>
      </dgm:t>
    </dgm:pt>
    <dgm:pt modelId="{3B899039-C37F-4DEC-9836-1F3D458901A1}">
      <dgm:prSet phldrT="[文字]" custT="1"/>
      <dgm:spPr/>
      <dgm:t>
        <a:bodyPr/>
        <a:lstStyle/>
        <a:p>
          <a:r>
            <a:rPr lang="en-DE" altLang="zh-TW" sz="2000" dirty="0">
              <a:latin typeface="Calibri" panose="020F0502020204030204" pitchFamily="34" charset="0"/>
              <a:cs typeface="Calibri" panose="020F0502020204030204" pitchFamily="34" charset="0"/>
            </a:rPr>
            <a:t>NAT introduction</a:t>
          </a:r>
          <a:endParaRPr lang="zh-TW" altLang="en-US" sz="200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430E0088-B747-4D91-9AF1-46DE44FE618C}" type="parTrans" cxnId="{F55038A7-66B1-446E-9836-5BB1487D26C4}">
      <dgm:prSet/>
      <dgm:spPr/>
      <dgm:t>
        <a:bodyPr/>
        <a:lstStyle/>
        <a:p>
          <a:endParaRPr lang="zh-TW" altLang="en-US"/>
        </a:p>
      </dgm:t>
    </dgm:pt>
    <dgm:pt modelId="{73B4197E-B700-4BDD-98B0-75C7E39E8184}" type="sibTrans" cxnId="{F55038A7-66B1-446E-9836-5BB1487D26C4}">
      <dgm:prSet/>
      <dgm:spPr/>
      <dgm:t>
        <a:bodyPr/>
        <a:lstStyle/>
        <a:p>
          <a:endParaRPr lang="zh-TW" altLang="en-US"/>
        </a:p>
      </dgm:t>
    </dgm:pt>
    <dgm:pt modelId="{EA163A66-578F-471E-8BEA-1E17A422A1F9}">
      <dgm:prSet custT="1"/>
      <dgm:spPr/>
      <dgm:t>
        <a:bodyPr/>
        <a:lstStyle/>
        <a:p>
          <a:r>
            <a:rPr lang="en-DE" altLang="zh-TW" sz="2000" dirty="0">
              <a:latin typeface="Calibri" panose="020F0502020204030204" pitchFamily="34" charset="0"/>
              <a:cs typeface="Calibri" panose="020F0502020204030204" pitchFamily="34" charset="0"/>
            </a:rPr>
            <a:t>NAT configuration</a:t>
          </a:r>
        </a:p>
      </dgm:t>
    </dgm:pt>
    <dgm:pt modelId="{AB28BCD4-F495-4B78-9DBB-272D6309319A}" type="parTrans" cxnId="{1E5CFA57-CDCC-4E7A-9CC0-B70C719FC1AA}">
      <dgm:prSet/>
      <dgm:spPr/>
      <dgm:t>
        <a:bodyPr/>
        <a:lstStyle/>
        <a:p>
          <a:endParaRPr lang="en-DE"/>
        </a:p>
      </dgm:t>
    </dgm:pt>
    <dgm:pt modelId="{305D0B18-56B8-46DB-B717-F2FD99C0A755}" type="sibTrans" cxnId="{1E5CFA57-CDCC-4E7A-9CC0-B70C719FC1AA}">
      <dgm:prSet/>
      <dgm:spPr/>
      <dgm:t>
        <a:bodyPr/>
        <a:lstStyle/>
        <a:p>
          <a:endParaRPr lang="en-DE"/>
        </a:p>
      </dgm:t>
    </dgm:pt>
    <dgm:pt modelId="{CA7A7847-7CEF-4372-B10D-CBCD0CB45B87}">
      <dgm:prSet custT="1"/>
      <dgm:spPr/>
      <dgm:t>
        <a:bodyPr/>
        <a:lstStyle/>
        <a:p>
          <a:r>
            <a:rPr lang="en-US" altLang="zh-TW" sz="2000" dirty="0">
              <a:latin typeface="Calibri" panose="020F0502020204030204" pitchFamily="34" charset="0"/>
              <a:cs typeface="Calibri" panose="020F0502020204030204" pitchFamily="34" charset="0"/>
            </a:rPr>
            <a:t>IP Twins Feature overview</a:t>
          </a:r>
          <a:endParaRPr lang="en-DE" altLang="zh-TW" sz="200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E1607E72-80DF-42F5-ABFF-FF35CD7A8370}" type="parTrans" cxnId="{2B85A533-EC29-4DE1-9513-E07C295BE25F}">
      <dgm:prSet/>
      <dgm:spPr/>
      <dgm:t>
        <a:bodyPr/>
        <a:lstStyle/>
        <a:p>
          <a:endParaRPr lang="en-DE"/>
        </a:p>
      </dgm:t>
    </dgm:pt>
    <dgm:pt modelId="{10888167-F2C0-4E72-AC1D-6330500CEAA7}" type="sibTrans" cxnId="{2B85A533-EC29-4DE1-9513-E07C295BE25F}">
      <dgm:prSet/>
      <dgm:spPr/>
      <dgm:t>
        <a:bodyPr/>
        <a:lstStyle/>
        <a:p>
          <a:endParaRPr lang="en-DE"/>
        </a:p>
      </dgm:t>
    </dgm:pt>
    <dgm:pt modelId="{F0EA212F-C4D7-426B-8B14-B377A5C09EEB}" type="pres">
      <dgm:prSet presAssocID="{1ED69DB8-DC3C-4453-B37A-EEE008F143CE}" presName="Name0" presStyleCnt="0">
        <dgm:presLayoutVars>
          <dgm:dir/>
          <dgm:animLvl val="lvl"/>
          <dgm:resizeHandles val="exact"/>
        </dgm:presLayoutVars>
      </dgm:prSet>
      <dgm:spPr/>
    </dgm:pt>
    <dgm:pt modelId="{DB634B0C-D00E-4A6A-A717-65E877167EB9}" type="pres">
      <dgm:prSet presAssocID="{008FAD88-6881-467F-AAC2-7E9B3B7EDD30}" presName="linNode" presStyleCnt="0"/>
      <dgm:spPr/>
    </dgm:pt>
    <dgm:pt modelId="{CFD60822-E7CD-49C3-A538-4535D30498A7}" type="pres">
      <dgm:prSet presAssocID="{008FAD88-6881-467F-AAC2-7E9B3B7EDD30}" presName="parentText" presStyleLbl="node1" presStyleIdx="0" presStyleCnt="1" custScaleX="100926">
        <dgm:presLayoutVars>
          <dgm:chMax val="1"/>
          <dgm:bulletEnabled val="1"/>
        </dgm:presLayoutVars>
      </dgm:prSet>
      <dgm:spPr/>
    </dgm:pt>
    <dgm:pt modelId="{7B297FAA-D86B-41C5-8955-D005C1C92BD3}" type="pres">
      <dgm:prSet presAssocID="{008FAD88-6881-467F-AAC2-7E9B3B7EDD30}" presName="descendantText" presStyleLbl="alignAccFollowNode1" presStyleIdx="0" presStyleCnt="1" custScaleX="150704">
        <dgm:presLayoutVars>
          <dgm:bulletEnabled val="1"/>
        </dgm:presLayoutVars>
      </dgm:prSet>
      <dgm:spPr/>
    </dgm:pt>
  </dgm:ptLst>
  <dgm:cxnLst>
    <dgm:cxn modelId="{6375320F-0ED6-4F72-BD77-C05CF50CFC71}" type="presOf" srcId="{CA7A7847-7CEF-4372-B10D-CBCD0CB45B87}" destId="{7B297FAA-D86B-41C5-8955-D005C1C92BD3}" srcOrd="0" destOrd="2" presId="urn:microsoft.com/office/officeart/2005/8/layout/vList5"/>
    <dgm:cxn modelId="{41E00511-7329-4045-871D-DB18FD753FA3}" type="presOf" srcId="{EA163A66-578F-471E-8BEA-1E17A422A1F9}" destId="{7B297FAA-D86B-41C5-8955-D005C1C92BD3}" srcOrd="0" destOrd="1" presId="urn:microsoft.com/office/officeart/2005/8/layout/vList5"/>
    <dgm:cxn modelId="{2B85A533-EC29-4DE1-9513-E07C295BE25F}" srcId="{008FAD88-6881-467F-AAC2-7E9B3B7EDD30}" destId="{CA7A7847-7CEF-4372-B10D-CBCD0CB45B87}" srcOrd="2" destOrd="0" parTransId="{E1607E72-80DF-42F5-ABFF-FF35CD7A8370}" sibTransId="{10888167-F2C0-4E72-AC1D-6330500CEAA7}"/>
    <dgm:cxn modelId="{DF1C2B5C-D547-4CF0-824C-2D951363A112}" type="presOf" srcId="{008FAD88-6881-467F-AAC2-7E9B3B7EDD30}" destId="{CFD60822-E7CD-49C3-A538-4535D30498A7}" srcOrd="0" destOrd="0" presId="urn:microsoft.com/office/officeart/2005/8/layout/vList5"/>
    <dgm:cxn modelId="{1E5CFA57-CDCC-4E7A-9CC0-B70C719FC1AA}" srcId="{008FAD88-6881-467F-AAC2-7E9B3B7EDD30}" destId="{EA163A66-578F-471E-8BEA-1E17A422A1F9}" srcOrd="1" destOrd="0" parTransId="{AB28BCD4-F495-4B78-9DBB-272D6309319A}" sibTransId="{305D0B18-56B8-46DB-B717-F2FD99C0A755}"/>
    <dgm:cxn modelId="{2CF90058-CC8F-4BFD-9A9B-71D2290F5832}" type="presOf" srcId="{3B899039-C37F-4DEC-9836-1F3D458901A1}" destId="{7B297FAA-D86B-41C5-8955-D005C1C92BD3}" srcOrd="0" destOrd="0" presId="urn:microsoft.com/office/officeart/2005/8/layout/vList5"/>
    <dgm:cxn modelId="{F55038A7-66B1-446E-9836-5BB1487D26C4}" srcId="{008FAD88-6881-467F-AAC2-7E9B3B7EDD30}" destId="{3B899039-C37F-4DEC-9836-1F3D458901A1}" srcOrd="0" destOrd="0" parTransId="{430E0088-B747-4D91-9AF1-46DE44FE618C}" sibTransId="{73B4197E-B700-4BDD-98B0-75C7E39E8184}"/>
    <dgm:cxn modelId="{0DEE0FCC-D888-4332-9002-0DAD8A63053E}" type="presOf" srcId="{1ED69DB8-DC3C-4453-B37A-EEE008F143CE}" destId="{F0EA212F-C4D7-426B-8B14-B377A5C09EEB}" srcOrd="0" destOrd="0" presId="urn:microsoft.com/office/officeart/2005/8/layout/vList5"/>
    <dgm:cxn modelId="{D65FCDD9-87B0-40E8-8027-AFB9334EDF70}" srcId="{1ED69DB8-DC3C-4453-B37A-EEE008F143CE}" destId="{008FAD88-6881-467F-AAC2-7E9B3B7EDD30}" srcOrd="0" destOrd="0" parTransId="{33E8DEBC-9E29-402D-8118-FA669EC75F77}" sibTransId="{A2E3E556-DBDC-47F8-BB72-3D5C2275C992}"/>
    <dgm:cxn modelId="{03862F9B-46D5-4F48-9F8E-C1CEAE7AFB20}" type="presParOf" srcId="{F0EA212F-C4D7-426B-8B14-B377A5C09EEB}" destId="{DB634B0C-D00E-4A6A-A717-65E877167EB9}" srcOrd="0" destOrd="0" presId="urn:microsoft.com/office/officeart/2005/8/layout/vList5"/>
    <dgm:cxn modelId="{DA80B62A-9ACF-44E5-A4FE-2B00C225403D}" type="presParOf" srcId="{DB634B0C-D00E-4A6A-A717-65E877167EB9}" destId="{CFD60822-E7CD-49C3-A538-4535D30498A7}" srcOrd="0" destOrd="0" presId="urn:microsoft.com/office/officeart/2005/8/layout/vList5"/>
    <dgm:cxn modelId="{B5831EB7-1DF5-4FA1-B03F-F873EC52FE74}" type="presParOf" srcId="{DB634B0C-D00E-4A6A-A717-65E877167EB9}" destId="{7B297FAA-D86B-41C5-8955-D005C1C92BD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ED69DB8-DC3C-4453-B37A-EEE008F143CE}" type="doc">
      <dgm:prSet loTypeId="urn:microsoft.com/office/officeart/2005/8/layout/vList5" loCatId="list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zh-TW" altLang="en-US"/>
        </a:p>
      </dgm:t>
    </dgm:pt>
    <dgm:pt modelId="{008FAD88-6881-467F-AAC2-7E9B3B7EDD30}">
      <dgm:prSet phldrT="[文字]" custT="1"/>
      <dgm:spPr>
        <a:solidFill>
          <a:srgbClr val="7FC3C3">
            <a:alpha val="90000"/>
          </a:srgbClr>
        </a:solidFill>
      </dgm:spPr>
      <dgm:t>
        <a:bodyPr/>
        <a:lstStyle/>
        <a:p>
          <a:r>
            <a:rPr lang="en-US" altLang="zh-TW" sz="1800" dirty="0">
              <a:latin typeface="Calibri" panose="020F0502020204030204" pitchFamily="34" charset="0"/>
            </a:rPr>
            <a:t>IP Twins Feature of NAT-108</a:t>
          </a:r>
          <a:endParaRPr lang="zh-TW" altLang="en-US" sz="1800" dirty="0">
            <a:latin typeface="Calibri" panose="020F0502020204030204" pitchFamily="34" charset="0"/>
          </a:endParaRPr>
        </a:p>
      </dgm:t>
    </dgm:pt>
    <dgm:pt modelId="{33E8DEBC-9E29-402D-8118-FA669EC75F77}" type="parTrans" cxnId="{D65FCDD9-87B0-40E8-8027-AFB9334EDF70}">
      <dgm:prSet/>
      <dgm:spPr/>
      <dgm:t>
        <a:bodyPr/>
        <a:lstStyle/>
        <a:p>
          <a:endParaRPr lang="zh-TW" altLang="en-US" sz="2000">
            <a:latin typeface="Calibri" panose="020F0502020204030204" pitchFamily="34" charset="0"/>
          </a:endParaRPr>
        </a:p>
      </dgm:t>
    </dgm:pt>
    <dgm:pt modelId="{A2E3E556-DBDC-47F8-BB72-3D5C2275C992}" type="sibTrans" cxnId="{D65FCDD9-87B0-40E8-8027-AFB9334EDF70}">
      <dgm:prSet/>
      <dgm:spPr/>
      <dgm:t>
        <a:bodyPr/>
        <a:lstStyle/>
        <a:p>
          <a:endParaRPr lang="zh-TW" altLang="en-US" sz="2000">
            <a:latin typeface="Calibri" panose="020F0502020204030204" pitchFamily="34" charset="0"/>
          </a:endParaRPr>
        </a:p>
      </dgm:t>
    </dgm:pt>
    <dgm:pt modelId="{3B899039-C37F-4DEC-9836-1F3D458901A1}">
      <dgm:prSet phldrT="[文字]" custT="1"/>
      <dgm:spPr/>
      <dgm:t>
        <a:bodyPr/>
        <a:lstStyle/>
        <a:p>
          <a:r>
            <a:rPr lang="en-US" altLang="zh-TW" sz="2000" dirty="0">
              <a:latin typeface="Calibri" panose="020F0502020204030204" pitchFamily="34" charset="0"/>
              <a:cs typeface="Calibri" panose="020F0502020204030204" pitchFamily="34" charset="0"/>
            </a:rPr>
            <a:t>How to configure NAT &amp; </a:t>
          </a:r>
          <a:br>
            <a:rPr lang="en-US" altLang="zh-TW" sz="2000" dirty="0">
              <a:latin typeface="Calibri" panose="020F0502020204030204" pitchFamily="34" charset="0"/>
              <a:cs typeface="Calibri" panose="020F0502020204030204" pitchFamily="34" charset="0"/>
            </a:rPr>
          </a:br>
          <a:r>
            <a:rPr lang="en-US" altLang="zh-TW" sz="2000" dirty="0">
              <a:latin typeface="Calibri" panose="020F0502020204030204" pitchFamily="34" charset="0"/>
              <a:cs typeface="Calibri" panose="020F0502020204030204" pitchFamily="34" charset="0"/>
            </a:rPr>
            <a:t>IP Twin Feature in NAT-108</a:t>
          </a:r>
          <a:endParaRPr lang="zh-TW" altLang="en-US" sz="200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430E0088-B747-4D91-9AF1-46DE44FE618C}" type="parTrans" cxnId="{F55038A7-66B1-446E-9836-5BB1487D26C4}">
      <dgm:prSet/>
      <dgm:spPr/>
      <dgm:t>
        <a:bodyPr/>
        <a:lstStyle/>
        <a:p>
          <a:endParaRPr lang="zh-TW" altLang="en-US"/>
        </a:p>
      </dgm:t>
    </dgm:pt>
    <dgm:pt modelId="{73B4197E-B700-4BDD-98B0-75C7E39E8184}" type="sibTrans" cxnId="{F55038A7-66B1-446E-9836-5BB1487D26C4}">
      <dgm:prSet/>
      <dgm:spPr/>
      <dgm:t>
        <a:bodyPr/>
        <a:lstStyle/>
        <a:p>
          <a:endParaRPr lang="zh-TW" altLang="en-US"/>
        </a:p>
      </dgm:t>
    </dgm:pt>
    <dgm:pt modelId="{F0EA212F-C4D7-426B-8B14-B377A5C09EEB}" type="pres">
      <dgm:prSet presAssocID="{1ED69DB8-DC3C-4453-B37A-EEE008F143CE}" presName="Name0" presStyleCnt="0">
        <dgm:presLayoutVars>
          <dgm:dir/>
          <dgm:animLvl val="lvl"/>
          <dgm:resizeHandles val="exact"/>
        </dgm:presLayoutVars>
      </dgm:prSet>
      <dgm:spPr/>
    </dgm:pt>
    <dgm:pt modelId="{DB634B0C-D00E-4A6A-A717-65E877167EB9}" type="pres">
      <dgm:prSet presAssocID="{008FAD88-6881-467F-AAC2-7E9B3B7EDD30}" presName="linNode" presStyleCnt="0"/>
      <dgm:spPr/>
    </dgm:pt>
    <dgm:pt modelId="{CFD60822-E7CD-49C3-A538-4535D30498A7}" type="pres">
      <dgm:prSet presAssocID="{008FAD88-6881-467F-AAC2-7E9B3B7EDD30}" presName="parentText" presStyleLbl="node1" presStyleIdx="0" presStyleCnt="1" custScaleX="100926">
        <dgm:presLayoutVars>
          <dgm:chMax val="1"/>
          <dgm:bulletEnabled val="1"/>
        </dgm:presLayoutVars>
      </dgm:prSet>
      <dgm:spPr/>
    </dgm:pt>
    <dgm:pt modelId="{7B297FAA-D86B-41C5-8955-D005C1C92BD3}" type="pres">
      <dgm:prSet presAssocID="{008FAD88-6881-467F-AAC2-7E9B3B7EDD30}" presName="descendantText" presStyleLbl="alignAccFollowNode1" presStyleIdx="0" presStyleCnt="1" custScaleX="150704">
        <dgm:presLayoutVars>
          <dgm:bulletEnabled val="1"/>
        </dgm:presLayoutVars>
      </dgm:prSet>
      <dgm:spPr/>
    </dgm:pt>
  </dgm:ptLst>
  <dgm:cxnLst>
    <dgm:cxn modelId="{DF1C2B5C-D547-4CF0-824C-2D951363A112}" type="presOf" srcId="{008FAD88-6881-467F-AAC2-7E9B3B7EDD30}" destId="{CFD60822-E7CD-49C3-A538-4535D30498A7}" srcOrd="0" destOrd="0" presId="urn:microsoft.com/office/officeart/2005/8/layout/vList5"/>
    <dgm:cxn modelId="{2CF90058-CC8F-4BFD-9A9B-71D2290F5832}" type="presOf" srcId="{3B899039-C37F-4DEC-9836-1F3D458901A1}" destId="{7B297FAA-D86B-41C5-8955-D005C1C92BD3}" srcOrd="0" destOrd="0" presId="urn:microsoft.com/office/officeart/2005/8/layout/vList5"/>
    <dgm:cxn modelId="{F55038A7-66B1-446E-9836-5BB1487D26C4}" srcId="{008FAD88-6881-467F-AAC2-7E9B3B7EDD30}" destId="{3B899039-C37F-4DEC-9836-1F3D458901A1}" srcOrd="0" destOrd="0" parTransId="{430E0088-B747-4D91-9AF1-46DE44FE618C}" sibTransId="{73B4197E-B700-4BDD-98B0-75C7E39E8184}"/>
    <dgm:cxn modelId="{0DEE0FCC-D888-4332-9002-0DAD8A63053E}" type="presOf" srcId="{1ED69DB8-DC3C-4453-B37A-EEE008F143CE}" destId="{F0EA212F-C4D7-426B-8B14-B377A5C09EEB}" srcOrd="0" destOrd="0" presId="urn:microsoft.com/office/officeart/2005/8/layout/vList5"/>
    <dgm:cxn modelId="{D65FCDD9-87B0-40E8-8027-AFB9334EDF70}" srcId="{1ED69DB8-DC3C-4453-B37A-EEE008F143CE}" destId="{008FAD88-6881-467F-AAC2-7E9B3B7EDD30}" srcOrd="0" destOrd="0" parTransId="{33E8DEBC-9E29-402D-8118-FA669EC75F77}" sibTransId="{A2E3E556-DBDC-47F8-BB72-3D5C2275C992}"/>
    <dgm:cxn modelId="{03862F9B-46D5-4F48-9F8E-C1CEAE7AFB20}" type="presParOf" srcId="{F0EA212F-C4D7-426B-8B14-B377A5C09EEB}" destId="{DB634B0C-D00E-4A6A-A717-65E877167EB9}" srcOrd="0" destOrd="0" presId="urn:microsoft.com/office/officeart/2005/8/layout/vList5"/>
    <dgm:cxn modelId="{DA80B62A-9ACF-44E5-A4FE-2B00C225403D}" type="presParOf" srcId="{DB634B0C-D00E-4A6A-A717-65E877167EB9}" destId="{CFD60822-E7CD-49C3-A538-4535D30498A7}" srcOrd="0" destOrd="0" presId="urn:microsoft.com/office/officeart/2005/8/layout/vList5"/>
    <dgm:cxn modelId="{B5831EB7-1DF5-4FA1-B03F-F873EC52FE74}" type="presParOf" srcId="{DB634B0C-D00E-4A6A-A717-65E877167EB9}" destId="{7B297FAA-D86B-41C5-8955-D005C1C92BD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297FAA-D86B-41C5-8955-D005C1C92BD3}">
      <dsp:nvSpPr>
        <dsp:cNvPr id="0" name=""/>
        <dsp:cNvSpPr/>
      </dsp:nvSpPr>
      <dsp:spPr>
        <a:xfrm rot="5400000">
          <a:off x="4602480" y="-2162884"/>
          <a:ext cx="1357827" cy="602305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DE" altLang="zh-TW" sz="2000" kern="1200" dirty="0">
              <a:latin typeface="Calibri" panose="020F0502020204030204" pitchFamily="34" charset="0"/>
              <a:cs typeface="Calibri" panose="020F0502020204030204" pitchFamily="34" charset="0"/>
            </a:rPr>
            <a:t>NAT introduction</a:t>
          </a:r>
          <a:endParaRPr lang="zh-TW" altLang="en-US" sz="2000" kern="1200" dirty="0">
            <a:latin typeface="Calibri" panose="020F0502020204030204" pitchFamily="34" charset="0"/>
            <a:cs typeface="Calibri" panose="020F0502020204030204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DE" altLang="zh-TW" sz="2000" kern="1200" dirty="0">
              <a:latin typeface="Calibri" panose="020F0502020204030204" pitchFamily="34" charset="0"/>
              <a:cs typeface="Calibri" panose="020F0502020204030204" pitchFamily="34" charset="0"/>
            </a:rPr>
            <a:t>NAT configuration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TW" sz="2000" kern="1200" dirty="0">
              <a:latin typeface="Calibri" panose="020F0502020204030204" pitchFamily="34" charset="0"/>
              <a:cs typeface="Calibri" panose="020F0502020204030204" pitchFamily="34" charset="0"/>
            </a:rPr>
            <a:t>IP Twins Feature overview</a:t>
          </a:r>
          <a:endParaRPr lang="en-DE" altLang="zh-TW" sz="20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-5400000">
        <a:off x="2269867" y="236013"/>
        <a:ext cx="5956769" cy="1225259"/>
      </dsp:txXfrm>
    </dsp:sp>
    <dsp:sp modelId="{CFD60822-E7CD-49C3-A538-4535D30498A7}">
      <dsp:nvSpPr>
        <dsp:cNvPr id="0" name=""/>
        <dsp:cNvSpPr/>
      </dsp:nvSpPr>
      <dsp:spPr>
        <a:xfrm>
          <a:off x="955" y="0"/>
          <a:ext cx="2268911" cy="1697284"/>
        </a:xfrm>
        <a:prstGeom prst="roundRect">
          <a:avLst/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TW" sz="1800" kern="1200" dirty="0">
              <a:latin typeface="Calibri" panose="020F0502020204030204" pitchFamily="34" charset="0"/>
            </a:rPr>
            <a:t>NAT-108 Product Knowledge</a:t>
          </a:r>
          <a:endParaRPr lang="zh-TW" altLang="en-US" sz="1800" kern="1200" dirty="0">
            <a:latin typeface="Calibri" panose="020F0502020204030204" pitchFamily="34" charset="0"/>
          </a:endParaRPr>
        </a:p>
      </dsp:txBody>
      <dsp:txXfrm>
        <a:off x="83810" y="82855"/>
        <a:ext cx="2103201" cy="153157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297FAA-D86B-41C5-8955-D005C1C92BD3}">
      <dsp:nvSpPr>
        <dsp:cNvPr id="0" name=""/>
        <dsp:cNvSpPr/>
      </dsp:nvSpPr>
      <dsp:spPr>
        <a:xfrm rot="5400000">
          <a:off x="4602480" y="-2162884"/>
          <a:ext cx="1357827" cy="602305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TW" sz="2000" kern="1200" dirty="0">
              <a:latin typeface="Calibri" panose="020F0502020204030204" pitchFamily="34" charset="0"/>
              <a:cs typeface="Calibri" panose="020F0502020204030204" pitchFamily="34" charset="0"/>
            </a:rPr>
            <a:t>How to configure NAT &amp; </a:t>
          </a:r>
          <a:br>
            <a:rPr lang="en-US" altLang="zh-TW" sz="2000" kern="1200" dirty="0">
              <a:latin typeface="Calibri" panose="020F0502020204030204" pitchFamily="34" charset="0"/>
              <a:cs typeface="Calibri" panose="020F0502020204030204" pitchFamily="34" charset="0"/>
            </a:rPr>
          </a:br>
          <a:r>
            <a:rPr lang="en-US" altLang="zh-TW" sz="2000" kern="1200" dirty="0">
              <a:latin typeface="Calibri" panose="020F0502020204030204" pitchFamily="34" charset="0"/>
              <a:cs typeface="Calibri" panose="020F0502020204030204" pitchFamily="34" charset="0"/>
            </a:rPr>
            <a:t>IP Twin Feature in NAT-108</a:t>
          </a:r>
          <a:endParaRPr lang="zh-TW" altLang="en-US" sz="20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-5400000">
        <a:off x="2269867" y="236013"/>
        <a:ext cx="5956769" cy="1225259"/>
      </dsp:txXfrm>
    </dsp:sp>
    <dsp:sp modelId="{CFD60822-E7CD-49C3-A538-4535D30498A7}">
      <dsp:nvSpPr>
        <dsp:cNvPr id="0" name=""/>
        <dsp:cNvSpPr/>
      </dsp:nvSpPr>
      <dsp:spPr>
        <a:xfrm>
          <a:off x="955" y="0"/>
          <a:ext cx="2268911" cy="1697284"/>
        </a:xfrm>
        <a:prstGeom prst="roundRect">
          <a:avLst/>
        </a:prstGeom>
        <a:solidFill>
          <a:srgbClr val="7FC3C3">
            <a:alpha val="9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TW" sz="1800" kern="1200" dirty="0">
              <a:latin typeface="Calibri" panose="020F0502020204030204" pitchFamily="34" charset="0"/>
            </a:rPr>
            <a:t>IP Twins Feature of NAT-108</a:t>
          </a:r>
          <a:endParaRPr lang="zh-TW" altLang="en-US" sz="1800" kern="1200" dirty="0">
            <a:latin typeface="Calibri" panose="020F0502020204030204" pitchFamily="34" charset="0"/>
          </a:endParaRPr>
        </a:p>
      </dsp:txBody>
      <dsp:txXfrm>
        <a:off x="83810" y="82855"/>
        <a:ext cx="2103201" cy="15315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31E0E0-D572-4A7F-BB85-538CC5ACC302}" type="datetimeFigureOut">
              <a:rPr lang="zh-TW" altLang="en-US" smtClean="0"/>
              <a:t>2026/2/27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1038" y="4783138"/>
            <a:ext cx="5445125" cy="39131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D20E20-F9A4-4AAF-8A16-BC0032EC223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9126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D20E20-F9A4-4AAF-8A16-BC0032EC2237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474001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D20E20-F9A4-4AAF-8A16-BC0032EC2237}" type="slidenum">
              <a:rPr lang="zh-TW" altLang="en-US" smtClean="0"/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457360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71B2A9-ADD8-86A6-66F6-93AB8227CA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1849124-FD8B-8069-3919-AA8A9D14EC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D5A6E2-2B17-E35B-06EF-751D86D0D5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0DB861-6E9A-C555-D192-D7B28A354B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A689-19C5-4178-9B82-B6294A11D368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3543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34DCB0-68CF-4D2C-EFD2-F9A2FF35B5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6E5390A7-BBAD-3370-2961-69C46E73264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5AE307F3-1437-6837-E34E-D0ED5F9020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977820C-B6B7-685E-6273-4E46CD3718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A689-19C5-4178-9B82-B6294A11D368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3614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D20E20-F9A4-4AAF-8A16-BC0032EC2237}" type="slidenum">
              <a:rPr lang="zh-TW" altLang="en-US" smtClean="0"/>
              <a:t>14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351061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BDABA0-511D-5104-DFAE-1F3070D6B6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A368B04-0B3A-B35A-41B9-423F74DE91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F1D316C-410D-047D-E7AA-09FD43C243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A874D4-837B-4CDD-F861-47DFEEC9FC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D20E20-F9A4-4AAF-8A16-BC0032EC2237}" type="slidenum">
              <a:rPr lang="zh-TW" altLang="en-US" smtClean="0"/>
              <a:t>15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013451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47B6BC-488C-EF1B-C083-E3E5ACFB71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0DBF131-E467-0649-089D-BB32731794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A27DFB4-F19C-6005-8D23-842FD12E18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79B18A-56DA-6AE8-83BF-71F29E8660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D20E20-F9A4-4AAF-8A16-BC0032EC2237}" type="slidenum">
              <a:rPr lang="zh-TW" altLang="en-US" smtClean="0"/>
              <a:t>16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46157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0EA689-19C5-4178-9B82-B6294A11D368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5726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83147A-CA95-0C8B-17DA-C89E06E632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8E8364A0-7A84-BA89-8BD3-E9460D30DF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6DD7964D-A1AC-338A-7285-1FD8B926F8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TW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EE779EB4-BFE8-9B1E-8F0B-48241D7ED4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A689-19C5-4178-9B82-B6294A11D368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5473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7465B4-C972-F894-3623-F3508D81DF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56E9058-FCCC-6C57-2D83-622643C4D9F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53E56E4-D6A8-41B5-CF6B-A17AFA79DE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EF8D67-AE69-72BB-484B-FB297324CD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D20E20-F9A4-4AAF-8A16-BC0032EC2237}" type="slidenum">
              <a:rPr lang="zh-TW" altLang="en-US" smtClean="0"/>
              <a:t>20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9390096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ym typeface="Wingdings" panose="05000000000000000000" pitchFamily="2" charset="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D20E20-F9A4-4AAF-8A16-BC0032EC2237}" type="slidenum">
              <a:rPr lang="zh-TW" altLang="en-US" smtClean="0"/>
              <a:t>31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158611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5BCD8F-4BD2-4195-B0B9-92248CE0D548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645178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ym typeface="Wingdings" panose="05000000000000000000" pitchFamily="2" charset="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D20E20-F9A4-4AAF-8A16-BC0032EC2237}" type="slidenum">
              <a:rPr lang="zh-TW" altLang="en-US" smtClean="0"/>
              <a:t>32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371757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D20E20-F9A4-4AAF-8A16-BC0032EC2237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846456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A689-19C5-4178-9B82-B6294A11D368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6775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D20E20-F9A4-4AAF-8A16-BC0032EC2237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276296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D20E20-F9A4-4AAF-8A16-BC0032EC2237}" type="slidenum">
              <a:rPr lang="zh-TW" altLang="en-US" smtClean="0"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005971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F38DC4-FFFF-C45C-BF71-C80CAFAA1C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1480EBE1-0D21-D2C3-CBAC-DC440E9169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92514870-D10A-4647-70AD-C6117F1F84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7D61D997-6E24-AF6B-6992-867744F74F5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A689-19C5-4178-9B82-B6294A11D368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2362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A689-19C5-4178-9B82-B6294A11D368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3545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A0B8E0-A2DD-9F9A-99EA-2AA2AB7872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DB2DE0CA-9CFD-7CC7-8FFC-E815C308FBA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701B9175-4385-4D53-56C9-D8826D98AD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8EE3025D-1D5C-71EF-067A-00816949DF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A689-19C5-4178-9B82-B6294A11D368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556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5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7.png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6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6.png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6.png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6.png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/ Sub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 descr="newnew_16：9-1111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53" y="0"/>
            <a:ext cx="9126447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1131590"/>
            <a:ext cx="7632848" cy="720080"/>
          </a:xfrm>
        </p:spPr>
        <p:txBody>
          <a:bodyPr anchor="b" anchorCtr="0"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1851670"/>
            <a:ext cx="7632848" cy="504056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按一下以編輯母片副標題樣式</a:t>
            </a:r>
            <a:endParaRPr lang="en-US"/>
          </a:p>
        </p:txBody>
      </p:sp>
      <p:sp>
        <p:nvSpPr>
          <p:cNvPr id="7" name="文字版面配置區 5"/>
          <p:cNvSpPr>
            <a:spLocks noGrp="1"/>
          </p:cNvSpPr>
          <p:nvPr>
            <p:ph type="body" sz="quarter" idx="13" hasCustomPrompt="1"/>
          </p:nvPr>
        </p:nvSpPr>
        <p:spPr>
          <a:xfrm>
            <a:off x="467544" y="2859781"/>
            <a:ext cx="6372000" cy="456639"/>
          </a:xfrm>
        </p:spPr>
        <p:txBody>
          <a:bodyPr anchor="b" anchorCtr="0">
            <a:normAutofit/>
          </a:bodyPr>
          <a:lstStyle>
            <a:lvl1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 baseline="0">
                <a:solidFill>
                  <a:schemeClr val="accent5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altLang="zh-TW"/>
              <a:t>Click to add Presenter’s Name</a:t>
            </a:r>
            <a:endParaRPr lang="zh-TW" altLang="en-US"/>
          </a:p>
        </p:txBody>
      </p:sp>
      <p:sp>
        <p:nvSpPr>
          <p:cNvPr id="9" name="文字版面配置區 7"/>
          <p:cNvSpPr>
            <a:spLocks noGrp="1"/>
          </p:cNvSpPr>
          <p:nvPr>
            <p:ph type="body" sz="quarter" idx="15" hasCustomPrompt="1"/>
          </p:nvPr>
        </p:nvSpPr>
        <p:spPr>
          <a:xfrm>
            <a:off x="467544" y="3651870"/>
            <a:ext cx="6372000" cy="288032"/>
          </a:xfrm>
        </p:spPr>
        <p:txBody>
          <a:bodyPr anchor="b" anchorCtr="0">
            <a:noAutofit/>
          </a:bodyPr>
          <a:lstStyle>
            <a:lvl1pPr marL="342900" marR="0" indent="-342900" algn="l" defTabSz="914400" rtl="0" eaLnBrk="0" fontAlgn="base" latinLnBrk="0" hangingPunct="0">
              <a:lnSpc>
                <a:spcPts val="18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marL="342900" marR="0" lvl="0" indent="-342900" algn="l" defTabSz="914400" rtl="0" eaLnBrk="0" fontAlgn="base" latinLnBrk="0" hangingPunct="0">
              <a:lnSpc>
                <a:spcPts val="18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/>
              <a:t>Click to add Month </a:t>
            </a:r>
            <a:r>
              <a:rPr lang="en-US" altLang="zh-TW" err="1"/>
              <a:t>dd</a:t>
            </a:r>
            <a:r>
              <a:rPr lang="en-US" altLang="zh-TW"/>
              <a:t>, </a:t>
            </a:r>
            <a:r>
              <a:rPr lang="en-US" altLang="zh-TW" err="1"/>
              <a:t>YYYY</a:t>
            </a:r>
            <a:endParaRPr lang="zh-TW" alt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467544" y="51470"/>
            <a:ext cx="7559675" cy="288032"/>
          </a:xfrm>
        </p:spPr>
        <p:txBody>
          <a:bodyPr>
            <a:noAutofit/>
          </a:bodyPr>
          <a:lstStyle>
            <a:lvl1pPr>
              <a:buNone/>
              <a:defRPr sz="1600" b="0" i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Type the full name of the event here</a:t>
            </a:r>
          </a:p>
        </p:txBody>
      </p:sp>
      <p:sp>
        <p:nvSpPr>
          <p:cNvPr id="14" name="文字版面配置區 7"/>
          <p:cNvSpPr>
            <a:spLocks noGrp="1"/>
          </p:cNvSpPr>
          <p:nvPr>
            <p:ph type="body" sz="quarter" idx="17" hasCustomPrompt="1"/>
          </p:nvPr>
        </p:nvSpPr>
        <p:spPr>
          <a:xfrm>
            <a:off x="467544" y="3337488"/>
            <a:ext cx="6372000" cy="314382"/>
          </a:xfrm>
        </p:spPr>
        <p:txBody>
          <a:bodyPr anchor="b" anchorCtr="0">
            <a:noAutofit/>
          </a:bodyPr>
          <a:lstStyle>
            <a:lvl1pPr marL="342900" marR="0" indent="-342900" algn="l" defTabSz="914400" rtl="0" eaLnBrk="0" fontAlgn="base" latinLnBrk="0" hangingPunct="0">
              <a:lnSpc>
                <a:spcPts val="18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US" altLang="zh-TW"/>
              <a:t>Click to add presenter’s Position/Unit</a:t>
            </a:r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/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 descr="newnew_16：9-2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971600" y="3507854"/>
            <a:ext cx="7200800" cy="517650"/>
          </a:xfrm>
        </p:spPr>
        <p:txBody>
          <a:bodyPr anchor="ctr" anchorCtr="0"/>
          <a:lstStyle>
            <a:lvl1pPr algn="ctr">
              <a:defRPr sz="2000" b="1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972000" y="339502"/>
            <a:ext cx="7200000" cy="3225079"/>
          </a:xfrm>
        </p:spPr>
        <p:txBody>
          <a:bodyPr/>
          <a:lstStyle>
            <a:lvl1pPr marL="0" indent="0" algn="l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/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971600" y="4025503"/>
            <a:ext cx="72008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23528" y="4803998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7"/>
          <p:cNvSpPr txBox="1"/>
          <p:nvPr/>
        </p:nvSpPr>
        <p:spPr>
          <a:xfrm>
            <a:off x="3131840" y="4767439"/>
            <a:ext cx="288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914400" rtl="0" eaLnBrk="1" latinLnBrk="0" hangingPunct="1"/>
            <a:r>
              <a:rPr lang="en-US" sz="12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rtArt Graphic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 descr="newnew_16：9-2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05979"/>
            <a:ext cx="8507988" cy="85725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5" name="SmartArt Placeholder 4"/>
          <p:cNvSpPr>
            <a:spLocks noGrp="1"/>
          </p:cNvSpPr>
          <p:nvPr>
            <p:ph type="dgm" sz="quarter" idx="11"/>
          </p:nvPr>
        </p:nvSpPr>
        <p:spPr>
          <a:xfrm>
            <a:off x="333872" y="1203598"/>
            <a:ext cx="8486600" cy="3096344"/>
          </a:xfrm>
          <a:noFill/>
        </p:spPr>
        <p:txBody>
          <a:bodyPr/>
          <a:lstStyle/>
          <a:p>
            <a:r>
              <a:rPr lang="zh-TW" altLang="en-US"/>
              <a:t>按一下圖示以新增 </a:t>
            </a:r>
            <a:r>
              <a:rPr lang="en-US" altLang="zh-TW"/>
              <a:t>SmartArt </a:t>
            </a:r>
            <a:r>
              <a:rPr lang="zh-TW" altLang="en-US"/>
              <a:t>圖形</a:t>
            </a:r>
            <a:endParaRPr lang="en-US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23528" y="4803998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131840" y="4767439"/>
            <a:ext cx="288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914400" rtl="0" eaLnBrk="1" latinLnBrk="0" hangingPunct="1"/>
            <a:r>
              <a:rPr lang="en-US" sz="12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圖片 14" descr="newnew_16：9-2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5076056" y="3795886"/>
            <a:ext cx="3240360" cy="685800"/>
          </a:xfrm>
        </p:spPr>
        <p:txBody>
          <a:bodyPr/>
          <a:lstStyle>
            <a:lvl1pPr marL="0" indent="0">
              <a:buNone/>
              <a:defRPr sz="1800" b="1" i="1" baseline="0">
                <a:solidFill>
                  <a:schemeClr val="tx1"/>
                </a:solidFill>
              </a:defRPr>
            </a:lvl1pPr>
            <a:lvl2pPr>
              <a:buNone/>
              <a:defRPr sz="2000" b="1" i="1">
                <a:solidFill>
                  <a:srgbClr val="678BA8"/>
                </a:solidFill>
              </a:defRPr>
            </a:lvl2pPr>
            <a:lvl3pPr>
              <a:buNone/>
              <a:defRPr sz="2000" b="1" i="1">
                <a:solidFill>
                  <a:srgbClr val="678BA8"/>
                </a:solidFill>
              </a:defRPr>
            </a:lvl3pPr>
            <a:lvl4pPr>
              <a:buNone/>
              <a:defRPr sz="2000" b="1" i="1">
                <a:solidFill>
                  <a:srgbClr val="678BA8"/>
                </a:solidFill>
              </a:defRPr>
            </a:lvl4pPr>
            <a:lvl5pPr>
              <a:buNone/>
              <a:defRPr sz="2000" b="1" i="1">
                <a:solidFill>
                  <a:srgbClr val="678BA8"/>
                </a:solidFill>
              </a:defRPr>
            </a:lvl5pPr>
          </a:lstStyle>
          <a:p>
            <a:pPr lvl="0"/>
            <a:r>
              <a:rPr lang="en-US"/>
              <a:t>Name of Person Quoted,</a:t>
            </a:r>
            <a:br>
              <a:rPr lang="en-US"/>
            </a:br>
            <a:r>
              <a:rPr lang="en-US"/>
              <a:t>XYZ Company</a:t>
            </a:r>
          </a:p>
        </p:txBody>
      </p:sp>
      <p:sp>
        <p:nvSpPr>
          <p:cNvPr id="12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143282" y="555526"/>
            <a:ext cx="7200800" cy="3301756"/>
          </a:xfrm>
          <a:noFill/>
          <a:ln w="127000" cmpd="thickThin">
            <a:noFill/>
          </a:ln>
        </p:spPr>
        <p:txBody>
          <a:bodyPr wrap="square" lIns="180000" tIns="180000" rIns="180000" bIns="180000">
            <a:spAutoFit/>
          </a:bodyPr>
          <a:lstStyle>
            <a:lvl1pPr marL="0" indent="0">
              <a:lnSpc>
                <a:spcPct val="120000"/>
              </a:lnSpc>
              <a:spcAft>
                <a:spcPts val="0"/>
              </a:spcAft>
              <a:buNone/>
              <a:defRPr sz="32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This is a sample quote slide with photo. Type your quotation inside the quotation marks. Click the edge of the quotation marks and drag them into place.</a:t>
            </a:r>
          </a:p>
        </p:txBody>
      </p:sp>
      <p:sp>
        <p:nvSpPr>
          <p:cNvPr id="11" name="Text Placeholder 5"/>
          <p:cNvSpPr>
            <a:spLocks noGrp="1" noChangeAspect="1"/>
          </p:cNvSpPr>
          <p:nvPr>
            <p:ph type="body" sz="quarter" idx="18"/>
          </p:nvPr>
        </p:nvSpPr>
        <p:spPr>
          <a:xfrm>
            <a:off x="827584" y="771550"/>
            <a:ext cx="387706" cy="279113"/>
          </a:xfrm>
          <a:blipFill>
            <a:blip r:embed="rId3" cstate="print"/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13" name="Text Placeholder 5"/>
          <p:cNvSpPr>
            <a:spLocks noGrp="1" noChangeAspect="1"/>
          </p:cNvSpPr>
          <p:nvPr>
            <p:ph type="body" sz="quarter" idx="19"/>
          </p:nvPr>
        </p:nvSpPr>
        <p:spPr>
          <a:xfrm>
            <a:off x="5436096" y="3075806"/>
            <a:ext cx="387706" cy="279113"/>
          </a:xfrm>
          <a:blipFill>
            <a:blip r:embed="rId4" cstate="print"/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1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23528" y="4803998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Box 7"/>
          <p:cNvSpPr txBox="1"/>
          <p:nvPr/>
        </p:nvSpPr>
        <p:spPr>
          <a:xfrm>
            <a:off x="3131840" y="4767439"/>
            <a:ext cx="288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914400" rtl="0" eaLnBrk="1" latinLnBrk="0" hangingPunct="1"/>
            <a:r>
              <a:rPr lang="en-US" sz="12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/ Pho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newnew_16：9-2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Picture Placeholder 26"/>
          <p:cNvSpPr>
            <a:spLocks noGrp="1"/>
          </p:cNvSpPr>
          <p:nvPr>
            <p:ph type="pic" sz="quarter" idx="16" hasCustomPrompt="1"/>
          </p:nvPr>
        </p:nvSpPr>
        <p:spPr>
          <a:xfrm>
            <a:off x="381000" y="195486"/>
            <a:ext cx="3182888" cy="3600400"/>
          </a:xfrm>
          <a:prstGeom prst="roundRect">
            <a:avLst>
              <a:gd name="adj" fmla="val 6273"/>
            </a:avLst>
          </a:prstGeom>
          <a:ln w="12700">
            <a:solidFill>
              <a:schemeClr val="bg2"/>
            </a:solidFill>
          </a:ln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Insert Photo Here</a:t>
            </a:r>
          </a:p>
        </p:txBody>
      </p:sp>
      <p:sp>
        <p:nvSpPr>
          <p:cNvPr id="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395536" y="3939902"/>
            <a:ext cx="3221292" cy="558062"/>
          </a:xfrm>
        </p:spPr>
        <p:txBody>
          <a:bodyPr/>
          <a:lstStyle>
            <a:lvl1pPr marL="0" indent="0">
              <a:buNone/>
              <a:defRPr sz="1800" b="1" i="1" baseline="0">
                <a:solidFill>
                  <a:schemeClr val="tx1"/>
                </a:solidFill>
              </a:defRPr>
            </a:lvl1pPr>
            <a:lvl2pPr>
              <a:buNone/>
              <a:defRPr sz="2000" b="1" i="1">
                <a:solidFill>
                  <a:srgbClr val="678BA8"/>
                </a:solidFill>
              </a:defRPr>
            </a:lvl2pPr>
            <a:lvl3pPr>
              <a:buNone/>
              <a:defRPr sz="2000" b="1" i="1">
                <a:solidFill>
                  <a:srgbClr val="678BA8"/>
                </a:solidFill>
              </a:defRPr>
            </a:lvl3pPr>
            <a:lvl4pPr>
              <a:buNone/>
              <a:defRPr sz="2000" b="1" i="1">
                <a:solidFill>
                  <a:srgbClr val="678BA8"/>
                </a:solidFill>
              </a:defRPr>
            </a:lvl4pPr>
            <a:lvl5pPr>
              <a:buNone/>
              <a:defRPr sz="2000" b="1" i="1">
                <a:solidFill>
                  <a:srgbClr val="678BA8"/>
                </a:solidFill>
              </a:defRPr>
            </a:lvl5pPr>
          </a:lstStyle>
          <a:p>
            <a:pPr lvl="0"/>
            <a:r>
              <a:rPr lang="en-US"/>
              <a:t>Name of Person Quoted,</a:t>
            </a:r>
            <a:br>
              <a:rPr lang="en-US"/>
            </a:br>
            <a:r>
              <a:rPr lang="en-US"/>
              <a:t>XYZ Company</a:t>
            </a:r>
          </a:p>
        </p:txBody>
      </p:sp>
      <p:sp>
        <p:nvSpPr>
          <p:cNvPr id="7" name="Text Placeholder 22"/>
          <p:cNvSpPr>
            <a:spLocks noGrp="1"/>
          </p:cNvSpPr>
          <p:nvPr>
            <p:ph type="body" sz="quarter" idx="17" hasCustomPrompt="1"/>
          </p:nvPr>
        </p:nvSpPr>
        <p:spPr>
          <a:xfrm>
            <a:off x="4139952" y="9351"/>
            <a:ext cx="5004048" cy="4483618"/>
          </a:xfrm>
          <a:noFill/>
          <a:ln w="127000" cmpd="thickThin">
            <a:noFill/>
          </a:ln>
        </p:spPr>
        <p:txBody>
          <a:bodyPr wrap="square" lIns="180000" tIns="180000" rIns="180000" bIns="180000">
            <a:spAutoFit/>
          </a:bodyPr>
          <a:lstStyle>
            <a:lvl1pPr marL="0" indent="0">
              <a:lnSpc>
                <a:spcPct val="120000"/>
              </a:lnSpc>
              <a:spcAft>
                <a:spcPts val="0"/>
              </a:spcAft>
              <a:buNone/>
              <a:defRPr sz="32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This is a sample quote slide with photo. Type your quotation inside the quotation marks. Click the edge of the quotation marks and drag them into place.</a:t>
            </a:r>
          </a:p>
        </p:txBody>
      </p:sp>
      <p:sp>
        <p:nvSpPr>
          <p:cNvPr id="10" name="Text Placeholder 5"/>
          <p:cNvSpPr>
            <a:spLocks noGrp="1" noChangeAspect="1"/>
          </p:cNvSpPr>
          <p:nvPr>
            <p:ph type="body" sz="quarter" idx="18"/>
          </p:nvPr>
        </p:nvSpPr>
        <p:spPr>
          <a:xfrm>
            <a:off x="3779912" y="267494"/>
            <a:ext cx="387706" cy="332955"/>
          </a:xfrm>
          <a:blipFill>
            <a:blip r:embed="rId3" cstate="print"/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11" name="Text Placeholder 5"/>
          <p:cNvSpPr>
            <a:spLocks noGrp="1" noChangeAspect="1"/>
          </p:cNvSpPr>
          <p:nvPr>
            <p:ph type="body" sz="quarter" idx="19"/>
          </p:nvPr>
        </p:nvSpPr>
        <p:spPr>
          <a:xfrm>
            <a:off x="8532440" y="3867894"/>
            <a:ext cx="387706" cy="288032"/>
          </a:xfrm>
          <a:blipFill>
            <a:blip r:embed="rId4" cstate="print"/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1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23528" y="4803998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Box 7"/>
          <p:cNvSpPr txBox="1"/>
          <p:nvPr/>
        </p:nvSpPr>
        <p:spPr>
          <a:xfrm>
            <a:off x="3131840" y="4767439"/>
            <a:ext cx="288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914400" rtl="0" eaLnBrk="1" latinLnBrk="0" hangingPunct="1"/>
            <a:r>
              <a:rPr lang="en-US" sz="12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newnew_16：9-3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26447" cy="5143500"/>
          </a:xfrm>
          <a:prstGeom prst="rect">
            <a:avLst/>
          </a:prstGeom>
        </p:spPr>
      </p:pic>
      <p:sp>
        <p:nvSpPr>
          <p:cNvPr id="5" name="TextBox 7"/>
          <p:cNvSpPr txBox="1"/>
          <p:nvPr/>
        </p:nvSpPr>
        <p:spPr>
          <a:xfrm>
            <a:off x="683568" y="4854276"/>
            <a:ext cx="2880000" cy="288032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1200">
                <a:solidFill>
                  <a:schemeClr val="tx2"/>
                </a:solidFill>
              </a:rPr>
              <a:t>© </a:t>
            </a:r>
            <a:r>
              <a:rPr lang="en-US" altLang="zh-TW" sz="1200" err="1">
                <a:solidFill>
                  <a:schemeClr val="tx2"/>
                </a:solidFill>
              </a:rPr>
              <a:t>Moxa</a:t>
            </a:r>
            <a:r>
              <a:rPr lang="en-US" altLang="zh-TW" sz="1200">
                <a:solidFill>
                  <a:schemeClr val="tx2"/>
                </a:solidFill>
              </a:rPr>
              <a:t> Inc. All rights reserved.</a:t>
            </a:r>
          </a:p>
        </p:txBody>
      </p:sp>
      <p:sp>
        <p:nvSpPr>
          <p:cNvPr id="6" name="TextBox 7"/>
          <p:cNvSpPr txBox="1"/>
          <p:nvPr/>
        </p:nvSpPr>
        <p:spPr>
          <a:xfrm>
            <a:off x="5652120" y="1635646"/>
            <a:ext cx="3456384" cy="648072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zh-TW" sz="4800" b="1">
                <a:solidFill>
                  <a:srgbClr val="008787"/>
                </a:solidFill>
              </a:rPr>
              <a:t>Thank You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637579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矩形 8">
            <a:extLst>
              <a:ext uri="{FF2B5EF4-FFF2-40B4-BE49-F238E27FC236}">
                <a16:creationId xmlns:a16="http://schemas.microsoft.com/office/drawing/2014/main" id="{540DA035-4B69-0D4E-9832-C6AD5B29DD28}"/>
              </a:ext>
            </a:extLst>
          </p:cNvPr>
          <p:cNvSpPr/>
          <p:nvPr userDrawn="1"/>
        </p:nvSpPr>
        <p:spPr>
          <a:xfrm>
            <a:off x="1" y="0"/>
            <a:ext cx="286676" cy="9897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6" name="TextBox 7"/>
          <p:cNvSpPr txBox="1"/>
          <p:nvPr userDrawn="1"/>
        </p:nvSpPr>
        <p:spPr>
          <a:xfrm>
            <a:off x="3131840" y="4767439"/>
            <a:ext cx="288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914400" rtl="0" eaLnBrk="1" latinLnBrk="0" hangingPunct="1"/>
            <a:r>
              <a:rPr lang="en-US" sz="12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8628977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637579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矩形 8">
            <a:extLst>
              <a:ext uri="{FF2B5EF4-FFF2-40B4-BE49-F238E27FC236}">
                <a16:creationId xmlns:a16="http://schemas.microsoft.com/office/drawing/2014/main" id="{540DA035-4B69-0D4E-9832-C6AD5B29DD28}"/>
              </a:ext>
            </a:extLst>
          </p:cNvPr>
          <p:cNvSpPr/>
          <p:nvPr userDrawn="1"/>
        </p:nvSpPr>
        <p:spPr>
          <a:xfrm>
            <a:off x="1" y="0"/>
            <a:ext cx="286676" cy="9897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6" name="TextBox 7"/>
          <p:cNvSpPr txBox="1"/>
          <p:nvPr userDrawn="1"/>
        </p:nvSpPr>
        <p:spPr>
          <a:xfrm>
            <a:off x="3131840" y="4767439"/>
            <a:ext cx="288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914400" rtl="0" eaLnBrk="1" latinLnBrk="0" hangingPunct="1"/>
            <a:r>
              <a:rPr lang="en-US" sz="12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  <p:sp>
        <p:nvSpPr>
          <p:cNvPr id="7" name="內容版面配置區 5"/>
          <p:cNvSpPr>
            <a:spLocks noGrp="1"/>
          </p:cNvSpPr>
          <p:nvPr>
            <p:ph sz="quarter" idx="12"/>
          </p:nvPr>
        </p:nvSpPr>
        <p:spPr>
          <a:xfrm>
            <a:off x="501650" y="1057275"/>
            <a:ext cx="8316000" cy="3591000"/>
          </a:xfrm>
        </p:spPr>
        <p:txBody>
          <a:bodyPr/>
          <a:lstStyle>
            <a:lvl3pPr>
              <a:defRPr b="1"/>
            </a:lvl3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</p:spTree>
    <p:extLst>
      <p:ext uri="{BB962C8B-B14F-4D97-AF65-F5344CB8AC3E}">
        <p14:creationId xmlns:p14="http://schemas.microsoft.com/office/powerpoint/2010/main" val="11839154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newnew_16：9-28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extBox 7"/>
          <p:cNvSpPr txBox="1"/>
          <p:nvPr userDrawn="1"/>
        </p:nvSpPr>
        <p:spPr>
          <a:xfrm>
            <a:off x="3131840" y="4767439"/>
            <a:ext cx="288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914400" rtl="0" eaLnBrk="1" latinLnBrk="0" hangingPunct="1"/>
            <a:r>
              <a:rPr lang="en-US" sz="12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200151"/>
            <a:ext cx="8568952" cy="3394472"/>
          </a:xfrm>
        </p:spPr>
        <p:txBody>
          <a:bodyPr/>
          <a:lstStyle>
            <a:lvl3pPr>
              <a:defRPr b="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02332"/>
            <a:ext cx="8568952" cy="71323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23528" y="4803998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7522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vider Slid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>
            <a:extLst>
              <a:ext uri="{FF2B5EF4-FFF2-40B4-BE49-F238E27FC236}">
                <a16:creationId xmlns:a16="http://schemas.microsoft.com/office/drawing/2014/main" id="{84A1A4B9-375C-6A69-F60C-E15D43C642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1651"/>
            <a:ext cx="7712775" cy="5141849"/>
          </a:xfrm>
          <a:prstGeom prst="rect">
            <a:avLst/>
          </a:prstGeom>
        </p:spPr>
      </p:pic>
      <p:sp>
        <p:nvSpPr>
          <p:cNvPr id="2" name="手繪多邊形 1">
            <a:extLst>
              <a:ext uri="{FF2B5EF4-FFF2-40B4-BE49-F238E27FC236}">
                <a16:creationId xmlns:a16="http://schemas.microsoft.com/office/drawing/2014/main" id="{1BC3D86C-9C1B-392F-C809-E9789469CF85}"/>
              </a:ext>
            </a:extLst>
          </p:cNvPr>
          <p:cNvSpPr/>
          <p:nvPr userDrawn="1"/>
        </p:nvSpPr>
        <p:spPr>
          <a:xfrm flipH="1" flipV="1">
            <a:off x="3300383" y="-1"/>
            <a:ext cx="5853165" cy="5143501"/>
          </a:xfrm>
          <a:custGeom>
            <a:avLst/>
            <a:gdLst>
              <a:gd name="connsiteX0" fmla="*/ 5335204 w 8213940"/>
              <a:gd name="connsiteY0" fmla="*/ 6858001 h 6858001"/>
              <a:gd name="connsiteX1" fmla="*/ 4624004 w 8213940"/>
              <a:gd name="connsiteY1" fmla="*/ 6858001 h 6858001"/>
              <a:gd name="connsiteX2" fmla="*/ 4351772 w 8213940"/>
              <a:gd name="connsiteY2" fmla="*/ 6858001 h 6858001"/>
              <a:gd name="connsiteX3" fmla="*/ 3950871 w 8213940"/>
              <a:gd name="connsiteY3" fmla="*/ 6858001 h 6858001"/>
              <a:gd name="connsiteX4" fmla="*/ 3640572 w 8213940"/>
              <a:gd name="connsiteY4" fmla="*/ 6858001 h 6858001"/>
              <a:gd name="connsiteX5" fmla="*/ 3239671 w 8213940"/>
              <a:gd name="connsiteY5" fmla="*/ 6858001 h 6858001"/>
              <a:gd name="connsiteX6" fmla="*/ 2967439 w 8213940"/>
              <a:gd name="connsiteY6" fmla="*/ 6858001 h 6858001"/>
              <a:gd name="connsiteX7" fmla="*/ 2256239 w 8213940"/>
              <a:gd name="connsiteY7" fmla="*/ 6858001 h 6858001"/>
              <a:gd name="connsiteX8" fmla="*/ 1384333 w 8213940"/>
              <a:gd name="connsiteY8" fmla="*/ 6858001 h 6858001"/>
              <a:gd name="connsiteX9" fmla="*/ 0 w 8213940"/>
              <a:gd name="connsiteY9" fmla="*/ 6858001 h 6858001"/>
              <a:gd name="connsiteX10" fmla="*/ 0 w 8213940"/>
              <a:gd name="connsiteY10" fmla="*/ 1 h 6858001"/>
              <a:gd name="connsiteX11" fmla="*/ 1384333 w 8213940"/>
              <a:gd name="connsiteY11" fmla="*/ 1 h 6858001"/>
              <a:gd name="connsiteX12" fmla="*/ 2256239 w 8213940"/>
              <a:gd name="connsiteY12" fmla="*/ 1 h 6858001"/>
              <a:gd name="connsiteX13" fmla="*/ 2256239 w 8213940"/>
              <a:gd name="connsiteY13" fmla="*/ 0 h 6858001"/>
              <a:gd name="connsiteX14" fmla="*/ 2967439 w 8213940"/>
              <a:gd name="connsiteY14" fmla="*/ 0 h 6858001"/>
              <a:gd name="connsiteX15" fmla="*/ 3239671 w 8213940"/>
              <a:gd name="connsiteY15" fmla="*/ 0 h 6858001"/>
              <a:gd name="connsiteX16" fmla="*/ 3640572 w 8213940"/>
              <a:gd name="connsiteY16" fmla="*/ 0 h 6858001"/>
              <a:gd name="connsiteX17" fmla="*/ 3950871 w 8213940"/>
              <a:gd name="connsiteY17" fmla="*/ 0 h 6858001"/>
              <a:gd name="connsiteX18" fmla="*/ 4351772 w 8213940"/>
              <a:gd name="connsiteY18" fmla="*/ 0 h 6858001"/>
              <a:gd name="connsiteX19" fmla="*/ 4624004 w 8213940"/>
              <a:gd name="connsiteY19" fmla="*/ 0 h 6858001"/>
              <a:gd name="connsiteX20" fmla="*/ 5134975 w 8213940"/>
              <a:gd name="connsiteY20" fmla="*/ 0 h 6858001"/>
              <a:gd name="connsiteX21" fmla="*/ 5335204 w 8213940"/>
              <a:gd name="connsiteY21" fmla="*/ 0 h 6858001"/>
              <a:gd name="connsiteX22" fmla="*/ 5846175 w 8213940"/>
              <a:gd name="connsiteY22" fmla="*/ 0 h 6858001"/>
              <a:gd name="connsiteX23" fmla="*/ 6118407 w 8213940"/>
              <a:gd name="connsiteY23" fmla="*/ 0 h 6858001"/>
              <a:gd name="connsiteX24" fmla="*/ 6519308 w 8213940"/>
              <a:gd name="connsiteY24" fmla="*/ 0 h 6858001"/>
              <a:gd name="connsiteX25" fmla="*/ 6829607 w 8213940"/>
              <a:gd name="connsiteY25" fmla="*/ 0 h 6858001"/>
              <a:gd name="connsiteX26" fmla="*/ 7230508 w 8213940"/>
              <a:gd name="connsiteY26" fmla="*/ 0 h 6858001"/>
              <a:gd name="connsiteX27" fmla="*/ 7502740 w 8213940"/>
              <a:gd name="connsiteY27" fmla="*/ 0 h 6858001"/>
              <a:gd name="connsiteX28" fmla="*/ 8213940 w 8213940"/>
              <a:gd name="connsiteY28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213940" h="6858001">
                <a:moveTo>
                  <a:pt x="5335204" y="6858001"/>
                </a:moveTo>
                <a:lnTo>
                  <a:pt x="4624004" y="6858001"/>
                </a:lnTo>
                <a:lnTo>
                  <a:pt x="4351772" y="6858001"/>
                </a:lnTo>
                <a:lnTo>
                  <a:pt x="3950871" y="6858001"/>
                </a:lnTo>
                <a:lnTo>
                  <a:pt x="3640572" y="6858001"/>
                </a:lnTo>
                <a:lnTo>
                  <a:pt x="3239671" y="6858001"/>
                </a:lnTo>
                <a:lnTo>
                  <a:pt x="2967439" y="6858001"/>
                </a:lnTo>
                <a:lnTo>
                  <a:pt x="2256239" y="6858001"/>
                </a:lnTo>
                <a:lnTo>
                  <a:pt x="1384333" y="6858001"/>
                </a:lnTo>
                <a:lnTo>
                  <a:pt x="0" y="6858001"/>
                </a:lnTo>
                <a:lnTo>
                  <a:pt x="0" y="1"/>
                </a:lnTo>
                <a:lnTo>
                  <a:pt x="1384333" y="1"/>
                </a:lnTo>
                <a:lnTo>
                  <a:pt x="2256239" y="1"/>
                </a:lnTo>
                <a:lnTo>
                  <a:pt x="2256239" y="0"/>
                </a:lnTo>
                <a:lnTo>
                  <a:pt x="2967439" y="0"/>
                </a:lnTo>
                <a:lnTo>
                  <a:pt x="3239671" y="0"/>
                </a:lnTo>
                <a:lnTo>
                  <a:pt x="3640572" y="0"/>
                </a:lnTo>
                <a:lnTo>
                  <a:pt x="3950871" y="0"/>
                </a:lnTo>
                <a:lnTo>
                  <a:pt x="4351772" y="0"/>
                </a:lnTo>
                <a:lnTo>
                  <a:pt x="4624004" y="0"/>
                </a:lnTo>
                <a:lnTo>
                  <a:pt x="5134975" y="0"/>
                </a:lnTo>
                <a:lnTo>
                  <a:pt x="5335204" y="0"/>
                </a:lnTo>
                <a:lnTo>
                  <a:pt x="5846175" y="0"/>
                </a:lnTo>
                <a:lnTo>
                  <a:pt x="6118407" y="0"/>
                </a:lnTo>
                <a:lnTo>
                  <a:pt x="6519308" y="0"/>
                </a:lnTo>
                <a:lnTo>
                  <a:pt x="6829607" y="0"/>
                </a:lnTo>
                <a:lnTo>
                  <a:pt x="7230508" y="0"/>
                </a:lnTo>
                <a:lnTo>
                  <a:pt x="7502740" y="0"/>
                </a:lnTo>
                <a:lnTo>
                  <a:pt x="821394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350"/>
          </a:p>
        </p:txBody>
      </p:sp>
      <p:pic>
        <p:nvPicPr>
          <p:cNvPr id="4" name="圖形 3">
            <a:extLst>
              <a:ext uri="{FF2B5EF4-FFF2-40B4-BE49-F238E27FC236}">
                <a16:creationId xmlns:a16="http://schemas.microsoft.com/office/drawing/2014/main" id="{645A4185-9C1B-AB4E-CD78-20EE99A9DF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154598" y="4862980"/>
            <a:ext cx="845251" cy="124200"/>
          </a:xfrm>
          <a:prstGeom prst="rect">
            <a:avLst/>
          </a:prstGeom>
        </p:spPr>
      </p:pic>
      <p:sp>
        <p:nvSpPr>
          <p:cNvPr id="6" name="標題 1">
            <a:extLst>
              <a:ext uri="{FF2B5EF4-FFF2-40B4-BE49-F238E27FC236}">
                <a16:creationId xmlns:a16="http://schemas.microsoft.com/office/drawing/2014/main" id="{3D76AE74-F0F1-8FC1-E6EC-33D38567BA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69132" y="2044315"/>
            <a:ext cx="3866051" cy="1364446"/>
          </a:xfrm>
          <a:prstGeom prst="rect">
            <a:avLst/>
          </a:prstGeom>
        </p:spPr>
        <p:txBody>
          <a:bodyPr anchor="t"/>
          <a:lstStyle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lang="zh-TW" altLang="en-US" sz="3450" b="1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r>
              <a:rPr kumimoji="1" lang="en-US" altLang="zh-TW" dirty="0"/>
              <a:t>Click to edit master title styles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501085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 Title + Tex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091087"/>
            <a:ext cx="9144000" cy="52415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7533" y="313142"/>
            <a:ext cx="8368924" cy="582837"/>
          </a:xfrm>
          <a:prstGeom prst="rect">
            <a:avLst/>
          </a:prstGeom>
        </p:spPr>
        <p:txBody>
          <a:bodyPr anchor="t"/>
          <a:lstStyle>
            <a:lvl1pPr marL="0" marR="0" indent="0" algn="l" defTabSz="6857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27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6857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master title styles</a:t>
            </a:r>
            <a:endParaRPr kumimoji="1" lang="zh-TW" altLang="en-US" dirty="0"/>
          </a:p>
        </p:txBody>
      </p:sp>
      <p:sp>
        <p:nvSpPr>
          <p:cNvPr id="3" name="文字版面配置區 7">
            <a:extLst>
              <a:ext uri="{FF2B5EF4-FFF2-40B4-BE49-F238E27FC236}">
                <a16:creationId xmlns:a16="http://schemas.microsoft.com/office/drawing/2014/main" id="{ECFFFF73-C3E6-FF3F-5FE0-76410B99083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7481" y="1178329"/>
            <a:ext cx="8364664" cy="35723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50" indent="-257150">
              <a:buFont typeface="Arial" panose="020B0604020202020204" pitchFamily="34" charset="0"/>
              <a:buChar char="●"/>
              <a:defRPr/>
            </a:lvl1pPr>
            <a:lvl3pPr>
              <a:defRPr/>
            </a:lvl3pPr>
            <a:lvl4pPr>
              <a:buClr>
                <a:schemeClr val="tx1"/>
              </a:buClr>
              <a:defRPr/>
            </a:lvl4pPr>
            <a:lvl5pPr>
              <a:defRPr/>
            </a:lvl5pPr>
          </a:lstStyle>
          <a:p>
            <a:pPr marL="171433" marR="0" lvl="0" indent="-171433" algn="l" defTabSz="685732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Click to edit master text styles</a:t>
            </a:r>
            <a:endParaRPr kumimoji="1" lang="zh-TW" altLang="en-US" dirty="0"/>
          </a:p>
          <a:p>
            <a:pPr lvl="1"/>
            <a:r>
              <a:rPr lang="en-US" altLang="zh-TW" dirty="0"/>
              <a:t>Second level</a:t>
            </a:r>
          </a:p>
          <a:p>
            <a:pPr lvl="2"/>
            <a:r>
              <a:rPr lang="en-US" altLang="zh-TW" dirty="0"/>
              <a:t>Third level</a:t>
            </a:r>
          </a:p>
          <a:p>
            <a:pPr lvl="3"/>
            <a:r>
              <a:rPr kumimoji="1" lang="en-US" altLang="zh-TW" dirty="0"/>
              <a:t>Fourth level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49606B83-46F4-981D-9A9C-A83E879E13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23528" y="4803998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Box 7">
            <a:extLst>
              <a:ext uri="{FF2B5EF4-FFF2-40B4-BE49-F238E27FC236}">
                <a16:creationId xmlns:a16="http://schemas.microsoft.com/office/drawing/2014/main" id="{B89ABAC6-F0E8-1BD6-D6DE-470E3C69FBEA}"/>
              </a:ext>
            </a:extLst>
          </p:cNvPr>
          <p:cNvSpPr txBox="1"/>
          <p:nvPr userDrawn="1"/>
        </p:nvSpPr>
        <p:spPr>
          <a:xfrm>
            <a:off x="3131840" y="4767439"/>
            <a:ext cx="288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914400" rtl="0" eaLnBrk="1" latinLnBrk="0" hangingPunct="1"/>
            <a:r>
              <a:rPr lang="en-US" sz="12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03191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投影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newnew_16：9-1111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26447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1131590"/>
            <a:ext cx="7632848" cy="720080"/>
          </a:xfrm>
        </p:spPr>
        <p:txBody>
          <a:bodyPr anchor="b" anchorCtr="0"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7" name="文字版面配置區 5"/>
          <p:cNvSpPr>
            <a:spLocks noGrp="1"/>
          </p:cNvSpPr>
          <p:nvPr>
            <p:ph type="body" sz="quarter" idx="13" hasCustomPrompt="1"/>
          </p:nvPr>
        </p:nvSpPr>
        <p:spPr>
          <a:xfrm>
            <a:off x="467544" y="2859781"/>
            <a:ext cx="6372000" cy="456639"/>
          </a:xfrm>
        </p:spPr>
        <p:txBody>
          <a:bodyPr anchor="b" anchorCtr="0">
            <a:normAutofit/>
          </a:bodyPr>
          <a:lstStyle>
            <a:lvl1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 baseline="0">
                <a:solidFill>
                  <a:schemeClr val="accent5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altLang="zh-TW"/>
              <a:t>Click to add Presenter’s Name</a:t>
            </a:r>
            <a:endParaRPr lang="zh-TW" altLang="en-US"/>
          </a:p>
        </p:txBody>
      </p:sp>
      <p:sp>
        <p:nvSpPr>
          <p:cNvPr id="9" name="文字版面配置區 7"/>
          <p:cNvSpPr>
            <a:spLocks noGrp="1"/>
          </p:cNvSpPr>
          <p:nvPr>
            <p:ph type="body" sz="quarter" idx="15" hasCustomPrompt="1"/>
          </p:nvPr>
        </p:nvSpPr>
        <p:spPr>
          <a:xfrm>
            <a:off x="467544" y="3651870"/>
            <a:ext cx="6372000" cy="288032"/>
          </a:xfrm>
        </p:spPr>
        <p:txBody>
          <a:bodyPr anchor="b" anchorCtr="0">
            <a:noAutofit/>
          </a:bodyPr>
          <a:lstStyle>
            <a:lvl1pPr marL="342900" marR="0" indent="-342900" algn="l" defTabSz="914400" rtl="0" eaLnBrk="0" fontAlgn="base" latinLnBrk="0" hangingPunct="0">
              <a:lnSpc>
                <a:spcPts val="18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marL="342900" marR="0" lvl="0" indent="-342900" algn="l" defTabSz="914400" rtl="0" eaLnBrk="0" fontAlgn="base" latinLnBrk="0" hangingPunct="0">
              <a:lnSpc>
                <a:spcPts val="18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/>
              <a:t>Click to add Month </a:t>
            </a:r>
            <a:r>
              <a:rPr lang="en-US" altLang="zh-TW" err="1"/>
              <a:t>dd</a:t>
            </a:r>
            <a:r>
              <a:rPr lang="en-US" altLang="zh-TW"/>
              <a:t>, </a:t>
            </a:r>
            <a:r>
              <a:rPr lang="en-US" altLang="zh-TW" err="1"/>
              <a:t>YYYY</a:t>
            </a:r>
            <a:endParaRPr lang="zh-TW" alt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467544" y="51470"/>
            <a:ext cx="7559675" cy="288032"/>
          </a:xfrm>
        </p:spPr>
        <p:txBody>
          <a:bodyPr>
            <a:noAutofit/>
          </a:bodyPr>
          <a:lstStyle>
            <a:lvl1pPr>
              <a:buNone/>
              <a:defRPr sz="1600" b="0" i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Type the full name of the event here</a:t>
            </a:r>
          </a:p>
        </p:txBody>
      </p:sp>
      <p:sp>
        <p:nvSpPr>
          <p:cNvPr id="14" name="文字版面配置區 7"/>
          <p:cNvSpPr>
            <a:spLocks noGrp="1"/>
          </p:cNvSpPr>
          <p:nvPr>
            <p:ph type="body" sz="quarter" idx="17" hasCustomPrompt="1"/>
          </p:nvPr>
        </p:nvSpPr>
        <p:spPr>
          <a:xfrm>
            <a:off x="467544" y="3337488"/>
            <a:ext cx="6372000" cy="314382"/>
          </a:xfrm>
        </p:spPr>
        <p:txBody>
          <a:bodyPr anchor="b" anchorCtr="0">
            <a:noAutofit/>
          </a:bodyPr>
          <a:lstStyle>
            <a:lvl1pPr marL="342900" marR="0" indent="-342900" algn="l" defTabSz="914400" rtl="0" eaLnBrk="0" fontAlgn="base" latinLnBrk="0" hangingPunct="0">
              <a:lnSpc>
                <a:spcPts val="18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US" altLang="zh-TW"/>
              <a:t>Click to add presenter’s Position/Unit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841501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bg>
      <p:bgPr>
        <a:solidFill>
          <a:srgbClr val="2121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形 2">
            <a:extLst>
              <a:ext uri="{FF2B5EF4-FFF2-40B4-BE49-F238E27FC236}">
                <a16:creationId xmlns:a16="http://schemas.microsoft.com/office/drawing/2014/main" id="{AEC19EE2-2999-47D5-BD38-90D9973C452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0" y="0"/>
            <a:ext cx="1909678" cy="5143500"/>
          </a:xfrm>
          <a:prstGeom prst="rect">
            <a:avLst/>
          </a:prstGeom>
        </p:spPr>
      </p:pic>
      <p:sp>
        <p:nvSpPr>
          <p:cNvPr id="6" name="Shape 12">
            <a:extLst>
              <a:ext uri="{FF2B5EF4-FFF2-40B4-BE49-F238E27FC236}">
                <a16:creationId xmlns:a16="http://schemas.microsoft.com/office/drawing/2014/main" id="{020B82EF-8F67-452C-A2CA-D84176E0061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3766" y="2189724"/>
            <a:ext cx="6680946" cy="62551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tabLst>
                <a:tab pos="2314575" algn="l"/>
              </a:tabLst>
              <a:defRPr sz="3000" b="1" cap="none">
                <a:solidFill>
                  <a:schemeClr val="bg1"/>
                </a:solidFill>
                <a:latin typeface="Helvetica 55 Roman" panose="020B0500000000000000" pitchFamily="34" charset="0"/>
                <a:ea typeface="Helvetica 55 Roman" panose="020B0500000000000000" pitchFamily="34" charset="0"/>
                <a:cs typeface="Helvetica 55 Roman" panose="020B0500000000000000" pitchFamily="34" charset="0"/>
                <a:sym typeface="Acer Foco Black"/>
              </a:defRPr>
            </a:lvl1pPr>
          </a:lstStyle>
          <a:p>
            <a:r>
              <a:rPr lang="en-US"/>
              <a:t>Master Title Goes Here In 4</a:t>
            </a:r>
            <a:r>
              <a:rPr lang="en-US" altLang="zh-TW"/>
              <a:t>0</a:t>
            </a:r>
            <a:r>
              <a:rPr lang="en-US"/>
              <a:t>pts</a:t>
            </a:r>
          </a:p>
        </p:txBody>
      </p:sp>
      <p:sp>
        <p:nvSpPr>
          <p:cNvPr id="7" name="Shape 13">
            <a:extLst>
              <a:ext uri="{FF2B5EF4-FFF2-40B4-BE49-F238E27FC236}">
                <a16:creationId xmlns:a16="http://schemas.microsoft.com/office/drawing/2014/main" id="{C5E46A20-E267-4E5F-953C-1C3FA52C5633}"/>
              </a:ext>
            </a:extLst>
          </p:cNvPr>
          <p:cNvSpPr>
            <a:spLocks noGrp="1"/>
          </p:cNvSpPr>
          <p:nvPr>
            <p:ph type="body" sz="quarter" idx="1" hasCustomPrompt="1"/>
          </p:nvPr>
        </p:nvSpPr>
        <p:spPr>
          <a:xfrm>
            <a:off x="1723766" y="2824924"/>
            <a:ext cx="6680946" cy="22288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lnSpc>
                <a:spcPct val="100000"/>
              </a:lnSpc>
              <a:buNone/>
              <a:defRPr sz="1650">
                <a:solidFill>
                  <a:schemeClr val="bg1"/>
                </a:solidFill>
              </a:defRPr>
            </a:lvl1pPr>
          </a:lstStyle>
          <a:p>
            <a:r>
              <a:t>Presentation subtitle goes here in sentence case</a:t>
            </a:r>
            <a:r>
              <a:rPr lang="en-US" altLang="zh-TW"/>
              <a:t> 22</a:t>
            </a:r>
            <a:r>
              <a:t>pts.</a:t>
            </a:r>
          </a:p>
        </p:txBody>
      </p:sp>
      <p:pic>
        <p:nvPicPr>
          <p:cNvPr id="8" name="圖形 7">
            <a:extLst>
              <a:ext uri="{FF2B5EF4-FFF2-40B4-BE49-F238E27FC236}">
                <a16:creationId xmlns:a16="http://schemas.microsoft.com/office/drawing/2014/main" id="{0BD6CFA9-F415-47CA-839D-130993E2C08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256725" y="298086"/>
            <a:ext cx="1539539" cy="339221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29AC257F-AD66-4819-8CC2-C02B7C7CA0C0}"/>
              </a:ext>
            </a:extLst>
          </p:cNvPr>
          <p:cNvSpPr/>
          <p:nvPr/>
        </p:nvSpPr>
        <p:spPr>
          <a:xfrm>
            <a:off x="8629650" y="4727122"/>
            <a:ext cx="400050" cy="339221"/>
          </a:xfrm>
          <a:prstGeom prst="rect">
            <a:avLst/>
          </a:pr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350"/>
          </a:p>
        </p:txBody>
      </p:sp>
      <p:sp>
        <p:nvSpPr>
          <p:cNvPr id="18" name="Shape 13">
            <a:extLst>
              <a:ext uri="{FF2B5EF4-FFF2-40B4-BE49-F238E27FC236}">
                <a16:creationId xmlns:a16="http://schemas.microsoft.com/office/drawing/2014/main" id="{45417057-3C00-43DB-9CD7-488D910CF71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723766" y="3973974"/>
            <a:ext cx="1778712" cy="20930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lnSpc>
                <a:spcPct val="100000"/>
              </a:lnSpc>
              <a:buNone/>
              <a:defRPr sz="135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Presenter’s Name</a:t>
            </a:r>
            <a:endParaRPr/>
          </a:p>
        </p:txBody>
      </p:sp>
      <p:sp>
        <p:nvSpPr>
          <p:cNvPr id="19" name="Shape 13">
            <a:extLst>
              <a:ext uri="{FF2B5EF4-FFF2-40B4-BE49-F238E27FC236}">
                <a16:creationId xmlns:a16="http://schemas.microsoft.com/office/drawing/2014/main" id="{85693B13-6057-4E91-B00F-B17F353F5DD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723766" y="4221297"/>
            <a:ext cx="1778712" cy="20930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lnSpc>
                <a:spcPct val="100000"/>
              </a:lnSpc>
              <a:buNone/>
              <a:defRPr sz="135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Presenter’s Position</a:t>
            </a:r>
            <a:endParaRPr/>
          </a:p>
        </p:txBody>
      </p:sp>
      <p:sp>
        <p:nvSpPr>
          <p:cNvPr id="21" name="Shape 13">
            <a:extLst>
              <a:ext uri="{FF2B5EF4-FFF2-40B4-BE49-F238E27FC236}">
                <a16:creationId xmlns:a16="http://schemas.microsoft.com/office/drawing/2014/main" id="{74031AA5-05A5-49B0-9953-0C5B8278DB6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691363" y="4221296"/>
            <a:ext cx="1786877" cy="20930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lnSpc>
                <a:spcPct val="100000"/>
              </a:lnSpc>
              <a:buNone/>
              <a:defRPr sz="135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Month dd, YYYY</a:t>
            </a:r>
            <a:endParaRPr/>
          </a:p>
        </p:txBody>
      </p:sp>
      <p:sp>
        <p:nvSpPr>
          <p:cNvPr id="10" name="Shape 13">
            <a:extLst>
              <a:ext uri="{FF2B5EF4-FFF2-40B4-BE49-F238E27FC236}">
                <a16:creationId xmlns:a16="http://schemas.microsoft.com/office/drawing/2014/main" id="{338F3628-026B-40C4-9EBB-17BAF27B7F4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723766" y="298086"/>
            <a:ext cx="1778712" cy="20930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35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Activity Name</a:t>
            </a:r>
            <a:endParaRPr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9F65DE9-9FC4-429C-9B2E-8D5BC94C946D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0C3782EC-D9A2-4990-8576-2669259D9D5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699106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hapter Divi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2">
            <a:extLst>
              <a:ext uri="{FF2B5EF4-FFF2-40B4-BE49-F238E27FC236}">
                <a16:creationId xmlns:a16="http://schemas.microsoft.com/office/drawing/2014/main" id="{B1B14761-E9EE-4FC6-B84A-D7D6EC326EC2}"/>
              </a:ext>
            </a:extLst>
          </p:cNvPr>
          <p:cNvSpPr/>
          <p:nvPr/>
        </p:nvSpPr>
        <p:spPr>
          <a:xfrm>
            <a:off x="1334182" y="4847357"/>
            <a:ext cx="814325" cy="1091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lnSpc>
                <a:spcPct val="90000"/>
              </a:lnSpc>
              <a:defRPr sz="600">
                <a:solidFill>
                  <a:schemeClr val="accent4"/>
                </a:solidFill>
              </a:defRPr>
            </a:lvl1pPr>
          </a:lstStyle>
          <a:p>
            <a:r>
              <a:rPr sz="788" kern="1000" spc="75" baseline="0">
                <a:solidFill>
                  <a:schemeClr val="bg1"/>
                </a:solidFill>
                <a:latin typeface="+mn-lt"/>
                <a:ea typeface="Acer Foco" charset="0"/>
                <a:cs typeface="Acer Foco" charset="0"/>
              </a:rPr>
              <a:t>CONFIDENTIAL</a:t>
            </a:r>
          </a:p>
        </p:txBody>
      </p:sp>
      <p:pic>
        <p:nvPicPr>
          <p:cNvPr id="4" name="圖形 3">
            <a:extLst>
              <a:ext uri="{FF2B5EF4-FFF2-40B4-BE49-F238E27FC236}">
                <a16:creationId xmlns:a16="http://schemas.microsoft.com/office/drawing/2014/main" id="{B85DE0BC-837E-4415-93F1-8558A5B7E0D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2174" y="4843639"/>
            <a:ext cx="736364" cy="108000"/>
          </a:xfrm>
          <a:prstGeom prst="rect">
            <a:avLst/>
          </a:prstGeom>
        </p:spPr>
      </p:pic>
      <p:sp>
        <p:nvSpPr>
          <p:cNvPr id="10" name="Shape 13">
            <a:extLst>
              <a:ext uri="{FF2B5EF4-FFF2-40B4-BE49-F238E27FC236}">
                <a16:creationId xmlns:a16="http://schemas.microsoft.com/office/drawing/2014/main" id="{3B7AB0CE-B219-4B22-AE12-7B1A0ACF3192}"/>
              </a:ext>
            </a:extLst>
          </p:cNvPr>
          <p:cNvSpPr>
            <a:spLocks noGrp="1"/>
          </p:cNvSpPr>
          <p:nvPr>
            <p:ph type="body" sz="quarter" idx="1" hasCustomPrompt="1"/>
          </p:nvPr>
        </p:nvSpPr>
        <p:spPr>
          <a:xfrm>
            <a:off x="1140794" y="1370707"/>
            <a:ext cx="6680946" cy="22288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lnSpc>
                <a:spcPct val="100000"/>
              </a:lnSpc>
              <a:buNone/>
              <a:defRPr sz="1650">
                <a:solidFill>
                  <a:schemeClr val="bg1"/>
                </a:solidFill>
              </a:defRPr>
            </a:lvl1pPr>
          </a:lstStyle>
          <a:p>
            <a:r>
              <a:t>Presentation subtitle goes here in sentence case</a:t>
            </a:r>
            <a:r>
              <a:rPr lang="en-US" altLang="zh-TW"/>
              <a:t> 22</a:t>
            </a:r>
            <a:r>
              <a:t>pts.</a:t>
            </a:r>
          </a:p>
        </p:txBody>
      </p:sp>
      <p:sp>
        <p:nvSpPr>
          <p:cNvPr id="11" name="Shape 12">
            <a:extLst>
              <a:ext uri="{FF2B5EF4-FFF2-40B4-BE49-F238E27FC236}">
                <a16:creationId xmlns:a16="http://schemas.microsoft.com/office/drawing/2014/main" id="{07AFD145-130F-4B27-9671-FC4624E482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40794" y="735506"/>
            <a:ext cx="6680946" cy="62551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tabLst>
                <a:tab pos="2314575" algn="l"/>
              </a:tabLst>
              <a:defRPr sz="2850" b="1" cap="none">
                <a:solidFill>
                  <a:schemeClr val="bg1"/>
                </a:solidFill>
                <a:latin typeface="Helvetica 55 Roman" panose="020B0500000000000000" pitchFamily="34" charset="0"/>
                <a:ea typeface="Helvetica 55 Roman" panose="020B0500000000000000" pitchFamily="34" charset="0"/>
                <a:cs typeface="Helvetica 55 Roman" panose="020B0500000000000000" pitchFamily="34" charset="0"/>
                <a:sym typeface="Acer Foco Black"/>
              </a:defRPr>
            </a:lvl1pPr>
          </a:lstStyle>
          <a:p>
            <a:r>
              <a:rPr lang="en-US"/>
              <a:t>Chapter Title Goes Here In 38pts</a:t>
            </a:r>
          </a:p>
        </p:txBody>
      </p:sp>
      <p:sp>
        <p:nvSpPr>
          <p:cNvPr id="13" name="投影片編號版面配置區 8">
            <a:extLst>
              <a:ext uri="{FF2B5EF4-FFF2-40B4-BE49-F238E27FC236}">
                <a16:creationId xmlns:a16="http://schemas.microsoft.com/office/drawing/2014/main" id="{0A4E9C8B-D67B-4301-90A0-1AA02E4DE5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15350" y="4752171"/>
            <a:ext cx="371378" cy="2654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88">
                <a:solidFill>
                  <a:schemeClr val="bg1"/>
                </a:solidFill>
                <a:latin typeface="+mn-lt"/>
              </a:defRPr>
            </a:lvl1pPr>
          </a:lstStyle>
          <a:p>
            <a:fld id="{0C3782EC-D9A2-4990-8576-2669259D9D5B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圖形 6">
            <a:extLst>
              <a:ext uri="{FF2B5EF4-FFF2-40B4-BE49-F238E27FC236}">
                <a16:creationId xmlns:a16="http://schemas.microsoft.com/office/drawing/2014/main" id="{9CB38AFA-BEB0-4109-AB28-5018E096DEC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377274" y="-561265"/>
            <a:ext cx="1746181" cy="3277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3505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Divider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2">
            <a:extLst>
              <a:ext uri="{FF2B5EF4-FFF2-40B4-BE49-F238E27FC236}">
                <a16:creationId xmlns:a16="http://schemas.microsoft.com/office/drawing/2014/main" id="{B1B14761-E9EE-4FC6-B84A-D7D6EC326EC2}"/>
              </a:ext>
            </a:extLst>
          </p:cNvPr>
          <p:cNvSpPr/>
          <p:nvPr/>
        </p:nvSpPr>
        <p:spPr>
          <a:xfrm>
            <a:off x="1334182" y="4847357"/>
            <a:ext cx="814325" cy="1091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lnSpc>
                <a:spcPct val="90000"/>
              </a:lnSpc>
              <a:defRPr sz="600">
                <a:solidFill>
                  <a:schemeClr val="accent4"/>
                </a:solidFill>
              </a:defRPr>
            </a:lvl1pPr>
          </a:lstStyle>
          <a:p>
            <a:r>
              <a:rPr sz="788" kern="1000" spc="75" baseline="0">
                <a:solidFill>
                  <a:schemeClr val="bg1"/>
                </a:solidFill>
                <a:latin typeface="+mn-lt"/>
                <a:ea typeface="Acer Foco" charset="0"/>
                <a:cs typeface="Acer Foco" charset="0"/>
              </a:rPr>
              <a:t>CONFIDENTIAL</a:t>
            </a:r>
          </a:p>
        </p:txBody>
      </p:sp>
      <p:pic>
        <p:nvPicPr>
          <p:cNvPr id="4" name="圖形 3">
            <a:extLst>
              <a:ext uri="{FF2B5EF4-FFF2-40B4-BE49-F238E27FC236}">
                <a16:creationId xmlns:a16="http://schemas.microsoft.com/office/drawing/2014/main" id="{B85DE0BC-837E-4415-93F1-8558A5B7E0D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2174" y="4843639"/>
            <a:ext cx="736364" cy="108000"/>
          </a:xfrm>
          <a:prstGeom prst="rect">
            <a:avLst/>
          </a:prstGeom>
        </p:spPr>
      </p:pic>
      <p:pic>
        <p:nvPicPr>
          <p:cNvPr id="7" name="圖形 6">
            <a:extLst>
              <a:ext uri="{FF2B5EF4-FFF2-40B4-BE49-F238E27FC236}">
                <a16:creationId xmlns:a16="http://schemas.microsoft.com/office/drawing/2014/main" id="{9CB38AFA-BEB0-4109-AB28-5018E096DEC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380938" y="-575615"/>
            <a:ext cx="1746181" cy="3277252"/>
          </a:xfrm>
          <a:prstGeom prst="rect">
            <a:avLst/>
          </a:prstGeom>
        </p:spPr>
      </p:pic>
      <p:sp>
        <p:nvSpPr>
          <p:cNvPr id="10" name="Shape 13">
            <a:extLst>
              <a:ext uri="{FF2B5EF4-FFF2-40B4-BE49-F238E27FC236}">
                <a16:creationId xmlns:a16="http://schemas.microsoft.com/office/drawing/2014/main" id="{3B7AB0CE-B219-4B22-AE12-7B1A0ACF3192}"/>
              </a:ext>
            </a:extLst>
          </p:cNvPr>
          <p:cNvSpPr>
            <a:spLocks noGrp="1"/>
          </p:cNvSpPr>
          <p:nvPr>
            <p:ph type="body" sz="quarter" idx="1" hasCustomPrompt="1"/>
          </p:nvPr>
        </p:nvSpPr>
        <p:spPr>
          <a:xfrm>
            <a:off x="1140794" y="1370707"/>
            <a:ext cx="6680946" cy="22288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lnSpc>
                <a:spcPct val="100000"/>
              </a:lnSpc>
              <a:buNone/>
              <a:defRPr sz="1650">
                <a:solidFill>
                  <a:schemeClr val="bg1"/>
                </a:solidFill>
              </a:defRPr>
            </a:lvl1pPr>
          </a:lstStyle>
          <a:p>
            <a:r>
              <a:t>Presentation subtitle goes here in sentence case</a:t>
            </a:r>
            <a:r>
              <a:rPr lang="en-US" altLang="zh-TW"/>
              <a:t> 22</a:t>
            </a:r>
            <a:r>
              <a:t>pts.</a:t>
            </a:r>
          </a:p>
        </p:txBody>
      </p:sp>
      <p:sp>
        <p:nvSpPr>
          <p:cNvPr id="11" name="Shape 12">
            <a:extLst>
              <a:ext uri="{FF2B5EF4-FFF2-40B4-BE49-F238E27FC236}">
                <a16:creationId xmlns:a16="http://schemas.microsoft.com/office/drawing/2014/main" id="{07AFD145-130F-4B27-9671-FC4624E482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40794" y="735506"/>
            <a:ext cx="6680946" cy="62551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tabLst>
                <a:tab pos="2314575" algn="l"/>
              </a:tabLst>
              <a:defRPr sz="2850" b="1" cap="none">
                <a:solidFill>
                  <a:schemeClr val="bg1"/>
                </a:solidFill>
                <a:latin typeface="Helvetica 55 Roman" panose="020B0500000000000000" pitchFamily="34" charset="0"/>
                <a:ea typeface="Helvetica 55 Roman" panose="020B0500000000000000" pitchFamily="34" charset="0"/>
                <a:cs typeface="Helvetica 55 Roman" panose="020B0500000000000000" pitchFamily="34" charset="0"/>
                <a:sym typeface="Acer Foco Black"/>
              </a:defRPr>
            </a:lvl1pPr>
          </a:lstStyle>
          <a:p>
            <a:r>
              <a:rPr lang="en-US"/>
              <a:t>Chapter Title Goes Here In 38pts</a:t>
            </a:r>
          </a:p>
        </p:txBody>
      </p:sp>
      <p:sp>
        <p:nvSpPr>
          <p:cNvPr id="13" name="投影片編號版面配置區 8">
            <a:extLst>
              <a:ext uri="{FF2B5EF4-FFF2-40B4-BE49-F238E27FC236}">
                <a16:creationId xmlns:a16="http://schemas.microsoft.com/office/drawing/2014/main" id="{0A4E9C8B-D67B-4301-90A0-1AA02E4DE5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15350" y="4752171"/>
            <a:ext cx="371378" cy="2654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88">
                <a:solidFill>
                  <a:schemeClr val="bg1"/>
                </a:solidFill>
                <a:latin typeface="+mn-lt"/>
              </a:defRPr>
            </a:lvl1pPr>
          </a:lstStyle>
          <a:p>
            <a:fld id="{0C3782EC-D9A2-4990-8576-2669259D9D5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697910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_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形 8">
            <a:extLst>
              <a:ext uri="{FF2B5EF4-FFF2-40B4-BE49-F238E27FC236}">
                <a16:creationId xmlns:a16="http://schemas.microsoft.com/office/drawing/2014/main" id="{65E7C373-6EF4-4440-86AD-C2D4BA3725BB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62346"/>
            <a:ext cx="259738" cy="598717"/>
          </a:xfrm>
          <a:prstGeom prst="rect">
            <a:avLst/>
          </a:prstGeom>
        </p:spPr>
      </p:pic>
      <p:pic>
        <p:nvPicPr>
          <p:cNvPr id="12" name="圖形 11">
            <a:extLst>
              <a:ext uri="{FF2B5EF4-FFF2-40B4-BE49-F238E27FC236}">
                <a16:creationId xmlns:a16="http://schemas.microsoft.com/office/drawing/2014/main" id="{DEE32A98-148C-4689-AE27-DD7BBAD9A9B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2174" y="4843639"/>
            <a:ext cx="736364" cy="108000"/>
          </a:xfrm>
          <a:prstGeom prst="rect">
            <a:avLst/>
          </a:prstGeom>
        </p:spPr>
      </p:pic>
      <p:sp>
        <p:nvSpPr>
          <p:cNvPr id="11" name="Shape 2">
            <a:extLst>
              <a:ext uri="{FF2B5EF4-FFF2-40B4-BE49-F238E27FC236}">
                <a16:creationId xmlns:a16="http://schemas.microsoft.com/office/drawing/2014/main" id="{1EC1ADA5-A26B-4215-953E-5E7E996DA4EE}"/>
              </a:ext>
            </a:extLst>
          </p:cNvPr>
          <p:cNvSpPr/>
          <p:nvPr/>
        </p:nvSpPr>
        <p:spPr>
          <a:xfrm>
            <a:off x="1334182" y="4847357"/>
            <a:ext cx="814325" cy="1091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lnSpc>
                <a:spcPct val="90000"/>
              </a:lnSpc>
              <a:defRPr sz="600">
                <a:solidFill>
                  <a:schemeClr val="accent4"/>
                </a:solidFill>
              </a:defRPr>
            </a:lvl1pPr>
          </a:lstStyle>
          <a:p>
            <a:r>
              <a:rPr sz="788" kern="1000" spc="75" baseline="0">
                <a:solidFill>
                  <a:schemeClr val="tx2"/>
                </a:solidFill>
                <a:latin typeface="+mn-lt"/>
                <a:ea typeface="Acer Foco" charset="0"/>
                <a:cs typeface="Acer Foco" charset="0"/>
              </a:rPr>
              <a:t>CONFIDENTIAL</a:t>
            </a:r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D712DBB9-F379-45DB-987B-C43DABFB8E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5000" y="174499"/>
            <a:ext cx="8100000" cy="405000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sz="225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altLang="zh-TW"/>
              <a:t>Page Title Goes Here in Title Case 30pt</a:t>
            </a:r>
          </a:p>
        </p:txBody>
      </p:sp>
      <p:sp>
        <p:nvSpPr>
          <p:cNvPr id="18" name="投影片編號版面配置區 8">
            <a:extLst>
              <a:ext uri="{FF2B5EF4-FFF2-40B4-BE49-F238E27FC236}">
                <a16:creationId xmlns:a16="http://schemas.microsoft.com/office/drawing/2014/main" id="{CCC6C0CD-4F53-4D78-93FF-38F5FD58D3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15350" y="4752171"/>
            <a:ext cx="371378" cy="2654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88">
                <a:solidFill>
                  <a:schemeClr val="tx2"/>
                </a:solidFill>
                <a:latin typeface="+mn-lt"/>
              </a:defRPr>
            </a:lvl1pPr>
          </a:lstStyle>
          <a:p>
            <a:fld id="{0C3782EC-D9A2-4990-8576-2669259D9D5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7944966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Only_White Background">
    <p:bg>
      <p:bgPr>
        <a:solidFill>
          <a:srgbClr val="2121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D712DBB9-F379-45DB-987B-C43DABFB8E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5001" y="174499"/>
            <a:ext cx="8312462" cy="415810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sz="225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TW"/>
              <a:t>Page Title Goes Here in Title Case 30pt</a:t>
            </a:r>
          </a:p>
        </p:txBody>
      </p:sp>
      <p:pic>
        <p:nvPicPr>
          <p:cNvPr id="6" name="圖形 5">
            <a:extLst>
              <a:ext uri="{FF2B5EF4-FFF2-40B4-BE49-F238E27FC236}">
                <a16:creationId xmlns:a16="http://schemas.microsoft.com/office/drawing/2014/main" id="{04CF4D0A-4E30-4E74-A846-A5AE4CC7B29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62345"/>
            <a:ext cx="259737" cy="598716"/>
          </a:xfrm>
          <a:prstGeom prst="rect">
            <a:avLst/>
          </a:prstGeom>
        </p:spPr>
      </p:pic>
      <p:sp>
        <p:nvSpPr>
          <p:cNvPr id="7" name="Shape 2">
            <a:extLst>
              <a:ext uri="{FF2B5EF4-FFF2-40B4-BE49-F238E27FC236}">
                <a16:creationId xmlns:a16="http://schemas.microsoft.com/office/drawing/2014/main" id="{54009CCB-D761-4C53-A506-091828FBA136}"/>
              </a:ext>
            </a:extLst>
          </p:cNvPr>
          <p:cNvSpPr/>
          <p:nvPr/>
        </p:nvSpPr>
        <p:spPr>
          <a:xfrm>
            <a:off x="1334182" y="4847357"/>
            <a:ext cx="814325" cy="1091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lnSpc>
                <a:spcPct val="90000"/>
              </a:lnSpc>
              <a:defRPr sz="600">
                <a:solidFill>
                  <a:schemeClr val="accent4"/>
                </a:solidFill>
              </a:defRPr>
            </a:lvl1pPr>
          </a:lstStyle>
          <a:p>
            <a:r>
              <a:rPr sz="788" kern="1000" spc="75" baseline="0">
                <a:solidFill>
                  <a:schemeClr val="bg1"/>
                </a:solidFill>
                <a:latin typeface="+mn-lt"/>
                <a:ea typeface="Acer Foco" charset="0"/>
                <a:cs typeface="Acer Foco" charset="0"/>
              </a:rPr>
              <a:t>CONFIDENTIAL</a:t>
            </a:r>
          </a:p>
        </p:txBody>
      </p:sp>
      <p:pic>
        <p:nvPicPr>
          <p:cNvPr id="8" name="圖形 7">
            <a:extLst>
              <a:ext uri="{FF2B5EF4-FFF2-40B4-BE49-F238E27FC236}">
                <a16:creationId xmlns:a16="http://schemas.microsoft.com/office/drawing/2014/main" id="{A88AC0C2-F23A-49F2-A0B2-8EDEC56E0DE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2174" y="4843639"/>
            <a:ext cx="736364" cy="108000"/>
          </a:xfrm>
          <a:prstGeom prst="rect">
            <a:avLst/>
          </a:prstGeom>
        </p:spPr>
      </p:pic>
      <p:sp>
        <p:nvSpPr>
          <p:cNvPr id="13" name="投影片編號版面配置區 8">
            <a:extLst>
              <a:ext uri="{FF2B5EF4-FFF2-40B4-BE49-F238E27FC236}">
                <a16:creationId xmlns:a16="http://schemas.microsoft.com/office/drawing/2014/main" id="{A48894BC-F191-4710-AC01-AD070591AF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15350" y="4752171"/>
            <a:ext cx="371378" cy="2654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88">
                <a:solidFill>
                  <a:schemeClr val="bg1"/>
                </a:solidFill>
                <a:latin typeface="+mn-lt"/>
              </a:defRPr>
            </a:lvl1pPr>
          </a:lstStyle>
          <a:p>
            <a:fld id="{0C3782EC-D9A2-4990-8576-2669259D9D5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087232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+Content_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形 8">
            <a:extLst>
              <a:ext uri="{FF2B5EF4-FFF2-40B4-BE49-F238E27FC236}">
                <a16:creationId xmlns:a16="http://schemas.microsoft.com/office/drawing/2014/main" id="{65E7C373-6EF4-4440-86AD-C2D4BA3725BB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62346"/>
            <a:ext cx="259738" cy="598717"/>
          </a:xfrm>
          <a:prstGeom prst="rect">
            <a:avLst/>
          </a:prstGeom>
        </p:spPr>
      </p:pic>
      <p:sp>
        <p:nvSpPr>
          <p:cNvPr id="16" name="文字版面配置區 14">
            <a:extLst>
              <a:ext uri="{FF2B5EF4-FFF2-40B4-BE49-F238E27FC236}">
                <a16:creationId xmlns:a16="http://schemas.microsoft.com/office/drawing/2014/main" id="{DDC908EC-997A-4593-A0C7-5B24DA3350E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1956" y="767296"/>
            <a:ext cx="4160044" cy="386953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Font typeface="+mj-lt"/>
              <a:buNone/>
              <a:defRPr sz="1500">
                <a:latin typeface="+mj-lt"/>
              </a:defRPr>
            </a:lvl1pPr>
            <a:lvl2pPr marL="342900" indent="-342900">
              <a:lnSpc>
                <a:spcPct val="100000"/>
              </a:lnSpc>
              <a:buNone/>
              <a:defRPr sz="1350"/>
            </a:lvl2pPr>
            <a:lvl3pPr marL="390525" indent="-257175">
              <a:lnSpc>
                <a:spcPct val="100000"/>
              </a:lnSpc>
              <a:buFont typeface="+mj-lt"/>
              <a:buAutoNum type="alphaLcPeriod"/>
              <a:defRPr sz="1200"/>
            </a:lvl3pPr>
          </a:lstStyle>
          <a:p>
            <a:pPr lvl="0"/>
            <a:r>
              <a:rPr lang="en-US" altLang="zh-TW"/>
              <a:t>Subtitle text goes here in sentence case 20pts.</a:t>
            </a:r>
          </a:p>
          <a:p>
            <a:pPr lvl="0"/>
            <a:endParaRPr lang="en-US" altLang="zh-TW"/>
          </a:p>
        </p:txBody>
      </p:sp>
      <p:pic>
        <p:nvPicPr>
          <p:cNvPr id="8" name="圖形 7">
            <a:extLst>
              <a:ext uri="{FF2B5EF4-FFF2-40B4-BE49-F238E27FC236}">
                <a16:creationId xmlns:a16="http://schemas.microsoft.com/office/drawing/2014/main" id="{8F2FE838-1482-43D4-9CE3-30BF9E77800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2174" y="4843639"/>
            <a:ext cx="736364" cy="108000"/>
          </a:xfrm>
          <a:prstGeom prst="rect">
            <a:avLst/>
          </a:prstGeom>
        </p:spPr>
      </p:pic>
      <p:sp>
        <p:nvSpPr>
          <p:cNvPr id="10" name="Shape 2">
            <a:extLst>
              <a:ext uri="{FF2B5EF4-FFF2-40B4-BE49-F238E27FC236}">
                <a16:creationId xmlns:a16="http://schemas.microsoft.com/office/drawing/2014/main" id="{5414DDB5-EBBA-4595-A977-ED4A3D398EDA}"/>
              </a:ext>
            </a:extLst>
          </p:cNvPr>
          <p:cNvSpPr/>
          <p:nvPr/>
        </p:nvSpPr>
        <p:spPr>
          <a:xfrm>
            <a:off x="1334182" y="4847357"/>
            <a:ext cx="814325" cy="1091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lnSpc>
                <a:spcPct val="90000"/>
              </a:lnSpc>
              <a:defRPr sz="600">
                <a:solidFill>
                  <a:schemeClr val="accent4"/>
                </a:solidFill>
              </a:defRPr>
            </a:lvl1pPr>
          </a:lstStyle>
          <a:p>
            <a:r>
              <a:rPr sz="788" kern="1000" spc="75" baseline="0">
                <a:solidFill>
                  <a:schemeClr val="tx2"/>
                </a:solidFill>
                <a:latin typeface="+mn-lt"/>
                <a:ea typeface="Acer Foco" charset="0"/>
                <a:cs typeface="Acer Foco" charset="0"/>
              </a:rPr>
              <a:t>CONFIDENTIAL</a:t>
            </a:r>
          </a:p>
        </p:txBody>
      </p:sp>
      <p:sp>
        <p:nvSpPr>
          <p:cNvPr id="13" name="標題 3">
            <a:extLst>
              <a:ext uri="{FF2B5EF4-FFF2-40B4-BE49-F238E27FC236}">
                <a16:creationId xmlns:a16="http://schemas.microsoft.com/office/drawing/2014/main" id="{0404410B-0135-4FC9-B6FC-F55846DBCA8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5000" y="174499"/>
            <a:ext cx="8100000" cy="405000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sz="225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altLang="zh-TW"/>
              <a:t>Page Title Goes Here in Title Case 30pt</a:t>
            </a:r>
          </a:p>
        </p:txBody>
      </p:sp>
      <p:sp>
        <p:nvSpPr>
          <p:cNvPr id="15" name="投影片編號版面配置區 8">
            <a:extLst>
              <a:ext uri="{FF2B5EF4-FFF2-40B4-BE49-F238E27FC236}">
                <a16:creationId xmlns:a16="http://schemas.microsoft.com/office/drawing/2014/main" id="{9050B877-EA44-4F4F-9821-F6D10D1C61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15350" y="4752171"/>
            <a:ext cx="371378" cy="2654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88">
                <a:solidFill>
                  <a:schemeClr val="tx2"/>
                </a:solidFill>
                <a:latin typeface="+mn-lt"/>
              </a:defRPr>
            </a:lvl1pPr>
          </a:lstStyle>
          <a:p>
            <a:fld id="{0C3782EC-D9A2-4990-8576-2669259D9D5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956180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+Content_Black Background">
    <p:bg>
      <p:bgPr>
        <a:solidFill>
          <a:srgbClr val="2121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形 4">
            <a:extLst>
              <a:ext uri="{FF2B5EF4-FFF2-40B4-BE49-F238E27FC236}">
                <a16:creationId xmlns:a16="http://schemas.microsoft.com/office/drawing/2014/main" id="{002BE982-9BC7-4382-A866-68FD841AE8E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62345"/>
            <a:ext cx="259737" cy="598716"/>
          </a:xfrm>
          <a:prstGeom prst="rect">
            <a:avLst/>
          </a:prstGeom>
        </p:spPr>
      </p:pic>
      <p:sp>
        <p:nvSpPr>
          <p:cNvPr id="12" name="文字版面配置區 14">
            <a:extLst>
              <a:ext uri="{FF2B5EF4-FFF2-40B4-BE49-F238E27FC236}">
                <a16:creationId xmlns:a16="http://schemas.microsoft.com/office/drawing/2014/main" id="{48B6A2BA-857E-4BEB-9CBD-9303C33AAA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1956" y="767296"/>
            <a:ext cx="4160044" cy="386953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Font typeface="+mj-lt"/>
              <a:buNone/>
              <a:defRPr sz="1500">
                <a:solidFill>
                  <a:schemeClr val="bg1"/>
                </a:solidFill>
                <a:latin typeface="Helvetica 55 Roman" panose="020B0500000000000000" pitchFamily="34" charset="0"/>
              </a:defRPr>
            </a:lvl1pPr>
            <a:lvl2pPr marL="342900" indent="-342900">
              <a:lnSpc>
                <a:spcPct val="100000"/>
              </a:lnSpc>
              <a:buNone/>
              <a:defRPr sz="1350">
                <a:solidFill>
                  <a:schemeClr val="bg1"/>
                </a:solidFill>
              </a:defRPr>
            </a:lvl2pPr>
            <a:lvl3pPr marL="390525" indent="-257175">
              <a:lnSpc>
                <a:spcPct val="100000"/>
              </a:lnSpc>
              <a:buFont typeface="+mj-lt"/>
              <a:buAutoNum type="alphaLcPeriod"/>
              <a:defRPr sz="12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altLang="zh-TW"/>
              <a:t>Subtitle text goes here in sentence case 20pts.</a:t>
            </a:r>
          </a:p>
        </p:txBody>
      </p:sp>
      <p:sp>
        <p:nvSpPr>
          <p:cNvPr id="10" name="Shape 2">
            <a:extLst>
              <a:ext uri="{FF2B5EF4-FFF2-40B4-BE49-F238E27FC236}">
                <a16:creationId xmlns:a16="http://schemas.microsoft.com/office/drawing/2014/main" id="{EED8B395-0D01-494F-B9AF-8AACB3D8BFC4}"/>
              </a:ext>
            </a:extLst>
          </p:cNvPr>
          <p:cNvSpPr/>
          <p:nvPr/>
        </p:nvSpPr>
        <p:spPr>
          <a:xfrm>
            <a:off x="1334182" y="4847357"/>
            <a:ext cx="814325" cy="1091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lnSpc>
                <a:spcPct val="90000"/>
              </a:lnSpc>
              <a:defRPr sz="600">
                <a:solidFill>
                  <a:schemeClr val="accent4"/>
                </a:solidFill>
              </a:defRPr>
            </a:lvl1pPr>
          </a:lstStyle>
          <a:p>
            <a:r>
              <a:rPr sz="788" kern="1000" spc="75" baseline="0">
                <a:solidFill>
                  <a:schemeClr val="bg1"/>
                </a:solidFill>
                <a:latin typeface="+mn-lt"/>
                <a:ea typeface="Acer Foco" charset="0"/>
                <a:cs typeface="Acer Foco" charset="0"/>
              </a:rPr>
              <a:t>CONFIDENTIAL</a:t>
            </a:r>
          </a:p>
        </p:txBody>
      </p:sp>
      <p:pic>
        <p:nvPicPr>
          <p:cNvPr id="13" name="圖形 12">
            <a:extLst>
              <a:ext uri="{FF2B5EF4-FFF2-40B4-BE49-F238E27FC236}">
                <a16:creationId xmlns:a16="http://schemas.microsoft.com/office/drawing/2014/main" id="{51A63058-B3EF-443D-B169-6B840513ADE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2174" y="4843639"/>
            <a:ext cx="736364" cy="108000"/>
          </a:xfrm>
          <a:prstGeom prst="rect">
            <a:avLst/>
          </a:prstGeom>
        </p:spPr>
      </p:pic>
      <p:sp>
        <p:nvSpPr>
          <p:cNvPr id="14" name="標題 3">
            <a:extLst>
              <a:ext uri="{FF2B5EF4-FFF2-40B4-BE49-F238E27FC236}">
                <a16:creationId xmlns:a16="http://schemas.microsoft.com/office/drawing/2014/main" id="{542AC463-2E70-4A87-BD71-AC9427CE8C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5001" y="174499"/>
            <a:ext cx="8312462" cy="415810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sz="225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TW"/>
              <a:t>Page Title Goes Here in Title Case 30pt</a:t>
            </a:r>
          </a:p>
        </p:txBody>
      </p:sp>
      <p:sp>
        <p:nvSpPr>
          <p:cNvPr id="15" name="投影片編號版面配置區 8">
            <a:extLst>
              <a:ext uri="{FF2B5EF4-FFF2-40B4-BE49-F238E27FC236}">
                <a16:creationId xmlns:a16="http://schemas.microsoft.com/office/drawing/2014/main" id="{A4BDCDFA-5530-49E9-9874-3ABCB12175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15350" y="4752171"/>
            <a:ext cx="371378" cy="2654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88">
                <a:solidFill>
                  <a:schemeClr val="bg1"/>
                </a:solidFill>
                <a:latin typeface="+mn-lt"/>
              </a:defRPr>
            </a:lvl1pPr>
          </a:lstStyle>
          <a:p>
            <a:fld id="{0C3782EC-D9A2-4990-8576-2669259D9D5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3407730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+Content_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形 8">
            <a:extLst>
              <a:ext uri="{FF2B5EF4-FFF2-40B4-BE49-F238E27FC236}">
                <a16:creationId xmlns:a16="http://schemas.microsoft.com/office/drawing/2014/main" id="{65E7C373-6EF4-4440-86AD-C2D4BA3725BB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62346"/>
            <a:ext cx="259738" cy="598717"/>
          </a:xfrm>
          <a:prstGeom prst="rect">
            <a:avLst/>
          </a:prstGeom>
        </p:spPr>
      </p:pic>
      <p:sp>
        <p:nvSpPr>
          <p:cNvPr id="12" name="文字版面配置區 14">
            <a:extLst>
              <a:ext uri="{FF2B5EF4-FFF2-40B4-BE49-F238E27FC236}">
                <a16:creationId xmlns:a16="http://schemas.microsoft.com/office/drawing/2014/main" id="{35C57921-B694-48EC-A52A-74653D6264B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1957" y="767296"/>
            <a:ext cx="8351044" cy="386953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Font typeface="+mj-lt"/>
              <a:buNone/>
              <a:defRPr sz="1500">
                <a:latin typeface="Helvetica 55 Roman" panose="020B0500000000000000" pitchFamily="34" charset="0"/>
              </a:defRPr>
            </a:lvl1pPr>
            <a:lvl2pPr marL="342900" indent="-342900">
              <a:lnSpc>
                <a:spcPct val="100000"/>
              </a:lnSpc>
              <a:buNone/>
              <a:defRPr sz="1350"/>
            </a:lvl2pPr>
            <a:lvl3pPr marL="390525" indent="-257175">
              <a:lnSpc>
                <a:spcPct val="100000"/>
              </a:lnSpc>
              <a:buFont typeface="+mj-lt"/>
              <a:buAutoNum type="alphaLcPeriod"/>
              <a:defRPr sz="1200"/>
            </a:lvl3pPr>
          </a:lstStyle>
          <a:p>
            <a:pPr lvl="0"/>
            <a:r>
              <a:rPr lang="en-US" altLang="zh-TW"/>
              <a:t>Subtitle text goes here in sentence case 20pts.</a:t>
            </a:r>
          </a:p>
          <a:p>
            <a:pPr lvl="0"/>
            <a:endParaRPr lang="en-US" altLang="zh-TW"/>
          </a:p>
        </p:txBody>
      </p:sp>
      <p:pic>
        <p:nvPicPr>
          <p:cNvPr id="8" name="圖形 7">
            <a:extLst>
              <a:ext uri="{FF2B5EF4-FFF2-40B4-BE49-F238E27FC236}">
                <a16:creationId xmlns:a16="http://schemas.microsoft.com/office/drawing/2014/main" id="{2A1A4164-FC64-4381-8A28-97ECEE886FA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2174" y="4843639"/>
            <a:ext cx="736364" cy="108000"/>
          </a:xfrm>
          <a:prstGeom prst="rect">
            <a:avLst/>
          </a:prstGeom>
        </p:spPr>
      </p:pic>
      <p:sp>
        <p:nvSpPr>
          <p:cNvPr id="13" name="Shape 2">
            <a:extLst>
              <a:ext uri="{FF2B5EF4-FFF2-40B4-BE49-F238E27FC236}">
                <a16:creationId xmlns:a16="http://schemas.microsoft.com/office/drawing/2014/main" id="{0D4F6B18-76AF-43E0-B3DC-4A7F5681D25A}"/>
              </a:ext>
            </a:extLst>
          </p:cNvPr>
          <p:cNvSpPr/>
          <p:nvPr/>
        </p:nvSpPr>
        <p:spPr>
          <a:xfrm>
            <a:off x="1334182" y="4847357"/>
            <a:ext cx="814325" cy="1091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lnSpc>
                <a:spcPct val="90000"/>
              </a:lnSpc>
              <a:defRPr sz="600">
                <a:solidFill>
                  <a:schemeClr val="accent4"/>
                </a:solidFill>
              </a:defRPr>
            </a:lvl1pPr>
          </a:lstStyle>
          <a:p>
            <a:r>
              <a:rPr sz="788" kern="1000" spc="75" baseline="0">
                <a:solidFill>
                  <a:schemeClr val="tx2"/>
                </a:solidFill>
                <a:latin typeface="+mn-lt"/>
                <a:ea typeface="Acer Foco" charset="0"/>
                <a:cs typeface="Acer Foco" charset="0"/>
              </a:rPr>
              <a:t>CONFIDENTIAL</a:t>
            </a:r>
          </a:p>
        </p:txBody>
      </p:sp>
      <p:sp>
        <p:nvSpPr>
          <p:cNvPr id="15" name="標題 3">
            <a:extLst>
              <a:ext uri="{FF2B5EF4-FFF2-40B4-BE49-F238E27FC236}">
                <a16:creationId xmlns:a16="http://schemas.microsoft.com/office/drawing/2014/main" id="{D34A8718-67DE-4AE4-B8C7-C150758B2E7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5000" y="174499"/>
            <a:ext cx="8100000" cy="405000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sz="225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altLang="zh-TW"/>
              <a:t>Page Title Goes Here in Title Case 30pt</a:t>
            </a:r>
          </a:p>
        </p:txBody>
      </p:sp>
      <p:sp>
        <p:nvSpPr>
          <p:cNvPr id="16" name="投影片編號版面配置區 8">
            <a:extLst>
              <a:ext uri="{FF2B5EF4-FFF2-40B4-BE49-F238E27FC236}">
                <a16:creationId xmlns:a16="http://schemas.microsoft.com/office/drawing/2014/main" id="{0A7BE64B-B392-4D0D-B9E7-6FB858283A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15350" y="4752171"/>
            <a:ext cx="371378" cy="2654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88">
                <a:solidFill>
                  <a:schemeClr val="tx2"/>
                </a:solidFill>
                <a:latin typeface="+mn-lt"/>
              </a:defRPr>
            </a:lvl1pPr>
          </a:lstStyle>
          <a:p>
            <a:fld id="{0C3782EC-D9A2-4990-8576-2669259D9D5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568514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+Content_Black Background">
    <p:bg>
      <p:bgPr>
        <a:solidFill>
          <a:srgbClr val="2121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形 4">
            <a:extLst>
              <a:ext uri="{FF2B5EF4-FFF2-40B4-BE49-F238E27FC236}">
                <a16:creationId xmlns:a16="http://schemas.microsoft.com/office/drawing/2014/main" id="{002BE982-9BC7-4382-A866-68FD841AE8E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62345"/>
            <a:ext cx="259737" cy="598716"/>
          </a:xfrm>
          <a:prstGeom prst="rect">
            <a:avLst/>
          </a:prstGeom>
        </p:spPr>
      </p:pic>
      <p:sp>
        <p:nvSpPr>
          <p:cNvPr id="12" name="文字版面配置區 14">
            <a:extLst>
              <a:ext uri="{FF2B5EF4-FFF2-40B4-BE49-F238E27FC236}">
                <a16:creationId xmlns:a16="http://schemas.microsoft.com/office/drawing/2014/main" id="{83835291-9C7E-4E6F-B1E0-76DF0B5FB95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1957" y="767296"/>
            <a:ext cx="8351044" cy="386953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Font typeface="+mj-lt"/>
              <a:buNone/>
              <a:defRPr sz="1500">
                <a:solidFill>
                  <a:schemeClr val="bg1"/>
                </a:solidFill>
                <a:latin typeface="Helvetica 55 Roman" panose="020B0500000000000000" pitchFamily="34" charset="0"/>
              </a:defRPr>
            </a:lvl1pPr>
            <a:lvl2pPr marL="342900" indent="-342900">
              <a:lnSpc>
                <a:spcPct val="100000"/>
              </a:lnSpc>
              <a:buNone/>
              <a:defRPr sz="1350">
                <a:solidFill>
                  <a:schemeClr val="bg1"/>
                </a:solidFill>
              </a:defRPr>
            </a:lvl2pPr>
            <a:lvl3pPr marL="390525" indent="-257175">
              <a:lnSpc>
                <a:spcPct val="100000"/>
              </a:lnSpc>
              <a:buFont typeface="+mj-lt"/>
              <a:buAutoNum type="alphaLcPeriod"/>
              <a:defRPr sz="12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altLang="zh-TW"/>
              <a:t>Subtitle text goes here in sentence case 20pts.</a:t>
            </a:r>
          </a:p>
        </p:txBody>
      </p:sp>
      <p:sp>
        <p:nvSpPr>
          <p:cNvPr id="10" name="Shape 2">
            <a:extLst>
              <a:ext uri="{FF2B5EF4-FFF2-40B4-BE49-F238E27FC236}">
                <a16:creationId xmlns:a16="http://schemas.microsoft.com/office/drawing/2014/main" id="{902E33D2-84E4-4B60-BCE1-EAD258EAD8F2}"/>
              </a:ext>
            </a:extLst>
          </p:cNvPr>
          <p:cNvSpPr/>
          <p:nvPr/>
        </p:nvSpPr>
        <p:spPr>
          <a:xfrm>
            <a:off x="1334182" y="4847357"/>
            <a:ext cx="814325" cy="1091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lnSpc>
                <a:spcPct val="90000"/>
              </a:lnSpc>
              <a:defRPr sz="600">
                <a:solidFill>
                  <a:schemeClr val="accent4"/>
                </a:solidFill>
              </a:defRPr>
            </a:lvl1pPr>
          </a:lstStyle>
          <a:p>
            <a:r>
              <a:rPr sz="788" kern="1000" spc="75" baseline="0">
                <a:solidFill>
                  <a:schemeClr val="bg1"/>
                </a:solidFill>
                <a:latin typeface="+mn-lt"/>
                <a:ea typeface="Acer Foco" charset="0"/>
                <a:cs typeface="Acer Foco" charset="0"/>
              </a:rPr>
              <a:t>CONFIDENTIAL</a:t>
            </a:r>
          </a:p>
        </p:txBody>
      </p:sp>
      <p:pic>
        <p:nvPicPr>
          <p:cNvPr id="13" name="圖形 12">
            <a:extLst>
              <a:ext uri="{FF2B5EF4-FFF2-40B4-BE49-F238E27FC236}">
                <a16:creationId xmlns:a16="http://schemas.microsoft.com/office/drawing/2014/main" id="{7BC1DDBE-3234-473B-A0DA-0624F38CA46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2174" y="4843639"/>
            <a:ext cx="736364" cy="108000"/>
          </a:xfrm>
          <a:prstGeom prst="rect">
            <a:avLst/>
          </a:prstGeom>
        </p:spPr>
      </p:pic>
      <p:sp>
        <p:nvSpPr>
          <p:cNvPr id="15" name="標題 3">
            <a:extLst>
              <a:ext uri="{FF2B5EF4-FFF2-40B4-BE49-F238E27FC236}">
                <a16:creationId xmlns:a16="http://schemas.microsoft.com/office/drawing/2014/main" id="{17065640-08A5-458E-949E-048C30BD470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5001" y="174499"/>
            <a:ext cx="8312462" cy="415810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sz="225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TW"/>
              <a:t>Page Title Goes Here in Title Case 30pt</a:t>
            </a:r>
          </a:p>
        </p:txBody>
      </p:sp>
      <p:sp>
        <p:nvSpPr>
          <p:cNvPr id="16" name="投影片編號版面配置區 8">
            <a:extLst>
              <a:ext uri="{FF2B5EF4-FFF2-40B4-BE49-F238E27FC236}">
                <a16:creationId xmlns:a16="http://schemas.microsoft.com/office/drawing/2014/main" id="{04526776-0018-4138-9465-1D63969D9A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15350" y="4752171"/>
            <a:ext cx="371378" cy="2654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88">
                <a:solidFill>
                  <a:schemeClr val="bg1"/>
                </a:solidFill>
                <a:latin typeface="+mn-lt"/>
              </a:defRPr>
            </a:lvl1pPr>
          </a:lstStyle>
          <a:p>
            <a:fld id="{0C3782EC-D9A2-4990-8576-2669259D9D5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7264881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+Two Column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形 8">
            <a:extLst>
              <a:ext uri="{FF2B5EF4-FFF2-40B4-BE49-F238E27FC236}">
                <a16:creationId xmlns:a16="http://schemas.microsoft.com/office/drawing/2014/main" id="{65E7C373-6EF4-4440-86AD-C2D4BA3725BB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62346"/>
            <a:ext cx="259738" cy="598717"/>
          </a:xfrm>
          <a:prstGeom prst="rect">
            <a:avLst/>
          </a:prstGeom>
        </p:spPr>
      </p:pic>
      <p:sp>
        <p:nvSpPr>
          <p:cNvPr id="18" name="文字版面配置區 14">
            <a:extLst>
              <a:ext uri="{FF2B5EF4-FFF2-40B4-BE49-F238E27FC236}">
                <a16:creationId xmlns:a16="http://schemas.microsoft.com/office/drawing/2014/main" id="{C234244C-92DB-445E-8585-9C073EA08EC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1956" y="767296"/>
            <a:ext cx="4160044" cy="386953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Font typeface="+mj-lt"/>
              <a:buNone/>
              <a:defRPr sz="1500">
                <a:latin typeface="Helvetica 55 Roman" panose="020B0500000000000000" pitchFamily="34" charset="0"/>
              </a:defRPr>
            </a:lvl1pPr>
            <a:lvl2pPr marL="342900" indent="-342900">
              <a:buNone/>
              <a:defRPr sz="1200"/>
            </a:lvl2pPr>
            <a:lvl3pPr marL="390525" indent="-257175">
              <a:buFont typeface="+mj-lt"/>
              <a:buAutoNum type="alphaLcPeriod"/>
              <a:defRPr sz="1050"/>
            </a:lvl3pPr>
          </a:lstStyle>
          <a:p>
            <a:pPr lvl="0"/>
            <a:r>
              <a:rPr lang="en-US" altLang="zh-TW"/>
              <a:t>Subtitle text goes here in sentence case 20pts.</a:t>
            </a:r>
          </a:p>
          <a:p>
            <a:pPr lvl="0"/>
            <a:endParaRPr lang="en-US" altLang="zh-TW"/>
          </a:p>
        </p:txBody>
      </p:sp>
      <p:sp>
        <p:nvSpPr>
          <p:cNvPr id="19" name="文字版面配置區 14">
            <a:extLst>
              <a:ext uri="{FF2B5EF4-FFF2-40B4-BE49-F238E27FC236}">
                <a16:creationId xmlns:a16="http://schemas.microsoft.com/office/drawing/2014/main" id="{52B62BD1-5680-4F40-B929-9DF39AB94B5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602957" y="767296"/>
            <a:ext cx="4160044" cy="386953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Font typeface="+mj-lt"/>
              <a:buNone/>
              <a:defRPr sz="1500">
                <a:latin typeface="Helvetica 55 Roman" panose="020B0500000000000000" pitchFamily="34" charset="0"/>
              </a:defRPr>
            </a:lvl1pPr>
            <a:lvl2pPr marL="342900" indent="-342900">
              <a:buNone/>
              <a:defRPr sz="1200"/>
            </a:lvl2pPr>
            <a:lvl3pPr marL="390525" indent="-257175">
              <a:buFont typeface="+mj-lt"/>
              <a:buAutoNum type="alphaLcPeriod"/>
              <a:defRPr sz="1050"/>
            </a:lvl3pPr>
          </a:lstStyle>
          <a:p>
            <a:pPr lvl="0"/>
            <a:r>
              <a:rPr lang="en-US" altLang="zh-TW"/>
              <a:t>Subtitle text goes here in sentence case 20pts.</a:t>
            </a:r>
          </a:p>
          <a:p>
            <a:pPr lvl="0"/>
            <a:endParaRPr lang="en-US" altLang="zh-TW"/>
          </a:p>
        </p:txBody>
      </p:sp>
      <p:pic>
        <p:nvPicPr>
          <p:cNvPr id="10" name="圖形 9">
            <a:extLst>
              <a:ext uri="{FF2B5EF4-FFF2-40B4-BE49-F238E27FC236}">
                <a16:creationId xmlns:a16="http://schemas.microsoft.com/office/drawing/2014/main" id="{B5C2A2EB-9AA0-40CA-93BB-8CF8FB3239FC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2174" y="4843639"/>
            <a:ext cx="736364" cy="108000"/>
          </a:xfrm>
          <a:prstGeom prst="rect">
            <a:avLst/>
          </a:prstGeom>
        </p:spPr>
      </p:pic>
      <p:sp>
        <p:nvSpPr>
          <p:cNvPr id="11" name="Shape 2">
            <a:extLst>
              <a:ext uri="{FF2B5EF4-FFF2-40B4-BE49-F238E27FC236}">
                <a16:creationId xmlns:a16="http://schemas.microsoft.com/office/drawing/2014/main" id="{20385932-EDDE-4164-8406-7905D9928060}"/>
              </a:ext>
            </a:extLst>
          </p:cNvPr>
          <p:cNvSpPr/>
          <p:nvPr/>
        </p:nvSpPr>
        <p:spPr>
          <a:xfrm>
            <a:off x="1334182" y="4847357"/>
            <a:ext cx="814325" cy="1091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lnSpc>
                <a:spcPct val="90000"/>
              </a:lnSpc>
              <a:defRPr sz="600">
                <a:solidFill>
                  <a:schemeClr val="accent4"/>
                </a:solidFill>
              </a:defRPr>
            </a:lvl1pPr>
          </a:lstStyle>
          <a:p>
            <a:r>
              <a:rPr sz="788" kern="1000" spc="75" baseline="0">
                <a:solidFill>
                  <a:schemeClr val="tx2"/>
                </a:solidFill>
                <a:latin typeface="+mn-lt"/>
                <a:ea typeface="Acer Foco" charset="0"/>
                <a:cs typeface="Acer Foco" charset="0"/>
              </a:rPr>
              <a:t>CONFIDENTIAL</a:t>
            </a:r>
          </a:p>
        </p:txBody>
      </p:sp>
      <p:sp>
        <p:nvSpPr>
          <p:cNvPr id="12" name="標題 3">
            <a:extLst>
              <a:ext uri="{FF2B5EF4-FFF2-40B4-BE49-F238E27FC236}">
                <a16:creationId xmlns:a16="http://schemas.microsoft.com/office/drawing/2014/main" id="{9E14AE9C-4666-4AB2-860A-726F7B191F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5000" y="174499"/>
            <a:ext cx="8100000" cy="405000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sz="225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altLang="zh-TW"/>
              <a:t>Page Title Goes Here in Title Case 30pt</a:t>
            </a:r>
          </a:p>
        </p:txBody>
      </p:sp>
      <p:sp>
        <p:nvSpPr>
          <p:cNvPr id="14" name="投影片編號版面配置區 8">
            <a:extLst>
              <a:ext uri="{FF2B5EF4-FFF2-40B4-BE49-F238E27FC236}">
                <a16:creationId xmlns:a16="http://schemas.microsoft.com/office/drawing/2014/main" id="{26175888-23D1-4351-BD99-C98D394E7C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15350" y="4752171"/>
            <a:ext cx="371378" cy="2654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88">
                <a:solidFill>
                  <a:schemeClr val="tx2"/>
                </a:solidFill>
                <a:latin typeface="+mn-lt"/>
              </a:defRPr>
            </a:lvl1pPr>
          </a:lstStyle>
          <a:p>
            <a:fld id="{0C3782EC-D9A2-4990-8576-2669259D9D5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5715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及物件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newnew_16：9-2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extBox 7"/>
          <p:cNvSpPr txBox="1"/>
          <p:nvPr/>
        </p:nvSpPr>
        <p:spPr>
          <a:xfrm>
            <a:off x="3131840" y="4767439"/>
            <a:ext cx="288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914400" rtl="0" eaLnBrk="1" latinLnBrk="0" hangingPunct="1"/>
            <a:r>
              <a:rPr lang="en-US" sz="12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200151"/>
            <a:ext cx="8568952" cy="3394472"/>
          </a:xfrm>
        </p:spPr>
        <p:txBody>
          <a:bodyPr/>
          <a:lstStyle>
            <a:lvl3pPr>
              <a:defRPr b="0"/>
            </a:lvl3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02332"/>
            <a:ext cx="8568952" cy="713234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23528" y="4803998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2783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+Contents+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形 8">
            <a:extLst>
              <a:ext uri="{FF2B5EF4-FFF2-40B4-BE49-F238E27FC236}">
                <a16:creationId xmlns:a16="http://schemas.microsoft.com/office/drawing/2014/main" id="{65E7C373-6EF4-4440-86AD-C2D4BA3725BB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62346"/>
            <a:ext cx="259738" cy="598717"/>
          </a:xfrm>
          <a:prstGeom prst="rect">
            <a:avLst/>
          </a:prstGeom>
        </p:spPr>
      </p:pic>
      <p:sp>
        <p:nvSpPr>
          <p:cNvPr id="31" name="圖片版面配置區 30">
            <a:extLst>
              <a:ext uri="{FF2B5EF4-FFF2-40B4-BE49-F238E27FC236}">
                <a16:creationId xmlns:a16="http://schemas.microsoft.com/office/drawing/2014/main" id="{17EBBE27-4BEC-4814-B83E-6B03D587C94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578927" y="0"/>
            <a:ext cx="4572774" cy="5143501"/>
          </a:xfrm>
          <a:custGeom>
            <a:avLst/>
            <a:gdLst>
              <a:gd name="connsiteX0" fmla="*/ 0 w 5948362"/>
              <a:gd name="connsiteY0" fmla="*/ 0 h 6858000"/>
              <a:gd name="connsiteX1" fmla="*/ 5948362 w 5948362"/>
              <a:gd name="connsiteY1" fmla="*/ 0 h 6858000"/>
              <a:gd name="connsiteX2" fmla="*/ 5948362 w 5948362"/>
              <a:gd name="connsiteY2" fmla="*/ 6858000 h 6858000"/>
              <a:gd name="connsiteX3" fmla="*/ 0 w 5948362"/>
              <a:gd name="connsiteY3" fmla="*/ 6858000 h 6858000"/>
              <a:gd name="connsiteX4" fmla="*/ 0 w 5948362"/>
              <a:gd name="connsiteY4" fmla="*/ 860294 h 6858000"/>
              <a:gd name="connsiteX5" fmla="*/ 327991 w 5948362"/>
              <a:gd name="connsiteY5" fmla="*/ 482271 h 6858000"/>
              <a:gd name="connsiteX6" fmla="*/ 0 w 5948362"/>
              <a:gd name="connsiteY6" fmla="*/ 104248 h 6858000"/>
              <a:gd name="connsiteX0" fmla="*/ 0 w 6105380"/>
              <a:gd name="connsiteY0" fmla="*/ 0 h 6858000"/>
              <a:gd name="connsiteX1" fmla="*/ 6105380 w 6105380"/>
              <a:gd name="connsiteY1" fmla="*/ 0 h 6858000"/>
              <a:gd name="connsiteX2" fmla="*/ 5948362 w 6105380"/>
              <a:gd name="connsiteY2" fmla="*/ 6858000 h 6858000"/>
              <a:gd name="connsiteX3" fmla="*/ 0 w 6105380"/>
              <a:gd name="connsiteY3" fmla="*/ 6858000 h 6858000"/>
              <a:gd name="connsiteX4" fmla="*/ 0 w 6105380"/>
              <a:gd name="connsiteY4" fmla="*/ 860294 h 6858000"/>
              <a:gd name="connsiteX5" fmla="*/ 327991 w 6105380"/>
              <a:gd name="connsiteY5" fmla="*/ 482271 h 6858000"/>
              <a:gd name="connsiteX6" fmla="*/ 0 w 6105380"/>
              <a:gd name="connsiteY6" fmla="*/ 104248 h 6858000"/>
              <a:gd name="connsiteX7" fmla="*/ 0 w 6105380"/>
              <a:gd name="connsiteY7" fmla="*/ 0 h 6858000"/>
              <a:gd name="connsiteX0" fmla="*/ 0 w 6105380"/>
              <a:gd name="connsiteY0" fmla="*/ 0 h 6867237"/>
              <a:gd name="connsiteX1" fmla="*/ 6105380 w 6105380"/>
              <a:gd name="connsiteY1" fmla="*/ 0 h 6867237"/>
              <a:gd name="connsiteX2" fmla="*/ 6096144 w 6105380"/>
              <a:gd name="connsiteY2" fmla="*/ 6867237 h 6867237"/>
              <a:gd name="connsiteX3" fmla="*/ 0 w 6105380"/>
              <a:gd name="connsiteY3" fmla="*/ 6858000 h 6867237"/>
              <a:gd name="connsiteX4" fmla="*/ 0 w 6105380"/>
              <a:gd name="connsiteY4" fmla="*/ 860294 h 6867237"/>
              <a:gd name="connsiteX5" fmla="*/ 327991 w 6105380"/>
              <a:gd name="connsiteY5" fmla="*/ 482271 h 6867237"/>
              <a:gd name="connsiteX6" fmla="*/ 0 w 6105380"/>
              <a:gd name="connsiteY6" fmla="*/ 104248 h 6867237"/>
              <a:gd name="connsiteX7" fmla="*/ 0 w 6105380"/>
              <a:gd name="connsiteY7" fmla="*/ 0 h 6867237"/>
              <a:gd name="connsiteX0" fmla="*/ 0 w 6105380"/>
              <a:gd name="connsiteY0" fmla="*/ 0 h 6858001"/>
              <a:gd name="connsiteX1" fmla="*/ 6105380 w 6105380"/>
              <a:gd name="connsiteY1" fmla="*/ 0 h 6858001"/>
              <a:gd name="connsiteX2" fmla="*/ 6096144 w 6105380"/>
              <a:gd name="connsiteY2" fmla="*/ 6858001 h 6858001"/>
              <a:gd name="connsiteX3" fmla="*/ 0 w 6105380"/>
              <a:gd name="connsiteY3" fmla="*/ 6858000 h 6858001"/>
              <a:gd name="connsiteX4" fmla="*/ 0 w 6105380"/>
              <a:gd name="connsiteY4" fmla="*/ 860294 h 6858001"/>
              <a:gd name="connsiteX5" fmla="*/ 327991 w 6105380"/>
              <a:gd name="connsiteY5" fmla="*/ 482271 h 6858001"/>
              <a:gd name="connsiteX6" fmla="*/ 0 w 6105380"/>
              <a:gd name="connsiteY6" fmla="*/ 104248 h 6858001"/>
              <a:gd name="connsiteX7" fmla="*/ 0 w 6105380"/>
              <a:gd name="connsiteY7" fmla="*/ 0 h 6858001"/>
              <a:gd name="connsiteX0" fmla="*/ 0 w 6096553"/>
              <a:gd name="connsiteY0" fmla="*/ 9236 h 6867237"/>
              <a:gd name="connsiteX1" fmla="*/ 6086907 w 6096553"/>
              <a:gd name="connsiteY1" fmla="*/ 0 h 6867237"/>
              <a:gd name="connsiteX2" fmla="*/ 6096144 w 6096553"/>
              <a:gd name="connsiteY2" fmla="*/ 6867237 h 6867237"/>
              <a:gd name="connsiteX3" fmla="*/ 0 w 6096553"/>
              <a:gd name="connsiteY3" fmla="*/ 6867236 h 6867237"/>
              <a:gd name="connsiteX4" fmla="*/ 0 w 6096553"/>
              <a:gd name="connsiteY4" fmla="*/ 869530 h 6867237"/>
              <a:gd name="connsiteX5" fmla="*/ 327991 w 6096553"/>
              <a:gd name="connsiteY5" fmla="*/ 491507 h 6867237"/>
              <a:gd name="connsiteX6" fmla="*/ 0 w 6096553"/>
              <a:gd name="connsiteY6" fmla="*/ 113484 h 6867237"/>
              <a:gd name="connsiteX7" fmla="*/ 0 w 6096553"/>
              <a:gd name="connsiteY7" fmla="*/ 9236 h 6867237"/>
              <a:gd name="connsiteX0" fmla="*/ 0 w 6097032"/>
              <a:gd name="connsiteY0" fmla="*/ 9236 h 6867237"/>
              <a:gd name="connsiteX1" fmla="*/ 6096143 w 6097032"/>
              <a:gd name="connsiteY1" fmla="*/ 0 h 6867237"/>
              <a:gd name="connsiteX2" fmla="*/ 6096144 w 6097032"/>
              <a:gd name="connsiteY2" fmla="*/ 6867237 h 6867237"/>
              <a:gd name="connsiteX3" fmla="*/ 0 w 6097032"/>
              <a:gd name="connsiteY3" fmla="*/ 6867236 h 6867237"/>
              <a:gd name="connsiteX4" fmla="*/ 0 w 6097032"/>
              <a:gd name="connsiteY4" fmla="*/ 869530 h 6867237"/>
              <a:gd name="connsiteX5" fmla="*/ 327991 w 6097032"/>
              <a:gd name="connsiteY5" fmla="*/ 491507 h 6867237"/>
              <a:gd name="connsiteX6" fmla="*/ 0 w 6097032"/>
              <a:gd name="connsiteY6" fmla="*/ 113484 h 6867237"/>
              <a:gd name="connsiteX7" fmla="*/ 0 w 6097032"/>
              <a:gd name="connsiteY7" fmla="*/ 9236 h 6867237"/>
              <a:gd name="connsiteX0" fmla="*/ 0 w 6097032"/>
              <a:gd name="connsiteY0" fmla="*/ 18472 h 6876473"/>
              <a:gd name="connsiteX1" fmla="*/ 6096143 w 6097032"/>
              <a:gd name="connsiteY1" fmla="*/ 0 h 6876473"/>
              <a:gd name="connsiteX2" fmla="*/ 6096144 w 6097032"/>
              <a:gd name="connsiteY2" fmla="*/ 6876473 h 6876473"/>
              <a:gd name="connsiteX3" fmla="*/ 0 w 6097032"/>
              <a:gd name="connsiteY3" fmla="*/ 6876472 h 6876473"/>
              <a:gd name="connsiteX4" fmla="*/ 0 w 6097032"/>
              <a:gd name="connsiteY4" fmla="*/ 878766 h 6876473"/>
              <a:gd name="connsiteX5" fmla="*/ 327991 w 6097032"/>
              <a:gd name="connsiteY5" fmla="*/ 500743 h 6876473"/>
              <a:gd name="connsiteX6" fmla="*/ 0 w 6097032"/>
              <a:gd name="connsiteY6" fmla="*/ 122720 h 6876473"/>
              <a:gd name="connsiteX7" fmla="*/ 0 w 6097032"/>
              <a:gd name="connsiteY7" fmla="*/ 18472 h 6876473"/>
              <a:gd name="connsiteX0" fmla="*/ 0 w 6097032"/>
              <a:gd name="connsiteY0" fmla="*/ 0 h 6858001"/>
              <a:gd name="connsiteX1" fmla="*/ 6096143 w 6097032"/>
              <a:gd name="connsiteY1" fmla="*/ 1 h 6858001"/>
              <a:gd name="connsiteX2" fmla="*/ 6096144 w 6097032"/>
              <a:gd name="connsiteY2" fmla="*/ 6858001 h 6858001"/>
              <a:gd name="connsiteX3" fmla="*/ 0 w 6097032"/>
              <a:gd name="connsiteY3" fmla="*/ 6858000 h 6858001"/>
              <a:gd name="connsiteX4" fmla="*/ 0 w 6097032"/>
              <a:gd name="connsiteY4" fmla="*/ 860294 h 6858001"/>
              <a:gd name="connsiteX5" fmla="*/ 327991 w 6097032"/>
              <a:gd name="connsiteY5" fmla="*/ 482271 h 6858001"/>
              <a:gd name="connsiteX6" fmla="*/ 0 w 6097032"/>
              <a:gd name="connsiteY6" fmla="*/ 104248 h 6858001"/>
              <a:gd name="connsiteX7" fmla="*/ 0 w 6097032"/>
              <a:gd name="connsiteY7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7032" h="6858001">
                <a:moveTo>
                  <a:pt x="0" y="0"/>
                </a:moveTo>
                <a:lnTo>
                  <a:pt x="6096143" y="1"/>
                </a:lnTo>
                <a:cubicBezTo>
                  <a:pt x="6093064" y="2289080"/>
                  <a:pt x="6099223" y="4568922"/>
                  <a:pt x="6096144" y="6858001"/>
                </a:cubicBezTo>
                <a:lnTo>
                  <a:pt x="0" y="6858000"/>
                </a:lnTo>
                <a:lnTo>
                  <a:pt x="0" y="860294"/>
                </a:lnTo>
                <a:lnTo>
                  <a:pt x="327991" y="482271"/>
                </a:lnTo>
                <a:lnTo>
                  <a:pt x="0" y="104248"/>
                </a:lnTo>
                <a:lnTo>
                  <a:pt x="0" y="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/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/>
              <a:t>                             Click icon to add image</a:t>
            </a:r>
          </a:p>
        </p:txBody>
      </p:sp>
      <p:sp>
        <p:nvSpPr>
          <p:cNvPr id="38" name="文字版面配置區 14">
            <a:extLst>
              <a:ext uri="{FF2B5EF4-FFF2-40B4-BE49-F238E27FC236}">
                <a16:creationId xmlns:a16="http://schemas.microsoft.com/office/drawing/2014/main" id="{1904C5B8-E243-4A28-AA50-5B7C173044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1958" y="983132"/>
            <a:ext cx="4076126" cy="361021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Font typeface="+mj-lt"/>
              <a:buNone/>
              <a:defRPr sz="1500">
                <a:latin typeface="Helvetica 55 Roman" panose="020B0500000000000000" pitchFamily="34" charset="0"/>
              </a:defRPr>
            </a:lvl1pPr>
            <a:lvl2pPr marL="342900" indent="-342900">
              <a:buNone/>
              <a:defRPr sz="1200"/>
            </a:lvl2pPr>
            <a:lvl3pPr marL="390525" indent="-257175">
              <a:buFont typeface="+mj-lt"/>
              <a:buAutoNum type="alphaLcPeriod"/>
              <a:defRPr sz="1050"/>
            </a:lvl3pPr>
          </a:lstStyle>
          <a:p>
            <a:pPr lvl="0"/>
            <a:r>
              <a:rPr lang="en-US" altLang="zh-TW"/>
              <a:t>Subtitle text goes here in sentence case 20pts.</a:t>
            </a:r>
          </a:p>
          <a:p>
            <a:pPr lvl="0"/>
            <a:endParaRPr lang="en-US" altLang="zh-TW"/>
          </a:p>
        </p:txBody>
      </p:sp>
      <p:pic>
        <p:nvPicPr>
          <p:cNvPr id="10" name="圖形 9">
            <a:extLst>
              <a:ext uri="{FF2B5EF4-FFF2-40B4-BE49-F238E27FC236}">
                <a16:creationId xmlns:a16="http://schemas.microsoft.com/office/drawing/2014/main" id="{C54F5BA9-3AA8-4B48-B355-83D203ED7C1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2174" y="4843639"/>
            <a:ext cx="736364" cy="108000"/>
          </a:xfrm>
          <a:prstGeom prst="rect">
            <a:avLst/>
          </a:prstGeom>
        </p:spPr>
      </p:pic>
      <p:sp>
        <p:nvSpPr>
          <p:cNvPr id="11" name="Shape 2">
            <a:extLst>
              <a:ext uri="{FF2B5EF4-FFF2-40B4-BE49-F238E27FC236}">
                <a16:creationId xmlns:a16="http://schemas.microsoft.com/office/drawing/2014/main" id="{D89C3138-3F45-4FBF-9100-422D00898E49}"/>
              </a:ext>
            </a:extLst>
          </p:cNvPr>
          <p:cNvSpPr/>
          <p:nvPr/>
        </p:nvSpPr>
        <p:spPr>
          <a:xfrm>
            <a:off x="1334182" y="4847357"/>
            <a:ext cx="814325" cy="1091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lnSpc>
                <a:spcPct val="90000"/>
              </a:lnSpc>
              <a:defRPr sz="600">
                <a:solidFill>
                  <a:schemeClr val="accent4"/>
                </a:solidFill>
              </a:defRPr>
            </a:lvl1pPr>
          </a:lstStyle>
          <a:p>
            <a:r>
              <a:rPr sz="788" kern="1000" spc="75" baseline="0">
                <a:solidFill>
                  <a:schemeClr val="tx2"/>
                </a:solidFill>
                <a:latin typeface="+mn-lt"/>
                <a:ea typeface="Acer Foco" charset="0"/>
                <a:cs typeface="Acer Foco" charset="0"/>
              </a:rPr>
              <a:t>CONFIDENTIAL</a:t>
            </a:r>
          </a:p>
        </p:txBody>
      </p:sp>
      <p:sp>
        <p:nvSpPr>
          <p:cNvPr id="12" name="標題 3">
            <a:extLst>
              <a:ext uri="{FF2B5EF4-FFF2-40B4-BE49-F238E27FC236}">
                <a16:creationId xmlns:a16="http://schemas.microsoft.com/office/drawing/2014/main" id="{A5B9F85B-A043-4BF8-89C4-EF90A3EF1A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5001" y="174499"/>
            <a:ext cx="4083083" cy="405000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sz="225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altLang="zh-TW"/>
              <a:t>Page Title Goes Here in Title Case 30pt</a:t>
            </a:r>
          </a:p>
        </p:txBody>
      </p:sp>
      <p:sp>
        <p:nvSpPr>
          <p:cNvPr id="13" name="投影片編號版面配置區 8">
            <a:extLst>
              <a:ext uri="{FF2B5EF4-FFF2-40B4-BE49-F238E27FC236}">
                <a16:creationId xmlns:a16="http://schemas.microsoft.com/office/drawing/2014/main" id="{7E57DE07-44DE-476A-A922-67E7051226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15350" y="4752171"/>
            <a:ext cx="371378" cy="2654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88">
                <a:solidFill>
                  <a:schemeClr val="tx2"/>
                </a:solidFill>
                <a:latin typeface="+mn-lt"/>
              </a:defRPr>
            </a:lvl1pPr>
          </a:lstStyle>
          <a:p>
            <a:fld id="{0C3782EC-D9A2-4990-8576-2669259D9D5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0680494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se study_templat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形 2">
            <a:extLst>
              <a:ext uri="{FF2B5EF4-FFF2-40B4-BE49-F238E27FC236}">
                <a16:creationId xmlns:a16="http://schemas.microsoft.com/office/drawing/2014/main" id="{D1D0A6C0-6782-45C9-BD2C-7A566F502D9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62346"/>
            <a:ext cx="259738" cy="598717"/>
          </a:xfrm>
          <a:prstGeom prst="rect">
            <a:avLst/>
          </a:prstGeom>
        </p:spPr>
      </p:pic>
      <p:sp>
        <p:nvSpPr>
          <p:cNvPr id="10" name="圖片版面配置區 9">
            <a:extLst>
              <a:ext uri="{FF2B5EF4-FFF2-40B4-BE49-F238E27FC236}">
                <a16:creationId xmlns:a16="http://schemas.microsoft.com/office/drawing/2014/main" id="{FDA2844C-666C-4158-82F0-DD8E219F025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1096825"/>
            <a:ext cx="4844005" cy="35894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500"/>
            </a:lvl1pPr>
          </a:lstStyle>
          <a:p>
            <a:r>
              <a:rPr lang="en-US" altLang="zh-TW"/>
              <a:t>Click icon to add image</a:t>
            </a:r>
            <a:endParaRPr lang="zh-TW" altLang="en-US"/>
          </a:p>
        </p:txBody>
      </p:sp>
      <p:pic>
        <p:nvPicPr>
          <p:cNvPr id="12" name="圖形 11">
            <a:extLst>
              <a:ext uri="{FF2B5EF4-FFF2-40B4-BE49-F238E27FC236}">
                <a16:creationId xmlns:a16="http://schemas.microsoft.com/office/drawing/2014/main" id="{A6F3EF56-D0B7-4FC7-B68C-1B9D3FC2BF7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2174" y="4843639"/>
            <a:ext cx="736364" cy="108000"/>
          </a:xfrm>
          <a:prstGeom prst="rect">
            <a:avLst/>
          </a:prstGeom>
        </p:spPr>
      </p:pic>
      <p:sp>
        <p:nvSpPr>
          <p:cNvPr id="13" name="Shape 2">
            <a:extLst>
              <a:ext uri="{FF2B5EF4-FFF2-40B4-BE49-F238E27FC236}">
                <a16:creationId xmlns:a16="http://schemas.microsoft.com/office/drawing/2014/main" id="{7D479CE0-EEFF-4740-A2D4-79B03875B845}"/>
              </a:ext>
            </a:extLst>
          </p:cNvPr>
          <p:cNvSpPr/>
          <p:nvPr/>
        </p:nvSpPr>
        <p:spPr>
          <a:xfrm>
            <a:off x="1334182" y="4847357"/>
            <a:ext cx="814325" cy="1091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lnSpc>
                <a:spcPct val="90000"/>
              </a:lnSpc>
              <a:defRPr sz="600">
                <a:solidFill>
                  <a:schemeClr val="accent4"/>
                </a:solidFill>
              </a:defRPr>
            </a:lvl1pPr>
          </a:lstStyle>
          <a:p>
            <a:r>
              <a:rPr sz="788" kern="1000" spc="75" baseline="0">
                <a:solidFill>
                  <a:schemeClr val="tx2"/>
                </a:solidFill>
                <a:latin typeface="+mn-lt"/>
                <a:ea typeface="Acer Foco" charset="0"/>
                <a:cs typeface="Acer Foco" charset="0"/>
              </a:rPr>
              <a:t>CONFIDENTIAL</a:t>
            </a:r>
          </a:p>
        </p:txBody>
      </p:sp>
      <p:sp>
        <p:nvSpPr>
          <p:cNvPr id="14" name="文字版面配置區 14">
            <a:extLst>
              <a:ext uri="{FF2B5EF4-FFF2-40B4-BE49-F238E27FC236}">
                <a16:creationId xmlns:a16="http://schemas.microsoft.com/office/drawing/2014/main" id="{1E724C07-1471-4E7D-BCA6-D67D59C879C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11957" y="626428"/>
            <a:ext cx="8351044" cy="34387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Font typeface="+mj-lt"/>
              <a:buNone/>
              <a:defRPr sz="1500">
                <a:latin typeface="Helvetica 55 Roman" panose="020B0500000000000000" pitchFamily="34" charset="0"/>
              </a:defRPr>
            </a:lvl1pPr>
            <a:lvl2pPr marL="342900" indent="-342900">
              <a:buNone/>
              <a:defRPr sz="1200"/>
            </a:lvl2pPr>
            <a:lvl3pPr marL="390525" indent="-257175">
              <a:buFont typeface="+mj-lt"/>
              <a:buAutoNum type="alphaLcPeriod"/>
              <a:defRPr sz="1050"/>
            </a:lvl3pPr>
          </a:lstStyle>
          <a:p>
            <a:pPr lvl="0"/>
            <a:r>
              <a:rPr lang="en-US" altLang="zh-TW"/>
              <a:t>Subtitle text goes here in sentence case 20pts.</a:t>
            </a:r>
          </a:p>
          <a:p>
            <a:pPr lvl="0"/>
            <a:endParaRPr lang="en-US" altLang="zh-TW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D848B5C3-DB39-4B97-9D22-C4780EC37EE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844005" y="1096567"/>
            <a:ext cx="4299995" cy="327120"/>
          </a:xfrm>
          <a:prstGeom prst="rect">
            <a:avLst/>
          </a:prstGeom>
          <a:solidFill>
            <a:schemeClr val="accent4"/>
          </a:solidFill>
        </p:spPr>
        <p:txBody>
          <a:bodyPr anchor="ctr">
            <a:noAutofit/>
          </a:bodyPr>
          <a:lstStyle>
            <a:lvl1pPr marL="0" indent="0">
              <a:buNone/>
              <a:defRPr sz="15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TW"/>
              <a:t>Solution A</a:t>
            </a:r>
            <a:endParaRPr lang="zh-TW" altLang="en-US"/>
          </a:p>
        </p:txBody>
      </p:sp>
      <p:sp>
        <p:nvSpPr>
          <p:cNvPr id="18" name="文字版面配置區 5">
            <a:extLst>
              <a:ext uri="{FF2B5EF4-FFF2-40B4-BE49-F238E27FC236}">
                <a16:creationId xmlns:a16="http://schemas.microsoft.com/office/drawing/2014/main" id="{C4131310-76AF-46B9-ACBD-D31F4267A64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844005" y="2312993"/>
            <a:ext cx="4299995" cy="327120"/>
          </a:xfrm>
          <a:prstGeom prst="rect">
            <a:avLst/>
          </a:prstGeom>
          <a:solidFill>
            <a:schemeClr val="accent4"/>
          </a:solidFill>
        </p:spPr>
        <p:txBody>
          <a:bodyPr anchor="ctr">
            <a:noAutofit/>
          </a:bodyPr>
          <a:lstStyle>
            <a:lvl1pPr marL="0" indent="0">
              <a:buNone/>
              <a:defRPr sz="15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TW"/>
              <a:t>Solution A</a:t>
            </a:r>
            <a:endParaRPr lang="zh-TW" altLang="en-US"/>
          </a:p>
        </p:txBody>
      </p:sp>
      <p:sp>
        <p:nvSpPr>
          <p:cNvPr id="19" name="文字版面配置區 5">
            <a:extLst>
              <a:ext uri="{FF2B5EF4-FFF2-40B4-BE49-F238E27FC236}">
                <a16:creationId xmlns:a16="http://schemas.microsoft.com/office/drawing/2014/main" id="{D30DBC7E-1F99-4A85-A3AC-1222FD89FCA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844005" y="3529419"/>
            <a:ext cx="4299995" cy="327120"/>
          </a:xfrm>
          <a:prstGeom prst="rect">
            <a:avLst/>
          </a:prstGeom>
          <a:solidFill>
            <a:schemeClr val="accent4"/>
          </a:solidFill>
        </p:spPr>
        <p:txBody>
          <a:bodyPr anchor="ctr">
            <a:noAutofit/>
          </a:bodyPr>
          <a:lstStyle>
            <a:lvl1pPr marL="0" indent="0">
              <a:buNone/>
              <a:defRPr sz="15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TW"/>
              <a:t>Solution A</a:t>
            </a:r>
            <a:endParaRPr lang="zh-TW" altLang="en-US"/>
          </a:p>
        </p:txBody>
      </p:sp>
      <p:sp>
        <p:nvSpPr>
          <p:cNvPr id="20" name="文字版面配置區 7">
            <a:extLst>
              <a:ext uri="{FF2B5EF4-FFF2-40B4-BE49-F238E27FC236}">
                <a16:creationId xmlns:a16="http://schemas.microsoft.com/office/drawing/2014/main" id="{14AF501B-AD9B-421F-8081-A802965D3FD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844005" y="2640113"/>
            <a:ext cx="4299995" cy="889698"/>
          </a:xfrm>
          <a:prstGeom prst="rect">
            <a:avLst/>
          </a:prstGeom>
        </p:spPr>
        <p:txBody>
          <a:bodyPr>
            <a:noAutofit/>
          </a:bodyPr>
          <a:lstStyle>
            <a:lvl1pPr marL="214313" marR="0" indent="-214313" algn="l" defTabSz="685800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/>
            </a:lvl1pPr>
            <a:lvl5pPr marL="1371600" indent="0">
              <a:buNone/>
              <a:defRPr/>
            </a:lvl5pPr>
          </a:lstStyle>
          <a:p>
            <a:pPr lvl="0"/>
            <a:r>
              <a:rPr lang="en-US" altLang="zh-TW"/>
              <a:t>Bullet Point 1</a:t>
            </a:r>
          </a:p>
          <a:p>
            <a:pPr marL="214313" marR="0" lvl="0" indent="-214313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zh-TW"/>
              <a:t>Bullet Point 2</a:t>
            </a:r>
          </a:p>
          <a:p>
            <a:pPr marL="214313" marR="0" lvl="0" indent="-214313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zh-TW"/>
              <a:t>Bullet Point 3</a:t>
            </a:r>
          </a:p>
          <a:p>
            <a:pPr lvl="0"/>
            <a:endParaRPr lang="zh-TW" altLang="en-US"/>
          </a:p>
        </p:txBody>
      </p:sp>
      <p:sp>
        <p:nvSpPr>
          <p:cNvPr id="21" name="文字版面配置區 7">
            <a:extLst>
              <a:ext uri="{FF2B5EF4-FFF2-40B4-BE49-F238E27FC236}">
                <a16:creationId xmlns:a16="http://schemas.microsoft.com/office/drawing/2014/main" id="{F0042309-24D7-4759-B954-6FCC7161E08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844005" y="3856539"/>
            <a:ext cx="4299995" cy="829761"/>
          </a:xfrm>
          <a:prstGeom prst="rect">
            <a:avLst/>
          </a:prstGeom>
        </p:spPr>
        <p:txBody>
          <a:bodyPr>
            <a:noAutofit/>
          </a:bodyPr>
          <a:lstStyle>
            <a:lvl1pPr marL="214313" marR="0" indent="-214313" algn="l" defTabSz="685800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/>
            </a:lvl1pPr>
            <a:lvl5pPr marL="1371600" indent="0">
              <a:buNone/>
              <a:defRPr/>
            </a:lvl5pPr>
          </a:lstStyle>
          <a:p>
            <a:pPr lvl="0"/>
            <a:r>
              <a:rPr lang="en-US" altLang="zh-TW"/>
              <a:t>Bullet Point 1</a:t>
            </a:r>
          </a:p>
          <a:p>
            <a:pPr marL="214313" marR="0" lvl="0" indent="-214313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zh-TW"/>
              <a:t>Bullet Point 2</a:t>
            </a:r>
          </a:p>
          <a:p>
            <a:pPr marL="214313" marR="0" lvl="0" indent="-214313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zh-TW"/>
              <a:t>Bullet Point 3</a:t>
            </a:r>
          </a:p>
          <a:p>
            <a:pPr lvl="0"/>
            <a:endParaRPr lang="zh-TW" altLang="en-US"/>
          </a:p>
        </p:txBody>
      </p:sp>
      <p:sp>
        <p:nvSpPr>
          <p:cNvPr id="22" name="文字版面配置區 7">
            <a:extLst>
              <a:ext uri="{FF2B5EF4-FFF2-40B4-BE49-F238E27FC236}">
                <a16:creationId xmlns:a16="http://schemas.microsoft.com/office/drawing/2014/main" id="{01058CA3-8F60-413B-B2B8-6B203E725D9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844005" y="1423491"/>
            <a:ext cx="4299995" cy="889698"/>
          </a:xfrm>
          <a:prstGeom prst="rect">
            <a:avLst/>
          </a:prstGeom>
        </p:spPr>
        <p:txBody>
          <a:bodyPr>
            <a:noAutofit/>
          </a:bodyPr>
          <a:lstStyle>
            <a:lvl1pPr marL="214313" marR="0" indent="-214313" algn="l" defTabSz="685800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/>
            </a:lvl1pPr>
            <a:lvl5pPr marL="1371600" indent="0">
              <a:buNone/>
              <a:defRPr/>
            </a:lvl5pPr>
          </a:lstStyle>
          <a:p>
            <a:pPr lvl="0"/>
            <a:r>
              <a:rPr lang="en-US" altLang="zh-TW"/>
              <a:t>Bullet Point 1</a:t>
            </a:r>
          </a:p>
          <a:p>
            <a:pPr marL="214313" marR="0" lvl="0" indent="-214313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zh-TW"/>
              <a:t>Bullet Point 2</a:t>
            </a:r>
          </a:p>
          <a:p>
            <a:pPr marL="214313" marR="0" lvl="0" indent="-214313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zh-TW"/>
              <a:t>Bullet Point 3</a:t>
            </a:r>
          </a:p>
          <a:p>
            <a:pPr lvl="0"/>
            <a:endParaRPr lang="zh-TW" altLang="en-US"/>
          </a:p>
        </p:txBody>
      </p:sp>
      <p:sp>
        <p:nvSpPr>
          <p:cNvPr id="23" name="標題 3">
            <a:extLst>
              <a:ext uri="{FF2B5EF4-FFF2-40B4-BE49-F238E27FC236}">
                <a16:creationId xmlns:a16="http://schemas.microsoft.com/office/drawing/2014/main" id="{14DF6A2C-7A0F-4D6B-9CE0-0E4082C6DB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5000" y="174499"/>
            <a:ext cx="8100000" cy="405000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sz="225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altLang="zh-TW"/>
              <a:t>Page Title Goes Here in Title Case 30pt</a:t>
            </a:r>
          </a:p>
        </p:txBody>
      </p:sp>
      <p:sp>
        <p:nvSpPr>
          <p:cNvPr id="24" name="投影片編號版面配置區 8">
            <a:extLst>
              <a:ext uri="{FF2B5EF4-FFF2-40B4-BE49-F238E27FC236}">
                <a16:creationId xmlns:a16="http://schemas.microsoft.com/office/drawing/2014/main" id="{00E77262-76AE-4025-9B9C-A6C9133031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15350" y="4752171"/>
            <a:ext cx="371378" cy="2654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88">
                <a:solidFill>
                  <a:schemeClr val="tx2"/>
                </a:solidFill>
                <a:latin typeface="+mn-lt"/>
              </a:defRPr>
            </a:lvl1pPr>
          </a:lstStyle>
          <a:p>
            <a:fld id="{0C3782EC-D9A2-4990-8576-2669259D9D5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5078216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se study_templat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形 2">
            <a:extLst>
              <a:ext uri="{FF2B5EF4-FFF2-40B4-BE49-F238E27FC236}">
                <a16:creationId xmlns:a16="http://schemas.microsoft.com/office/drawing/2014/main" id="{D1D0A6C0-6782-45C9-BD2C-7A566F502D9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62346"/>
            <a:ext cx="259738" cy="598717"/>
          </a:xfrm>
          <a:prstGeom prst="rect">
            <a:avLst/>
          </a:prstGeom>
        </p:spPr>
      </p:pic>
      <p:sp>
        <p:nvSpPr>
          <p:cNvPr id="23" name="圖片版面配置區 9">
            <a:extLst>
              <a:ext uri="{FF2B5EF4-FFF2-40B4-BE49-F238E27FC236}">
                <a16:creationId xmlns:a16="http://schemas.microsoft.com/office/drawing/2014/main" id="{46BBFA10-8945-4834-83FB-9318B6B4A8F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1385213"/>
            <a:ext cx="3048000" cy="165054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00"/>
            </a:lvl1pPr>
          </a:lstStyle>
          <a:p>
            <a:r>
              <a:rPr lang="en-US" altLang="zh-TW"/>
              <a:t>Click icon to add image</a:t>
            </a:r>
            <a:endParaRPr lang="zh-TW" altLang="en-US"/>
          </a:p>
        </p:txBody>
      </p:sp>
      <p:sp>
        <p:nvSpPr>
          <p:cNvPr id="26" name="圖片版面配置區 9">
            <a:extLst>
              <a:ext uri="{FF2B5EF4-FFF2-40B4-BE49-F238E27FC236}">
                <a16:creationId xmlns:a16="http://schemas.microsoft.com/office/drawing/2014/main" id="{B7A8C7F3-875D-4AF8-92AC-C30788FC27F6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3048000" y="1385213"/>
            <a:ext cx="3048000" cy="165054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00"/>
            </a:lvl1pPr>
          </a:lstStyle>
          <a:p>
            <a:r>
              <a:rPr lang="en-US" altLang="zh-TW"/>
              <a:t>Click icon to add image</a:t>
            </a:r>
            <a:endParaRPr lang="zh-TW" altLang="en-US"/>
          </a:p>
        </p:txBody>
      </p:sp>
      <p:sp>
        <p:nvSpPr>
          <p:cNvPr id="27" name="圖片版面配置區 9">
            <a:extLst>
              <a:ext uri="{FF2B5EF4-FFF2-40B4-BE49-F238E27FC236}">
                <a16:creationId xmlns:a16="http://schemas.microsoft.com/office/drawing/2014/main" id="{9AF09624-125B-46FC-AF30-B115797D1B2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096000" y="1385213"/>
            <a:ext cx="3048000" cy="165054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00"/>
            </a:lvl1pPr>
          </a:lstStyle>
          <a:p>
            <a:r>
              <a:rPr lang="en-US" altLang="zh-TW"/>
              <a:t>Click icon to add image</a:t>
            </a:r>
            <a:endParaRPr lang="zh-TW" altLang="en-US"/>
          </a:p>
        </p:txBody>
      </p:sp>
      <p:sp>
        <p:nvSpPr>
          <p:cNvPr id="28" name="圖片版面配置區 9">
            <a:extLst>
              <a:ext uri="{FF2B5EF4-FFF2-40B4-BE49-F238E27FC236}">
                <a16:creationId xmlns:a16="http://schemas.microsoft.com/office/drawing/2014/main" id="{624C8F17-E15B-474B-A284-06EC5D6C675A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0" y="3035757"/>
            <a:ext cx="3048000" cy="165054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00"/>
            </a:lvl1pPr>
          </a:lstStyle>
          <a:p>
            <a:r>
              <a:rPr lang="en-US" altLang="zh-TW"/>
              <a:t>Click icon to add image</a:t>
            </a:r>
            <a:endParaRPr lang="zh-TW" altLang="en-US"/>
          </a:p>
        </p:txBody>
      </p:sp>
      <p:sp>
        <p:nvSpPr>
          <p:cNvPr id="29" name="圖片版面配置區 9">
            <a:extLst>
              <a:ext uri="{FF2B5EF4-FFF2-40B4-BE49-F238E27FC236}">
                <a16:creationId xmlns:a16="http://schemas.microsoft.com/office/drawing/2014/main" id="{EB47D290-A31F-410B-8A70-C352F5469B69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3048000" y="3035757"/>
            <a:ext cx="3048000" cy="165054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00"/>
            </a:lvl1pPr>
          </a:lstStyle>
          <a:p>
            <a:r>
              <a:rPr lang="en-US" altLang="zh-TW"/>
              <a:t>Click icon to add image</a:t>
            </a:r>
            <a:endParaRPr lang="zh-TW" altLang="en-US"/>
          </a:p>
        </p:txBody>
      </p:sp>
      <p:sp>
        <p:nvSpPr>
          <p:cNvPr id="30" name="圖片版面配置區 9">
            <a:extLst>
              <a:ext uri="{FF2B5EF4-FFF2-40B4-BE49-F238E27FC236}">
                <a16:creationId xmlns:a16="http://schemas.microsoft.com/office/drawing/2014/main" id="{BCE885A7-D654-4BB6-85A7-13C48C04E613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3035757"/>
            <a:ext cx="3048000" cy="165054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00"/>
            </a:lvl1pPr>
          </a:lstStyle>
          <a:p>
            <a:r>
              <a:rPr lang="en-US" altLang="zh-TW"/>
              <a:t>Click icon to add image</a:t>
            </a:r>
            <a:endParaRPr lang="zh-TW" altLang="en-US"/>
          </a:p>
        </p:txBody>
      </p:sp>
      <p:pic>
        <p:nvPicPr>
          <p:cNvPr id="16" name="圖形 15">
            <a:extLst>
              <a:ext uri="{FF2B5EF4-FFF2-40B4-BE49-F238E27FC236}">
                <a16:creationId xmlns:a16="http://schemas.microsoft.com/office/drawing/2014/main" id="{2D6BE28F-FE6A-429A-B3C7-66DBAF72CFB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2174" y="4843639"/>
            <a:ext cx="736364" cy="108000"/>
          </a:xfrm>
          <a:prstGeom prst="rect">
            <a:avLst/>
          </a:prstGeom>
        </p:spPr>
      </p:pic>
      <p:sp>
        <p:nvSpPr>
          <p:cNvPr id="17" name="Shape 2">
            <a:extLst>
              <a:ext uri="{FF2B5EF4-FFF2-40B4-BE49-F238E27FC236}">
                <a16:creationId xmlns:a16="http://schemas.microsoft.com/office/drawing/2014/main" id="{6BE44E78-9BAB-4FA3-9EFA-08AEDB7669C2}"/>
              </a:ext>
            </a:extLst>
          </p:cNvPr>
          <p:cNvSpPr/>
          <p:nvPr/>
        </p:nvSpPr>
        <p:spPr>
          <a:xfrm>
            <a:off x="1334182" y="4847357"/>
            <a:ext cx="814325" cy="1091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lnSpc>
                <a:spcPct val="90000"/>
              </a:lnSpc>
              <a:defRPr sz="600">
                <a:solidFill>
                  <a:schemeClr val="accent4"/>
                </a:solidFill>
              </a:defRPr>
            </a:lvl1pPr>
          </a:lstStyle>
          <a:p>
            <a:r>
              <a:rPr sz="788" kern="1000" spc="75" baseline="0">
                <a:solidFill>
                  <a:schemeClr val="tx2"/>
                </a:solidFill>
                <a:latin typeface="+mn-lt"/>
                <a:ea typeface="Acer Foco" charset="0"/>
                <a:cs typeface="Acer Foco" charset="0"/>
              </a:rPr>
              <a:t>CONFIDENTIAL</a:t>
            </a:r>
          </a:p>
        </p:txBody>
      </p:sp>
      <p:sp>
        <p:nvSpPr>
          <p:cNvPr id="18" name="文字版面配置區 14">
            <a:extLst>
              <a:ext uri="{FF2B5EF4-FFF2-40B4-BE49-F238E27FC236}">
                <a16:creationId xmlns:a16="http://schemas.microsoft.com/office/drawing/2014/main" id="{AD04CA37-5D3B-48B9-BB91-192587C21CB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11957" y="626428"/>
            <a:ext cx="8351044" cy="34387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Font typeface="+mj-lt"/>
              <a:buNone/>
              <a:defRPr sz="1500">
                <a:latin typeface="Helvetica 55 Roman" panose="020B0500000000000000" pitchFamily="34" charset="0"/>
              </a:defRPr>
            </a:lvl1pPr>
            <a:lvl2pPr marL="342900" indent="-342900">
              <a:buNone/>
              <a:defRPr sz="1200"/>
            </a:lvl2pPr>
            <a:lvl3pPr marL="390525" indent="-257175">
              <a:buFont typeface="+mj-lt"/>
              <a:buAutoNum type="alphaLcPeriod"/>
              <a:defRPr sz="1050"/>
            </a:lvl3pPr>
          </a:lstStyle>
          <a:p>
            <a:pPr lvl="0"/>
            <a:r>
              <a:rPr lang="en-US" altLang="zh-TW"/>
              <a:t>Subtitle text goes here in sentence case 20pts.</a:t>
            </a:r>
          </a:p>
          <a:p>
            <a:pPr lvl="0"/>
            <a:endParaRPr lang="en-US" altLang="zh-TW"/>
          </a:p>
        </p:txBody>
      </p:sp>
      <p:sp>
        <p:nvSpPr>
          <p:cNvPr id="19" name="標題 3">
            <a:extLst>
              <a:ext uri="{FF2B5EF4-FFF2-40B4-BE49-F238E27FC236}">
                <a16:creationId xmlns:a16="http://schemas.microsoft.com/office/drawing/2014/main" id="{6C021E8A-DB5F-47F7-86AB-07EEC1193B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5000" y="174499"/>
            <a:ext cx="8100000" cy="405000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sz="225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altLang="zh-TW"/>
              <a:t>Page Title Goes Here in Title Case 30pt</a:t>
            </a:r>
          </a:p>
        </p:txBody>
      </p:sp>
      <p:sp>
        <p:nvSpPr>
          <p:cNvPr id="20" name="投影片編號版面配置區 8">
            <a:extLst>
              <a:ext uri="{FF2B5EF4-FFF2-40B4-BE49-F238E27FC236}">
                <a16:creationId xmlns:a16="http://schemas.microsoft.com/office/drawing/2014/main" id="{CC2AC25C-78B4-45F0-81F8-5E74E2FF82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15350" y="4752171"/>
            <a:ext cx="371378" cy="2654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88">
                <a:solidFill>
                  <a:schemeClr val="tx2"/>
                </a:solidFill>
                <a:latin typeface="+mn-lt"/>
              </a:defRPr>
            </a:lvl1pPr>
          </a:lstStyle>
          <a:p>
            <a:fld id="{0C3782EC-D9A2-4990-8576-2669259D9D5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1067226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se study_templat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A0ECB68F-79CC-4C09-97D9-5D3A9B2BC1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3782EC-D9A2-4990-8576-2669259D9D5B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3" name="圖片版面配置區 12">
            <a:extLst>
              <a:ext uri="{FF2B5EF4-FFF2-40B4-BE49-F238E27FC236}">
                <a16:creationId xmlns:a16="http://schemas.microsoft.com/office/drawing/2014/main" id="{3BE8C99E-4545-45A5-AFF6-C367656D85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144000" cy="5143500"/>
          </a:xfrm>
        </p:spPr>
        <p:txBody>
          <a:bodyPr>
            <a:normAutofit/>
          </a:bodyPr>
          <a:lstStyle>
            <a:lvl1pPr marL="0" marR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500"/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/>
              <a:t>Click icon to add image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4777667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形 4">
            <a:extLst>
              <a:ext uri="{FF2B5EF4-FFF2-40B4-BE49-F238E27FC236}">
                <a16:creationId xmlns:a16="http://schemas.microsoft.com/office/drawing/2014/main" id="{F669875B-B3A6-42A5-B02E-A624CAB354AB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2174" y="4843639"/>
            <a:ext cx="736364" cy="108000"/>
          </a:xfrm>
          <a:prstGeom prst="rect">
            <a:avLst/>
          </a:prstGeom>
        </p:spPr>
      </p:pic>
      <p:sp>
        <p:nvSpPr>
          <p:cNvPr id="7" name="Shape 2">
            <a:extLst>
              <a:ext uri="{FF2B5EF4-FFF2-40B4-BE49-F238E27FC236}">
                <a16:creationId xmlns:a16="http://schemas.microsoft.com/office/drawing/2014/main" id="{F99C4DF7-9678-44F6-BA1A-F4756A869B55}"/>
              </a:ext>
            </a:extLst>
          </p:cNvPr>
          <p:cNvSpPr/>
          <p:nvPr/>
        </p:nvSpPr>
        <p:spPr>
          <a:xfrm>
            <a:off x="1334182" y="4847357"/>
            <a:ext cx="814325" cy="1091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lnSpc>
                <a:spcPct val="90000"/>
              </a:lnSpc>
              <a:defRPr sz="600">
                <a:solidFill>
                  <a:schemeClr val="accent4"/>
                </a:solidFill>
              </a:defRPr>
            </a:lvl1pPr>
          </a:lstStyle>
          <a:p>
            <a:r>
              <a:rPr sz="788" kern="1000" spc="75" baseline="0">
                <a:solidFill>
                  <a:schemeClr val="tx2"/>
                </a:solidFill>
                <a:latin typeface="+mn-lt"/>
                <a:ea typeface="Acer Foco" charset="0"/>
                <a:cs typeface="Acer Foco" charset="0"/>
              </a:rPr>
              <a:t>CONFIDENTIAL</a:t>
            </a:r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57E9FDB6-EE50-4B54-97B3-49675C36F2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15350" y="4752171"/>
            <a:ext cx="371378" cy="2654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88">
                <a:solidFill>
                  <a:schemeClr val="tx2"/>
                </a:solidFill>
                <a:latin typeface="+mn-lt"/>
              </a:defRPr>
            </a:lvl1pPr>
          </a:lstStyle>
          <a:p>
            <a:fld id="{0C3782EC-D9A2-4990-8576-2669259D9D5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8744207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">
    <p:bg>
      <p:bgPr>
        <a:solidFill>
          <a:srgbClr val="2121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形 4">
            <a:extLst>
              <a:ext uri="{FF2B5EF4-FFF2-40B4-BE49-F238E27FC236}">
                <a16:creationId xmlns:a16="http://schemas.microsoft.com/office/drawing/2014/main" id="{CCF52607-7718-4A2F-88AA-7DF90D66766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791542" y="0"/>
            <a:ext cx="3352459" cy="5143500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94964F17-B805-4FD1-B873-60AA376B7F29}"/>
              </a:ext>
            </a:extLst>
          </p:cNvPr>
          <p:cNvSpPr txBox="1"/>
          <p:nvPr/>
        </p:nvSpPr>
        <p:spPr>
          <a:xfrm>
            <a:off x="3199436" y="2225502"/>
            <a:ext cx="2412840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4050" b="1">
                <a:solidFill>
                  <a:schemeClr val="bg1"/>
                </a:solidFill>
                <a:latin typeface="+mj-lt"/>
              </a:rPr>
              <a:t>Thank You</a:t>
            </a:r>
            <a:endParaRPr lang="zh-TW" altLang="en-US" sz="4050" b="1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9D930FF-4CCE-45EF-9593-41857C8C8E2C}"/>
              </a:ext>
            </a:extLst>
          </p:cNvPr>
          <p:cNvSpPr/>
          <p:nvPr/>
        </p:nvSpPr>
        <p:spPr>
          <a:xfrm>
            <a:off x="8629650" y="4727122"/>
            <a:ext cx="400050" cy="339221"/>
          </a:xfrm>
          <a:prstGeom prst="rect">
            <a:avLst/>
          </a:pr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350"/>
          </a:p>
        </p:txBody>
      </p:sp>
      <p:pic>
        <p:nvPicPr>
          <p:cNvPr id="7" name="圖形 6">
            <a:extLst>
              <a:ext uri="{FF2B5EF4-FFF2-40B4-BE49-F238E27FC236}">
                <a16:creationId xmlns:a16="http://schemas.microsoft.com/office/drawing/2014/main" id="{AC80CDF6-E0E4-4B29-AB2F-70E6EEED759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9507" y="4517280"/>
            <a:ext cx="1300845" cy="286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54464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Larg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025" y="1019175"/>
            <a:ext cx="8261127" cy="3784600"/>
          </a:xfrm>
        </p:spPr>
        <p:txBody>
          <a:bodyPr/>
          <a:lstStyle>
            <a:lvl1pPr>
              <a:defRPr sz="1800"/>
            </a:lvl1pPr>
            <a:lvl2pPr marL="169859" indent="-169859">
              <a:spcBef>
                <a:spcPts val="1000"/>
              </a:spcBef>
              <a:defRPr sz="1800"/>
            </a:lvl2pPr>
            <a:lvl3pPr marL="339716" indent="-169859">
              <a:defRPr sz="1800"/>
            </a:lvl3pPr>
            <a:lvl4pPr marL="517512" indent="-177796">
              <a:defRPr sz="1800"/>
            </a:lvl4pPr>
            <a:lvl5pPr marL="687371" indent="-169859"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9EB56-B4C5-2E4E-B762-64A51E14A34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3447434"/>
      </p:ext>
    </p:extLst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newnew_16：9-11111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9126447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5" y="1131590"/>
            <a:ext cx="7632848" cy="720080"/>
          </a:xfrm>
        </p:spPr>
        <p:txBody>
          <a:bodyPr anchor="b" anchorCtr="0"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文字版面配置區 5"/>
          <p:cNvSpPr>
            <a:spLocks noGrp="1"/>
          </p:cNvSpPr>
          <p:nvPr>
            <p:ph type="body" sz="quarter" idx="13" hasCustomPrompt="1"/>
          </p:nvPr>
        </p:nvSpPr>
        <p:spPr>
          <a:xfrm>
            <a:off x="467544" y="2859782"/>
            <a:ext cx="6372000" cy="456639"/>
          </a:xfrm>
        </p:spPr>
        <p:txBody>
          <a:bodyPr anchor="b" anchorCtr="0">
            <a:normAutofit/>
          </a:bodyPr>
          <a:lstStyle>
            <a:lvl1pPr marL="342892" marR="0" indent="-342892" algn="l" defTabSz="91437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 baseline="0">
                <a:solidFill>
                  <a:schemeClr val="accent5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altLang="zh-TW"/>
              <a:t>Click to add Presenter’s Name</a:t>
            </a:r>
            <a:endParaRPr lang="zh-TW" altLang="en-US"/>
          </a:p>
        </p:txBody>
      </p:sp>
      <p:sp>
        <p:nvSpPr>
          <p:cNvPr id="9" name="文字版面配置區 7"/>
          <p:cNvSpPr>
            <a:spLocks noGrp="1"/>
          </p:cNvSpPr>
          <p:nvPr>
            <p:ph type="body" sz="quarter" idx="15" hasCustomPrompt="1"/>
          </p:nvPr>
        </p:nvSpPr>
        <p:spPr>
          <a:xfrm>
            <a:off x="467544" y="3651871"/>
            <a:ext cx="6372000" cy="288032"/>
          </a:xfrm>
        </p:spPr>
        <p:txBody>
          <a:bodyPr anchor="b" anchorCtr="0">
            <a:noAutofit/>
          </a:bodyPr>
          <a:lstStyle>
            <a:lvl1pPr marL="342892" marR="0" indent="-342892" algn="l" defTabSz="914378" rtl="0" eaLnBrk="0" fontAlgn="base" latinLnBrk="0" hangingPunct="0">
              <a:lnSpc>
                <a:spcPts val="18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marL="342892" marR="0" lvl="0" indent="-342892" algn="l" defTabSz="914378" rtl="0" eaLnBrk="0" fontAlgn="base" latinLnBrk="0" hangingPunct="0">
              <a:lnSpc>
                <a:spcPts val="18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/>
              <a:t>Click to add Month </a:t>
            </a:r>
            <a:r>
              <a:rPr lang="en-US" altLang="zh-TW" err="1"/>
              <a:t>dd</a:t>
            </a:r>
            <a:r>
              <a:rPr lang="en-US" altLang="zh-TW"/>
              <a:t>, </a:t>
            </a:r>
            <a:r>
              <a:rPr lang="en-US" altLang="zh-TW" err="1"/>
              <a:t>YYYY</a:t>
            </a:r>
            <a:endParaRPr lang="zh-TW" alt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467545" y="51471"/>
            <a:ext cx="7559675" cy="288032"/>
          </a:xfrm>
        </p:spPr>
        <p:txBody>
          <a:bodyPr>
            <a:noAutofit/>
          </a:bodyPr>
          <a:lstStyle>
            <a:lvl1pPr>
              <a:buNone/>
              <a:defRPr sz="1600" b="0" i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Type the full name of the event here</a:t>
            </a:r>
          </a:p>
        </p:txBody>
      </p:sp>
      <p:sp>
        <p:nvSpPr>
          <p:cNvPr id="14" name="文字版面配置區 7"/>
          <p:cNvSpPr>
            <a:spLocks noGrp="1"/>
          </p:cNvSpPr>
          <p:nvPr>
            <p:ph type="body" sz="quarter" idx="17" hasCustomPrompt="1"/>
          </p:nvPr>
        </p:nvSpPr>
        <p:spPr>
          <a:xfrm>
            <a:off x="467544" y="3337488"/>
            <a:ext cx="6372000" cy="314382"/>
          </a:xfrm>
        </p:spPr>
        <p:txBody>
          <a:bodyPr anchor="b" anchorCtr="0">
            <a:noAutofit/>
          </a:bodyPr>
          <a:lstStyle>
            <a:lvl1pPr marL="342892" marR="0" indent="-342892" algn="l" defTabSz="914378" rtl="0" eaLnBrk="0" fontAlgn="base" latinLnBrk="0" hangingPunct="0">
              <a:lnSpc>
                <a:spcPts val="18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US" altLang="zh-TW"/>
              <a:t>Click to add presenter’s Position/Unit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891608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hank You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newnew_16：9-30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9126447" cy="5143500"/>
          </a:xfrm>
          <a:prstGeom prst="rect">
            <a:avLst/>
          </a:prstGeom>
        </p:spPr>
      </p:pic>
      <p:sp>
        <p:nvSpPr>
          <p:cNvPr id="5" name="TextBox 7"/>
          <p:cNvSpPr txBox="1"/>
          <p:nvPr/>
        </p:nvSpPr>
        <p:spPr>
          <a:xfrm>
            <a:off x="683568" y="4854277"/>
            <a:ext cx="2880000" cy="288032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>
              <a:defRPr/>
            </a:pPr>
            <a:r>
              <a:rPr lang="en-US" altLang="zh-TW" sz="1200">
                <a:solidFill>
                  <a:srgbClr val="008787"/>
                </a:solidFill>
              </a:rPr>
              <a:t>© Moxa Inc. All rights reserved.</a:t>
            </a:r>
          </a:p>
        </p:txBody>
      </p:sp>
      <p:sp>
        <p:nvSpPr>
          <p:cNvPr id="6" name="TextBox 7"/>
          <p:cNvSpPr txBox="1"/>
          <p:nvPr/>
        </p:nvSpPr>
        <p:spPr>
          <a:xfrm>
            <a:off x="5652120" y="1635646"/>
            <a:ext cx="3456384" cy="648072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-US" altLang="zh-TW" sz="4800" b="1">
                <a:solidFill>
                  <a:srgbClr val="008787"/>
                </a:solidFill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40820123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Onl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840" y="202332"/>
            <a:ext cx="8229600" cy="8572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23529" y="4803999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TextBox 7"/>
          <p:cNvSpPr txBox="1"/>
          <p:nvPr/>
        </p:nvSpPr>
        <p:spPr>
          <a:xfrm>
            <a:off x="3131840" y="4767439"/>
            <a:ext cx="288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ctr"/>
            <a:r>
              <a:rPr lang="en-US" sz="1200">
                <a:solidFill>
                  <a:srgbClr val="757575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9790227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w/ Sub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 descr="newnew_16：9-2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200151"/>
            <a:ext cx="8568952" cy="3394472"/>
          </a:xfrm>
        </p:spPr>
        <p:txBody>
          <a:bodyPr/>
          <a:lstStyle>
            <a:lvl3pPr>
              <a:defRPr b="0"/>
            </a:lvl3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67494"/>
            <a:ext cx="8568952" cy="569218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6" name="內容版面配置區 6"/>
          <p:cNvSpPr>
            <a:spLocks noGrp="1"/>
          </p:cNvSpPr>
          <p:nvPr>
            <p:ph sz="quarter" idx="12" hasCustomPrompt="1"/>
          </p:nvPr>
        </p:nvSpPr>
        <p:spPr>
          <a:xfrm>
            <a:off x="323528" y="843558"/>
            <a:ext cx="8568952" cy="360040"/>
          </a:xfrm>
        </p:spPr>
        <p:txBody>
          <a:bodyPr/>
          <a:lstStyle>
            <a:lvl1pPr>
              <a:buNone/>
              <a:defRPr sz="2200" baseline="0">
                <a:solidFill>
                  <a:schemeClr val="tx2"/>
                </a:solidFill>
              </a:defRPr>
            </a:lvl1pPr>
            <a:lvl2pPr>
              <a:defRPr sz="2000">
                <a:solidFill>
                  <a:srgbClr val="008787"/>
                </a:solidFill>
              </a:defRPr>
            </a:lvl2pPr>
            <a:lvl3pPr>
              <a:defRPr sz="2000">
                <a:solidFill>
                  <a:srgbClr val="008787"/>
                </a:solidFill>
              </a:defRPr>
            </a:lvl3pPr>
            <a:lvl4pPr>
              <a:defRPr sz="2000">
                <a:solidFill>
                  <a:srgbClr val="008787"/>
                </a:solidFill>
              </a:defRPr>
            </a:lvl4pPr>
            <a:lvl5pPr>
              <a:defRPr sz="2000">
                <a:solidFill>
                  <a:srgbClr val="008787"/>
                </a:solidFill>
              </a:defRPr>
            </a:lvl5pPr>
          </a:lstStyle>
          <a:p>
            <a:pPr lvl="0"/>
            <a:r>
              <a:rPr lang="en-US" altLang="zh-TW"/>
              <a:t>Click to add subtitle</a:t>
            </a:r>
            <a:endParaRPr lang="zh-TW" altLang="en-US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23528" y="4803998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131840" y="4767439"/>
            <a:ext cx="288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914400" rtl="0" eaLnBrk="1" latinLnBrk="0" hangingPunct="1"/>
            <a:r>
              <a:rPr lang="en-US" sz="12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Onl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23529" y="4803999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TextBox 7"/>
          <p:cNvSpPr txBox="1"/>
          <p:nvPr/>
        </p:nvSpPr>
        <p:spPr>
          <a:xfrm>
            <a:off x="3131840" y="4767439"/>
            <a:ext cx="288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ctr"/>
            <a:r>
              <a:rPr lang="en-US" sz="1200">
                <a:solidFill>
                  <a:srgbClr val="757575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0001386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998800" y="4833000"/>
            <a:ext cx="2880000" cy="27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 lnSpcReduction="10000"/>
          </a:bodyPr>
          <a:lstStyle/>
          <a:p>
            <a:pPr marL="0" algn="ctr" defTabSz="822940" rtl="0" eaLnBrk="1" latinLnBrk="0" hangingPunct="1"/>
            <a:r>
              <a:rPr lang="en-US" sz="126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67545" y="4836189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7733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93573F0-0220-9648-AE73-32C7717532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4C1C92A1-C9E1-4D49-B3D8-5DDC625AEF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kumimoji="1"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CF4B885-A105-B441-8377-33380C78139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/>
          <a:lstStyle/>
          <a:p>
            <a:endParaRPr kumimoji="1"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4AC8778A-15C0-B44F-8419-A4B6C7A0AB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836189"/>
            <a:ext cx="2895600" cy="273844"/>
          </a:xfrm>
          <a:prstGeom prst="rect">
            <a:avLst/>
          </a:prstGeom>
        </p:spPr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915DCB0-6290-A244-AF0C-63D394CF3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DC5CF-5974-FD40-BC35-9623234EB9B7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56583018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3522" y="4687150"/>
            <a:ext cx="1578643" cy="402523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2840" y="202332"/>
            <a:ext cx="8229600" cy="85725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766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/ Sub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 descr="newnew_16：9-11111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53" y="0"/>
            <a:ext cx="9126447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1131590"/>
            <a:ext cx="7632848" cy="720080"/>
          </a:xfrm>
        </p:spPr>
        <p:txBody>
          <a:bodyPr anchor="b" anchorCtr="0"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1851670"/>
            <a:ext cx="7632848" cy="504056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文字版面配置區 5"/>
          <p:cNvSpPr>
            <a:spLocks noGrp="1"/>
          </p:cNvSpPr>
          <p:nvPr>
            <p:ph type="body" sz="quarter" idx="13" hasCustomPrompt="1"/>
          </p:nvPr>
        </p:nvSpPr>
        <p:spPr>
          <a:xfrm>
            <a:off x="467544" y="2859781"/>
            <a:ext cx="6372000" cy="456639"/>
          </a:xfrm>
        </p:spPr>
        <p:txBody>
          <a:bodyPr anchor="b" anchorCtr="0">
            <a:normAutofit/>
          </a:bodyPr>
          <a:lstStyle>
            <a:lvl1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 baseline="0">
                <a:solidFill>
                  <a:schemeClr val="accent5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altLang="zh-TW"/>
              <a:t>Click to add Presenter’s Name</a:t>
            </a:r>
            <a:endParaRPr lang="zh-TW" altLang="en-US"/>
          </a:p>
        </p:txBody>
      </p:sp>
      <p:sp>
        <p:nvSpPr>
          <p:cNvPr id="9" name="文字版面配置區 7"/>
          <p:cNvSpPr>
            <a:spLocks noGrp="1"/>
          </p:cNvSpPr>
          <p:nvPr>
            <p:ph type="body" sz="quarter" idx="15" hasCustomPrompt="1"/>
          </p:nvPr>
        </p:nvSpPr>
        <p:spPr>
          <a:xfrm>
            <a:off x="467544" y="3651870"/>
            <a:ext cx="6372000" cy="288032"/>
          </a:xfrm>
        </p:spPr>
        <p:txBody>
          <a:bodyPr anchor="b" anchorCtr="0">
            <a:noAutofit/>
          </a:bodyPr>
          <a:lstStyle>
            <a:lvl1pPr marL="342900" marR="0" indent="-342900" algn="l" defTabSz="914400" rtl="0" eaLnBrk="0" fontAlgn="base" latinLnBrk="0" hangingPunct="0">
              <a:lnSpc>
                <a:spcPts val="18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marL="342900" marR="0" lvl="0" indent="-342900" algn="l" defTabSz="914400" rtl="0" eaLnBrk="0" fontAlgn="base" latinLnBrk="0" hangingPunct="0">
              <a:lnSpc>
                <a:spcPts val="18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/>
              <a:t>Click to add Month </a:t>
            </a:r>
            <a:r>
              <a:rPr lang="en-US" altLang="zh-TW" err="1"/>
              <a:t>dd</a:t>
            </a:r>
            <a:r>
              <a:rPr lang="en-US" altLang="zh-TW"/>
              <a:t>, </a:t>
            </a:r>
            <a:r>
              <a:rPr lang="en-US" altLang="zh-TW" err="1"/>
              <a:t>YYYY</a:t>
            </a:r>
            <a:endParaRPr lang="zh-TW" alt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467544" y="51470"/>
            <a:ext cx="7559675" cy="288032"/>
          </a:xfrm>
        </p:spPr>
        <p:txBody>
          <a:bodyPr>
            <a:noAutofit/>
          </a:bodyPr>
          <a:lstStyle>
            <a:lvl1pPr>
              <a:buNone/>
              <a:defRPr sz="1600" b="0" i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Type the full name of the event here</a:t>
            </a:r>
          </a:p>
        </p:txBody>
      </p:sp>
      <p:sp>
        <p:nvSpPr>
          <p:cNvPr id="14" name="文字版面配置區 7"/>
          <p:cNvSpPr>
            <a:spLocks noGrp="1"/>
          </p:cNvSpPr>
          <p:nvPr>
            <p:ph type="body" sz="quarter" idx="17" hasCustomPrompt="1"/>
          </p:nvPr>
        </p:nvSpPr>
        <p:spPr>
          <a:xfrm>
            <a:off x="467544" y="3337488"/>
            <a:ext cx="6372000" cy="314382"/>
          </a:xfrm>
        </p:spPr>
        <p:txBody>
          <a:bodyPr anchor="b" anchorCtr="0">
            <a:noAutofit/>
          </a:bodyPr>
          <a:lstStyle>
            <a:lvl1pPr marL="342900" marR="0" indent="-342900" algn="l" defTabSz="914400" rtl="0" eaLnBrk="0" fontAlgn="base" latinLnBrk="0" hangingPunct="0">
              <a:lnSpc>
                <a:spcPts val="18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US" altLang="zh-TW"/>
              <a:t>Click to add presenter’s Position/Unit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669818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newnew_16：9-11111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26447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1131590"/>
            <a:ext cx="7632848" cy="720080"/>
          </a:xfrm>
        </p:spPr>
        <p:txBody>
          <a:bodyPr anchor="b" anchorCtr="0"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文字版面配置區 5"/>
          <p:cNvSpPr>
            <a:spLocks noGrp="1"/>
          </p:cNvSpPr>
          <p:nvPr>
            <p:ph type="body" sz="quarter" idx="13" hasCustomPrompt="1"/>
          </p:nvPr>
        </p:nvSpPr>
        <p:spPr>
          <a:xfrm>
            <a:off x="467544" y="2859781"/>
            <a:ext cx="6372000" cy="456639"/>
          </a:xfrm>
        </p:spPr>
        <p:txBody>
          <a:bodyPr anchor="b" anchorCtr="0">
            <a:normAutofit/>
          </a:bodyPr>
          <a:lstStyle>
            <a:lvl1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 baseline="0">
                <a:solidFill>
                  <a:schemeClr val="accent5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altLang="zh-TW"/>
              <a:t>Click to add Presenter’s Name</a:t>
            </a:r>
            <a:endParaRPr lang="zh-TW" altLang="en-US"/>
          </a:p>
        </p:txBody>
      </p:sp>
      <p:sp>
        <p:nvSpPr>
          <p:cNvPr id="9" name="文字版面配置區 7"/>
          <p:cNvSpPr>
            <a:spLocks noGrp="1"/>
          </p:cNvSpPr>
          <p:nvPr>
            <p:ph type="body" sz="quarter" idx="15" hasCustomPrompt="1"/>
          </p:nvPr>
        </p:nvSpPr>
        <p:spPr>
          <a:xfrm>
            <a:off x="467544" y="3651870"/>
            <a:ext cx="6372000" cy="288032"/>
          </a:xfrm>
        </p:spPr>
        <p:txBody>
          <a:bodyPr anchor="b" anchorCtr="0">
            <a:noAutofit/>
          </a:bodyPr>
          <a:lstStyle>
            <a:lvl1pPr marL="342900" marR="0" indent="-342900" algn="l" defTabSz="914400" rtl="0" eaLnBrk="0" fontAlgn="base" latinLnBrk="0" hangingPunct="0">
              <a:lnSpc>
                <a:spcPts val="18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marL="342900" marR="0" lvl="0" indent="-342900" algn="l" defTabSz="914400" rtl="0" eaLnBrk="0" fontAlgn="base" latinLnBrk="0" hangingPunct="0">
              <a:lnSpc>
                <a:spcPts val="18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/>
              <a:t>Click to add Month </a:t>
            </a:r>
            <a:r>
              <a:rPr lang="en-US" altLang="zh-TW" err="1"/>
              <a:t>dd</a:t>
            </a:r>
            <a:r>
              <a:rPr lang="en-US" altLang="zh-TW"/>
              <a:t>, </a:t>
            </a:r>
            <a:r>
              <a:rPr lang="en-US" altLang="zh-TW" err="1"/>
              <a:t>YYYY</a:t>
            </a:r>
            <a:endParaRPr lang="zh-TW" alt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467544" y="51470"/>
            <a:ext cx="7559675" cy="288032"/>
          </a:xfrm>
        </p:spPr>
        <p:txBody>
          <a:bodyPr>
            <a:noAutofit/>
          </a:bodyPr>
          <a:lstStyle>
            <a:lvl1pPr>
              <a:buNone/>
              <a:defRPr sz="1600" b="0" i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Type the full name of the event here</a:t>
            </a:r>
          </a:p>
        </p:txBody>
      </p:sp>
      <p:sp>
        <p:nvSpPr>
          <p:cNvPr id="14" name="文字版面配置區 7"/>
          <p:cNvSpPr>
            <a:spLocks noGrp="1"/>
          </p:cNvSpPr>
          <p:nvPr>
            <p:ph type="body" sz="quarter" idx="17" hasCustomPrompt="1"/>
          </p:nvPr>
        </p:nvSpPr>
        <p:spPr>
          <a:xfrm>
            <a:off x="467544" y="3337488"/>
            <a:ext cx="6372000" cy="314382"/>
          </a:xfrm>
        </p:spPr>
        <p:txBody>
          <a:bodyPr anchor="b" anchorCtr="0">
            <a:noAutofit/>
          </a:bodyPr>
          <a:lstStyle>
            <a:lvl1pPr marL="342900" marR="0" indent="-342900" algn="l" defTabSz="914400" rtl="0" eaLnBrk="0" fontAlgn="base" latinLnBrk="0" hangingPunct="0">
              <a:lnSpc>
                <a:spcPts val="18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US" altLang="zh-TW"/>
              <a:t>Click to add presenter’s Position/Unit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095916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extBox 7"/>
          <p:cNvSpPr txBox="1"/>
          <p:nvPr/>
        </p:nvSpPr>
        <p:spPr>
          <a:xfrm>
            <a:off x="3131840" y="4767439"/>
            <a:ext cx="288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ctr"/>
            <a:r>
              <a:rPr lang="en-US" sz="1200">
                <a:solidFill>
                  <a:srgbClr val="757575"/>
                </a:solidFill>
              </a:rPr>
              <a:t>Confidential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200151"/>
            <a:ext cx="8568952" cy="3394472"/>
          </a:xfrm>
        </p:spPr>
        <p:txBody>
          <a:bodyPr/>
          <a:lstStyle>
            <a:lvl3pPr>
              <a:defRPr b="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02332"/>
            <a:ext cx="8568952" cy="71323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23528" y="4803998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5886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w/ Sub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200151"/>
            <a:ext cx="8568952" cy="3394472"/>
          </a:xfrm>
        </p:spPr>
        <p:txBody>
          <a:bodyPr/>
          <a:lstStyle>
            <a:lvl3pPr>
              <a:defRPr b="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67494"/>
            <a:ext cx="8568952" cy="56921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內容版面配置區 6"/>
          <p:cNvSpPr>
            <a:spLocks noGrp="1"/>
          </p:cNvSpPr>
          <p:nvPr>
            <p:ph sz="quarter" idx="12" hasCustomPrompt="1"/>
          </p:nvPr>
        </p:nvSpPr>
        <p:spPr>
          <a:xfrm>
            <a:off x="323528" y="843558"/>
            <a:ext cx="8568952" cy="360040"/>
          </a:xfrm>
        </p:spPr>
        <p:txBody>
          <a:bodyPr/>
          <a:lstStyle>
            <a:lvl1pPr>
              <a:buNone/>
              <a:defRPr sz="2200" baseline="0">
                <a:solidFill>
                  <a:schemeClr val="tx2"/>
                </a:solidFill>
              </a:defRPr>
            </a:lvl1pPr>
            <a:lvl2pPr>
              <a:defRPr sz="2000">
                <a:solidFill>
                  <a:srgbClr val="008787"/>
                </a:solidFill>
              </a:defRPr>
            </a:lvl2pPr>
            <a:lvl3pPr>
              <a:defRPr sz="2000">
                <a:solidFill>
                  <a:srgbClr val="008787"/>
                </a:solidFill>
              </a:defRPr>
            </a:lvl3pPr>
            <a:lvl4pPr>
              <a:defRPr sz="2000">
                <a:solidFill>
                  <a:srgbClr val="008787"/>
                </a:solidFill>
              </a:defRPr>
            </a:lvl4pPr>
            <a:lvl5pPr>
              <a:defRPr sz="2000">
                <a:solidFill>
                  <a:srgbClr val="008787"/>
                </a:solidFill>
              </a:defRPr>
            </a:lvl5pPr>
          </a:lstStyle>
          <a:p>
            <a:pPr lvl="0"/>
            <a:r>
              <a:rPr lang="en-US" altLang="zh-TW"/>
              <a:t>Click to add subtitle</a:t>
            </a:r>
            <a:endParaRPr lang="zh-TW" altLang="en-US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23528" y="4803998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31840" y="4767439"/>
            <a:ext cx="288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ctr"/>
            <a:r>
              <a:rPr lang="en-US" sz="1200">
                <a:solidFill>
                  <a:srgbClr val="757575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9315196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ing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newnew_16：9-29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9144000" cy="5143500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22800" y="1347614"/>
            <a:ext cx="7959600" cy="914400"/>
          </a:xfrm>
        </p:spPr>
        <p:txBody>
          <a:bodyPr anchor="ctr" anchorCtr="0">
            <a:normAutofit/>
          </a:bodyPr>
          <a:lstStyle>
            <a:lvl1pPr algn="ctr">
              <a:defRPr sz="3800" b="1" cap="none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"/>
          </p:nvPr>
        </p:nvSpPr>
        <p:spPr>
          <a:xfrm>
            <a:off x="722313" y="2245527"/>
            <a:ext cx="7772400" cy="594295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23528" y="4803998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2" name="TextBox 7"/>
          <p:cNvSpPr txBox="1"/>
          <p:nvPr/>
        </p:nvSpPr>
        <p:spPr>
          <a:xfrm>
            <a:off x="3131840" y="4767439"/>
            <a:ext cx="288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ctr"/>
            <a:r>
              <a:rPr lang="en-US" sz="1200">
                <a:solidFill>
                  <a:srgbClr val="757575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781275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840" y="202332"/>
            <a:ext cx="8229600" cy="8572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23528" y="4803998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TextBox 7"/>
          <p:cNvSpPr txBox="1"/>
          <p:nvPr/>
        </p:nvSpPr>
        <p:spPr>
          <a:xfrm>
            <a:off x="3131840" y="4767439"/>
            <a:ext cx="288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ctr"/>
            <a:r>
              <a:rPr lang="en-US" sz="1200">
                <a:solidFill>
                  <a:srgbClr val="757575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3370440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ing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newnew_16：9-29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9144000" cy="5143500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22800" y="1347614"/>
            <a:ext cx="7959600" cy="914400"/>
          </a:xfrm>
        </p:spPr>
        <p:txBody>
          <a:bodyPr anchor="ctr" anchorCtr="0">
            <a:normAutofit/>
          </a:bodyPr>
          <a:lstStyle>
            <a:lvl1pPr algn="ctr">
              <a:defRPr sz="3800" b="1" cap="none" baseline="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10" name="Text Placeholder 2"/>
          <p:cNvSpPr>
            <a:spLocks noGrp="1"/>
          </p:cNvSpPr>
          <p:nvPr>
            <p:ph type="body" idx="1"/>
          </p:nvPr>
        </p:nvSpPr>
        <p:spPr>
          <a:xfrm>
            <a:off x="722313" y="2245527"/>
            <a:ext cx="7772400" cy="594295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23528" y="4803998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Box 7"/>
          <p:cNvSpPr txBox="1"/>
          <p:nvPr/>
        </p:nvSpPr>
        <p:spPr>
          <a:xfrm>
            <a:off x="3131840" y="4767439"/>
            <a:ext cx="288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914400" rtl="0" eaLnBrk="1" latinLnBrk="0" hangingPunct="1"/>
            <a:r>
              <a:rPr lang="en-US" sz="12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23528" y="4803998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TextBox 7"/>
          <p:cNvSpPr txBox="1"/>
          <p:nvPr/>
        </p:nvSpPr>
        <p:spPr>
          <a:xfrm>
            <a:off x="3131840" y="4767439"/>
            <a:ext cx="288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ctr"/>
            <a:r>
              <a:rPr lang="en-US" sz="1200">
                <a:solidFill>
                  <a:srgbClr val="757575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931801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 Layout 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05979"/>
            <a:ext cx="8363272" cy="78159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half" idx="2"/>
          </p:nvPr>
        </p:nvSpPr>
        <p:spPr>
          <a:xfrm>
            <a:off x="323527" y="987574"/>
            <a:ext cx="3888433" cy="352839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 b="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5"/>
          <p:cNvSpPr>
            <a:spLocks noGrp="1"/>
          </p:cNvSpPr>
          <p:nvPr>
            <p:ph sz="quarter" idx="4"/>
          </p:nvPr>
        </p:nvSpPr>
        <p:spPr>
          <a:xfrm>
            <a:off x="4211960" y="987574"/>
            <a:ext cx="4464496" cy="352839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 b="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23528" y="4803998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TextBox 7"/>
          <p:cNvSpPr txBox="1"/>
          <p:nvPr/>
        </p:nvSpPr>
        <p:spPr>
          <a:xfrm>
            <a:off x="3131840" y="4767439"/>
            <a:ext cx="288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ctr"/>
            <a:r>
              <a:rPr lang="en-US" sz="1200">
                <a:solidFill>
                  <a:srgbClr val="757575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06100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 Layout w/ Subtitl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05979"/>
            <a:ext cx="8363272" cy="78159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>
          <a:xfrm>
            <a:off x="323527" y="1052934"/>
            <a:ext cx="4104457" cy="72008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half" idx="2"/>
          </p:nvPr>
        </p:nvSpPr>
        <p:spPr>
          <a:xfrm>
            <a:off x="323527" y="1773014"/>
            <a:ext cx="4104457" cy="2886968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 b="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323528" y="4803998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0" name="TextBox 7"/>
          <p:cNvSpPr txBox="1"/>
          <p:nvPr/>
        </p:nvSpPr>
        <p:spPr>
          <a:xfrm>
            <a:off x="3131840" y="4767439"/>
            <a:ext cx="288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ctr"/>
            <a:r>
              <a:rPr lang="en-US" sz="1200">
                <a:solidFill>
                  <a:srgbClr val="757575"/>
                </a:solidFill>
              </a:rPr>
              <a:t>Confidential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2"/>
          </p:nvPr>
        </p:nvSpPr>
        <p:spPr>
          <a:xfrm>
            <a:off x="4571999" y="1052934"/>
            <a:ext cx="4104457" cy="72008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3"/>
          </p:nvPr>
        </p:nvSpPr>
        <p:spPr>
          <a:xfrm>
            <a:off x="4571999" y="1773014"/>
            <a:ext cx="4104457" cy="2886968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 b="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617100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/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971600" y="3507854"/>
            <a:ext cx="7200800" cy="517650"/>
          </a:xfrm>
        </p:spPr>
        <p:txBody>
          <a:bodyPr anchor="ctr" anchorCtr="0"/>
          <a:lstStyle>
            <a:lvl1pPr algn="ctr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972000" y="339502"/>
            <a:ext cx="7200000" cy="3225079"/>
          </a:xfrm>
        </p:spPr>
        <p:txBody>
          <a:bodyPr/>
          <a:lstStyle>
            <a:lvl1pPr marL="0" indent="0" algn="l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971600" y="4025503"/>
            <a:ext cx="72008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23528" y="4803998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TextBox 7"/>
          <p:cNvSpPr txBox="1"/>
          <p:nvPr/>
        </p:nvSpPr>
        <p:spPr>
          <a:xfrm>
            <a:off x="3131840" y="4767439"/>
            <a:ext cx="288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ctr"/>
            <a:r>
              <a:rPr lang="en-US" sz="1200">
                <a:solidFill>
                  <a:srgbClr val="757575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2651152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rtArt Graphic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05979"/>
            <a:ext cx="8507988" cy="8572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martArt Placeholder 4"/>
          <p:cNvSpPr>
            <a:spLocks noGrp="1"/>
          </p:cNvSpPr>
          <p:nvPr>
            <p:ph type="dgm" sz="quarter" idx="11"/>
          </p:nvPr>
        </p:nvSpPr>
        <p:spPr>
          <a:xfrm>
            <a:off x="333872" y="1203598"/>
            <a:ext cx="8486600" cy="3096344"/>
          </a:xfrm>
          <a:noFill/>
        </p:spPr>
        <p:txBody>
          <a:bodyPr/>
          <a:lstStyle/>
          <a:p>
            <a:r>
              <a:rPr lang="en-US"/>
              <a:t>Click icon to add SmartArt graphic</a:t>
            </a: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23528" y="4803998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31840" y="4767439"/>
            <a:ext cx="288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ctr"/>
            <a:r>
              <a:rPr lang="en-US" sz="1200">
                <a:solidFill>
                  <a:srgbClr val="757575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8101964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圖片 14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5076056" y="3795886"/>
            <a:ext cx="3240360" cy="685800"/>
          </a:xfrm>
        </p:spPr>
        <p:txBody>
          <a:bodyPr/>
          <a:lstStyle>
            <a:lvl1pPr marL="0" indent="0">
              <a:buNone/>
              <a:defRPr sz="1800" b="1" i="1" baseline="0">
                <a:solidFill>
                  <a:schemeClr val="tx1"/>
                </a:solidFill>
              </a:defRPr>
            </a:lvl1pPr>
            <a:lvl2pPr>
              <a:buNone/>
              <a:defRPr sz="2000" b="1" i="1">
                <a:solidFill>
                  <a:srgbClr val="678BA8"/>
                </a:solidFill>
              </a:defRPr>
            </a:lvl2pPr>
            <a:lvl3pPr>
              <a:buNone/>
              <a:defRPr sz="2000" b="1" i="1">
                <a:solidFill>
                  <a:srgbClr val="678BA8"/>
                </a:solidFill>
              </a:defRPr>
            </a:lvl3pPr>
            <a:lvl4pPr>
              <a:buNone/>
              <a:defRPr sz="2000" b="1" i="1">
                <a:solidFill>
                  <a:srgbClr val="678BA8"/>
                </a:solidFill>
              </a:defRPr>
            </a:lvl4pPr>
            <a:lvl5pPr>
              <a:buNone/>
              <a:defRPr sz="2000" b="1" i="1">
                <a:solidFill>
                  <a:srgbClr val="678BA8"/>
                </a:solidFill>
              </a:defRPr>
            </a:lvl5pPr>
          </a:lstStyle>
          <a:p>
            <a:pPr lvl="0"/>
            <a:r>
              <a:rPr lang="en-US"/>
              <a:t>Name of Person Quoted,</a:t>
            </a:r>
            <a:br>
              <a:rPr lang="en-US"/>
            </a:br>
            <a:r>
              <a:rPr lang="en-US"/>
              <a:t>XYZ Company</a:t>
            </a:r>
          </a:p>
        </p:txBody>
      </p:sp>
      <p:sp>
        <p:nvSpPr>
          <p:cNvPr id="12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143282" y="555526"/>
            <a:ext cx="7200800" cy="3301756"/>
          </a:xfrm>
          <a:noFill/>
          <a:ln w="127000" cmpd="thickThin">
            <a:noFill/>
          </a:ln>
        </p:spPr>
        <p:txBody>
          <a:bodyPr wrap="square" lIns="180000" tIns="180000" rIns="180000" bIns="180000">
            <a:spAutoFit/>
          </a:bodyPr>
          <a:lstStyle>
            <a:lvl1pPr marL="0" indent="0">
              <a:lnSpc>
                <a:spcPct val="120000"/>
              </a:lnSpc>
              <a:spcAft>
                <a:spcPts val="0"/>
              </a:spcAft>
              <a:buNone/>
              <a:defRPr sz="32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This is a sample quote slide with photo. Type your quotation inside the quotation marks. Click the edge of the quotation marks and drag them into place.</a:t>
            </a:r>
          </a:p>
        </p:txBody>
      </p:sp>
      <p:sp>
        <p:nvSpPr>
          <p:cNvPr id="11" name="Text Placeholder 5"/>
          <p:cNvSpPr>
            <a:spLocks noGrp="1" noChangeAspect="1"/>
          </p:cNvSpPr>
          <p:nvPr>
            <p:ph type="body" sz="quarter" idx="18"/>
          </p:nvPr>
        </p:nvSpPr>
        <p:spPr>
          <a:xfrm>
            <a:off x="827584" y="771550"/>
            <a:ext cx="387706" cy="279113"/>
          </a:xfr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5"/>
          <p:cNvSpPr>
            <a:spLocks noGrp="1" noChangeAspect="1"/>
          </p:cNvSpPr>
          <p:nvPr>
            <p:ph type="body" sz="quarter" idx="19"/>
          </p:nvPr>
        </p:nvSpPr>
        <p:spPr>
          <a:xfrm>
            <a:off x="5436096" y="3075806"/>
            <a:ext cx="387706" cy="279113"/>
          </a:xfr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23528" y="4803998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0" name="TextBox 7"/>
          <p:cNvSpPr txBox="1"/>
          <p:nvPr/>
        </p:nvSpPr>
        <p:spPr>
          <a:xfrm>
            <a:off x="3131840" y="4767439"/>
            <a:ext cx="288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ctr"/>
            <a:r>
              <a:rPr lang="en-US" sz="1200">
                <a:solidFill>
                  <a:srgbClr val="757575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1539862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/ Pho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Picture Placeholder 26"/>
          <p:cNvSpPr>
            <a:spLocks noGrp="1"/>
          </p:cNvSpPr>
          <p:nvPr>
            <p:ph type="pic" sz="quarter" idx="16" hasCustomPrompt="1"/>
          </p:nvPr>
        </p:nvSpPr>
        <p:spPr>
          <a:xfrm>
            <a:off x="381000" y="195486"/>
            <a:ext cx="3182888" cy="3600400"/>
          </a:xfrm>
          <a:prstGeom prst="roundRect">
            <a:avLst>
              <a:gd name="adj" fmla="val 6273"/>
            </a:avLst>
          </a:prstGeom>
          <a:ln w="12700">
            <a:solidFill>
              <a:schemeClr val="bg2"/>
            </a:solidFill>
          </a:ln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Insert Photo Here</a:t>
            </a:r>
          </a:p>
        </p:txBody>
      </p:sp>
      <p:sp>
        <p:nvSpPr>
          <p:cNvPr id="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395536" y="3939902"/>
            <a:ext cx="3221292" cy="558062"/>
          </a:xfrm>
        </p:spPr>
        <p:txBody>
          <a:bodyPr/>
          <a:lstStyle>
            <a:lvl1pPr marL="0" indent="0">
              <a:buNone/>
              <a:defRPr sz="1800" b="1" i="1" baseline="0">
                <a:solidFill>
                  <a:schemeClr val="tx1"/>
                </a:solidFill>
              </a:defRPr>
            </a:lvl1pPr>
            <a:lvl2pPr>
              <a:buNone/>
              <a:defRPr sz="2000" b="1" i="1">
                <a:solidFill>
                  <a:srgbClr val="678BA8"/>
                </a:solidFill>
              </a:defRPr>
            </a:lvl2pPr>
            <a:lvl3pPr>
              <a:buNone/>
              <a:defRPr sz="2000" b="1" i="1">
                <a:solidFill>
                  <a:srgbClr val="678BA8"/>
                </a:solidFill>
              </a:defRPr>
            </a:lvl3pPr>
            <a:lvl4pPr>
              <a:buNone/>
              <a:defRPr sz="2000" b="1" i="1">
                <a:solidFill>
                  <a:srgbClr val="678BA8"/>
                </a:solidFill>
              </a:defRPr>
            </a:lvl4pPr>
            <a:lvl5pPr>
              <a:buNone/>
              <a:defRPr sz="2000" b="1" i="1">
                <a:solidFill>
                  <a:srgbClr val="678BA8"/>
                </a:solidFill>
              </a:defRPr>
            </a:lvl5pPr>
          </a:lstStyle>
          <a:p>
            <a:pPr lvl="0"/>
            <a:r>
              <a:rPr lang="en-US"/>
              <a:t>Name of Person Quoted,</a:t>
            </a:r>
            <a:br>
              <a:rPr lang="en-US"/>
            </a:br>
            <a:r>
              <a:rPr lang="en-US"/>
              <a:t>XYZ Company</a:t>
            </a:r>
          </a:p>
        </p:txBody>
      </p:sp>
      <p:sp>
        <p:nvSpPr>
          <p:cNvPr id="7" name="Text Placeholder 22"/>
          <p:cNvSpPr>
            <a:spLocks noGrp="1"/>
          </p:cNvSpPr>
          <p:nvPr>
            <p:ph type="body" sz="quarter" idx="17" hasCustomPrompt="1"/>
          </p:nvPr>
        </p:nvSpPr>
        <p:spPr>
          <a:xfrm>
            <a:off x="4139952" y="9351"/>
            <a:ext cx="5004048" cy="4483618"/>
          </a:xfrm>
          <a:noFill/>
          <a:ln w="127000" cmpd="thickThin">
            <a:noFill/>
          </a:ln>
        </p:spPr>
        <p:txBody>
          <a:bodyPr wrap="square" lIns="180000" tIns="180000" rIns="180000" bIns="180000">
            <a:spAutoFit/>
          </a:bodyPr>
          <a:lstStyle>
            <a:lvl1pPr marL="0" indent="0">
              <a:lnSpc>
                <a:spcPct val="120000"/>
              </a:lnSpc>
              <a:spcAft>
                <a:spcPts val="0"/>
              </a:spcAft>
              <a:buNone/>
              <a:defRPr sz="32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This is a sample quote slide with photo. Type your quotation inside the quotation marks. Click the edge of the quotation marks and drag them into place.</a:t>
            </a:r>
          </a:p>
        </p:txBody>
      </p:sp>
      <p:sp>
        <p:nvSpPr>
          <p:cNvPr id="10" name="Text Placeholder 5"/>
          <p:cNvSpPr>
            <a:spLocks noGrp="1" noChangeAspect="1"/>
          </p:cNvSpPr>
          <p:nvPr>
            <p:ph type="body" sz="quarter" idx="18"/>
          </p:nvPr>
        </p:nvSpPr>
        <p:spPr>
          <a:xfrm>
            <a:off x="3779912" y="267494"/>
            <a:ext cx="387706" cy="332955"/>
          </a:xfr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5"/>
          <p:cNvSpPr>
            <a:spLocks noGrp="1" noChangeAspect="1"/>
          </p:cNvSpPr>
          <p:nvPr>
            <p:ph type="body" sz="quarter" idx="19"/>
          </p:nvPr>
        </p:nvSpPr>
        <p:spPr>
          <a:xfrm>
            <a:off x="8532440" y="3867894"/>
            <a:ext cx="387706" cy="288032"/>
          </a:xfr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23528" y="4803998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3" name="TextBox 7"/>
          <p:cNvSpPr txBox="1"/>
          <p:nvPr/>
        </p:nvSpPr>
        <p:spPr>
          <a:xfrm>
            <a:off x="3131840" y="4767439"/>
            <a:ext cx="288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ctr"/>
            <a:r>
              <a:rPr lang="en-US" sz="1200">
                <a:solidFill>
                  <a:srgbClr val="757575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7681154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newnew_16：9-30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26447" cy="5143500"/>
          </a:xfrm>
          <a:prstGeom prst="rect">
            <a:avLst/>
          </a:prstGeom>
        </p:spPr>
      </p:pic>
      <p:sp>
        <p:nvSpPr>
          <p:cNvPr id="5" name="TextBox 7"/>
          <p:cNvSpPr txBox="1"/>
          <p:nvPr/>
        </p:nvSpPr>
        <p:spPr>
          <a:xfrm>
            <a:off x="683568" y="4854276"/>
            <a:ext cx="2880000" cy="288032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>
              <a:defRPr/>
            </a:pPr>
            <a:r>
              <a:rPr lang="en-US" altLang="zh-TW" sz="1200">
                <a:solidFill>
                  <a:srgbClr val="008787"/>
                </a:solidFill>
              </a:rPr>
              <a:t>© </a:t>
            </a:r>
            <a:r>
              <a:rPr lang="en-US" altLang="zh-TW" sz="1200" err="1">
                <a:solidFill>
                  <a:srgbClr val="008787"/>
                </a:solidFill>
              </a:rPr>
              <a:t>Moxa</a:t>
            </a:r>
            <a:r>
              <a:rPr lang="en-US" altLang="zh-TW" sz="1200">
                <a:solidFill>
                  <a:srgbClr val="008787"/>
                </a:solidFill>
              </a:rPr>
              <a:t> Inc. All rights reserved.</a:t>
            </a:r>
          </a:p>
        </p:txBody>
      </p:sp>
      <p:sp>
        <p:nvSpPr>
          <p:cNvPr id="6" name="TextBox 7"/>
          <p:cNvSpPr txBox="1"/>
          <p:nvPr/>
        </p:nvSpPr>
        <p:spPr>
          <a:xfrm>
            <a:off x="5652120" y="1635646"/>
            <a:ext cx="3456384" cy="648072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-US" altLang="zh-TW" sz="4800" b="1">
                <a:solidFill>
                  <a:srgbClr val="008787"/>
                </a:solidFill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1742600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/ Sub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 descr="newnew_16：9-1111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53" y="0"/>
            <a:ext cx="9126447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1131590"/>
            <a:ext cx="7632848" cy="720080"/>
          </a:xfrm>
        </p:spPr>
        <p:txBody>
          <a:bodyPr anchor="b" anchorCtr="0"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1851670"/>
            <a:ext cx="7632848" cy="504056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文字版面配置區 5"/>
          <p:cNvSpPr>
            <a:spLocks noGrp="1"/>
          </p:cNvSpPr>
          <p:nvPr>
            <p:ph type="body" sz="quarter" idx="13" hasCustomPrompt="1"/>
          </p:nvPr>
        </p:nvSpPr>
        <p:spPr>
          <a:xfrm>
            <a:off x="467544" y="2859781"/>
            <a:ext cx="6372000" cy="456639"/>
          </a:xfrm>
        </p:spPr>
        <p:txBody>
          <a:bodyPr anchor="b" anchorCtr="0">
            <a:normAutofit/>
          </a:bodyPr>
          <a:lstStyle>
            <a:lvl1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 baseline="0">
                <a:solidFill>
                  <a:schemeClr val="accent5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altLang="zh-TW"/>
              <a:t>Click to add Presenter’s Name</a:t>
            </a:r>
            <a:endParaRPr lang="zh-TW" altLang="en-US"/>
          </a:p>
        </p:txBody>
      </p:sp>
      <p:sp>
        <p:nvSpPr>
          <p:cNvPr id="9" name="文字版面配置區 7"/>
          <p:cNvSpPr>
            <a:spLocks noGrp="1"/>
          </p:cNvSpPr>
          <p:nvPr>
            <p:ph type="body" sz="quarter" idx="15" hasCustomPrompt="1"/>
          </p:nvPr>
        </p:nvSpPr>
        <p:spPr>
          <a:xfrm>
            <a:off x="467544" y="3651870"/>
            <a:ext cx="6372000" cy="288032"/>
          </a:xfrm>
        </p:spPr>
        <p:txBody>
          <a:bodyPr anchor="b" anchorCtr="0">
            <a:noAutofit/>
          </a:bodyPr>
          <a:lstStyle>
            <a:lvl1pPr marL="342900" marR="0" indent="-342900" algn="l" defTabSz="914400" rtl="0" eaLnBrk="0" fontAlgn="base" latinLnBrk="0" hangingPunct="0">
              <a:lnSpc>
                <a:spcPts val="18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marL="342900" marR="0" lvl="0" indent="-342900" algn="l" defTabSz="914400" rtl="0" eaLnBrk="0" fontAlgn="base" latinLnBrk="0" hangingPunct="0">
              <a:lnSpc>
                <a:spcPts val="18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/>
              <a:t>Click to add Month </a:t>
            </a:r>
            <a:r>
              <a:rPr lang="en-US" altLang="zh-TW" err="1"/>
              <a:t>dd</a:t>
            </a:r>
            <a:r>
              <a:rPr lang="en-US" altLang="zh-TW"/>
              <a:t>, </a:t>
            </a:r>
            <a:r>
              <a:rPr lang="en-US" altLang="zh-TW" err="1"/>
              <a:t>YYYY</a:t>
            </a:r>
            <a:endParaRPr lang="zh-TW" alt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467544" y="51470"/>
            <a:ext cx="7559675" cy="288032"/>
          </a:xfrm>
        </p:spPr>
        <p:txBody>
          <a:bodyPr>
            <a:noAutofit/>
          </a:bodyPr>
          <a:lstStyle>
            <a:lvl1pPr>
              <a:buNone/>
              <a:defRPr sz="1600" b="0" i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Type the full name of the event here</a:t>
            </a:r>
          </a:p>
        </p:txBody>
      </p:sp>
      <p:sp>
        <p:nvSpPr>
          <p:cNvPr id="14" name="文字版面配置區 7"/>
          <p:cNvSpPr>
            <a:spLocks noGrp="1"/>
          </p:cNvSpPr>
          <p:nvPr>
            <p:ph type="body" sz="quarter" idx="17" hasCustomPrompt="1"/>
          </p:nvPr>
        </p:nvSpPr>
        <p:spPr>
          <a:xfrm>
            <a:off x="467544" y="3337488"/>
            <a:ext cx="6372000" cy="314382"/>
          </a:xfrm>
        </p:spPr>
        <p:txBody>
          <a:bodyPr anchor="b" anchorCtr="0">
            <a:noAutofit/>
          </a:bodyPr>
          <a:lstStyle>
            <a:lvl1pPr marL="342900" marR="0" indent="-342900" algn="l" defTabSz="914400" rtl="0" eaLnBrk="0" fontAlgn="base" latinLnBrk="0" hangingPunct="0">
              <a:lnSpc>
                <a:spcPts val="18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US" altLang="zh-TW"/>
              <a:t>Click to add presenter’s Position/Unit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303461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newnew_16：9-1111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26447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1131590"/>
            <a:ext cx="7632848" cy="720080"/>
          </a:xfrm>
        </p:spPr>
        <p:txBody>
          <a:bodyPr anchor="b" anchorCtr="0"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文字版面配置區 5"/>
          <p:cNvSpPr>
            <a:spLocks noGrp="1"/>
          </p:cNvSpPr>
          <p:nvPr>
            <p:ph type="body" sz="quarter" idx="13" hasCustomPrompt="1"/>
          </p:nvPr>
        </p:nvSpPr>
        <p:spPr>
          <a:xfrm>
            <a:off x="467544" y="2859781"/>
            <a:ext cx="6372000" cy="456639"/>
          </a:xfrm>
        </p:spPr>
        <p:txBody>
          <a:bodyPr anchor="b" anchorCtr="0">
            <a:normAutofit/>
          </a:bodyPr>
          <a:lstStyle>
            <a:lvl1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 baseline="0">
                <a:solidFill>
                  <a:schemeClr val="accent5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altLang="zh-TW"/>
              <a:t>Click to add Presenter’s Name</a:t>
            </a:r>
            <a:endParaRPr lang="zh-TW" altLang="en-US"/>
          </a:p>
        </p:txBody>
      </p:sp>
      <p:sp>
        <p:nvSpPr>
          <p:cNvPr id="9" name="文字版面配置區 7"/>
          <p:cNvSpPr>
            <a:spLocks noGrp="1"/>
          </p:cNvSpPr>
          <p:nvPr>
            <p:ph type="body" sz="quarter" idx="15" hasCustomPrompt="1"/>
          </p:nvPr>
        </p:nvSpPr>
        <p:spPr>
          <a:xfrm>
            <a:off x="467544" y="3651870"/>
            <a:ext cx="6372000" cy="288032"/>
          </a:xfrm>
        </p:spPr>
        <p:txBody>
          <a:bodyPr anchor="b" anchorCtr="0">
            <a:noAutofit/>
          </a:bodyPr>
          <a:lstStyle>
            <a:lvl1pPr marL="342900" marR="0" indent="-342900" algn="l" defTabSz="914400" rtl="0" eaLnBrk="0" fontAlgn="base" latinLnBrk="0" hangingPunct="0">
              <a:lnSpc>
                <a:spcPts val="18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marL="342900" marR="0" lvl="0" indent="-342900" algn="l" defTabSz="914400" rtl="0" eaLnBrk="0" fontAlgn="base" latinLnBrk="0" hangingPunct="0">
              <a:lnSpc>
                <a:spcPts val="18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/>
              <a:t>Click to add Month </a:t>
            </a:r>
            <a:r>
              <a:rPr lang="en-US" altLang="zh-TW" err="1"/>
              <a:t>dd</a:t>
            </a:r>
            <a:r>
              <a:rPr lang="en-US" altLang="zh-TW"/>
              <a:t>, </a:t>
            </a:r>
            <a:r>
              <a:rPr lang="en-US" altLang="zh-TW" err="1"/>
              <a:t>YYYY</a:t>
            </a:r>
            <a:endParaRPr lang="zh-TW" alt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467544" y="51470"/>
            <a:ext cx="7559675" cy="288032"/>
          </a:xfrm>
        </p:spPr>
        <p:txBody>
          <a:bodyPr>
            <a:noAutofit/>
          </a:bodyPr>
          <a:lstStyle>
            <a:lvl1pPr>
              <a:buNone/>
              <a:defRPr sz="1600" b="0" i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Type the full name of the event here</a:t>
            </a:r>
          </a:p>
        </p:txBody>
      </p:sp>
      <p:sp>
        <p:nvSpPr>
          <p:cNvPr id="14" name="文字版面配置區 7"/>
          <p:cNvSpPr>
            <a:spLocks noGrp="1"/>
          </p:cNvSpPr>
          <p:nvPr>
            <p:ph type="body" sz="quarter" idx="17" hasCustomPrompt="1"/>
          </p:nvPr>
        </p:nvSpPr>
        <p:spPr>
          <a:xfrm>
            <a:off x="467544" y="3337488"/>
            <a:ext cx="6372000" cy="314382"/>
          </a:xfrm>
        </p:spPr>
        <p:txBody>
          <a:bodyPr anchor="b" anchorCtr="0">
            <a:noAutofit/>
          </a:bodyPr>
          <a:lstStyle>
            <a:lvl1pPr marL="342900" marR="0" indent="-342900" algn="l" defTabSz="914400" rtl="0" eaLnBrk="0" fontAlgn="base" latinLnBrk="0" hangingPunct="0">
              <a:lnSpc>
                <a:spcPts val="18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US" altLang="zh-TW"/>
              <a:t>Click to add presenter’s Position/Unit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225653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只有標題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 descr="newnew_16：9-2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840" y="202332"/>
            <a:ext cx="8229600" cy="85725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23528" y="4803998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Box 7"/>
          <p:cNvSpPr txBox="1"/>
          <p:nvPr/>
        </p:nvSpPr>
        <p:spPr>
          <a:xfrm>
            <a:off x="3131840" y="4767439"/>
            <a:ext cx="288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914400" rtl="0" eaLnBrk="1" latinLnBrk="0" hangingPunct="1"/>
            <a:r>
              <a:rPr lang="en-US" sz="12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newnew_16：9-2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extBox 7"/>
          <p:cNvSpPr txBox="1"/>
          <p:nvPr/>
        </p:nvSpPr>
        <p:spPr>
          <a:xfrm>
            <a:off x="3131840" y="4767439"/>
            <a:ext cx="288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914400" rtl="0" eaLnBrk="1" latinLnBrk="0" hangingPunct="1"/>
            <a:r>
              <a:rPr lang="en-US" sz="12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200151"/>
            <a:ext cx="8568952" cy="3394472"/>
          </a:xfrm>
        </p:spPr>
        <p:txBody>
          <a:bodyPr/>
          <a:lstStyle>
            <a:lvl3pPr>
              <a:defRPr b="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02332"/>
            <a:ext cx="8568952" cy="71323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23528" y="4803998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1340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w/ Sub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 descr="newnew_16：9-2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200151"/>
            <a:ext cx="8568952" cy="3394472"/>
          </a:xfrm>
        </p:spPr>
        <p:txBody>
          <a:bodyPr/>
          <a:lstStyle>
            <a:lvl3pPr>
              <a:defRPr b="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67494"/>
            <a:ext cx="8568952" cy="56921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內容版面配置區 6"/>
          <p:cNvSpPr>
            <a:spLocks noGrp="1"/>
          </p:cNvSpPr>
          <p:nvPr>
            <p:ph sz="quarter" idx="12" hasCustomPrompt="1"/>
          </p:nvPr>
        </p:nvSpPr>
        <p:spPr>
          <a:xfrm>
            <a:off x="323528" y="843558"/>
            <a:ext cx="8568952" cy="360040"/>
          </a:xfrm>
        </p:spPr>
        <p:txBody>
          <a:bodyPr/>
          <a:lstStyle>
            <a:lvl1pPr>
              <a:buNone/>
              <a:defRPr sz="2200" baseline="0">
                <a:solidFill>
                  <a:schemeClr val="tx2"/>
                </a:solidFill>
              </a:defRPr>
            </a:lvl1pPr>
            <a:lvl2pPr>
              <a:defRPr sz="2000">
                <a:solidFill>
                  <a:srgbClr val="008787"/>
                </a:solidFill>
              </a:defRPr>
            </a:lvl2pPr>
            <a:lvl3pPr>
              <a:defRPr sz="2000">
                <a:solidFill>
                  <a:srgbClr val="008787"/>
                </a:solidFill>
              </a:defRPr>
            </a:lvl3pPr>
            <a:lvl4pPr>
              <a:defRPr sz="2000">
                <a:solidFill>
                  <a:srgbClr val="008787"/>
                </a:solidFill>
              </a:defRPr>
            </a:lvl4pPr>
            <a:lvl5pPr>
              <a:defRPr sz="2000">
                <a:solidFill>
                  <a:srgbClr val="008787"/>
                </a:solidFill>
              </a:defRPr>
            </a:lvl5pPr>
          </a:lstStyle>
          <a:p>
            <a:pPr lvl="0"/>
            <a:r>
              <a:rPr lang="en-US" altLang="zh-TW"/>
              <a:t>Click to add subtitle</a:t>
            </a:r>
            <a:endParaRPr lang="zh-TW" altLang="en-US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23528" y="4803998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131840" y="4767439"/>
            <a:ext cx="288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914400" rtl="0" eaLnBrk="1" latinLnBrk="0" hangingPunct="1"/>
            <a:r>
              <a:rPr lang="en-US" sz="12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9327288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ing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newnew_16：9-29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9144000" cy="5143500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22800" y="1347614"/>
            <a:ext cx="7959600" cy="914400"/>
          </a:xfrm>
        </p:spPr>
        <p:txBody>
          <a:bodyPr anchor="ctr" anchorCtr="0">
            <a:normAutofit/>
          </a:bodyPr>
          <a:lstStyle>
            <a:lvl1pPr algn="ctr">
              <a:defRPr sz="3800" b="1" cap="none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"/>
          </p:nvPr>
        </p:nvSpPr>
        <p:spPr>
          <a:xfrm>
            <a:off x="722313" y="2245527"/>
            <a:ext cx="7772400" cy="594295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23528" y="4803998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Box 7"/>
          <p:cNvSpPr txBox="1"/>
          <p:nvPr/>
        </p:nvSpPr>
        <p:spPr>
          <a:xfrm>
            <a:off x="3131840" y="4767439"/>
            <a:ext cx="288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914400" rtl="0" eaLnBrk="1" latinLnBrk="0" hangingPunct="1"/>
            <a:r>
              <a:rPr lang="en-US" sz="12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3676197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 descr="newnew_16：9-2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840" y="202332"/>
            <a:ext cx="8229600" cy="8572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23528" y="4803998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Box 7"/>
          <p:cNvSpPr txBox="1"/>
          <p:nvPr/>
        </p:nvSpPr>
        <p:spPr>
          <a:xfrm>
            <a:off x="3131840" y="4767439"/>
            <a:ext cx="288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914400" rtl="0" eaLnBrk="1" latinLnBrk="0" hangingPunct="1"/>
            <a:r>
              <a:rPr lang="en-US" sz="12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5102694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newnew_16：9-2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23528" y="4803998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Box 7"/>
          <p:cNvSpPr txBox="1"/>
          <p:nvPr/>
        </p:nvSpPr>
        <p:spPr>
          <a:xfrm>
            <a:off x="3131840" y="4767439"/>
            <a:ext cx="288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914400" rtl="0" eaLnBrk="1" latinLnBrk="0" hangingPunct="1"/>
            <a:r>
              <a:rPr lang="en-US" sz="12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4524569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 Layout 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 descr="newnew_16：9-2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05979"/>
            <a:ext cx="8363272" cy="78159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half" idx="2"/>
          </p:nvPr>
        </p:nvSpPr>
        <p:spPr>
          <a:xfrm>
            <a:off x="323527" y="987574"/>
            <a:ext cx="3888433" cy="352839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 b="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5"/>
          <p:cNvSpPr>
            <a:spLocks noGrp="1"/>
          </p:cNvSpPr>
          <p:nvPr>
            <p:ph sz="quarter" idx="4"/>
          </p:nvPr>
        </p:nvSpPr>
        <p:spPr>
          <a:xfrm>
            <a:off x="4211960" y="987574"/>
            <a:ext cx="4464496" cy="352839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 b="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23528" y="4803998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7"/>
          <p:cNvSpPr txBox="1"/>
          <p:nvPr/>
        </p:nvSpPr>
        <p:spPr>
          <a:xfrm>
            <a:off x="3131840" y="4767439"/>
            <a:ext cx="288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914400" rtl="0" eaLnBrk="1" latinLnBrk="0" hangingPunct="1"/>
            <a:r>
              <a:rPr lang="en-US" sz="12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3284480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 Layout w/ Subtitl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newnew_16：9-2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05979"/>
            <a:ext cx="8363272" cy="78159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>
          <a:xfrm>
            <a:off x="323527" y="1052934"/>
            <a:ext cx="4104457" cy="72008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half" idx="2"/>
          </p:nvPr>
        </p:nvSpPr>
        <p:spPr>
          <a:xfrm>
            <a:off x="323527" y="1773014"/>
            <a:ext cx="4104457" cy="2886968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 b="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323528" y="4803998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Box 7"/>
          <p:cNvSpPr txBox="1"/>
          <p:nvPr/>
        </p:nvSpPr>
        <p:spPr>
          <a:xfrm>
            <a:off x="3131840" y="4767439"/>
            <a:ext cx="288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914400" rtl="0" eaLnBrk="1" latinLnBrk="0" hangingPunct="1"/>
            <a:r>
              <a:rPr lang="en-US" sz="12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2"/>
          </p:nvPr>
        </p:nvSpPr>
        <p:spPr>
          <a:xfrm>
            <a:off x="4571999" y="1052934"/>
            <a:ext cx="4104457" cy="72008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3"/>
          </p:nvPr>
        </p:nvSpPr>
        <p:spPr>
          <a:xfrm>
            <a:off x="4571999" y="1773014"/>
            <a:ext cx="4104457" cy="2886968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 b="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858043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/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 descr="newnew_16：9-2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971600" y="3507854"/>
            <a:ext cx="7200800" cy="517650"/>
          </a:xfrm>
        </p:spPr>
        <p:txBody>
          <a:bodyPr anchor="ctr" anchorCtr="0"/>
          <a:lstStyle>
            <a:lvl1pPr algn="ctr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972000" y="339502"/>
            <a:ext cx="7200000" cy="3225079"/>
          </a:xfrm>
        </p:spPr>
        <p:txBody>
          <a:bodyPr/>
          <a:lstStyle>
            <a:lvl1pPr marL="0" indent="0" algn="l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971600" y="4025503"/>
            <a:ext cx="72008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23528" y="4803998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7"/>
          <p:cNvSpPr txBox="1"/>
          <p:nvPr/>
        </p:nvSpPr>
        <p:spPr>
          <a:xfrm>
            <a:off x="3131840" y="4767439"/>
            <a:ext cx="288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914400" rtl="0" eaLnBrk="1" latinLnBrk="0" hangingPunct="1"/>
            <a:r>
              <a:rPr lang="en-US" sz="12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9514906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rtArt Graphic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 descr="newnew_16：9-2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05979"/>
            <a:ext cx="8507988" cy="8572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martArt Placeholder 4"/>
          <p:cNvSpPr>
            <a:spLocks noGrp="1"/>
          </p:cNvSpPr>
          <p:nvPr>
            <p:ph type="dgm" sz="quarter" idx="11"/>
          </p:nvPr>
        </p:nvSpPr>
        <p:spPr>
          <a:xfrm>
            <a:off x="333872" y="1203598"/>
            <a:ext cx="8486600" cy="3096344"/>
          </a:xfrm>
          <a:noFill/>
        </p:spPr>
        <p:txBody>
          <a:bodyPr/>
          <a:lstStyle/>
          <a:p>
            <a:r>
              <a:rPr lang="en-US"/>
              <a:t>Click icon to add SmartArt graphic</a:t>
            </a: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23528" y="4803998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131840" y="4767439"/>
            <a:ext cx="288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914400" rtl="0" eaLnBrk="1" latinLnBrk="0" hangingPunct="1"/>
            <a:r>
              <a:rPr lang="en-US" sz="12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2514125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圖片 14" descr="newnew_16：9-2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5076056" y="3795886"/>
            <a:ext cx="3240360" cy="685800"/>
          </a:xfrm>
        </p:spPr>
        <p:txBody>
          <a:bodyPr/>
          <a:lstStyle>
            <a:lvl1pPr marL="0" indent="0">
              <a:buNone/>
              <a:defRPr sz="1800" b="1" i="1" baseline="0">
                <a:solidFill>
                  <a:schemeClr val="tx1"/>
                </a:solidFill>
              </a:defRPr>
            </a:lvl1pPr>
            <a:lvl2pPr>
              <a:buNone/>
              <a:defRPr sz="2000" b="1" i="1">
                <a:solidFill>
                  <a:srgbClr val="678BA8"/>
                </a:solidFill>
              </a:defRPr>
            </a:lvl2pPr>
            <a:lvl3pPr>
              <a:buNone/>
              <a:defRPr sz="2000" b="1" i="1">
                <a:solidFill>
                  <a:srgbClr val="678BA8"/>
                </a:solidFill>
              </a:defRPr>
            </a:lvl3pPr>
            <a:lvl4pPr>
              <a:buNone/>
              <a:defRPr sz="2000" b="1" i="1">
                <a:solidFill>
                  <a:srgbClr val="678BA8"/>
                </a:solidFill>
              </a:defRPr>
            </a:lvl4pPr>
            <a:lvl5pPr>
              <a:buNone/>
              <a:defRPr sz="2000" b="1" i="1">
                <a:solidFill>
                  <a:srgbClr val="678BA8"/>
                </a:solidFill>
              </a:defRPr>
            </a:lvl5pPr>
          </a:lstStyle>
          <a:p>
            <a:pPr lvl="0"/>
            <a:r>
              <a:rPr lang="en-US"/>
              <a:t>Name of Person Quoted,</a:t>
            </a:r>
            <a:br>
              <a:rPr lang="en-US"/>
            </a:br>
            <a:r>
              <a:rPr lang="en-US"/>
              <a:t>XYZ Company</a:t>
            </a:r>
          </a:p>
        </p:txBody>
      </p:sp>
      <p:sp>
        <p:nvSpPr>
          <p:cNvPr id="12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143282" y="555526"/>
            <a:ext cx="7200800" cy="3301756"/>
          </a:xfrm>
          <a:noFill/>
          <a:ln w="127000" cmpd="thickThin">
            <a:noFill/>
          </a:ln>
        </p:spPr>
        <p:txBody>
          <a:bodyPr wrap="square" lIns="180000" tIns="180000" rIns="180000" bIns="180000">
            <a:spAutoFit/>
          </a:bodyPr>
          <a:lstStyle>
            <a:lvl1pPr marL="0" indent="0">
              <a:lnSpc>
                <a:spcPct val="120000"/>
              </a:lnSpc>
              <a:spcAft>
                <a:spcPts val="0"/>
              </a:spcAft>
              <a:buNone/>
              <a:defRPr sz="32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This is a sample quote slide with photo. Type your quotation inside the quotation marks. Click the edge of the quotation marks and drag them into place.</a:t>
            </a:r>
          </a:p>
        </p:txBody>
      </p:sp>
      <p:sp>
        <p:nvSpPr>
          <p:cNvPr id="11" name="Text Placeholder 5"/>
          <p:cNvSpPr>
            <a:spLocks noGrp="1" noChangeAspect="1"/>
          </p:cNvSpPr>
          <p:nvPr>
            <p:ph type="body" sz="quarter" idx="18"/>
          </p:nvPr>
        </p:nvSpPr>
        <p:spPr>
          <a:xfrm>
            <a:off x="827584" y="771550"/>
            <a:ext cx="387706" cy="279113"/>
          </a:xfrm>
          <a:blipFill>
            <a:blip r:embed="rId3" cstate="print"/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5"/>
          <p:cNvSpPr>
            <a:spLocks noGrp="1" noChangeAspect="1"/>
          </p:cNvSpPr>
          <p:nvPr>
            <p:ph type="body" sz="quarter" idx="19"/>
          </p:nvPr>
        </p:nvSpPr>
        <p:spPr>
          <a:xfrm>
            <a:off x="5436096" y="3075806"/>
            <a:ext cx="387706" cy="279113"/>
          </a:xfrm>
          <a:blipFill>
            <a:blip r:embed="rId4" cstate="print"/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23528" y="4803998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Box 7"/>
          <p:cNvSpPr txBox="1"/>
          <p:nvPr/>
        </p:nvSpPr>
        <p:spPr>
          <a:xfrm>
            <a:off x="3131840" y="4767439"/>
            <a:ext cx="288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914400" rtl="0" eaLnBrk="1" latinLnBrk="0" hangingPunct="1"/>
            <a:r>
              <a:rPr lang="en-US" sz="12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4169684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newnew_16：9-2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23528" y="4803998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Box 7"/>
          <p:cNvSpPr txBox="1"/>
          <p:nvPr/>
        </p:nvSpPr>
        <p:spPr>
          <a:xfrm>
            <a:off x="3131840" y="4767439"/>
            <a:ext cx="288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914400" rtl="0" eaLnBrk="1" latinLnBrk="0" hangingPunct="1"/>
            <a:r>
              <a:rPr lang="en-US" sz="12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/ Pho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newnew_16：9-2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Picture Placeholder 26"/>
          <p:cNvSpPr>
            <a:spLocks noGrp="1"/>
          </p:cNvSpPr>
          <p:nvPr>
            <p:ph type="pic" sz="quarter" idx="16" hasCustomPrompt="1"/>
          </p:nvPr>
        </p:nvSpPr>
        <p:spPr>
          <a:xfrm>
            <a:off x="381000" y="195486"/>
            <a:ext cx="3182888" cy="3600400"/>
          </a:xfrm>
          <a:prstGeom prst="roundRect">
            <a:avLst>
              <a:gd name="adj" fmla="val 6273"/>
            </a:avLst>
          </a:prstGeom>
          <a:ln w="12700">
            <a:solidFill>
              <a:schemeClr val="bg2"/>
            </a:solidFill>
          </a:ln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Insert Photo Here</a:t>
            </a:r>
          </a:p>
        </p:txBody>
      </p:sp>
      <p:sp>
        <p:nvSpPr>
          <p:cNvPr id="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395536" y="3939902"/>
            <a:ext cx="3221292" cy="558062"/>
          </a:xfrm>
        </p:spPr>
        <p:txBody>
          <a:bodyPr/>
          <a:lstStyle>
            <a:lvl1pPr marL="0" indent="0">
              <a:buNone/>
              <a:defRPr sz="1800" b="1" i="1" baseline="0">
                <a:solidFill>
                  <a:schemeClr val="tx1"/>
                </a:solidFill>
              </a:defRPr>
            </a:lvl1pPr>
            <a:lvl2pPr>
              <a:buNone/>
              <a:defRPr sz="2000" b="1" i="1">
                <a:solidFill>
                  <a:srgbClr val="678BA8"/>
                </a:solidFill>
              </a:defRPr>
            </a:lvl2pPr>
            <a:lvl3pPr>
              <a:buNone/>
              <a:defRPr sz="2000" b="1" i="1">
                <a:solidFill>
                  <a:srgbClr val="678BA8"/>
                </a:solidFill>
              </a:defRPr>
            </a:lvl3pPr>
            <a:lvl4pPr>
              <a:buNone/>
              <a:defRPr sz="2000" b="1" i="1">
                <a:solidFill>
                  <a:srgbClr val="678BA8"/>
                </a:solidFill>
              </a:defRPr>
            </a:lvl4pPr>
            <a:lvl5pPr>
              <a:buNone/>
              <a:defRPr sz="2000" b="1" i="1">
                <a:solidFill>
                  <a:srgbClr val="678BA8"/>
                </a:solidFill>
              </a:defRPr>
            </a:lvl5pPr>
          </a:lstStyle>
          <a:p>
            <a:pPr lvl="0"/>
            <a:r>
              <a:rPr lang="en-US"/>
              <a:t>Name of Person Quoted,</a:t>
            </a:r>
            <a:br>
              <a:rPr lang="en-US"/>
            </a:br>
            <a:r>
              <a:rPr lang="en-US"/>
              <a:t>XYZ Company</a:t>
            </a:r>
          </a:p>
        </p:txBody>
      </p:sp>
      <p:sp>
        <p:nvSpPr>
          <p:cNvPr id="7" name="Text Placeholder 22"/>
          <p:cNvSpPr>
            <a:spLocks noGrp="1"/>
          </p:cNvSpPr>
          <p:nvPr>
            <p:ph type="body" sz="quarter" idx="17" hasCustomPrompt="1"/>
          </p:nvPr>
        </p:nvSpPr>
        <p:spPr>
          <a:xfrm>
            <a:off x="4139952" y="9351"/>
            <a:ext cx="5004048" cy="4483618"/>
          </a:xfrm>
          <a:noFill/>
          <a:ln w="127000" cmpd="thickThin">
            <a:noFill/>
          </a:ln>
        </p:spPr>
        <p:txBody>
          <a:bodyPr wrap="square" lIns="180000" tIns="180000" rIns="180000" bIns="180000">
            <a:spAutoFit/>
          </a:bodyPr>
          <a:lstStyle>
            <a:lvl1pPr marL="0" indent="0">
              <a:lnSpc>
                <a:spcPct val="120000"/>
              </a:lnSpc>
              <a:spcAft>
                <a:spcPts val="0"/>
              </a:spcAft>
              <a:buNone/>
              <a:defRPr sz="32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This is a sample quote slide with photo. Type your quotation inside the quotation marks. Click the edge of the quotation marks and drag them into place.</a:t>
            </a:r>
          </a:p>
        </p:txBody>
      </p:sp>
      <p:sp>
        <p:nvSpPr>
          <p:cNvPr id="10" name="Text Placeholder 5"/>
          <p:cNvSpPr>
            <a:spLocks noGrp="1" noChangeAspect="1"/>
          </p:cNvSpPr>
          <p:nvPr>
            <p:ph type="body" sz="quarter" idx="18"/>
          </p:nvPr>
        </p:nvSpPr>
        <p:spPr>
          <a:xfrm>
            <a:off x="3779912" y="267494"/>
            <a:ext cx="387706" cy="332955"/>
          </a:xfrm>
          <a:blipFill>
            <a:blip r:embed="rId3" cstate="print"/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5"/>
          <p:cNvSpPr>
            <a:spLocks noGrp="1" noChangeAspect="1"/>
          </p:cNvSpPr>
          <p:nvPr>
            <p:ph type="body" sz="quarter" idx="19"/>
          </p:nvPr>
        </p:nvSpPr>
        <p:spPr>
          <a:xfrm>
            <a:off x="8532440" y="3867894"/>
            <a:ext cx="387706" cy="288032"/>
          </a:xfrm>
          <a:blipFill>
            <a:blip r:embed="rId4" cstate="print"/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23528" y="4803998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Box 7"/>
          <p:cNvSpPr txBox="1"/>
          <p:nvPr/>
        </p:nvSpPr>
        <p:spPr>
          <a:xfrm>
            <a:off x="3131840" y="4767439"/>
            <a:ext cx="288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914400" rtl="0" eaLnBrk="1" latinLnBrk="0" hangingPunct="1"/>
            <a:r>
              <a:rPr lang="en-US" sz="12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684053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newnew_16：9-3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26447" cy="5143500"/>
          </a:xfrm>
          <a:prstGeom prst="rect">
            <a:avLst/>
          </a:prstGeom>
        </p:spPr>
      </p:pic>
      <p:sp>
        <p:nvSpPr>
          <p:cNvPr id="5" name="TextBox 7"/>
          <p:cNvSpPr txBox="1"/>
          <p:nvPr/>
        </p:nvSpPr>
        <p:spPr>
          <a:xfrm>
            <a:off x="683568" y="4854276"/>
            <a:ext cx="2880000" cy="288032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1200">
                <a:solidFill>
                  <a:schemeClr val="tx2"/>
                </a:solidFill>
              </a:rPr>
              <a:t>© </a:t>
            </a:r>
            <a:r>
              <a:rPr lang="en-US" altLang="zh-TW" sz="1200" err="1">
                <a:solidFill>
                  <a:schemeClr val="tx2"/>
                </a:solidFill>
              </a:rPr>
              <a:t>Moxa</a:t>
            </a:r>
            <a:r>
              <a:rPr lang="en-US" altLang="zh-TW" sz="1200">
                <a:solidFill>
                  <a:schemeClr val="tx2"/>
                </a:solidFill>
              </a:rPr>
              <a:t> Inc. All rights reserved.</a:t>
            </a:r>
          </a:p>
        </p:txBody>
      </p:sp>
      <p:sp>
        <p:nvSpPr>
          <p:cNvPr id="6" name="TextBox 7"/>
          <p:cNvSpPr txBox="1"/>
          <p:nvPr/>
        </p:nvSpPr>
        <p:spPr>
          <a:xfrm>
            <a:off x="5652120" y="1635646"/>
            <a:ext cx="3456384" cy="648072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zh-TW" sz="4800" b="1">
                <a:solidFill>
                  <a:srgbClr val="008787"/>
                </a:solidFill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8865739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/ Sub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 descr="newnew_16：9-1111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53" y="0"/>
            <a:ext cx="9126447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1131590"/>
            <a:ext cx="7632848" cy="720080"/>
          </a:xfrm>
        </p:spPr>
        <p:txBody>
          <a:bodyPr anchor="b" anchorCtr="0"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1851670"/>
            <a:ext cx="7632848" cy="504056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按一下以編輯母片副標題樣式</a:t>
            </a:r>
            <a:endParaRPr lang="en-US"/>
          </a:p>
        </p:txBody>
      </p:sp>
      <p:sp>
        <p:nvSpPr>
          <p:cNvPr id="7" name="文字版面配置區 5"/>
          <p:cNvSpPr>
            <a:spLocks noGrp="1"/>
          </p:cNvSpPr>
          <p:nvPr>
            <p:ph type="body" sz="quarter" idx="13" hasCustomPrompt="1"/>
          </p:nvPr>
        </p:nvSpPr>
        <p:spPr>
          <a:xfrm>
            <a:off x="467544" y="2859781"/>
            <a:ext cx="6372000" cy="456639"/>
          </a:xfrm>
        </p:spPr>
        <p:txBody>
          <a:bodyPr anchor="b" anchorCtr="0">
            <a:normAutofit/>
          </a:bodyPr>
          <a:lstStyle>
            <a:lvl1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 baseline="0">
                <a:solidFill>
                  <a:schemeClr val="accent5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altLang="zh-TW"/>
              <a:t>Click to add Presenter’s Name</a:t>
            </a:r>
            <a:endParaRPr lang="zh-TW" altLang="en-US"/>
          </a:p>
        </p:txBody>
      </p:sp>
      <p:sp>
        <p:nvSpPr>
          <p:cNvPr id="9" name="文字版面配置區 7"/>
          <p:cNvSpPr>
            <a:spLocks noGrp="1"/>
          </p:cNvSpPr>
          <p:nvPr>
            <p:ph type="body" sz="quarter" idx="15" hasCustomPrompt="1"/>
          </p:nvPr>
        </p:nvSpPr>
        <p:spPr>
          <a:xfrm>
            <a:off x="467544" y="3651870"/>
            <a:ext cx="6372000" cy="288032"/>
          </a:xfrm>
        </p:spPr>
        <p:txBody>
          <a:bodyPr anchor="b" anchorCtr="0">
            <a:noAutofit/>
          </a:bodyPr>
          <a:lstStyle>
            <a:lvl1pPr marL="342900" marR="0" indent="-342900" algn="l" defTabSz="914400" rtl="0" eaLnBrk="0" fontAlgn="base" latinLnBrk="0" hangingPunct="0">
              <a:lnSpc>
                <a:spcPts val="18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marL="342900" marR="0" lvl="0" indent="-342900" algn="l" defTabSz="914400" rtl="0" eaLnBrk="0" fontAlgn="base" latinLnBrk="0" hangingPunct="0">
              <a:lnSpc>
                <a:spcPts val="18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/>
              <a:t>Click to add Month </a:t>
            </a:r>
            <a:r>
              <a:rPr lang="en-US" altLang="zh-TW" err="1"/>
              <a:t>dd</a:t>
            </a:r>
            <a:r>
              <a:rPr lang="en-US" altLang="zh-TW"/>
              <a:t>, </a:t>
            </a:r>
            <a:r>
              <a:rPr lang="en-US" altLang="zh-TW" err="1"/>
              <a:t>YYYY</a:t>
            </a:r>
            <a:endParaRPr lang="zh-TW" alt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467544" y="51470"/>
            <a:ext cx="7559675" cy="288032"/>
          </a:xfrm>
        </p:spPr>
        <p:txBody>
          <a:bodyPr>
            <a:noAutofit/>
          </a:bodyPr>
          <a:lstStyle>
            <a:lvl1pPr>
              <a:buNone/>
              <a:defRPr sz="1600" b="0" i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Type the full name of the event here</a:t>
            </a:r>
          </a:p>
        </p:txBody>
      </p:sp>
      <p:sp>
        <p:nvSpPr>
          <p:cNvPr id="14" name="文字版面配置區 7"/>
          <p:cNvSpPr>
            <a:spLocks noGrp="1"/>
          </p:cNvSpPr>
          <p:nvPr>
            <p:ph type="body" sz="quarter" idx="17" hasCustomPrompt="1"/>
          </p:nvPr>
        </p:nvSpPr>
        <p:spPr>
          <a:xfrm>
            <a:off x="467544" y="3337488"/>
            <a:ext cx="6372000" cy="314382"/>
          </a:xfrm>
        </p:spPr>
        <p:txBody>
          <a:bodyPr anchor="b" anchorCtr="0">
            <a:noAutofit/>
          </a:bodyPr>
          <a:lstStyle>
            <a:lvl1pPr marL="342900" marR="0" indent="-342900" algn="l" defTabSz="914400" rtl="0" eaLnBrk="0" fontAlgn="base" latinLnBrk="0" hangingPunct="0">
              <a:lnSpc>
                <a:spcPts val="18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US" altLang="zh-TW"/>
              <a:t>Click to add presenter’s Position/Unit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968313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投影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newnew_16：9-1111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26447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1131590"/>
            <a:ext cx="7632848" cy="720080"/>
          </a:xfrm>
        </p:spPr>
        <p:txBody>
          <a:bodyPr anchor="b" anchorCtr="0"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7" name="文字版面配置區 5"/>
          <p:cNvSpPr>
            <a:spLocks noGrp="1"/>
          </p:cNvSpPr>
          <p:nvPr>
            <p:ph type="body" sz="quarter" idx="13" hasCustomPrompt="1"/>
          </p:nvPr>
        </p:nvSpPr>
        <p:spPr>
          <a:xfrm>
            <a:off x="467544" y="2859781"/>
            <a:ext cx="6372000" cy="456639"/>
          </a:xfrm>
        </p:spPr>
        <p:txBody>
          <a:bodyPr anchor="b" anchorCtr="0">
            <a:normAutofit/>
          </a:bodyPr>
          <a:lstStyle>
            <a:lvl1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 baseline="0">
                <a:solidFill>
                  <a:schemeClr val="accent5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altLang="zh-TW"/>
              <a:t>Click to add Presenter’s Name</a:t>
            </a:r>
            <a:endParaRPr lang="zh-TW" altLang="en-US"/>
          </a:p>
        </p:txBody>
      </p:sp>
      <p:sp>
        <p:nvSpPr>
          <p:cNvPr id="9" name="文字版面配置區 7"/>
          <p:cNvSpPr>
            <a:spLocks noGrp="1"/>
          </p:cNvSpPr>
          <p:nvPr>
            <p:ph type="body" sz="quarter" idx="15" hasCustomPrompt="1"/>
          </p:nvPr>
        </p:nvSpPr>
        <p:spPr>
          <a:xfrm>
            <a:off x="467544" y="3651870"/>
            <a:ext cx="6372000" cy="288032"/>
          </a:xfrm>
        </p:spPr>
        <p:txBody>
          <a:bodyPr anchor="b" anchorCtr="0">
            <a:noAutofit/>
          </a:bodyPr>
          <a:lstStyle>
            <a:lvl1pPr marL="342900" marR="0" indent="-342900" algn="l" defTabSz="914400" rtl="0" eaLnBrk="0" fontAlgn="base" latinLnBrk="0" hangingPunct="0">
              <a:lnSpc>
                <a:spcPts val="18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marL="342900" marR="0" lvl="0" indent="-342900" algn="l" defTabSz="914400" rtl="0" eaLnBrk="0" fontAlgn="base" latinLnBrk="0" hangingPunct="0">
              <a:lnSpc>
                <a:spcPts val="18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/>
              <a:t>Click to add Month </a:t>
            </a:r>
            <a:r>
              <a:rPr lang="en-US" altLang="zh-TW" err="1"/>
              <a:t>dd</a:t>
            </a:r>
            <a:r>
              <a:rPr lang="en-US" altLang="zh-TW"/>
              <a:t>, </a:t>
            </a:r>
            <a:r>
              <a:rPr lang="en-US" altLang="zh-TW" err="1"/>
              <a:t>YYYY</a:t>
            </a:r>
            <a:endParaRPr lang="zh-TW" alt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467544" y="51470"/>
            <a:ext cx="7559675" cy="288032"/>
          </a:xfrm>
        </p:spPr>
        <p:txBody>
          <a:bodyPr>
            <a:noAutofit/>
          </a:bodyPr>
          <a:lstStyle>
            <a:lvl1pPr>
              <a:buNone/>
              <a:defRPr sz="1600" b="0" i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Type the full name of the event here</a:t>
            </a:r>
          </a:p>
        </p:txBody>
      </p:sp>
      <p:sp>
        <p:nvSpPr>
          <p:cNvPr id="14" name="文字版面配置區 7"/>
          <p:cNvSpPr>
            <a:spLocks noGrp="1"/>
          </p:cNvSpPr>
          <p:nvPr>
            <p:ph type="body" sz="quarter" idx="17" hasCustomPrompt="1"/>
          </p:nvPr>
        </p:nvSpPr>
        <p:spPr>
          <a:xfrm>
            <a:off x="467544" y="3337488"/>
            <a:ext cx="6372000" cy="314382"/>
          </a:xfrm>
        </p:spPr>
        <p:txBody>
          <a:bodyPr anchor="b" anchorCtr="0">
            <a:noAutofit/>
          </a:bodyPr>
          <a:lstStyle>
            <a:lvl1pPr marL="342900" marR="0" indent="-342900" algn="l" defTabSz="914400" rtl="0" eaLnBrk="0" fontAlgn="base" latinLnBrk="0" hangingPunct="0">
              <a:lnSpc>
                <a:spcPts val="18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US" altLang="zh-TW"/>
              <a:t>Click to add presenter’s Position/Unit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564359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及物件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newnew_16：9-2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extBox 7"/>
          <p:cNvSpPr txBox="1"/>
          <p:nvPr/>
        </p:nvSpPr>
        <p:spPr>
          <a:xfrm>
            <a:off x="3131840" y="4767439"/>
            <a:ext cx="288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ctr"/>
            <a:r>
              <a:rPr lang="en-US" sz="1200">
                <a:solidFill>
                  <a:srgbClr val="757575"/>
                </a:solidFill>
              </a:rPr>
              <a:t>Confidential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200151"/>
            <a:ext cx="8568952" cy="3394472"/>
          </a:xfrm>
        </p:spPr>
        <p:txBody>
          <a:bodyPr/>
          <a:lstStyle>
            <a:lvl3pPr>
              <a:defRPr b="0"/>
            </a:lvl3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02332"/>
            <a:ext cx="8568952" cy="713234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23528" y="4803998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67381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w/ Sub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 descr="newnew_16：9-2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200151"/>
            <a:ext cx="8568952" cy="3394472"/>
          </a:xfrm>
        </p:spPr>
        <p:txBody>
          <a:bodyPr/>
          <a:lstStyle>
            <a:lvl3pPr>
              <a:defRPr b="0"/>
            </a:lvl3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67494"/>
            <a:ext cx="8568952" cy="569218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6" name="內容版面配置區 6"/>
          <p:cNvSpPr>
            <a:spLocks noGrp="1"/>
          </p:cNvSpPr>
          <p:nvPr>
            <p:ph sz="quarter" idx="12" hasCustomPrompt="1"/>
          </p:nvPr>
        </p:nvSpPr>
        <p:spPr>
          <a:xfrm>
            <a:off x="323528" y="843558"/>
            <a:ext cx="8568952" cy="360040"/>
          </a:xfrm>
        </p:spPr>
        <p:txBody>
          <a:bodyPr/>
          <a:lstStyle>
            <a:lvl1pPr>
              <a:buNone/>
              <a:defRPr sz="2200" baseline="0">
                <a:solidFill>
                  <a:schemeClr val="tx2"/>
                </a:solidFill>
              </a:defRPr>
            </a:lvl1pPr>
            <a:lvl2pPr>
              <a:defRPr sz="2000">
                <a:solidFill>
                  <a:srgbClr val="008787"/>
                </a:solidFill>
              </a:defRPr>
            </a:lvl2pPr>
            <a:lvl3pPr>
              <a:defRPr sz="2000">
                <a:solidFill>
                  <a:srgbClr val="008787"/>
                </a:solidFill>
              </a:defRPr>
            </a:lvl3pPr>
            <a:lvl4pPr>
              <a:defRPr sz="2000">
                <a:solidFill>
                  <a:srgbClr val="008787"/>
                </a:solidFill>
              </a:defRPr>
            </a:lvl4pPr>
            <a:lvl5pPr>
              <a:defRPr sz="2000">
                <a:solidFill>
                  <a:srgbClr val="008787"/>
                </a:solidFill>
              </a:defRPr>
            </a:lvl5pPr>
          </a:lstStyle>
          <a:p>
            <a:pPr lvl="0"/>
            <a:r>
              <a:rPr lang="en-US" altLang="zh-TW"/>
              <a:t>Click to add subtitle</a:t>
            </a:r>
            <a:endParaRPr lang="zh-TW" altLang="en-US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23528" y="4803998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31840" y="4767439"/>
            <a:ext cx="288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ctr"/>
            <a:r>
              <a:rPr lang="en-US" sz="1200">
                <a:solidFill>
                  <a:srgbClr val="757575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9353961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ing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newnew_16：9-29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9144000" cy="5143500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22800" y="1347614"/>
            <a:ext cx="7959600" cy="914400"/>
          </a:xfrm>
        </p:spPr>
        <p:txBody>
          <a:bodyPr anchor="ctr" anchorCtr="0">
            <a:normAutofit/>
          </a:bodyPr>
          <a:lstStyle>
            <a:lvl1pPr algn="ctr">
              <a:defRPr sz="3800" b="1" cap="none" baseline="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10" name="Text Placeholder 2"/>
          <p:cNvSpPr>
            <a:spLocks noGrp="1"/>
          </p:cNvSpPr>
          <p:nvPr>
            <p:ph type="body" idx="1"/>
          </p:nvPr>
        </p:nvSpPr>
        <p:spPr>
          <a:xfrm>
            <a:off x="722313" y="2245527"/>
            <a:ext cx="7772400" cy="594295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23528" y="4803998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2" name="TextBox 7"/>
          <p:cNvSpPr txBox="1"/>
          <p:nvPr/>
        </p:nvSpPr>
        <p:spPr>
          <a:xfrm>
            <a:off x="3131840" y="4767439"/>
            <a:ext cx="288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ctr"/>
            <a:r>
              <a:rPr lang="en-US" sz="1200">
                <a:solidFill>
                  <a:srgbClr val="757575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0270438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只有標題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 descr="newnew_16：9-2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840" y="202332"/>
            <a:ext cx="8229600" cy="85725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23528" y="4803998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TextBox 7"/>
          <p:cNvSpPr txBox="1"/>
          <p:nvPr/>
        </p:nvSpPr>
        <p:spPr>
          <a:xfrm>
            <a:off x="3131840" y="4767439"/>
            <a:ext cx="288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ctr"/>
            <a:r>
              <a:rPr lang="en-US" sz="1200">
                <a:solidFill>
                  <a:srgbClr val="757575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1072817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newnew_16：9-2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23528" y="4803998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TextBox 7"/>
          <p:cNvSpPr txBox="1"/>
          <p:nvPr/>
        </p:nvSpPr>
        <p:spPr>
          <a:xfrm>
            <a:off x="3131840" y="4767439"/>
            <a:ext cx="288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ctr"/>
            <a:r>
              <a:rPr lang="en-US" sz="1200">
                <a:solidFill>
                  <a:srgbClr val="757575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0569817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 Layout 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 descr="newnew_16：9-2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05979"/>
            <a:ext cx="8363272" cy="781595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half" idx="2"/>
          </p:nvPr>
        </p:nvSpPr>
        <p:spPr>
          <a:xfrm>
            <a:off x="323527" y="987574"/>
            <a:ext cx="3888433" cy="352839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 b="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7" name="Content Placeholder 5"/>
          <p:cNvSpPr>
            <a:spLocks noGrp="1"/>
          </p:cNvSpPr>
          <p:nvPr>
            <p:ph sz="quarter" idx="4"/>
          </p:nvPr>
        </p:nvSpPr>
        <p:spPr>
          <a:xfrm>
            <a:off x="4211960" y="987574"/>
            <a:ext cx="4464496" cy="352839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 b="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23528" y="4803998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TextBox 7"/>
          <p:cNvSpPr txBox="1"/>
          <p:nvPr/>
        </p:nvSpPr>
        <p:spPr>
          <a:xfrm>
            <a:off x="3131840" y="4767439"/>
            <a:ext cx="288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ctr"/>
            <a:r>
              <a:rPr lang="en-US" sz="1200">
                <a:solidFill>
                  <a:srgbClr val="757575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0823049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 Layout 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 descr="newnew_16：9-2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05979"/>
            <a:ext cx="8363272" cy="781595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half" idx="2"/>
          </p:nvPr>
        </p:nvSpPr>
        <p:spPr>
          <a:xfrm>
            <a:off x="323527" y="987574"/>
            <a:ext cx="3888433" cy="352839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 b="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7" name="Content Placeholder 5"/>
          <p:cNvSpPr>
            <a:spLocks noGrp="1"/>
          </p:cNvSpPr>
          <p:nvPr>
            <p:ph sz="quarter" idx="4"/>
          </p:nvPr>
        </p:nvSpPr>
        <p:spPr>
          <a:xfrm>
            <a:off x="4211960" y="987574"/>
            <a:ext cx="4464496" cy="352839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 b="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23528" y="4803998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7"/>
          <p:cNvSpPr txBox="1"/>
          <p:nvPr/>
        </p:nvSpPr>
        <p:spPr>
          <a:xfrm>
            <a:off x="3131840" y="4767439"/>
            <a:ext cx="288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914400" rtl="0" eaLnBrk="1" latinLnBrk="0" hangingPunct="1"/>
            <a:r>
              <a:rPr lang="en-US" sz="12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657603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 Layout w/ Subtitl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newnew_16：9-2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05979"/>
            <a:ext cx="8363272" cy="781595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>
          <a:xfrm>
            <a:off x="323527" y="1052934"/>
            <a:ext cx="4104457" cy="72008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half" idx="2"/>
          </p:nvPr>
        </p:nvSpPr>
        <p:spPr>
          <a:xfrm>
            <a:off x="323527" y="1773014"/>
            <a:ext cx="4104457" cy="2886968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 b="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323528" y="4803998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0" name="TextBox 7"/>
          <p:cNvSpPr txBox="1"/>
          <p:nvPr/>
        </p:nvSpPr>
        <p:spPr>
          <a:xfrm>
            <a:off x="3131840" y="4767439"/>
            <a:ext cx="288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ctr"/>
            <a:r>
              <a:rPr lang="en-US" sz="1200">
                <a:solidFill>
                  <a:srgbClr val="757575"/>
                </a:solidFill>
              </a:rPr>
              <a:t>Confidential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2"/>
          </p:nvPr>
        </p:nvSpPr>
        <p:spPr>
          <a:xfrm>
            <a:off x="4571999" y="1052934"/>
            <a:ext cx="4104457" cy="72008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3"/>
          </p:nvPr>
        </p:nvSpPr>
        <p:spPr>
          <a:xfrm>
            <a:off x="4571999" y="1773014"/>
            <a:ext cx="4104457" cy="2886968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 b="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2621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/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 descr="newnew_16：9-2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971600" y="3507854"/>
            <a:ext cx="7200800" cy="517650"/>
          </a:xfrm>
        </p:spPr>
        <p:txBody>
          <a:bodyPr anchor="ctr" anchorCtr="0"/>
          <a:lstStyle>
            <a:lvl1pPr algn="ctr">
              <a:defRPr sz="2000" b="1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972000" y="339502"/>
            <a:ext cx="7200000" cy="3225079"/>
          </a:xfrm>
        </p:spPr>
        <p:txBody>
          <a:bodyPr/>
          <a:lstStyle>
            <a:lvl1pPr marL="0" indent="0" algn="l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/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971600" y="4025503"/>
            <a:ext cx="72008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23528" y="4803998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TextBox 7"/>
          <p:cNvSpPr txBox="1"/>
          <p:nvPr/>
        </p:nvSpPr>
        <p:spPr>
          <a:xfrm>
            <a:off x="3131840" y="4767439"/>
            <a:ext cx="288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ctr"/>
            <a:r>
              <a:rPr lang="en-US" sz="1200">
                <a:solidFill>
                  <a:srgbClr val="757575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0951617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rtArt Graphic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 descr="newnew_16：9-2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05979"/>
            <a:ext cx="8507988" cy="85725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5" name="SmartArt Placeholder 4"/>
          <p:cNvSpPr>
            <a:spLocks noGrp="1"/>
          </p:cNvSpPr>
          <p:nvPr>
            <p:ph type="dgm" sz="quarter" idx="11"/>
          </p:nvPr>
        </p:nvSpPr>
        <p:spPr>
          <a:xfrm>
            <a:off x="333872" y="1203598"/>
            <a:ext cx="8486600" cy="3096344"/>
          </a:xfrm>
          <a:noFill/>
        </p:spPr>
        <p:txBody>
          <a:bodyPr/>
          <a:lstStyle/>
          <a:p>
            <a:r>
              <a:rPr lang="zh-TW" altLang="en-US"/>
              <a:t>按一下圖示以新增 </a:t>
            </a:r>
            <a:r>
              <a:rPr lang="en-US" altLang="zh-TW"/>
              <a:t>SmartArt </a:t>
            </a:r>
            <a:r>
              <a:rPr lang="zh-TW" altLang="en-US"/>
              <a:t>圖形</a:t>
            </a:r>
            <a:endParaRPr lang="en-US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23528" y="4803998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31840" y="4767439"/>
            <a:ext cx="288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ctr"/>
            <a:r>
              <a:rPr lang="en-US" sz="1200">
                <a:solidFill>
                  <a:srgbClr val="757575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0911009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圖片 14" descr="newnew_16：9-2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5076056" y="3795886"/>
            <a:ext cx="3240360" cy="685800"/>
          </a:xfrm>
        </p:spPr>
        <p:txBody>
          <a:bodyPr/>
          <a:lstStyle>
            <a:lvl1pPr marL="0" indent="0">
              <a:buNone/>
              <a:defRPr sz="1800" b="1" i="1" baseline="0">
                <a:solidFill>
                  <a:schemeClr val="tx1"/>
                </a:solidFill>
              </a:defRPr>
            </a:lvl1pPr>
            <a:lvl2pPr>
              <a:buNone/>
              <a:defRPr sz="2000" b="1" i="1">
                <a:solidFill>
                  <a:srgbClr val="678BA8"/>
                </a:solidFill>
              </a:defRPr>
            </a:lvl2pPr>
            <a:lvl3pPr>
              <a:buNone/>
              <a:defRPr sz="2000" b="1" i="1">
                <a:solidFill>
                  <a:srgbClr val="678BA8"/>
                </a:solidFill>
              </a:defRPr>
            </a:lvl3pPr>
            <a:lvl4pPr>
              <a:buNone/>
              <a:defRPr sz="2000" b="1" i="1">
                <a:solidFill>
                  <a:srgbClr val="678BA8"/>
                </a:solidFill>
              </a:defRPr>
            </a:lvl4pPr>
            <a:lvl5pPr>
              <a:buNone/>
              <a:defRPr sz="2000" b="1" i="1">
                <a:solidFill>
                  <a:srgbClr val="678BA8"/>
                </a:solidFill>
              </a:defRPr>
            </a:lvl5pPr>
          </a:lstStyle>
          <a:p>
            <a:pPr lvl="0"/>
            <a:r>
              <a:rPr lang="en-US"/>
              <a:t>Name of Person Quoted,</a:t>
            </a:r>
            <a:br>
              <a:rPr lang="en-US"/>
            </a:br>
            <a:r>
              <a:rPr lang="en-US"/>
              <a:t>XYZ Company</a:t>
            </a:r>
          </a:p>
        </p:txBody>
      </p:sp>
      <p:sp>
        <p:nvSpPr>
          <p:cNvPr id="12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143282" y="555526"/>
            <a:ext cx="7200800" cy="3301756"/>
          </a:xfrm>
          <a:noFill/>
          <a:ln w="127000" cmpd="thickThin">
            <a:noFill/>
          </a:ln>
        </p:spPr>
        <p:txBody>
          <a:bodyPr wrap="square" lIns="180000" tIns="180000" rIns="180000" bIns="180000">
            <a:spAutoFit/>
          </a:bodyPr>
          <a:lstStyle>
            <a:lvl1pPr marL="0" indent="0">
              <a:lnSpc>
                <a:spcPct val="120000"/>
              </a:lnSpc>
              <a:spcAft>
                <a:spcPts val="0"/>
              </a:spcAft>
              <a:buNone/>
              <a:defRPr sz="32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This is a sample quote slide with photo. Type your quotation inside the quotation marks. Click the edge of the quotation marks and drag them into place.</a:t>
            </a:r>
          </a:p>
        </p:txBody>
      </p:sp>
      <p:sp>
        <p:nvSpPr>
          <p:cNvPr id="11" name="Text Placeholder 5"/>
          <p:cNvSpPr>
            <a:spLocks noGrp="1" noChangeAspect="1"/>
          </p:cNvSpPr>
          <p:nvPr>
            <p:ph type="body" sz="quarter" idx="18"/>
          </p:nvPr>
        </p:nvSpPr>
        <p:spPr>
          <a:xfrm>
            <a:off x="827584" y="771550"/>
            <a:ext cx="387706" cy="279113"/>
          </a:xfr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3" name="Text Placeholder 5"/>
          <p:cNvSpPr>
            <a:spLocks noGrp="1" noChangeAspect="1"/>
          </p:cNvSpPr>
          <p:nvPr>
            <p:ph type="body" sz="quarter" idx="19"/>
          </p:nvPr>
        </p:nvSpPr>
        <p:spPr>
          <a:xfrm>
            <a:off x="5436096" y="3075806"/>
            <a:ext cx="387706" cy="279113"/>
          </a:xfr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23528" y="4803998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0" name="TextBox 7"/>
          <p:cNvSpPr txBox="1"/>
          <p:nvPr/>
        </p:nvSpPr>
        <p:spPr>
          <a:xfrm>
            <a:off x="3131840" y="4767439"/>
            <a:ext cx="288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ctr"/>
            <a:r>
              <a:rPr lang="en-US" sz="1200">
                <a:solidFill>
                  <a:srgbClr val="757575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3354097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/ Pho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newnew_16：9-2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Picture Placeholder 26"/>
          <p:cNvSpPr>
            <a:spLocks noGrp="1"/>
          </p:cNvSpPr>
          <p:nvPr>
            <p:ph type="pic" sz="quarter" idx="16" hasCustomPrompt="1"/>
          </p:nvPr>
        </p:nvSpPr>
        <p:spPr>
          <a:xfrm>
            <a:off x="381000" y="195486"/>
            <a:ext cx="3182888" cy="3600400"/>
          </a:xfrm>
          <a:prstGeom prst="roundRect">
            <a:avLst>
              <a:gd name="adj" fmla="val 6273"/>
            </a:avLst>
          </a:prstGeom>
          <a:ln w="12700">
            <a:solidFill>
              <a:schemeClr val="bg2"/>
            </a:solidFill>
          </a:ln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Insert Photo Here</a:t>
            </a:r>
          </a:p>
        </p:txBody>
      </p:sp>
      <p:sp>
        <p:nvSpPr>
          <p:cNvPr id="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395536" y="3939902"/>
            <a:ext cx="3221292" cy="558062"/>
          </a:xfrm>
        </p:spPr>
        <p:txBody>
          <a:bodyPr/>
          <a:lstStyle>
            <a:lvl1pPr marL="0" indent="0">
              <a:buNone/>
              <a:defRPr sz="1800" b="1" i="1" baseline="0">
                <a:solidFill>
                  <a:schemeClr val="tx1"/>
                </a:solidFill>
              </a:defRPr>
            </a:lvl1pPr>
            <a:lvl2pPr>
              <a:buNone/>
              <a:defRPr sz="2000" b="1" i="1">
                <a:solidFill>
                  <a:srgbClr val="678BA8"/>
                </a:solidFill>
              </a:defRPr>
            </a:lvl2pPr>
            <a:lvl3pPr>
              <a:buNone/>
              <a:defRPr sz="2000" b="1" i="1">
                <a:solidFill>
                  <a:srgbClr val="678BA8"/>
                </a:solidFill>
              </a:defRPr>
            </a:lvl3pPr>
            <a:lvl4pPr>
              <a:buNone/>
              <a:defRPr sz="2000" b="1" i="1">
                <a:solidFill>
                  <a:srgbClr val="678BA8"/>
                </a:solidFill>
              </a:defRPr>
            </a:lvl4pPr>
            <a:lvl5pPr>
              <a:buNone/>
              <a:defRPr sz="2000" b="1" i="1">
                <a:solidFill>
                  <a:srgbClr val="678BA8"/>
                </a:solidFill>
              </a:defRPr>
            </a:lvl5pPr>
          </a:lstStyle>
          <a:p>
            <a:pPr lvl="0"/>
            <a:r>
              <a:rPr lang="en-US"/>
              <a:t>Name of Person Quoted,</a:t>
            </a:r>
            <a:br>
              <a:rPr lang="en-US"/>
            </a:br>
            <a:r>
              <a:rPr lang="en-US"/>
              <a:t>XYZ Company</a:t>
            </a:r>
          </a:p>
        </p:txBody>
      </p:sp>
      <p:sp>
        <p:nvSpPr>
          <p:cNvPr id="7" name="Text Placeholder 22"/>
          <p:cNvSpPr>
            <a:spLocks noGrp="1"/>
          </p:cNvSpPr>
          <p:nvPr>
            <p:ph type="body" sz="quarter" idx="17" hasCustomPrompt="1"/>
          </p:nvPr>
        </p:nvSpPr>
        <p:spPr>
          <a:xfrm>
            <a:off x="4139952" y="9351"/>
            <a:ext cx="5004048" cy="4483618"/>
          </a:xfrm>
          <a:noFill/>
          <a:ln w="127000" cmpd="thickThin">
            <a:noFill/>
          </a:ln>
        </p:spPr>
        <p:txBody>
          <a:bodyPr wrap="square" lIns="180000" tIns="180000" rIns="180000" bIns="180000">
            <a:spAutoFit/>
          </a:bodyPr>
          <a:lstStyle>
            <a:lvl1pPr marL="0" indent="0">
              <a:lnSpc>
                <a:spcPct val="120000"/>
              </a:lnSpc>
              <a:spcAft>
                <a:spcPts val="0"/>
              </a:spcAft>
              <a:buNone/>
              <a:defRPr sz="32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This is a sample quote slide with photo. Type your quotation inside the quotation marks. Click the edge of the quotation marks and drag them into place.</a:t>
            </a:r>
          </a:p>
        </p:txBody>
      </p:sp>
      <p:sp>
        <p:nvSpPr>
          <p:cNvPr id="10" name="Text Placeholder 5"/>
          <p:cNvSpPr>
            <a:spLocks noGrp="1" noChangeAspect="1"/>
          </p:cNvSpPr>
          <p:nvPr>
            <p:ph type="body" sz="quarter" idx="18"/>
          </p:nvPr>
        </p:nvSpPr>
        <p:spPr>
          <a:xfrm>
            <a:off x="3779912" y="267494"/>
            <a:ext cx="387706" cy="332955"/>
          </a:xfr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1" name="Text Placeholder 5"/>
          <p:cNvSpPr>
            <a:spLocks noGrp="1" noChangeAspect="1"/>
          </p:cNvSpPr>
          <p:nvPr>
            <p:ph type="body" sz="quarter" idx="19"/>
          </p:nvPr>
        </p:nvSpPr>
        <p:spPr>
          <a:xfrm>
            <a:off x="8532440" y="3867894"/>
            <a:ext cx="387706" cy="288032"/>
          </a:xfr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23528" y="4803998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3" name="TextBox 7"/>
          <p:cNvSpPr txBox="1"/>
          <p:nvPr/>
        </p:nvSpPr>
        <p:spPr>
          <a:xfrm>
            <a:off x="3131840" y="4767439"/>
            <a:ext cx="288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ctr"/>
            <a:r>
              <a:rPr lang="en-US" sz="1200">
                <a:solidFill>
                  <a:srgbClr val="757575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2357352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newnew_16：9-3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26447" cy="5143500"/>
          </a:xfrm>
          <a:prstGeom prst="rect">
            <a:avLst/>
          </a:prstGeom>
        </p:spPr>
      </p:pic>
      <p:sp>
        <p:nvSpPr>
          <p:cNvPr id="5" name="TextBox 7"/>
          <p:cNvSpPr txBox="1"/>
          <p:nvPr/>
        </p:nvSpPr>
        <p:spPr>
          <a:xfrm>
            <a:off x="683568" y="4854276"/>
            <a:ext cx="2880000" cy="288032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>
              <a:defRPr/>
            </a:pPr>
            <a:r>
              <a:rPr lang="en-US" altLang="zh-TW" sz="1200">
                <a:solidFill>
                  <a:srgbClr val="008787"/>
                </a:solidFill>
              </a:rPr>
              <a:t>© </a:t>
            </a:r>
            <a:r>
              <a:rPr lang="en-US" altLang="zh-TW" sz="1200" err="1">
                <a:solidFill>
                  <a:srgbClr val="008787"/>
                </a:solidFill>
              </a:rPr>
              <a:t>Moxa</a:t>
            </a:r>
            <a:r>
              <a:rPr lang="en-US" altLang="zh-TW" sz="1200">
                <a:solidFill>
                  <a:srgbClr val="008787"/>
                </a:solidFill>
              </a:rPr>
              <a:t> Inc. All rights reserved.</a:t>
            </a:r>
          </a:p>
        </p:txBody>
      </p:sp>
      <p:sp>
        <p:nvSpPr>
          <p:cNvPr id="6" name="TextBox 7"/>
          <p:cNvSpPr txBox="1"/>
          <p:nvPr/>
        </p:nvSpPr>
        <p:spPr>
          <a:xfrm>
            <a:off x="5652120" y="1635646"/>
            <a:ext cx="3456384" cy="648072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-US" altLang="zh-TW" sz="4800" b="1">
                <a:solidFill>
                  <a:srgbClr val="008787"/>
                </a:solidFill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9751872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mpariso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 b="0"/>
            </a:lvl3pPr>
            <a:lvl4pPr>
              <a:defRPr sz="16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 b="0"/>
            </a:lvl3pPr>
            <a:lvl4pPr>
              <a:defRPr sz="16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67544" y="4836189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64709" y="4831268"/>
            <a:ext cx="2880000" cy="27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r"/>
            <a:r>
              <a:rPr lang="en-US" sz="900">
                <a:solidFill>
                  <a:srgbClr val="757575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5584702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550">
                <a:latin typeface="+mj-lt"/>
                <a:ea typeface="微軟正黑體" pitchFamily="34" charset="-120"/>
              </a:defRPr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j-lt"/>
                <a:ea typeface="微軟正黑體" pitchFamily="34" charset="-120"/>
              </a:defRPr>
            </a:lvl1pPr>
            <a:lvl2pPr>
              <a:defRPr b="1">
                <a:latin typeface="+mj-lt"/>
                <a:ea typeface="微軟正黑體" pitchFamily="34" charset="-120"/>
              </a:defRPr>
            </a:lvl2pPr>
            <a:lvl3pPr>
              <a:defRPr b="0">
                <a:latin typeface="+mj-lt"/>
                <a:ea typeface="微軟正黑體" pitchFamily="34" charset="-120"/>
              </a:defRPr>
            </a:lvl3pPr>
            <a:lvl4pPr>
              <a:defRPr sz="1350" b="0" baseline="0">
                <a:latin typeface="+mj-lt"/>
                <a:ea typeface="微軟正黑體" pitchFamily="34" charset="-120"/>
              </a:defRPr>
            </a:lvl4pPr>
            <a:lvl5pPr>
              <a:buNone/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</p:txBody>
      </p:sp>
      <p:sp>
        <p:nvSpPr>
          <p:cNvPr id="7" name="內容版面配置區 6"/>
          <p:cNvSpPr>
            <a:spLocks noGrp="1"/>
          </p:cNvSpPr>
          <p:nvPr>
            <p:ph sz="quarter" idx="12"/>
          </p:nvPr>
        </p:nvSpPr>
        <p:spPr>
          <a:xfrm>
            <a:off x="479206" y="727766"/>
            <a:ext cx="6288087" cy="284559"/>
          </a:xfrm>
        </p:spPr>
        <p:txBody>
          <a:bodyPr/>
          <a:lstStyle>
            <a:lvl1pPr>
              <a:buNone/>
              <a:defRPr sz="1650" baseline="0">
                <a:solidFill>
                  <a:srgbClr val="008787"/>
                </a:solidFill>
              </a:defRPr>
            </a:lvl1pPr>
            <a:lvl2pPr>
              <a:defRPr sz="1500">
                <a:solidFill>
                  <a:srgbClr val="008787"/>
                </a:solidFill>
              </a:defRPr>
            </a:lvl2pPr>
            <a:lvl3pPr>
              <a:defRPr sz="1500">
                <a:solidFill>
                  <a:srgbClr val="008787"/>
                </a:solidFill>
              </a:defRPr>
            </a:lvl3pPr>
            <a:lvl4pPr>
              <a:defRPr sz="1500">
                <a:solidFill>
                  <a:srgbClr val="008787"/>
                </a:solidFill>
              </a:defRPr>
            </a:lvl4pPr>
            <a:lvl5pPr>
              <a:defRPr sz="1500">
                <a:solidFill>
                  <a:srgbClr val="008787"/>
                </a:solidFill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B4ECD-15E4-40E2-A95D-BD9D0036F013}" type="slidenum">
              <a:rPr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813466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550">
                <a:latin typeface="+mj-lt"/>
                <a:ea typeface="微軟正黑體" pitchFamily="34" charset="-120"/>
              </a:defRPr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j-lt"/>
                <a:ea typeface="微軟正黑體" pitchFamily="34" charset="-120"/>
              </a:defRPr>
            </a:lvl1pPr>
            <a:lvl2pPr>
              <a:defRPr b="1">
                <a:latin typeface="+mj-lt"/>
                <a:ea typeface="微軟正黑體" pitchFamily="34" charset="-120"/>
              </a:defRPr>
            </a:lvl2pPr>
            <a:lvl3pPr>
              <a:defRPr b="0">
                <a:latin typeface="+mj-lt"/>
                <a:ea typeface="微軟正黑體" pitchFamily="34" charset="-120"/>
              </a:defRPr>
            </a:lvl3pPr>
            <a:lvl4pPr>
              <a:defRPr sz="1350" b="0" baseline="0">
                <a:latin typeface="+mj-lt"/>
                <a:ea typeface="微軟正黑體" pitchFamily="34" charset="-120"/>
              </a:defRPr>
            </a:lvl4pPr>
            <a:lvl5pPr>
              <a:buNone/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</p:txBody>
      </p:sp>
      <p:sp>
        <p:nvSpPr>
          <p:cNvPr id="7" name="內容版面配置區 6"/>
          <p:cNvSpPr>
            <a:spLocks noGrp="1"/>
          </p:cNvSpPr>
          <p:nvPr>
            <p:ph sz="quarter" idx="12"/>
          </p:nvPr>
        </p:nvSpPr>
        <p:spPr>
          <a:xfrm>
            <a:off x="479206" y="727766"/>
            <a:ext cx="6288087" cy="284559"/>
          </a:xfrm>
        </p:spPr>
        <p:txBody>
          <a:bodyPr/>
          <a:lstStyle>
            <a:lvl1pPr>
              <a:buNone/>
              <a:defRPr sz="1650" baseline="0">
                <a:solidFill>
                  <a:srgbClr val="008787"/>
                </a:solidFill>
              </a:defRPr>
            </a:lvl1pPr>
            <a:lvl2pPr>
              <a:defRPr sz="1500">
                <a:solidFill>
                  <a:srgbClr val="008787"/>
                </a:solidFill>
              </a:defRPr>
            </a:lvl2pPr>
            <a:lvl3pPr>
              <a:defRPr sz="1500">
                <a:solidFill>
                  <a:srgbClr val="008787"/>
                </a:solidFill>
              </a:defRPr>
            </a:lvl3pPr>
            <a:lvl4pPr>
              <a:defRPr sz="1500">
                <a:solidFill>
                  <a:srgbClr val="008787"/>
                </a:solidFill>
              </a:defRPr>
            </a:lvl4pPr>
            <a:lvl5pPr>
              <a:defRPr sz="1500">
                <a:solidFill>
                  <a:srgbClr val="008787"/>
                </a:solidFill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B4ECD-15E4-40E2-A95D-BD9D0036F013}" type="slidenum">
              <a:rPr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56413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6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550">
                <a:latin typeface="+mj-lt"/>
                <a:ea typeface="微軟正黑體" pitchFamily="34" charset="-120"/>
              </a:defRPr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j-lt"/>
                <a:ea typeface="微軟正黑體" pitchFamily="34" charset="-120"/>
              </a:defRPr>
            </a:lvl1pPr>
            <a:lvl2pPr>
              <a:defRPr b="1">
                <a:latin typeface="+mj-lt"/>
                <a:ea typeface="微軟正黑體" pitchFamily="34" charset="-120"/>
              </a:defRPr>
            </a:lvl2pPr>
            <a:lvl3pPr>
              <a:defRPr b="0">
                <a:latin typeface="+mj-lt"/>
                <a:ea typeface="微軟正黑體" pitchFamily="34" charset="-120"/>
              </a:defRPr>
            </a:lvl3pPr>
            <a:lvl4pPr>
              <a:defRPr sz="1350" b="0" baseline="0">
                <a:latin typeface="+mj-lt"/>
                <a:ea typeface="微軟正黑體" pitchFamily="34" charset="-120"/>
              </a:defRPr>
            </a:lvl4pPr>
            <a:lvl5pPr>
              <a:buNone/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</p:txBody>
      </p:sp>
      <p:sp>
        <p:nvSpPr>
          <p:cNvPr id="7" name="內容版面配置區 6"/>
          <p:cNvSpPr>
            <a:spLocks noGrp="1"/>
          </p:cNvSpPr>
          <p:nvPr>
            <p:ph sz="quarter" idx="12"/>
          </p:nvPr>
        </p:nvSpPr>
        <p:spPr>
          <a:xfrm>
            <a:off x="479206" y="727766"/>
            <a:ext cx="6288087" cy="284559"/>
          </a:xfrm>
        </p:spPr>
        <p:txBody>
          <a:bodyPr/>
          <a:lstStyle>
            <a:lvl1pPr>
              <a:buNone/>
              <a:defRPr sz="1650" baseline="0">
                <a:solidFill>
                  <a:srgbClr val="008787"/>
                </a:solidFill>
              </a:defRPr>
            </a:lvl1pPr>
            <a:lvl2pPr>
              <a:defRPr sz="1500">
                <a:solidFill>
                  <a:srgbClr val="008787"/>
                </a:solidFill>
              </a:defRPr>
            </a:lvl2pPr>
            <a:lvl3pPr>
              <a:defRPr sz="1500">
                <a:solidFill>
                  <a:srgbClr val="008787"/>
                </a:solidFill>
              </a:defRPr>
            </a:lvl3pPr>
            <a:lvl4pPr>
              <a:defRPr sz="1500">
                <a:solidFill>
                  <a:srgbClr val="008787"/>
                </a:solidFill>
              </a:defRPr>
            </a:lvl4pPr>
            <a:lvl5pPr>
              <a:defRPr sz="1500">
                <a:solidFill>
                  <a:srgbClr val="008787"/>
                </a:solidFill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B4ECD-15E4-40E2-A95D-BD9D0036F013}" type="slidenum">
              <a:rPr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1359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 Layout w/ Subtitl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newnew_16：9-2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05979"/>
            <a:ext cx="8363272" cy="781595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>
          <a:xfrm>
            <a:off x="323527" y="1052934"/>
            <a:ext cx="4104457" cy="72008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half" idx="2"/>
          </p:nvPr>
        </p:nvSpPr>
        <p:spPr>
          <a:xfrm>
            <a:off x="323527" y="1773014"/>
            <a:ext cx="4104457" cy="2886968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 b="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323528" y="4803998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Box 7"/>
          <p:cNvSpPr txBox="1"/>
          <p:nvPr/>
        </p:nvSpPr>
        <p:spPr>
          <a:xfrm>
            <a:off x="3131840" y="4767439"/>
            <a:ext cx="288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914400" rtl="0" eaLnBrk="1" latinLnBrk="0" hangingPunct="1"/>
            <a:r>
              <a:rPr lang="en-US" sz="12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2"/>
          </p:nvPr>
        </p:nvSpPr>
        <p:spPr>
          <a:xfrm>
            <a:off x="4571999" y="1052934"/>
            <a:ext cx="4104457" cy="72008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3"/>
          </p:nvPr>
        </p:nvSpPr>
        <p:spPr>
          <a:xfrm>
            <a:off x="4571999" y="1773014"/>
            <a:ext cx="4104457" cy="2886968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 b="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pplic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1"/>
            <a:ext cx="9144000" cy="112502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37000">
                <a:srgbClr val="F1F1F3"/>
              </a:gs>
              <a:gs pos="100000">
                <a:srgbClr val="B5BAC9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35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5" name="文字方塊 8"/>
          <p:cNvSpPr txBox="1"/>
          <p:nvPr/>
        </p:nvSpPr>
        <p:spPr>
          <a:xfrm>
            <a:off x="4067945" y="4848277"/>
            <a:ext cx="7938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900">
                <a:solidFill>
                  <a:srgbClr val="FFFFFF"/>
                </a:solidFill>
              </a:rPr>
              <a:t>Confidential</a:t>
            </a:r>
            <a:endParaRPr lang="zh-TW" altLang="en-US" sz="900">
              <a:solidFill>
                <a:srgbClr val="FFFFFF"/>
              </a:solidFill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-11113" y="-3572"/>
            <a:ext cx="2082801" cy="227410"/>
          </a:xfrm>
          <a:custGeom>
            <a:avLst/>
            <a:gdLst>
              <a:gd name="T0" fmla="*/ 2147483647 w 21600"/>
              <a:gd name="T1" fmla="*/ 2147483647 h 19813"/>
              <a:gd name="T2" fmla="*/ 2147483647 w 21600"/>
              <a:gd name="T3" fmla="*/ 2147483647 h 19813"/>
              <a:gd name="T4" fmla="*/ 2147483647 w 21600"/>
              <a:gd name="T5" fmla="*/ 2147483647 h 19813"/>
              <a:gd name="T6" fmla="*/ 2147483647 w 21600"/>
              <a:gd name="T7" fmla="*/ 2147483647 h 19813"/>
              <a:gd name="T8" fmla="*/ 0 w 21600"/>
              <a:gd name="T9" fmla="*/ 2147483647 h 19813"/>
              <a:gd name="T10" fmla="*/ 2147483647 w 21600"/>
              <a:gd name="T11" fmla="*/ 2147483647 h 19813"/>
              <a:gd name="T12" fmla="*/ 2147483647 w 21600"/>
              <a:gd name="T13" fmla="*/ 2147483647 h 1981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600"/>
              <a:gd name="T22" fmla="*/ 0 h 19813"/>
              <a:gd name="T23" fmla="*/ 21600 w 21600"/>
              <a:gd name="T24" fmla="*/ 19813 h 1981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19813">
                <a:moveTo>
                  <a:pt x="9" y="188"/>
                </a:moveTo>
                <a:lnTo>
                  <a:pt x="21600" y="188"/>
                </a:lnTo>
                <a:cubicBezTo>
                  <a:pt x="21600" y="188"/>
                  <a:pt x="19325" y="-1787"/>
                  <a:pt x="18069" y="7069"/>
                </a:cubicBezTo>
                <a:cubicBezTo>
                  <a:pt x="16813" y="15924"/>
                  <a:pt x="16275" y="19813"/>
                  <a:pt x="16275" y="19813"/>
                </a:cubicBezTo>
                <a:lnTo>
                  <a:pt x="0" y="19813"/>
                </a:lnTo>
                <a:lnTo>
                  <a:pt x="9" y="188"/>
                </a:lnTo>
                <a:close/>
                <a:moveTo>
                  <a:pt x="9" y="188"/>
                </a:moveTo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TW" altLang="en-US" sz="1500" b="1">
              <a:solidFill>
                <a:srgbClr val="FFFFFF"/>
              </a:solidFill>
            </a:endParaRPr>
          </a:p>
        </p:txBody>
      </p:sp>
      <p:sp>
        <p:nvSpPr>
          <p:cNvPr id="9" name="Rectangle 11"/>
          <p:cNvSpPr>
            <a:spLocks/>
          </p:cNvSpPr>
          <p:nvPr/>
        </p:nvSpPr>
        <p:spPr bwMode="auto">
          <a:xfrm>
            <a:off x="11113" y="-21431"/>
            <a:ext cx="1524000" cy="27503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30479" bIns="0" anchor="ctr"/>
          <a:lstStyle/>
          <a:p>
            <a:pPr marL="29766" algn="ctr"/>
            <a:r>
              <a:rPr lang="en-US" altLang="zh-TW" sz="1050" b="1">
                <a:solidFill>
                  <a:srgbClr val="FFFFFF"/>
                </a:solidFill>
                <a:ea typeface="新細明體" pitchFamily="18" charset="-120"/>
                <a:cs typeface="Arial" charset="0"/>
              </a:rPr>
              <a:t>Application</a:t>
            </a:r>
          </a:p>
        </p:txBody>
      </p:sp>
      <p:sp>
        <p:nvSpPr>
          <p:cNvPr id="4" name="圖片版面配置區 3"/>
          <p:cNvSpPr>
            <a:spLocks noGrp="1"/>
          </p:cNvSpPr>
          <p:nvPr>
            <p:ph type="pic" sz="quarter" idx="10"/>
          </p:nvPr>
        </p:nvSpPr>
        <p:spPr>
          <a:xfrm>
            <a:off x="457200" y="1269207"/>
            <a:ext cx="4114800" cy="3246759"/>
          </a:xfrm>
        </p:spPr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7372215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2_標題及物件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extBox 7"/>
          <p:cNvSpPr txBox="1"/>
          <p:nvPr/>
        </p:nvSpPr>
        <p:spPr>
          <a:xfrm>
            <a:off x="3131840" y="4767439"/>
            <a:ext cx="288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ctr"/>
            <a:r>
              <a:rPr lang="en-US" sz="1200">
                <a:solidFill>
                  <a:srgbClr val="757575"/>
                </a:solidFill>
              </a:rPr>
              <a:t>Confidential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200151"/>
            <a:ext cx="8568952" cy="3394472"/>
          </a:xfrm>
        </p:spPr>
        <p:txBody>
          <a:bodyPr/>
          <a:lstStyle>
            <a:lvl3pPr>
              <a:defRPr b="0"/>
            </a:lvl3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02332"/>
            <a:ext cx="8568952" cy="713234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23528" y="4803998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15577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3521" y="4687149"/>
            <a:ext cx="1578643" cy="402523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2840" y="202332"/>
            <a:ext cx="8229600" cy="641226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48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Key-Features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4"/>
          <p:cNvSpPr/>
          <p:nvPr/>
        </p:nvSpPr>
        <p:spPr>
          <a:xfrm>
            <a:off x="597" y="-11559"/>
            <a:ext cx="9143999" cy="884903"/>
          </a:xfrm>
          <a:custGeom>
            <a:avLst/>
            <a:gdLst>
              <a:gd name="connsiteX0" fmla="*/ 0 w 7943850"/>
              <a:gd name="connsiteY0" fmla="*/ 0 h 120650"/>
              <a:gd name="connsiteX1" fmla="*/ 1079500 w 7943850"/>
              <a:gd name="connsiteY1" fmla="*/ 6350 h 120650"/>
              <a:gd name="connsiteX2" fmla="*/ 1238250 w 7943850"/>
              <a:gd name="connsiteY2" fmla="*/ 120650 h 120650"/>
              <a:gd name="connsiteX3" fmla="*/ 1390650 w 7943850"/>
              <a:gd name="connsiteY3" fmla="*/ 0 h 120650"/>
              <a:gd name="connsiteX4" fmla="*/ 7943850 w 7943850"/>
              <a:gd name="connsiteY4" fmla="*/ 6350 h 120650"/>
              <a:gd name="connsiteX0" fmla="*/ 0 w 7943850"/>
              <a:gd name="connsiteY0" fmla="*/ 0 h 123825"/>
              <a:gd name="connsiteX1" fmla="*/ 1079500 w 7943850"/>
              <a:gd name="connsiteY1" fmla="*/ 6350 h 123825"/>
              <a:gd name="connsiteX2" fmla="*/ 1241425 w 7943850"/>
              <a:gd name="connsiteY2" fmla="*/ 123825 h 123825"/>
              <a:gd name="connsiteX3" fmla="*/ 1390650 w 7943850"/>
              <a:gd name="connsiteY3" fmla="*/ 0 h 123825"/>
              <a:gd name="connsiteX4" fmla="*/ 7943850 w 7943850"/>
              <a:gd name="connsiteY4" fmla="*/ 6350 h 123825"/>
              <a:gd name="connsiteX0" fmla="*/ 0 w 7943850"/>
              <a:gd name="connsiteY0" fmla="*/ 0 h 174625"/>
              <a:gd name="connsiteX1" fmla="*/ 1079500 w 7943850"/>
              <a:gd name="connsiteY1" fmla="*/ 6350 h 174625"/>
              <a:gd name="connsiteX2" fmla="*/ 1238250 w 7943850"/>
              <a:gd name="connsiteY2" fmla="*/ 174625 h 174625"/>
              <a:gd name="connsiteX3" fmla="*/ 1390650 w 7943850"/>
              <a:gd name="connsiteY3" fmla="*/ 0 h 174625"/>
              <a:gd name="connsiteX4" fmla="*/ 7943850 w 7943850"/>
              <a:gd name="connsiteY4" fmla="*/ 6350 h 174625"/>
              <a:gd name="connsiteX0" fmla="*/ 0 w 7943850"/>
              <a:gd name="connsiteY0" fmla="*/ 0 h 133350"/>
              <a:gd name="connsiteX1" fmla="*/ 1079500 w 7943850"/>
              <a:gd name="connsiteY1" fmla="*/ 6350 h 133350"/>
              <a:gd name="connsiteX2" fmla="*/ 1238250 w 7943850"/>
              <a:gd name="connsiteY2" fmla="*/ 133350 h 133350"/>
              <a:gd name="connsiteX3" fmla="*/ 1390650 w 7943850"/>
              <a:gd name="connsiteY3" fmla="*/ 0 h 133350"/>
              <a:gd name="connsiteX4" fmla="*/ 7943850 w 7943850"/>
              <a:gd name="connsiteY4" fmla="*/ 6350 h 133350"/>
              <a:gd name="connsiteX0" fmla="*/ 0 w 8020050"/>
              <a:gd name="connsiteY0" fmla="*/ 0 h 133350"/>
              <a:gd name="connsiteX1" fmla="*/ 1079500 w 8020050"/>
              <a:gd name="connsiteY1" fmla="*/ 6350 h 133350"/>
              <a:gd name="connsiteX2" fmla="*/ 1238250 w 8020050"/>
              <a:gd name="connsiteY2" fmla="*/ 133350 h 133350"/>
              <a:gd name="connsiteX3" fmla="*/ 1390650 w 8020050"/>
              <a:gd name="connsiteY3" fmla="*/ 0 h 133350"/>
              <a:gd name="connsiteX4" fmla="*/ 8020050 w 8020050"/>
              <a:gd name="connsiteY4" fmla="*/ 6350 h 133350"/>
              <a:gd name="connsiteX0" fmla="*/ 0 w 8020050"/>
              <a:gd name="connsiteY0" fmla="*/ 0 h 133350"/>
              <a:gd name="connsiteX1" fmla="*/ 1079500 w 8020050"/>
              <a:gd name="connsiteY1" fmla="*/ 6350 h 133350"/>
              <a:gd name="connsiteX2" fmla="*/ 1238250 w 8020050"/>
              <a:gd name="connsiteY2" fmla="*/ 133350 h 133350"/>
              <a:gd name="connsiteX3" fmla="*/ 1390650 w 8020050"/>
              <a:gd name="connsiteY3" fmla="*/ 0 h 133350"/>
              <a:gd name="connsiteX4" fmla="*/ 7912100 w 8020050"/>
              <a:gd name="connsiteY4" fmla="*/ 6350 h 133350"/>
              <a:gd name="connsiteX5" fmla="*/ 8020050 w 8020050"/>
              <a:gd name="connsiteY5" fmla="*/ 6350 h 133350"/>
              <a:gd name="connsiteX0" fmla="*/ 0 w 7912100"/>
              <a:gd name="connsiteY0" fmla="*/ 933450 h 1066800"/>
              <a:gd name="connsiteX1" fmla="*/ 1079500 w 7912100"/>
              <a:gd name="connsiteY1" fmla="*/ 939800 h 1066800"/>
              <a:gd name="connsiteX2" fmla="*/ 1238250 w 7912100"/>
              <a:gd name="connsiteY2" fmla="*/ 1066800 h 1066800"/>
              <a:gd name="connsiteX3" fmla="*/ 1390650 w 7912100"/>
              <a:gd name="connsiteY3" fmla="*/ 933450 h 1066800"/>
              <a:gd name="connsiteX4" fmla="*/ 7912100 w 7912100"/>
              <a:gd name="connsiteY4" fmla="*/ 939800 h 1066800"/>
              <a:gd name="connsiteX5" fmla="*/ 7905750 w 7912100"/>
              <a:gd name="connsiteY5" fmla="*/ 0 h 1066800"/>
              <a:gd name="connsiteX0" fmla="*/ 19050 w 7931150"/>
              <a:gd name="connsiteY0" fmla="*/ 939800 h 1073150"/>
              <a:gd name="connsiteX1" fmla="*/ 1098550 w 7931150"/>
              <a:gd name="connsiteY1" fmla="*/ 946150 h 1073150"/>
              <a:gd name="connsiteX2" fmla="*/ 1257300 w 7931150"/>
              <a:gd name="connsiteY2" fmla="*/ 1073150 h 1073150"/>
              <a:gd name="connsiteX3" fmla="*/ 1409700 w 7931150"/>
              <a:gd name="connsiteY3" fmla="*/ 939800 h 1073150"/>
              <a:gd name="connsiteX4" fmla="*/ 7931150 w 7931150"/>
              <a:gd name="connsiteY4" fmla="*/ 946150 h 1073150"/>
              <a:gd name="connsiteX5" fmla="*/ 0 w 7931150"/>
              <a:gd name="connsiteY5" fmla="*/ 0 h 1073150"/>
              <a:gd name="connsiteX0" fmla="*/ 19050 w 7931150"/>
              <a:gd name="connsiteY0" fmla="*/ 939800 h 1073150"/>
              <a:gd name="connsiteX1" fmla="*/ 1098550 w 7931150"/>
              <a:gd name="connsiteY1" fmla="*/ 946150 h 1073150"/>
              <a:gd name="connsiteX2" fmla="*/ 1257300 w 7931150"/>
              <a:gd name="connsiteY2" fmla="*/ 1073150 h 1073150"/>
              <a:gd name="connsiteX3" fmla="*/ 1409700 w 7931150"/>
              <a:gd name="connsiteY3" fmla="*/ 939800 h 1073150"/>
              <a:gd name="connsiteX4" fmla="*/ 7931150 w 7931150"/>
              <a:gd name="connsiteY4" fmla="*/ 946150 h 1073150"/>
              <a:gd name="connsiteX5" fmla="*/ 0 w 7931150"/>
              <a:gd name="connsiteY5" fmla="*/ 0 h 1073150"/>
              <a:gd name="connsiteX0" fmla="*/ 19050 w 7931150"/>
              <a:gd name="connsiteY0" fmla="*/ 939800 h 1073150"/>
              <a:gd name="connsiteX1" fmla="*/ 1098550 w 7931150"/>
              <a:gd name="connsiteY1" fmla="*/ 946150 h 1073150"/>
              <a:gd name="connsiteX2" fmla="*/ 1257300 w 7931150"/>
              <a:gd name="connsiteY2" fmla="*/ 1073150 h 1073150"/>
              <a:gd name="connsiteX3" fmla="*/ 1409700 w 7931150"/>
              <a:gd name="connsiteY3" fmla="*/ 939800 h 1073150"/>
              <a:gd name="connsiteX4" fmla="*/ 7931150 w 7931150"/>
              <a:gd name="connsiteY4" fmla="*/ 946150 h 1073150"/>
              <a:gd name="connsiteX5" fmla="*/ 0 w 7931150"/>
              <a:gd name="connsiteY5" fmla="*/ 0 h 1073150"/>
              <a:gd name="connsiteX0" fmla="*/ 19050 w 7931150"/>
              <a:gd name="connsiteY0" fmla="*/ 939800 h 1073150"/>
              <a:gd name="connsiteX1" fmla="*/ 1098550 w 7931150"/>
              <a:gd name="connsiteY1" fmla="*/ 946150 h 1073150"/>
              <a:gd name="connsiteX2" fmla="*/ 1257300 w 7931150"/>
              <a:gd name="connsiteY2" fmla="*/ 1073150 h 1073150"/>
              <a:gd name="connsiteX3" fmla="*/ 1409700 w 7931150"/>
              <a:gd name="connsiteY3" fmla="*/ 939800 h 1073150"/>
              <a:gd name="connsiteX4" fmla="*/ 7931150 w 7931150"/>
              <a:gd name="connsiteY4" fmla="*/ 946150 h 1073150"/>
              <a:gd name="connsiteX5" fmla="*/ 0 w 7931150"/>
              <a:gd name="connsiteY5" fmla="*/ 0 h 1073150"/>
              <a:gd name="connsiteX0" fmla="*/ 19050 w 8099583"/>
              <a:gd name="connsiteY0" fmla="*/ 939800 h 1073150"/>
              <a:gd name="connsiteX1" fmla="*/ 1098550 w 8099583"/>
              <a:gd name="connsiteY1" fmla="*/ 946150 h 1073150"/>
              <a:gd name="connsiteX2" fmla="*/ 1257300 w 8099583"/>
              <a:gd name="connsiteY2" fmla="*/ 1073150 h 1073150"/>
              <a:gd name="connsiteX3" fmla="*/ 1409700 w 8099583"/>
              <a:gd name="connsiteY3" fmla="*/ 939800 h 1073150"/>
              <a:gd name="connsiteX4" fmla="*/ 7931150 w 8099583"/>
              <a:gd name="connsiteY4" fmla="*/ 946150 h 1073150"/>
              <a:gd name="connsiteX5" fmla="*/ 5651500 w 8099583"/>
              <a:gd name="connsiteY5" fmla="*/ 596900 h 1073150"/>
              <a:gd name="connsiteX6" fmla="*/ 0 w 8099583"/>
              <a:gd name="connsiteY6" fmla="*/ 0 h 1073150"/>
              <a:gd name="connsiteX0" fmla="*/ 19050 w 8304702"/>
              <a:gd name="connsiteY0" fmla="*/ 1176219 h 1309569"/>
              <a:gd name="connsiteX1" fmla="*/ 1098550 w 8304702"/>
              <a:gd name="connsiteY1" fmla="*/ 1182569 h 1309569"/>
              <a:gd name="connsiteX2" fmla="*/ 1257300 w 8304702"/>
              <a:gd name="connsiteY2" fmla="*/ 1309569 h 1309569"/>
              <a:gd name="connsiteX3" fmla="*/ 1409700 w 8304702"/>
              <a:gd name="connsiteY3" fmla="*/ 1176219 h 1309569"/>
              <a:gd name="connsiteX4" fmla="*/ 7931150 w 8304702"/>
              <a:gd name="connsiteY4" fmla="*/ 1182569 h 1309569"/>
              <a:gd name="connsiteX5" fmla="*/ 7023100 w 8304702"/>
              <a:gd name="connsiteY5" fmla="*/ 33219 h 1309569"/>
              <a:gd name="connsiteX6" fmla="*/ 0 w 8304702"/>
              <a:gd name="connsiteY6" fmla="*/ 236419 h 1309569"/>
              <a:gd name="connsiteX0" fmla="*/ 19050 w 8124300"/>
              <a:gd name="connsiteY0" fmla="*/ 1176219 h 1309569"/>
              <a:gd name="connsiteX1" fmla="*/ 1098550 w 8124300"/>
              <a:gd name="connsiteY1" fmla="*/ 1182569 h 1309569"/>
              <a:gd name="connsiteX2" fmla="*/ 1257300 w 8124300"/>
              <a:gd name="connsiteY2" fmla="*/ 1309569 h 1309569"/>
              <a:gd name="connsiteX3" fmla="*/ 1409700 w 8124300"/>
              <a:gd name="connsiteY3" fmla="*/ 1176219 h 1309569"/>
              <a:gd name="connsiteX4" fmla="*/ 7931150 w 8124300"/>
              <a:gd name="connsiteY4" fmla="*/ 1182569 h 1309569"/>
              <a:gd name="connsiteX5" fmla="*/ 7023100 w 8124300"/>
              <a:gd name="connsiteY5" fmla="*/ 33219 h 1309569"/>
              <a:gd name="connsiteX6" fmla="*/ 0 w 8124300"/>
              <a:gd name="connsiteY6" fmla="*/ 236419 h 1309569"/>
              <a:gd name="connsiteX0" fmla="*/ 19050 w 8285640"/>
              <a:gd name="connsiteY0" fmla="*/ 971141 h 1104491"/>
              <a:gd name="connsiteX1" fmla="*/ 1098550 w 8285640"/>
              <a:gd name="connsiteY1" fmla="*/ 977491 h 1104491"/>
              <a:gd name="connsiteX2" fmla="*/ 1257300 w 8285640"/>
              <a:gd name="connsiteY2" fmla="*/ 1104491 h 1104491"/>
              <a:gd name="connsiteX3" fmla="*/ 1409700 w 8285640"/>
              <a:gd name="connsiteY3" fmla="*/ 971141 h 1104491"/>
              <a:gd name="connsiteX4" fmla="*/ 7931150 w 8285640"/>
              <a:gd name="connsiteY4" fmla="*/ 977491 h 1104491"/>
              <a:gd name="connsiteX5" fmla="*/ 7931150 w 8285640"/>
              <a:gd name="connsiteY5" fmla="*/ 56741 h 1104491"/>
              <a:gd name="connsiteX6" fmla="*/ 0 w 8285640"/>
              <a:gd name="connsiteY6" fmla="*/ 31341 h 1104491"/>
              <a:gd name="connsiteX0" fmla="*/ 19050 w 8244184"/>
              <a:gd name="connsiteY0" fmla="*/ 971141 h 1104491"/>
              <a:gd name="connsiteX1" fmla="*/ 1098550 w 8244184"/>
              <a:gd name="connsiteY1" fmla="*/ 977491 h 1104491"/>
              <a:gd name="connsiteX2" fmla="*/ 1257300 w 8244184"/>
              <a:gd name="connsiteY2" fmla="*/ 1104491 h 1104491"/>
              <a:gd name="connsiteX3" fmla="*/ 1409700 w 8244184"/>
              <a:gd name="connsiteY3" fmla="*/ 971141 h 1104491"/>
              <a:gd name="connsiteX4" fmla="*/ 7931150 w 8244184"/>
              <a:gd name="connsiteY4" fmla="*/ 977491 h 1104491"/>
              <a:gd name="connsiteX5" fmla="*/ 7931150 w 8244184"/>
              <a:gd name="connsiteY5" fmla="*/ 56741 h 1104491"/>
              <a:gd name="connsiteX6" fmla="*/ 0 w 8244184"/>
              <a:gd name="connsiteY6" fmla="*/ 31341 h 1104491"/>
              <a:gd name="connsiteX0" fmla="*/ 19050 w 7931541"/>
              <a:gd name="connsiteY0" fmla="*/ 971141 h 1104491"/>
              <a:gd name="connsiteX1" fmla="*/ 1098550 w 7931541"/>
              <a:gd name="connsiteY1" fmla="*/ 977491 h 1104491"/>
              <a:gd name="connsiteX2" fmla="*/ 1257300 w 7931541"/>
              <a:gd name="connsiteY2" fmla="*/ 1104491 h 1104491"/>
              <a:gd name="connsiteX3" fmla="*/ 1409700 w 7931541"/>
              <a:gd name="connsiteY3" fmla="*/ 971141 h 1104491"/>
              <a:gd name="connsiteX4" fmla="*/ 7931150 w 7931541"/>
              <a:gd name="connsiteY4" fmla="*/ 977491 h 1104491"/>
              <a:gd name="connsiteX5" fmla="*/ 7931150 w 7931541"/>
              <a:gd name="connsiteY5" fmla="*/ 56741 h 1104491"/>
              <a:gd name="connsiteX6" fmla="*/ 0 w 7931541"/>
              <a:gd name="connsiteY6" fmla="*/ 31341 h 1104491"/>
              <a:gd name="connsiteX0" fmla="*/ 19050 w 7931270"/>
              <a:gd name="connsiteY0" fmla="*/ 971141 h 1104491"/>
              <a:gd name="connsiteX1" fmla="*/ 1098550 w 7931270"/>
              <a:gd name="connsiteY1" fmla="*/ 977491 h 1104491"/>
              <a:gd name="connsiteX2" fmla="*/ 1257300 w 7931270"/>
              <a:gd name="connsiteY2" fmla="*/ 1104491 h 1104491"/>
              <a:gd name="connsiteX3" fmla="*/ 1409700 w 7931270"/>
              <a:gd name="connsiteY3" fmla="*/ 971141 h 1104491"/>
              <a:gd name="connsiteX4" fmla="*/ 7931150 w 7931270"/>
              <a:gd name="connsiteY4" fmla="*/ 977491 h 1104491"/>
              <a:gd name="connsiteX5" fmla="*/ 7912100 w 7931270"/>
              <a:gd name="connsiteY5" fmla="*/ 56741 h 1104491"/>
              <a:gd name="connsiteX6" fmla="*/ 0 w 7931270"/>
              <a:gd name="connsiteY6" fmla="*/ 31341 h 1104491"/>
              <a:gd name="connsiteX0" fmla="*/ 19050 w 7931270"/>
              <a:gd name="connsiteY0" fmla="*/ 939800 h 1073150"/>
              <a:gd name="connsiteX1" fmla="*/ 1098550 w 7931270"/>
              <a:gd name="connsiteY1" fmla="*/ 946150 h 1073150"/>
              <a:gd name="connsiteX2" fmla="*/ 1257300 w 7931270"/>
              <a:gd name="connsiteY2" fmla="*/ 1073150 h 1073150"/>
              <a:gd name="connsiteX3" fmla="*/ 1409700 w 7931270"/>
              <a:gd name="connsiteY3" fmla="*/ 939800 h 1073150"/>
              <a:gd name="connsiteX4" fmla="*/ 7931150 w 7931270"/>
              <a:gd name="connsiteY4" fmla="*/ 946150 h 1073150"/>
              <a:gd name="connsiteX5" fmla="*/ 7912100 w 7931270"/>
              <a:gd name="connsiteY5" fmla="*/ 25400 h 1073150"/>
              <a:gd name="connsiteX6" fmla="*/ 0 w 7931270"/>
              <a:gd name="connsiteY6" fmla="*/ 0 h 1073150"/>
              <a:gd name="connsiteX0" fmla="*/ 19050 w 7931270"/>
              <a:gd name="connsiteY0" fmla="*/ 939800 h 1073150"/>
              <a:gd name="connsiteX1" fmla="*/ 1098550 w 7931270"/>
              <a:gd name="connsiteY1" fmla="*/ 946150 h 1073150"/>
              <a:gd name="connsiteX2" fmla="*/ 1257300 w 7931270"/>
              <a:gd name="connsiteY2" fmla="*/ 1073150 h 1073150"/>
              <a:gd name="connsiteX3" fmla="*/ 1409700 w 7931270"/>
              <a:gd name="connsiteY3" fmla="*/ 939800 h 1073150"/>
              <a:gd name="connsiteX4" fmla="*/ 7931150 w 7931270"/>
              <a:gd name="connsiteY4" fmla="*/ 946150 h 1073150"/>
              <a:gd name="connsiteX5" fmla="*/ 7912100 w 7931270"/>
              <a:gd name="connsiteY5" fmla="*/ 25400 h 1073150"/>
              <a:gd name="connsiteX6" fmla="*/ 0 w 7931270"/>
              <a:gd name="connsiteY6" fmla="*/ 0 h 1073150"/>
              <a:gd name="connsiteX0" fmla="*/ 19050 w 7931270"/>
              <a:gd name="connsiteY0" fmla="*/ 939800 h 1073150"/>
              <a:gd name="connsiteX1" fmla="*/ 1098550 w 7931270"/>
              <a:gd name="connsiteY1" fmla="*/ 946150 h 1073150"/>
              <a:gd name="connsiteX2" fmla="*/ 1257300 w 7931270"/>
              <a:gd name="connsiteY2" fmla="*/ 1073150 h 1073150"/>
              <a:gd name="connsiteX3" fmla="*/ 1409700 w 7931270"/>
              <a:gd name="connsiteY3" fmla="*/ 939800 h 1073150"/>
              <a:gd name="connsiteX4" fmla="*/ 7931150 w 7931270"/>
              <a:gd name="connsiteY4" fmla="*/ 946150 h 1073150"/>
              <a:gd name="connsiteX5" fmla="*/ 7912100 w 7931270"/>
              <a:gd name="connsiteY5" fmla="*/ 25400 h 1073150"/>
              <a:gd name="connsiteX6" fmla="*/ 0 w 7931270"/>
              <a:gd name="connsiteY6" fmla="*/ 0 h 1073150"/>
              <a:gd name="connsiteX7" fmla="*/ 19050 w 7931270"/>
              <a:gd name="connsiteY7" fmla="*/ 939800 h 1073150"/>
              <a:gd name="connsiteX0" fmla="*/ 19050 w 7931270"/>
              <a:gd name="connsiteY0" fmla="*/ 939800 h 1073150"/>
              <a:gd name="connsiteX1" fmla="*/ 1098550 w 7931270"/>
              <a:gd name="connsiteY1" fmla="*/ 946150 h 1073150"/>
              <a:gd name="connsiteX2" fmla="*/ 1257300 w 7931270"/>
              <a:gd name="connsiteY2" fmla="*/ 1073150 h 1073150"/>
              <a:gd name="connsiteX3" fmla="*/ 1409700 w 7931270"/>
              <a:gd name="connsiteY3" fmla="*/ 939800 h 1073150"/>
              <a:gd name="connsiteX4" fmla="*/ 7931150 w 7931270"/>
              <a:gd name="connsiteY4" fmla="*/ 946150 h 1073150"/>
              <a:gd name="connsiteX5" fmla="*/ 7912100 w 7931270"/>
              <a:gd name="connsiteY5" fmla="*/ 25400 h 1073150"/>
              <a:gd name="connsiteX6" fmla="*/ 0 w 7931270"/>
              <a:gd name="connsiteY6" fmla="*/ 0 h 1073150"/>
              <a:gd name="connsiteX7" fmla="*/ 19050 w 7931270"/>
              <a:gd name="connsiteY7" fmla="*/ 939800 h 1073150"/>
              <a:gd name="connsiteX0" fmla="*/ 0 w 7912220"/>
              <a:gd name="connsiteY0" fmla="*/ 924338 h 1057688"/>
              <a:gd name="connsiteX1" fmla="*/ 1079500 w 7912220"/>
              <a:gd name="connsiteY1" fmla="*/ 930688 h 1057688"/>
              <a:gd name="connsiteX2" fmla="*/ 1238250 w 7912220"/>
              <a:gd name="connsiteY2" fmla="*/ 1057688 h 1057688"/>
              <a:gd name="connsiteX3" fmla="*/ 1390650 w 7912220"/>
              <a:gd name="connsiteY3" fmla="*/ 924338 h 1057688"/>
              <a:gd name="connsiteX4" fmla="*/ 7912100 w 7912220"/>
              <a:gd name="connsiteY4" fmla="*/ 930688 h 1057688"/>
              <a:gd name="connsiteX5" fmla="*/ 7893050 w 7912220"/>
              <a:gd name="connsiteY5" fmla="*/ 9938 h 1057688"/>
              <a:gd name="connsiteX6" fmla="*/ 6350 w 7912220"/>
              <a:gd name="connsiteY6" fmla="*/ 9938 h 1057688"/>
              <a:gd name="connsiteX7" fmla="*/ 0 w 7912220"/>
              <a:gd name="connsiteY7" fmla="*/ 924338 h 1057688"/>
              <a:gd name="connsiteX0" fmla="*/ 44518 w 7905938"/>
              <a:gd name="connsiteY0" fmla="*/ 932805 h 1057688"/>
              <a:gd name="connsiteX1" fmla="*/ 1073218 w 7905938"/>
              <a:gd name="connsiteY1" fmla="*/ 930688 h 1057688"/>
              <a:gd name="connsiteX2" fmla="*/ 1231968 w 7905938"/>
              <a:gd name="connsiteY2" fmla="*/ 1057688 h 1057688"/>
              <a:gd name="connsiteX3" fmla="*/ 1384368 w 7905938"/>
              <a:gd name="connsiteY3" fmla="*/ 924338 h 1057688"/>
              <a:gd name="connsiteX4" fmla="*/ 7905818 w 7905938"/>
              <a:gd name="connsiteY4" fmla="*/ 930688 h 1057688"/>
              <a:gd name="connsiteX5" fmla="*/ 7886768 w 7905938"/>
              <a:gd name="connsiteY5" fmla="*/ 9938 h 1057688"/>
              <a:gd name="connsiteX6" fmla="*/ 68 w 7905938"/>
              <a:gd name="connsiteY6" fmla="*/ 9938 h 1057688"/>
              <a:gd name="connsiteX7" fmla="*/ 44518 w 7905938"/>
              <a:gd name="connsiteY7" fmla="*/ 932805 h 1057688"/>
              <a:gd name="connsiteX0" fmla="*/ 0 w 7861420"/>
              <a:gd name="connsiteY0" fmla="*/ 923116 h 1047999"/>
              <a:gd name="connsiteX1" fmla="*/ 1028700 w 7861420"/>
              <a:gd name="connsiteY1" fmla="*/ 920999 h 1047999"/>
              <a:gd name="connsiteX2" fmla="*/ 1187450 w 7861420"/>
              <a:gd name="connsiteY2" fmla="*/ 1047999 h 1047999"/>
              <a:gd name="connsiteX3" fmla="*/ 1339850 w 7861420"/>
              <a:gd name="connsiteY3" fmla="*/ 914649 h 1047999"/>
              <a:gd name="connsiteX4" fmla="*/ 7861300 w 7861420"/>
              <a:gd name="connsiteY4" fmla="*/ 920999 h 1047999"/>
              <a:gd name="connsiteX5" fmla="*/ 7842250 w 7861420"/>
              <a:gd name="connsiteY5" fmla="*/ 249 h 1047999"/>
              <a:gd name="connsiteX6" fmla="*/ 167216 w 7861420"/>
              <a:gd name="connsiteY6" fmla="*/ 156882 h 1047999"/>
              <a:gd name="connsiteX7" fmla="*/ 0 w 7861420"/>
              <a:gd name="connsiteY7" fmla="*/ 923116 h 1047999"/>
              <a:gd name="connsiteX0" fmla="*/ 0 w 7861420"/>
              <a:gd name="connsiteY0" fmla="*/ 923116 h 1047999"/>
              <a:gd name="connsiteX1" fmla="*/ 1028700 w 7861420"/>
              <a:gd name="connsiteY1" fmla="*/ 920999 h 1047999"/>
              <a:gd name="connsiteX2" fmla="*/ 1187450 w 7861420"/>
              <a:gd name="connsiteY2" fmla="*/ 1047999 h 1047999"/>
              <a:gd name="connsiteX3" fmla="*/ 1339850 w 7861420"/>
              <a:gd name="connsiteY3" fmla="*/ 914649 h 1047999"/>
              <a:gd name="connsiteX4" fmla="*/ 7861300 w 7861420"/>
              <a:gd name="connsiteY4" fmla="*/ 920999 h 1047999"/>
              <a:gd name="connsiteX5" fmla="*/ 7842250 w 7861420"/>
              <a:gd name="connsiteY5" fmla="*/ 249 h 1047999"/>
              <a:gd name="connsiteX6" fmla="*/ 6350 w 7861420"/>
              <a:gd name="connsiteY6" fmla="*/ 55282 h 1047999"/>
              <a:gd name="connsiteX7" fmla="*/ 0 w 7861420"/>
              <a:gd name="connsiteY7" fmla="*/ 923116 h 1047999"/>
              <a:gd name="connsiteX0" fmla="*/ 6631 w 7868051"/>
              <a:gd name="connsiteY0" fmla="*/ 923116 h 1047999"/>
              <a:gd name="connsiteX1" fmla="*/ 1035331 w 7868051"/>
              <a:gd name="connsiteY1" fmla="*/ 920999 h 1047999"/>
              <a:gd name="connsiteX2" fmla="*/ 1194081 w 7868051"/>
              <a:gd name="connsiteY2" fmla="*/ 1047999 h 1047999"/>
              <a:gd name="connsiteX3" fmla="*/ 1346481 w 7868051"/>
              <a:gd name="connsiteY3" fmla="*/ 914649 h 1047999"/>
              <a:gd name="connsiteX4" fmla="*/ 7867931 w 7868051"/>
              <a:gd name="connsiteY4" fmla="*/ 920999 h 1047999"/>
              <a:gd name="connsiteX5" fmla="*/ 7848881 w 7868051"/>
              <a:gd name="connsiteY5" fmla="*/ 249 h 1047999"/>
              <a:gd name="connsiteX6" fmla="*/ 281 w 7868051"/>
              <a:gd name="connsiteY6" fmla="*/ 59515 h 1047999"/>
              <a:gd name="connsiteX7" fmla="*/ 6631 w 7868051"/>
              <a:gd name="connsiteY7" fmla="*/ 923116 h 1047999"/>
              <a:gd name="connsiteX0" fmla="*/ 6631 w 7848881"/>
              <a:gd name="connsiteY0" fmla="*/ 923116 h 1047999"/>
              <a:gd name="connsiteX1" fmla="*/ 1035331 w 7848881"/>
              <a:gd name="connsiteY1" fmla="*/ 920999 h 1047999"/>
              <a:gd name="connsiteX2" fmla="*/ 1194081 w 7848881"/>
              <a:gd name="connsiteY2" fmla="*/ 1047999 h 1047999"/>
              <a:gd name="connsiteX3" fmla="*/ 1346481 w 7848881"/>
              <a:gd name="connsiteY3" fmla="*/ 914649 h 1047999"/>
              <a:gd name="connsiteX4" fmla="*/ 7791731 w 7848881"/>
              <a:gd name="connsiteY4" fmla="*/ 920999 h 1047999"/>
              <a:gd name="connsiteX5" fmla="*/ 7848881 w 7848881"/>
              <a:gd name="connsiteY5" fmla="*/ 249 h 1047999"/>
              <a:gd name="connsiteX6" fmla="*/ 281 w 7848881"/>
              <a:gd name="connsiteY6" fmla="*/ 59515 h 1047999"/>
              <a:gd name="connsiteX7" fmla="*/ 6631 w 7848881"/>
              <a:gd name="connsiteY7" fmla="*/ 923116 h 1047999"/>
              <a:gd name="connsiteX0" fmla="*/ 6631 w 7791954"/>
              <a:gd name="connsiteY0" fmla="*/ 863601 h 988484"/>
              <a:gd name="connsiteX1" fmla="*/ 1035331 w 7791954"/>
              <a:gd name="connsiteY1" fmla="*/ 861484 h 988484"/>
              <a:gd name="connsiteX2" fmla="*/ 1194081 w 7791954"/>
              <a:gd name="connsiteY2" fmla="*/ 988484 h 988484"/>
              <a:gd name="connsiteX3" fmla="*/ 1346481 w 7791954"/>
              <a:gd name="connsiteY3" fmla="*/ 855134 h 988484"/>
              <a:gd name="connsiteX4" fmla="*/ 7791731 w 7791954"/>
              <a:gd name="connsiteY4" fmla="*/ 861484 h 988484"/>
              <a:gd name="connsiteX5" fmla="*/ 7785381 w 7791954"/>
              <a:gd name="connsiteY5" fmla="*/ 76201 h 988484"/>
              <a:gd name="connsiteX6" fmla="*/ 281 w 7791954"/>
              <a:gd name="connsiteY6" fmla="*/ 0 h 988484"/>
              <a:gd name="connsiteX7" fmla="*/ 6631 w 7791954"/>
              <a:gd name="connsiteY7" fmla="*/ 863601 h 988484"/>
              <a:gd name="connsiteX0" fmla="*/ 6631 w 7815015"/>
              <a:gd name="connsiteY0" fmla="*/ 872340 h 997223"/>
              <a:gd name="connsiteX1" fmla="*/ 1035331 w 7815015"/>
              <a:gd name="connsiteY1" fmla="*/ 870223 h 997223"/>
              <a:gd name="connsiteX2" fmla="*/ 1194081 w 7815015"/>
              <a:gd name="connsiteY2" fmla="*/ 997223 h 997223"/>
              <a:gd name="connsiteX3" fmla="*/ 1346481 w 7815015"/>
              <a:gd name="connsiteY3" fmla="*/ 863873 h 997223"/>
              <a:gd name="connsiteX4" fmla="*/ 7791731 w 7815015"/>
              <a:gd name="connsiteY4" fmla="*/ 870223 h 997223"/>
              <a:gd name="connsiteX5" fmla="*/ 7815015 w 7815015"/>
              <a:gd name="connsiteY5" fmla="*/ 273 h 997223"/>
              <a:gd name="connsiteX6" fmla="*/ 281 w 7815015"/>
              <a:gd name="connsiteY6" fmla="*/ 8739 h 997223"/>
              <a:gd name="connsiteX7" fmla="*/ 6631 w 7815015"/>
              <a:gd name="connsiteY7" fmla="*/ 872340 h 997223"/>
              <a:gd name="connsiteX0" fmla="*/ 6631 w 7793848"/>
              <a:gd name="connsiteY0" fmla="*/ 872340 h 997223"/>
              <a:gd name="connsiteX1" fmla="*/ 1035331 w 7793848"/>
              <a:gd name="connsiteY1" fmla="*/ 870223 h 997223"/>
              <a:gd name="connsiteX2" fmla="*/ 1194081 w 7793848"/>
              <a:gd name="connsiteY2" fmla="*/ 997223 h 997223"/>
              <a:gd name="connsiteX3" fmla="*/ 1346481 w 7793848"/>
              <a:gd name="connsiteY3" fmla="*/ 863873 h 997223"/>
              <a:gd name="connsiteX4" fmla="*/ 7791731 w 7793848"/>
              <a:gd name="connsiteY4" fmla="*/ 870223 h 997223"/>
              <a:gd name="connsiteX5" fmla="*/ 7793848 w 7793848"/>
              <a:gd name="connsiteY5" fmla="*/ 273 h 997223"/>
              <a:gd name="connsiteX6" fmla="*/ 281 w 7793848"/>
              <a:gd name="connsiteY6" fmla="*/ 8739 h 997223"/>
              <a:gd name="connsiteX7" fmla="*/ 6631 w 7793848"/>
              <a:gd name="connsiteY7" fmla="*/ 872340 h 997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93848" h="997223">
                <a:moveTo>
                  <a:pt x="6631" y="872340"/>
                </a:moveTo>
                <a:lnTo>
                  <a:pt x="1035331" y="870223"/>
                </a:lnTo>
                <a:lnTo>
                  <a:pt x="1194081" y="997223"/>
                </a:lnTo>
                <a:lnTo>
                  <a:pt x="1346481" y="863873"/>
                </a:lnTo>
                <a:lnTo>
                  <a:pt x="7791731" y="870223"/>
                </a:lnTo>
                <a:cubicBezTo>
                  <a:pt x="7793848" y="495573"/>
                  <a:pt x="7788556" y="-13485"/>
                  <a:pt x="7793848" y="273"/>
                </a:cubicBezTo>
                <a:lnTo>
                  <a:pt x="281" y="8739"/>
                </a:lnTo>
                <a:cubicBezTo>
                  <a:pt x="-1836" y="313539"/>
                  <a:pt x="8748" y="567540"/>
                  <a:pt x="6631" y="872340"/>
                </a:cubicBezTo>
                <a:close/>
              </a:path>
            </a:pathLst>
          </a:custGeom>
          <a:solidFill>
            <a:srgbClr val="FFFFFF"/>
          </a:solidFill>
          <a:ln w="12700" cmpd="sng">
            <a:noFill/>
          </a:ln>
          <a:effectLst>
            <a:outerShdw blurRad="180975" dist="50800" dir="5400000" algn="ctr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zh-TW" altLang="en-US" sz="1013">
              <a:solidFill>
                <a:srgbClr val="000000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475562"/>
          </a:xfrm>
        </p:spPr>
        <p:txBody>
          <a:bodyPr>
            <a:normAutofit/>
          </a:bodyPr>
          <a:lstStyle>
            <a:lvl1pPr>
              <a:defRPr sz="21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385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2.xml"/><Relationship Id="rId1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40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6.xml"/><Relationship Id="rId25" Type="http://schemas.openxmlformats.org/officeDocument/2006/relationships/theme" Target="../theme/theme2.xml"/><Relationship Id="rId2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35.xml"/><Relationship Id="rId20" Type="http://schemas.openxmlformats.org/officeDocument/2006/relationships/slideLayout" Target="../slideLayouts/slideLayout39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24" Type="http://schemas.openxmlformats.org/officeDocument/2006/relationships/slideLayout" Target="../slideLayouts/slideLayout43.xml"/><Relationship Id="rId5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34.xml"/><Relationship Id="rId23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29.xml"/><Relationship Id="rId19" Type="http://schemas.openxmlformats.org/officeDocument/2006/relationships/slideLayout" Target="../slideLayouts/slideLayout38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Relationship Id="rId22" Type="http://schemas.openxmlformats.org/officeDocument/2006/relationships/slideLayout" Target="../slideLayouts/slideLayout4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13" Type="http://schemas.openxmlformats.org/officeDocument/2006/relationships/slideLayout" Target="../slideLayouts/slideLayout56.xml"/><Relationship Id="rId3" Type="http://schemas.openxmlformats.org/officeDocument/2006/relationships/slideLayout" Target="../slideLayouts/slideLayout46.xml"/><Relationship Id="rId7" Type="http://schemas.openxmlformats.org/officeDocument/2006/relationships/slideLayout" Target="../slideLayouts/slideLayout50.xml"/><Relationship Id="rId12" Type="http://schemas.openxmlformats.org/officeDocument/2006/relationships/slideLayout" Target="../slideLayouts/slideLayout55.xml"/><Relationship Id="rId2" Type="http://schemas.openxmlformats.org/officeDocument/2006/relationships/slideLayout" Target="../slideLayouts/slideLayout45.xml"/><Relationship Id="rId16" Type="http://schemas.openxmlformats.org/officeDocument/2006/relationships/image" Target="../media/image32.png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54.xml"/><Relationship Id="rId5" Type="http://schemas.openxmlformats.org/officeDocument/2006/relationships/slideLayout" Target="../slideLayouts/slideLayout48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53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Relationship Id="rId14" Type="http://schemas.openxmlformats.org/officeDocument/2006/relationships/slideLayout" Target="../slideLayouts/slideLayout5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9.xml"/><Relationship Id="rId2" Type="http://schemas.openxmlformats.org/officeDocument/2006/relationships/slideLayout" Target="../slideLayouts/slideLayout59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14" Type="http://schemas.openxmlformats.org/officeDocument/2006/relationships/slideLayout" Target="../slideLayouts/slideLayout71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slideLayout" Target="../slideLayouts/slideLayout84.xml"/><Relationship Id="rId18" Type="http://schemas.openxmlformats.org/officeDocument/2006/relationships/slideLayout" Target="../slideLayouts/slideLayout89.xml"/><Relationship Id="rId3" Type="http://schemas.openxmlformats.org/officeDocument/2006/relationships/slideLayout" Target="../slideLayouts/slideLayout74.xml"/><Relationship Id="rId21" Type="http://schemas.openxmlformats.org/officeDocument/2006/relationships/slideLayout" Target="../slideLayouts/slideLayout92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17" Type="http://schemas.openxmlformats.org/officeDocument/2006/relationships/slideLayout" Target="../slideLayouts/slideLayout88.xml"/><Relationship Id="rId2" Type="http://schemas.openxmlformats.org/officeDocument/2006/relationships/slideLayout" Target="../slideLayouts/slideLayout73.xml"/><Relationship Id="rId16" Type="http://schemas.openxmlformats.org/officeDocument/2006/relationships/slideLayout" Target="../slideLayouts/slideLayout87.xml"/><Relationship Id="rId20" Type="http://schemas.openxmlformats.org/officeDocument/2006/relationships/slideLayout" Target="../slideLayouts/slideLayout91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24" Type="http://schemas.openxmlformats.org/officeDocument/2006/relationships/image" Target="../media/image38.png"/><Relationship Id="rId5" Type="http://schemas.openxmlformats.org/officeDocument/2006/relationships/slideLayout" Target="../slideLayouts/slideLayout76.xml"/><Relationship Id="rId15" Type="http://schemas.openxmlformats.org/officeDocument/2006/relationships/slideLayout" Target="../slideLayouts/slideLayout86.xml"/><Relationship Id="rId23" Type="http://schemas.openxmlformats.org/officeDocument/2006/relationships/theme" Target="../theme/theme5.xml"/><Relationship Id="rId10" Type="http://schemas.openxmlformats.org/officeDocument/2006/relationships/slideLayout" Target="../slideLayouts/slideLayout81.xml"/><Relationship Id="rId19" Type="http://schemas.openxmlformats.org/officeDocument/2006/relationships/slideLayout" Target="../slideLayouts/slideLayout90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slideLayout" Target="../slideLayouts/slideLayout85.xml"/><Relationship Id="rId22" Type="http://schemas.openxmlformats.org/officeDocument/2006/relationships/slideLayout" Target="../slideLayouts/slideLayout9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67544" y="4836189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836189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88" r:id="rId2"/>
    <p:sldLayoutId id="2147483689" r:id="rId3"/>
    <p:sldLayoutId id="2147483677" r:id="rId4"/>
    <p:sldLayoutId id="2147483678" r:id="rId5"/>
    <p:sldLayoutId id="2147483679" r:id="rId6"/>
    <p:sldLayoutId id="2147483680" r:id="rId7"/>
    <p:sldLayoutId id="2147483690" r:id="rId8"/>
    <p:sldLayoutId id="2147483682" r:id="rId9"/>
    <p:sldLayoutId id="2147483683" r:id="rId10"/>
    <p:sldLayoutId id="2147483685" r:id="rId11"/>
    <p:sldLayoutId id="2147483687" r:id="rId12"/>
    <p:sldLayoutId id="2147483686" r:id="rId13"/>
    <p:sldLayoutId id="2147483684" r:id="rId14"/>
    <p:sldLayoutId id="2147483769" r:id="rId15"/>
    <p:sldLayoutId id="2147483770" r:id="rId16"/>
    <p:sldLayoutId id="2147483773" r:id="rId17"/>
    <p:sldLayoutId id="2147483774" r:id="rId18"/>
    <p:sldLayoutId id="2147483775" r:id="rId19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b="1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237015B8-8FCD-478B-88F0-5119ED706B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618E2B7-10F8-4315-91D3-BDD12187FA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6F70F626-8A01-4806-BE9A-E8C9020CDB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15350" y="4752171"/>
            <a:ext cx="371378" cy="2654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88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0C3782EC-D9A2-4990-8576-2669259D9D5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36305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  <p:sldLayoutId id="2147483705" r:id="rId14"/>
    <p:sldLayoutId id="2147483706" r:id="rId15"/>
    <p:sldLayoutId id="2147483707" r:id="rId16"/>
    <p:sldLayoutId id="2147483708" r:id="rId17"/>
    <p:sldLayoutId id="2147483709" r:id="rId18"/>
    <p:sldLayoutId id="2147483710" r:id="rId19"/>
    <p:sldLayoutId id="2147483711" r:id="rId20"/>
    <p:sldLayoutId id="2147483712" r:id="rId21"/>
    <p:sldLayoutId id="2147483713" r:id="rId22"/>
    <p:sldLayoutId id="2147483714" r:id="rId23"/>
    <p:sldLayoutId id="2147483715" r:id="rId24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6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67544" y="4836189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836189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487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  <p:sldLayoutId id="2147483728" r:id="rId12"/>
    <p:sldLayoutId id="2147483729" r:id="rId13"/>
    <p:sldLayoutId id="2147483730" r:id="rId14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b="1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67544" y="4836189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836189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092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  <p:sldLayoutId id="2147483743" r:id="rId12"/>
    <p:sldLayoutId id="2147483744" r:id="rId13"/>
    <p:sldLayoutId id="2147483745" r:id="rId14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b="1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4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67544" y="4836189"/>
            <a:ext cx="5040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836189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995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  <p:sldLayoutId id="2147483759" r:id="rId13"/>
    <p:sldLayoutId id="2147483760" r:id="rId14"/>
    <p:sldLayoutId id="2147483761" r:id="rId15"/>
    <p:sldLayoutId id="2147483762" r:id="rId16"/>
    <p:sldLayoutId id="2147483763" r:id="rId17"/>
    <p:sldLayoutId id="2147483764" r:id="rId18"/>
    <p:sldLayoutId id="2147483765" r:id="rId19"/>
    <p:sldLayoutId id="2147483766" r:id="rId20"/>
    <p:sldLayoutId id="2147483767" r:id="rId21"/>
    <p:sldLayoutId id="2147483768" r:id="rId22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200" b="1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5" Type="http://schemas.microsoft.com/office/2007/relationships/hdphoto" Target="../media/hdphoto1.wdp"/><Relationship Id="rId4" Type="http://schemas.openxmlformats.org/officeDocument/2006/relationships/image" Target="../media/image6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4.xml"/><Relationship Id="rId5" Type="http://schemas.microsoft.com/office/2007/relationships/hdphoto" Target="../media/hdphoto4.wdp"/><Relationship Id="rId4" Type="http://schemas.openxmlformats.org/officeDocument/2006/relationships/image" Target="../media/image5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5" Type="http://schemas.microsoft.com/office/2007/relationships/hdphoto" Target="../media/hdphoto1.wdp"/><Relationship Id="rId4" Type="http://schemas.openxmlformats.org/officeDocument/2006/relationships/image" Target="../media/image6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6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8.xm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Relationship Id="rId5" Type="http://schemas.microsoft.com/office/2007/relationships/hdphoto" Target="../media/hdphoto5.wdp"/><Relationship Id="rId4" Type="http://schemas.openxmlformats.org/officeDocument/2006/relationships/image" Target="../media/image6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68.png"/><Relationship Id="rId4" Type="http://schemas.microsoft.com/office/2007/relationships/hdphoto" Target="../media/hdphoto6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7" Type="http://schemas.openxmlformats.org/officeDocument/2006/relationships/image" Target="../media/image7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microsoft.com/office/2007/relationships/hdphoto" Target="../media/hdphoto7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8.xml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7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7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7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7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8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5" Type="http://schemas.microsoft.com/office/2007/relationships/hdphoto" Target="../media/hdphoto1.wdp"/><Relationship Id="rId4" Type="http://schemas.openxmlformats.org/officeDocument/2006/relationships/image" Target="../media/image4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6.png"/><Relationship Id="rId7" Type="http://schemas.openxmlformats.org/officeDocument/2006/relationships/image" Target="../media/image49.png"/><Relationship Id="rId12" Type="http://schemas.openxmlformats.org/officeDocument/2006/relationships/image" Target="../media/image5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8.png"/><Relationship Id="rId11" Type="http://schemas.openxmlformats.org/officeDocument/2006/relationships/image" Target="../media/image53.png"/><Relationship Id="rId5" Type="http://schemas.openxmlformats.org/officeDocument/2006/relationships/image" Target="../media/image47.png"/><Relationship Id="rId10" Type="http://schemas.openxmlformats.org/officeDocument/2006/relationships/image" Target="../media/image52.png"/><Relationship Id="rId4" Type="http://schemas.microsoft.com/office/2007/relationships/hdphoto" Target="../media/hdphoto2.wdp"/><Relationship Id="rId9" Type="http://schemas.openxmlformats.org/officeDocument/2006/relationships/image" Target="../media/image5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6" Type="http://schemas.microsoft.com/office/2007/relationships/hdphoto" Target="../media/hdphoto1.wdp"/><Relationship Id="rId5" Type="http://schemas.openxmlformats.org/officeDocument/2006/relationships/image" Target="../media/image43.png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.xml"/><Relationship Id="rId5" Type="http://schemas.microsoft.com/office/2007/relationships/hdphoto" Target="../media/hdphoto4.wdp"/><Relationship Id="rId4" Type="http://schemas.openxmlformats.org/officeDocument/2006/relationships/image" Target="../media/image5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467544" y="947956"/>
            <a:ext cx="8213550" cy="903714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Mastering NAT-108 </a:t>
            </a:r>
            <a:br>
              <a:rPr lang="en-US" altLang="zh-TW" dirty="0"/>
            </a:br>
            <a:r>
              <a:rPr lang="en-US" altLang="zh-TW" dirty="0"/>
              <a:t> - IP Twins Mapping Feature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TW" dirty="0"/>
              <a:t>Andreas Röser &amp; Amjad Badar</a:t>
            </a:r>
            <a:endParaRPr lang="zh-TW" altLang="en-US" dirty="0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15"/>
          </p:nvPr>
        </p:nvSpPr>
        <p:spPr>
          <a:xfrm>
            <a:off x="483587" y="4694607"/>
            <a:ext cx="6195536" cy="288032"/>
          </a:xfrm>
        </p:spPr>
        <p:txBody>
          <a:bodyPr/>
          <a:lstStyle/>
          <a:p>
            <a:r>
              <a:rPr lang="en-US" altLang="zh-TW" dirty="0"/>
              <a:t>March 2026</a:t>
            </a:r>
            <a:endParaRPr lang="zh-TW" altLang="en-US" dirty="0"/>
          </a:p>
        </p:txBody>
      </p:sp>
      <p:sp>
        <p:nvSpPr>
          <p:cNvPr id="6" name="文字版面配置區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zh-TW" dirty="0"/>
              <a:t>2026 MTSC </a:t>
            </a:r>
            <a:endParaRPr lang="zh-TW" altLang="en-US" dirty="0"/>
          </a:p>
        </p:txBody>
      </p:sp>
      <p:sp>
        <p:nvSpPr>
          <p:cNvPr id="7" name="文字版面配置區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TW" dirty="0"/>
              <a:t>Field Application Engineer </a:t>
            </a:r>
            <a:endParaRPr lang="zh-TW" altLang="en-US" dirty="0"/>
          </a:p>
        </p:txBody>
      </p: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8A62C9BA-18C9-4BFA-744F-9B8EA10D8D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076" y="2818368"/>
            <a:ext cx="1578769" cy="1357313"/>
          </a:xfrm>
          <a:prstGeom prst="rect">
            <a:avLst/>
          </a:prstGeom>
        </p:spPr>
      </p:pic>
      <p:pic>
        <p:nvPicPr>
          <p:cNvPr id="9" name="Picture 8" descr="A black box with many ports&#10;&#10;AI-generated content may be incorrect.">
            <a:extLst>
              <a:ext uri="{FF2B5EF4-FFF2-40B4-BE49-F238E27FC236}">
                <a16:creationId xmlns:a16="http://schemas.microsoft.com/office/drawing/2014/main" id="{FE5C7CD5-C877-159C-95E4-DD76D3E72B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4937" y="-387926"/>
            <a:ext cx="2064563" cy="310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9045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D4CC56-153A-00EE-30B4-D937705EBE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1">
            <a:extLst>
              <a:ext uri="{FF2B5EF4-FFF2-40B4-BE49-F238E27FC236}">
                <a16:creationId xmlns:a16="http://schemas.microsoft.com/office/drawing/2014/main" id="{6F454C00-C900-E988-8DE7-652F5844EC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1923678"/>
            <a:ext cx="3866051" cy="1364446"/>
          </a:xfrm>
        </p:spPr>
        <p:txBody>
          <a:bodyPr>
            <a:normAutofit/>
          </a:bodyPr>
          <a:lstStyle/>
          <a:p>
            <a:pPr algn="ctr"/>
            <a:r>
              <a:rPr lang="en-US" altLang="zh-TW" dirty="0">
                <a:cs typeface="Arial"/>
              </a:rPr>
              <a:t>NAT-108</a:t>
            </a:r>
            <a:endParaRPr lang="en-US" altLang="zh-TW" b="0" dirty="0">
              <a:cs typeface="Arial"/>
            </a:endParaRPr>
          </a:p>
        </p:txBody>
      </p:sp>
      <p:sp>
        <p:nvSpPr>
          <p:cNvPr id="2" name="橢圓 1">
            <a:extLst>
              <a:ext uri="{FF2B5EF4-FFF2-40B4-BE49-F238E27FC236}">
                <a16:creationId xmlns:a16="http://schemas.microsoft.com/office/drawing/2014/main" id="{2305B50B-9B0B-BB5E-88F5-F7C67426FC73}"/>
              </a:ext>
            </a:extLst>
          </p:cNvPr>
          <p:cNvSpPr/>
          <p:nvPr/>
        </p:nvSpPr>
        <p:spPr>
          <a:xfrm>
            <a:off x="5194267" y="3180561"/>
            <a:ext cx="3256817" cy="8274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5" name="圖片 4" descr="一張含有 螢幕擷取畫面, 電子產品, 文字, 電路 的圖片&#10;&#10;自動產生的描述">
            <a:extLst>
              <a:ext uri="{FF2B5EF4-FFF2-40B4-BE49-F238E27FC236}">
                <a16:creationId xmlns:a16="http://schemas.microsoft.com/office/drawing/2014/main" id="{15DAE733-C021-06E4-291E-2033C747A6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0011" y="555526"/>
            <a:ext cx="2452211" cy="3678317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046ED6E6-C7A7-F47A-FA8A-7253A9E0B0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001" t="16400" r="36000" b="15001"/>
          <a:stretch/>
        </p:blipFill>
        <p:spPr bwMode="auto">
          <a:xfrm>
            <a:off x="5652120" y="963053"/>
            <a:ext cx="1232838" cy="3020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56125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99A122-2FDA-64AB-BFD6-5FF19EA74D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944492D8-AA66-8A09-C95E-373E8A649F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NAT-108</a:t>
            </a:r>
            <a:endParaRPr lang="zh-TW" altLang="en-US" dirty="0"/>
          </a:p>
        </p:txBody>
      </p:sp>
      <p:sp>
        <p:nvSpPr>
          <p:cNvPr id="6" name="正方形/長方形 14">
            <a:extLst>
              <a:ext uri="{FF2B5EF4-FFF2-40B4-BE49-F238E27FC236}">
                <a16:creationId xmlns:a16="http://schemas.microsoft.com/office/drawing/2014/main" id="{BC4243B7-0D05-E178-5D14-3E06E033544A}"/>
              </a:ext>
            </a:extLst>
          </p:cNvPr>
          <p:cNvSpPr/>
          <p:nvPr/>
        </p:nvSpPr>
        <p:spPr>
          <a:xfrm>
            <a:off x="3998028" y="1142181"/>
            <a:ext cx="5145972" cy="515591"/>
          </a:xfrm>
          <a:prstGeom prst="rect">
            <a:avLst/>
          </a:prstGeom>
          <a:noFill/>
          <a:ln w="285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00"/>
              </a:spcBef>
            </a:pPr>
            <a:r>
              <a:rPr kumimoji="1" lang="en-US" altLang="ja-JP" b="1" dirty="0">
                <a:solidFill>
                  <a:schemeClr val="tx1"/>
                </a:solidFill>
                <a:ea typeface="Meiryo" panose="020B0604030504040204" pitchFamily="34" charset="-128"/>
                <a:cs typeface="Meiryo" panose="020B0604030504040204" pitchFamily="34" charset="-128"/>
              </a:rPr>
              <a:t>Complete NAT Functionality</a:t>
            </a:r>
          </a:p>
          <a:p>
            <a:pPr marL="180971" indent="-18097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1" lang="en-US" altLang="ja-JP" sz="1200" dirty="0">
                <a:solidFill>
                  <a:schemeClr val="tx1"/>
                </a:solidFill>
                <a:ea typeface="Meiryo" panose="020B0604030504040204" pitchFamily="34" charset="-128"/>
                <a:cs typeface="Meiryo" panose="020B0604030504040204" pitchFamily="34" charset="-128"/>
              </a:rPr>
              <a:t>Adapt your machines to specific network scenarios </a:t>
            </a:r>
            <a:r>
              <a:rPr kumimoji="1" lang="en-US" altLang="ja-JP" sz="1200" dirty="0">
                <a:solidFill>
                  <a:srgbClr val="0000FF"/>
                </a:solidFill>
                <a:ea typeface="Meiryo" panose="020B0604030504040204" pitchFamily="34" charset="-128"/>
                <a:cs typeface="Meiryo" panose="020B0604030504040204" pitchFamily="34" charset="-128"/>
              </a:rPr>
              <a:t>without complicated, costly, and time-consuming configurations</a:t>
            </a:r>
            <a:r>
              <a:rPr kumimoji="1" lang="en-US" altLang="ja-JP" sz="1200" dirty="0">
                <a:solidFill>
                  <a:schemeClr val="tx1"/>
                </a:solidFill>
                <a:ea typeface="Meiryo" panose="020B0604030504040204" pitchFamily="34" charset="-128"/>
                <a:cs typeface="Meiryo" panose="020B0604030504040204" pitchFamily="34" charset="-128"/>
              </a:rPr>
              <a:t>.</a:t>
            </a:r>
          </a:p>
          <a:p>
            <a:pPr marL="180971" indent="-18097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1" lang="en-US" altLang="ja-JP" sz="1200" dirty="0">
                <a:solidFill>
                  <a:srgbClr val="FF0000"/>
                </a:solidFill>
                <a:ea typeface="Meiryo" panose="020B0604030504040204" pitchFamily="34" charset="-128"/>
                <a:cs typeface="Meiryo" panose="020B0604030504040204" pitchFamily="34" charset="-128"/>
              </a:rPr>
              <a:t>NEW</a:t>
            </a:r>
            <a:r>
              <a:rPr kumimoji="1" lang="en-US" altLang="ja-JP" sz="1200" dirty="0">
                <a:solidFill>
                  <a:schemeClr val="tx1"/>
                </a:solidFill>
                <a:ea typeface="Meiryo" panose="020B0604030504040204" pitchFamily="34" charset="-128"/>
                <a:cs typeface="Meiryo" panose="020B0604030504040204" pitchFamily="34" charset="-128"/>
              </a:rPr>
              <a:t>: NAT IP Twins Mapping </a:t>
            </a:r>
            <a:r>
              <a:rPr kumimoji="1" lang="en-US" altLang="ja-JP" sz="1200" dirty="0">
                <a:solidFill>
                  <a:srgbClr val="0000FF"/>
                </a:solidFill>
                <a:ea typeface="Meiryo" panose="020B0604030504040204" pitchFamily="34" charset="-128"/>
              </a:rPr>
              <a:t>remaps duplicate LAN IP addresses for conflict-free communication</a:t>
            </a:r>
            <a:endParaRPr kumimoji="1" lang="ja-JP" altLang="en-US" sz="1200" dirty="0">
              <a:solidFill>
                <a:schemeClr val="tx1"/>
              </a:solidFill>
              <a:ea typeface="Meiryo" panose="020B0604030504040204" pitchFamily="34" charset="-128"/>
              <a:cs typeface="Meiryo" panose="020B0604030504040204" pitchFamily="34" charset="-128"/>
            </a:endParaRPr>
          </a:p>
        </p:txBody>
      </p:sp>
      <p:sp>
        <p:nvSpPr>
          <p:cNvPr id="7" name="正方形/長方形 14">
            <a:extLst>
              <a:ext uri="{FF2B5EF4-FFF2-40B4-BE49-F238E27FC236}">
                <a16:creationId xmlns:a16="http://schemas.microsoft.com/office/drawing/2014/main" id="{E04CE209-8328-FA1C-E808-AA9399C41726}"/>
              </a:ext>
            </a:extLst>
          </p:cNvPr>
          <p:cNvSpPr/>
          <p:nvPr/>
        </p:nvSpPr>
        <p:spPr>
          <a:xfrm>
            <a:off x="4009727" y="3668792"/>
            <a:ext cx="5141887" cy="936104"/>
          </a:xfrm>
          <a:prstGeom prst="rect">
            <a:avLst/>
          </a:prstGeom>
          <a:noFill/>
          <a:ln w="285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00"/>
              </a:spcBef>
            </a:pPr>
            <a:r>
              <a:rPr kumimoji="1" lang="en-US" altLang="ja-JP" b="1" dirty="0">
                <a:solidFill>
                  <a:schemeClr val="tx1"/>
                </a:solidFill>
                <a:ea typeface="Meiryo" panose="020B0604030504040204" pitchFamily="34" charset="-128"/>
                <a:cs typeface="Meiryo" panose="020B0604030504040204" pitchFamily="34" charset="-128"/>
              </a:rPr>
              <a:t>Industrial Grade Design</a:t>
            </a:r>
          </a:p>
          <a:p>
            <a:pPr marL="180971" indent="-180971"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1" lang="en-US" altLang="ja-JP" sz="1200" dirty="0">
                <a:solidFill>
                  <a:srgbClr val="0000FF"/>
                </a:solidFill>
                <a:ea typeface="Meiryo" panose="020B0604030504040204" pitchFamily="34" charset="-128"/>
                <a:cs typeface="Meiryo" panose="020B0604030504040204" pitchFamily="34" charset="-128"/>
              </a:rPr>
              <a:t>-40 to 75°C </a:t>
            </a:r>
            <a:r>
              <a:rPr kumimoji="1" lang="en-US" altLang="ja-JP" sz="1200" dirty="0">
                <a:solidFill>
                  <a:schemeClr val="tx1"/>
                </a:solidFill>
                <a:ea typeface="Meiryo" panose="020B0604030504040204" pitchFamily="34" charset="-128"/>
                <a:cs typeface="Meiryo" panose="020B0604030504040204" pitchFamily="34" charset="-128"/>
              </a:rPr>
              <a:t>wide temperature operation</a:t>
            </a:r>
          </a:p>
        </p:txBody>
      </p:sp>
      <p:sp>
        <p:nvSpPr>
          <p:cNvPr id="8" name="正方形/長方形 14">
            <a:extLst>
              <a:ext uri="{FF2B5EF4-FFF2-40B4-BE49-F238E27FC236}">
                <a16:creationId xmlns:a16="http://schemas.microsoft.com/office/drawing/2014/main" id="{4632864F-41EA-70F4-BC49-DB11A5B2AE94}"/>
              </a:ext>
            </a:extLst>
          </p:cNvPr>
          <p:cNvSpPr/>
          <p:nvPr/>
        </p:nvSpPr>
        <p:spPr>
          <a:xfrm>
            <a:off x="4007788" y="1942973"/>
            <a:ext cx="5154917" cy="1245181"/>
          </a:xfrm>
          <a:prstGeom prst="rect">
            <a:avLst/>
          </a:prstGeom>
          <a:noFill/>
          <a:ln w="285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00"/>
              </a:spcBef>
            </a:pPr>
            <a:r>
              <a:rPr kumimoji="1" lang="en-US" altLang="ja-JP" b="1" dirty="0">
                <a:solidFill>
                  <a:schemeClr val="tx1"/>
                </a:solidFill>
                <a:ea typeface="Meiryo" panose="020B0604030504040204" pitchFamily="34" charset="-128"/>
                <a:cs typeface="Meiryo" panose="020B0604030504040204" pitchFamily="34" charset="-128"/>
              </a:rPr>
              <a:t>Zero-config Network Access Control</a:t>
            </a: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1" lang="en-US" altLang="ja-JP" sz="1200" dirty="0">
                <a:solidFill>
                  <a:srgbClr val="0000FF"/>
                </a:solidFill>
                <a:ea typeface="Meiryo" panose="020B0604030504040204" pitchFamily="34" charset="-128"/>
                <a:cs typeface="Meiryo" panose="020B0604030504040204" pitchFamily="34" charset="-128"/>
              </a:rPr>
              <a:t>Automatically learns the IP and MAC address </a:t>
            </a:r>
            <a:r>
              <a:rPr kumimoji="1" lang="en-US" altLang="ja-JP" sz="1200" dirty="0">
                <a:solidFill>
                  <a:schemeClr val="tx1"/>
                </a:solidFill>
                <a:ea typeface="Meiryo" panose="020B0604030504040204" pitchFamily="34" charset="-128"/>
                <a:cs typeface="Meiryo" panose="020B0604030504040204" pitchFamily="34" charset="-128"/>
              </a:rPr>
              <a:t>of locally connected devices and binds them to the access list.</a:t>
            </a:r>
          </a:p>
        </p:txBody>
      </p:sp>
      <p:sp>
        <p:nvSpPr>
          <p:cNvPr id="9" name="圓角矩形 11">
            <a:extLst>
              <a:ext uri="{FF2B5EF4-FFF2-40B4-BE49-F238E27FC236}">
                <a16:creationId xmlns:a16="http://schemas.microsoft.com/office/drawing/2014/main" id="{4940BD03-2BA1-7101-7A32-900E36C46C9B}"/>
              </a:ext>
            </a:extLst>
          </p:cNvPr>
          <p:cNvSpPr/>
          <p:nvPr/>
        </p:nvSpPr>
        <p:spPr>
          <a:xfrm>
            <a:off x="456014" y="3379782"/>
            <a:ext cx="2011680" cy="36576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en-US" altLang="zh-TW" sz="1100" dirty="0">
                <a:solidFill>
                  <a:srgbClr val="FFFFFF"/>
                </a:solidFill>
              </a:rPr>
              <a:t>Auto Learning Lock</a:t>
            </a:r>
            <a:endParaRPr kumimoji="1" lang="zh-TW" altLang="en-US" sz="1100" dirty="0">
              <a:solidFill>
                <a:srgbClr val="FFFFFF"/>
              </a:solidFill>
            </a:endParaRPr>
          </a:p>
        </p:txBody>
      </p:sp>
      <p:sp>
        <p:nvSpPr>
          <p:cNvPr id="10" name="圓角矩形 12">
            <a:extLst>
              <a:ext uri="{FF2B5EF4-FFF2-40B4-BE49-F238E27FC236}">
                <a16:creationId xmlns:a16="http://schemas.microsoft.com/office/drawing/2014/main" id="{64567C65-8ED9-ADFC-18A7-0F17D9D48177}"/>
              </a:ext>
            </a:extLst>
          </p:cNvPr>
          <p:cNvSpPr/>
          <p:nvPr/>
        </p:nvSpPr>
        <p:spPr>
          <a:xfrm>
            <a:off x="466957" y="2521052"/>
            <a:ext cx="2011680" cy="365760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en-US" altLang="zh-TW" sz="1100" dirty="0">
                <a:solidFill>
                  <a:srgbClr val="FFFFFF"/>
                </a:solidFill>
              </a:rPr>
              <a:t>NAT </a:t>
            </a:r>
            <a:endParaRPr kumimoji="1" lang="zh-TW" altLang="en-US" sz="1100" dirty="0">
              <a:solidFill>
                <a:srgbClr val="FFFFFF"/>
              </a:solidFill>
            </a:endParaRPr>
          </a:p>
        </p:txBody>
      </p:sp>
      <p:sp>
        <p:nvSpPr>
          <p:cNvPr id="11" name="圓角矩形 13">
            <a:extLst>
              <a:ext uri="{FF2B5EF4-FFF2-40B4-BE49-F238E27FC236}">
                <a16:creationId xmlns:a16="http://schemas.microsoft.com/office/drawing/2014/main" id="{C89BD1BE-8F46-229A-E66E-B9A256432D2F}"/>
              </a:ext>
            </a:extLst>
          </p:cNvPr>
          <p:cNvSpPr/>
          <p:nvPr/>
        </p:nvSpPr>
        <p:spPr>
          <a:xfrm>
            <a:off x="466957" y="2962181"/>
            <a:ext cx="2011680" cy="36576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en-US" altLang="zh-TW" sz="1100">
                <a:solidFill>
                  <a:srgbClr val="FFFFFF"/>
                </a:solidFill>
              </a:rPr>
              <a:t>Firewall</a:t>
            </a:r>
            <a:endParaRPr kumimoji="1" lang="zh-TW" altLang="en-US" sz="1100">
              <a:solidFill>
                <a:srgbClr val="FFFFFF"/>
              </a:solidFill>
            </a:endParaRPr>
          </a:p>
        </p:txBody>
      </p:sp>
      <p:sp>
        <p:nvSpPr>
          <p:cNvPr id="12" name="文字方塊 14">
            <a:extLst>
              <a:ext uri="{FF2B5EF4-FFF2-40B4-BE49-F238E27FC236}">
                <a16:creationId xmlns:a16="http://schemas.microsoft.com/office/drawing/2014/main" id="{45CE678E-0B3D-F90A-4005-D926ABA3B9DC}"/>
              </a:ext>
            </a:extLst>
          </p:cNvPr>
          <p:cNvSpPr txBox="1"/>
          <p:nvPr/>
        </p:nvSpPr>
        <p:spPr>
          <a:xfrm rot="581797">
            <a:off x="994735" y="2221087"/>
            <a:ext cx="65755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</a:rPr>
              <a:t>36 mm</a:t>
            </a:r>
          </a:p>
        </p:txBody>
      </p:sp>
      <p:cxnSp>
        <p:nvCxnSpPr>
          <p:cNvPr id="13" name="直線單箭頭接點 15">
            <a:extLst>
              <a:ext uri="{FF2B5EF4-FFF2-40B4-BE49-F238E27FC236}">
                <a16:creationId xmlns:a16="http://schemas.microsoft.com/office/drawing/2014/main" id="{1B35A2BF-5E7C-3982-AAE5-9FF801954085}"/>
              </a:ext>
            </a:extLst>
          </p:cNvPr>
          <p:cNvCxnSpPr/>
          <p:nvPr/>
        </p:nvCxnSpPr>
        <p:spPr>
          <a:xfrm>
            <a:off x="1004103" y="1050661"/>
            <a:ext cx="0" cy="108615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字方塊 16">
            <a:extLst>
              <a:ext uri="{FF2B5EF4-FFF2-40B4-BE49-F238E27FC236}">
                <a16:creationId xmlns:a16="http://schemas.microsoft.com/office/drawing/2014/main" id="{C986339B-3140-AF0D-F3E9-1A3F18261F4B}"/>
              </a:ext>
            </a:extLst>
          </p:cNvPr>
          <p:cNvSpPr txBox="1"/>
          <p:nvPr/>
        </p:nvSpPr>
        <p:spPr>
          <a:xfrm rot="16200000">
            <a:off x="675327" y="1459250"/>
            <a:ext cx="657552" cy="25391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50" dirty="0"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</a:rPr>
              <a:t>90 mm</a:t>
            </a:r>
          </a:p>
        </p:txBody>
      </p:sp>
      <p:sp>
        <p:nvSpPr>
          <p:cNvPr id="15" name="文字方塊 17">
            <a:extLst>
              <a:ext uri="{FF2B5EF4-FFF2-40B4-BE49-F238E27FC236}">
                <a16:creationId xmlns:a16="http://schemas.microsoft.com/office/drawing/2014/main" id="{3FD03F47-FCAD-7867-7857-280FE5F2A01E}"/>
              </a:ext>
            </a:extLst>
          </p:cNvPr>
          <p:cNvSpPr txBox="1"/>
          <p:nvPr/>
        </p:nvSpPr>
        <p:spPr>
          <a:xfrm rot="18807998">
            <a:off x="1620649" y="1999550"/>
            <a:ext cx="65755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</a:rPr>
              <a:t>73 mm</a:t>
            </a:r>
          </a:p>
        </p:txBody>
      </p:sp>
      <p:cxnSp>
        <p:nvCxnSpPr>
          <p:cNvPr id="16" name="直線單箭頭接點 18">
            <a:extLst>
              <a:ext uri="{FF2B5EF4-FFF2-40B4-BE49-F238E27FC236}">
                <a16:creationId xmlns:a16="http://schemas.microsoft.com/office/drawing/2014/main" id="{128AD63D-E283-93B3-D3A0-945682B97BEE}"/>
              </a:ext>
            </a:extLst>
          </p:cNvPr>
          <p:cNvCxnSpPr>
            <a:cxnSpLocks/>
          </p:cNvCxnSpPr>
          <p:nvPr/>
        </p:nvCxnSpPr>
        <p:spPr>
          <a:xfrm>
            <a:off x="1104564" y="2175380"/>
            <a:ext cx="489439" cy="8151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單箭頭接點 19">
            <a:extLst>
              <a:ext uri="{FF2B5EF4-FFF2-40B4-BE49-F238E27FC236}">
                <a16:creationId xmlns:a16="http://schemas.microsoft.com/office/drawing/2014/main" id="{F70BAD4D-B44F-AA46-3742-B6F2228A7A16}"/>
              </a:ext>
            </a:extLst>
          </p:cNvPr>
          <p:cNvCxnSpPr>
            <a:cxnSpLocks/>
          </p:cNvCxnSpPr>
          <p:nvPr/>
        </p:nvCxnSpPr>
        <p:spPr>
          <a:xfrm flipH="1">
            <a:off x="1620766" y="1867854"/>
            <a:ext cx="328659" cy="33841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內容版面配置區 1">
            <a:extLst>
              <a:ext uri="{FF2B5EF4-FFF2-40B4-BE49-F238E27FC236}">
                <a16:creationId xmlns:a16="http://schemas.microsoft.com/office/drawing/2014/main" id="{1FB80A53-47BD-6F97-5521-98570B3EEF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295200" y="3904686"/>
            <a:ext cx="3175200" cy="899312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          NAT-108</a:t>
            </a:r>
          </a:p>
          <a:p>
            <a:pPr lvl="1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-10 to 60</a:t>
            </a:r>
            <a:r>
              <a:rPr lang="en-US" sz="1200" baseline="3000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C, 8 x FE ports industrial NAT devices, 12/24/48 VDC input</a:t>
            </a:r>
          </a:p>
          <a:p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          NAT-108-T</a:t>
            </a:r>
          </a:p>
          <a:p>
            <a:pPr lvl="1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-40 to 75</a:t>
            </a:r>
            <a:r>
              <a:rPr lang="en-US" sz="1200" baseline="3000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C, </a:t>
            </a:r>
            <a:r>
              <a:rPr lang="en-US" altLang="zh-TW" sz="1200" dirty="0">
                <a:latin typeface="Arial" panose="020B0604020202020204" pitchFamily="34" charset="0"/>
                <a:cs typeface="Arial" panose="020B0604020202020204" pitchFamily="34" charset="0"/>
              </a:rPr>
              <a:t>8 x FE ports industrial NAT devices, 12/24/48 VDC input</a:t>
            </a:r>
            <a:endParaRPr lang="en-US" altLang="zh-TW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圖片 4" descr="一張含有 螢幕擷取畫面, 電子產品, 文字, 電路 的圖片&#10;&#10;自動產生的描述">
            <a:extLst>
              <a:ext uri="{FF2B5EF4-FFF2-40B4-BE49-F238E27FC236}">
                <a16:creationId xmlns:a16="http://schemas.microsoft.com/office/drawing/2014/main" id="{CBF3EDD8-0904-72AA-7068-C9042976B3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47" t="7691" r="25644" b="9937"/>
          <a:stretch/>
        </p:blipFill>
        <p:spPr>
          <a:xfrm>
            <a:off x="2554969" y="1006749"/>
            <a:ext cx="1394458" cy="3043633"/>
          </a:xfrm>
          <a:prstGeom prst="rect">
            <a:avLst/>
          </a:prstGeom>
        </p:spPr>
      </p:pic>
      <p:pic>
        <p:nvPicPr>
          <p:cNvPr id="21" name="圖片 4" descr="一張含有 螢幕擷取畫面, 電子產品, 文字, 電路 的圖片&#10;&#10;自動產生的描述">
            <a:extLst>
              <a:ext uri="{FF2B5EF4-FFF2-40B4-BE49-F238E27FC236}">
                <a16:creationId xmlns:a16="http://schemas.microsoft.com/office/drawing/2014/main" id="{273696A3-BFDA-22DE-29CC-752D26CD41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47" t="7691" r="25644" b="9937"/>
          <a:stretch/>
        </p:blipFill>
        <p:spPr>
          <a:xfrm>
            <a:off x="1059054" y="930952"/>
            <a:ext cx="547751" cy="1195556"/>
          </a:xfrm>
          <a:prstGeom prst="rect">
            <a:avLst/>
          </a:prstGeom>
        </p:spPr>
      </p:pic>
      <p:pic>
        <p:nvPicPr>
          <p:cNvPr id="22" name="Picture 2" descr="「secure boot logo」的圖片搜尋結果">
            <a:extLst>
              <a:ext uri="{FF2B5EF4-FFF2-40B4-BE49-F238E27FC236}">
                <a16:creationId xmlns:a16="http://schemas.microsoft.com/office/drawing/2014/main" id="{21A1170F-8228-10D4-AD1F-5D1A4D8E69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904" y="946170"/>
            <a:ext cx="622523" cy="622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正方形/長方形 14">
            <a:extLst>
              <a:ext uri="{FF2B5EF4-FFF2-40B4-BE49-F238E27FC236}">
                <a16:creationId xmlns:a16="http://schemas.microsoft.com/office/drawing/2014/main" id="{6058A8AA-BAAC-17A2-32F1-A1B1762FCE3F}"/>
              </a:ext>
            </a:extLst>
          </p:cNvPr>
          <p:cNvSpPr/>
          <p:nvPr/>
        </p:nvSpPr>
        <p:spPr>
          <a:xfrm>
            <a:off x="4007788" y="2733333"/>
            <a:ext cx="5154917" cy="1245181"/>
          </a:xfrm>
          <a:prstGeom prst="rect">
            <a:avLst/>
          </a:prstGeom>
          <a:noFill/>
          <a:ln w="285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00"/>
              </a:spcBef>
            </a:pPr>
            <a:r>
              <a:rPr kumimoji="1" lang="en-US" altLang="ja-JP" b="1" dirty="0">
                <a:solidFill>
                  <a:schemeClr val="tx1"/>
                </a:solidFill>
                <a:ea typeface="Meiryo" panose="020B0604030504040204" pitchFamily="34" charset="-128"/>
                <a:cs typeface="Meiryo" panose="020B0604030504040204" pitchFamily="34" charset="-128"/>
              </a:rPr>
              <a:t>Ultra-compact Size</a:t>
            </a: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1" lang="en-US" altLang="ja-JP" sz="1200" dirty="0">
                <a:solidFill>
                  <a:schemeClr val="tx1"/>
                </a:solidFill>
                <a:ea typeface="Meiryo" panose="020B0604030504040204" pitchFamily="34" charset="-128"/>
                <a:cs typeface="Meiryo" panose="020B0604030504040204" pitchFamily="34" charset="-128"/>
              </a:rPr>
              <a:t>Allow the device </a:t>
            </a:r>
            <a:r>
              <a:rPr kumimoji="1" lang="en-US" altLang="ja-JP" sz="1200" dirty="0">
                <a:solidFill>
                  <a:srgbClr val="0000FF"/>
                </a:solidFill>
                <a:ea typeface="Meiryo" panose="020B0604030504040204" pitchFamily="34" charset="-128"/>
                <a:cs typeface="Meiryo" panose="020B0604030504040204" pitchFamily="34" charset="-128"/>
              </a:rPr>
              <a:t>to be easily installed into cabinets.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F1A91B8-BC74-43BA-C332-E9F6EF377D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4667F76-A388-464C-982A-D3F7033E0B34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0088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2C674A-3D85-509F-2620-F58D878331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8EF6832B-A994-F42D-A0FC-3CE800DB4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NAT-108: Extending NAT-102 Functionalities</a:t>
            </a:r>
            <a:endParaRPr lang="zh-TW" altLang="en-US" dirty="0"/>
          </a:p>
        </p:txBody>
      </p:sp>
      <p:sp>
        <p:nvSpPr>
          <p:cNvPr id="4" name="圓角矩形 3">
            <a:extLst>
              <a:ext uri="{FF2B5EF4-FFF2-40B4-BE49-F238E27FC236}">
                <a16:creationId xmlns:a16="http://schemas.microsoft.com/office/drawing/2014/main" id="{E637B630-F21E-F0AB-3155-371E417C0DEF}"/>
              </a:ext>
            </a:extLst>
          </p:cNvPr>
          <p:cNvSpPr/>
          <p:nvPr/>
        </p:nvSpPr>
        <p:spPr>
          <a:xfrm>
            <a:off x="1403648" y="1419622"/>
            <a:ext cx="2808312" cy="259228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5" name="圓角矩形 4">
            <a:extLst>
              <a:ext uri="{FF2B5EF4-FFF2-40B4-BE49-F238E27FC236}">
                <a16:creationId xmlns:a16="http://schemas.microsoft.com/office/drawing/2014/main" id="{745D060D-FE58-6E07-1930-94AFA27F413D}"/>
              </a:ext>
            </a:extLst>
          </p:cNvPr>
          <p:cNvSpPr/>
          <p:nvPr/>
        </p:nvSpPr>
        <p:spPr>
          <a:xfrm>
            <a:off x="4596127" y="1419622"/>
            <a:ext cx="2808312" cy="259228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grpSp>
        <p:nvGrpSpPr>
          <p:cNvPr id="23" name="群組 22">
            <a:extLst>
              <a:ext uri="{FF2B5EF4-FFF2-40B4-BE49-F238E27FC236}">
                <a16:creationId xmlns:a16="http://schemas.microsoft.com/office/drawing/2014/main" id="{24740EF5-AC67-08BF-36FC-6048DF85A6D5}"/>
              </a:ext>
            </a:extLst>
          </p:cNvPr>
          <p:cNvGrpSpPr/>
          <p:nvPr/>
        </p:nvGrpSpPr>
        <p:grpSpPr>
          <a:xfrm>
            <a:off x="1545141" y="1131590"/>
            <a:ext cx="2522802" cy="2664296"/>
            <a:chOff x="1545141" y="1131590"/>
            <a:chExt cx="2522802" cy="2664296"/>
          </a:xfrm>
        </p:grpSpPr>
        <p:sp>
          <p:nvSpPr>
            <p:cNvPr id="6" name="文字方塊 5">
              <a:extLst>
                <a:ext uri="{FF2B5EF4-FFF2-40B4-BE49-F238E27FC236}">
                  <a16:creationId xmlns:a16="http://schemas.microsoft.com/office/drawing/2014/main" id="{DF81F17D-79B8-357A-9F84-9C51E676D7DC}"/>
                </a:ext>
              </a:extLst>
            </p:cNvPr>
            <p:cNvSpPr txBox="1"/>
            <p:nvPr/>
          </p:nvSpPr>
          <p:spPr>
            <a:xfrm>
              <a:off x="2493198" y="1131590"/>
              <a:ext cx="6420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/>
                <a:t>NAT</a:t>
              </a:r>
              <a:endParaRPr lang="zh-TW" altLang="en-US" b="1" dirty="0"/>
            </a:p>
          </p:txBody>
        </p:sp>
        <p:sp>
          <p:nvSpPr>
            <p:cNvPr id="8" name="圓角矩形 7">
              <a:extLst>
                <a:ext uri="{FF2B5EF4-FFF2-40B4-BE49-F238E27FC236}">
                  <a16:creationId xmlns:a16="http://schemas.microsoft.com/office/drawing/2014/main" id="{BAB38F37-745A-989F-469A-6F8699B01068}"/>
                </a:ext>
              </a:extLst>
            </p:cNvPr>
            <p:cNvSpPr/>
            <p:nvPr/>
          </p:nvSpPr>
          <p:spPr>
            <a:xfrm>
              <a:off x="1547663" y="2499742"/>
              <a:ext cx="2520280" cy="1296144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TW" b="1" dirty="0"/>
                <a:t>Basic Functions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TW" sz="1400" dirty="0"/>
                <a:t>N to 1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TW" sz="1400" dirty="0"/>
                <a:t>1 to 1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TW" sz="1400" dirty="0"/>
                <a:t>PAT</a:t>
              </a:r>
              <a:endParaRPr lang="zh-TW" altLang="en-US" sz="1400" dirty="0"/>
            </a:p>
          </p:txBody>
        </p:sp>
        <p:sp>
          <p:nvSpPr>
            <p:cNvPr id="9" name="圓角矩形 8">
              <a:extLst>
                <a:ext uri="{FF2B5EF4-FFF2-40B4-BE49-F238E27FC236}">
                  <a16:creationId xmlns:a16="http://schemas.microsoft.com/office/drawing/2014/main" id="{49CCC89B-11A3-DA61-ED9E-5DE901ECE0AB}"/>
                </a:ext>
              </a:extLst>
            </p:cNvPr>
            <p:cNvSpPr/>
            <p:nvPr/>
          </p:nvSpPr>
          <p:spPr>
            <a:xfrm>
              <a:off x="1545141" y="1517284"/>
              <a:ext cx="2520280" cy="883738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TW" b="1" dirty="0"/>
                <a:t>Unique Functions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TW" sz="1400" dirty="0">
                  <a:solidFill>
                    <a:srgbClr val="FF0000"/>
                  </a:solidFill>
                </a:rPr>
                <a:t>IP Twins Mapping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TW" sz="1400" dirty="0"/>
                <a:t>Double NAT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TW" sz="1400" dirty="0"/>
                <a:t>NAT Loopback</a:t>
              </a:r>
              <a:endParaRPr lang="zh-TW" altLang="en-US" sz="1400" dirty="0"/>
            </a:p>
          </p:txBody>
        </p:sp>
      </p:grpSp>
      <p:grpSp>
        <p:nvGrpSpPr>
          <p:cNvPr id="24" name="群組 23">
            <a:extLst>
              <a:ext uri="{FF2B5EF4-FFF2-40B4-BE49-F238E27FC236}">
                <a16:creationId xmlns:a16="http://schemas.microsoft.com/office/drawing/2014/main" id="{EC7BE2F9-B872-098C-4A52-16FEAD4F13EB}"/>
              </a:ext>
            </a:extLst>
          </p:cNvPr>
          <p:cNvGrpSpPr/>
          <p:nvPr/>
        </p:nvGrpSpPr>
        <p:grpSpPr>
          <a:xfrm>
            <a:off x="4740143" y="1131590"/>
            <a:ext cx="2520280" cy="2664296"/>
            <a:chOff x="4740143" y="1131590"/>
            <a:chExt cx="2520280" cy="2664296"/>
          </a:xfrm>
        </p:grpSpPr>
        <p:sp>
          <p:nvSpPr>
            <p:cNvPr id="7" name="文字方塊 6">
              <a:extLst>
                <a:ext uri="{FF2B5EF4-FFF2-40B4-BE49-F238E27FC236}">
                  <a16:creationId xmlns:a16="http://schemas.microsoft.com/office/drawing/2014/main" id="{48B72E21-FC55-0180-37EE-5D1D89DE502B}"/>
                </a:ext>
              </a:extLst>
            </p:cNvPr>
            <p:cNvSpPr txBox="1"/>
            <p:nvPr/>
          </p:nvSpPr>
          <p:spPr>
            <a:xfrm>
              <a:off x="5491169" y="1131590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/>
                <a:t>Security</a:t>
              </a:r>
              <a:endParaRPr lang="zh-TW" altLang="en-US" b="1" dirty="0"/>
            </a:p>
          </p:txBody>
        </p:sp>
        <p:sp>
          <p:nvSpPr>
            <p:cNvPr id="10" name="圓角矩形 9">
              <a:extLst>
                <a:ext uri="{FF2B5EF4-FFF2-40B4-BE49-F238E27FC236}">
                  <a16:creationId xmlns:a16="http://schemas.microsoft.com/office/drawing/2014/main" id="{EE475698-40C7-67C2-53D5-479173A163E8}"/>
                </a:ext>
              </a:extLst>
            </p:cNvPr>
            <p:cNvSpPr/>
            <p:nvPr/>
          </p:nvSpPr>
          <p:spPr>
            <a:xfrm>
              <a:off x="4740143" y="2499742"/>
              <a:ext cx="2520280" cy="1296144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TW" b="1" dirty="0"/>
                <a:t>Basic Functions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TW" sz="1200" dirty="0"/>
                <a:t>L3 Firewall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TW" sz="1200" dirty="0"/>
                <a:t>Account privilege &amp; password policy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TW" sz="1200" dirty="0"/>
                <a:t>Login policy &amp; Trust Access</a:t>
              </a:r>
            </a:p>
          </p:txBody>
        </p:sp>
        <p:sp>
          <p:nvSpPr>
            <p:cNvPr id="11" name="圓角矩形 10">
              <a:extLst>
                <a:ext uri="{FF2B5EF4-FFF2-40B4-BE49-F238E27FC236}">
                  <a16:creationId xmlns:a16="http://schemas.microsoft.com/office/drawing/2014/main" id="{006C8F02-CF78-33CA-B03A-C56820C6C017}"/>
                </a:ext>
              </a:extLst>
            </p:cNvPr>
            <p:cNvSpPr/>
            <p:nvPr/>
          </p:nvSpPr>
          <p:spPr>
            <a:xfrm>
              <a:off x="4740143" y="1589734"/>
              <a:ext cx="2520280" cy="792088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TW" b="1" dirty="0"/>
                <a:t>Unique Functions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TW" sz="1400" dirty="0"/>
                <a:t>L2/L3 Port Security Auto Learning</a:t>
              </a:r>
            </a:p>
          </p:txBody>
        </p:sp>
      </p:grpSp>
      <p:grpSp>
        <p:nvGrpSpPr>
          <p:cNvPr id="21" name="群組 20">
            <a:extLst>
              <a:ext uri="{FF2B5EF4-FFF2-40B4-BE49-F238E27FC236}">
                <a16:creationId xmlns:a16="http://schemas.microsoft.com/office/drawing/2014/main" id="{4855901B-1CA6-CC9E-67A9-BD79C80C8F20}"/>
              </a:ext>
            </a:extLst>
          </p:cNvPr>
          <p:cNvGrpSpPr/>
          <p:nvPr/>
        </p:nvGrpSpPr>
        <p:grpSpPr>
          <a:xfrm>
            <a:off x="1397289" y="1398022"/>
            <a:ext cx="2797390" cy="2633682"/>
            <a:chOff x="1414570" y="1381660"/>
            <a:chExt cx="2797390" cy="2633682"/>
          </a:xfrm>
        </p:grpSpPr>
        <p:sp>
          <p:nvSpPr>
            <p:cNvPr id="13" name="圓角矩形 12">
              <a:extLst>
                <a:ext uri="{FF2B5EF4-FFF2-40B4-BE49-F238E27FC236}">
                  <a16:creationId xmlns:a16="http://schemas.microsoft.com/office/drawing/2014/main" id="{83F2604D-1A0B-55BB-76C8-0B62963FB8EB}"/>
                </a:ext>
              </a:extLst>
            </p:cNvPr>
            <p:cNvSpPr/>
            <p:nvPr/>
          </p:nvSpPr>
          <p:spPr>
            <a:xfrm>
              <a:off x="1414570" y="1381660"/>
              <a:ext cx="2797390" cy="2633682"/>
            </a:xfrm>
            <a:prstGeom prst="roundRect">
              <a:avLst/>
            </a:prstGeom>
            <a:solidFill>
              <a:schemeClr val="accent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grpSp>
          <p:nvGrpSpPr>
            <p:cNvPr id="18" name="群組 17">
              <a:extLst>
                <a:ext uri="{FF2B5EF4-FFF2-40B4-BE49-F238E27FC236}">
                  <a16:creationId xmlns:a16="http://schemas.microsoft.com/office/drawing/2014/main" id="{A4F9554B-AD85-3051-F95C-2AC181D39A99}"/>
                </a:ext>
              </a:extLst>
            </p:cNvPr>
            <p:cNvGrpSpPr/>
            <p:nvPr/>
          </p:nvGrpSpPr>
          <p:grpSpPr>
            <a:xfrm>
              <a:off x="2354348" y="2004978"/>
              <a:ext cx="1229589" cy="864096"/>
              <a:chOff x="2412434" y="2040982"/>
              <a:chExt cx="1229589" cy="864096"/>
            </a:xfrm>
          </p:grpSpPr>
          <p:cxnSp>
            <p:nvCxnSpPr>
              <p:cNvPr id="15" name="肘形接點 14">
                <a:extLst>
                  <a:ext uri="{FF2B5EF4-FFF2-40B4-BE49-F238E27FC236}">
                    <a16:creationId xmlns:a16="http://schemas.microsoft.com/office/drawing/2014/main" id="{BD96EBD3-EE28-DE51-C3B5-A15ED1C729A8}"/>
                  </a:ext>
                </a:extLst>
              </p:cNvPr>
              <p:cNvCxnSpPr/>
              <p:nvPr/>
            </p:nvCxnSpPr>
            <p:spPr>
              <a:xfrm>
                <a:off x="2412434" y="2040982"/>
                <a:ext cx="1224136" cy="432048"/>
              </a:xfrm>
              <a:prstGeom prst="bentConnector3">
                <a:avLst/>
              </a:prstGeom>
              <a:ln w="76200"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肘形接點 15">
                <a:extLst>
                  <a:ext uri="{FF2B5EF4-FFF2-40B4-BE49-F238E27FC236}">
                    <a16:creationId xmlns:a16="http://schemas.microsoft.com/office/drawing/2014/main" id="{7D29AFB5-37BC-F0C2-0531-A1A009C8FBDD}"/>
                  </a:ext>
                </a:extLst>
              </p:cNvPr>
              <p:cNvCxnSpPr/>
              <p:nvPr/>
            </p:nvCxnSpPr>
            <p:spPr>
              <a:xfrm flipV="1">
                <a:off x="2412434" y="2473030"/>
                <a:ext cx="1229589" cy="432048"/>
              </a:xfrm>
              <a:prstGeom prst="bentConnector3">
                <a:avLst/>
              </a:prstGeom>
              <a:ln w="76200"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線接點 16">
                <a:extLst>
                  <a:ext uri="{FF2B5EF4-FFF2-40B4-BE49-F238E27FC236}">
                    <a16:creationId xmlns:a16="http://schemas.microsoft.com/office/drawing/2014/main" id="{BB3DEE6F-9CDC-2BFA-801F-AE6D50F0DA7E}"/>
                  </a:ext>
                </a:extLst>
              </p:cNvPr>
              <p:cNvCxnSpPr/>
              <p:nvPr/>
            </p:nvCxnSpPr>
            <p:spPr>
              <a:xfrm>
                <a:off x="2412434" y="2473030"/>
                <a:ext cx="720080" cy="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文字方塊 18">
              <a:extLst>
                <a:ext uri="{FF2B5EF4-FFF2-40B4-BE49-F238E27FC236}">
                  <a16:creationId xmlns:a16="http://schemas.microsoft.com/office/drawing/2014/main" id="{A753BBC3-6A39-F848-76F8-1F9F2491480B}"/>
                </a:ext>
              </a:extLst>
            </p:cNvPr>
            <p:cNvSpPr txBox="1"/>
            <p:nvPr/>
          </p:nvSpPr>
          <p:spPr>
            <a:xfrm>
              <a:off x="2215693" y="3004130"/>
              <a:ext cx="99738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3200" b="1" dirty="0">
                  <a:solidFill>
                    <a:schemeClr val="bg1"/>
                  </a:solidFill>
                </a:rPr>
                <a:t>NAT</a:t>
              </a:r>
              <a:endParaRPr lang="zh-TW" altLang="en-US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群組 21">
            <a:extLst>
              <a:ext uri="{FF2B5EF4-FFF2-40B4-BE49-F238E27FC236}">
                <a16:creationId xmlns:a16="http://schemas.microsoft.com/office/drawing/2014/main" id="{1B19D02C-3D0B-E0ED-AEC5-1834F4295CA0}"/>
              </a:ext>
            </a:extLst>
          </p:cNvPr>
          <p:cNvGrpSpPr/>
          <p:nvPr/>
        </p:nvGrpSpPr>
        <p:grpSpPr>
          <a:xfrm>
            <a:off x="4607049" y="1408716"/>
            <a:ext cx="2797390" cy="2633682"/>
            <a:chOff x="5134850" y="1687289"/>
            <a:chExt cx="2797390" cy="2633682"/>
          </a:xfrm>
        </p:grpSpPr>
        <p:sp>
          <p:nvSpPr>
            <p:cNvPr id="14" name="圓角矩形 13">
              <a:extLst>
                <a:ext uri="{FF2B5EF4-FFF2-40B4-BE49-F238E27FC236}">
                  <a16:creationId xmlns:a16="http://schemas.microsoft.com/office/drawing/2014/main" id="{1FD02BBC-3DB9-1BE1-06E5-F5C2AA9F8419}"/>
                </a:ext>
              </a:extLst>
            </p:cNvPr>
            <p:cNvSpPr/>
            <p:nvPr/>
          </p:nvSpPr>
          <p:spPr>
            <a:xfrm>
              <a:off x="5134850" y="1687289"/>
              <a:ext cx="2797390" cy="2633682"/>
            </a:xfrm>
            <a:prstGeom prst="roundRect">
              <a:avLst/>
            </a:prstGeom>
            <a:solidFill>
              <a:schemeClr val="accent4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12" name="圖片 11">
              <a:extLst>
                <a:ext uri="{FF2B5EF4-FFF2-40B4-BE49-F238E27FC236}">
                  <a16:creationId xmlns:a16="http://schemas.microsoft.com/office/drawing/2014/main" id="{FD4FD618-2D57-ECBC-BC99-CC00FFC834A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100000">
                          <a14:foregroundMark x1="18564" y1="24696" x2="18564" y2="24696"/>
                          <a14:foregroundMark x1="24257" y1="10121" x2="24257" y2="10121"/>
                          <a14:foregroundMark x1="36386" y1="35223" x2="36386" y2="35223"/>
                          <a14:foregroundMark x1="41584" y1="19433" x2="41584" y2="19433"/>
                          <a14:foregroundMark x1="69802" y1="15385" x2="69802" y2="15385"/>
                          <a14:foregroundMark x1="86386" y1="30769" x2="86386" y2="30769"/>
                          <a14:foregroundMark x1="23515" y1="45749" x2="23515" y2="45749"/>
                          <a14:foregroundMark x1="20297" y1="62348" x2="20297" y2="62348"/>
                          <a14:foregroundMark x1="27475" y1="85425" x2="27475" y2="85425"/>
                          <a14:foregroundMark x1="63366" y1="74899" x2="63366" y2="74899"/>
                          <a14:foregroundMark x1="60149" y1="75304" x2="60149" y2="75304"/>
                          <a14:foregroundMark x1="58911" y1="81781" x2="58911" y2="81781"/>
                          <a14:foregroundMark x1="61881" y1="85020" x2="61881" y2="85020"/>
                          <a14:foregroundMark x1="61881" y1="85020" x2="61881" y2="85020"/>
                          <a14:foregroundMark x1="64604" y1="79757" x2="66584" y2="79757"/>
                          <a14:foregroundMark x1="67822" y1="77328" x2="67822" y2="77328"/>
                          <a14:foregroundMark x1="67822" y1="76518" x2="67822" y2="76518"/>
                          <a14:foregroundMark x1="56188" y1="76518" x2="56188" y2="76518"/>
                          <a14:foregroundMark x1="56188" y1="76518" x2="56188" y2="76518"/>
                          <a14:foregroundMark x1="56188" y1="76518" x2="56188" y2="76518"/>
                          <a14:foregroundMark x1="56931" y1="74494" x2="56931" y2="74494"/>
                          <a14:foregroundMark x1="58168" y1="72065" x2="58168" y2="72065"/>
                          <a14:foregroundMark x1="58168" y1="70040" x2="58168" y2="70040"/>
                          <a14:foregroundMark x1="58168" y1="70040" x2="58168" y2="7004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632842" y="2152592"/>
              <a:ext cx="1889272" cy="1155075"/>
            </a:xfrm>
            <a:prstGeom prst="rect">
              <a:avLst/>
            </a:prstGeom>
          </p:spPr>
        </p:pic>
        <p:sp>
          <p:nvSpPr>
            <p:cNvPr id="20" name="文字方塊 19">
              <a:extLst>
                <a:ext uri="{FF2B5EF4-FFF2-40B4-BE49-F238E27FC236}">
                  <a16:creationId xmlns:a16="http://schemas.microsoft.com/office/drawing/2014/main" id="{2A78F673-E49C-80F0-DD44-4498E9C877EF}"/>
                </a:ext>
              </a:extLst>
            </p:cNvPr>
            <p:cNvSpPr txBox="1"/>
            <p:nvPr/>
          </p:nvSpPr>
          <p:spPr>
            <a:xfrm>
              <a:off x="5751931" y="3310765"/>
              <a:ext cx="180209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3200" b="1" dirty="0">
                  <a:solidFill>
                    <a:schemeClr val="bg1"/>
                  </a:solidFill>
                </a:rPr>
                <a:t>Security</a:t>
              </a:r>
              <a:endParaRPr lang="zh-TW" altLang="en-US" sz="3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85BEC70-2392-CA2C-1F77-1F4F93BC1A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4667F76-A388-464C-982A-D3F7033E0B34}" type="slidenum">
              <a:rPr lang="en-US" smtClean="0"/>
              <a:pPr/>
              <a:t>12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4075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33DCB5-F801-9ED3-D6C1-978B7B32A1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1">
            <a:extLst>
              <a:ext uri="{FF2B5EF4-FFF2-40B4-BE49-F238E27FC236}">
                <a16:creationId xmlns:a16="http://schemas.microsoft.com/office/drawing/2014/main" id="{066E09ED-F406-46D6-9475-A8A4E28E9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1923678"/>
            <a:ext cx="3866051" cy="1364446"/>
          </a:xfrm>
        </p:spPr>
        <p:txBody>
          <a:bodyPr>
            <a:normAutofit/>
          </a:bodyPr>
          <a:lstStyle/>
          <a:p>
            <a:pPr algn="ctr"/>
            <a:r>
              <a:rPr lang="en-US" altLang="zh-TW" dirty="0">
                <a:cs typeface="Arial"/>
              </a:rPr>
              <a:t>NAT-108</a:t>
            </a:r>
            <a:br>
              <a:rPr lang="en-US" altLang="zh-TW" dirty="0">
                <a:cs typeface="Arial"/>
              </a:rPr>
            </a:br>
            <a:r>
              <a:rPr lang="en-US" altLang="zh-TW" dirty="0">
                <a:cs typeface="Arial"/>
              </a:rPr>
              <a:t>IP Twins Mapping</a:t>
            </a:r>
            <a:endParaRPr lang="en-US" altLang="zh-TW" b="0" dirty="0">
              <a:cs typeface="Arial"/>
            </a:endParaRPr>
          </a:p>
        </p:txBody>
      </p:sp>
      <p:sp>
        <p:nvSpPr>
          <p:cNvPr id="2" name="橢圓 1">
            <a:extLst>
              <a:ext uri="{FF2B5EF4-FFF2-40B4-BE49-F238E27FC236}">
                <a16:creationId xmlns:a16="http://schemas.microsoft.com/office/drawing/2014/main" id="{7D3781CE-14CD-50FE-B286-4B39E4F12201}"/>
              </a:ext>
            </a:extLst>
          </p:cNvPr>
          <p:cNvSpPr/>
          <p:nvPr/>
        </p:nvSpPr>
        <p:spPr>
          <a:xfrm>
            <a:off x="5194267" y="3180561"/>
            <a:ext cx="3256817" cy="8274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5" name="圖片 4" descr="一張含有 螢幕擷取畫面, 電子產品, 文字, 電路 的圖片&#10;&#10;自動產生的描述">
            <a:extLst>
              <a:ext uri="{FF2B5EF4-FFF2-40B4-BE49-F238E27FC236}">
                <a16:creationId xmlns:a16="http://schemas.microsoft.com/office/drawing/2014/main" id="{6E60B54D-ACA0-9996-513B-4DB13DDD7F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0011" y="555526"/>
            <a:ext cx="2452211" cy="3678317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D3BE807-0C61-64F9-699E-8AA309BB00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001" t="16400" r="36000" b="15001"/>
          <a:stretch/>
        </p:blipFill>
        <p:spPr bwMode="auto">
          <a:xfrm>
            <a:off x="5652120" y="963053"/>
            <a:ext cx="1232838" cy="3020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45044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4AFA07B-379E-CF81-8017-58314210E8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IP Twins Mapping on NAT-108</a:t>
            </a:r>
          </a:p>
        </p:txBody>
      </p:sp>
      <p:sp>
        <p:nvSpPr>
          <p:cNvPr id="4" name="文字方塊 20">
            <a:extLst>
              <a:ext uri="{FF2B5EF4-FFF2-40B4-BE49-F238E27FC236}">
                <a16:creationId xmlns:a16="http://schemas.microsoft.com/office/drawing/2014/main" id="{B647AFC1-4113-A98C-D187-1DD60FB6F9D9}"/>
              </a:ext>
            </a:extLst>
          </p:cNvPr>
          <p:cNvSpPr txBox="1"/>
          <p:nvPr/>
        </p:nvSpPr>
        <p:spPr>
          <a:xfrm>
            <a:off x="1259632" y="1050157"/>
            <a:ext cx="6791735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1600" b="1" dirty="0"/>
              <a:t>Customer Pain Points:</a:t>
            </a:r>
          </a:p>
          <a:p>
            <a:r>
              <a:rPr lang="en-US" altLang="zh-TW" sz="1500" dirty="0"/>
              <a:t>In the factory automation industry, PLC machines often have the same default LAN IP, requiring hours for user configuration.</a:t>
            </a:r>
            <a:r>
              <a:rPr lang="zh-TW" altLang="en-US" sz="1500" dirty="0"/>
              <a:t> </a:t>
            </a:r>
            <a:r>
              <a:rPr lang="en-US" altLang="zh-TW" sz="1500" dirty="0"/>
              <a:t>This makes IP modifications</a:t>
            </a:r>
            <a:r>
              <a:rPr lang="en-US" altLang="zh-TW" sz="1500" b="1" dirty="0"/>
              <a:t> time-consuming </a:t>
            </a:r>
            <a:r>
              <a:rPr lang="en-US" altLang="zh-TW" sz="1500" dirty="0"/>
              <a:t>and </a:t>
            </a:r>
            <a:r>
              <a:rPr lang="en-US" altLang="zh-TW" sz="1500" b="1" dirty="0"/>
              <a:t>labor-intensive</a:t>
            </a:r>
            <a:r>
              <a:rPr lang="en-US" altLang="zh-TW" sz="1500" dirty="0"/>
              <a:t>. </a:t>
            </a:r>
          </a:p>
          <a:p>
            <a:endParaRPr lang="en-US" altLang="zh-TW" sz="1500" dirty="0"/>
          </a:p>
        </p:txBody>
      </p:sp>
      <p:pic>
        <p:nvPicPr>
          <p:cNvPr id="6" name="圖片 3">
            <a:extLst>
              <a:ext uri="{FF2B5EF4-FFF2-40B4-BE49-F238E27FC236}">
                <a16:creationId xmlns:a16="http://schemas.microsoft.com/office/drawing/2014/main" id="{1B56156C-B26F-FD9E-AF76-30CB035EFF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5092" y="1899662"/>
            <a:ext cx="3284801" cy="2790102"/>
          </a:xfrm>
          <a:prstGeom prst="rect">
            <a:avLst/>
          </a:prstGeom>
        </p:spPr>
      </p:pic>
      <p:sp>
        <p:nvSpPr>
          <p:cNvPr id="7" name="文字方塊 7">
            <a:extLst>
              <a:ext uri="{FF2B5EF4-FFF2-40B4-BE49-F238E27FC236}">
                <a16:creationId xmlns:a16="http://schemas.microsoft.com/office/drawing/2014/main" id="{734A174D-8AEF-B7DD-C457-612944B06300}"/>
              </a:ext>
            </a:extLst>
          </p:cNvPr>
          <p:cNvSpPr txBox="1"/>
          <p:nvPr/>
        </p:nvSpPr>
        <p:spPr>
          <a:xfrm>
            <a:off x="216541" y="2624029"/>
            <a:ext cx="512201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1600" b="1" dirty="0">
                <a:solidFill>
                  <a:schemeClr val="tx2"/>
                </a:solidFill>
              </a:rPr>
              <a:t>The Solution without IP Twins Mapping:</a:t>
            </a:r>
          </a:p>
          <a:p>
            <a:r>
              <a:rPr lang="en-US" altLang="zh-TW" sz="1800" dirty="0"/>
              <a:t>To address this, users may need to deploy three separate NAT devices with 1-to-1 NAT translation, increasing maintenance complexity and costs.</a:t>
            </a:r>
            <a:endParaRPr lang="zh-TW" altLang="en-US" sz="1800" dirty="0"/>
          </a:p>
        </p:txBody>
      </p:sp>
      <p:pic>
        <p:nvPicPr>
          <p:cNvPr id="8" name="圖片 1">
            <a:extLst>
              <a:ext uri="{FF2B5EF4-FFF2-40B4-BE49-F238E27FC236}">
                <a16:creationId xmlns:a16="http://schemas.microsoft.com/office/drawing/2014/main" id="{E8144B7C-5912-745E-A434-916D9ABF9E8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3594" t="22700" r="34529"/>
          <a:stretch/>
        </p:blipFill>
        <p:spPr>
          <a:xfrm>
            <a:off x="199503" y="1160358"/>
            <a:ext cx="1009365" cy="977756"/>
          </a:xfrm>
          <a:prstGeom prst="round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AD6A8D5-1893-DA8E-E399-C688F874DF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4667F76-A388-464C-982A-D3F7033E0B34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5218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096871-3E26-8586-4EAE-E7C60E3C3E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9C4BD4B-F99D-1AD9-458F-DEEBE3950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IP Twins Mapping on NAT-108</a:t>
            </a:r>
          </a:p>
        </p:txBody>
      </p:sp>
      <p:pic>
        <p:nvPicPr>
          <p:cNvPr id="9" name="圖片 5">
            <a:extLst>
              <a:ext uri="{FF2B5EF4-FFF2-40B4-BE49-F238E27FC236}">
                <a16:creationId xmlns:a16="http://schemas.microsoft.com/office/drawing/2014/main" id="{DEB89111-5785-0776-74E6-446489AAC3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0281" y="779714"/>
            <a:ext cx="4455566" cy="3655985"/>
          </a:xfrm>
          <a:prstGeom prst="rect">
            <a:avLst/>
          </a:prstGeom>
        </p:spPr>
      </p:pic>
      <p:sp>
        <p:nvSpPr>
          <p:cNvPr id="10" name="文字方塊 2">
            <a:extLst>
              <a:ext uri="{FF2B5EF4-FFF2-40B4-BE49-F238E27FC236}">
                <a16:creationId xmlns:a16="http://schemas.microsoft.com/office/drawing/2014/main" id="{BE9E3E07-141B-0DF8-71E4-6230BC2C6AC5}"/>
              </a:ext>
            </a:extLst>
          </p:cNvPr>
          <p:cNvSpPr txBox="1"/>
          <p:nvPr/>
        </p:nvSpPr>
        <p:spPr>
          <a:xfrm>
            <a:off x="1061391" y="1254004"/>
            <a:ext cx="3517182" cy="307777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 b="1" dirty="0">
                <a:solidFill>
                  <a:schemeClr val="bg1"/>
                </a:solidFill>
              </a:rPr>
              <a:t>Reduce Costs and Improve Efficiency.</a:t>
            </a:r>
            <a:endParaRPr lang="zh-TW" altLang="en-US" sz="1400" b="1" dirty="0">
              <a:solidFill>
                <a:schemeClr val="bg1"/>
              </a:solidFill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688E6521-A331-E2B4-1153-AE747878C8DA}"/>
              </a:ext>
            </a:extLst>
          </p:cNvPr>
          <p:cNvSpPr txBox="1"/>
          <p:nvPr/>
        </p:nvSpPr>
        <p:spPr>
          <a:xfrm>
            <a:off x="179512" y="1914411"/>
            <a:ext cx="5020702" cy="17389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1600" b="1" dirty="0">
                <a:solidFill>
                  <a:schemeClr val="tx2"/>
                </a:solidFill>
              </a:rPr>
              <a:t>The Solution with IP Twins Mapping:</a:t>
            </a:r>
          </a:p>
          <a:p>
            <a:endParaRPr lang="en-US" altLang="zh-TW" sz="1600" dirty="0"/>
          </a:p>
          <a:p>
            <a:r>
              <a:rPr lang="en-US" altLang="zh-TW" sz="1500" dirty="0"/>
              <a:t>In factory automation scenarios, NAT-108 enables multiple PLC devices to connect to SCADA. Even if all devices </a:t>
            </a:r>
            <a:r>
              <a:rPr lang="en-US" altLang="zh-TW" sz="1500" b="1" dirty="0"/>
              <a:t>share the same default LAN IP, </a:t>
            </a:r>
            <a:r>
              <a:rPr lang="en-US" altLang="zh-TW" sz="1500" dirty="0"/>
              <a:t>IP Twins Mapping allows seamless communication between SCADA and PLCs while handling NAT translation.</a:t>
            </a:r>
            <a:endParaRPr lang="zh-TW" altLang="en-US" sz="15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2225CF9-75AF-E6BD-251D-81F228A338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4667F76-A388-464C-982A-D3F7033E0B34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687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7FE0AA-E558-1CEE-2DEB-3B509DC571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F6D0F70-D9CB-8F96-1D28-BB6A5558DF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Limitations on IP Twins Mapping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2C4D528-59C7-C977-DBF5-704EABE56B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2625" y="847870"/>
            <a:ext cx="3267847" cy="3834926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B8519E0-7E5E-C277-A672-5F3E800273B4}"/>
              </a:ext>
            </a:extLst>
          </p:cNvPr>
          <p:cNvSpPr txBox="1">
            <a:spLocks/>
          </p:cNvSpPr>
          <p:nvPr/>
        </p:nvSpPr>
        <p:spPr>
          <a:xfrm>
            <a:off x="386890" y="1228507"/>
            <a:ext cx="5165735" cy="330495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800" dirty="0"/>
              <a:t>IP Twin Mapping feature for NAT-108</a:t>
            </a:r>
          </a:p>
          <a:p>
            <a:pPr marL="571500" lvl="1" indent="-1714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400" dirty="0"/>
              <a:t>Not supported on NAT-102</a:t>
            </a:r>
          </a:p>
          <a:p>
            <a:pPr marL="571500" lvl="1" indent="-17145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TW" sz="1400" dirty="0"/>
          </a:p>
          <a:p>
            <a:pPr marL="171450" indent="-1714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800" dirty="0"/>
              <a:t>No data</a:t>
            </a:r>
            <a:r>
              <a:rPr lang="zh-TW" altLang="zh-TW" sz="1800" dirty="0"/>
              <a:t> </a:t>
            </a:r>
            <a:r>
              <a:rPr lang="en-US" altLang="zh-TW" sz="1800" dirty="0"/>
              <a:t>transmissions</a:t>
            </a:r>
            <a:r>
              <a:rPr lang="zh-TW" altLang="zh-TW" sz="1800" dirty="0"/>
              <a:t> between duplicate IP devices</a:t>
            </a:r>
            <a:r>
              <a:rPr lang="en-US" altLang="zh-TW" sz="1800" dirty="0"/>
              <a:t> </a:t>
            </a:r>
          </a:p>
          <a:p>
            <a:pPr marL="571500" lvl="1" indent="-1714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400" dirty="0"/>
              <a:t>e.g., Production Line 2 &amp; Production Line 3 device</a:t>
            </a:r>
          </a:p>
          <a:p>
            <a:pPr marL="571500" lvl="1" indent="-171450" eaLnBrk="0" fontAlgn="base" hangingPunct="0">
              <a:spcBef>
                <a:spcPct val="0"/>
              </a:spcBef>
              <a:spcAft>
                <a:spcPct val="0"/>
              </a:spcAft>
            </a:pPr>
            <a:endParaRPr lang="zh-TW" altLang="zh-TW" sz="1400" dirty="0"/>
          </a:p>
          <a:p>
            <a:pPr marL="171450" indent="-1714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800" dirty="0"/>
              <a:t>Limited support of duplicate IP</a:t>
            </a:r>
          </a:p>
          <a:p>
            <a:pPr marL="571500" lvl="1" indent="-1714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400" dirty="0"/>
              <a:t>up to 3 devices with an identical LAN IP supported</a:t>
            </a:r>
          </a:p>
          <a:p>
            <a:pPr marL="400050" lvl="1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zh-TW" altLang="zh-TW" sz="1400" dirty="0"/>
          </a:p>
          <a:p>
            <a:pPr marL="171450" indent="-1714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800" dirty="0"/>
              <a:t>Note:</a:t>
            </a:r>
          </a:p>
          <a:p>
            <a:pPr marL="571500" lvl="1" indent="-1714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TW" altLang="zh-TW" sz="1400" dirty="0"/>
              <a:t>The maximum NAT rule limit remains at 128.</a:t>
            </a:r>
          </a:p>
          <a:p>
            <a:endParaRPr lang="en-DE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DB666B8-B291-530E-CEEF-E962440323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4667F76-A388-464C-982A-D3F7033E0B34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0670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7B4B0D-A2D8-4810-1F2C-1662230CF7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1">
            <a:extLst>
              <a:ext uri="{FF2B5EF4-FFF2-40B4-BE49-F238E27FC236}">
                <a16:creationId xmlns:a16="http://schemas.microsoft.com/office/drawing/2014/main" id="{4ACAFFED-D11A-2628-9F0B-3C324F699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1923678"/>
            <a:ext cx="3866051" cy="1364446"/>
          </a:xfrm>
        </p:spPr>
        <p:txBody>
          <a:bodyPr>
            <a:normAutofit/>
          </a:bodyPr>
          <a:lstStyle/>
          <a:p>
            <a:pPr algn="ctr"/>
            <a:r>
              <a:rPr lang="en-US" altLang="zh-TW" dirty="0">
                <a:cs typeface="Arial"/>
              </a:rPr>
              <a:t>How to choose NAT Series?</a:t>
            </a:r>
            <a:endParaRPr lang="en-US" altLang="zh-TW" b="0" dirty="0">
              <a:cs typeface="Arial"/>
            </a:endParaRPr>
          </a:p>
        </p:txBody>
      </p:sp>
      <p:sp>
        <p:nvSpPr>
          <p:cNvPr id="2" name="橢圓 1">
            <a:extLst>
              <a:ext uri="{FF2B5EF4-FFF2-40B4-BE49-F238E27FC236}">
                <a16:creationId xmlns:a16="http://schemas.microsoft.com/office/drawing/2014/main" id="{D54DFFBD-7491-1418-1D47-899073268C39}"/>
              </a:ext>
            </a:extLst>
          </p:cNvPr>
          <p:cNvSpPr/>
          <p:nvPr/>
        </p:nvSpPr>
        <p:spPr>
          <a:xfrm>
            <a:off x="5194267" y="3180561"/>
            <a:ext cx="3256817" cy="8274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5" name="圖片 4" descr="一張含有 螢幕擷取畫面, 電子產品, 文字, 電路 的圖片&#10;&#10;自動產生的描述">
            <a:extLst>
              <a:ext uri="{FF2B5EF4-FFF2-40B4-BE49-F238E27FC236}">
                <a16:creationId xmlns:a16="http://schemas.microsoft.com/office/drawing/2014/main" id="{9E841F02-3935-B106-A0A3-5A2BA22AE6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0011" y="555526"/>
            <a:ext cx="2452211" cy="3678317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48A965E7-2C33-FB6C-674F-A0C92CF76F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001" t="16400" r="36000" b="15001"/>
          <a:stretch/>
        </p:blipFill>
        <p:spPr bwMode="auto">
          <a:xfrm>
            <a:off x="5652120" y="963053"/>
            <a:ext cx="1232838" cy="3020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67585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0C2A44BC-BFD3-5448-A647-982C21D65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130324"/>
            <a:ext cx="8568952" cy="713234"/>
          </a:xfrm>
        </p:spPr>
        <p:txBody>
          <a:bodyPr/>
          <a:lstStyle/>
          <a:p>
            <a:r>
              <a:rPr kumimoji="1" lang="en-US" altLang="zh-TW" dirty="0">
                <a:latin typeface="Arial" panose="020B0604020202020204" pitchFamily="34" charset="0"/>
                <a:cs typeface="Arial" panose="020B0604020202020204" pitchFamily="34" charset="0"/>
              </a:rPr>
              <a:t>Typical Application</a:t>
            </a:r>
            <a:endParaRPr kumimoji="1" lang="zh-TW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2" descr="「factory network moxa」的圖片搜尋結果&quot;">
            <a:extLst>
              <a:ext uri="{FF2B5EF4-FFF2-40B4-BE49-F238E27FC236}">
                <a16:creationId xmlns:a16="http://schemas.microsoft.com/office/drawing/2014/main" id="{D45DFD77-7147-4BDC-81B0-6038BCB689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771550"/>
            <a:ext cx="5792230" cy="3953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群組 24">
            <a:extLst>
              <a:ext uri="{FF2B5EF4-FFF2-40B4-BE49-F238E27FC236}">
                <a16:creationId xmlns:a16="http://schemas.microsoft.com/office/drawing/2014/main" id="{F7FACA8C-1CA3-44E6-9124-C01DE4883986}"/>
              </a:ext>
            </a:extLst>
          </p:cNvPr>
          <p:cNvGrpSpPr/>
          <p:nvPr/>
        </p:nvGrpSpPr>
        <p:grpSpPr>
          <a:xfrm>
            <a:off x="6393529" y="2002240"/>
            <a:ext cx="569936" cy="549993"/>
            <a:chOff x="899592" y="3549417"/>
            <a:chExt cx="569936" cy="549993"/>
          </a:xfrm>
        </p:grpSpPr>
        <p:sp>
          <p:nvSpPr>
            <p:cNvPr id="15" name="橢圓 14">
              <a:extLst>
                <a:ext uri="{FF2B5EF4-FFF2-40B4-BE49-F238E27FC236}">
                  <a16:creationId xmlns:a16="http://schemas.microsoft.com/office/drawing/2014/main" id="{8EF90ED4-56B8-49CC-B809-49E7E312444C}"/>
                </a:ext>
              </a:extLst>
            </p:cNvPr>
            <p:cNvSpPr/>
            <p:nvPr/>
          </p:nvSpPr>
          <p:spPr>
            <a:xfrm>
              <a:off x="899592" y="3549417"/>
              <a:ext cx="569936" cy="549993"/>
            </a:xfrm>
            <a:prstGeom prst="ellipse">
              <a:avLst/>
            </a:prstGeom>
            <a:noFill/>
            <a:ln>
              <a:solidFill>
                <a:srgbClr val="FF0000"/>
              </a:solidFill>
              <a:prstDash val="sysDot"/>
            </a:ln>
            <a:effectLst>
              <a:glow rad="101600">
                <a:schemeClr val="accent4">
                  <a:lumMod val="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latin typeface="Calibri" panose="020F0502020204030204" pitchFamily="34" charset="0"/>
              </a:endParaRPr>
            </a:p>
          </p:txBody>
        </p:sp>
        <p:pic>
          <p:nvPicPr>
            <p:cNvPr id="23" name="圖片 22" descr="一張含有 文字 的圖片&#10;&#10;自動產生的描述">
              <a:extLst>
                <a:ext uri="{FF2B5EF4-FFF2-40B4-BE49-F238E27FC236}">
                  <a16:creationId xmlns:a16="http://schemas.microsoft.com/office/drawing/2014/main" id="{1814BADC-9C43-4058-B5B8-565401A59F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9900" b="80250" l="37150" r="61600">
                          <a14:foregroundMark x1="37800" y1="72500" x2="43600" y2="79668"/>
                          <a14:foregroundMark x1="49081" y1="79330" x2="61650" y2="67500"/>
                          <a14:foregroundMark x1="52632" y1="21066" x2="54850" y2="22200"/>
                          <a14:foregroundMark x1="50450" y1="19950" x2="52504" y2="21000"/>
                          <a14:foregroundMark x1="51484" y1="20208" x2="52944" y2="20424"/>
                          <a14:foregroundMark x1="50750" y1="19950" x2="52936" y2="20434"/>
                          <a14:foregroundMark x1="39700" y1="36250" x2="44000" y2="36950"/>
                          <a14:foregroundMark x1="39000" y1="36250" x2="44550" y2="36400"/>
                          <a14:foregroundMark x1="39400" y1="42450" x2="45750" y2="43150"/>
                          <a14:foregroundMark x1="39300" y1="52000" x2="45900" y2="52700"/>
                          <a14:foregroundMark x1="37150" y1="29800" x2="46950" y2="26700"/>
                          <a14:backgroundMark x1="54750" y1="20900" x2="60700" y2="25100"/>
                          <a14:backgroundMark x1="54350" y1="20500" x2="55600" y2="21700"/>
                          <a14:backgroundMark x1="55700" y1="21600" x2="55700" y2="23850"/>
                          <a14:backgroundMark x1="50450" y1="20350" x2="43430" y2="27189"/>
                          <a14:backgroundMark x1="44650" y1="27100" x2="49500" y2="24800"/>
                          <a14:backgroundMark x1="49800" y1="22250" x2="49800" y2="25900"/>
                          <a14:backgroundMark x1="49900" y1="25500" x2="46920" y2="26757"/>
                          <a14:backgroundMark x1="60450" y1="24700" x2="61350" y2="26050"/>
                          <a14:backgroundMark x1="60700" y1="22100" x2="60700" y2="24700"/>
                          <a14:backgroundMark x1="53000" y1="20350" x2="55050" y2="20900"/>
                          <a14:backgroundMark x1="49400" y1="20100" x2="51250" y2="20350"/>
                          <a14:backgroundMark x1="50050" y1="20350" x2="51650" y2="19550"/>
                          <a14:backgroundMark x1="43450" y1="79900" x2="48850" y2="8005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301" t="19584" r="38334" b="18816"/>
            <a:stretch/>
          </p:blipFill>
          <p:spPr>
            <a:xfrm>
              <a:off x="1099720" y="3579863"/>
              <a:ext cx="189061" cy="477984"/>
            </a:xfrm>
            <a:prstGeom prst="rect">
              <a:avLst/>
            </a:prstGeom>
          </p:spPr>
        </p:pic>
      </p:grpSp>
      <p:grpSp>
        <p:nvGrpSpPr>
          <p:cNvPr id="26" name="群組 25">
            <a:extLst>
              <a:ext uri="{FF2B5EF4-FFF2-40B4-BE49-F238E27FC236}">
                <a16:creationId xmlns:a16="http://schemas.microsoft.com/office/drawing/2014/main" id="{375451F8-9F55-43C4-A058-807CE8A96979}"/>
              </a:ext>
            </a:extLst>
          </p:cNvPr>
          <p:cNvGrpSpPr/>
          <p:nvPr/>
        </p:nvGrpSpPr>
        <p:grpSpPr>
          <a:xfrm>
            <a:off x="4809353" y="3371930"/>
            <a:ext cx="569936" cy="549993"/>
            <a:chOff x="899592" y="3549417"/>
            <a:chExt cx="569936" cy="549993"/>
          </a:xfrm>
        </p:grpSpPr>
        <p:sp>
          <p:nvSpPr>
            <p:cNvPr id="27" name="橢圓 26">
              <a:extLst>
                <a:ext uri="{FF2B5EF4-FFF2-40B4-BE49-F238E27FC236}">
                  <a16:creationId xmlns:a16="http://schemas.microsoft.com/office/drawing/2014/main" id="{68D13751-D234-4B52-ADDE-C558B22893A9}"/>
                </a:ext>
              </a:extLst>
            </p:cNvPr>
            <p:cNvSpPr/>
            <p:nvPr/>
          </p:nvSpPr>
          <p:spPr>
            <a:xfrm>
              <a:off x="899592" y="3549417"/>
              <a:ext cx="569936" cy="549993"/>
            </a:xfrm>
            <a:prstGeom prst="ellipse">
              <a:avLst/>
            </a:prstGeom>
            <a:noFill/>
            <a:ln>
              <a:solidFill>
                <a:srgbClr val="FF0000"/>
              </a:solidFill>
              <a:prstDash val="sysDot"/>
            </a:ln>
            <a:effectLst>
              <a:glow rad="101600">
                <a:schemeClr val="accent4">
                  <a:lumMod val="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latin typeface="Calibri" panose="020F0502020204030204" pitchFamily="34" charset="0"/>
              </a:endParaRPr>
            </a:p>
          </p:txBody>
        </p:sp>
        <p:pic>
          <p:nvPicPr>
            <p:cNvPr id="28" name="圖片 27" descr="一張含有 文字 的圖片&#10;&#10;自動產生的描述">
              <a:extLst>
                <a:ext uri="{FF2B5EF4-FFF2-40B4-BE49-F238E27FC236}">
                  <a16:creationId xmlns:a16="http://schemas.microsoft.com/office/drawing/2014/main" id="{CF171A12-0FD4-489C-BCD2-D31DEE3A03E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9900" b="80250" l="37150" r="61600">
                          <a14:foregroundMark x1="37800" y1="72500" x2="43600" y2="79668"/>
                          <a14:foregroundMark x1="49081" y1="79330" x2="61650" y2="67500"/>
                          <a14:foregroundMark x1="52632" y1="21066" x2="54850" y2="22200"/>
                          <a14:foregroundMark x1="50450" y1="19950" x2="52504" y2="21000"/>
                          <a14:foregroundMark x1="51484" y1="20208" x2="52944" y2="20424"/>
                          <a14:foregroundMark x1="50750" y1="19950" x2="52936" y2="20434"/>
                          <a14:foregroundMark x1="39700" y1="36250" x2="44000" y2="36950"/>
                          <a14:foregroundMark x1="39000" y1="36250" x2="44550" y2="36400"/>
                          <a14:foregroundMark x1="39400" y1="42450" x2="45750" y2="43150"/>
                          <a14:foregroundMark x1="39300" y1="52000" x2="45900" y2="52700"/>
                          <a14:foregroundMark x1="37150" y1="29800" x2="46950" y2="26700"/>
                          <a14:backgroundMark x1="54750" y1="20900" x2="60700" y2="25100"/>
                          <a14:backgroundMark x1="54350" y1="20500" x2="55600" y2="21700"/>
                          <a14:backgroundMark x1="55700" y1="21600" x2="55700" y2="23850"/>
                          <a14:backgroundMark x1="50450" y1="20350" x2="43430" y2="27189"/>
                          <a14:backgroundMark x1="44650" y1="27100" x2="49500" y2="24800"/>
                          <a14:backgroundMark x1="49800" y1="22250" x2="49800" y2="25900"/>
                          <a14:backgroundMark x1="49900" y1="25500" x2="46920" y2="26757"/>
                          <a14:backgroundMark x1="60450" y1="24700" x2="61350" y2="26050"/>
                          <a14:backgroundMark x1="60700" y1="22100" x2="60700" y2="24700"/>
                          <a14:backgroundMark x1="53000" y1="20350" x2="55050" y2="20900"/>
                          <a14:backgroundMark x1="49400" y1="20100" x2="51250" y2="20350"/>
                          <a14:backgroundMark x1="50050" y1="20350" x2="51650" y2="19550"/>
                          <a14:backgroundMark x1="43450" y1="79900" x2="48850" y2="8005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301" t="19584" r="38334" b="18816"/>
            <a:stretch/>
          </p:blipFill>
          <p:spPr>
            <a:xfrm>
              <a:off x="1099720" y="3579863"/>
              <a:ext cx="189061" cy="477984"/>
            </a:xfrm>
            <a:prstGeom prst="rect">
              <a:avLst/>
            </a:prstGeom>
          </p:spPr>
        </p:pic>
      </p:grpSp>
      <p:sp>
        <p:nvSpPr>
          <p:cNvPr id="30" name="圓角矩形 37">
            <a:extLst>
              <a:ext uri="{FF2B5EF4-FFF2-40B4-BE49-F238E27FC236}">
                <a16:creationId xmlns:a16="http://schemas.microsoft.com/office/drawing/2014/main" id="{D5EC6FDA-4DEC-4CA5-AA14-BCBBFBBDA5E5}"/>
              </a:ext>
            </a:extLst>
          </p:cNvPr>
          <p:cNvSpPr/>
          <p:nvPr/>
        </p:nvSpPr>
        <p:spPr>
          <a:xfrm>
            <a:off x="4715854" y="3134192"/>
            <a:ext cx="885746" cy="175806"/>
          </a:xfrm>
          <a:prstGeom prst="roundRect">
            <a:avLst>
              <a:gd name="adj" fmla="val 50000"/>
            </a:avLst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Calibri" panose="020F0502020204030204" pitchFamily="34" charset="0"/>
              </a:rPr>
              <a:t>NAT-Series</a:t>
            </a:r>
          </a:p>
        </p:txBody>
      </p:sp>
      <p:sp>
        <p:nvSpPr>
          <p:cNvPr id="31" name="圓角矩形 37">
            <a:extLst>
              <a:ext uri="{FF2B5EF4-FFF2-40B4-BE49-F238E27FC236}">
                <a16:creationId xmlns:a16="http://schemas.microsoft.com/office/drawing/2014/main" id="{DBFDD46D-0076-44DE-8F1F-17EE31036B97}"/>
              </a:ext>
            </a:extLst>
          </p:cNvPr>
          <p:cNvSpPr/>
          <p:nvPr/>
        </p:nvSpPr>
        <p:spPr>
          <a:xfrm>
            <a:off x="6300030" y="1766482"/>
            <a:ext cx="892769" cy="175806"/>
          </a:xfrm>
          <a:prstGeom prst="roundRect">
            <a:avLst>
              <a:gd name="adj" fmla="val 50000"/>
            </a:avLst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Calibri" panose="020F0502020204030204" pitchFamily="34" charset="0"/>
              </a:rPr>
              <a:t>NAT-Series</a:t>
            </a:r>
          </a:p>
        </p:txBody>
      </p:sp>
      <p:sp>
        <p:nvSpPr>
          <p:cNvPr id="33" name="文字方塊 32">
            <a:extLst>
              <a:ext uri="{FF2B5EF4-FFF2-40B4-BE49-F238E27FC236}">
                <a16:creationId xmlns:a16="http://schemas.microsoft.com/office/drawing/2014/main" id="{7D2E8DD9-A149-440D-8A8C-6F9568C14E4D}"/>
              </a:ext>
            </a:extLst>
          </p:cNvPr>
          <p:cNvSpPr txBox="1"/>
          <p:nvPr/>
        </p:nvSpPr>
        <p:spPr>
          <a:xfrm>
            <a:off x="107504" y="3795886"/>
            <a:ext cx="482453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1600" b="1" dirty="0"/>
              <a:t>Simplify the IP configuration of machines in existing network infrastructure in factory automation environments</a:t>
            </a:r>
            <a:endParaRPr lang="zh-TW" altLang="en-US" sz="1600" b="1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3CF7D9C-9823-B8EB-FD80-9159F2F8E9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4667F76-A388-464C-982A-D3F7033E0B34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9241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A6B1AB-1D70-50EE-2FB6-271F437F1D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28F7C38D-A09A-9C83-6861-36F0753A25C5}"/>
              </a:ext>
            </a:extLst>
          </p:cNvPr>
          <p:cNvGraphicFramePr>
            <a:graphicFrameLocks noGrp="1"/>
          </p:cNvGraphicFramePr>
          <p:nvPr/>
        </p:nvGraphicFramePr>
        <p:xfrm>
          <a:off x="189550" y="987574"/>
          <a:ext cx="8764899" cy="3696140"/>
        </p:xfrm>
        <a:graphic>
          <a:graphicData uri="http://schemas.openxmlformats.org/drawingml/2006/table">
            <a:tbl>
              <a:tblPr/>
              <a:tblGrid>
                <a:gridCol w="1032459">
                  <a:extLst>
                    <a:ext uri="{9D8B030D-6E8A-4147-A177-3AD203B41FA5}">
                      <a16:colId xmlns:a16="http://schemas.microsoft.com/office/drawing/2014/main" val="1306239163"/>
                    </a:ext>
                  </a:extLst>
                </a:gridCol>
                <a:gridCol w="3720069">
                  <a:extLst>
                    <a:ext uri="{9D8B030D-6E8A-4147-A177-3AD203B41FA5}">
                      <a16:colId xmlns:a16="http://schemas.microsoft.com/office/drawing/2014/main" val="1144424714"/>
                    </a:ext>
                  </a:extLst>
                </a:gridCol>
                <a:gridCol w="312379">
                  <a:extLst>
                    <a:ext uri="{9D8B030D-6E8A-4147-A177-3AD203B41FA5}">
                      <a16:colId xmlns:a16="http://schemas.microsoft.com/office/drawing/2014/main" val="1913902923"/>
                    </a:ext>
                  </a:extLst>
                </a:gridCol>
                <a:gridCol w="3699992">
                  <a:extLst>
                    <a:ext uri="{9D8B030D-6E8A-4147-A177-3AD203B41FA5}">
                      <a16:colId xmlns:a16="http://schemas.microsoft.com/office/drawing/2014/main" val="407625720"/>
                    </a:ext>
                  </a:extLst>
                </a:gridCol>
              </a:tblGrid>
              <a:tr h="13221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TW" altLang="en-US" sz="1400" kern="1200" dirty="0">
                        <a:solidFill>
                          <a:schemeClr val="bg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77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chemeClr val="bg1"/>
                          </a:solidFill>
                          <a:latin typeface="+mj-lt"/>
                        </a:rPr>
                        <a:t>NAT-102 </a:t>
                      </a:r>
                      <a:endParaRPr lang="zh-TW" altLang="en-US" sz="14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77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TW" sz="14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NAT-108</a:t>
                      </a:r>
                      <a:endParaRPr lang="zh-TW" altLang="en-US" sz="14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US" altLang="zh-TW" sz="10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NAT-108</a:t>
                      </a:r>
                      <a:endParaRPr lang="zh-TW" altLang="en-US" dirty="0"/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7143389"/>
                  </a:ext>
                </a:extLst>
              </a:tr>
              <a:tr h="503393">
                <a:tc>
                  <a:txBody>
                    <a:bodyPr/>
                    <a:lstStyle/>
                    <a:p>
                      <a:pPr algn="l"/>
                      <a:r>
                        <a:rPr lang="en-US" sz="1400" b="0" dirty="0">
                          <a:latin typeface="+mj-lt"/>
                        </a:rPr>
                        <a:t>Target Industry</a:t>
                      </a:r>
                    </a:p>
                  </a:txBody>
                  <a:tcPr marL="30036" marR="30036" marT="15018" marB="15018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altLang="zh-TW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Discrete Automation / Factory Automation</a:t>
                      </a:r>
                      <a:endParaRPr lang="en-US" sz="14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0036" marR="30036" marT="15018" marB="15018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22841778"/>
                  </a:ext>
                </a:extLst>
              </a:tr>
              <a:tr h="2384554">
                <a:tc>
                  <a:txBody>
                    <a:bodyPr/>
                    <a:lstStyle/>
                    <a:p>
                      <a:pPr algn="l"/>
                      <a:r>
                        <a:rPr lang="en-US" sz="1400" b="0" dirty="0">
                          <a:latin typeface="+mj-lt"/>
                        </a:rPr>
                        <a:t>Field Scope</a:t>
                      </a:r>
                    </a:p>
                  </a:txBody>
                  <a:tcPr marL="30036" marR="30036" marT="15018" marB="15018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71450" marR="0" lvl="0" indent="-171450" algn="l" defTabSz="6857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TW" sz="1400" dirty="0"/>
                        <a:t>Ideal for </a:t>
                      </a:r>
                      <a:r>
                        <a:rPr lang="en-US" altLang="zh-TW" sz="1400" b="1" dirty="0">
                          <a:solidFill>
                            <a:schemeClr val="accent1"/>
                          </a:solidFill>
                        </a:rPr>
                        <a:t>small sites, single-station or existing network structure with switches.</a:t>
                      </a:r>
                      <a:endParaRPr lang="en-US" altLang="zh-TW" sz="1400" dirty="0"/>
                    </a:p>
                    <a:p>
                      <a:pPr marL="171450" marR="0" lvl="0" indent="-171450" algn="l" defTabSz="6857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TW" sz="1400" dirty="0"/>
                        <a:t>Cost-sensitive and simple network environments, offering basic NAT functionality for single-site conversion.</a:t>
                      </a:r>
                      <a:endParaRPr lang="en-US" altLang="zh-TW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0036" marR="30036" marT="15018" marB="15018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171450" marR="0" lvl="0" indent="-171450" algn="l" defTabSz="6857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9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0036" marR="30036" marT="15018" marB="15018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endParaRPr lang="en-US" altLang="zh-TW" sz="1400" dirty="0"/>
                    </a:p>
                    <a:p>
                      <a:pPr marL="0" indent="0" algn="ctr">
                        <a:buFontTx/>
                        <a:buNone/>
                      </a:pPr>
                      <a:endParaRPr lang="en-US" sz="1400" dirty="0">
                        <a:solidFill>
                          <a:schemeClr val="tx1"/>
                        </a:solidFill>
                        <a:latin typeface="+mj-lt"/>
                      </a:endParaRPr>
                    </a:p>
                    <a:p>
                      <a:pPr marL="171450" marR="0" lvl="0" indent="-171450" algn="l" defTabSz="6857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TW" sz="1400" dirty="0"/>
                        <a:t>Suitable for </a:t>
                      </a:r>
                      <a:r>
                        <a:rPr lang="en-US" altLang="zh-TW" sz="1400" b="1" dirty="0">
                          <a:solidFill>
                            <a:schemeClr val="accent5"/>
                          </a:solidFill>
                        </a:rPr>
                        <a:t>multi-li</a:t>
                      </a:r>
                      <a:r>
                        <a:rPr lang="en-US" altLang="zh-TW" sz="1400" b="1" kern="1200" dirty="0">
                          <a:solidFill>
                            <a:schemeClr val="accent5"/>
                          </a:solidFill>
                          <a:latin typeface="+mn-lt"/>
                          <a:ea typeface="+mn-ea"/>
                          <a:cs typeface="+mn-cs"/>
                        </a:rPr>
                        <a:t>ne</a:t>
                      </a:r>
                      <a:r>
                        <a:rPr lang="en-US" altLang="zh-TW" sz="1400" dirty="0"/>
                        <a:t> factories and </a:t>
                      </a:r>
                      <a:r>
                        <a:rPr lang="en-US" altLang="zh-TW" sz="1400" b="1" dirty="0">
                          <a:solidFill>
                            <a:schemeClr val="accent5"/>
                          </a:solidFill>
                        </a:rPr>
                        <a:t>more complex network environments</a:t>
                      </a:r>
                      <a:r>
                        <a:rPr lang="en-US" altLang="zh-TW" sz="1400" dirty="0"/>
                        <a:t>.</a:t>
                      </a:r>
                    </a:p>
                    <a:p>
                      <a:pPr marL="171450" marR="0" lvl="0" indent="-171450" algn="l" defTabSz="68573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TW" sz="1400" dirty="0"/>
                        <a:t>Emphasizes</a:t>
                      </a:r>
                      <a:r>
                        <a:rPr lang="zh-TW" altLang="en-US" sz="1400" dirty="0"/>
                        <a:t> </a:t>
                      </a:r>
                      <a:r>
                        <a:rPr lang="en-US" altLang="zh-TW" sz="1400" dirty="0"/>
                        <a:t>flexibility to meet multi-device network architecture needs with support for IP Twins Mapping.</a:t>
                      </a:r>
                    </a:p>
                    <a:p>
                      <a:pPr marL="0" indent="0" algn="l">
                        <a:buFontTx/>
                        <a:buNone/>
                      </a:pPr>
                      <a:endParaRPr lang="en-US" sz="14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0036" marR="30036" marT="15018" marB="15018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5707598"/>
                  </a:ext>
                </a:extLst>
              </a:tr>
              <a:tr h="503393">
                <a:tc>
                  <a:txBody>
                    <a:bodyPr/>
                    <a:lstStyle/>
                    <a:p>
                      <a:pPr algn="l"/>
                      <a:r>
                        <a:rPr lang="en-US" sz="1400" b="0" dirty="0">
                          <a:latin typeface="+mj-lt"/>
                        </a:rPr>
                        <a:t>Application</a:t>
                      </a:r>
                    </a:p>
                  </a:txBody>
                  <a:tcPr marL="30036" marR="30036" marT="15018" marB="15018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+mj-lt"/>
                        </a:rPr>
                        <a:t> Single Connection</a:t>
                      </a:r>
                    </a:p>
                    <a:p>
                      <a:pPr algn="ctr"/>
                      <a:r>
                        <a:rPr lang="pl-PL" altLang="zh-TW" sz="1400" dirty="0"/>
                        <a:t>SCADA to PLC</a:t>
                      </a:r>
                      <a:endParaRPr lang="en-US" sz="1400" dirty="0">
                        <a:latin typeface="+mj-lt"/>
                      </a:endParaRPr>
                    </a:p>
                  </a:txBody>
                  <a:tcPr marL="30036" marR="30036" marT="15018" marB="15018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900" dirty="0">
                        <a:latin typeface="+mj-lt"/>
                      </a:endParaRPr>
                    </a:p>
                  </a:txBody>
                  <a:tcPr marL="30036" marR="30036" marT="15018" marB="15018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+mj-lt"/>
                        </a:rPr>
                        <a:t>Multiple Connections</a:t>
                      </a:r>
                    </a:p>
                    <a:p>
                      <a:pPr algn="ctr"/>
                      <a:r>
                        <a:rPr lang="en-US" altLang="zh-TW" sz="1400" dirty="0"/>
                        <a:t>SCADA to Multi-PLCs, PLCs to PLCs</a:t>
                      </a:r>
                      <a:endParaRPr lang="en-US" sz="1400" dirty="0">
                        <a:latin typeface="+mj-lt"/>
                      </a:endParaRPr>
                    </a:p>
                  </a:txBody>
                  <a:tcPr marL="30036" marR="30036" marT="15018" marB="15018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632462"/>
                  </a:ext>
                </a:extLst>
              </a:tr>
            </a:tbl>
          </a:graphicData>
        </a:graphic>
      </p:graphicFrame>
      <p:pic>
        <p:nvPicPr>
          <p:cNvPr id="19" name="圖片 18" descr="一張含有 文字 的圖片&#10;&#10;自動產生的描述">
            <a:extLst>
              <a:ext uri="{FF2B5EF4-FFF2-40B4-BE49-F238E27FC236}">
                <a16:creationId xmlns:a16="http://schemas.microsoft.com/office/drawing/2014/main" id="{70CA467F-3DC5-DBE4-10D3-F9CDB592674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4130" b="79118" l="37819" r="61021">
                        <a14:foregroundMark x1="43852" y1="76334" x2="43852" y2="76334"/>
                        <a14:foregroundMark x1="38283" y1="57309" x2="38283" y2="57309"/>
                        <a14:foregroundMark x1="44548" y1="79118" x2="44548" y2="791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386" t="17801" r="36000" b="18207"/>
          <a:stretch/>
        </p:blipFill>
        <p:spPr>
          <a:xfrm>
            <a:off x="1763688" y="619737"/>
            <a:ext cx="424050" cy="948319"/>
          </a:xfrm>
          <a:prstGeom prst="rect">
            <a:avLst/>
          </a:prstGeom>
        </p:spPr>
      </p:pic>
      <p:pic>
        <p:nvPicPr>
          <p:cNvPr id="13" name="圖片 12" descr="一張含有 電子產品, 控制 的圖片&#10;&#10;自動產生的描述">
            <a:extLst>
              <a:ext uri="{FF2B5EF4-FFF2-40B4-BE49-F238E27FC236}">
                <a16:creationId xmlns:a16="http://schemas.microsoft.com/office/drawing/2014/main" id="{E8D2EA47-D8CC-C100-96BC-65B13C38957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367363"/>
            <a:ext cx="800463" cy="1200693"/>
          </a:xfrm>
          <a:prstGeom prst="rect">
            <a:avLst/>
          </a:prstGeom>
        </p:spPr>
      </p:pic>
      <p:sp>
        <p:nvSpPr>
          <p:cNvPr id="7" name="標題 4">
            <a:extLst>
              <a:ext uri="{FF2B5EF4-FFF2-40B4-BE49-F238E27FC236}">
                <a16:creationId xmlns:a16="http://schemas.microsoft.com/office/drawing/2014/main" id="{7E749492-4192-52E3-20FB-D67AC9ACF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04" y="200432"/>
            <a:ext cx="8368924" cy="58283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altLang="zh-TW" dirty="0"/>
              <a:t>How to choose NAT Series?</a:t>
            </a:r>
            <a:endParaRPr lang="zh-TW" alt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27AC2A6-1065-EB12-98C7-F9BD8F70CD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4667F76-A388-464C-982A-D3F7033E0B34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6239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Learning Objectives</a:t>
            </a:r>
            <a:endParaRPr lang="zh-TW" altLang="en-US" dirty="0"/>
          </a:p>
        </p:txBody>
      </p:sp>
      <p:graphicFrame>
        <p:nvGraphicFramePr>
          <p:cNvPr id="4" name="內容版面配置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122009"/>
              </p:ext>
            </p:extLst>
          </p:nvPr>
        </p:nvGraphicFramePr>
        <p:xfrm>
          <a:off x="323528" y="1200152"/>
          <a:ext cx="8293876" cy="16972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內容版面配置區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54929"/>
              </p:ext>
            </p:extLst>
          </p:nvPr>
        </p:nvGraphicFramePr>
        <p:xfrm>
          <a:off x="323528" y="2897436"/>
          <a:ext cx="8293876" cy="16972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D65BF6-E54D-9A9C-1D25-BB67D98868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4667F76-A388-464C-982A-D3F7033E0B3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4134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D2EA22-2563-D026-3623-4723E7C613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6">
            <a:extLst>
              <a:ext uri="{FF2B5EF4-FFF2-40B4-BE49-F238E27FC236}">
                <a16:creationId xmlns:a16="http://schemas.microsoft.com/office/drawing/2014/main" id="{6A80B48C-928A-75B3-8750-94A7B61A8C8B}"/>
              </a:ext>
            </a:extLst>
          </p:cNvPr>
          <p:cNvSpPr/>
          <p:nvPr/>
        </p:nvSpPr>
        <p:spPr>
          <a:xfrm>
            <a:off x="0" y="3247347"/>
            <a:ext cx="9144000" cy="1470243"/>
          </a:xfrm>
          <a:prstGeom prst="rect">
            <a:avLst/>
          </a:prstGeom>
          <a:solidFill>
            <a:srgbClr val="C9D0C6">
              <a:lumMod val="60000"/>
              <a:lumOff val="40000"/>
            </a:srgbClr>
          </a:solidFill>
          <a:ln w="9525" cap="flat" cmpd="sng" algn="ctr">
            <a:noFill/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1" i="0" u="none" strike="noStrike" kern="0" cap="none" spc="0" normalizeH="0" baseline="0" noProof="0" dirty="0">
              <a:ln>
                <a:noFill/>
              </a:ln>
              <a:solidFill>
                <a:srgbClr val="008787"/>
              </a:solidFill>
              <a:effectLst/>
              <a:uLnTx/>
              <a:uFillTx/>
              <a:latin typeface="Arial"/>
              <a:ea typeface="微軟正黑體"/>
              <a:cs typeface="+mn-cs"/>
            </a:endParaRPr>
          </a:p>
        </p:txBody>
      </p:sp>
      <p:sp>
        <p:nvSpPr>
          <p:cNvPr id="3" name="文字方塊 27">
            <a:extLst>
              <a:ext uri="{FF2B5EF4-FFF2-40B4-BE49-F238E27FC236}">
                <a16:creationId xmlns:a16="http://schemas.microsoft.com/office/drawing/2014/main" id="{50085C2D-F925-CA1E-6186-1F1288391287}"/>
              </a:ext>
            </a:extLst>
          </p:cNvPr>
          <p:cNvSpPr txBox="1"/>
          <p:nvPr/>
        </p:nvSpPr>
        <p:spPr>
          <a:xfrm>
            <a:off x="184567" y="3486539"/>
            <a:ext cx="301726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b="1" dirty="0">
                <a:solidFill>
                  <a:srgbClr val="000000">
                    <a:lumMod val="65000"/>
                    <a:lumOff val="35000"/>
                  </a:srgbClr>
                </a:solidFill>
                <a:latin typeface="Söhne"/>
              </a:rPr>
              <a:t>Next-level Network Address Translation</a:t>
            </a:r>
          </a:p>
          <a:p>
            <a:r>
              <a:rPr lang="en-US" altLang="zh-TW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Söhne"/>
              </a:rPr>
              <a:t>NAT-108 provides seamless network address translation, effectively managing OT networks by resolving complex connection challenges, </a:t>
            </a:r>
            <a:r>
              <a:rPr lang="en-US" altLang="zh-TW" sz="900" b="1" dirty="0">
                <a:solidFill>
                  <a:srgbClr val="008787"/>
                </a:solidFill>
                <a:latin typeface="Söhne"/>
              </a:rPr>
              <a:t>such as IP conflicts, through its IP Twins Mapping feature.</a:t>
            </a:r>
          </a:p>
        </p:txBody>
      </p:sp>
      <p:sp>
        <p:nvSpPr>
          <p:cNvPr id="5" name="文字方塊 29">
            <a:extLst>
              <a:ext uri="{FF2B5EF4-FFF2-40B4-BE49-F238E27FC236}">
                <a16:creationId xmlns:a16="http://schemas.microsoft.com/office/drawing/2014/main" id="{BF795EAF-3557-71B3-FD83-B1B9DDF5EF08}"/>
              </a:ext>
            </a:extLst>
          </p:cNvPr>
          <p:cNvSpPr txBox="1"/>
          <p:nvPr/>
        </p:nvSpPr>
        <p:spPr>
          <a:xfrm>
            <a:off x="3174081" y="3499105"/>
            <a:ext cx="3017262" cy="9464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b="1" dirty="0">
                <a:solidFill>
                  <a:srgbClr val="000000">
                    <a:lumMod val="65000"/>
                    <a:lumOff val="35000"/>
                  </a:srgbClr>
                </a:solidFill>
                <a:latin typeface="Söhne"/>
              </a:rPr>
              <a:t>Solidify OT Network Security</a:t>
            </a:r>
          </a:p>
          <a:p>
            <a:r>
              <a:rPr lang="en-US" altLang="zh-TW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Söhne"/>
              </a:rPr>
              <a:t>The NAT-108 helps protect critical infrastructure, enhances network reliability, and </a:t>
            </a:r>
            <a:r>
              <a:rPr lang="en-US" altLang="zh-TW" sz="900" b="1" dirty="0">
                <a:solidFill>
                  <a:srgbClr val="008787"/>
                </a:solidFill>
                <a:latin typeface="Söhne"/>
              </a:rPr>
              <a:t>ensures secure and stable operations </a:t>
            </a:r>
            <a:r>
              <a:rPr lang="en-US" altLang="zh-TW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Söhne"/>
              </a:rPr>
              <a:t>with the L3 firewall and Device Lockdown feature.</a:t>
            </a:r>
          </a:p>
          <a:p>
            <a:endParaRPr lang="en-US" altLang="zh-TW" sz="1050" dirty="0">
              <a:solidFill>
                <a:srgbClr val="000000">
                  <a:lumMod val="65000"/>
                  <a:lumOff val="35000"/>
                </a:srgbClr>
              </a:solidFill>
              <a:latin typeface="Söhne"/>
            </a:endParaRPr>
          </a:p>
        </p:txBody>
      </p:sp>
      <p:sp>
        <p:nvSpPr>
          <p:cNvPr id="6" name="文字方塊 30">
            <a:extLst>
              <a:ext uri="{FF2B5EF4-FFF2-40B4-BE49-F238E27FC236}">
                <a16:creationId xmlns:a16="http://schemas.microsoft.com/office/drawing/2014/main" id="{614E3D53-1EBC-EAA4-6333-6AB1FB4C904F}"/>
              </a:ext>
            </a:extLst>
          </p:cNvPr>
          <p:cNvSpPr txBox="1"/>
          <p:nvPr/>
        </p:nvSpPr>
        <p:spPr>
          <a:xfrm>
            <a:off x="6271554" y="3421446"/>
            <a:ext cx="2792235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b="1" dirty="0">
                <a:solidFill>
                  <a:srgbClr val="000000">
                    <a:lumMod val="65000"/>
                    <a:lumOff val="35000"/>
                  </a:srgbClr>
                </a:solidFill>
                <a:latin typeface="Söhne"/>
              </a:rPr>
              <a:t>Empowers OT stability</a:t>
            </a:r>
          </a:p>
          <a:p>
            <a:pPr>
              <a:defRPr/>
            </a:pPr>
            <a:r>
              <a:rPr lang="en-US" altLang="zh-TW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Söhne"/>
              </a:rPr>
              <a:t>The NAT-108 </a:t>
            </a:r>
            <a:r>
              <a:rPr lang="en-US" altLang="zh-TW" sz="900" b="1" dirty="0">
                <a:solidFill>
                  <a:srgbClr val="008787"/>
                </a:solidFill>
                <a:latin typeface="Söhne"/>
              </a:rPr>
              <a:t>maximizes cabinet space, and reduces downtime and maintenance costs</a:t>
            </a:r>
            <a:r>
              <a:rPr lang="en-US" altLang="zh-TW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Söhne"/>
              </a:rPr>
              <a:t>, ensuring consistent performance in harsh industrial conditions.</a:t>
            </a:r>
          </a:p>
        </p:txBody>
      </p:sp>
      <p:sp>
        <p:nvSpPr>
          <p:cNvPr id="34" name="文字方塊 31">
            <a:extLst>
              <a:ext uri="{FF2B5EF4-FFF2-40B4-BE49-F238E27FC236}">
                <a16:creationId xmlns:a16="http://schemas.microsoft.com/office/drawing/2014/main" id="{A95DD7FF-DB57-F00A-5992-0716F616FF7C}"/>
              </a:ext>
            </a:extLst>
          </p:cNvPr>
          <p:cNvSpPr txBox="1"/>
          <p:nvPr/>
        </p:nvSpPr>
        <p:spPr>
          <a:xfrm>
            <a:off x="-29763" y="3205422"/>
            <a:ext cx="1721444" cy="2616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Key Benefits For users</a:t>
            </a:r>
            <a:endParaRPr kumimoji="0" lang="zh-TW" altLang="en-US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35" name="文字方塊 32">
            <a:extLst>
              <a:ext uri="{FF2B5EF4-FFF2-40B4-BE49-F238E27FC236}">
                <a16:creationId xmlns:a16="http://schemas.microsoft.com/office/drawing/2014/main" id="{B3CF9679-CE70-A793-3CD1-FFFBF0891997}"/>
              </a:ext>
            </a:extLst>
          </p:cNvPr>
          <p:cNvSpPr txBox="1"/>
          <p:nvPr/>
        </p:nvSpPr>
        <p:spPr>
          <a:xfrm>
            <a:off x="301996" y="2763238"/>
            <a:ext cx="290056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Market-Leading Comprehensive NAT Solution</a:t>
            </a:r>
            <a:endParaRPr kumimoji="0" lang="zh-TW" altLang="en-US" sz="10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36" name="文字方塊 33">
            <a:extLst>
              <a:ext uri="{FF2B5EF4-FFF2-40B4-BE49-F238E27FC236}">
                <a16:creationId xmlns:a16="http://schemas.microsoft.com/office/drawing/2014/main" id="{43AFFF36-2B96-77CF-1ACF-401386D347C1}"/>
              </a:ext>
            </a:extLst>
          </p:cNvPr>
          <p:cNvSpPr txBox="1"/>
          <p:nvPr/>
        </p:nvSpPr>
        <p:spPr>
          <a:xfrm>
            <a:off x="3403921" y="2771185"/>
            <a:ext cx="46795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dirty="0">
                <a:solidFill>
                  <a:srgbClr val="FFFFFF"/>
                </a:solidFill>
                <a:latin typeface="Söhne"/>
              </a:rPr>
              <a:t>Robust Security Measures</a:t>
            </a:r>
          </a:p>
        </p:txBody>
      </p:sp>
      <p:graphicFrame>
        <p:nvGraphicFramePr>
          <p:cNvPr id="37" name="表格 34">
            <a:extLst>
              <a:ext uri="{FF2B5EF4-FFF2-40B4-BE49-F238E27FC236}">
                <a16:creationId xmlns:a16="http://schemas.microsoft.com/office/drawing/2014/main" id="{EF783D7B-DA73-5B9A-48DD-699E66061B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4453222"/>
              </p:ext>
            </p:extLst>
          </p:nvPr>
        </p:nvGraphicFramePr>
        <p:xfrm>
          <a:off x="-6354" y="2771980"/>
          <a:ext cx="9186864" cy="354409"/>
        </p:xfrm>
        <a:graphic>
          <a:graphicData uri="http://schemas.openxmlformats.org/drawingml/2006/table">
            <a:tbl>
              <a:tblPr/>
              <a:tblGrid>
                <a:gridCol w="3062288">
                  <a:extLst>
                    <a:ext uri="{9D8B030D-6E8A-4147-A177-3AD203B41FA5}">
                      <a16:colId xmlns:a16="http://schemas.microsoft.com/office/drawing/2014/main" val="1144424714"/>
                    </a:ext>
                  </a:extLst>
                </a:gridCol>
                <a:gridCol w="3062288">
                  <a:extLst>
                    <a:ext uri="{9D8B030D-6E8A-4147-A177-3AD203B41FA5}">
                      <a16:colId xmlns:a16="http://schemas.microsoft.com/office/drawing/2014/main" val="3451355093"/>
                    </a:ext>
                  </a:extLst>
                </a:gridCol>
                <a:gridCol w="3062288">
                  <a:extLst>
                    <a:ext uri="{9D8B030D-6E8A-4147-A177-3AD203B41FA5}">
                      <a16:colId xmlns:a16="http://schemas.microsoft.com/office/drawing/2014/main" val="935785757"/>
                    </a:ext>
                  </a:extLst>
                </a:gridCol>
              </a:tblGrid>
              <a:tr h="354409">
                <a:tc>
                  <a:txBody>
                    <a:bodyPr/>
                    <a:lstStyle>
                      <a:lvl1pPr marL="0" algn="l" defTabSz="685732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微軟正黑體"/>
                        </a:defRPr>
                      </a:lvl1pPr>
                      <a:lvl2pPr marL="342866" algn="l" defTabSz="685732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微軟正黑體"/>
                        </a:defRPr>
                      </a:lvl2pPr>
                      <a:lvl3pPr marL="685732" algn="l" defTabSz="685732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微軟正黑體"/>
                        </a:defRPr>
                      </a:lvl3pPr>
                      <a:lvl4pPr marL="1028597" algn="l" defTabSz="685732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微軟正黑體"/>
                        </a:defRPr>
                      </a:lvl4pPr>
                      <a:lvl5pPr marL="1371463" algn="l" defTabSz="685732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微軟正黑體"/>
                        </a:defRPr>
                      </a:lvl5pPr>
                      <a:lvl6pPr marL="1714328" algn="l" defTabSz="685732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微軟正黑體"/>
                        </a:defRPr>
                      </a:lvl6pPr>
                      <a:lvl7pPr marL="2057195" algn="l" defTabSz="685732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微軟正黑體"/>
                        </a:defRPr>
                      </a:lvl7pPr>
                      <a:lvl8pPr marL="2400060" algn="l" defTabSz="685732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微軟正黑體"/>
                        </a:defRPr>
                      </a:lvl8pPr>
                      <a:lvl9pPr marL="2742926" algn="l" defTabSz="685732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微軟正黑體"/>
                        </a:defRPr>
                      </a:lvl9pPr>
                    </a:lstStyle>
                    <a:p>
                      <a:pPr algn="ctr"/>
                      <a:r>
                        <a:rPr lang="en-US" altLang="zh-TW" sz="1000" b="0" dirty="0">
                          <a:solidFill>
                            <a:schemeClr val="bg1"/>
                          </a:solidFill>
                        </a:rPr>
                        <a:t>Comprehensive Market-leading NAT Solution</a:t>
                      </a:r>
                      <a:endParaRPr lang="zh-TW" altLang="en-US" sz="1000" b="0" kern="1200" dirty="0">
                        <a:solidFill>
                          <a:schemeClr val="bg1"/>
                        </a:solidFill>
                        <a:latin typeface="Arial"/>
                        <a:ea typeface="微軟正黑體"/>
                        <a:cs typeface="+mn-cs"/>
                      </a:endParaRP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779"/>
                    </a:solidFill>
                  </a:tcPr>
                </a:tc>
                <a:tc>
                  <a:txBody>
                    <a:bodyPr/>
                    <a:lstStyle>
                      <a:lvl1pPr marL="0" algn="l" defTabSz="685732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微軟正黑體"/>
                        </a:defRPr>
                      </a:lvl1pPr>
                      <a:lvl2pPr marL="342866" algn="l" defTabSz="685732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微軟正黑體"/>
                        </a:defRPr>
                      </a:lvl2pPr>
                      <a:lvl3pPr marL="685732" algn="l" defTabSz="685732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微軟正黑體"/>
                        </a:defRPr>
                      </a:lvl3pPr>
                      <a:lvl4pPr marL="1028597" algn="l" defTabSz="685732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微軟正黑體"/>
                        </a:defRPr>
                      </a:lvl4pPr>
                      <a:lvl5pPr marL="1371463" algn="l" defTabSz="685732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微軟正黑體"/>
                        </a:defRPr>
                      </a:lvl5pPr>
                      <a:lvl6pPr marL="1714328" algn="l" defTabSz="685732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微軟正黑體"/>
                        </a:defRPr>
                      </a:lvl6pPr>
                      <a:lvl7pPr marL="2057195" algn="l" defTabSz="685732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微軟正黑體"/>
                        </a:defRPr>
                      </a:lvl7pPr>
                      <a:lvl8pPr marL="2400060" algn="l" defTabSz="685732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微軟正黑體"/>
                        </a:defRPr>
                      </a:lvl8pPr>
                      <a:lvl9pPr marL="2742926" algn="l" defTabSz="685732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微軟正黑體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0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Robust Security Measures</a:t>
                      </a: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779"/>
                    </a:solidFill>
                  </a:tcPr>
                </a:tc>
                <a:tc>
                  <a:txBody>
                    <a:bodyPr/>
                    <a:lstStyle>
                      <a:lvl1pPr marL="0" algn="l" defTabSz="685732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微軟正黑體"/>
                        </a:defRPr>
                      </a:lvl1pPr>
                      <a:lvl2pPr marL="342866" algn="l" defTabSz="685732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微軟正黑體"/>
                        </a:defRPr>
                      </a:lvl2pPr>
                      <a:lvl3pPr marL="685732" algn="l" defTabSz="685732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微軟正黑體"/>
                        </a:defRPr>
                      </a:lvl3pPr>
                      <a:lvl4pPr marL="1028597" algn="l" defTabSz="685732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微軟正黑體"/>
                        </a:defRPr>
                      </a:lvl4pPr>
                      <a:lvl5pPr marL="1371463" algn="l" defTabSz="685732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微軟正黑體"/>
                        </a:defRPr>
                      </a:lvl5pPr>
                      <a:lvl6pPr marL="1714328" algn="l" defTabSz="685732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微軟正黑體"/>
                        </a:defRPr>
                      </a:lvl6pPr>
                      <a:lvl7pPr marL="2057195" algn="l" defTabSz="685732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微軟正黑體"/>
                        </a:defRPr>
                      </a:lvl7pPr>
                      <a:lvl8pPr marL="2400060" algn="l" defTabSz="685732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微軟正黑體"/>
                        </a:defRPr>
                      </a:lvl8pPr>
                      <a:lvl9pPr marL="2742926" algn="l" defTabSz="685732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微軟正黑體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0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Reliable Compact Design for Harsh Environments</a:t>
                      </a:r>
                    </a:p>
                  </a:txBody>
                  <a:tcPr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7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7143389"/>
                  </a:ext>
                </a:extLst>
              </a:tr>
            </a:tbl>
          </a:graphicData>
        </a:graphic>
      </p:graphicFrame>
      <p:sp>
        <p:nvSpPr>
          <p:cNvPr id="38" name="AutoShape 2" descr="A sleek and modern illustration representing a 'Market-Leading Comprehensive NAT Solution,' showing a dynamic network diagram with seamless connectivity between devices (e.g., PLCs, SCADA, and multiple network lines) interconnected through a central NAT device. Highlight features like Duplicate IP Mapping, Port Forwarding, and NAT Loopback. The design should have a futuristic and industrial aesthetic, with glowing lines symbolizing uninterrupted and efficient network address translation. Include a sense of depth and motion to suggest reliability and innovation.">
            <a:extLst>
              <a:ext uri="{FF2B5EF4-FFF2-40B4-BE49-F238E27FC236}">
                <a16:creationId xmlns:a16="http://schemas.microsoft.com/office/drawing/2014/main" id="{4D5BFF0F-BE2A-6165-CAA3-698D97C7F75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24049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39" name="AutoShape 4" descr="A sleek and modern illustration representing a 'Market-Leading Comprehensive NAT Solution,' showing a dynamic network diagram with seamless connectivity between devices (e.g., PLCs, SCADA, and multiple network lines) interconnected through a central NAT device. Highlight features like Duplicate IP Mapping, Port Forwarding, and NAT Loopback. The design should have a futuristic and industrial aesthetic, with glowing lines symbolizing uninterrupted and efficient network address translation. Include a sense of depth and motion to suggest reliability and innovation.">
            <a:extLst>
              <a:ext uri="{FF2B5EF4-FFF2-40B4-BE49-F238E27FC236}">
                <a16:creationId xmlns:a16="http://schemas.microsoft.com/office/drawing/2014/main" id="{D06712CF-E1DC-F598-0735-6A96802C2E7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0" y="2557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40" name="AutoShape 6" descr="A sleek and modern illustration representing a 'Market-Leading Comprehensive NAT Solution,' showing a dynamic network diagram with seamless connectivity between devices (e.g., PLCs, SCADA, and multiple network lines) interconnected through a central NAT device. Highlight features like Duplicate IP Mapping, Port Forwarding, and NAT Loopback. The design should have a futuristic and industrial aesthetic, with glowing lines symbolizing uninterrupted and efficient network address translation. Include a sense of depth and motion to suggest reliability and innovation.">
            <a:extLst>
              <a:ext uri="{FF2B5EF4-FFF2-40B4-BE49-F238E27FC236}">
                <a16:creationId xmlns:a16="http://schemas.microsoft.com/office/drawing/2014/main" id="{AEBF24C7-6181-D263-8BB6-C5C2E23DECB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24400" y="27097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pic>
        <p:nvPicPr>
          <p:cNvPr id="41" name="圖片 2" descr="一張含有 煙火, 光線 的圖片&#10;&#10;AI 產生的內容可能不正確。">
            <a:extLst>
              <a:ext uri="{FF2B5EF4-FFF2-40B4-BE49-F238E27FC236}">
                <a16:creationId xmlns:a16="http://schemas.microsoft.com/office/drawing/2014/main" id="{749872E4-1020-8AD7-BF80-A6EC46E206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8976" t="446" r="14523" b="-446"/>
          <a:stretch/>
        </p:blipFill>
        <p:spPr>
          <a:xfrm>
            <a:off x="373797" y="966955"/>
            <a:ext cx="2300672" cy="1685429"/>
          </a:xfrm>
          <a:prstGeom prst="rect">
            <a:avLst/>
          </a:prstGeom>
        </p:spPr>
      </p:pic>
      <p:pic>
        <p:nvPicPr>
          <p:cNvPr id="42" name="圖片 4" descr="一張含有 服裝, 工程, 人員, 機器 的圖片&#10;&#10;AI 產生的內容可能不正確。">
            <a:extLst>
              <a:ext uri="{FF2B5EF4-FFF2-40B4-BE49-F238E27FC236}">
                <a16:creationId xmlns:a16="http://schemas.microsoft.com/office/drawing/2014/main" id="{6F730860-61BD-5630-8FD1-EFAF57DC7C7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7297" r="17825"/>
          <a:stretch/>
        </p:blipFill>
        <p:spPr>
          <a:xfrm>
            <a:off x="6342200" y="975641"/>
            <a:ext cx="2590276" cy="1711071"/>
          </a:xfrm>
          <a:prstGeom prst="rect">
            <a:avLst/>
          </a:prstGeom>
        </p:spPr>
      </p:pic>
      <p:pic>
        <p:nvPicPr>
          <p:cNvPr id="43" name="圖片 5" descr="一張含有 機器, 室內, 工程, 光線 的圖片&#10;&#10;AI 產生的內容可能不正確。">
            <a:extLst>
              <a:ext uri="{FF2B5EF4-FFF2-40B4-BE49-F238E27FC236}">
                <a16:creationId xmlns:a16="http://schemas.microsoft.com/office/drawing/2014/main" id="{144B3492-04EF-02E9-1AB1-C0EA5B4A69F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6678" t="7404" r="13249"/>
          <a:stretch/>
        </p:blipFill>
        <p:spPr>
          <a:xfrm>
            <a:off x="3213196" y="975641"/>
            <a:ext cx="2590276" cy="1685293"/>
          </a:xfrm>
          <a:prstGeom prst="rect">
            <a:avLst/>
          </a:prstGeom>
        </p:spPr>
      </p:pic>
      <p:pic>
        <p:nvPicPr>
          <p:cNvPr id="44" name="圖片 9" descr="一張含有 螢幕擷取畫面, 電子產品, 文字, 電路 的圖片&#10;&#10;自動產生的描述">
            <a:extLst>
              <a:ext uri="{FF2B5EF4-FFF2-40B4-BE49-F238E27FC236}">
                <a16:creationId xmlns:a16="http://schemas.microsoft.com/office/drawing/2014/main" id="{A5E7691F-5DDC-8503-3703-693A9D7BA23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47" t="7691" r="25644" b="9937"/>
          <a:stretch/>
        </p:blipFill>
        <p:spPr>
          <a:xfrm>
            <a:off x="1243794" y="1116153"/>
            <a:ext cx="560677" cy="122377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5" name="標題 2">
            <a:extLst>
              <a:ext uri="{FF2B5EF4-FFF2-40B4-BE49-F238E27FC236}">
                <a16:creationId xmlns:a16="http://schemas.microsoft.com/office/drawing/2014/main" id="{F2A8EDE6-4CAF-40C7-9158-B22DB22F62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130324"/>
            <a:ext cx="8568952" cy="713234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NAT-108 Take-Away &amp; </a:t>
            </a:r>
            <a:r>
              <a:rPr lang="en-US" altLang="zh-TW" sz="4000" dirty="0"/>
              <a:t>Reason to choose</a:t>
            </a:r>
            <a:endParaRPr lang="en-DE" sz="3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FDBB56-83D2-FB19-6539-B93E0EF1E6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4667F76-A388-464C-982A-D3F7033E0B34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4672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76AF09-4C60-F233-27F9-E26131F8E4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1">
            <a:extLst>
              <a:ext uri="{FF2B5EF4-FFF2-40B4-BE49-F238E27FC236}">
                <a16:creationId xmlns:a16="http://schemas.microsoft.com/office/drawing/2014/main" id="{3DA2B788-BE23-CCEA-EF57-A625500DB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88000" y="716692"/>
            <a:ext cx="4996800" cy="2571432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TW" dirty="0">
                <a:cs typeface="Arial"/>
              </a:rPr>
              <a:t>Hands-on</a:t>
            </a:r>
            <a:br>
              <a:rPr lang="en-US" altLang="zh-TW" dirty="0">
                <a:cs typeface="Arial"/>
              </a:rPr>
            </a:br>
            <a:br>
              <a:rPr lang="en-US" altLang="zh-TW" dirty="0">
                <a:cs typeface="Arial"/>
              </a:rPr>
            </a:br>
            <a:r>
              <a:rPr lang="en-US" altLang="zh-TW" dirty="0">
                <a:cs typeface="Arial"/>
              </a:rPr>
              <a:t>Recap </a:t>
            </a:r>
            <a:br>
              <a:rPr lang="en-US" altLang="zh-TW" dirty="0">
                <a:cs typeface="Arial"/>
              </a:rPr>
            </a:br>
            <a:r>
              <a:rPr lang="en-US" altLang="zh-TW" dirty="0">
                <a:cs typeface="Arial"/>
              </a:rPr>
              <a:t>Network Address Translation </a:t>
            </a:r>
            <a:br>
              <a:rPr lang="en-US" altLang="zh-TW" dirty="0">
                <a:cs typeface="Arial"/>
              </a:rPr>
            </a:br>
            <a:r>
              <a:rPr lang="en-US" altLang="zh-TW" dirty="0">
                <a:cs typeface="Arial"/>
              </a:rPr>
              <a:t>(NAT)</a:t>
            </a:r>
            <a:endParaRPr lang="en-US" altLang="zh-TW" b="0" dirty="0">
              <a:cs typeface="Arial"/>
            </a:endParaRPr>
          </a:p>
        </p:txBody>
      </p:sp>
      <p:sp>
        <p:nvSpPr>
          <p:cNvPr id="2" name="橢圓 1">
            <a:extLst>
              <a:ext uri="{FF2B5EF4-FFF2-40B4-BE49-F238E27FC236}">
                <a16:creationId xmlns:a16="http://schemas.microsoft.com/office/drawing/2014/main" id="{404D865F-1BE6-0AE6-54D0-BD0E24431683}"/>
              </a:ext>
            </a:extLst>
          </p:cNvPr>
          <p:cNvSpPr/>
          <p:nvPr/>
        </p:nvSpPr>
        <p:spPr>
          <a:xfrm>
            <a:off x="5194267" y="3180561"/>
            <a:ext cx="3256817" cy="8274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5" name="圖片 4" descr="一張含有 螢幕擷取畫面, 電子產品, 文字, 電路 的圖片&#10;&#10;自動產生的描述">
            <a:extLst>
              <a:ext uri="{FF2B5EF4-FFF2-40B4-BE49-F238E27FC236}">
                <a16:creationId xmlns:a16="http://schemas.microsoft.com/office/drawing/2014/main" id="{D26D241E-5BB1-82A5-A9F7-700AF3ABCB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0011" y="555526"/>
            <a:ext cx="2452211" cy="3678317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154A4640-484F-3393-E439-64836F29BCD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001" t="16400" r="36000" b="15001"/>
          <a:stretch/>
        </p:blipFill>
        <p:spPr bwMode="auto">
          <a:xfrm>
            <a:off x="5652120" y="963053"/>
            <a:ext cx="1232838" cy="3020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4879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3D776109-549A-44C1-A921-B89C20E78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202332"/>
            <a:ext cx="3729243" cy="713234"/>
          </a:xfrm>
        </p:spPr>
        <p:txBody>
          <a:bodyPr/>
          <a:lstStyle/>
          <a:p>
            <a:r>
              <a:rPr lang="en-US" altLang="zh-TW"/>
              <a:t>NAT N-1</a:t>
            </a:r>
            <a:endParaRPr lang="zh-TW" altLang="en-US"/>
          </a:p>
        </p:txBody>
      </p:sp>
      <p:grpSp>
        <p:nvGrpSpPr>
          <p:cNvPr id="34" name="群組 33"/>
          <p:cNvGrpSpPr/>
          <p:nvPr/>
        </p:nvGrpSpPr>
        <p:grpSpPr>
          <a:xfrm>
            <a:off x="1333717" y="1247587"/>
            <a:ext cx="5663199" cy="2009963"/>
            <a:chOff x="2451317" y="441137"/>
            <a:chExt cx="5663199" cy="2009963"/>
          </a:xfrm>
        </p:grpSpPr>
        <p:cxnSp>
          <p:nvCxnSpPr>
            <p:cNvPr id="21" name="直線接點 20"/>
            <p:cNvCxnSpPr/>
            <p:nvPr/>
          </p:nvCxnSpPr>
          <p:spPr>
            <a:xfrm flipV="1">
              <a:off x="5508104" y="441137"/>
              <a:ext cx="0" cy="2009963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線接點 17"/>
            <p:cNvCxnSpPr>
              <a:endCxn id="6" idx="1"/>
            </p:cNvCxnSpPr>
            <p:nvPr/>
          </p:nvCxnSpPr>
          <p:spPr>
            <a:xfrm flipV="1">
              <a:off x="3829050" y="1649889"/>
              <a:ext cx="3289304" cy="2199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群組 13"/>
            <p:cNvGrpSpPr/>
            <p:nvPr/>
          </p:nvGrpSpPr>
          <p:grpSpPr>
            <a:xfrm>
              <a:off x="4853249" y="1264116"/>
              <a:ext cx="1369151" cy="1003487"/>
              <a:chOff x="3697281" y="2139702"/>
              <a:chExt cx="1979392" cy="1450749"/>
            </a:xfrm>
          </p:grpSpPr>
          <p:pic>
            <p:nvPicPr>
              <p:cNvPr id="2" name="圖片 1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83" t="7924" r="4920" b="7561"/>
              <a:stretch/>
            </p:blipFill>
            <p:spPr>
              <a:xfrm>
                <a:off x="3873297" y="2139702"/>
                <a:ext cx="1541422" cy="1450749"/>
              </a:xfrm>
              <a:prstGeom prst="rect">
                <a:avLst/>
              </a:prstGeom>
            </p:spPr>
          </p:pic>
          <p:sp>
            <p:nvSpPr>
              <p:cNvPr id="4" name="文字方塊 3"/>
              <p:cNvSpPr txBox="1"/>
              <p:nvPr/>
            </p:nvSpPr>
            <p:spPr>
              <a:xfrm>
                <a:off x="3697281" y="3075805"/>
                <a:ext cx="1979392" cy="4449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TW" sz="1400" b="1" dirty="0"/>
                  <a:t>NAT Series</a:t>
                </a:r>
                <a:endParaRPr lang="zh-TW" altLang="en-US" sz="1400" b="1" dirty="0"/>
              </a:p>
            </p:txBody>
          </p:sp>
        </p:grpSp>
        <p:pic>
          <p:nvPicPr>
            <p:cNvPr id="6" name="圖片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133" b="10133"/>
            <a:stretch/>
          </p:blipFill>
          <p:spPr>
            <a:xfrm>
              <a:off x="7118354" y="1252752"/>
              <a:ext cx="996162" cy="794273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133" b="10133"/>
            <a:stretch/>
          </p:blipFill>
          <p:spPr>
            <a:xfrm>
              <a:off x="3143250" y="1134624"/>
              <a:ext cx="791684" cy="631236"/>
            </a:xfrm>
            <a:prstGeom prst="rect">
              <a:avLst/>
            </a:prstGeom>
          </p:spPr>
        </p:pic>
        <p:sp>
          <p:nvSpPr>
            <p:cNvPr id="24" name="文字方塊 23"/>
            <p:cNvSpPr txBox="1"/>
            <p:nvPr/>
          </p:nvSpPr>
          <p:spPr>
            <a:xfrm>
              <a:off x="3539092" y="441137"/>
              <a:ext cx="37484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400" b="1"/>
                <a:t>Internal          External   </a:t>
              </a:r>
              <a:endParaRPr lang="zh-TW" altLang="en-US" sz="2400" b="1"/>
            </a:p>
          </p:txBody>
        </p:sp>
        <p:pic>
          <p:nvPicPr>
            <p:cNvPr id="29" name="圖片 2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133" b="10133"/>
            <a:stretch/>
          </p:blipFill>
          <p:spPr>
            <a:xfrm>
              <a:off x="2778135" y="1379502"/>
              <a:ext cx="791684" cy="631236"/>
            </a:xfrm>
            <a:prstGeom prst="rect">
              <a:avLst/>
            </a:prstGeom>
          </p:spPr>
        </p:pic>
        <p:pic>
          <p:nvPicPr>
            <p:cNvPr id="33" name="圖片 3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133" b="10133"/>
            <a:stretch/>
          </p:blipFill>
          <p:spPr>
            <a:xfrm>
              <a:off x="2451317" y="1552260"/>
              <a:ext cx="791684" cy="631236"/>
            </a:xfrm>
            <a:prstGeom prst="rect">
              <a:avLst/>
            </a:prstGeom>
          </p:spPr>
        </p:pic>
      </p:grpSp>
      <p:sp>
        <p:nvSpPr>
          <p:cNvPr id="36" name="文字方塊 35"/>
          <p:cNvSpPr txBox="1"/>
          <p:nvPr/>
        </p:nvSpPr>
        <p:spPr>
          <a:xfrm>
            <a:off x="2627634" y="1865213"/>
            <a:ext cx="3456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>
                <a:solidFill>
                  <a:srgbClr val="0000FF"/>
                </a:solidFill>
              </a:rPr>
              <a:t>192.168.127.154      192.168.128.254</a:t>
            </a:r>
            <a:endParaRPr lang="zh-TW" altLang="en-US" sz="1200" b="1">
              <a:solidFill>
                <a:srgbClr val="0000FF"/>
              </a:solidFill>
            </a:endParaRPr>
          </a:p>
        </p:txBody>
      </p:sp>
      <p:cxnSp>
        <p:nvCxnSpPr>
          <p:cNvPr id="44" name="直線單箭頭接點 43"/>
          <p:cNvCxnSpPr/>
          <p:nvPr/>
        </p:nvCxnSpPr>
        <p:spPr>
          <a:xfrm>
            <a:off x="2908300" y="3377386"/>
            <a:ext cx="2368550" cy="0"/>
          </a:xfrm>
          <a:prstGeom prst="straightConnector1">
            <a:avLst/>
          </a:prstGeom>
          <a:ln w="76200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字方塊 44"/>
          <p:cNvSpPr txBox="1"/>
          <p:nvPr/>
        </p:nvSpPr>
        <p:spPr>
          <a:xfrm>
            <a:off x="855627" y="3571742"/>
            <a:ext cx="6880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/>
              <a:t>Addresses @ 192.168.127.X are mapped to 192.168.128.254 </a:t>
            </a:r>
            <a:endParaRPr lang="zh-TW" altLang="en-US" b="1"/>
          </a:p>
        </p:txBody>
      </p:sp>
      <p:sp>
        <p:nvSpPr>
          <p:cNvPr id="19" name="文字方塊 18"/>
          <p:cNvSpPr txBox="1"/>
          <p:nvPr/>
        </p:nvSpPr>
        <p:spPr>
          <a:xfrm>
            <a:off x="1042420" y="3012899"/>
            <a:ext cx="62728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>
                <a:solidFill>
                  <a:srgbClr val="0000FF"/>
                </a:solidFill>
              </a:rPr>
              <a:t>192.168.127.x                                                                           192.168.128.1</a:t>
            </a:r>
            <a:endParaRPr lang="zh-TW" altLang="en-US" sz="1400" b="1">
              <a:solidFill>
                <a:srgbClr val="0000FF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E1852E-F48C-36B1-E007-A9820E957C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4667F76-A388-464C-982A-D3F7033E0B34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8056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3D776109-549A-44C1-A921-B89C20E78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202332"/>
            <a:ext cx="6820222" cy="713234"/>
          </a:xfrm>
        </p:spPr>
        <p:txBody>
          <a:bodyPr>
            <a:normAutofit/>
          </a:bodyPr>
          <a:lstStyle/>
          <a:p>
            <a:r>
              <a:rPr lang="en-US" altLang="zh-TW" dirty="0"/>
              <a:t>NAT N-1</a:t>
            </a:r>
            <a:endParaRPr lang="zh-TW" altLang="en-US" dirty="0"/>
          </a:p>
        </p:txBody>
      </p:sp>
      <p:grpSp>
        <p:nvGrpSpPr>
          <p:cNvPr id="2" name="群組 1"/>
          <p:cNvGrpSpPr/>
          <p:nvPr/>
        </p:nvGrpSpPr>
        <p:grpSpPr>
          <a:xfrm>
            <a:off x="323528" y="1006041"/>
            <a:ext cx="7429822" cy="3642525"/>
            <a:chOff x="888678" y="985416"/>
            <a:chExt cx="7429822" cy="3642525"/>
          </a:xfrm>
        </p:grpSpPr>
        <p:pic>
          <p:nvPicPr>
            <p:cNvPr id="41" name="圖片 40"/>
            <p:cNvPicPr>
              <a:picLocks noChangeAspect="1"/>
            </p:cNvPicPr>
            <p:nvPr/>
          </p:nvPicPr>
          <p:blipFill rotWithShape="1">
            <a:blip r:embed="rId2"/>
            <a:srcRect r="22118"/>
            <a:stretch/>
          </p:blipFill>
          <p:spPr>
            <a:xfrm>
              <a:off x="888678" y="985416"/>
              <a:ext cx="4812237" cy="3642525"/>
            </a:xfrm>
            <a:prstGeom prst="rect">
              <a:avLst/>
            </a:prstGeom>
          </p:spPr>
        </p:pic>
        <p:sp>
          <p:nvSpPr>
            <p:cNvPr id="5" name="文字方塊 4"/>
            <p:cNvSpPr txBox="1"/>
            <p:nvPr/>
          </p:nvSpPr>
          <p:spPr>
            <a:xfrm>
              <a:off x="5638800" y="3194050"/>
              <a:ext cx="226060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TW" b="1">
                  <a:solidFill>
                    <a:srgbClr val="0000FF"/>
                  </a:solidFill>
                </a:rPr>
                <a:t>Original addresses </a:t>
              </a:r>
              <a:endParaRPr lang="zh-TW" altLang="en-US" b="1">
                <a:solidFill>
                  <a:srgbClr val="0000FF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3524250" y="3092450"/>
              <a:ext cx="2025650" cy="565150"/>
            </a:xfrm>
            <a:prstGeom prst="rect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9" name="文字方塊 18"/>
            <p:cNvSpPr txBox="1"/>
            <p:nvPr/>
          </p:nvSpPr>
          <p:spPr>
            <a:xfrm>
              <a:off x="5638800" y="3910995"/>
              <a:ext cx="267970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TW" b="1">
                  <a:solidFill>
                    <a:srgbClr val="0000FF"/>
                  </a:solidFill>
                </a:rPr>
                <a:t>Translated addresses </a:t>
              </a:r>
              <a:endParaRPr lang="zh-TW" altLang="en-US" b="1">
                <a:solidFill>
                  <a:srgbClr val="0000FF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3524250" y="3657600"/>
              <a:ext cx="2025650" cy="565150"/>
            </a:xfrm>
            <a:prstGeom prst="rect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3524250" y="2730500"/>
              <a:ext cx="2025650" cy="361950"/>
            </a:xfrm>
            <a:prstGeom prst="rect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3" name="文字方塊 22"/>
            <p:cNvSpPr txBox="1"/>
            <p:nvPr/>
          </p:nvSpPr>
          <p:spPr>
            <a:xfrm>
              <a:off x="5638800" y="2730500"/>
              <a:ext cx="226060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TW" b="1">
                  <a:solidFill>
                    <a:srgbClr val="0000FF"/>
                  </a:solidFill>
                </a:rPr>
                <a:t>NAT N-1 mode </a:t>
              </a:r>
              <a:endParaRPr lang="zh-TW" altLang="en-US" b="1">
                <a:solidFill>
                  <a:srgbClr val="0000FF"/>
                </a:solidFill>
              </a:endParaRPr>
            </a:p>
          </p:txBody>
        </p:sp>
      </p:grpSp>
      <p:sp>
        <p:nvSpPr>
          <p:cNvPr id="26" name="橢圓 25"/>
          <p:cNvSpPr/>
          <p:nvPr/>
        </p:nvSpPr>
        <p:spPr>
          <a:xfrm>
            <a:off x="4871746" y="3306272"/>
            <a:ext cx="174936" cy="178755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 b="1">
                <a:latin typeface="Arial Black" panose="020B0A04020102020204" pitchFamily="34" charset="0"/>
              </a:rPr>
              <a:t>1</a:t>
            </a:r>
            <a:endParaRPr lang="zh-TW" altLang="en-US" sz="1600" b="1">
              <a:latin typeface="Arial Black" panose="020B0A04020102020204" pitchFamily="34" charset="0"/>
            </a:endParaRPr>
          </a:p>
        </p:txBody>
      </p:sp>
      <p:sp>
        <p:nvSpPr>
          <p:cNvPr id="27" name="橢圓 26"/>
          <p:cNvSpPr/>
          <p:nvPr/>
        </p:nvSpPr>
        <p:spPr>
          <a:xfrm>
            <a:off x="4871746" y="4012984"/>
            <a:ext cx="174936" cy="178755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 b="1">
                <a:latin typeface="Arial Black" panose="020B0A04020102020204" pitchFamily="34" charset="0"/>
              </a:rPr>
              <a:t>2</a:t>
            </a:r>
            <a:endParaRPr lang="zh-TW" altLang="en-US" sz="1600" b="1">
              <a:latin typeface="Arial Black" panose="020B0A04020102020204" pitchFamily="34" charset="0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4721637" y="71628"/>
            <a:ext cx="4089836" cy="934413"/>
            <a:chOff x="4721637" y="71628"/>
            <a:chExt cx="4089836" cy="934413"/>
          </a:xfrm>
        </p:grpSpPr>
        <p:cxnSp>
          <p:nvCxnSpPr>
            <p:cNvPr id="12" name="直線接點 11"/>
            <p:cNvCxnSpPr>
              <a:endCxn id="14" idx="1"/>
            </p:cNvCxnSpPr>
            <p:nvPr/>
          </p:nvCxnSpPr>
          <p:spPr>
            <a:xfrm flipV="1">
              <a:off x="5044379" y="583663"/>
              <a:ext cx="3118900" cy="2085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群組 12"/>
            <p:cNvGrpSpPr/>
            <p:nvPr/>
          </p:nvGrpSpPr>
          <p:grpSpPr>
            <a:xfrm>
              <a:off x="6419669" y="353080"/>
              <a:ext cx="723849" cy="652961"/>
              <a:chOff x="3477070" y="2139702"/>
              <a:chExt cx="1608250" cy="1450750"/>
            </a:xfrm>
          </p:grpSpPr>
          <p:pic>
            <p:nvPicPr>
              <p:cNvPr id="24" name="圖片 23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83" t="7924" r="4920" b="7561"/>
              <a:stretch/>
            </p:blipFill>
            <p:spPr>
              <a:xfrm>
                <a:off x="3477070" y="2139702"/>
                <a:ext cx="1541422" cy="1450750"/>
              </a:xfrm>
              <a:prstGeom prst="rect">
                <a:avLst/>
              </a:prstGeom>
            </p:spPr>
          </p:pic>
          <p:sp>
            <p:nvSpPr>
              <p:cNvPr id="25" name="文字方塊 24"/>
              <p:cNvSpPr txBox="1"/>
              <p:nvPr/>
            </p:nvSpPr>
            <p:spPr>
              <a:xfrm>
                <a:off x="3501145" y="2999433"/>
                <a:ext cx="1584175" cy="547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TW" sz="1000" b="1" dirty="0"/>
                  <a:t>NAT</a:t>
                </a:r>
                <a:endParaRPr lang="zh-TW" altLang="en-US" sz="1000" b="1" dirty="0"/>
              </a:p>
            </p:txBody>
          </p:sp>
        </p:grpSp>
        <p:pic>
          <p:nvPicPr>
            <p:cNvPr id="14" name="圖片 1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133" b="10133"/>
            <a:stretch/>
          </p:blipFill>
          <p:spPr>
            <a:xfrm>
              <a:off x="8163279" y="325249"/>
              <a:ext cx="648194" cy="516827"/>
            </a:xfrm>
            <a:prstGeom prst="rect">
              <a:avLst/>
            </a:prstGeom>
          </p:spPr>
        </p:pic>
        <p:pic>
          <p:nvPicPr>
            <p:cNvPr id="15" name="圖片 1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133" b="10133"/>
            <a:stretch/>
          </p:blipFill>
          <p:spPr>
            <a:xfrm>
              <a:off x="4959214" y="326976"/>
              <a:ext cx="515142" cy="410740"/>
            </a:xfrm>
            <a:prstGeom prst="rect">
              <a:avLst/>
            </a:prstGeom>
          </p:spPr>
        </p:pic>
        <p:sp>
          <p:nvSpPr>
            <p:cNvPr id="16" name="文字方塊 15"/>
            <p:cNvSpPr txBox="1"/>
            <p:nvPr/>
          </p:nvSpPr>
          <p:spPr>
            <a:xfrm>
              <a:off x="5676490" y="71628"/>
              <a:ext cx="243910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b="1"/>
                <a:t>Internal               External   </a:t>
              </a:r>
              <a:endParaRPr lang="zh-TW" altLang="en-US" sz="1400" b="1"/>
            </a:p>
          </p:txBody>
        </p:sp>
        <p:pic>
          <p:nvPicPr>
            <p:cNvPr id="17" name="圖片 1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133" b="10133"/>
            <a:stretch/>
          </p:blipFill>
          <p:spPr>
            <a:xfrm>
              <a:off x="4721637" y="486316"/>
              <a:ext cx="515142" cy="410740"/>
            </a:xfrm>
            <a:prstGeom prst="rect">
              <a:avLst/>
            </a:prstGeom>
          </p:spPr>
        </p:pic>
        <p:sp>
          <p:nvSpPr>
            <p:cNvPr id="18" name="文字方塊 17"/>
            <p:cNvSpPr txBox="1"/>
            <p:nvPr/>
          </p:nvSpPr>
          <p:spPr>
            <a:xfrm>
              <a:off x="5368882" y="766206"/>
              <a:ext cx="104461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800"/>
                <a:t>192.168.127.X</a:t>
              </a:r>
              <a:endParaRPr lang="zh-TW" altLang="en-US" sz="800"/>
            </a:p>
          </p:txBody>
        </p:sp>
        <p:sp>
          <p:nvSpPr>
            <p:cNvPr id="21" name="文字方塊 20"/>
            <p:cNvSpPr txBox="1"/>
            <p:nvPr/>
          </p:nvSpPr>
          <p:spPr>
            <a:xfrm>
              <a:off x="7023298" y="751975"/>
              <a:ext cx="104461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800"/>
                <a:t>192.168.128.100</a:t>
              </a:r>
              <a:endParaRPr lang="zh-TW" altLang="en-US" sz="800"/>
            </a:p>
          </p:txBody>
        </p:sp>
        <p:sp>
          <p:nvSpPr>
            <p:cNvPr id="28" name="橢圓 27"/>
            <p:cNvSpPr/>
            <p:nvPr/>
          </p:nvSpPr>
          <p:spPr>
            <a:xfrm>
              <a:off x="5320335" y="788664"/>
              <a:ext cx="174936" cy="178755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>
                  <a:latin typeface="Arial Black" panose="020B0A04020102020204" pitchFamily="34" charset="0"/>
                </a:rPr>
                <a:t>1</a:t>
              </a:r>
              <a:endParaRPr lang="zh-TW" altLang="en-US" sz="1600" b="1">
                <a:latin typeface="Arial Black" panose="020B0A04020102020204" pitchFamily="34" charset="0"/>
              </a:endParaRPr>
            </a:p>
          </p:txBody>
        </p:sp>
        <p:sp>
          <p:nvSpPr>
            <p:cNvPr id="29" name="橢圓 28"/>
            <p:cNvSpPr/>
            <p:nvPr/>
          </p:nvSpPr>
          <p:spPr>
            <a:xfrm>
              <a:off x="7025972" y="136405"/>
              <a:ext cx="174936" cy="178755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>
                  <a:latin typeface="Arial Black" panose="020B0A04020102020204" pitchFamily="34" charset="0"/>
                </a:rPr>
                <a:t>2</a:t>
              </a:r>
              <a:endParaRPr lang="zh-TW" altLang="en-US" sz="1600" b="1">
                <a:latin typeface="Arial Black" panose="020B0A04020102020204" pitchFamily="34" charset="0"/>
              </a:endParaRPr>
            </a:p>
          </p:txBody>
        </p:sp>
      </p:grp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E6B695-2EE9-947B-84A1-C4C309F2AB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4667F76-A388-464C-982A-D3F7033E0B34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7794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3D776109-549A-44C1-A921-B89C20E78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202332"/>
            <a:ext cx="3729243" cy="713234"/>
          </a:xfrm>
        </p:spPr>
        <p:txBody>
          <a:bodyPr/>
          <a:lstStyle/>
          <a:p>
            <a:r>
              <a:rPr lang="en-US" altLang="zh-TW" dirty="0"/>
              <a:t>NAT 1-1</a:t>
            </a:r>
            <a:endParaRPr lang="zh-TW" altLang="en-US" dirty="0"/>
          </a:p>
        </p:txBody>
      </p:sp>
      <p:grpSp>
        <p:nvGrpSpPr>
          <p:cNvPr id="34" name="群組 33"/>
          <p:cNvGrpSpPr/>
          <p:nvPr/>
        </p:nvGrpSpPr>
        <p:grpSpPr>
          <a:xfrm>
            <a:off x="1831985" y="1158687"/>
            <a:ext cx="6195779" cy="2009963"/>
            <a:chOff x="2778135" y="441137"/>
            <a:chExt cx="6195779" cy="2009963"/>
          </a:xfrm>
        </p:grpSpPr>
        <p:cxnSp>
          <p:nvCxnSpPr>
            <p:cNvPr id="21" name="直線接點 20"/>
            <p:cNvCxnSpPr/>
            <p:nvPr/>
          </p:nvCxnSpPr>
          <p:spPr>
            <a:xfrm flipV="1">
              <a:off x="5508104" y="441137"/>
              <a:ext cx="0" cy="2009963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線接點 17"/>
            <p:cNvCxnSpPr>
              <a:endCxn id="6" idx="1"/>
            </p:cNvCxnSpPr>
            <p:nvPr/>
          </p:nvCxnSpPr>
          <p:spPr>
            <a:xfrm flipV="1">
              <a:off x="3840604" y="1649889"/>
              <a:ext cx="4137148" cy="2766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群組 13"/>
            <p:cNvGrpSpPr/>
            <p:nvPr/>
          </p:nvGrpSpPr>
          <p:grpSpPr>
            <a:xfrm>
              <a:off x="4960214" y="1264116"/>
              <a:ext cx="1147452" cy="1003487"/>
              <a:chOff x="3851920" y="2139702"/>
              <a:chExt cx="1658880" cy="1450749"/>
            </a:xfrm>
          </p:grpSpPr>
          <p:pic>
            <p:nvPicPr>
              <p:cNvPr id="2" name="圖片 1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83" t="7924" r="4920" b="7561"/>
              <a:stretch/>
            </p:blipFill>
            <p:spPr>
              <a:xfrm>
                <a:off x="3873297" y="2139702"/>
                <a:ext cx="1541422" cy="1450749"/>
              </a:xfrm>
              <a:prstGeom prst="rect">
                <a:avLst/>
              </a:prstGeom>
            </p:spPr>
          </p:pic>
          <p:sp>
            <p:nvSpPr>
              <p:cNvPr id="4" name="文字方塊 3"/>
              <p:cNvSpPr txBox="1"/>
              <p:nvPr/>
            </p:nvSpPr>
            <p:spPr>
              <a:xfrm>
                <a:off x="3851920" y="3075805"/>
                <a:ext cx="1658880" cy="4449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TW" sz="1400" b="1" dirty="0"/>
                  <a:t>NAT Series</a:t>
                </a:r>
                <a:endParaRPr lang="zh-TW" altLang="en-US" sz="1400" b="1" dirty="0"/>
              </a:p>
            </p:txBody>
          </p:sp>
        </p:grpSp>
        <p:pic>
          <p:nvPicPr>
            <p:cNvPr id="6" name="圖片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133" b="10133"/>
            <a:stretch/>
          </p:blipFill>
          <p:spPr>
            <a:xfrm>
              <a:off x="7977752" y="1252752"/>
              <a:ext cx="996162" cy="794273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133" b="10133"/>
            <a:stretch/>
          </p:blipFill>
          <p:spPr>
            <a:xfrm>
              <a:off x="3143250" y="1223999"/>
              <a:ext cx="791684" cy="631236"/>
            </a:xfrm>
            <a:prstGeom prst="rect">
              <a:avLst/>
            </a:prstGeom>
          </p:spPr>
        </p:pic>
        <p:sp>
          <p:nvSpPr>
            <p:cNvPr id="24" name="文字方塊 23"/>
            <p:cNvSpPr txBox="1"/>
            <p:nvPr/>
          </p:nvSpPr>
          <p:spPr>
            <a:xfrm>
              <a:off x="3539092" y="441137"/>
              <a:ext cx="37484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400" b="1"/>
                <a:t>Internal          External   </a:t>
              </a:r>
              <a:endParaRPr lang="zh-TW" altLang="en-US" sz="2400" b="1"/>
            </a:p>
          </p:txBody>
        </p:sp>
        <p:pic>
          <p:nvPicPr>
            <p:cNvPr id="29" name="圖片 2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133" b="10133"/>
            <a:stretch/>
          </p:blipFill>
          <p:spPr>
            <a:xfrm>
              <a:off x="2778135" y="1468877"/>
              <a:ext cx="791684" cy="631236"/>
            </a:xfrm>
            <a:prstGeom prst="rect">
              <a:avLst/>
            </a:prstGeom>
          </p:spPr>
        </p:pic>
      </p:grpSp>
      <p:sp>
        <p:nvSpPr>
          <p:cNvPr id="45" name="文字方塊 44"/>
          <p:cNvSpPr txBox="1"/>
          <p:nvPr/>
        </p:nvSpPr>
        <p:spPr>
          <a:xfrm>
            <a:off x="842926" y="3929510"/>
            <a:ext cx="7913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/>
              <a:t>Addresses @ 192.168.127.X are mapped to 192.168.128.X individually  </a:t>
            </a:r>
            <a:endParaRPr lang="zh-TW" altLang="en-US" b="1"/>
          </a:p>
        </p:txBody>
      </p:sp>
      <p:grpSp>
        <p:nvGrpSpPr>
          <p:cNvPr id="5" name="群組 4"/>
          <p:cNvGrpSpPr/>
          <p:nvPr/>
        </p:nvGrpSpPr>
        <p:grpSpPr>
          <a:xfrm>
            <a:off x="2240639" y="3084797"/>
            <a:ext cx="4453092" cy="529020"/>
            <a:chOff x="1796454" y="2918834"/>
            <a:chExt cx="4597471" cy="529020"/>
          </a:xfrm>
        </p:grpSpPr>
        <p:sp>
          <p:nvSpPr>
            <p:cNvPr id="36" name="文字方塊 35"/>
            <p:cNvSpPr txBox="1"/>
            <p:nvPr/>
          </p:nvSpPr>
          <p:spPr>
            <a:xfrm>
              <a:off x="1796454" y="2918834"/>
              <a:ext cx="17983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b="1">
                  <a:solidFill>
                    <a:srgbClr val="0000FF"/>
                  </a:solidFill>
                </a:rPr>
                <a:t>192.168.127.1</a:t>
              </a:r>
            </a:p>
            <a:p>
              <a:pPr algn="ctr"/>
              <a:r>
                <a:rPr lang="en-US" altLang="zh-TW" sz="1400" b="1">
                  <a:solidFill>
                    <a:srgbClr val="0000FF"/>
                  </a:solidFill>
                </a:rPr>
                <a:t>192.168.127.2</a:t>
              </a:r>
            </a:p>
          </p:txBody>
        </p:sp>
        <p:sp>
          <p:nvSpPr>
            <p:cNvPr id="37" name="文字方塊 36"/>
            <p:cNvSpPr txBox="1"/>
            <p:nvPr/>
          </p:nvSpPr>
          <p:spPr>
            <a:xfrm>
              <a:off x="4561954" y="2924634"/>
              <a:ext cx="183197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b="1">
                  <a:solidFill>
                    <a:srgbClr val="0000FF"/>
                  </a:solidFill>
                </a:rPr>
                <a:t>192.168.128.100</a:t>
              </a:r>
            </a:p>
            <a:p>
              <a:pPr algn="ctr"/>
              <a:r>
                <a:rPr lang="en-US" altLang="zh-TW" sz="1400" b="1">
                  <a:solidFill>
                    <a:srgbClr val="0000FF"/>
                  </a:solidFill>
                </a:rPr>
                <a:t>192.168.128.200</a:t>
              </a:r>
              <a:endParaRPr lang="zh-TW" altLang="en-US" sz="1400" b="1">
                <a:solidFill>
                  <a:srgbClr val="0000FF"/>
                </a:solidFill>
              </a:endParaRPr>
            </a:p>
          </p:txBody>
        </p:sp>
        <p:cxnSp>
          <p:nvCxnSpPr>
            <p:cNvPr id="44" name="直線單箭頭接點 43"/>
            <p:cNvCxnSpPr/>
            <p:nvPr/>
          </p:nvCxnSpPr>
          <p:spPr>
            <a:xfrm>
              <a:off x="3350767" y="3053737"/>
              <a:ext cx="1406863" cy="0"/>
            </a:xfrm>
            <a:prstGeom prst="straightConnector1">
              <a:avLst/>
            </a:prstGeom>
            <a:ln w="9525">
              <a:solidFill>
                <a:srgbClr val="0000FF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線單箭頭接點 18"/>
            <p:cNvCxnSpPr/>
            <p:nvPr/>
          </p:nvCxnSpPr>
          <p:spPr>
            <a:xfrm>
              <a:off x="3343277" y="3288166"/>
              <a:ext cx="1414353" cy="0"/>
            </a:xfrm>
            <a:prstGeom prst="straightConnector1">
              <a:avLst/>
            </a:prstGeom>
            <a:ln w="9525">
              <a:solidFill>
                <a:srgbClr val="0000FF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字方塊 21"/>
          <p:cNvSpPr txBox="1"/>
          <p:nvPr/>
        </p:nvSpPr>
        <p:spPr>
          <a:xfrm>
            <a:off x="6785809" y="2831264"/>
            <a:ext cx="15950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>
                <a:solidFill>
                  <a:srgbClr val="0000FF"/>
                </a:solidFill>
              </a:rPr>
              <a:t>192.168.128.1</a:t>
            </a:r>
            <a:endParaRPr lang="zh-TW" altLang="en-US" sz="1400" b="1">
              <a:solidFill>
                <a:srgbClr val="0000FF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B3A737-E81A-8E26-2BE9-DB58151C14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4667F76-A388-464C-982A-D3F7033E0B34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8181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3D776109-549A-44C1-A921-B89C20E78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202332"/>
            <a:ext cx="3729243" cy="713234"/>
          </a:xfrm>
        </p:spPr>
        <p:txBody>
          <a:bodyPr>
            <a:normAutofit/>
          </a:bodyPr>
          <a:lstStyle/>
          <a:p>
            <a:r>
              <a:rPr lang="en-US" altLang="zh-TW"/>
              <a:t>NAT 1-1</a:t>
            </a:r>
            <a:endParaRPr lang="zh-TW" altLang="en-US"/>
          </a:p>
        </p:txBody>
      </p:sp>
      <p:grpSp>
        <p:nvGrpSpPr>
          <p:cNvPr id="32" name="群組 31"/>
          <p:cNvGrpSpPr/>
          <p:nvPr/>
        </p:nvGrpSpPr>
        <p:grpSpPr>
          <a:xfrm>
            <a:off x="199774" y="1276958"/>
            <a:ext cx="8776700" cy="3333518"/>
            <a:chOff x="323528" y="1260377"/>
            <a:chExt cx="8776700" cy="3333518"/>
          </a:xfrm>
        </p:grpSpPr>
        <p:pic>
          <p:nvPicPr>
            <p:cNvPr id="13" name="圖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528" y="1260377"/>
              <a:ext cx="5391088" cy="3333518"/>
            </a:xfrm>
            <a:prstGeom prst="rect">
              <a:avLst/>
            </a:prstGeom>
          </p:spPr>
        </p:pic>
        <p:sp>
          <p:nvSpPr>
            <p:cNvPr id="12" name="文字方塊 11"/>
            <p:cNvSpPr txBox="1"/>
            <p:nvPr/>
          </p:nvSpPr>
          <p:spPr>
            <a:xfrm>
              <a:off x="4496478" y="3485430"/>
              <a:ext cx="4394200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TW" sz="1600" b="1">
                  <a:solidFill>
                    <a:srgbClr val="0000FF"/>
                  </a:solidFill>
                </a:rPr>
                <a:t>The translated address @ external network</a:t>
              </a:r>
              <a:endParaRPr lang="zh-TW" altLang="en-US" sz="1600" b="1">
                <a:solidFill>
                  <a:srgbClr val="0000FF"/>
                </a:solidFill>
              </a:endParaRPr>
            </a:p>
          </p:txBody>
        </p:sp>
        <p:sp>
          <p:nvSpPr>
            <p:cNvPr id="14" name="文字方塊 13"/>
            <p:cNvSpPr txBox="1"/>
            <p:nvPr/>
          </p:nvSpPr>
          <p:spPr>
            <a:xfrm>
              <a:off x="4496478" y="3914414"/>
              <a:ext cx="4603750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TW" sz="1600" b="1">
                  <a:solidFill>
                    <a:srgbClr val="0000FF"/>
                  </a:solidFill>
                </a:rPr>
                <a:t>The device address @ internal network  </a:t>
              </a:r>
              <a:endParaRPr lang="zh-TW" altLang="en-US" sz="1600" b="1">
                <a:solidFill>
                  <a:srgbClr val="0000FF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944374" y="3836847"/>
              <a:ext cx="1455854" cy="478820"/>
            </a:xfrm>
            <a:prstGeom prst="rect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" name="文字方塊 15"/>
            <p:cNvSpPr txBox="1"/>
            <p:nvPr/>
          </p:nvSpPr>
          <p:spPr>
            <a:xfrm>
              <a:off x="4496478" y="3119045"/>
              <a:ext cx="3021364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TW" sz="1600" b="1">
                  <a:solidFill>
                    <a:srgbClr val="0000FF"/>
                  </a:solidFill>
                </a:rPr>
                <a:t>The External interface </a:t>
              </a:r>
              <a:endParaRPr lang="zh-TW" altLang="en-US" sz="1600" b="1">
                <a:solidFill>
                  <a:srgbClr val="0000FF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944374" y="3128307"/>
              <a:ext cx="1455854" cy="368300"/>
            </a:xfrm>
            <a:prstGeom prst="rect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2944374" y="3496607"/>
              <a:ext cx="1455854" cy="340240"/>
            </a:xfrm>
            <a:prstGeom prst="rect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2944374" y="2537756"/>
              <a:ext cx="1455854" cy="249279"/>
            </a:xfrm>
            <a:prstGeom prst="rect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0" name="文字方塊 19"/>
            <p:cNvSpPr txBox="1"/>
            <p:nvPr/>
          </p:nvSpPr>
          <p:spPr>
            <a:xfrm>
              <a:off x="4441503" y="2493118"/>
              <a:ext cx="2260600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TW" sz="1600" b="1">
                  <a:solidFill>
                    <a:srgbClr val="0000FF"/>
                  </a:solidFill>
                </a:rPr>
                <a:t>NAT 1-1 mode </a:t>
              </a:r>
              <a:endParaRPr lang="zh-TW" altLang="en-US" sz="1600" b="1">
                <a:solidFill>
                  <a:srgbClr val="0000FF"/>
                </a:solidFill>
              </a:endParaRPr>
            </a:p>
          </p:txBody>
        </p:sp>
      </p:grpSp>
      <p:sp>
        <p:nvSpPr>
          <p:cNvPr id="38" name="橢圓 37"/>
          <p:cNvSpPr/>
          <p:nvPr/>
        </p:nvSpPr>
        <p:spPr>
          <a:xfrm>
            <a:off x="4189006" y="3188493"/>
            <a:ext cx="174936" cy="178755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 b="1">
                <a:latin typeface="Arial Black" panose="020B0A04020102020204" pitchFamily="34" charset="0"/>
              </a:rPr>
              <a:t>1</a:t>
            </a:r>
            <a:endParaRPr lang="zh-TW" altLang="en-US" sz="1600" b="1">
              <a:latin typeface="Arial Black" panose="020B0A04020102020204" pitchFamily="34" charset="0"/>
            </a:endParaRPr>
          </a:p>
        </p:txBody>
      </p:sp>
      <p:sp>
        <p:nvSpPr>
          <p:cNvPr id="39" name="橢圓 38"/>
          <p:cNvSpPr/>
          <p:nvPr/>
        </p:nvSpPr>
        <p:spPr>
          <a:xfrm>
            <a:off x="4189006" y="3583355"/>
            <a:ext cx="174936" cy="178755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 b="1">
                <a:latin typeface="Arial Black" panose="020B0A04020102020204" pitchFamily="34" charset="0"/>
              </a:rPr>
              <a:t>2</a:t>
            </a:r>
            <a:endParaRPr lang="zh-TW" altLang="en-US" sz="1600" b="1">
              <a:latin typeface="Arial Black" panose="020B0A04020102020204" pitchFamily="34" charset="0"/>
            </a:endParaRPr>
          </a:p>
        </p:txBody>
      </p:sp>
      <p:sp>
        <p:nvSpPr>
          <p:cNvPr id="41" name="橢圓 40"/>
          <p:cNvSpPr/>
          <p:nvPr/>
        </p:nvSpPr>
        <p:spPr>
          <a:xfrm>
            <a:off x="4197788" y="4009299"/>
            <a:ext cx="174936" cy="178755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 b="1">
                <a:latin typeface="Arial Black" panose="020B0A04020102020204" pitchFamily="34" charset="0"/>
              </a:rPr>
              <a:t>3</a:t>
            </a:r>
            <a:endParaRPr lang="zh-TW" altLang="en-US" sz="1600" b="1">
              <a:latin typeface="Arial Black" panose="020B0A04020102020204" pitchFamily="34" charset="0"/>
            </a:endParaRPr>
          </a:p>
        </p:txBody>
      </p:sp>
      <p:grpSp>
        <p:nvGrpSpPr>
          <p:cNvPr id="43" name="群組 42"/>
          <p:cNvGrpSpPr/>
          <p:nvPr/>
        </p:nvGrpSpPr>
        <p:grpSpPr>
          <a:xfrm>
            <a:off x="4666635" y="232983"/>
            <a:ext cx="4089836" cy="1031353"/>
            <a:chOff x="4666635" y="232983"/>
            <a:chExt cx="4089836" cy="1031353"/>
          </a:xfrm>
        </p:grpSpPr>
        <p:cxnSp>
          <p:nvCxnSpPr>
            <p:cNvPr id="24" name="直線接點 23"/>
            <p:cNvCxnSpPr>
              <a:endCxn id="26" idx="1"/>
            </p:cNvCxnSpPr>
            <p:nvPr/>
          </p:nvCxnSpPr>
          <p:spPr>
            <a:xfrm flipV="1">
              <a:off x="4989377" y="729720"/>
              <a:ext cx="3118900" cy="2085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群組 24"/>
            <p:cNvGrpSpPr/>
            <p:nvPr/>
          </p:nvGrpSpPr>
          <p:grpSpPr>
            <a:xfrm>
              <a:off x="6364667" y="499137"/>
              <a:ext cx="723849" cy="652961"/>
              <a:chOff x="3477070" y="2139702"/>
              <a:chExt cx="1608250" cy="1450750"/>
            </a:xfrm>
          </p:grpSpPr>
          <p:pic>
            <p:nvPicPr>
              <p:cNvPr id="30" name="圖片 29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83" t="7924" r="4920" b="7561"/>
              <a:stretch/>
            </p:blipFill>
            <p:spPr>
              <a:xfrm>
                <a:off x="3477070" y="2139702"/>
                <a:ext cx="1541422" cy="1450750"/>
              </a:xfrm>
              <a:prstGeom prst="rect">
                <a:avLst/>
              </a:prstGeom>
            </p:spPr>
          </p:pic>
          <p:sp>
            <p:nvSpPr>
              <p:cNvPr id="31" name="文字方塊 30"/>
              <p:cNvSpPr txBox="1"/>
              <p:nvPr/>
            </p:nvSpPr>
            <p:spPr>
              <a:xfrm>
                <a:off x="3501145" y="2999433"/>
                <a:ext cx="1584175" cy="547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TW" sz="1000" b="1" dirty="0"/>
                  <a:t>NAT</a:t>
                </a:r>
                <a:endParaRPr lang="zh-TW" altLang="en-US" sz="1000" b="1" dirty="0"/>
              </a:p>
            </p:txBody>
          </p:sp>
        </p:grpSp>
        <p:pic>
          <p:nvPicPr>
            <p:cNvPr id="26" name="圖片 2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133" b="10133"/>
            <a:stretch/>
          </p:blipFill>
          <p:spPr>
            <a:xfrm>
              <a:off x="8108277" y="471306"/>
              <a:ext cx="648194" cy="516827"/>
            </a:xfrm>
            <a:prstGeom prst="rect">
              <a:avLst/>
            </a:prstGeom>
          </p:spPr>
        </p:pic>
        <p:pic>
          <p:nvPicPr>
            <p:cNvPr id="27" name="圖片 2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133" b="10133"/>
            <a:stretch/>
          </p:blipFill>
          <p:spPr>
            <a:xfrm>
              <a:off x="4904212" y="473033"/>
              <a:ext cx="515142" cy="410740"/>
            </a:xfrm>
            <a:prstGeom prst="rect">
              <a:avLst/>
            </a:prstGeom>
          </p:spPr>
        </p:pic>
        <p:sp>
          <p:nvSpPr>
            <p:cNvPr id="28" name="文字方塊 27"/>
            <p:cNvSpPr txBox="1"/>
            <p:nvPr/>
          </p:nvSpPr>
          <p:spPr>
            <a:xfrm>
              <a:off x="5573807" y="232983"/>
              <a:ext cx="243910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b="1"/>
                <a:t>Internal          External   </a:t>
              </a:r>
              <a:endParaRPr lang="zh-TW" altLang="en-US" sz="1400" b="1"/>
            </a:p>
          </p:txBody>
        </p:sp>
        <p:pic>
          <p:nvPicPr>
            <p:cNvPr id="29" name="圖片 2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133" b="10133"/>
            <a:stretch/>
          </p:blipFill>
          <p:spPr>
            <a:xfrm>
              <a:off x="4666635" y="632373"/>
              <a:ext cx="515142" cy="410740"/>
            </a:xfrm>
            <a:prstGeom prst="rect">
              <a:avLst/>
            </a:prstGeom>
          </p:spPr>
        </p:pic>
        <p:sp>
          <p:nvSpPr>
            <p:cNvPr id="33" name="文字方塊 32"/>
            <p:cNvSpPr txBox="1"/>
            <p:nvPr/>
          </p:nvSpPr>
          <p:spPr>
            <a:xfrm>
              <a:off x="5051498" y="905236"/>
              <a:ext cx="104461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800"/>
                <a:t>192.168.127.1</a:t>
              </a:r>
              <a:endParaRPr lang="zh-TW" altLang="en-US" sz="800"/>
            </a:p>
          </p:txBody>
        </p:sp>
        <p:sp>
          <p:nvSpPr>
            <p:cNvPr id="35" name="文字方塊 34"/>
            <p:cNvSpPr txBox="1"/>
            <p:nvPr/>
          </p:nvSpPr>
          <p:spPr>
            <a:xfrm>
              <a:off x="6968296" y="898032"/>
              <a:ext cx="104461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800"/>
                <a:t>192.168.128.100</a:t>
              </a:r>
              <a:endParaRPr lang="zh-TW" altLang="en-US" sz="800"/>
            </a:p>
          </p:txBody>
        </p:sp>
        <p:sp>
          <p:nvSpPr>
            <p:cNvPr id="37" name="橢圓 36"/>
            <p:cNvSpPr/>
            <p:nvPr/>
          </p:nvSpPr>
          <p:spPr>
            <a:xfrm>
              <a:off x="6803966" y="246653"/>
              <a:ext cx="174936" cy="178755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>
                  <a:latin typeface="Arial Black" panose="020B0A04020102020204" pitchFamily="34" charset="0"/>
                </a:rPr>
                <a:t>1</a:t>
              </a:r>
              <a:endParaRPr lang="zh-TW" altLang="en-US" sz="1600" b="1">
                <a:latin typeface="Arial Black" panose="020B0A04020102020204" pitchFamily="34" charset="0"/>
              </a:endParaRPr>
            </a:p>
          </p:txBody>
        </p:sp>
        <p:sp>
          <p:nvSpPr>
            <p:cNvPr id="40" name="橢圓 39"/>
            <p:cNvSpPr/>
            <p:nvPr/>
          </p:nvSpPr>
          <p:spPr>
            <a:xfrm>
              <a:off x="7403137" y="1082178"/>
              <a:ext cx="174936" cy="178755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>
                  <a:latin typeface="Arial Black" panose="020B0A04020102020204" pitchFamily="34" charset="0"/>
                </a:rPr>
                <a:t>2</a:t>
              </a:r>
              <a:endParaRPr lang="zh-TW" altLang="en-US" sz="1600" b="1">
                <a:latin typeface="Arial Black" panose="020B0A04020102020204" pitchFamily="34" charset="0"/>
              </a:endParaRPr>
            </a:p>
          </p:txBody>
        </p:sp>
        <p:sp>
          <p:nvSpPr>
            <p:cNvPr id="42" name="橢圓 41"/>
            <p:cNvSpPr/>
            <p:nvPr/>
          </p:nvSpPr>
          <p:spPr>
            <a:xfrm>
              <a:off x="5717075" y="1085581"/>
              <a:ext cx="174936" cy="178755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>
                  <a:latin typeface="Arial Black" panose="020B0A04020102020204" pitchFamily="34" charset="0"/>
                </a:rPr>
                <a:t>3</a:t>
              </a:r>
              <a:endParaRPr lang="zh-TW" altLang="en-US" sz="1600" b="1">
                <a:latin typeface="Arial Black" panose="020B0A04020102020204" pitchFamily="34" charset="0"/>
              </a:endParaRP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FF67801-130B-8219-3D64-813736C49A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4667F76-A388-464C-982A-D3F7033E0B34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9312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3D776109-549A-44C1-A921-B89C20E78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202332"/>
            <a:ext cx="6267248" cy="713234"/>
          </a:xfrm>
        </p:spPr>
        <p:txBody>
          <a:bodyPr>
            <a:normAutofit/>
          </a:bodyPr>
          <a:lstStyle/>
          <a:p>
            <a:r>
              <a:rPr lang="en-US" altLang="zh-TW"/>
              <a:t>NAT 1-1: Double NAT</a:t>
            </a:r>
            <a:endParaRPr lang="zh-TW" altLang="en-US"/>
          </a:p>
        </p:txBody>
      </p:sp>
      <p:grpSp>
        <p:nvGrpSpPr>
          <p:cNvPr id="34" name="群組 33"/>
          <p:cNvGrpSpPr/>
          <p:nvPr/>
        </p:nvGrpSpPr>
        <p:grpSpPr>
          <a:xfrm>
            <a:off x="1831985" y="1158687"/>
            <a:ext cx="6195779" cy="2009963"/>
            <a:chOff x="2778135" y="441137"/>
            <a:chExt cx="6195779" cy="2009963"/>
          </a:xfrm>
        </p:grpSpPr>
        <p:cxnSp>
          <p:nvCxnSpPr>
            <p:cNvPr id="21" name="直線接點 20"/>
            <p:cNvCxnSpPr/>
            <p:nvPr/>
          </p:nvCxnSpPr>
          <p:spPr>
            <a:xfrm flipV="1">
              <a:off x="5508104" y="441137"/>
              <a:ext cx="0" cy="2009963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線接點 17"/>
            <p:cNvCxnSpPr>
              <a:endCxn id="6" idx="1"/>
            </p:cNvCxnSpPr>
            <p:nvPr/>
          </p:nvCxnSpPr>
          <p:spPr>
            <a:xfrm flipV="1">
              <a:off x="3840604" y="1649889"/>
              <a:ext cx="4137148" cy="2766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群組 13"/>
            <p:cNvGrpSpPr/>
            <p:nvPr/>
          </p:nvGrpSpPr>
          <p:grpSpPr>
            <a:xfrm>
              <a:off x="4960214" y="1264116"/>
              <a:ext cx="1141134" cy="1003487"/>
              <a:chOff x="3851920" y="2139702"/>
              <a:chExt cx="1649746" cy="1450749"/>
            </a:xfrm>
          </p:grpSpPr>
          <p:pic>
            <p:nvPicPr>
              <p:cNvPr id="2" name="圖片 1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83" t="7924" r="4920" b="7561"/>
              <a:stretch/>
            </p:blipFill>
            <p:spPr>
              <a:xfrm>
                <a:off x="3873297" y="2139702"/>
                <a:ext cx="1541422" cy="1450749"/>
              </a:xfrm>
              <a:prstGeom prst="rect">
                <a:avLst/>
              </a:prstGeom>
            </p:spPr>
          </p:pic>
          <p:sp>
            <p:nvSpPr>
              <p:cNvPr id="4" name="文字方塊 3"/>
              <p:cNvSpPr txBox="1"/>
              <p:nvPr/>
            </p:nvSpPr>
            <p:spPr>
              <a:xfrm>
                <a:off x="3851920" y="3075805"/>
                <a:ext cx="1649746" cy="4449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TW" sz="1400" b="1" dirty="0"/>
                  <a:t>NAT Series</a:t>
                </a:r>
                <a:endParaRPr lang="zh-TW" altLang="en-US" sz="1400" b="1" dirty="0"/>
              </a:p>
            </p:txBody>
          </p:sp>
        </p:grpSp>
        <p:pic>
          <p:nvPicPr>
            <p:cNvPr id="6" name="圖片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133" b="10133"/>
            <a:stretch/>
          </p:blipFill>
          <p:spPr>
            <a:xfrm>
              <a:off x="7977752" y="1252752"/>
              <a:ext cx="996162" cy="794273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133" b="10133"/>
            <a:stretch/>
          </p:blipFill>
          <p:spPr>
            <a:xfrm>
              <a:off x="3143250" y="1223999"/>
              <a:ext cx="791684" cy="631236"/>
            </a:xfrm>
            <a:prstGeom prst="rect">
              <a:avLst/>
            </a:prstGeom>
          </p:spPr>
        </p:pic>
        <p:sp>
          <p:nvSpPr>
            <p:cNvPr id="24" name="文字方塊 23"/>
            <p:cNvSpPr txBox="1"/>
            <p:nvPr/>
          </p:nvSpPr>
          <p:spPr>
            <a:xfrm>
              <a:off x="3539092" y="441137"/>
              <a:ext cx="37484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400" b="1"/>
                <a:t>Internal          External   </a:t>
              </a:r>
              <a:endParaRPr lang="zh-TW" altLang="en-US" sz="2400" b="1"/>
            </a:p>
          </p:txBody>
        </p:sp>
        <p:pic>
          <p:nvPicPr>
            <p:cNvPr id="29" name="圖片 2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133" b="10133"/>
            <a:stretch/>
          </p:blipFill>
          <p:spPr>
            <a:xfrm>
              <a:off x="2778135" y="1468877"/>
              <a:ext cx="791684" cy="631236"/>
            </a:xfrm>
            <a:prstGeom prst="rect">
              <a:avLst/>
            </a:prstGeom>
          </p:spPr>
        </p:pic>
      </p:grpSp>
      <p:sp>
        <p:nvSpPr>
          <p:cNvPr id="45" name="文字方塊 44"/>
          <p:cNvSpPr txBox="1"/>
          <p:nvPr/>
        </p:nvSpPr>
        <p:spPr>
          <a:xfrm>
            <a:off x="829176" y="4145915"/>
            <a:ext cx="7913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/>
              <a:t>Addresses @ 192.168.127.X are mapped to 192.168.128.X individually  </a:t>
            </a:r>
            <a:endParaRPr lang="zh-TW" altLang="en-US" b="1"/>
          </a:p>
        </p:txBody>
      </p:sp>
      <p:grpSp>
        <p:nvGrpSpPr>
          <p:cNvPr id="5" name="群組 4"/>
          <p:cNvGrpSpPr/>
          <p:nvPr/>
        </p:nvGrpSpPr>
        <p:grpSpPr>
          <a:xfrm>
            <a:off x="941900" y="3035710"/>
            <a:ext cx="5307646" cy="954107"/>
            <a:chOff x="914193" y="2918834"/>
            <a:chExt cx="5479732" cy="954107"/>
          </a:xfrm>
        </p:grpSpPr>
        <p:sp>
          <p:nvSpPr>
            <p:cNvPr id="36" name="文字方塊 35"/>
            <p:cNvSpPr txBox="1"/>
            <p:nvPr/>
          </p:nvSpPr>
          <p:spPr>
            <a:xfrm>
              <a:off x="914193" y="2918834"/>
              <a:ext cx="268057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b="1">
                  <a:solidFill>
                    <a:srgbClr val="0000FF"/>
                  </a:solidFill>
                </a:rPr>
                <a:t>192.168.127.1</a:t>
              </a:r>
            </a:p>
            <a:p>
              <a:pPr algn="ctr"/>
              <a:r>
                <a:rPr lang="en-US" altLang="zh-TW" sz="1400" b="1">
                  <a:solidFill>
                    <a:srgbClr val="FF0000"/>
                  </a:solidFill>
                </a:rPr>
                <a:t>(Default GW not available) </a:t>
              </a:r>
            </a:p>
            <a:p>
              <a:pPr algn="ctr"/>
              <a:r>
                <a:rPr lang="en-US" altLang="zh-TW" sz="1400" b="1">
                  <a:solidFill>
                    <a:srgbClr val="0000FF"/>
                  </a:solidFill>
                </a:rPr>
                <a:t>192.168.127.2</a:t>
              </a:r>
            </a:p>
            <a:p>
              <a:pPr algn="ctr"/>
              <a:r>
                <a:rPr lang="en-US" altLang="zh-TW" sz="1400" b="1">
                  <a:solidFill>
                    <a:srgbClr val="FF0000"/>
                  </a:solidFill>
                </a:rPr>
                <a:t>(Default GW not available) </a:t>
              </a:r>
            </a:p>
          </p:txBody>
        </p:sp>
        <p:sp>
          <p:nvSpPr>
            <p:cNvPr id="37" name="文字方塊 36"/>
            <p:cNvSpPr txBox="1"/>
            <p:nvPr/>
          </p:nvSpPr>
          <p:spPr>
            <a:xfrm>
              <a:off x="4561954" y="2924634"/>
              <a:ext cx="183197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b="1">
                  <a:solidFill>
                    <a:srgbClr val="0000FF"/>
                  </a:solidFill>
                </a:rPr>
                <a:t>192.168.128.100</a:t>
              </a:r>
            </a:p>
            <a:p>
              <a:pPr algn="ctr"/>
              <a:endParaRPr lang="en-US" altLang="zh-TW" sz="1400" b="1">
                <a:solidFill>
                  <a:srgbClr val="0000FF"/>
                </a:solidFill>
              </a:endParaRPr>
            </a:p>
            <a:p>
              <a:pPr algn="ctr"/>
              <a:r>
                <a:rPr lang="en-US" altLang="zh-TW" sz="1400" b="1">
                  <a:solidFill>
                    <a:srgbClr val="0000FF"/>
                  </a:solidFill>
                </a:rPr>
                <a:t>192.168.128.200</a:t>
              </a:r>
              <a:endParaRPr lang="zh-TW" altLang="en-US" sz="1400" b="1">
                <a:solidFill>
                  <a:srgbClr val="0000FF"/>
                </a:solidFill>
              </a:endParaRPr>
            </a:p>
          </p:txBody>
        </p:sp>
        <p:cxnSp>
          <p:nvCxnSpPr>
            <p:cNvPr id="44" name="直線單箭頭接點 43"/>
            <p:cNvCxnSpPr/>
            <p:nvPr/>
          </p:nvCxnSpPr>
          <p:spPr>
            <a:xfrm>
              <a:off x="3350767" y="3053737"/>
              <a:ext cx="1406863" cy="0"/>
            </a:xfrm>
            <a:prstGeom prst="straightConnector1">
              <a:avLst/>
            </a:prstGeom>
            <a:ln w="9525">
              <a:solidFill>
                <a:srgbClr val="0000FF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線單箭頭接點 18"/>
            <p:cNvCxnSpPr/>
            <p:nvPr/>
          </p:nvCxnSpPr>
          <p:spPr>
            <a:xfrm>
              <a:off x="3364562" y="3528798"/>
              <a:ext cx="1414353" cy="0"/>
            </a:xfrm>
            <a:prstGeom prst="straightConnector1">
              <a:avLst/>
            </a:prstGeom>
            <a:ln w="9525">
              <a:solidFill>
                <a:srgbClr val="0000FF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字方塊 21"/>
          <p:cNvSpPr txBox="1"/>
          <p:nvPr/>
        </p:nvSpPr>
        <p:spPr>
          <a:xfrm>
            <a:off x="6785809" y="2831264"/>
            <a:ext cx="15950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>
                <a:solidFill>
                  <a:srgbClr val="0000FF"/>
                </a:solidFill>
              </a:rPr>
              <a:t>192.168.128.1</a:t>
            </a:r>
            <a:endParaRPr lang="zh-TW" altLang="en-US" sz="1400" b="1">
              <a:solidFill>
                <a:srgbClr val="0000FF"/>
              </a:solidFill>
            </a:endParaRPr>
          </a:p>
        </p:txBody>
      </p:sp>
      <p:sp>
        <p:nvSpPr>
          <p:cNvPr id="10" name="右中括弧 9"/>
          <p:cNvSpPr/>
          <p:nvPr/>
        </p:nvSpPr>
        <p:spPr>
          <a:xfrm>
            <a:off x="6082012" y="3168649"/>
            <a:ext cx="508764" cy="450329"/>
          </a:xfrm>
          <a:prstGeom prst="rightBracket">
            <a:avLst>
              <a:gd name="adj" fmla="val 0"/>
            </a:avLst>
          </a:prstGeom>
          <a:ln>
            <a:solidFill>
              <a:srgbClr val="0000FF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3" name="肘形接點 12"/>
          <p:cNvCxnSpPr>
            <a:stCxn id="22" idx="2"/>
            <a:endCxn id="10" idx="2"/>
          </p:cNvCxnSpPr>
          <p:nvPr/>
        </p:nvCxnSpPr>
        <p:spPr>
          <a:xfrm rot="5400000">
            <a:off x="6959668" y="2770150"/>
            <a:ext cx="254773" cy="992555"/>
          </a:xfrm>
          <a:prstGeom prst="bentConnector4">
            <a:avLst>
              <a:gd name="adj1" fmla="val 5811"/>
              <a:gd name="adj2" fmla="val -265"/>
            </a:avLst>
          </a:prstGeom>
          <a:ln>
            <a:solidFill>
              <a:srgbClr val="0000FF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F6343E-0752-E121-A161-4DF897373B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4667F76-A388-464C-982A-D3F7033E0B34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2480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字方塊 24"/>
          <p:cNvSpPr txBox="1"/>
          <p:nvPr/>
        </p:nvSpPr>
        <p:spPr>
          <a:xfrm>
            <a:off x="582097" y="2444666"/>
            <a:ext cx="8406844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400" b="1">
                <a:solidFill>
                  <a:srgbClr val="0000FF"/>
                </a:solidFill>
              </a:rPr>
              <a:t>With Double NAT: Source will be replaced by NAT-102’s interface address</a:t>
            </a:r>
          </a:p>
          <a:p>
            <a:r>
              <a:rPr lang="en-US" altLang="zh-TW" sz="1400" b="1">
                <a:solidFill>
                  <a:srgbClr val="0000FF"/>
                </a:solidFill>
              </a:rPr>
              <a:t> </a:t>
            </a:r>
          </a:p>
          <a:p>
            <a:endParaRPr lang="en-US" altLang="zh-TW" sz="1400" b="1">
              <a:solidFill>
                <a:srgbClr val="FF0000"/>
              </a:solidFill>
            </a:endParaRPr>
          </a:p>
          <a:p>
            <a:endParaRPr lang="en-US" altLang="zh-TW" sz="1400" b="1">
              <a:solidFill>
                <a:srgbClr val="FF0000"/>
              </a:solidFill>
            </a:endParaRPr>
          </a:p>
          <a:p>
            <a:endParaRPr lang="en-US" altLang="zh-TW" sz="1400" b="1">
              <a:solidFill>
                <a:srgbClr val="FF0000"/>
              </a:solidFill>
            </a:endParaRPr>
          </a:p>
          <a:p>
            <a:endParaRPr lang="en-US" altLang="zh-TW" sz="1400" b="1">
              <a:solidFill>
                <a:srgbClr val="FF0000"/>
              </a:solidFill>
            </a:endParaRPr>
          </a:p>
          <a:p>
            <a:r>
              <a:rPr lang="en-US" altLang="zh-TW" sz="1400" b="1">
                <a:solidFill>
                  <a:srgbClr val="FF0000"/>
                </a:solidFill>
              </a:rPr>
              <a:t>Without Double NAT: Source address will not be replaced </a:t>
            </a:r>
          </a:p>
          <a:p>
            <a:endParaRPr lang="en-US" altLang="zh-TW" sz="1400">
              <a:solidFill>
                <a:srgbClr val="0000FF"/>
              </a:solidFill>
            </a:endParaRPr>
          </a:p>
          <a:p>
            <a:endParaRPr lang="en-US" altLang="zh-TW" sz="1400">
              <a:solidFill>
                <a:srgbClr val="0000FF"/>
              </a:solidFill>
            </a:endParaRPr>
          </a:p>
          <a:p>
            <a:endParaRPr lang="en-US" altLang="zh-TW" sz="1400">
              <a:solidFill>
                <a:srgbClr val="0000FF"/>
              </a:solidFill>
            </a:endParaRPr>
          </a:p>
          <a:p>
            <a:endParaRPr lang="en-US" altLang="zh-TW" sz="1400">
              <a:solidFill>
                <a:srgbClr val="0000FF"/>
              </a:solidFill>
            </a:endParaRPr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D776109-549A-44C1-A921-B89C20E78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202332"/>
            <a:ext cx="5541007" cy="713234"/>
          </a:xfrm>
        </p:spPr>
        <p:txBody>
          <a:bodyPr>
            <a:normAutofit/>
          </a:bodyPr>
          <a:lstStyle/>
          <a:p>
            <a:r>
              <a:rPr lang="en-US" altLang="zh-TW"/>
              <a:t>NAT 1-1:</a:t>
            </a:r>
            <a:r>
              <a:rPr lang="zh-TW" altLang="en-US"/>
              <a:t> </a:t>
            </a:r>
            <a:r>
              <a:rPr lang="en-US" altLang="zh-TW"/>
              <a:t>Double NAT</a:t>
            </a:r>
            <a:endParaRPr lang="zh-TW" altLang="en-US"/>
          </a:p>
        </p:txBody>
      </p:sp>
      <p:grpSp>
        <p:nvGrpSpPr>
          <p:cNvPr id="34" name="群組 33"/>
          <p:cNvGrpSpPr/>
          <p:nvPr/>
        </p:nvGrpSpPr>
        <p:grpSpPr>
          <a:xfrm>
            <a:off x="1505167" y="796725"/>
            <a:ext cx="5663199" cy="1693604"/>
            <a:chOff x="2451317" y="757497"/>
            <a:chExt cx="5663199" cy="1693604"/>
          </a:xfrm>
        </p:grpSpPr>
        <p:cxnSp>
          <p:nvCxnSpPr>
            <p:cNvPr id="21" name="直線接點 20"/>
            <p:cNvCxnSpPr/>
            <p:nvPr/>
          </p:nvCxnSpPr>
          <p:spPr>
            <a:xfrm flipV="1">
              <a:off x="5508104" y="822492"/>
              <a:ext cx="0" cy="1628609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線接點 17"/>
            <p:cNvCxnSpPr>
              <a:endCxn id="6" idx="1"/>
            </p:cNvCxnSpPr>
            <p:nvPr/>
          </p:nvCxnSpPr>
          <p:spPr>
            <a:xfrm flipV="1">
              <a:off x="3829050" y="1649889"/>
              <a:ext cx="3289304" cy="2199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群組 13"/>
            <p:cNvGrpSpPr/>
            <p:nvPr/>
          </p:nvGrpSpPr>
          <p:grpSpPr>
            <a:xfrm>
              <a:off x="4960214" y="1264116"/>
              <a:ext cx="1165035" cy="1003487"/>
              <a:chOff x="3851920" y="2139702"/>
              <a:chExt cx="1684300" cy="1450749"/>
            </a:xfrm>
          </p:grpSpPr>
          <p:pic>
            <p:nvPicPr>
              <p:cNvPr id="2" name="圖片 1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83" t="7924" r="4920" b="7561"/>
              <a:stretch/>
            </p:blipFill>
            <p:spPr>
              <a:xfrm>
                <a:off x="3873297" y="2139702"/>
                <a:ext cx="1541422" cy="1450749"/>
              </a:xfrm>
              <a:prstGeom prst="rect">
                <a:avLst/>
              </a:prstGeom>
            </p:spPr>
          </p:pic>
          <p:sp>
            <p:nvSpPr>
              <p:cNvPr id="4" name="文字方塊 3"/>
              <p:cNvSpPr txBox="1"/>
              <p:nvPr/>
            </p:nvSpPr>
            <p:spPr>
              <a:xfrm>
                <a:off x="3851920" y="3075805"/>
                <a:ext cx="1684300" cy="4449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TW" sz="1400" b="1" dirty="0"/>
                  <a:t>NAT Series</a:t>
                </a:r>
                <a:endParaRPr lang="zh-TW" altLang="en-US" sz="1400" b="1" dirty="0"/>
              </a:p>
            </p:txBody>
          </p:sp>
        </p:grpSp>
        <p:pic>
          <p:nvPicPr>
            <p:cNvPr id="6" name="圖片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133" b="10133"/>
            <a:stretch/>
          </p:blipFill>
          <p:spPr>
            <a:xfrm>
              <a:off x="7118354" y="1252752"/>
              <a:ext cx="996162" cy="794273"/>
            </a:xfrm>
            <a:prstGeom prst="rect">
              <a:avLst/>
            </a:prstGeom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133" b="10133"/>
            <a:stretch/>
          </p:blipFill>
          <p:spPr>
            <a:xfrm>
              <a:off x="3143250" y="1134624"/>
              <a:ext cx="791684" cy="631236"/>
            </a:xfrm>
            <a:prstGeom prst="rect">
              <a:avLst/>
            </a:prstGeom>
          </p:spPr>
        </p:pic>
        <p:sp>
          <p:nvSpPr>
            <p:cNvPr id="24" name="文字方塊 23"/>
            <p:cNvSpPr txBox="1"/>
            <p:nvPr/>
          </p:nvSpPr>
          <p:spPr>
            <a:xfrm>
              <a:off x="3712689" y="757497"/>
              <a:ext cx="37484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400" b="1"/>
                <a:t>Internal          External   </a:t>
              </a:r>
              <a:endParaRPr lang="zh-TW" altLang="en-US" sz="2400" b="1"/>
            </a:p>
          </p:txBody>
        </p:sp>
        <p:pic>
          <p:nvPicPr>
            <p:cNvPr id="29" name="圖片 2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133" b="10133"/>
            <a:stretch/>
          </p:blipFill>
          <p:spPr>
            <a:xfrm>
              <a:off x="2778135" y="1379502"/>
              <a:ext cx="791684" cy="631236"/>
            </a:xfrm>
            <a:prstGeom prst="rect">
              <a:avLst/>
            </a:prstGeom>
          </p:spPr>
        </p:pic>
        <p:pic>
          <p:nvPicPr>
            <p:cNvPr id="33" name="圖片 3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133" b="10133"/>
            <a:stretch/>
          </p:blipFill>
          <p:spPr>
            <a:xfrm>
              <a:off x="2451317" y="1552260"/>
              <a:ext cx="791684" cy="631236"/>
            </a:xfrm>
            <a:prstGeom prst="rect">
              <a:avLst/>
            </a:prstGeom>
          </p:spPr>
        </p:pic>
      </p:grpSp>
      <p:pic>
        <p:nvPicPr>
          <p:cNvPr id="22" name="圖片 21"/>
          <p:cNvPicPr>
            <a:picLocks noChangeAspect="1"/>
          </p:cNvPicPr>
          <p:nvPr/>
        </p:nvPicPr>
        <p:blipFill rotWithShape="1">
          <a:blip r:embed="rId5"/>
          <a:srcRect r="3385" b="16943"/>
          <a:stretch/>
        </p:blipFill>
        <p:spPr>
          <a:xfrm>
            <a:off x="203570" y="3996130"/>
            <a:ext cx="6978317" cy="734830"/>
          </a:xfrm>
          <a:prstGeom prst="rect">
            <a:avLst/>
          </a:prstGeom>
        </p:spPr>
      </p:pic>
      <p:pic>
        <p:nvPicPr>
          <p:cNvPr id="23" name="圖片 22"/>
          <p:cNvPicPr>
            <a:picLocks noChangeAspect="1"/>
          </p:cNvPicPr>
          <p:nvPr/>
        </p:nvPicPr>
        <p:blipFill rotWithShape="1">
          <a:blip r:embed="rId6"/>
          <a:srcRect b="55001"/>
          <a:stretch/>
        </p:blipFill>
        <p:spPr>
          <a:xfrm>
            <a:off x="203570" y="2747747"/>
            <a:ext cx="6851539" cy="847733"/>
          </a:xfrm>
          <a:prstGeom prst="rect">
            <a:avLst/>
          </a:prstGeom>
        </p:spPr>
      </p:pic>
      <p:cxnSp>
        <p:nvCxnSpPr>
          <p:cNvPr id="8" name="直線單箭頭接點 7"/>
          <p:cNvCxnSpPr/>
          <p:nvPr/>
        </p:nvCxnSpPr>
        <p:spPr>
          <a:xfrm flipH="1">
            <a:off x="4369936" y="2306831"/>
            <a:ext cx="1544266" cy="0"/>
          </a:xfrm>
          <a:prstGeom prst="straightConnector1">
            <a:avLst/>
          </a:prstGeom>
          <a:ln w="57150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線單箭頭接點 29"/>
          <p:cNvCxnSpPr/>
          <p:nvPr/>
        </p:nvCxnSpPr>
        <p:spPr>
          <a:xfrm flipH="1">
            <a:off x="2336025" y="2306831"/>
            <a:ext cx="1544266" cy="0"/>
          </a:xfrm>
          <a:prstGeom prst="straightConnector1">
            <a:avLst/>
          </a:prstGeom>
          <a:ln w="57150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1069845" y="3025083"/>
            <a:ext cx="941900" cy="618767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1" name="矩形 30"/>
          <p:cNvSpPr/>
          <p:nvPr/>
        </p:nvSpPr>
        <p:spPr>
          <a:xfrm>
            <a:off x="1069845" y="4283428"/>
            <a:ext cx="941900" cy="4475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B76EA02-4435-5461-B090-DC45A2A5E298}"/>
              </a:ext>
            </a:extLst>
          </p:cNvPr>
          <p:cNvSpPr txBox="1"/>
          <p:nvPr/>
        </p:nvSpPr>
        <p:spPr>
          <a:xfrm>
            <a:off x="3329684" y="1182268"/>
            <a:ext cx="113685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/>
              <a:t>192.168.127.254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F9DD47B-DE74-D07F-4924-EDBC441C3025}"/>
              </a:ext>
            </a:extLst>
          </p:cNvPr>
          <p:cNvSpPr txBox="1"/>
          <p:nvPr/>
        </p:nvSpPr>
        <p:spPr>
          <a:xfrm>
            <a:off x="6088327" y="2069528"/>
            <a:ext cx="9957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/>
              <a:t>192.168.128.1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922FFCC-9FD1-F9FC-3751-C15AAEF4DDCF}"/>
              </a:ext>
            </a:extLst>
          </p:cNvPr>
          <p:cNvSpPr txBox="1"/>
          <p:nvPr/>
        </p:nvSpPr>
        <p:spPr>
          <a:xfrm>
            <a:off x="1367629" y="2218045"/>
            <a:ext cx="9957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/>
              <a:t>192.168.127.1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90C364C-74D4-90C9-5B3B-EA439ACBB0AC}"/>
              </a:ext>
            </a:extLst>
          </p:cNvPr>
          <p:cNvSpPr txBox="1"/>
          <p:nvPr/>
        </p:nvSpPr>
        <p:spPr>
          <a:xfrm>
            <a:off x="7181887" y="3367743"/>
            <a:ext cx="1899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/>
              <a:t>Wireshark captures on Internal network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52A4B6E8-7315-B875-685D-7ADEADE98DBA}"/>
              </a:ext>
            </a:extLst>
          </p:cNvPr>
          <p:cNvSpPr/>
          <p:nvPr/>
        </p:nvSpPr>
        <p:spPr>
          <a:xfrm rot="11914881">
            <a:off x="7070565" y="3246149"/>
            <a:ext cx="726141" cy="571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ACB6E2C1-4CBC-C6E3-E2A7-7576243EDE7B}"/>
              </a:ext>
            </a:extLst>
          </p:cNvPr>
          <p:cNvSpPr/>
          <p:nvPr/>
        </p:nvSpPr>
        <p:spPr>
          <a:xfrm rot="8741274">
            <a:off x="7197343" y="4122482"/>
            <a:ext cx="726141" cy="571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27AB77AE-A521-5B10-FB08-E06FB9D9CC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4667F76-A388-464C-982A-D3F7033E0B34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880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r="25738"/>
          <a:stretch/>
        </p:blipFill>
        <p:spPr>
          <a:xfrm>
            <a:off x="2188149" y="891682"/>
            <a:ext cx="5041053" cy="3764210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5434644" y="3528479"/>
            <a:ext cx="1440160" cy="504056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文字方塊 6"/>
          <p:cNvSpPr txBox="1"/>
          <p:nvPr/>
        </p:nvSpPr>
        <p:spPr>
          <a:xfrm>
            <a:off x="6950266" y="3576855"/>
            <a:ext cx="2143557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TW" sz="1600" b="1">
                <a:solidFill>
                  <a:srgbClr val="0000FF"/>
                </a:solidFill>
              </a:rPr>
              <a:t>Enable Double NAT </a:t>
            </a:r>
            <a:endParaRPr lang="zh-TW" altLang="en-US" sz="1600" b="1">
              <a:solidFill>
                <a:srgbClr val="0000FF"/>
              </a:solidFill>
            </a:endParaRPr>
          </a:p>
        </p:txBody>
      </p:sp>
      <p:sp>
        <p:nvSpPr>
          <p:cNvPr id="8" name="標題 2">
            <a:extLst>
              <a:ext uri="{FF2B5EF4-FFF2-40B4-BE49-F238E27FC236}">
                <a16:creationId xmlns:a16="http://schemas.microsoft.com/office/drawing/2014/main" id="{3D776109-549A-44C1-A921-B89C20E78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202332"/>
            <a:ext cx="5541007" cy="713234"/>
          </a:xfrm>
        </p:spPr>
        <p:txBody>
          <a:bodyPr>
            <a:normAutofit/>
          </a:bodyPr>
          <a:lstStyle/>
          <a:p>
            <a:r>
              <a:rPr lang="en-US" altLang="zh-TW"/>
              <a:t>NAT 1-1:</a:t>
            </a:r>
            <a:r>
              <a:rPr lang="zh-TW" altLang="en-US"/>
              <a:t> </a:t>
            </a:r>
            <a:r>
              <a:rPr lang="en-US" altLang="zh-TW"/>
              <a:t>Double NAT</a:t>
            </a:r>
            <a:endParaRPr lang="zh-TW" alt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04B09E6-CDBE-B582-C63B-AF6654A074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4667F76-A388-464C-982A-D3F7033E0B34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86266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F7F439-D0AF-9B32-2D2E-33607717FE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1">
            <a:extLst>
              <a:ext uri="{FF2B5EF4-FFF2-40B4-BE49-F238E27FC236}">
                <a16:creationId xmlns:a16="http://schemas.microsoft.com/office/drawing/2014/main" id="{37D32464-5044-17C1-757A-EC729C8D4B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1923678"/>
            <a:ext cx="3866051" cy="1364446"/>
          </a:xfrm>
        </p:spPr>
        <p:txBody>
          <a:bodyPr>
            <a:normAutofit/>
          </a:bodyPr>
          <a:lstStyle/>
          <a:p>
            <a:pPr algn="ctr"/>
            <a:r>
              <a:rPr lang="en-US" altLang="zh-TW" dirty="0">
                <a:cs typeface="Arial"/>
              </a:rPr>
              <a:t>NAT-108 </a:t>
            </a:r>
            <a:br>
              <a:rPr lang="en-US" altLang="zh-TW" dirty="0">
                <a:cs typeface="Arial"/>
              </a:rPr>
            </a:br>
            <a:r>
              <a:rPr lang="en-US" altLang="zh-TW" dirty="0">
                <a:cs typeface="Arial"/>
              </a:rPr>
              <a:t>Hands-On</a:t>
            </a:r>
            <a:endParaRPr lang="en-US" altLang="zh-TW" b="0" dirty="0">
              <a:cs typeface="Arial"/>
            </a:endParaRPr>
          </a:p>
        </p:txBody>
      </p:sp>
      <p:sp>
        <p:nvSpPr>
          <p:cNvPr id="2" name="橢圓 1">
            <a:extLst>
              <a:ext uri="{FF2B5EF4-FFF2-40B4-BE49-F238E27FC236}">
                <a16:creationId xmlns:a16="http://schemas.microsoft.com/office/drawing/2014/main" id="{CAAAA7D9-862F-772A-9EEE-FA8D3190178E}"/>
              </a:ext>
            </a:extLst>
          </p:cNvPr>
          <p:cNvSpPr/>
          <p:nvPr/>
        </p:nvSpPr>
        <p:spPr>
          <a:xfrm>
            <a:off x="5194267" y="3180561"/>
            <a:ext cx="3256817" cy="8274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5" name="圖片 4" descr="一張含有 螢幕擷取畫面, 電子產品, 文字, 電路 的圖片&#10;&#10;自動產生的描述">
            <a:extLst>
              <a:ext uri="{FF2B5EF4-FFF2-40B4-BE49-F238E27FC236}">
                <a16:creationId xmlns:a16="http://schemas.microsoft.com/office/drawing/2014/main" id="{1BA109A5-9C89-44F9-3CD9-6BCDC9DB1B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3211" y="555526"/>
            <a:ext cx="2452211" cy="3678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9505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內容版面配置區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NAT Series and Features</a:t>
            </a:r>
          </a:p>
          <a:p>
            <a:r>
              <a:rPr lang="en-US" altLang="zh-TW" dirty="0"/>
              <a:t>NAT-108 IP Twins Mapping Feature</a:t>
            </a:r>
          </a:p>
          <a:p>
            <a:r>
              <a:rPr lang="en-US" altLang="zh-TW" dirty="0"/>
              <a:t>NAT Selection</a:t>
            </a:r>
          </a:p>
          <a:p>
            <a:r>
              <a:rPr lang="en-US" altLang="zh-TW" dirty="0"/>
              <a:t>NAT Hands-on practice</a:t>
            </a:r>
          </a:p>
          <a:p>
            <a:pPr lvl="1"/>
            <a:r>
              <a:rPr lang="en-US" altLang="zh-TW" dirty="0">
                <a:solidFill>
                  <a:schemeClr val="tx1"/>
                </a:solidFill>
              </a:rPr>
              <a:t>Tech Recap N-1 NAT / 1-1 NAT / Double NAT</a:t>
            </a:r>
          </a:p>
          <a:p>
            <a:pPr lvl="1"/>
            <a:r>
              <a:rPr lang="en-US" altLang="zh-TW" dirty="0">
                <a:solidFill>
                  <a:schemeClr val="tx1"/>
                </a:solidFill>
              </a:rPr>
              <a:t>NAT Hands-on Task 1 (NAT Rules)</a:t>
            </a:r>
          </a:p>
          <a:p>
            <a:pPr lvl="1"/>
            <a:r>
              <a:rPr lang="en-US" altLang="zh-TW" dirty="0">
                <a:solidFill>
                  <a:schemeClr val="tx1"/>
                </a:solidFill>
              </a:rPr>
              <a:t>NAT Hands-on Task 2 IP Twins Mapping</a:t>
            </a:r>
          </a:p>
        </p:txBody>
      </p:sp>
      <p:sp>
        <p:nvSpPr>
          <p:cNvPr id="7" name="標題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Agenda</a:t>
            </a:r>
            <a:endParaRPr lang="zh-TW" alt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B79AF1B-1712-0323-9842-485083A60F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4667F76-A388-464C-982A-D3F7033E0B3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4357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線接點 20"/>
          <p:cNvCxnSpPr/>
          <p:nvPr/>
        </p:nvCxnSpPr>
        <p:spPr>
          <a:xfrm flipV="1">
            <a:off x="5508104" y="1203598"/>
            <a:ext cx="0" cy="3168352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接點 17"/>
          <p:cNvCxnSpPr>
            <a:cxnSpLocks/>
            <a:stCxn id="2" idx="3"/>
            <a:endCxn id="6" idx="1"/>
          </p:cNvCxnSpPr>
          <p:nvPr/>
        </p:nvCxnSpPr>
        <p:spPr>
          <a:xfrm flipV="1">
            <a:off x="6278815" y="2929870"/>
            <a:ext cx="813465" cy="843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標題 2">
            <a:extLst>
              <a:ext uri="{FF2B5EF4-FFF2-40B4-BE49-F238E27FC236}">
                <a16:creationId xmlns:a16="http://schemas.microsoft.com/office/drawing/2014/main" id="{3D776109-549A-44C1-A921-B89C20E78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202332"/>
            <a:ext cx="4658607" cy="713234"/>
          </a:xfrm>
        </p:spPr>
        <p:txBody>
          <a:bodyPr>
            <a:normAutofit/>
          </a:bodyPr>
          <a:lstStyle/>
          <a:p>
            <a:r>
              <a:rPr lang="en-US" altLang="zh-TW" dirty="0"/>
              <a:t>Test Topology</a:t>
            </a:r>
            <a:endParaRPr lang="zh-TW" altLang="en-US" dirty="0"/>
          </a:p>
        </p:txBody>
      </p:sp>
      <p:grpSp>
        <p:nvGrpSpPr>
          <p:cNvPr id="14" name="群組 13"/>
          <p:cNvGrpSpPr/>
          <p:nvPr/>
        </p:nvGrpSpPr>
        <p:grpSpPr>
          <a:xfrm>
            <a:off x="4716016" y="2212926"/>
            <a:ext cx="1584176" cy="1450749"/>
            <a:chOff x="3851920" y="2139702"/>
            <a:chExt cx="1584176" cy="1450749"/>
          </a:xfrm>
        </p:grpSpPr>
        <p:pic>
          <p:nvPicPr>
            <p:cNvPr id="2" name="圖片 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83" t="7924" r="4920" b="7561"/>
            <a:stretch/>
          </p:blipFill>
          <p:spPr>
            <a:xfrm>
              <a:off x="3873297" y="2139702"/>
              <a:ext cx="1541422" cy="1450749"/>
            </a:xfrm>
            <a:prstGeom prst="rect">
              <a:avLst/>
            </a:prstGeom>
          </p:spPr>
        </p:pic>
        <p:sp>
          <p:nvSpPr>
            <p:cNvPr id="4" name="文字方塊 3"/>
            <p:cNvSpPr txBox="1"/>
            <p:nvPr/>
          </p:nvSpPr>
          <p:spPr>
            <a:xfrm>
              <a:off x="3851920" y="3075806"/>
              <a:ext cx="15841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dirty="0"/>
                <a:t>NAT-108</a:t>
              </a:r>
              <a:endParaRPr lang="zh-TW" altLang="en-US" dirty="0"/>
            </a:p>
          </p:txBody>
        </p:sp>
      </p:grpSp>
      <p:grpSp>
        <p:nvGrpSpPr>
          <p:cNvPr id="13" name="群組 12"/>
          <p:cNvGrpSpPr/>
          <p:nvPr/>
        </p:nvGrpSpPr>
        <p:grpSpPr>
          <a:xfrm>
            <a:off x="7092280" y="2355726"/>
            <a:ext cx="1440160" cy="1148287"/>
            <a:chOff x="6516216" y="2270506"/>
            <a:chExt cx="1440160" cy="1148287"/>
          </a:xfrm>
        </p:grpSpPr>
        <p:pic>
          <p:nvPicPr>
            <p:cNvPr id="6" name="圖片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133" b="10133"/>
            <a:stretch/>
          </p:blipFill>
          <p:spPr>
            <a:xfrm>
              <a:off x="6516216" y="2270506"/>
              <a:ext cx="1440160" cy="1148287"/>
            </a:xfrm>
            <a:prstGeom prst="rect">
              <a:avLst/>
            </a:prstGeom>
          </p:spPr>
        </p:pic>
        <p:sp>
          <p:nvSpPr>
            <p:cNvPr id="10" name="文字方塊 9"/>
            <p:cNvSpPr txBox="1"/>
            <p:nvPr/>
          </p:nvSpPr>
          <p:spPr>
            <a:xfrm>
              <a:off x="6696236" y="2499440"/>
              <a:ext cx="10801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/>
                <a:t>PC-1</a:t>
              </a:r>
              <a:endParaRPr lang="zh-TW" altLang="en-US"/>
            </a:p>
          </p:txBody>
        </p:sp>
      </p:grpSp>
      <p:grpSp>
        <p:nvGrpSpPr>
          <p:cNvPr id="23" name="群組 22"/>
          <p:cNvGrpSpPr/>
          <p:nvPr/>
        </p:nvGrpSpPr>
        <p:grpSpPr>
          <a:xfrm>
            <a:off x="3347864" y="695094"/>
            <a:ext cx="4320480" cy="1051515"/>
            <a:chOff x="3347864" y="191038"/>
            <a:chExt cx="4320480" cy="1051515"/>
          </a:xfrm>
        </p:grpSpPr>
        <p:sp>
          <p:nvSpPr>
            <p:cNvPr id="24" name="文字方塊 23"/>
            <p:cNvSpPr txBox="1"/>
            <p:nvPr/>
          </p:nvSpPr>
          <p:spPr>
            <a:xfrm>
              <a:off x="3491597" y="191038"/>
              <a:ext cx="389847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400" b="1" dirty="0"/>
                <a:t>  Internal          External   </a:t>
              </a:r>
            </a:p>
            <a:p>
              <a:pPr algn="r"/>
              <a:r>
                <a:rPr lang="en-US" altLang="zh-TW" sz="2400" b="1" dirty="0"/>
                <a:t>(LAN Port)     (WAN Port)</a:t>
              </a:r>
              <a:endParaRPr lang="zh-TW" altLang="en-US" sz="2400" b="1" dirty="0"/>
            </a:p>
          </p:txBody>
        </p:sp>
        <p:sp>
          <p:nvSpPr>
            <p:cNvPr id="26" name="文字方塊 25"/>
            <p:cNvSpPr txBox="1"/>
            <p:nvPr/>
          </p:nvSpPr>
          <p:spPr>
            <a:xfrm>
              <a:off x="3347864" y="934776"/>
              <a:ext cx="43204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/>
                <a:t>192.168.127.254                192.168.128.254</a:t>
              </a:r>
              <a:endParaRPr lang="zh-TW" altLang="en-US" sz="1400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AA108FE-9DE6-9283-25C1-0CED83C18F34}"/>
              </a:ext>
            </a:extLst>
          </p:cNvPr>
          <p:cNvGrpSpPr/>
          <p:nvPr/>
        </p:nvGrpSpPr>
        <p:grpSpPr>
          <a:xfrm>
            <a:off x="1556702" y="3033505"/>
            <a:ext cx="1914188" cy="1699285"/>
            <a:chOff x="541012" y="2925758"/>
            <a:chExt cx="1914188" cy="1699285"/>
          </a:xfrm>
        </p:grpSpPr>
        <p:grpSp>
          <p:nvGrpSpPr>
            <p:cNvPr id="9" name="群組 8"/>
            <p:cNvGrpSpPr/>
            <p:nvPr/>
          </p:nvGrpSpPr>
          <p:grpSpPr>
            <a:xfrm>
              <a:off x="683568" y="2925758"/>
              <a:ext cx="1440160" cy="1148287"/>
              <a:chOff x="1160836" y="1696362"/>
              <a:chExt cx="1440160" cy="1148287"/>
            </a:xfrm>
          </p:grpSpPr>
          <p:pic>
            <p:nvPicPr>
              <p:cNvPr id="11" name="圖片 10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133" b="10133"/>
              <a:stretch/>
            </p:blipFill>
            <p:spPr>
              <a:xfrm>
                <a:off x="1160836" y="1696362"/>
                <a:ext cx="1440160" cy="1148287"/>
              </a:xfrm>
              <a:prstGeom prst="rect">
                <a:avLst/>
              </a:prstGeom>
            </p:spPr>
          </p:pic>
          <p:sp>
            <p:nvSpPr>
              <p:cNvPr id="12" name="文字方塊 11"/>
              <p:cNvSpPr txBox="1"/>
              <p:nvPr/>
            </p:nvSpPr>
            <p:spPr>
              <a:xfrm>
                <a:off x="1340856" y="1925296"/>
                <a:ext cx="108012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TW" dirty="0"/>
                  <a:t>PC-2</a:t>
                </a:r>
                <a:endParaRPr lang="zh-TW" altLang="en-US" dirty="0"/>
              </a:p>
            </p:txBody>
          </p:sp>
        </p:grpSp>
        <p:sp>
          <p:nvSpPr>
            <p:cNvPr id="22" name="文字方塊 21"/>
            <p:cNvSpPr txBox="1"/>
            <p:nvPr/>
          </p:nvSpPr>
          <p:spPr>
            <a:xfrm>
              <a:off x="541012" y="4101823"/>
              <a:ext cx="19141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400" dirty="0"/>
                <a:t>IP: 192.168.127.1/24        </a:t>
              </a:r>
            </a:p>
            <a:p>
              <a:r>
                <a:rPr lang="en-US" altLang="zh-TW" sz="1400" dirty="0"/>
                <a:t>GW:192.168.127.254   </a:t>
              </a:r>
            </a:p>
          </p:txBody>
        </p:sp>
      </p:grpSp>
      <p:sp>
        <p:nvSpPr>
          <p:cNvPr id="25" name="文字方塊 24"/>
          <p:cNvSpPr txBox="1"/>
          <p:nvPr/>
        </p:nvSpPr>
        <p:spPr>
          <a:xfrm>
            <a:off x="6876256" y="3540223"/>
            <a:ext cx="20730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400"/>
              <a:t>IP: 192.168.128.1/24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A6349D1-4F93-7708-5AF9-9296FF9E8FAF}"/>
              </a:ext>
            </a:extLst>
          </p:cNvPr>
          <p:cNvGrpSpPr/>
          <p:nvPr/>
        </p:nvGrpSpPr>
        <p:grpSpPr>
          <a:xfrm>
            <a:off x="611560" y="943344"/>
            <a:ext cx="2048329" cy="1914678"/>
            <a:chOff x="2541149" y="2073597"/>
            <a:chExt cx="2048329" cy="1914678"/>
          </a:xfrm>
        </p:grpSpPr>
        <p:grpSp>
          <p:nvGrpSpPr>
            <p:cNvPr id="19" name="群組 18"/>
            <p:cNvGrpSpPr/>
            <p:nvPr/>
          </p:nvGrpSpPr>
          <p:grpSpPr>
            <a:xfrm>
              <a:off x="2684619" y="2073597"/>
              <a:ext cx="1368152" cy="1391458"/>
              <a:chOff x="2463161" y="1546938"/>
              <a:chExt cx="1368152" cy="1391458"/>
            </a:xfrm>
          </p:grpSpPr>
          <p:pic>
            <p:nvPicPr>
              <p:cNvPr id="15" name="圖片 1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79275" y="1930091"/>
                <a:ext cx="1008305" cy="1008305"/>
              </a:xfrm>
              <a:prstGeom prst="rect">
                <a:avLst/>
              </a:prstGeom>
            </p:spPr>
          </p:pic>
          <p:sp>
            <p:nvSpPr>
              <p:cNvPr id="17" name="文字方塊 16"/>
              <p:cNvSpPr txBox="1"/>
              <p:nvPr/>
            </p:nvSpPr>
            <p:spPr>
              <a:xfrm>
                <a:off x="2463161" y="1546938"/>
                <a:ext cx="136815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TW" sz="1600"/>
                  <a:t>EDS</a:t>
                </a:r>
                <a:endParaRPr lang="zh-TW" altLang="en-US" sz="1600"/>
              </a:p>
            </p:txBody>
          </p:sp>
        </p:grpSp>
        <p:sp>
          <p:nvSpPr>
            <p:cNvPr id="7" name="文字方塊 21">
              <a:extLst>
                <a:ext uri="{FF2B5EF4-FFF2-40B4-BE49-F238E27FC236}">
                  <a16:creationId xmlns:a16="http://schemas.microsoft.com/office/drawing/2014/main" id="{896CF355-442F-CBC2-A519-9A12B07F5F89}"/>
                </a:ext>
              </a:extLst>
            </p:cNvPr>
            <p:cNvSpPr txBox="1"/>
            <p:nvPr/>
          </p:nvSpPr>
          <p:spPr>
            <a:xfrm>
              <a:off x="2541149" y="3465055"/>
              <a:ext cx="20483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400" dirty="0"/>
                <a:t>IP: 192.168.127.2/24</a:t>
              </a:r>
            </a:p>
            <a:p>
              <a:r>
                <a:rPr lang="en-US" altLang="zh-TW" sz="1400" dirty="0"/>
                <a:t>GW=192.168.127.254</a:t>
              </a:r>
            </a:p>
          </p:txBody>
        </p:sp>
      </p:grpSp>
      <p:cxnSp>
        <p:nvCxnSpPr>
          <p:cNvPr id="20" name="直線接點 17">
            <a:extLst>
              <a:ext uri="{FF2B5EF4-FFF2-40B4-BE49-F238E27FC236}">
                <a16:creationId xmlns:a16="http://schemas.microsoft.com/office/drawing/2014/main" id="{77F02DE3-99DD-1E3D-2242-C4D2816AECAD}"/>
              </a:ext>
            </a:extLst>
          </p:cNvPr>
          <p:cNvCxnSpPr>
            <a:cxnSpLocks/>
            <a:stCxn id="2" idx="1"/>
            <a:endCxn id="15" idx="3"/>
          </p:cNvCxnSpPr>
          <p:nvPr/>
        </p:nvCxnSpPr>
        <p:spPr>
          <a:xfrm flipH="1" flipV="1">
            <a:off x="1979449" y="1830650"/>
            <a:ext cx="2757944" cy="110765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接點 17">
            <a:extLst>
              <a:ext uri="{FF2B5EF4-FFF2-40B4-BE49-F238E27FC236}">
                <a16:creationId xmlns:a16="http://schemas.microsoft.com/office/drawing/2014/main" id="{DCAEEB40-BD2E-BC4C-4D6E-C47C401E0093}"/>
              </a:ext>
            </a:extLst>
          </p:cNvPr>
          <p:cNvCxnSpPr>
            <a:cxnSpLocks/>
            <a:stCxn id="2" idx="1"/>
            <a:endCxn id="11" idx="3"/>
          </p:cNvCxnSpPr>
          <p:nvPr/>
        </p:nvCxnSpPr>
        <p:spPr>
          <a:xfrm flipH="1">
            <a:off x="3139418" y="2938301"/>
            <a:ext cx="1597975" cy="66934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字方塊 3">
            <a:extLst>
              <a:ext uri="{FF2B5EF4-FFF2-40B4-BE49-F238E27FC236}">
                <a16:creationId xmlns:a16="http://schemas.microsoft.com/office/drawing/2014/main" id="{737FC14F-5B7A-54E1-865B-610A815CD627}"/>
              </a:ext>
            </a:extLst>
          </p:cNvPr>
          <p:cNvSpPr txBox="1"/>
          <p:nvPr/>
        </p:nvSpPr>
        <p:spPr>
          <a:xfrm>
            <a:off x="7028698" y="3913896"/>
            <a:ext cx="1567324" cy="52322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ZA" altLang="zh-TW" sz="1400" b="1" dirty="0">
                <a:solidFill>
                  <a:schemeClr val="bg1"/>
                </a:solidFill>
              </a:rPr>
              <a:t>No Gateway on PC-1 allowed</a:t>
            </a:r>
            <a:endParaRPr lang="en-US" altLang="zh-TW" sz="1400" b="1" dirty="0">
              <a:solidFill>
                <a:schemeClr val="bg1"/>
              </a:solidFill>
            </a:endParaRPr>
          </a:p>
        </p:txBody>
      </p:sp>
      <p:sp>
        <p:nvSpPr>
          <p:cNvPr id="27" name="Slide Number Placeholder 26">
            <a:extLst>
              <a:ext uri="{FF2B5EF4-FFF2-40B4-BE49-F238E27FC236}">
                <a16:creationId xmlns:a16="http://schemas.microsoft.com/office/drawing/2014/main" id="{2EB9416A-F1FD-7AE8-D656-E47AF0796D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4667F76-A388-464C-982A-D3F7033E0B34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14494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D28740-F452-DCC5-A562-B1DD01E47D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E8B9420-A2C7-6C0B-DE64-B82DBDDEC0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2378" y="41191"/>
            <a:ext cx="4223888" cy="2092409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CA2F4AC-7F80-0A12-8D54-44029F8F00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968031"/>
            <a:ext cx="8568952" cy="3813831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Configure NAT-108</a:t>
            </a:r>
          </a:p>
          <a:p>
            <a:pPr lvl="1"/>
            <a:r>
              <a:rPr lang="en-US" dirty="0"/>
              <a:t>Use Port 7 / 8 as external WAN</a:t>
            </a:r>
          </a:p>
          <a:p>
            <a:pPr lvl="1"/>
            <a:r>
              <a:rPr lang="en-US" dirty="0"/>
              <a:t>Use 1-1 NAT IP @ External (WAN Port)</a:t>
            </a:r>
          </a:p>
          <a:p>
            <a:pPr lvl="2"/>
            <a:r>
              <a:rPr lang="en-US" dirty="0"/>
              <a:t>192.168.128.100 to access PC-2</a:t>
            </a:r>
          </a:p>
          <a:p>
            <a:pPr lvl="2"/>
            <a:r>
              <a:rPr lang="en-US" dirty="0"/>
              <a:t>Use 192.168.128.200 to access EDS</a:t>
            </a:r>
          </a:p>
          <a:p>
            <a:pPr lvl="1"/>
            <a:r>
              <a:rPr lang="en-US" dirty="0"/>
              <a:t>Web Interface Access</a:t>
            </a:r>
          </a:p>
          <a:p>
            <a:pPr lvl="2"/>
            <a:r>
              <a:rPr lang="en-US" dirty="0"/>
              <a:t>Ensure both PC can access NAT-108 configuration interface</a:t>
            </a:r>
          </a:p>
          <a:p>
            <a:pPr lvl="1"/>
            <a:r>
              <a:rPr lang="en-US" dirty="0"/>
              <a:t>Ping NAT-108 WAN Interface (192.168.128.254)</a:t>
            </a:r>
          </a:p>
          <a:p>
            <a:pPr lvl="2"/>
            <a:r>
              <a:rPr lang="en-US" dirty="0"/>
              <a:t>Ensure PC-1 can ping NAT-108</a:t>
            </a:r>
          </a:p>
          <a:p>
            <a:pPr lvl="2"/>
            <a:r>
              <a:rPr lang="en-US" dirty="0"/>
              <a:t>No other WAN device shall ping NAT-108</a:t>
            </a:r>
          </a:p>
          <a:p>
            <a:pPr lvl="1"/>
            <a:r>
              <a:rPr lang="en-US" dirty="0"/>
              <a:t>Configure NAT rules </a:t>
            </a:r>
          </a:p>
          <a:p>
            <a:r>
              <a:rPr lang="en-US" dirty="0"/>
              <a:t>Verify your configuration -&gt; All tests should work</a:t>
            </a:r>
          </a:p>
          <a:p>
            <a:pPr lvl="1"/>
            <a:r>
              <a:rPr lang="en-US" dirty="0"/>
              <a:t>NAT-108 Web Access </a:t>
            </a:r>
          </a:p>
          <a:p>
            <a:pPr lvl="2"/>
            <a:r>
              <a:rPr lang="en-US" dirty="0"/>
              <a:t>PC-1 and PC-2 shall be able accessing NAT-108 web GUI</a:t>
            </a:r>
          </a:p>
          <a:p>
            <a:pPr lvl="1"/>
            <a:r>
              <a:rPr lang="en-US" dirty="0"/>
              <a:t>Ping NAT-108 WAN Interface</a:t>
            </a:r>
          </a:p>
          <a:p>
            <a:pPr lvl="2"/>
            <a:r>
              <a:rPr lang="en-US" dirty="0"/>
              <a:t>Can PC-1 ping 192.168.128.254?</a:t>
            </a:r>
          </a:p>
          <a:p>
            <a:pPr lvl="1"/>
            <a:r>
              <a:rPr lang="en-US" dirty="0"/>
              <a:t>NAT Rules: Check: </a:t>
            </a:r>
          </a:p>
          <a:p>
            <a:pPr lvl="2"/>
            <a:r>
              <a:rPr lang="en-US" dirty="0"/>
              <a:t>PC-1 can ping PC-2 / PC-1 can ping EDS</a:t>
            </a:r>
          </a:p>
          <a:p>
            <a:pPr lvl="2"/>
            <a:r>
              <a:rPr lang="en-US" dirty="0"/>
              <a:t>PC-2 can ping PC-1 / PC-2 can ping EDS</a:t>
            </a:r>
            <a:endParaRPr lang="en-DE" dirty="0"/>
          </a:p>
          <a:p>
            <a:pPr lvl="2"/>
            <a:r>
              <a:rPr lang="en-US" dirty="0"/>
              <a:t>EDS can ping PC-1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9DC729D-8BDE-04C3-ECCB-A3F3BA126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 1 : NAT Rules</a:t>
            </a:r>
            <a:endParaRPr lang="en-DE" dirty="0"/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2658C787-267C-C5EA-B903-86A775328D06}"/>
              </a:ext>
            </a:extLst>
          </p:cNvPr>
          <p:cNvSpPr txBox="1"/>
          <p:nvPr/>
        </p:nvSpPr>
        <p:spPr>
          <a:xfrm>
            <a:off x="5908513" y="3863546"/>
            <a:ext cx="2983967" cy="52322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ZA" altLang="zh-TW" sz="1400" b="1" dirty="0">
                <a:solidFill>
                  <a:schemeClr val="bg1"/>
                </a:solidFill>
              </a:rPr>
              <a:t>Show results to your table coach before continue to Task 2</a:t>
            </a:r>
            <a:endParaRPr lang="en-US" altLang="zh-TW" sz="1400" b="1" dirty="0">
              <a:solidFill>
                <a:schemeClr val="bg1"/>
              </a:solidFill>
            </a:endParaRPr>
          </a:p>
        </p:txBody>
      </p:sp>
      <p:sp>
        <p:nvSpPr>
          <p:cNvPr id="6" name="文字方塊 3">
            <a:extLst>
              <a:ext uri="{FF2B5EF4-FFF2-40B4-BE49-F238E27FC236}">
                <a16:creationId xmlns:a16="http://schemas.microsoft.com/office/drawing/2014/main" id="{FD9AEA6D-5D5F-C024-6FC0-B13356DD4E31}"/>
              </a:ext>
            </a:extLst>
          </p:cNvPr>
          <p:cNvSpPr txBox="1"/>
          <p:nvPr/>
        </p:nvSpPr>
        <p:spPr>
          <a:xfrm>
            <a:off x="7576676" y="1752673"/>
            <a:ext cx="1567324" cy="52322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ZA" altLang="zh-TW" sz="1400" b="1" dirty="0">
                <a:solidFill>
                  <a:schemeClr val="bg1"/>
                </a:solidFill>
              </a:rPr>
              <a:t>No Gateway on PC-1 allowed</a:t>
            </a:r>
            <a:endParaRPr lang="en-US" altLang="zh-TW" sz="1400" b="1" dirty="0">
              <a:solidFill>
                <a:schemeClr val="bg1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CDEC8C-171F-9395-5E1A-10A3F6EA67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4667F76-A388-464C-982A-D3F7033E0B34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66497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7DA09587-2F95-0E2B-7663-FA401FCDBA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2836" y="3478"/>
            <a:ext cx="4741164" cy="2375440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737EA5D-A462-318C-683A-B6B6CD107D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112108"/>
            <a:ext cx="8568952" cy="3599934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Configure NAT-108 </a:t>
            </a:r>
          </a:p>
          <a:p>
            <a:pPr lvl="1"/>
            <a:r>
              <a:rPr lang="en-US" dirty="0"/>
              <a:t>Use IP Twins Mapping </a:t>
            </a:r>
            <a:br>
              <a:rPr lang="en-US" dirty="0"/>
            </a:br>
            <a:r>
              <a:rPr lang="en-US" dirty="0"/>
              <a:t>to handle IP address duplication</a:t>
            </a:r>
          </a:p>
          <a:p>
            <a:pPr lvl="2"/>
            <a:r>
              <a:rPr lang="en-US" dirty="0"/>
              <a:t>Ensure PC-1 can ping EDS and PC-2</a:t>
            </a:r>
          </a:p>
          <a:p>
            <a:r>
              <a:rPr lang="en-US" dirty="0"/>
              <a:t>Note following Steps: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Important: </a:t>
            </a:r>
            <a:r>
              <a:rPr lang="en-US" dirty="0"/>
              <a:t>Delete NAT rules from Task 1</a:t>
            </a:r>
          </a:p>
          <a:p>
            <a:pPr lvl="1"/>
            <a:r>
              <a:rPr lang="en-US" dirty="0"/>
              <a:t>Use Port 7 / 8 as external WAN</a:t>
            </a:r>
          </a:p>
          <a:p>
            <a:pPr lvl="1"/>
            <a:r>
              <a:rPr lang="en-US" dirty="0"/>
              <a:t>Check LAN Interface Configuration</a:t>
            </a:r>
          </a:p>
          <a:p>
            <a:pPr lvl="2"/>
            <a:r>
              <a:rPr lang="en-US" dirty="0"/>
              <a:t>Keep original LAN Interface</a:t>
            </a:r>
          </a:p>
          <a:p>
            <a:pPr lvl="2"/>
            <a:r>
              <a:rPr lang="en-US" dirty="0"/>
              <a:t>Need different VLAN ID for the different devices</a:t>
            </a:r>
          </a:p>
          <a:p>
            <a:pPr lvl="2"/>
            <a:r>
              <a:rPr lang="en-US" dirty="0"/>
              <a:t>Both VLAN ID shall come with same Network IP ( create new Network interfaces)</a:t>
            </a:r>
          </a:p>
          <a:p>
            <a:pPr lvl="1"/>
            <a:r>
              <a:rPr lang="en-US" dirty="0"/>
              <a:t>Check Interface Configuration</a:t>
            </a:r>
          </a:p>
          <a:p>
            <a:pPr lvl="2"/>
            <a:r>
              <a:rPr lang="en-US" dirty="0"/>
              <a:t>May need to configure “Secondary IP” configuration </a:t>
            </a:r>
          </a:p>
          <a:p>
            <a:pPr lvl="2"/>
            <a:r>
              <a:rPr lang="en-US" dirty="0"/>
              <a:t>Use following WAN Interface IP to access the LAN devices:</a:t>
            </a:r>
          </a:p>
          <a:p>
            <a:pPr lvl="3"/>
            <a:r>
              <a:rPr lang="en-US" dirty="0"/>
              <a:t>192.168.128.100 to access PC-2</a:t>
            </a:r>
          </a:p>
          <a:p>
            <a:pPr lvl="3"/>
            <a:r>
              <a:rPr lang="en-US" dirty="0"/>
              <a:t>Use 192.168.128.200 to access EDS</a:t>
            </a:r>
          </a:p>
          <a:p>
            <a:pPr lvl="1"/>
            <a:r>
              <a:rPr lang="en-US" dirty="0"/>
              <a:t>Create NAT rules </a:t>
            </a:r>
            <a:endParaRPr lang="en-DE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7999EFA-5429-B7AC-EDD4-208E70BC61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 2 : IP Twins</a:t>
            </a:r>
            <a:endParaRPr lang="en-DE" dirty="0"/>
          </a:p>
        </p:txBody>
      </p:sp>
      <p:sp>
        <p:nvSpPr>
          <p:cNvPr id="8" name="文字方塊 3">
            <a:extLst>
              <a:ext uri="{FF2B5EF4-FFF2-40B4-BE49-F238E27FC236}">
                <a16:creationId xmlns:a16="http://schemas.microsoft.com/office/drawing/2014/main" id="{60C11849-CD03-AEA4-64BF-B4CB6FB50C79}"/>
              </a:ext>
            </a:extLst>
          </p:cNvPr>
          <p:cNvSpPr txBox="1"/>
          <p:nvPr/>
        </p:nvSpPr>
        <p:spPr>
          <a:xfrm>
            <a:off x="5908513" y="4111082"/>
            <a:ext cx="2983967" cy="30777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ZA" altLang="zh-TW" sz="1400" b="1" dirty="0">
                <a:solidFill>
                  <a:schemeClr val="bg1"/>
                </a:solidFill>
              </a:rPr>
              <a:t>Show results to your table coach </a:t>
            </a:r>
            <a:endParaRPr lang="en-US" altLang="zh-TW" sz="1400" b="1" dirty="0">
              <a:solidFill>
                <a:schemeClr val="bg1"/>
              </a:solidFill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D0BF4734-37D7-7213-DD43-AA345B7BDA1C}"/>
              </a:ext>
            </a:extLst>
          </p:cNvPr>
          <p:cNvSpPr txBox="1"/>
          <p:nvPr/>
        </p:nvSpPr>
        <p:spPr>
          <a:xfrm>
            <a:off x="7576676" y="1891450"/>
            <a:ext cx="1567324" cy="52322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ZA" altLang="zh-TW" sz="1400" b="1" dirty="0">
                <a:solidFill>
                  <a:schemeClr val="bg1"/>
                </a:solidFill>
              </a:rPr>
              <a:t>No Gateway on PC-1 allowed</a:t>
            </a:r>
            <a:endParaRPr lang="en-US" altLang="zh-TW" sz="1400" b="1" dirty="0">
              <a:solidFill>
                <a:schemeClr val="bg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F60974-F196-0593-2DB6-07B7610482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4667F76-A388-464C-982A-D3F7033E0B34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570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1">
            <a:extLst>
              <a:ext uri="{FF2B5EF4-FFF2-40B4-BE49-F238E27FC236}">
                <a16:creationId xmlns:a16="http://schemas.microsoft.com/office/drawing/2014/main" id="{94222FB3-BFA6-05A8-BEF8-616C56F618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1923678"/>
            <a:ext cx="3866051" cy="1364446"/>
          </a:xfrm>
        </p:spPr>
        <p:txBody>
          <a:bodyPr>
            <a:normAutofit/>
          </a:bodyPr>
          <a:lstStyle/>
          <a:p>
            <a:pPr algn="ctr"/>
            <a:r>
              <a:rPr lang="en-US" altLang="zh-TW" dirty="0">
                <a:cs typeface="Arial"/>
              </a:rPr>
              <a:t>Introducing </a:t>
            </a:r>
            <a:br>
              <a:rPr lang="en-US" altLang="zh-TW" dirty="0">
                <a:cs typeface="Arial"/>
              </a:rPr>
            </a:br>
            <a:r>
              <a:rPr lang="en-US" altLang="zh-TW" dirty="0">
                <a:cs typeface="Arial"/>
              </a:rPr>
              <a:t>NAT Series</a:t>
            </a:r>
            <a:endParaRPr lang="en-US" altLang="zh-TW" b="0" dirty="0">
              <a:cs typeface="Arial"/>
            </a:endParaRPr>
          </a:p>
        </p:txBody>
      </p:sp>
      <p:sp>
        <p:nvSpPr>
          <p:cNvPr id="2" name="橢圓 1">
            <a:extLst>
              <a:ext uri="{FF2B5EF4-FFF2-40B4-BE49-F238E27FC236}">
                <a16:creationId xmlns:a16="http://schemas.microsoft.com/office/drawing/2014/main" id="{69CBB058-78F2-0420-180A-CFCE4013228B}"/>
              </a:ext>
            </a:extLst>
          </p:cNvPr>
          <p:cNvSpPr/>
          <p:nvPr/>
        </p:nvSpPr>
        <p:spPr>
          <a:xfrm>
            <a:off x="5194267" y="3180561"/>
            <a:ext cx="3256817" cy="8274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5" name="圖片 4" descr="一張含有 螢幕擷取畫面, 電子產品, 文字, 電路 的圖片&#10;&#10;自動產生的描述">
            <a:extLst>
              <a:ext uri="{FF2B5EF4-FFF2-40B4-BE49-F238E27FC236}">
                <a16:creationId xmlns:a16="http://schemas.microsoft.com/office/drawing/2014/main" id="{6A408064-1666-3B6F-77DC-A4E778C2AC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0011" y="555526"/>
            <a:ext cx="2452211" cy="3678317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EE03339B-CD62-F27B-AA00-ABC8B06BF4D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001" t="16400" r="36000" b="15001"/>
          <a:stretch/>
        </p:blipFill>
        <p:spPr bwMode="auto">
          <a:xfrm>
            <a:off x="5652120" y="963053"/>
            <a:ext cx="1232838" cy="3020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75550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BEEBAA7-590B-C175-9A42-5387DD599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202332"/>
            <a:ext cx="8568952" cy="484101"/>
          </a:xfrm>
        </p:spPr>
        <p:txBody>
          <a:bodyPr>
            <a:normAutofit fontScale="90000"/>
          </a:bodyPr>
          <a:lstStyle/>
          <a:p>
            <a:r>
              <a:rPr lang="en-US" sz="2800" dirty="0"/>
              <a:t>Why NAT Series</a:t>
            </a:r>
            <a:endParaRPr lang="en-DE" sz="2800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80E8EB29-52ED-6302-1009-6A67E4820B50}"/>
              </a:ext>
            </a:extLst>
          </p:cNvPr>
          <p:cNvSpPr>
            <a:spLocks noGrp="1"/>
          </p:cNvSpPr>
          <p:nvPr>
            <p:custDataLst>
              <p:tags r:id="rId1"/>
            </p:custDataLst>
          </p:nvPr>
        </p:nvSpPr>
        <p:spPr bwMode="gray">
          <a:xfrm>
            <a:off x="3276127" y="2158627"/>
            <a:ext cx="333375" cy="21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22225" tIns="0" rIns="22225" bIns="0" numCol="1" spcCol="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​"/>
              <a:def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1pPr>
            <a:lvl2pPr marL="284400" indent="-172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2pPr>
            <a:lvl3pPr marL="511200" indent="-165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Trebuchet MS" panose="020B0603020202020204" pitchFamily="34" charset="0"/>
              <a:buChar char="–"/>
              <a:def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3pPr>
            <a:lvl4pPr marL="0" indent="0" algn="l" defTabSz="914400" rtl="0" eaLnBrk="1" latinLnBrk="0" hangingPunct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​"/>
              <a:defRPr lang="en-US" sz="1600" kern="1200">
                <a:solidFill>
                  <a:schemeClr val="tx2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Font typeface="Arial" panose="020B0604020202020204" pitchFamily="34" charset="0"/>
              <a:buChar char="​"/>
              <a:defRPr lang="en-US" sz="16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5pPr>
            <a:lvl6pPr marL="269875" indent="-152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​"/>
              <a:defRPr lang="en-US" sz="4400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lang="en-US" sz="5400" kern="1200" baseline="0" smtClean="0">
                <a:solidFill>
                  <a:schemeClr val="tx2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8pPr>
            <a:lvl9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Char char="​"/>
              <a:defRPr lang="en-US" sz="24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1400" dirty="0">
              <a:sym typeface="+mn-lt"/>
            </a:endParaRP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23151495-0281-F487-8F94-B8D12FC5E2A4}"/>
              </a:ext>
            </a:extLst>
          </p:cNvPr>
          <p:cNvSpPr>
            <a:spLocks noGrp="1"/>
          </p:cNvSpPr>
          <p:nvPr>
            <p:custDataLst>
              <p:tags r:id="rId2"/>
            </p:custDataLst>
          </p:nvPr>
        </p:nvSpPr>
        <p:spPr bwMode="gray">
          <a:xfrm>
            <a:off x="3245964" y="4043552"/>
            <a:ext cx="395288" cy="21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​"/>
              <a:def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1pPr>
            <a:lvl2pPr marL="284400" indent="-172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2pPr>
            <a:lvl3pPr marL="511200" indent="-165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Trebuchet MS" panose="020B0603020202020204" pitchFamily="34" charset="0"/>
              <a:buChar char="–"/>
              <a:def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3pPr>
            <a:lvl4pPr marL="0" indent="0" algn="l" defTabSz="914400" rtl="0" eaLnBrk="1" latinLnBrk="0" hangingPunct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​"/>
              <a:defRPr lang="en-US" sz="1600" kern="1200">
                <a:solidFill>
                  <a:schemeClr val="tx2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Font typeface="Arial" panose="020B0604020202020204" pitchFamily="34" charset="0"/>
              <a:buChar char="​"/>
              <a:defRPr lang="en-US" sz="16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5pPr>
            <a:lvl6pPr marL="269875" indent="-152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​"/>
              <a:defRPr lang="en-US" sz="4400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lang="en-US" sz="5400" kern="1200" baseline="0" smtClean="0">
                <a:solidFill>
                  <a:schemeClr val="tx2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8pPr>
            <a:lvl9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Char char="​"/>
              <a:defRPr lang="en-US" sz="24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1400" dirty="0">
              <a:sym typeface="+mn-lt"/>
            </a:endParaRPr>
          </a:p>
        </p:txBody>
      </p:sp>
      <p:sp>
        <p:nvSpPr>
          <p:cNvPr id="8" name="文字方塊 12">
            <a:extLst>
              <a:ext uri="{FF2B5EF4-FFF2-40B4-BE49-F238E27FC236}">
                <a16:creationId xmlns:a16="http://schemas.microsoft.com/office/drawing/2014/main" id="{A2A0C31A-A805-250B-7813-227E5D3941D9}"/>
              </a:ext>
            </a:extLst>
          </p:cNvPr>
          <p:cNvSpPr txBox="1"/>
          <p:nvPr/>
        </p:nvSpPr>
        <p:spPr>
          <a:xfrm>
            <a:off x="130310" y="672938"/>
            <a:ext cx="855027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6857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1600" b="1" dirty="0">
                <a:solidFill>
                  <a:schemeClr val="bg2">
                    <a:lumMod val="25000"/>
                  </a:schemeClr>
                </a:solidFill>
              </a:rPr>
              <a:t>Market Trend</a:t>
            </a:r>
          </a:p>
        </p:txBody>
      </p:sp>
      <p:sp>
        <p:nvSpPr>
          <p:cNvPr id="9" name="文字方塊 14">
            <a:extLst>
              <a:ext uri="{FF2B5EF4-FFF2-40B4-BE49-F238E27FC236}">
                <a16:creationId xmlns:a16="http://schemas.microsoft.com/office/drawing/2014/main" id="{84D7004E-8984-3988-2754-760ACEB495E1}"/>
              </a:ext>
            </a:extLst>
          </p:cNvPr>
          <p:cNvSpPr txBox="1"/>
          <p:nvPr/>
        </p:nvSpPr>
        <p:spPr>
          <a:xfrm>
            <a:off x="123786" y="2748307"/>
            <a:ext cx="454564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6857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1600" b="1" dirty="0">
                <a:solidFill>
                  <a:schemeClr val="bg2">
                    <a:lumMod val="25000"/>
                  </a:schemeClr>
                </a:solidFill>
              </a:rPr>
              <a:t>Top OT Challenges </a:t>
            </a:r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id="{52A93B7F-422B-81CB-3622-1E042AC4489D}"/>
              </a:ext>
            </a:extLst>
          </p:cNvPr>
          <p:cNvSpPr/>
          <p:nvPr/>
        </p:nvSpPr>
        <p:spPr>
          <a:xfrm>
            <a:off x="153210" y="1304632"/>
            <a:ext cx="5533063" cy="11205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57150" lvl="0" indent="-257150" defTabSz="685732">
              <a:lnSpc>
                <a:spcPct val="90000"/>
              </a:lnSpc>
              <a:spcBef>
                <a:spcPts val="75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●"/>
            </a:pPr>
            <a:r>
              <a:rPr kumimoji="0" lang="en-US" altLang="zh-TW" sz="1200" b="1" i="0" u="none" strike="noStrike" kern="1200" cap="none" normalizeH="0" baseline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</a:rPr>
              <a:t>110M+ additional IP connections </a:t>
            </a:r>
            <a:r>
              <a:rPr kumimoji="0" lang="en-US" altLang="zh-TW" sz="1200" i="0" u="none" strike="noStrike" kern="1200" cap="none" normalizeH="0" baseline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</a:rPr>
              <a:t>driven by Industry 4.0 &amp; AI expansion in </a:t>
            </a:r>
            <a:r>
              <a:rPr lang="en-US" altLang="zh-TW" sz="1200" dirty="0">
                <a:solidFill>
                  <a:schemeClr val="bg2">
                    <a:lumMod val="25000"/>
                  </a:schemeClr>
                </a:solidFill>
              </a:rPr>
              <a:t>manufacturing, making network structures </a:t>
            </a:r>
            <a:r>
              <a:rPr lang="en-US" altLang="zh-TW" sz="1200" b="1" dirty="0">
                <a:solidFill>
                  <a:schemeClr val="tx2"/>
                </a:solidFill>
              </a:rPr>
              <a:t>more complex.</a:t>
            </a:r>
          </a:p>
          <a:p>
            <a:pPr marL="257150" lvl="0" indent="-257150" defTabSz="685732">
              <a:lnSpc>
                <a:spcPct val="90000"/>
              </a:lnSpc>
              <a:spcBef>
                <a:spcPts val="75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●"/>
            </a:pPr>
            <a:r>
              <a:rPr lang="en-US" altLang="zh-TW" sz="1200" b="1" dirty="0">
                <a:solidFill>
                  <a:schemeClr val="bg2">
                    <a:lumMod val="25000"/>
                  </a:schemeClr>
                </a:solidFill>
              </a:rPr>
              <a:t>An increasing number of </a:t>
            </a:r>
            <a:r>
              <a:rPr lang="en-US" altLang="zh-TW" sz="1200" dirty="0">
                <a:solidFill>
                  <a:schemeClr val="bg2">
                    <a:lumMod val="25000"/>
                  </a:schemeClr>
                </a:solidFill>
              </a:rPr>
              <a:t>Mach</a:t>
            </a:r>
            <a:r>
              <a:rPr kumimoji="0" lang="en-US" altLang="zh-TW" sz="1200" i="0" u="none" strike="noStrike" kern="1200" cap="none" normalizeH="0" baseline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</a:rPr>
              <a:t>ines, </a:t>
            </a:r>
            <a:r>
              <a:rPr lang="en-US" altLang="zh-TW" sz="1200" dirty="0">
                <a:solidFill>
                  <a:schemeClr val="bg2">
                    <a:lumMod val="25000"/>
                  </a:schemeClr>
                </a:solidFill>
              </a:rPr>
              <a:t>PLCs,</a:t>
            </a:r>
            <a:r>
              <a:rPr kumimoji="0" lang="en-US" altLang="zh-TW" sz="1200" i="0" u="none" strike="noStrike" kern="1200" cap="none" normalizeH="0" baseline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</a:rPr>
              <a:t> and systems are transitioning from </a:t>
            </a:r>
            <a:r>
              <a:rPr kumimoji="0" lang="en-US" altLang="zh-TW" sz="1200" b="1" i="0" u="none" strike="noStrike" kern="1200" cap="none" normalizeH="0" baseline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</a:rPr>
              <a:t>air-gapped isolation </a:t>
            </a:r>
            <a:r>
              <a:rPr kumimoji="0" lang="en-US" altLang="zh-TW" sz="1200" i="0" u="none" strike="noStrike" kern="1200" cap="none" normalizeH="0" baseline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</a:rPr>
              <a:t>to </a:t>
            </a:r>
            <a:r>
              <a:rPr kumimoji="0" lang="en-US" altLang="zh-TW" sz="1200" b="1" i="0" u="none" strike="noStrike" kern="1200" cap="none" normalizeH="0" baseline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</a:rPr>
              <a:t>centralized management.</a:t>
            </a:r>
          </a:p>
          <a:p>
            <a:pPr marL="257150" lvl="0" indent="-257150" defTabSz="685732">
              <a:lnSpc>
                <a:spcPct val="90000"/>
              </a:lnSpc>
              <a:spcBef>
                <a:spcPts val="75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●"/>
            </a:pPr>
            <a:r>
              <a:rPr kumimoji="0" lang="en-US" altLang="zh-TW" sz="1200" b="1" i="0" u="none" strike="noStrike" kern="1200" cap="none" normalizeH="0" baseline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</a:rPr>
              <a:t>Growing need </a:t>
            </a:r>
            <a:r>
              <a:rPr kumimoji="0" lang="en-US" altLang="zh-TW" sz="1200" i="0" u="none" strike="noStrike" kern="1200" cap="none" normalizeH="0" baseline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</a:rPr>
              <a:t>for simplified OT network integration with minimal configuration changes.</a:t>
            </a:r>
          </a:p>
          <a:p>
            <a:pPr marL="257150" lvl="0" indent="-257150" defTabSz="685732">
              <a:lnSpc>
                <a:spcPct val="90000"/>
              </a:lnSpc>
              <a:spcBef>
                <a:spcPts val="75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●"/>
            </a:pPr>
            <a:r>
              <a:rPr kumimoji="0" lang="en-US" altLang="zh-TW" sz="1200" b="1" i="0" u="none" strike="noStrike" kern="1200" cap="none" normalizeH="0" baseline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</a:rPr>
              <a:t>Increasing demand </a:t>
            </a:r>
            <a:r>
              <a:rPr kumimoji="0" lang="en-US" altLang="zh-TW" sz="1200" i="0" u="none" strike="noStrike" kern="1200" cap="none" normalizeH="0" baseline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</a:rPr>
              <a:t>for enhanced security features to protect connected industrial systems.</a:t>
            </a:r>
            <a:endParaRPr lang="en-US" altLang="zh-TW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" name="Rectangle 1">
            <a:extLst>
              <a:ext uri="{FF2B5EF4-FFF2-40B4-BE49-F238E27FC236}">
                <a16:creationId xmlns:a16="http://schemas.microsoft.com/office/drawing/2014/main" id="{7B4357BB-9751-653E-B61A-5D845C4C5086}"/>
              </a:ext>
            </a:extLst>
          </p:cNvPr>
          <p:cNvSpPr/>
          <p:nvPr/>
        </p:nvSpPr>
        <p:spPr>
          <a:xfrm>
            <a:off x="199521" y="3092697"/>
            <a:ext cx="5533063" cy="16370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TW" sz="1200" b="1" dirty="0">
                <a:solidFill>
                  <a:schemeClr val="tx2"/>
                </a:solidFill>
              </a:rPr>
              <a:t>Network resource conflicts: </a:t>
            </a:r>
            <a:r>
              <a:rPr lang="en-US" altLang="zh-TW" sz="1200" dirty="0">
                <a:solidFill>
                  <a:schemeClr val="bg2">
                    <a:lumMod val="25000"/>
                  </a:schemeClr>
                </a:solidFill>
              </a:rPr>
              <a:t>Large-scale OT networks with multiple IP devices are prone to </a:t>
            </a:r>
            <a:r>
              <a:rPr lang="en-US" altLang="zh-TW" sz="1200" b="1" dirty="0">
                <a:solidFill>
                  <a:schemeClr val="bg2">
                    <a:lumMod val="25000"/>
                  </a:schemeClr>
                </a:solidFill>
              </a:rPr>
              <a:t>IP conflicts</a:t>
            </a:r>
            <a:r>
              <a:rPr lang="en-US" altLang="zh-TW" sz="1200" dirty="0">
                <a:solidFill>
                  <a:schemeClr val="bg2">
                    <a:lumMod val="25000"/>
                  </a:schemeClr>
                </a:solidFill>
              </a:rPr>
              <a:t>, disrupting connectivity and operations.</a:t>
            </a:r>
          </a:p>
          <a:p>
            <a:endParaRPr lang="en-US" altLang="zh-TW" sz="1000" dirty="0">
              <a:solidFill>
                <a:schemeClr val="bg2">
                  <a:lumMod val="25000"/>
                </a:schemeClr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TW" sz="1200" b="1" dirty="0">
                <a:solidFill>
                  <a:schemeClr val="tx2"/>
                </a:solidFill>
              </a:rPr>
              <a:t>Operational efficiency: </a:t>
            </a:r>
            <a:r>
              <a:rPr lang="en-US" altLang="zh-TW" sz="1200" b="1" dirty="0">
                <a:solidFill>
                  <a:schemeClr val="bg2">
                    <a:lumMod val="25000"/>
                  </a:schemeClr>
                </a:solidFill>
              </a:rPr>
              <a:t>Same IP architecture </a:t>
            </a:r>
            <a:r>
              <a:rPr lang="en-US" altLang="zh-TW" sz="1200" dirty="0">
                <a:solidFill>
                  <a:schemeClr val="bg2">
                    <a:lumMod val="25000"/>
                  </a:schemeClr>
                </a:solidFill>
              </a:rPr>
              <a:t>systems need to be integrated or duplicated into the same network.</a:t>
            </a:r>
          </a:p>
          <a:p>
            <a:endParaRPr lang="en-US" altLang="zh-TW" sz="1000" dirty="0">
              <a:solidFill>
                <a:schemeClr val="bg2">
                  <a:lumMod val="25000"/>
                </a:schemeClr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TW" sz="1200" b="1" dirty="0">
                <a:solidFill>
                  <a:schemeClr val="tx2"/>
                </a:solidFill>
              </a:rPr>
              <a:t>Security challenges:</a:t>
            </a:r>
            <a:r>
              <a:rPr lang="zh-TW" altLang="zh-TW" sz="1200" b="1" dirty="0">
                <a:solidFill>
                  <a:schemeClr val="tx2"/>
                </a:solidFill>
              </a:rPr>
              <a:t> </a:t>
            </a:r>
            <a:r>
              <a:rPr lang="en-US" altLang="zh-TW" sz="1200" dirty="0">
                <a:solidFill>
                  <a:schemeClr val="bg2">
                    <a:lumMod val="25000"/>
                  </a:schemeClr>
                </a:solidFill>
              </a:rPr>
              <a:t>Exposing private IP addresses to external networks introduces significant cybersecurity risks, including unauthorized access and data breaches.</a:t>
            </a:r>
            <a:endParaRPr lang="zh-TW" alt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D5099E54-25E3-0202-D6E5-1DCEA13433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49299" y="2788889"/>
            <a:ext cx="3082954" cy="1911332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730149A4-3BDB-12A8-9C10-CC4BDB509480}"/>
              </a:ext>
            </a:extLst>
          </p:cNvPr>
          <p:cNvGrpSpPr/>
          <p:nvPr/>
        </p:nvGrpSpPr>
        <p:grpSpPr>
          <a:xfrm>
            <a:off x="5891699" y="651139"/>
            <a:ext cx="3168884" cy="2014445"/>
            <a:chOff x="5891699" y="737539"/>
            <a:chExt cx="3168884" cy="2014445"/>
          </a:xfrm>
        </p:grpSpPr>
        <p:pic>
          <p:nvPicPr>
            <p:cNvPr id="7" name="Picture 5" descr="輸出圖像">
              <a:extLst>
                <a:ext uri="{FF2B5EF4-FFF2-40B4-BE49-F238E27FC236}">
                  <a16:creationId xmlns:a16="http://schemas.microsoft.com/office/drawing/2014/main" id="{09B553D4-1A09-F9E7-46B5-1A4F6BD148A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91699" y="737539"/>
              <a:ext cx="3096035" cy="18545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文字方塊 2">
              <a:extLst>
                <a:ext uri="{FF2B5EF4-FFF2-40B4-BE49-F238E27FC236}">
                  <a16:creationId xmlns:a16="http://schemas.microsoft.com/office/drawing/2014/main" id="{C8A121F4-EB6C-7E03-86D7-5D7DDC635320}"/>
                </a:ext>
              </a:extLst>
            </p:cNvPr>
            <p:cNvSpPr txBox="1"/>
            <p:nvPr/>
          </p:nvSpPr>
          <p:spPr>
            <a:xfrm>
              <a:off x="6084168" y="2505763"/>
              <a:ext cx="2976415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TW" altLang="en-US" sz="500" dirty="0"/>
                <a:t>*</a:t>
              </a:r>
              <a:r>
                <a:rPr lang="en-US" altLang="zh-TW" sz="500" dirty="0"/>
                <a:t>Estimated based on the assumption that each $1M market growth adds 500 connected devices. Calculation: 2028 Total Demand (~192M) - 2023 Total Demand (~75M) = ~117M new connections.</a:t>
              </a: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89CF457-62AB-175A-B281-B01D461C94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4667F76-A388-464C-982A-D3F7033E0B34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729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9DFE15F0-3F87-77C4-6850-CE96ECFDF710}"/>
              </a:ext>
            </a:extLst>
          </p:cNvPr>
          <p:cNvSpPr txBox="1">
            <a:spLocks/>
          </p:cNvSpPr>
          <p:nvPr/>
        </p:nvSpPr>
        <p:spPr>
          <a:xfrm>
            <a:off x="323528" y="202332"/>
            <a:ext cx="8568952" cy="4841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4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/>
              <a:t>NAT Series: NAT-102 &amp; NAT-108</a:t>
            </a:r>
            <a:endParaRPr lang="en-DE" sz="2800" dirty="0"/>
          </a:p>
        </p:txBody>
      </p:sp>
      <p:sp>
        <p:nvSpPr>
          <p:cNvPr id="7" name="正方形/長方形 14">
            <a:extLst>
              <a:ext uri="{FF2B5EF4-FFF2-40B4-BE49-F238E27FC236}">
                <a16:creationId xmlns:a16="http://schemas.microsoft.com/office/drawing/2014/main" id="{5271FDC9-D7D0-3EB4-5A2F-134BB90967A2}"/>
              </a:ext>
            </a:extLst>
          </p:cNvPr>
          <p:cNvSpPr/>
          <p:nvPr/>
        </p:nvSpPr>
        <p:spPr>
          <a:xfrm>
            <a:off x="484302" y="1876364"/>
            <a:ext cx="8328602" cy="1245019"/>
          </a:xfrm>
          <a:prstGeom prst="rect">
            <a:avLst/>
          </a:prstGeom>
          <a:noFill/>
          <a:ln w="285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00"/>
              </a:spcBef>
            </a:pPr>
            <a:endParaRPr kumimoji="1" lang="en-US" altLang="ja-JP" sz="1200" dirty="0">
              <a:solidFill>
                <a:srgbClr val="0000FF"/>
              </a:solidFill>
              <a:ea typeface="Meiryo" panose="020B0604030504040204" pitchFamily="34" charset="-128"/>
              <a:cs typeface="Meiryo" panose="020B0604030504040204" pitchFamily="34" charset="-128"/>
            </a:endParaRPr>
          </a:p>
        </p:txBody>
      </p:sp>
      <p:sp>
        <p:nvSpPr>
          <p:cNvPr id="8" name="正方形/長方形 14">
            <a:extLst>
              <a:ext uri="{FF2B5EF4-FFF2-40B4-BE49-F238E27FC236}">
                <a16:creationId xmlns:a16="http://schemas.microsoft.com/office/drawing/2014/main" id="{9A15E81A-D549-7107-6915-613CA773CD5C}"/>
              </a:ext>
            </a:extLst>
          </p:cNvPr>
          <p:cNvSpPr/>
          <p:nvPr/>
        </p:nvSpPr>
        <p:spPr>
          <a:xfrm>
            <a:off x="578372" y="1891520"/>
            <a:ext cx="8328602" cy="1245019"/>
          </a:xfrm>
          <a:prstGeom prst="rect">
            <a:avLst/>
          </a:prstGeom>
          <a:noFill/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Meiryo" panose="020B0604030504040204" pitchFamily="34" charset="-128"/>
              <a:cs typeface="Meiryo" panose="020B0604030504040204" pitchFamily="34" charset="-128"/>
            </a:endParaRPr>
          </a:p>
        </p:txBody>
      </p:sp>
      <p:grpSp>
        <p:nvGrpSpPr>
          <p:cNvPr id="9" name="群組 48">
            <a:extLst>
              <a:ext uri="{FF2B5EF4-FFF2-40B4-BE49-F238E27FC236}">
                <a16:creationId xmlns:a16="http://schemas.microsoft.com/office/drawing/2014/main" id="{BDFA2702-3D3F-3ED4-AF7E-A4C37280C485}"/>
              </a:ext>
            </a:extLst>
          </p:cNvPr>
          <p:cNvGrpSpPr/>
          <p:nvPr/>
        </p:nvGrpSpPr>
        <p:grpSpPr>
          <a:xfrm>
            <a:off x="240342" y="761281"/>
            <a:ext cx="8617030" cy="1295478"/>
            <a:chOff x="2855315" y="582702"/>
            <a:chExt cx="5960856" cy="1643804"/>
          </a:xfrm>
        </p:grpSpPr>
        <p:sp>
          <p:nvSpPr>
            <p:cNvPr id="10" name="文字方塊 6">
              <a:extLst>
                <a:ext uri="{FF2B5EF4-FFF2-40B4-BE49-F238E27FC236}">
                  <a16:creationId xmlns:a16="http://schemas.microsoft.com/office/drawing/2014/main" id="{433FC9B5-A526-08D4-18FB-82A8FBE5DFE8}"/>
                </a:ext>
              </a:extLst>
            </p:cNvPr>
            <p:cNvSpPr txBox="1"/>
            <p:nvPr/>
          </p:nvSpPr>
          <p:spPr>
            <a:xfrm>
              <a:off x="2960317" y="2026451"/>
              <a:ext cx="3269058" cy="2000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endParaRPr lang="zh-TW" altLang="zh-TW" sz="700" dirty="0">
                <a:solidFill>
                  <a:schemeClr val="bg1">
                    <a:lumMod val="50000"/>
                  </a:schemeClr>
                </a:solidFill>
                <a:latin typeface="+mj-lt"/>
              </a:endParaRPr>
            </a:p>
          </p:txBody>
        </p:sp>
        <p:sp>
          <p:nvSpPr>
            <p:cNvPr id="11" name="文字方塊 7">
              <a:extLst>
                <a:ext uri="{FF2B5EF4-FFF2-40B4-BE49-F238E27FC236}">
                  <a16:creationId xmlns:a16="http://schemas.microsoft.com/office/drawing/2014/main" id="{812D11E4-9863-6586-4CC2-D161A7AD10FD}"/>
                </a:ext>
              </a:extLst>
            </p:cNvPr>
            <p:cNvSpPr txBox="1"/>
            <p:nvPr/>
          </p:nvSpPr>
          <p:spPr>
            <a:xfrm>
              <a:off x="2855315" y="582702"/>
              <a:ext cx="5960856" cy="3514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endParaRPr lang="zh-TW" altLang="zh-TW" sz="1200" b="1" dirty="0">
                <a:solidFill>
                  <a:schemeClr val="bg2">
                    <a:lumMod val="25000"/>
                  </a:schemeClr>
                </a:solidFill>
                <a:latin typeface="+mj-lt"/>
              </a:endParaRPr>
            </a:p>
          </p:txBody>
        </p:sp>
      </p:grpSp>
      <p:pic>
        <p:nvPicPr>
          <p:cNvPr id="12" name="Picture 2">
            <a:extLst>
              <a:ext uri="{FF2B5EF4-FFF2-40B4-BE49-F238E27FC236}">
                <a16:creationId xmlns:a16="http://schemas.microsoft.com/office/drawing/2014/main" id="{ED6D8337-D144-3CB6-CB87-FC41A3D81AC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001" t="16400" r="36000" b="15001"/>
          <a:stretch/>
        </p:blipFill>
        <p:spPr bwMode="auto">
          <a:xfrm>
            <a:off x="107748" y="795495"/>
            <a:ext cx="780126" cy="1911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圖片 9" descr="一張含有 螢幕擷取畫面, 電子產品, 文字, 電路 的圖片&#10;&#10;自動產生的描述">
            <a:extLst>
              <a:ext uri="{FF2B5EF4-FFF2-40B4-BE49-F238E27FC236}">
                <a16:creationId xmlns:a16="http://schemas.microsoft.com/office/drawing/2014/main" id="{22F850E2-7AA2-6FD8-12A9-4B5D1879DE9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47" t="7691" r="25644" b="9937"/>
          <a:stretch/>
        </p:blipFill>
        <p:spPr>
          <a:xfrm>
            <a:off x="92576" y="2851111"/>
            <a:ext cx="825928" cy="1802725"/>
          </a:xfrm>
          <a:prstGeom prst="rect">
            <a:avLst/>
          </a:prstGeom>
        </p:spPr>
      </p:pic>
      <p:sp>
        <p:nvSpPr>
          <p:cNvPr id="14" name="文字方塊 14">
            <a:extLst>
              <a:ext uri="{FF2B5EF4-FFF2-40B4-BE49-F238E27FC236}">
                <a16:creationId xmlns:a16="http://schemas.microsoft.com/office/drawing/2014/main" id="{E4ED569B-3967-6616-25B5-9D6EFE29F295}"/>
              </a:ext>
            </a:extLst>
          </p:cNvPr>
          <p:cNvSpPr txBox="1"/>
          <p:nvPr/>
        </p:nvSpPr>
        <p:spPr>
          <a:xfrm>
            <a:off x="1026720" y="673180"/>
            <a:ext cx="5447225" cy="19620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Aft>
                <a:spcPts val="600"/>
              </a:spcAft>
            </a:pPr>
            <a:r>
              <a:rPr lang="en-US" altLang="zh-TW" sz="1600" b="1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NAT-102 Series (For single Connection)</a:t>
            </a:r>
            <a:endParaRPr lang="en-US" altLang="zh-TW" sz="1600" dirty="0">
              <a:solidFill>
                <a:schemeClr val="bg2">
                  <a:lumMod val="25000"/>
                </a:schemeClr>
              </a:solidFill>
              <a:latin typeface="+mj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TW" sz="14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User-friendly NAT functionality simplifies network integration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TW" sz="14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Hands-free network access control through automatic allowlisting of locally connected devices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TW" sz="14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Ultra-compact size and robust industrial design suitable for cabinet installation</a:t>
            </a:r>
            <a:endParaRPr lang="en-US" altLang="zh-TW" sz="1400" dirty="0">
              <a:solidFill>
                <a:schemeClr val="bg2">
                  <a:lumMod val="25000"/>
                </a:schemeClr>
              </a:solidFill>
              <a:latin typeface="Neue Helvetica W01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TW" sz="14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Ideal for single connection scenarios: Centralized management of single production line communications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7091384-5F7B-6135-F79D-E43EBD965026}"/>
              </a:ext>
            </a:extLst>
          </p:cNvPr>
          <p:cNvSpPr/>
          <p:nvPr/>
        </p:nvSpPr>
        <p:spPr>
          <a:xfrm>
            <a:off x="1071188" y="1440906"/>
            <a:ext cx="7786184" cy="1309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altLang="zh-TW" sz="1000" dirty="0">
              <a:solidFill>
                <a:schemeClr val="bg2">
                  <a:lumMod val="25000"/>
                </a:schemeClr>
              </a:solidFill>
              <a:latin typeface="+mj-lt"/>
            </a:endParaRPr>
          </a:p>
        </p:txBody>
      </p:sp>
      <p:cxnSp>
        <p:nvCxnSpPr>
          <p:cNvPr id="16" name="直線接點 56">
            <a:extLst>
              <a:ext uri="{FF2B5EF4-FFF2-40B4-BE49-F238E27FC236}">
                <a16:creationId xmlns:a16="http://schemas.microsoft.com/office/drawing/2014/main" id="{2C086C7B-4147-709B-B063-D23C646E7C0E}"/>
              </a:ext>
            </a:extLst>
          </p:cNvPr>
          <p:cNvCxnSpPr>
            <a:cxnSpLocks/>
          </p:cNvCxnSpPr>
          <p:nvPr/>
        </p:nvCxnSpPr>
        <p:spPr>
          <a:xfrm flipH="1">
            <a:off x="237026" y="2647801"/>
            <a:ext cx="8700066" cy="2115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圖片 30">
            <a:extLst>
              <a:ext uri="{FF2B5EF4-FFF2-40B4-BE49-F238E27FC236}">
                <a16:creationId xmlns:a16="http://schemas.microsoft.com/office/drawing/2014/main" id="{FD681E14-767D-C322-2776-001004F2678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86525" y="3380583"/>
            <a:ext cx="1257475" cy="353963"/>
          </a:xfrm>
          <a:prstGeom prst="rect">
            <a:avLst/>
          </a:prstGeom>
        </p:spPr>
      </p:pic>
      <p:pic>
        <p:nvPicPr>
          <p:cNvPr id="18" name="圖片 37">
            <a:extLst>
              <a:ext uri="{FF2B5EF4-FFF2-40B4-BE49-F238E27FC236}">
                <a16:creationId xmlns:a16="http://schemas.microsoft.com/office/drawing/2014/main" id="{B106B919-7E8B-71CD-11EE-95C0EABE685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33900" y="2701644"/>
            <a:ext cx="2335110" cy="1916059"/>
          </a:xfrm>
          <a:prstGeom prst="rect">
            <a:avLst/>
          </a:prstGeom>
        </p:spPr>
      </p:pic>
      <p:grpSp>
        <p:nvGrpSpPr>
          <p:cNvPr id="19" name="群組 26">
            <a:extLst>
              <a:ext uri="{FF2B5EF4-FFF2-40B4-BE49-F238E27FC236}">
                <a16:creationId xmlns:a16="http://schemas.microsoft.com/office/drawing/2014/main" id="{5C92D9C1-FEF2-F522-D441-FB0163507F90}"/>
              </a:ext>
            </a:extLst>
          </p:cNvPr>
          <p:cNvGrpSpPr/>
          <p:nvPr/>
        </p:nvGrpSpPr>
        <p:grpSpPr>
          <a:xfrm>
            <a:off x="6571863" y="1019162"/>
            <a:ext cx="2390399" cy="1410486"/>
            <a:chOff x="6457643" y="619256"/>
            <a:chExt cx="3309643" cy="1952898"/>
          </a:xfrm>
        </p:grpSpPr>
        <p:grpSp>
          <p:nvGrpSpPr>
            <p:cNvPr id="20" name="群組 22">
              <a:extLst>
                <a:ext uri="{FF2B5EF4-FFF2-40B4-BE49-F238E27FC236}">
                  <a16:creationId xmlns:a16="http://schemas.microsoft.com/office/drawing/2014/main" id="{53C3AE5D-9E09-0F78-BC64-5E92D1A53FB4}"/>
                </a:ext>
              </a:extLst>
            </p:cNvPr>
            <p:cNvGrpSpPr/>
            <p:nvPr/>
          </p:nvGrpSpPr>
          <p:grpSpPr>
            <a:xfrm>
              <a:off x="6457643" y="619256"/>
              <a:ext cx="3309643" cy="1952898"/>
              <a:chOff x="6457643" y="619256"/>
              <a:chExt cx="3309643" cy="1952898"/>
            </a:xfrm>
          </p:grpSpPr>
          <p:grpSp>
            <p:nvGrpSpPr>
              <p:cNvPr id="22" name="群組 20">
                <a:extLst>
                  <a:ext uri="{FF2B5EF4-FFF2-40B4-BE49-F238E27FC236}">
                    <a16:creationId xmlns:a16="http://schemas.microsoft.com/office/drawing/2014/main" id="{FCBCFA2F-09AD-8DD4-3DB0-8D7B37049724}"/>
                  </a:ext>
                </a:extLst>
              </p:cNvPr>
              <p:cNvGrpSpPr/>
              <p:nvPr/>
            </p:nvGrpSpPr>
            <p:grpSpPr>
              <a:xfrm>
                <a:off x="6880881" y="786881"/>
                <a:ext cx="2886405" cy="1494794"/>
                <a:chOff x="6573417" y="828216"/>
                <a:chExt cx="2886405" cy="1494794"/>
              </a:xfrm>
            </p:grpSpPr>
            <p:grpSp>
              <p:nvGrpSpPr>
                <p:cNvPr id="24" name="群組 34">
                  <a:extLst>
                    <a:ext uri="{FF2B5EF4-FFF2-40B4-BE49-F238E27FC236}">
                      <a16:creationId xmlns:a16="http://schemas.microsoft.com/office/drawing/2014/main" id="{C89EE325-1A0B-F3ED-7858-0E4D0F1340D9}"/>
                    </a:ext>
                  </a:extLst>
                </p:cNvPr>
                <p:cNvGrpSpPr/>
                <p:nvPr/>
              </p:nvGrpSpPr>
              <p:grpSpPr>
                <a:xfrm>
                  <a:off x="7373771" y="1003846"/>
                  <a:ext cx="2086051" cy="1270562"/>
                  <a:chOff x="7373771" y="1003846"/>
                  <a:chExt cx="2086051" cy="1270562"/>
                </a:xfrm>
              </p:grpSpPr>
              <p:grpSp>
                <p:nvGrpSpPr>
                  <p:cNvPr id="28" name="群組 25">
                    <a:extLst>
                      <a:ext uri="{FF2B5EF4-FFF2-40B4-BE49-F238E27FC236}">
                        <a16:creationId xmlns:a16="http://schemas.microsoft.com/office/drawing/2014/main" id="{719ADD10-A64E-A400-9E38-BFB4FEA5B2FD}"/>
                      </a:ext>
                    </a:extLst>
                  </p:cNvPr>
                  <p:cNvGrpSpPr/>
                  <p:nvPr/>
                </p:nvGrpSpPr>
                <p:grpSpPr>
                  <a:xfrm>
                    <a:off x="7428103" y="1003846"/>
                    <a:ext cx="2031719" cy="1146088"/>
                    <a:chOff x="5190991" y="1237762"/>
                    <a:chExt cx="4278436" cy="2413455"/>
                  </a:xfrm>
                </p:grpSpPr>
                <p:pic>
                  <p:nvPicPr>
                    <p:cNvPr id="30" name="圖片 15">
                      <a:extLst>
                        <a:ext uri="{FF2B5EF4-FFF2-40B4-BE49-F238E27FC236}">
                          <a16:creationId xmlns:a16="http://schemas.microsoft.com/office/drawing/2014/main" id="{19844FF5-0A9A-8ACE-76A6-1516D3E35EBE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8"/>
                    <a:srcRect l="12140" r="852" b="12479"/>
                    <a:stretch/>
                  </p:blipFill>
                  <p:spPr>
                    <a:xfrm>
                      <a:off x="5190991" y="1237762"/>
                      <a:ext cx="4278436" cy="2413455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31" name="圖片 24">
                      <a:extLst>
                        <a:ext uri="{FF2B5EF4-FFF2-40B4-BE49-F238E27FC236}">
                          <a16:creationId xmlns:a16="http://schemas.microsoft.com/office/drawing/2014/main" id="{C8FCB5A3-5B51-9B05-BF66-B326C0F3B18A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6"/>
                    <a:stretch>
                      <a:fillRect/>
                    </a:stretch>
                  </p:blipFill>
                  <p:spPr>
                    <a:xfrm>
                      <a:off x="7281544" y="1258104"/>
                      <a:ext cx="1257475" cy="628738"/>
                    </a:xfrm>
                    <a:prstGeom prst="rect">
                      <a:avLst/>
                    </a:prstGeom>
                  </p:spPr>
                </p:pic>
              </p:grpSp>
              <p:pic>
                <p:nvPicPr>
                  <p:cNvPr id="29" name="圖片 33">
                    <a:extLst>
                      <a:ext uri="{FF2B5EF4-FFF2-40B4-BE49-F238E27FC236}">
                        <a16:creationId xmlns:a16="http://schemas.microsoft.com/office/drawing/2014/main" id="{17CD618E-0998-3899-1469-0DE92CE978E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7373771" y="2096722"/>
                    <a:ext cx="1257475" cy="177686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5" name="圖片 12">
                  <a:extLst>
                    <a:ext uri="{FF2B5EF4-FFF2-40B4-BE49-F238E27FC236}">
                      <a16:creationId xmlns:a16="http://schemas.microsoft.com/office/drawing/2014/main" id="{C44FAD16-4221-CECF-923B-8ACC0AABCD0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7128545" y="1013506"/>
                  <a:ext cx="299558" cy="1170642"/>
                </a:xfrm>
                <a:prstGeom prst="rect">
                  <a:avLst/>
                </a:prstGeom>
              </p:spPr>
            </p:pic>
            <p:pic>
              <p:nvPicPr>
                <p:cNvPr id="26" name="圖片 3">
                  <a:extLst>
                    <a:ext uri="{FF2B5EF4-FFF2-40B4-BE49-F238E27FC236}">
                      <a16:creationId xmlns:a16="http://schemas.microsoft.com/office/drawing/2014/main" id="{F6B34C14-D64B-5DFE-6C1B-3B25F429C43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7127935" y="938134"/>
                  <a:ext cx="210797" cy="1245019"/>
                </a:xfrm>
                <a:prstGeom prst="rect">
                  <a:avLst/>
                </a:prstGeom>
              </p:spPr>
            </p:pic>
            <p:pic>
              <p:nvPicPr>
                <p:cNvPr id="27" name="圖片 18">
                  <a:extLst>
                    <a:ext uri="{FF2B5EF4-FFF2-40B4-BE49-F238E27FC236}">
                      <a16:creationId xmlns:a16="http://schemas.microsoft.com/office/drawing/2014/main" id="{FA883C59-BA8F-8C4B-373B-4EFF27A83AE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6573417" y="828216"/>
                  <a:ext cx="438849" cy="1494794"/>
                </a:xfrm>
                <a:prstGeom prst="rect">
                  <a:avLst/>
                </a:prstGeom>
              </p:spPr>
            </p:pic>
          </p:grpSp>
          <p:pic>
            <p:nvPicPr>
              <p:cNvPr id="23" name="圖片 17">
                <a:extLst>
                  <a:ext uri="{FF2B5EF4-FFF2-40B4-BE49-F238E27FC236}">
                    <a16:creationId xmlns:a16="http://schemas.microsoft.com/office/drawing/2014/main" id="{E0080F65-E057-D6C9-97B1-169A7A45E8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6457643" y="619256"/>
                <a:ext cx="476316" cy="1952898"/>
              </a:xfrm>
              <a:prstGeom prst="rect">
                <a:avLst/>
              </a:prstGeom>
            </p:spPr>
          </p:pic>
        </p:grpSp>
        <p:pic>
          <p:nvPicPr>
            <p:cNvPr id="21" name="圖片 10">
              <a:extLst>
                <a:ext uri="{FF2B5EF4-FFF2-40B4-BE49-F238E27FC236}">
                  <a16:creationId xmlns:a16="http://schemas.microsoft.com/office/drawing/2014/main" id="{486782E6-4456-6A85-714E-C4F83380E3B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862894" y="1468868"/>
              <a:ext cx="511719" cy="213216"/>
            </a:xfrm>
            <a:prstGeom prst="rect">
              <a:avLst/>
            </a:prstGeom>
          </p:spPr>
        </p:pic>
      </p:grpSp>
      <p:sp>
        <p:nvSpPr>
          <p:cNvPr id="32" name="文字方塊 29">
            <a:extLst>
              <a:ext uri="{FF2B5EF4-FFF2-40B4-BE49-F238E27FC236}">
                <a16:creationId xmlns:a16="http://schemas.microsoft.com/office/drawing/2014/main" id="{BD638B62-F4F2-1E50-B8F6-0FCF63FBEDCD}"/>
              </a:ext>
            </a:extLst>
          </p:cNvPr>
          <p:cNvSpPr txBox="1"/>
          <p:nvPr/>
        </p:nvSpPr>
        <p:spPr>
          <a:xfrm>
            <a:off x="7112181" y="2118086"/>
            <a:ext cx="700179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9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Switch</a:t>
            </a:r>
            <a:endParaRPr lang="zh-TW" altLang="en-US" sz="900" dirty="0"/>
          </a:p>
        </p:txBody>
      </p:sp>
      <p:sp>
        <p:nvSpPr>
          <p:cNvPr id="33" name="文字方塊 13">
            <a:extLst>
              <a:ext uri="{FF2B5EF4-FFF2-40B4-BE49-F238E27FC236}">
                <a16:creationId xmlns:a16="http://schemas.microsoft.com/office/drawing/2014/main" id="{C983F8E1-B7A9-0483-23F0-C11085A8EB45}"/>
              </a:ext>
            </a:extLst>
          </p:cNvPr>
          <p:cNvSpPr txBox="1"/>
          <p:nvPr/>
        </p:nvSpPr>
        <p:spPr>
          <a:xfrm>
            <a:off x="1049909" y="2701575"/>
            <a:ext cx="5466308" cy="21698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TW" sz="1600" b="1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NAT-108 Series (For Multiple Connections)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TW" sz="14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User-friendly NAT functionality simplifies network integration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TW" sz="1400" b="1" dirty="0">
                <a:solidFill>
                  <a:schemeClr val="tx2"/>
                </a:solidFill>
                <a:latin typeface="+mj-lt"/>
              </a:rPr>
              <a:t>IP Twins Mapping remaps duplicate LAN IP addresses for conflict-free communication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TW" sz="14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Hands-free network access control through automatic allowlisting of locally connected devices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TW" sz="14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Ideal for </a:t>
            </a:r>
            <a:r>
              <a:rPr lang="en-US" altLang="zh-TW" sz="1400" u="sng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multiple connection s</a:t>
            </a:r>
            <a:r>
              <a:rPr lang="en-US" altLang="zh-TW" sz="14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cenarios: Centralized management of multiple production line communications</a:t>
            </a:r>
            <a:endParaRPr lang="en-US" altLang="zh-TW" sz="1600" dirty="0">
              <a:solidFill>
                <a:schemeClr val="bg2">
                  <a:lumMod val="25000"/>
                </a:schemeClr>
              </a:solidFill>
              <a:latin typeface="+mj-lt"/>
            </a:endParaRPr>
          </a:p>
          <a:p>
            <a:endParaRPr lang="en-US" altLang="zh-TW" sz="1600" dirty="0">
              <a:solidFill>
                <a:schemeClr val="bg2">
                  <a:lumMod val="25000"/>
                </a:schemeClr>
              </a:solidFill>
              <a:latin typeface="+mj-lt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7AFF67B-36D6-5796-1868-9BEC063E22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4667F76-A388-464C-982A-D3F7033E0B34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5403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FB1D36-CB52-60FB-A721-F463B86FB2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1">
            <a:extLst>
              <a:ext uri="{FF2B5EF4-FFF2-40B4-BE49-F238E27FC236}">
                <a16:creationId xmlns:a16="http://schemas.microsoft.com/office/drawing/2014/main" id="{91215FC4-1D69-7C30-5DF7-4D0FEABE97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1923678"/>
            <a:ext cx="3866051" cy="1364446"/>
          </a:xfrm>
        </p:spPr>
        <p:txBody>
          <a:bodyPr>
            <a:normAutofit/>
          </a:bodyPr>
          <a:lstStyle/>
          <a:p>
            <a:pPr algn="ctr"/>
            <a:r>
              <a:rPr lang="en-US" altLang="zh-TW" dirty="0">
                <a:cs typeface="Arial"/>
              </a:rPr>
              <a:t>Recap NAT-102</a:t>
            </a:r>
            <a:endParaRPr lang="en-US" altLang="zh-TW" b="0" dirty="0">
              <a:cs typeface="Arial"/>
            </a:endParaRPr>
          </a:p>
        </p:txBody>
      </p:sp>
      <p:sp>
        <p:nvSpPr>
          <p:cNvPr id="2" name="橢圓 1">
            <a:extLst>
              <a:ext uri="{FF2B5EF4-FFF2-40B4-BE49-F238E27FC236}">
                <a16:creationId xmlns:a16="http://schemas.microsoft.com/office/drawing/2014/main" id="{5200CB19-4F17-733C-00AF-143C94C6C526}"/>
              </a:ext>
            </a:extLst>
          </p:cNvPr>
          <p:cNvSpPr/>
          <p:nvPr/>
        </p:nvSpPr>
        <p:spPr>
          <a:xfrm>
            <a:off x="5194267" y="3180561"/>
            <a:ext cx="3256817" cy="8274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5" name="圖片 4" descr="一張含有 螢幕擷取畫面, 電子產品, 文字, 電路 的圖片&#10;&#10;自動產生的描述">
            <a:extLst>
              <a:ext uri="{FF2B5EF4-FFF2-40B4-BE49-F238E27FC236}">
                <a16:creationId xmlns:a16="http://schemas.microsoft.com/office/drawing/2014/main" id="{BFABDD3D-66BB-9DEA-4DB9-294B9412A6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0011" y="555526"/>
            <a:ext cx="2452211" cy="3678317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E88517A3-A66F-71A6-681D-D1D52C333D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001" t="16400" r="36000" b="15001"/>
          <a:stretch/>
        </p:blipFill>
        <p:spPr bwMode="auto">
          <a:xfrm>
            <a:off x="5652120" y="963053"/>
            <a:ext cx="1232838" cy="3020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9255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DA24A1-4AAE-CB02-7044-E1596B9163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BC20C648-3F08-4710-284C-C8FCB7B85E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Recap: NAT-102</a:t>
            </a:r>
            <a:endParaRPr lang="zh-TW" altLang="en-US" dirty="0"/>
          </a:p>
        </p:txBody>
      </p:sp>
      <p:pic>
        <p:nvPicPr>
          <p:cNvPr id="2" name="圖片 27" descr="一張含有 文字 的圖片&#10;&#10;自動產生的描述">
            <a:extLst>
              <a:ext uri="{FF2B5EF4-FFF2-40B4-BE49-F238E27FC236}">
                <a16:creationId xmlns:a16="http://schemas.microsoft.com/office/drawing/2014/main" id="{44C6BF9F-988A-4911-BE18-1FE7571B3B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04" t="15001" r="40200" b="17433"/>
          <a:stretch/>
        </p:blipFill>
        <p:spPr>
          <a:xfrm>
            <a:off x="2771800" y="1258100"/>
            <a:ext cx="903222" cy="3179285"/>
          </a:xfrm>
          <a:prstGeom prst="rect">
            <a:avLst/>
          </a:prstGeom>
        </p:spPr>
      </p:pic>
      <p:pic>
        <p:nvPicPr>
          <p:cNvPr id="4" name="圖片 3" descr="一張含有 文字 的圖片&#10;&#10;自動產生的描述">
            <a:extLst>
              <a:ext uri="{FF2B5EF4-FFF2-40B4-BE49-F238E27FC236}">
                <a16:creationId xmlns:a16="http://schemas.microsoft.com/office/drawing/2014/main" id="{3FCC4D41-CA47-15BE-76F1-89F4DD16DD0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86" t="17801" r="36000" b="18207"/>
          <a:stretch/>
        </p:blipFill>
        <p:spPr>
          <a:xfrm>
            <a:off x="1237185" y="986906"/>
            <a:ext cx="512749" cy="1146681"/>
          </a:xfrm>
          <a:prstGeom prst="rect">
            <a:avLst/>
          </a:prstGeom>
        </p:spPr>
      </p:pic>
      <p:sp>
        <p:nvSpPr>
          <p:cNvPr id="6" name="正方形/長方形 14">
            <a:extLst>
              <a:ext uri="{FF2B5EF4-FFF2-40B4-BE49-F238E27FC236}">
                <a16:creationId xmlns:a16="http://schemas.microsoft.com/office/drawing/2014/main" id="{D600D6AB-B27B-32EE-DFC7-376D4335465C}"/>
              </a:ext>
            </a:extLst>
          </p:cNvPr>
          <p:cNvSpPr/>
          <p:nvPr/>
        </p:nvSpPr>
        <p:spPr>
          <a:xfrm>
            <a:off x="3998028" y="1120055"/>
            <a:ext cx="5145972" cy="515591"/>
          </a:xfrm>
          <a:prstGeom prst="rect">
            <a:avLst/>
          </a:prstGeom>
          <a:noFill/>
          <a:ln w="285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00"/>
              </a:spcBef>
            </a:pPr>
            <a:r>
              <a:rPr kumimoji="1" lang="en-US" altLang="ja-JP" b="1" dirty="0">
                <a:solidFill>
                  <a:schemeClr val="tx1"/>
                </a:solidFill>
                <a:ea typeface="Meiryo" panose="020B0604030504040204" pitchFamily="34" charset="-128"/>
                <a:cs typeface="Meiryo" panose="020B0604030504040204" pitchFamily="34" charset="-128"/>
              </a:rPr>
              <a:t>Complete NAT Functionality</a:t>
            </a:r>
          </a:p>
          <a:p>
            <a:pPr marL="180971" indent="-18097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1" lang="en-US" altLang="ja-JP" sz="1200" dirty="0">
                <a:solidFill>
                  <a:schemeClr val="tx1"/>
                </a:solidFill>
                <a:ea typeface="Meiryo" panose="020B0604030504040204" pitchFamily="34" charset="-128"/>
                <a:cs typeface="Meiryo" panose="020B0604030504040204" pitchFamily="34" charset="-128"/>
              </a:rPr>
              <a:t>Adapt your machines to specific network scenarios </a:t>
            </a:r>
            <a:r>
              <a:rPr kumimoji="1" lang="en-US" altLang="ja-JP" sz="1200" dirty="0">
                <a:solidFill>
                  <a:srgbClr val="0000FF"/>
                </a:solidFill>
                <a:ea typeface="Meiryo" panose="020B0604030504040204" pitchFamily="34" charset="-128"/>
                <a:cs typeface="Meiryo" panose="020B0604030504040204" pitchFamily="34" charset="-128"/>
              </a:rPr>
              <a:t>without complicated, costly, and time-consuming configurations</a:t>
            </a:r>
            <a:r>
              <a:rPr kumimoji="1" lang="en-US" altLang="ja-JP" sz="1200" dirty="0">
                <a:solidFill>
                  <a:schemeClr val="tx1"/>
                </a:solidFill>
                <a:ea typeface="Meiryo" panose="020B0604030504040204" pitchFamily="34" charset="-128"/>
                <a:cs typeface="Meiryo" panose="020B0604030504040204" pitchFamily="34" charset="-128"/>
              </a:rPr>
              <a:t>.</a:t>
            </a:r>
            <a:endParaRPr kumimoji="1" lang="ja-JP" altLang="en-US" sz="1200" dirty="0">
              <a:solidFill>
                <a:schemeClr val="tx1"/>
              </a:solidFill>
              <a:ea typeface="Meiryo" panose="020B0604030504040204" pitchFamily="34" charset="-128"/>
              <a:cs typeface="Meiryo" panose="020B0604030504040204" pitchFamily="34" charset="-128"/>
            </a:endParaRPr>
          </a:p>
        </p:txBody>
      </p:sp>
      <p:sp>
        <p:nvSpPr>
          <p:cNvPr id="7" name="正方形/長方形 14">
            <a:extLst>
              <a:ext uri="{FF2B5EF4-FFF2-40B4-BE49-F238E27FC236}">
                <a16:creationId xmlns:a16="http://schemas.microsoft.com/office/drawing/2014/main" id="{5DD03733-DB79-5ED4-0D74-380C3B178E76}"/>
              </a:ext>
            </a:extLst>
          </p:cNvPr>
          <p:cNvSpPr/>
          <p:nvPr/>
        </p:nvSpPr>
        <p:spPr>
          <a:xfrm>
            <a:off x="4009727" y="3558817"/>
            <a:ext cx="5141887" cy="1245181"/>
          </a:xfrm>
          <a:prstGeom prst="rect">
            <a:avLst/>
          </a:prstGeom>
          <a:noFill/>
          <a:ln w="285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00"/>
              </a:spcBef>
            </a:pPr>
            <a:r>
              <a:rPr kumimoji="1" lang="en-US" altLang="ja-JP" b="1" dirty="0">
                <a:solidFill>
                  <a:schemeClr val="tx1"/>
                </a:solidFill>
                <a:ea typeface="Meiryo" panose="020B0604030504040204" pitchFamily="34" charset="-128"/>
                <a:cs typeface="Meiryo" panose="020B0604030504040204" pitchFamily="34" charset="-128"/>
              </a:rPr>
              <a:t>Industrial Grade Design</a:t>
            </a:r>
          </a:p>
          <a:p>
            <a:pPr marL="180971" indent="-180971"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kumimoji="1" lang="en-US" altLang="ja-JP" sz="1200" dirty="0">
                <a:solidFill>
                  <a:srgbClr val="0000FF"/>
                </a:solidFill>
                <a:ea typeface="Meiryo" panose="020B0604030504040204" pitchFamily="34" charset="-128"/>
                <a:cs typeface="Meiryo" panose="020B0604030504040204" pitchFamily="34" charset="-128"/>
              </a:rPr>
              <a:t>-40 to 75°C </a:t>
            </a:r>
            <a:r>
              <a:rPr kumimoji="1" lang="en-US" altLang="ja-JP" sz="1200" dirty="0">
                <a:solidFill>
                  <a:schemeClr val="tx1"/>
                </a:solidFill>
                <a:ea typeface="Meiryo" panose="020B0604030504040204" pitchFamily="34" charset="-128"/>
                <a:cs typeface="Meiryo" panose="020B0604030504040204" pitchFamily="34" charset="-128"/>
              </a:rPr>
              <a:t>wide temperature operation</a:t>
            </a:r>
          </a:p>
          <a:p>
            <a:pPr marL="180971" indent="-18097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1" lang="en-US" altLang="ja-JP" sz="1200" dirty="0">
                <a:solidFill>
                  <a:schemeClr val="tx1"/>
                </a:solidFill>
                <a:ea typeface="Meiryo" panose="020B0604030504040204" pitchFamily="34" charset="-128"/>
                <a:cs typeface="Meiryo" panose="020B0604030504040204" pitchFamily="34" charset="-128"/>
              </a:rPr>
              <a:t>Industrial certificates </a:t>
            </a:r>
            <a:r>
              <a:rPr kumimoji="1" lang="en-US" altLang="ja-JP" sz="1200" dirty="0">
                <a:solidFill>
                  <a:srgbClr val="0000FF"/>
                </a:solidFill>
                <a:ea typeface="Meiryo" panose="020B0604030504040204" pitchFamily="34" charset="-128"/>
                <a:cs typeface="Meiryo" panose="020B0604030504040204" pitchFamily="34" charset="-128"/>
              </a:rPr>
              <a:t>for EN50121-4, NEMA TS2 and ATEX / C1D2</a:t>
            </a:r>
          </a:p>
        </p:txBody>
      </p:sp>
      <p:sp>
        <p:nvSpPr>
          <p:cNvPr id="8" name="正方形/長方形 14">
            <a:extLst>
              <a:ext uri="{FF2B5EF4-FFF2-40B4-BE49-F238E27FC236}">
                <a16:creationId xmlns:a16="http://schemas.microsoft.com/office/drawing/2014/main" id="{90068D5B-849F-31D8-7A87-539A3D69BF60}"/>
              </a:ext>
            </a:extLst>
          </p:cNvPr>
          <p:cNvSpPr/>
          <p:nvPr/>
        </p:nvSpPr>
        <p:spPr>
          <a:xfrm>
            <a:off x="4007788" y="1758617"/>
            <a:ext cx="5154917" cy="1245181"/>
          </a:xfrm>
          <a:prstGeom prst="rect">
            <a:avLst/>
          </a:prstGeom>
          <a:noFill/>
          <a:ln w="285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00"/>
              </a:spcBef>
            </a:pPr>
            <a:r>
              <a:rPr kumimoji="1" lang="en-US" altLang="ja-JP" b="1" dirty="0">
                <a:solidFill>
                  <a:schemeClr val="tx1"/>
                </a:solidFill>
                <a:ea typeface="Meiryo" panose="020B0604030504040204" pitchFamily="34" charset="-128"/>
                <a:cs typeface="Meiryo" panose="020B0604030504040204" pitchFamily="34" charset="-128"/>
              </a:rPr>
              <a:t>Zero-config Network Access Control</a:t>
            </a: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1" lang="en-US" altLang="ja-JP" sz="1200" dirty="0">
                <a:solidFill>
                  <a:srgbClr val="0000FF"/>
                </a:solidFill>
                <a:ea typeface="Meiryo" panose="020B0604030504040204" pitchFamily="34" charset="-128"/>
                <a:cs typeface="Meiryo" panose="020B0604030504040204" pitchFamily="34" charset="-128"/>
              </a:rPr>
              <a:t>Automatically learns the IP and MAC address </a:t>
            </a:r>
            <a:r>
              <a:rPr kumimoji="1" lang="en-US" altLang="ja-JP" sz="1200" dirty="0">
                <a:solidFill>
                  <a:schemeClr val="tx1"/>
                </a:solidFill>
                <a:ea typeface="Meiryo" panose="020B0604030504040204" pitchFamily="34" charset="-128"/>
                <a:cs typeface="Meiryo" panose="020B0604030504040204" pitchFamily="34" charset="-128"/>
              </a:rPr>
              <a:t>of locally connected devices and binds them to the access list.</a:t>
            </a:r>
          </a:p>
        </p:txBody>
      </p:sp>
      <p:sp>
        <p:nvSpPr>
          <p:cNvPr id="9" name="圓角矩形 11">
            <a:extLst>
              <a:ext uri="{FF2B5EF4-FFF2-40B4-BE49-F238E27FC236}">
                <a16:creationId xmlns:a16="http://schemas.microsoft.com/office/drawing/2014/main" id="{FFE8B430-1A0B-C93C-1E2F-C40988F9DEC9}"/>
              </a:ext>
            </a:extLst>
          </p:cNvPr>
          <p:cNvSpPr/>
          <p:nvPr/>
        </p:nvSpPr>
        <p:spPr>
          <a:xfrm>
            <a:off x="456014" y="3379782"/>
            <a:ext cx="2011680" cy="36576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en-US" altLang="zh-TW" sz="1100" dirty="0">
                <a:solidFill>
                  <a:srgbClr val="FFFFFF"/>
                </a:solidFill>
              </a:rPr>
              <a:t>Auto Learning Lock</a:t>
            </a:r>
            <a:endParaRPr kumimoji="1" lang="zh-TW" altLang="en-US" sz="1100" dirty="0">
              <a:solidFill>
                <a:srgbClr val="FFFFFF"/>
              </a:solidFill>
            </a:endParaRPr>
          </a:p>
        </p:txBody>
      </p:sp>
      <p:sp>
        <p:nvSpPr>
          <p:cNvPr id="10" name="圓角矩形 12">
            <a:extLst>
              <a:ext uri="{FF2B5EF4-FFF2-40B4-BE49-F238E27FC236}">
                <a16:creationId xmlns:a16="http://schemas.microsoft.com/office/drawing/2014/main" id="{F730CF5D-5880-AC4D-38D6-041C0D19A7F5}"/>
              </a:ext>
            </a:extLst>
          </p:cNvPr>
          <p:cNvSpPr/>
          <p:nvPr/>
        </p:nvSpPr>
        <p:spPr>
          <a:xfrm>
            <a:off x="466957" y="2521052"/>
            <a:ext cx="2011680" cy="365760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en-US" altLang="zh-TW" sz="1100" dirty="0">
                <a:solidFill>
                  <a:srgbClr val="FFFFFF"/>
                </a:solidFill>
              </a:rPr>
              <a:t>NAT </a:t>
            </a:r>
            <a:endParaRPr kumimoji="1" lang="zh-TW" altLang="en-US" sz="1100" dirty="0">
              <a:solidFill>
                <a:srgbClr val="FFFFFF"/>
              </a:solidFill>
            </a:endParaRPr>
          </a:p>
        </p:txBody>
      </p:sp>
      <p:sp>
        <p:nvSpPr>
          <p:cNvPr id="11" name="圓角矩形 13">
            <a:extLst>
              <a:ext uri="{FF2B5EF4-FFF2-40B4-BE49-F238E27FC236}">
                <a16:creationId xmlns:a16="http://schemas.microsoft.com/office/drawing/2014/main" id="{BDEE2B43-13B8-9A04-C040-F3CA2DD498D4}"/>
              </a:ext>
            </a:extLst>
          </p:cNvPr>
          <p:cNvSpPr/>
          <p:nvPr/>
        </p:nvSpPr>
        <p:spPr>
          <a:xfrm>
            <a:off x="466957" y="2962181"/>
            <a:ext cx="2011680" cy="36576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en-US" altLang="zh-TW" sz="1100">
                <a:solidFill>
                  <a:srgbClr val="FFFFFF"/>
                </a:solidFill>
              </a:rPr>
              <a:t>Firewall</a:t>
            </a:r>
            <a:endParaRPr kumimoji="1" lang="zh-TW" altLang="en-US" sz="1100">
              <a:solidFill>
                <a:srgbClr val="FFFFFF"/>
              </a:solidFill>
            </a:endParaRPr>
          </a:p>
        </p:txBody>
      </p:sp>
      <p:sp>
        <p:nvSpPr>
          <p:cNvPr id="12" name="文字方塊 14">
            <a:extLst>
              <a:ext uri="{FF2B5EF4-FFF2-40B4-BE49-F238E27FC236}">
                <a16:creationId xmlns:a16="http://schemas.microsoft.com/office/drawing/2014/main" id="{63235088-5523-FF94-695A-1D4B46853A04}"/>
              </a:ext>
            </a:extLst>
          </p:cNvPr>
          <p:cNvSpPr txBox="1"/>
          <p:nvPr/>
        </p:nvSpPr>
        <p:spPr>
          <a:xfrm rot="581797">
            <a:off x="994735" y="2221087"/>
            <a:ext cx="65755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</a:rPr>
              <a:t>20 mm</a:t>
            </a:r>
          </a:p>
        </p:txBody>
      </p:sp>
      <p:cxnSp>
        <p:nvCxnSpPr>
          <p:cNvPr id="13" name="直線單箭頭接點 15">
            <a:extLst>
              <a:ext uri="{FF2B5EF4-FFF2-40B4-BE49-F238E27FC236}">
                <a16:creationId xmlns:a16="http://schemas.microsoft.com/office/drawing/2014/main" id="{38908AD3-2FA9-A64D-DA9B-2EA9B5C92293}"/>
              </a:ext>
            </a:extLst>
          </p:cNvPr>
          <p:cNvCxnSpPr/>
          <p:nvPr/>
        </p:nvCxnSpPr>
        <p:spPr>
          <a:xfrm>
            <a:off x="1004103" y="1050661"/>
            <a:ext cx="0" cy="108615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字方塊 16">
            <a:extLst>
              <a:ext uri="{FF2B5EF4-FFF2-40B4-BE49-F238E27FC236}">
                <a16:creationId xmlns:a16="http://schemas.microsoft.com/office/drawing/2014/main" id="{74521040-E16C-284A-87E5-AB48205E015F}"/>
              </a:ext>
            </a:extLst>
          </p:cNvPr>
          <p:cNvSpPr txBox="1"/>
          <p:nvPr/>
        </p:nvSpPr>
        <p:spPr>
          <a:xfrm rot="16200000">
            <a:off x="675327" y="1459250"/>
            <a:ext cx="657552" cy="25391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50" dirty="0"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</a:rPr>
              <a:t>90 mm</a:t>
            </a:r>
          </a:p>
        </p:txBody>
      </p:sp>
      <p:sp>
        <p:nvSpPr>
          <p:cNvPr id="15" name="文字方塊 17">
            <a:extLst>
              <a:ext uri="{FF2B5EF4-FFF2-40B4-BE49-F238E27FC236}">
                <a16:creationId xmlns:a16="http://schemas.microsoft.com/office/drawing/2014/main" id="{2BAAB6C8-C307-1943-668D-609EB29A5B69}"/>
              </a:ext>
            </a:extLst>
          </p:cNvPr>
          <p:cNvSpPr txBox="1"/>
          <p:nvPr/>
        </p:nvSpPr>
        <p:spPr>
          <a:xfrm rot="18807998">
            <a:off x="1620649" y="1999550"/>
            <a:ext cx="65755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</a:rPr>
              <a:t>73 mm</a:t>
            </a:r>
          </a:p>
        </p:txBody>
      </p:sp>
      <p:cxnSp>
        <p:nvCxnSpPr>
          <p:cNvPr id="16" name="直線單箭頭接點 18">
            <a:extLst>
              <a:ext uri="{FF2B5EF4-FFF2-40B4-BE49-F238E27FC236}">
                <a16:creationId xmlns:a16="http://schemas.microsoft.com/office/drawing/2014/main" id="{183A27FB-1252-E441-5A72-36538A289776}"/>
              </a:ext>
            </a:extLst>
          </p:cNvPr>
          <p:cNvCxnSpPr>
            <a:cxnSpLocks/>
          </p:cNvCxnSpPr>
          <p:nvPr/>
        </p:nvCxnSpPr>
        <p:spPr>
          <a:xfrm>
            <a:off x="1104564" y="2175380"/>
            <a:ext cx="489439" cy="8151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單箭頭接點 19">
            <a:extLst>
              <a:ext uri="{FF2B5EF4-FFF2-40B4-BE49-F238E27FC236}">
                <a16:creationId xmlns:a16="http://schemas.microsoft.com/office/drawing/2014/main" id="{5DE819AC-6155-DA0B-6018-866DA7622487}"/>
              </a:ext>
            </a:extLst>
          </p:cNvPr>
          <p:cNvCxnSpPr>
            <a:cxnSpLocks/>
          </p:cNvCxnSpPr>
          <p:nvPr/>
        </p:nvCxnSpPr>
        <p:spPr>
          <a:xfrm flipH="1">
            <a:off x="1620766" y="1867854"/>
            <a:ext cx="328659" cy="33841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2" descr="「secure boot logo」的圖片搜尋結果">
            <a:extLst>
              <a:ext uri="{FF2B5EF4-FFF2-40B4-BE49-F238E27FC236}">
                <a16:creationId xmlns:a16="http://schemas.microsoft.com/office/drawing/2014/main" id="{D13E09ED-43FA-8843-CE8B-3710B2D543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2198" y="1174106"/>
            <a:ext cx="622523" cy="622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正方形/長方形 14">
            <a:extLst>
              <a:ext uri="{FF2B5EF4-FFF2-40B4-BE49-F238E27FC236}">
                <a16:creationId xmlns:a16="http://schemas.microsoft.com/office/drawing/2014/main" id="{A8942095-A4BD-B8A2-9B44-8BF9E8E765B7}"/>
              </a:ext>
            </a:extLst>
          </p:cNvPr>
          <p:cNvSpPr/>
          <p:nvPr/>
        </p:nvSpPr>
        <p:spPr>
          <a:xfrm>
            <a:off x="4007788" y="2622713"/>
            <a:ext cx="5154917" cy="1245181"/>
          </a:xfrm>
          <a:prstGeom prst="rect">
            <a:avLst/>
          </a:prstGeom>
          <a:noFill/>
          <a:ln w="285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00"/>
              </a:spcBef>
            </a:pPr>
            <a:r>
              <a:rPr kumimoji="1" lang="en-US" altLang="ja-JP" b="1" dirty="0">
                <a:solidFill>
                  <a:schemeClr val="tx1"/>
                </a:solidFill>
                <a:ea typeface="Meiryo" panose="020B0604030504040204" pitchFamily="34" charset="-128"/>
                <a:cs typeface="Meiryo" panose="020B0604030504040204" pitchFamily="34" charset="-128"/>
              </a:rPr>
              <a:t>Ultra-compact Size</a:t>
            </a: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1" lang="en-US" altLang="ja-JP" sz="1200" dirty="0">
                <a:solidFill>
                  <a:schemeClr val="tx1"/>
                </a:solidFill>
                <a:ea typeface="Meiryo" panose="020B0604030504040204" pitchFamily="34" charset="-128"/>
                <a:cs typeface="Meiryo" panose="020B0604030504040204" pitchFamily="34" charset="-128"/>
              </a:rPr>
              <a:t>Allow the device </a:t>
            </a:r>
            <a:r>
              <a:rPr kumimoji="1" lang="en-US" altLang="ja-JP" sz="1200" dirty="0">
                <a:solidFill>
                  <a:srgbClr val="0000FF"/>
                </a:solidFill>
                <a:ea typeface="Meiryo" panose="020B0604030504040204" pitchFamily="34" charset="-128"/>
                <a:cs typeface="Meiryo" panose="020B0604030504040204" pitchFamily="34" charset="-128"/>
              </a:rPr>
              <a:t>to be easily installed into cabinets.</a:t>
            </a:r>
          </a:p>
        </p:txBody>
      </p:sp>
      <p:sp>
        <p:nvSpPr>
          <p:cNvPr id="20" name="內容版面配置區 1">
            <a:extLst>
              <a:ext uri="{FF2B5EF4-FFF2-40B4-BE49-F238E27FC236}">
                <a16:creationId xmlns:a16="http://schemas.microsoft.com/office/drawing/2014/main" id="{0C7BF1A4-E51A-EE8A-49A5-140EAB85E9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295200" y="3904686"/>
            <a:ext cx="3175200" cy="899312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          NAT-102</a:t>
            </a:r>
          </a:p>
          <a:p>
            <a:pPr lvl="1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-10 to 60</a:t>
            </a:r>
            <a:r>
              <a:rPr lang="en-US" sz="1200" baseline="3000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C, 2 x FE ports industrial NAT devices, 12/24/48 VDC input</a:t>
            </a:r>
          </a:p>
          <a:p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          NAT-102-T</a:t>
            </a:r>
          </a:p>
          <a:p>
            <a:pPr lvl="1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-40 to 75</a:t>
            </a:r>
            <a:r>
              <a:rPr lang="en-US" sz="1200" baseline="3000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C, </a:t>
            </a:r>
            <a:r>
              <a:rPr lang="en-US" altLang="zh-TW" sz="1200" dirty="0">
                <a:latin typeface="Arial" panose="020B0604020202020204" pitchFamily="34" charset="0"/>
                <a:cs typeface="Arial" panose="020B0604020202020204" pitchFamily="34" charset="0"/>
              </a:rPr>
              <a:t>2 x FE ports industrial NAT devices, 12/24/48 VDC input</a:t>
            </a:r>
            <a:endParaRPr lang="en-US" altLang="zh-TW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513AD5F-A025-78C0-C868-379579D1D2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4667F76-A388-464C-982A-D3F7033E0B34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9331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NAT-102 Functionalities</a:t>
            </a:r>
            <a:endParaRPr lang="zh-TW" altLang="en-US" dirty="0"/>
          </a:p>
        </p:txBody>
      </p:sp>
      <p:sp>
        <p:nvSpPr>
          <p:cNvPr id="4" name="圓角矩形 3"/>
          <p:cNvSpPr/>
          <p:nvPr/>
        </p:nvSpPr>
        <p:spPr>
          <a:xfrm>
            <a:off x="1403648" y="1419622"/>
            <a:ext cx="2808312" cy="259228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5" name="圓角矩形 4"/>
          <p:cNvSpPr/>
          <p:nvPr/>
        </p:nvSpPr>
        <p:spPr>
          <a:xfrm>
            <a:off x="4596127" y="1419622"/>
            <a:ext cx="2808312" cy="259228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grpSp>
        <p:nvGrpSpPr>
          <p:cNvPr id="23" name="群組 22"/>
          <p:cNvGrpSpPr/>
          <p:nvPr/>
        </p:nvGrpSpPr>
        <p:grpSpPr>
          <a:xfrm>
            <a:off x="1545141" y="1131590"/>
            <a:ext cx="2522802" cy="2664296"/>
            <a:chOff x="1545141" y="1131590"/>
            <a:chExt cx="2522802" cy="2664296"/>
          </a:xfrm>
        </p:grpSpPr>
        <p:sp>
          <p:nvSpPr>
            <p:cNvPr id="6" name="文字方塊 5"/>
            <p:cNvSpPr txBox="1"/>
            <p:nvPr/>
          </p:nvSpPr>
          <p:spPr>
            <a:xfrm>
              <a:off x="2493198" y="1131590"/>
              <a:ext cx="6420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/>
                <a:t>NAT</a:t>
              </a:r>
              <a:endParaRPr lang="zh-TW" altLang="en-US" b="1" dirty="0"/>
            </a:p>
          </p:txBody>
        </p:sp>
        <p:sp>
          <p:nvSpPr>
            <p:cNvPr id="8" name="圓角矩形 7"/>
            <p:cNvSpPr/>
            <p:nvPr/>
          </p:nvSpPr>
          <p:spPr>
            <a:xfrm>
              <a:off x="1547663" y="2499742"/>
              <a:ext cx="2520280" cy="1296144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TW" b="1" dirty="0"/>
                <a:t>Basic Functions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TW" sz="1400" dirty="0"/>
                <a:t>N to 1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TW" sz="1400" dirty="0"/>
                <a:t>1 to 1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TW" sz="1400" dirty="0"/>
                <a:t>PAT</a:t>
              </a:r>
              <a:endParaRPr lang="zh-TW" altLang="en-US" sz="1400" dirty="0"/>
            </a:p>
          </p:txBody>
        </p:sp>
        <p:sp>
          <p:nvSpPr>
            <p:cNvPr id="9" name="圓角矩形 8"/>
            <p:cNvSpPr/>
            <p:nvPr/>
          </p:nvSpPr>
          <p:spPr>
            <a:xfrm>
              <a:off x="1545141" y="1608934"/>
              <a:ext cx="2520280" cy="792088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TW" b="1" dirty="0"/>
                <a:t>Unique Functions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TW" sz="1400" dirty="0"/>
                <a:t>Double NAT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TW" sz="1400" dirty="0"/>
                <a:t>NAT Loopback</a:t>
              </a:r>
              <a:endParaRPr lang="zh-TW" altLang="en-US" sz="1400" dirty="0"/>
            </a:p>
          </p:txBody>
        </p:sp>
      </p:grpSp>
      <p:grpSp>
        <p:nvGrpSpPr>
          <p:cNvPr id="24" name="群組 23"/>
          <p:cNvGrpSpPr/>
          <p:nvPr/>
        </p:nvGrpSpPr>
        <p:grpSpPr>
          <a:xfrm>
            <a:off x="4740143" y="1131590"/>
            <a:ext cx="2520280" cy="2664296"/>
            <a:chOff x="4740143" y="1131590"/>
            <a:chExt cx="2520280" cy="2664296"/>
          </a:xfrm>
        </p:grpSpPr>
        <p:sp>
          <p:nvSpPr>
            <p:cNvPr id="7" name="文字方塊 6"/>
            <p:cNvSpPr txBox="1"/>
            <p:nvPr/>
          </p:nvSpPr>
          <p:spPr>
            <a:xfrm>
              <a:off x="5491169" y="1131590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/>
                <a:t>Security</a:t>
              </a:r>
              <a:endParaRPr lang="zh-TW" altLang="en-US" b="1" dirty="0"/>
            </a:p>
          </p:txBody>
        </p:sp>
        <p:sp>
          <p:nvSpPr>
            <p:cNvPr id="10" name="圓角矩形 9"/>
            <p:cNvSpPr/>
            <p:nvPr/>
          </p:nvSpPr>
          <p:spPr>
            <a:xfrm>
              <a:off x="4740143" y="2499742"/>
              <a:ext cx="2520280" cy="1296144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TW" b="1" dirty="0"/>
                <a:t>Basic Functions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TW" sz="1200" dirty="0"/>
                <a:t>L3 Firewall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TW" sz="1200" dirty="0"/>
                <a:t>Account privilege &amp; password policy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TW" sz="1200" dirty="0"/>
                <a:t>Login policy &amp; Trust Access</a:t>
              </a:r>
            </a:p>
          </p:txBody>
        </p:sp>
        <p:sp>
          <p:nvSpPr>
            <p:cNvPr id="11" name="圓角矩形 10"/>
            <p:cNvSpPr/>
            <p:nvPr/>
          </p:nvSpPr>
          <p:spPr>
            <a:xfrm>
              <a:off x="4740143" y="1589734"/>
              <a:ext cx="2520280" cy="792088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TW" b="1" dirty="0"/>
                <a:t>Unique Functions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TW" sz="1400" dirty="0"/>
                <a:t>L2/L3 Port Security Auto Learning</a:t>
              </a:r>
            </a:p>
          </p:txBody>
        </p:sp>
      </p:grpSp>
      <p:grpSp>
        <p:nvGrpSpPr>
          <p:cNvPr id="21" name="群組 20"/>
          <p:cNvGrpSpPr/>
          <p:nvPr/>
        </p:nvGrpSpPr>
        <p:grpSpPr>
          <a:xfrm>
            <a:off x="1397289" y="1398022"/>
            <a:ext cx="2797390" cy="2633682"/>
            <a:chOff x="1414570" y="1381660"/>
            <a:chExt cx="2797390" cy="2633682"/>
          </a:xfrm>
        </p:grpSpPr>
        <p:sp>
          <p:nvSpPr>
            <p:cNvPr id="13" name="圓角矩形 12"/>
            <p:cNvSpPr/>
            <p:nvPr/>
          </p:nvSpPr>
          <p:spPr>
            <a:xfrm>
              <a:off x="1414570" y="1381660"/>
              <a:ext cx="2797390" cy="2633682"/>
            </a:xfrm>
            <a:prstGeom prst="roundRect">
              <a:avLst/>
            </a:prstGeom>
            <a:solidFill>
              <a:schemeClr val="accent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grpSp>
          <p:nvGrpSpPr>
            <p:cNvPr id="18" name="群組 17"/>
            <p:cNvGrpSpPr/>
            <p:nvPr/>
          </p:nvGrpSpPr>
          <p:grpSpPr>
            <a:xfrm>
              <a:off x="2354348" y="2004978"/>
              <a:ext cx="1229589" cy="864096"/>
              <a:chOff x="2412434" y="2040982"/>
              <a:chExt cx="1229589" cy="864096"/>
            </a:xfrm>
          </p:grpSpPr>
          <p:cxnSp>
            <p:nvCxnSpPr>
              <p:cNvPr id="15" name="肘形接點 14"/>
              <p:cNvCxnSpPr/>
              <p:nvPr/>
            </p:nvCxnSpPr>
            <p:spPr>
              <a:xfrm>
                <a:off x="2412434" y="2040982"/>
                <a:ext cx="1224136" cy="432048"/>
              </a:xfrm>
              <a:prstGeom prst="bentConnector3">
                <a:avLst/>
              </a:prstGeom>
              <a:ln w="76200"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肘形接點 15"/>
              <p:cNvCxnSpPr/>
              <p:nvPr/>
            </p:nvCxnSpPr>
            <p:spPr>
              <a:xfrm flipV="1">
                <a:off x="2412434" y="2473030"/>
                <a:ext cx="1229589" cy="432048"/>
              </a:xfrm>
              <a:prstGeom prst="bentConnector3">
                <a:avLst/>
              </a:prstGeom>
              <a:ln w="76200"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線接點 16"/>
              <p:cNvCxnSpPr/>
              <p:nvPr/>
            </p:nvCxnSpPr>
            <p:spPr>
              <a:xfrm>
                <a:off x="2412434" y="2473030"/>
                <a:ext cx="720080" cy="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文字方塊 18"/>
            <p:cNvSpPr txBox="1"/>
            <p:nvPr/>
          </p:nvSpPr>
          <p:spPr>
            <a:xfrm>
              <a:off x="2215693" y="3004130"/>
              <a:ext cx="99738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3200" b="1" dirty="0">
                  <a:solidFill>
                    <a:schemeClr val="bg1"/>
                  </a:solidFill>
                </a:rPr>
                <a:t>NAT</a:t>
              </a:r>
              <a:endParaRPr lang="zh-TW" altLang="en-US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群組 21"/>
          <p:cNvGrpSpPr/>
          <p:nvPr/>
        </p:nvGrpSpPr>
        <p:grpSpPr>
          <a:xfrm>
            <a:off x="4607049" y="1408716"/>
            <a:ext cx="2797390" cy="2633682"/>
            <a:chOff x="5134850" y="1687289"/>
            <a:chExt cx="2797390" cy="2633682"/>
          </a:xfrm>
        </p:grpSpPr>
        <p:sp>
          <p:nvSpPr>
            <p:cNvPr id="14" name="圓角矩形 13"/>
            <p:cNvSpPr/>
            <p:nvPr/>
          </p:nvSpPr>
          <p:spPr>
            <a:xfrm>
              <a:off x="5134850" y="1687289"/>
              <a:ext cx="2797390" cy="2633682"/>
            </a:xfrm>
            <a:prstGeom prst="roundRect">
              <a:avLst/>
            </a:prstGeom>
            <a:solidFill>
              <a:schemeClr val="accent4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12" name="圖片 11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100000">
                          <a14:foregroundMark x1="18564" y1="24696" x2="18564" y2="24696"/>
                          <a14:foregroundMark x1="24257" y1="10121" x2="24257" y2="10121"/>
                          <a14:foregroundMark x1="36386" y1="35223" x2="36386" y2="35223"/>
                          <a14:foregroundMark x1="41584" y1="19433" x2="41584" y2="19433"/>
                          <a14:foregroundMark x1="69802" y1="15385" x2="69802" y2="15385"/>
                          <a14:foregroundMark x1="86386" y1="30769" x2="86386" y2="30769"/>
                          <a14:foregroundMark x1="23515" y1="45749" x2="23515" y2="45749"/>
                          <a14:foregroundMark x1="20297" y1="62348" x2="20297" y2="62348"/>
                          <a14:foregroundMark x1="27475" y1="85425" x2="27475" y2="85425"/>
                          <a14:foregroundMark x1="63366" y1="74899" x2="63366" y2="74899"/>
                          <a14:foregroundMark x1="60149" y1="75304" x2="60149" y2="75304"/>
                          <a14:foregroundMark x1="58911" y1="81781" x2="58911" y2="81781"/>
                          <a14:foregroundMark x1="61881" y1="85020" x2="61881" y2="85020"/>
                          <a14:foregroundMark x1="61881" y1="85020" x2="61881" y2="85020"/>
                          <a14:foregroundMark x1="64604" y1="79757" x2="66584" y2="79757"/>
                          <a14:foregroundMark x1="67822" y1="77328" x2="67822" y2="77328"/>
                          <a14:foregroundMark x1="67822" y1="76518" x2="67822" y2="76518"/>
                          <a14:foregroundMark x1="56188" y1="76518" x2="56188" y2="76518"/>
                          <a14:foregroundMark x1="56188" y1="76518" x2="56188" y2="76518"/>
                          <a14:foregroundMark x1="56188" y1="76518" x2="56188" y2="76518"/>
                          <a14:foregroundMark x1="56931" y1="74494" x2="56931" y2="74494"/>
                          <a14:foregroundMark x1="58168" y1="72065" x2="58168" y2="72065"/>
                          <a14:foregroundMark x1="58168" y1="70040" x2="58168" y2="70040"/>
                          <a14:foregroundMark x1="58168" y1="70040" x2="58168" y2="7004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632842" y="2152592"/>
              <a:ext cx="1889272" cy="1155075"/>
            </a:xfrm>
            <a:prstGeom prst="rect">
              <a:avLst/>
            </a:prstGeom>
          </p:spPr>
        </p:pic>
        <p:sp>
          <p:nvSpPr>
            <p:cNvPr id="20" name="文字方塊 19"/>
            <p:cNvSpPr txBox="1"/>
            <p:nvPr/>
          </p:nvSpPr>
          <p:spPr>
            <a:xfrm>
              <a:off x="5751931" y="3310765"/>
              <a:ext cx="180209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3200" b="1" dirty="0">
                  <a:solidFill>
                    <a:schemeClr val="bg1"/>
                  </a:solidFill>
                </a:rPr>
                <a:t>Security</a:t>
              </a:r>
              <a:endParaRPr lang="zh-TW" altLang="en-US" sz="3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E08BC3E-9240-50E1-9B3F-B5A663B633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4667F76-A388-464C-982A-D3F7033E0B34}" type="slidenum">
              <a:rPr lang="en-US" smtClean="0"/>
              <a:pPr/>
              <a:t>9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71213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_3HDQ1KTFamyp1QMJGsl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KBZXBEFSDu3ZbeiwLwN6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3|1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3|1.1"/>
</p:tagLst>
</file>

<file path=ppt/theme/theme1.xml><?xml version="1.0" encoding="utf-8"?>
<a:theme xmlns:a="http://schemas.openxmlformats.org/drawingml/2006/main" name="moxa">
  <a:themeElements>
    <a:clrScheme name="Moxa Color Palette">
      <a:dk1>
        <a:srgbClr val="000000"/>
      </a:dk1>
      <a:lt1>
        <a:srgbClr val="FFFFFF"/>
      </a:lt1>
      <a:dk2>
        <a:srgbClr val="008787"/>
      </a:dk2>
      <a:lt2>
        <a:srgbClr val="C9D0C6"/>
      </a:lt2>
      <a:accent1>
        <a:srgbClr val="008787"/>
      </a:accent1>
      <a:accent2>
        <a:srgbClr val="727171"/>
      </a:accent2>
      <a:accent3>
        <a:srgbClr val="77B800"/>
      </a:accent3>
      <a:accent4>
        <a:srgbClr val="FA943E"/>
      </a:accent4>
      <a:accent5>
        <a:srgbClr val="009DDB"/>
      </a:accent5>
      <a:accent6>
        <a:srgbClr val="C9D0C6"/>
      </a:accent6>
      <a:hlink>
        <a:srgbClr val="009DDB"/>
      </a:hlink>
      <a:folHlink>
        <a:srgbClr val="D6D6D4"/>
      </a:folHlink>
    </a:clrScheme>
    <a:fontScheme name="Moxa Fonts">
      <a:majorFont>
        <a:latin typeface="Arial"/>
        <a:ea typeface="微軟正黑體"/>
        <a:cs typeface=""/>
      </a:majorFont>
      <a:minorFont>
        <a:latin typeface="Arial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oxa" id="{071B710E-657E-4CFB-9CA5-66DAAA8B63F8}" vid="{604204B6-2FAB-48D9-BD3C-AD7CD90CFBFD}"/>
    </a:ext>
  </a:extLst>
</a:theme>
</file>

<file path=ppt/theme/theme2.xml><?xml version="1.0" encoding="utf-8"?>
<a:theme xmlns:a="http://schemas.openxmlformats.org/drawingml/2006/main" name="Office 佈景主題">
  <a:themeElements>
    <a:clrScheme name="MOXA">
      <a:dk1>
        <a:srgbClr val="000000"/>
      </a:dk1>
      <a:lt1>
        <a:srgbClr val="FFFFFF"/>
      </a:lt1>
      <a:dk2>
        <a:srgbClr val="535353"/>
      </a:dk2>
      <a:lt2>
        <a:srgbClr val="A7A7A7"/>
      </a:lt2>
      <a:accent1>
        <a:srgbClr val="008787"/>
      </a:accent1>
      <a:accent2>
        <a:srgbClr val="FA943E"/>
      </a:accent2>
      <a:accent3>
        <a:srgbClr val="11BAB6"/>
      </a:accent3>
      <a:accent4>
        <a:srgbClr val="727171"/>
      </a:accent4>
      <a:accent5>
        <a:srgbClr val="D6D6D4"/>
      </a:accent5>
      <a:accent6>
        <a:srgbClr val="303030"/>
      </a:accent6>
      <a:hlink>
        <a:srgbClr val="0000FF"/>
      </a:hlink>
      <a:folHlink>
        <a:srgbClr val="CDCECD"/>
      </a:folHlink>
    </a:clrScheme>
    <a:fontScheme name="MOXA_Helvetica Neue">
      <a:majorFont>
        <a:latin typeface="Helvetica 55 Roman"/>
        <a:ea typeface="微軟正黑體"/>
        <a:cs typeface=""/>
      </a:majorFont>
      <a:minorFont>
        <a:latin typeface="Helvetica 55 Roman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Moxa_2013_POTX_v2">
  <a:themeElements>
    <a:clrScheme name="Moxa Color Palette">
      <a:dk1>
        <a:srgbClr val="000000"/>
      </a:dk1>
      <a:lt1>
        <a:srgbClr val="FFFFFF"/>
      </a:lt1>
      <a:dk2>
        <a:srgbClr val="008787"/>
      </a:dk2>
      <a:lt2>
        <a:srgbClr val="C9D0C6"/>
      </a:lt2>
      <a:accent1>
        <a:srgbClr val="008787"/>
      </a:accent1>
      <a:accent2>
        <a:srgbClr val="727171"/>
      </a:accent2>
      <a:accent3>
        <a:srgbClr val="77B800"/>
      </a:accent3>
      <a:accent4>
        <a:srgbClr val="FA943E"/>
      </a:accent4>
      <a:accent5>
        <a:srgbClr val="009DDB"/>
      </a:accent5>
      <a:accent6>
        <a:srgbClr val="C9D0C6"/>
      </a:accent6>
      <a:hlink>
        <a:srgbClr val="009DDB"/>
      </a:hlink>
      <a:folHlink>
        <a:srgbClr val="D6D6D4"/>
      </a:folHlink>
    </a:clrScheme>
    <a:fontScheme name="Moxa Fonts">
      <a:majorFont>
        <a:latin typeface="Arial"/>
        <a:ea typeface="微軟正黑體"/>
        <a:cs typeface=""/>
      </a:majorFont>
      <a:minorFont>
        <a:latin typeface="Arial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Moxa_2013_POTX_v2">
  <a:themeElements>
    <a:clrScheme name="自訂 1">
      <a:dk1>
        <a:srgbClr val="000000"/>
      </a:dk1>
      <a:lt1>
        <a:srgbClr val="FFFFFF"/>
      </a:lt1>
      <a:dk2>
        <a:srgbClr val="008787"/>
      </a:dk2>
      <a:lt2>
        <a:srgbClr val="C9D0C6"/>
      </a:lt2>
      <a:accent1>
        <a:srgbClr val="008787"/>
      </a:accent1>
      <a:accent2>
        <a:srgbClr val="727171"/>
      </a:accent2>
      <a:accent3>
        <a:srgbClr val="77B800"/>
      </a:accent3>
      <a:accent4>
        <a:srgbClr val="FA943E"/>
      </a:accent4>
      <a:accent5>
        <a:srgbClr val="009DDB"/>
      </a:accent5>
      <a:accent6>
        <a:srgbClr val="C9D0C6"/>
      </a:accent6>
      <a:hlink>
        <a:srgbClr val="009DDB"/>
      </a:hlink>
      <a:folHlink>
        <a:srgbClr val="009DDB"/>
      </a:folHlink>
    </a:clrScheme>
    <a:fontScheme name="Moxa Fonts">
      <a:majorFont>
        <a:latin typeface="Arial"/>
        <a:ea typeface="微軟正黑體"/>
        <a:cs typeface=""/>
      </a:majorFont>
      <a:minorFont>
        <a:latin typeface="Arial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Moxa_2013_POTX_v2">
  <a:themeElements>
    <a:clrScheme name="Custom 3">
      <a:dk1>
        <a:srgbClr val="000000"/>
      </a:dk1>
      <a:lt1>
        <a:srgbClr val="FFFFFF"/>
      </a:lt1>
      <a:dk2>
        <a:srgbClr val="008787"/>
      </a:dk2>
      <a:lt2>
        <a:srgbClr val="C9D0C6"/>
      </a:lt2>
      <a:accent1>
        <a:srgbClr val="008787"/>
      </a:accent1>
      <a:accent2>
        <a:srgbClr val="727171"/>
      </a:accent2>
      <a:accent3>
        <a:srgbClr val="77B800"/>
      </a:accent3>
      <a:accent4>
        <a:srgbClr val="FA943E"/>
      </a:accent4>
      <a:accent5>
        <a:srgbClr val="009DDB"/>
      </a:accent5>
      <a:accent6>
        <a:srgbClr val="C9D0C6"/>
      </a:accent6>
      <a:hlink>
        <a:srgbClr val="009DDB"/>
      </a:hlink>
      <a:folHlink>
        <a:srgbClr val="009DDB"/>
      </a:folHlink>
    </a:clrScheme>
    <a:fontScheme name="Moxa Fonts">
      <a:majorFont>
        <a:latin typeface="Arial"/>
        <a:ea typeface="微軟正黑體"/>
        <a:cs typeface=""/>
      </a:majorFont>
      <a:minorFont>
        <a:latin typeface="Arial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oxa_PowerPoint_Template_16：9" id="{99BADE18-F049-4F58-B357-5711F00B4347}" vid="{C31735E0-1D8D-4A61-8254-89421916BB26}"/>
    </a:ext>
  </a:extLst>
</a:theme>
</file>

<file path=ppt/theme/theme6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A754447C52D6446B35585A6B16C0A8C" ma:contentTypeVersion="19" ma:contentTypeDescription="Create a new document." ma:contentTypeScope="" ma:versionID="fca4a3da0e641772d617eb5aec78f100">
  <xsd:schema xmlns:xsd="http://www.w3.org/2001/XMLSchema" xmlns:xs="http://www.w3.org/2001/XMLSchema" xmlns:p="http://schemas.microsoft.com/office/2006/metadata/properties" xmlns:ns2="573ce642-f512-4837-a674-e86e9929dce5" xmlns:ns3="c21419a8-5d08-433c-89f5-1cd804b0cc75" targetNamespace="http://schemas.microsoft.com/office/2006/metadata/properties" ma:root="true" ma:fieldsID="dc63d6e394e7082f5676da1c8b9d9284" ns2:_="" ns3:_="">
    <xsd:import namespace="573ce642-f512-4837-a674-e86e9929dce5"/>
    <xsd:import namespace="c21419a8-5d08-433c-89f5-1cd804b0cc7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73ce642-f512-4837-a674-e86e9929dce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bbc5931a-3143-486f-9600-35c3d708de3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1419a8-5d08-433c-89f5-1cd804b0cc75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b8c04250-3526-4518-93b1-002b1c07b8ff}" ma:internalName="TaxCatchAll" ma:showField="CatchAllData" ma:web="c21419a8-5d08-433c-89f5-1cd804b0cc7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21419a8-5d08-433c-89f5-1cd804b0cc75" xsi:nil="true"/>
    <lcf76f155ced4ddcb4097134ff3c332f xmlns="573ce642-f512-4837-a674-e86e9929dce5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78DAE2B-1A67-47DA-8EE0-A31D43B9CFDB}"/>
</file>

<file path=customXml/itemProps2.xml><?xml version="1.0" encoding="utf-8"?>
<ds:datastoreItem xmlns:ds="http://schemas.openxmlformats.org/officeDocument/2006/customXml" ds:itemID="{9624DCF0-8554-4CEB-8C74-76B4C8144149}">
  <ds:schemaRefs>
    <ds:schemaRef ds:uri="573ce642-f512-4837-a674-e86e9929dce5"/>
    <ds:schemaRef ds:uri="c21419a8-5d08-433c-89f5-1cd804b0cc75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183FE1AB-7713-48DB-85B4-043C7D53059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moxa</Template>
  <TotalTime>0</TotalTime>
  <Words>1727</Words>
  <Application>Microsoft Office PowerPoint</Application>
  <PresentationFormat>On-screen Show (16:9)</PresentationFormat>
  <Paragraphs>359</Paragraphs>
  <Slides>32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32</vt:i4>
      </vt:variant>
    </vt:vector>
  </HeadingPairs>
  <TitlesOfParts>
    <vt:vector size="47" baseType="lpstr">
      <vt:lpstr>Meiryo</vt:lpstr>
      <vt:lpstr>微軟正黑體</vt:lpstr>
      <vt:lpstr>新細明體</vt:lpstr>
      <vt:lpstr>Arial</vt:lpstr>
      <vt:lpstr>Arial Black</vt:lpstr>
      <vt:lpstr>Calibri</vt:lpstr>
      <vt:lpstr>Helvetica 55 Roman</vt:lpstr>
      <vt:lpstr>Neue Helvetica W01</vt:lpstr>
      <vt:lpstr>Söhne</vt:lpstr>
      <vt:lpstr>Wingdings</vt:lpstr>
      <vt:lpstr>moxa</vt:lpstr>
      <vt:lpstr>Office 佈景主題</vt:lpstr>
      <vt:lpstr>1_Moxa_2013_POTX_v2</vt:lpstr>
      <vt:lpstr>2_Moxa_2013_POTX_v2</vt:lpstr>
      <vt:lpstr>3_Moxa_2013_POTX_v2</vt:lpstr>
      <vt:lpstr>Mastering NAT-108   - IP Twins Mapping Feature</vt:lpstr>
      <vt:lpstr>Learning Objectives</vt:lpstr>
      <vt:lpstr>Agenda</vt:lpstr>
      <vt:lpstr>Introducing  NAT Series</vt:lpstr>
      <vt:lpstr>Why NAT Series</vt:lpstr>
      <vt:lpstr>PowerPoint Presentation</vt:lpstr>
      <vt:lpstr>Recap NAT-102</vt:lpstr>
      <vt:lpstr>Recap: NAT-102</vt:lpstr>
      <vt:lpstr>NAT-102 Functionalities</vt:lpstr>
      <vt:lpstr>NAT-108</vt:lpstr>
      <vt:lpstr>NAT-108</vt:lpstr>
      <vt:lpstr>NAT-108: Extending NAT-102 Functionalities</vt:lpstr>
      <vt:lpstr>NAT-108 IP Twins Mapping</vt:lpstr>
      <vt:lpstr>IP Twins Mapping on NAT-108</vt:lpstr>
      <vt:lpstr>IP Twins Mapping on NAT-108</vt:lpstr>
      <vt:lpstr>Limitations on IP Twins Mapping</vt:lpstr>
      <vt:lpstr>How to choose NAT Series?</vt:lpstr>
      <vt:lpstr>Typical Application</vt:lpstr>
      <vt:lpstr>How to choose NAT Series?</vt:lpstr>
      <vt:lpstr>NAT-108 Take-Away &amp; Reason to choose</vt:lpstr>
      <vt:lpstr>Hands-on  Recap  Network Address Translation  (NAT)</vt:lpstr>
      <vt:lpstr>NAT N-1</vt:lpstr>
      <vt:lpstr>NAT N-1</vt:lpstr>
      <vt:lpstr>NAT 1-1</vt:lpstr>
      <vt:lpstr>NAT 1-1</vt:lpstr>
      <vt:lpstr>NAT 1-1: Double NAT</vt:lpstr>
      <vt:lpstr>NAT 1-1: Double NAT</vt:lpstr>
      <vt:lpstr>NAT 1-1: Double NAT</vt:lpstr>
      <vt:lpstr>NAT-108  Hands-On</vt:lpstr>
      <vt:lpstr>Test Topology</vt:lpstr>
      <vt:lpstr>Task 1 : NAT Rules</vt:lpstr>
      <vt:lpstr>Task 2 : IP Twins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Satoshi ST Huang (黃少聰)</dc:creator>
  <cp:lastModifiedBy>Andreas Roeser</cp:lastModifiedBy>
  <cp:revision>1</cp:revision>
  <dcterms:created xsi:type="dcterms:W3CDTF">2020-08-24T10:16:19Z</dcterms:created>
  <dcterms:modified xsi:type="dcterms:W3CDTF">2026-02-27T09:00:15Z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0x010100FA754447C52D6446B35585A6B16C0A8C</vt:lpwstr>
  </property>
  <property fmtid="{D5CDD505-2E9C-101B-9397-08002B2CF9AE}" pid="3" name="MediaServiceImageTags">
    <vt:lpwstr/>
  </property>
</Properties>
</file>