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723" r:id="rId4"/>
  </p:sldMasterIdLst>
  <p:notesMasterIdLst>
    <p:notesMasterId r:id="rId55"/>
  </p:notesMasterIdLst>
  <p:handoutMasterIdLst>
    <p:handoutMasterId r:id="rId56"/>
  </p:handoutMasterIdLst>
  <p:sldIdLst>
    <p:sldId id="11084" r:id="rId5"/>
    <p:sldId id="11118" r:id="rId6"/>
    <p:sldId id="11177" r:id="rId7"/>
    <p:sldId id="11270" r:id="rId8"/>
    <p:sldId id="11166" r:id="rId9"/>
    <p:sldId id="11281" r:id="rId10"/>
    <p:sldId id="11182" r:id="rId11"/>
    <p:sldId id="11170" r:id="rId12"/>
    <p:sldId id="11127" r:id="rId13"/>
    <p:sldId id="11181" r:id="rId14"/>
    <p:sldId id="11128" r:id="rId15"/>
    <p:sldId id="11183" r:id="rId16"/>
    <p:sldId id="11173" r:id="rId17"/>
    <p:sldId id="2147475316" r:id="rId18"/>
    <p:sldId id="11138" r:id="rId19"/>
    <p:sldId id="11180" r:id="rId20"/>
    <p:sldId id="2147475368" r:id="rId21"/>
    <p:sldId id="11167" r:id="rId22"/>
    <p:sldId id="11154" r:id="rId23"/>
    <p:sldId id="11139" r:id="rId24"/>
    <p:sldId id="11136" r:id="rId25"/>
    <p:sldId id="11179" r:id="rId26"/>
    <p:sldId id="11174" r:id="rId27"/>
    <p:sldId id="11108" r:id="rId28"/>
    <p:sldId id="11134" r:id="rId29"/>
    <p:sldId id="11140" r:id="rId30"/>
    <p:sldId id="11135" r:id="rId31"/>
    <p:sldId id="11133" r:id="rId32"/>
    <p:sldId id="11137" r:id="rId33"/>
    <p:sldId id="2147475369" r:id="rId34"/>
    <p:sldId id="11267" r:id="rId35"/>
    <p:sldId id="11275" r:id="rId36"/>
    <p:sldId id="11276" r:id="rId37"/>
    <p:sldId id="11268" r:id="rId38"/>
    <p:sldId id="11272" r:id="rId39"/>
    <p:sldId id="2147475341" r:id="rId40"/>
    <p:sldId id="11277" r:id="rId41"/>
    <p:sldId id="11269" r:id="rId42"/>
    <p:sldId id="2147475367" r:id="rId43"/>
    <p:sldId id="2147475318" r:id="rId44"/>
    <p:sldId id="2147475319" r:id="rId45"/>
    <p:sldId id="2147475320" r:id="rId46"/>
    <p:sldId id="11273" r:id="rId47"/>
    <p:sldId id="11278" r:id="rId48"/>
    <p:sldId id="11274" r:id="rId49"/>
    <p:sldId id="11280" r:id="rId50"/>
    <p:sldId id="2147475321" r:id="rId51"/>
    <p:sldId id="2147475322" r:id="rId52"/>
    <p:sldId id="11148" r:id="rId53"/>
    <p:sldId id="11102" r:id="rId54"/>
  </p:sldIdLst>
  <p:sldSz cx="12193588" cy="6858000"/>
  <p:notesSz cx="6797675" cy="987266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D9D9"/>
    <a:srgbClr val="333333"/>
    <a:srgbClr val="767171"/>
    <a:srgbClr val="212633"/>
    <a:srgbClr val="008787"/>
    <a:srgbClr val="FFFFFF"/>
    <a:srgbClr val="000000"/>
    <a:srgbClr val="008880"/>
    <a:srgbClr val="4CABAB"/>
    <a:srgbClr val="FA94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無樣式、無格線">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佈景主題樣式 1 - 輔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16DA210-FB5B-4158-B5E0-FEB733F419BA}" styleName="淺色樣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45" autoAdjust="0"/>
    <p:restoredTop sz="87099" autoAdjust="0"/>
  </p:normalViewPr>
  <p:slideViewPr>
    <p:cSldViewPr snapToGrid="0">
      <p:cViewPr varScale="1">
        <p:scale>
          <a:sx n="96" d="100"/>
          <a:sy n="96" d="100"/>
        </p:scale>
        <p:origin x="1218" y="90"/>
      </p:cViewPr>
      <p:guideLst/>
    </p:cSldViewPr>
  </p:slideViewPr>
  <p:notesTextViewPr>
    <p:cViewPr>
      <p:scale>
        <a:sx n="3" d="2"/>
        <a:sy n="3" d="2"/>
      </p:scale>
      <p:origin x="0" y="0"/>
    </p:cViewPr>
  </p:notesTextViewPr>
  <p:sorterViewPr>
    <p:cViewPr>
      <p:scale>
        <a:sx n="66" d="100"/>
        <a:sy n="66" d="100"/>
      </p:scale>
      <p:origin x="0" y="0"/>
    </p:cViewPr>
  </p:sorterViewPr>
  <p:notesViewPr>
    <p:cSldViewPr snapToGrid="0" showGuides="1">
      <p:cViewPr varScale="1">
        <p:scale>
          <a:sx n="168" d="100"/>
          <a:sy n="168" d="100"/>
        </p:scale>
        <p:origin x="6640" y="21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a:extLst>
              <a:ext uri="{FF2B5EF4-FFF2-40B4-BE49-F238E27FC236}">
                <a16:creationId xmlns:a16="http://schemas.microsoft.com/office/drawing/2014/main" id="{B5226473-8370-5A0C-B558-DF62F7D72AE4}"/>
              </a:ext>
            </a:extLst>
          </p:cNvPr>
          <p:cNvSpPr>
            <a:spLocks noGrp="1"/>
          </p:cNvSpPr>
          <p:nvPr>
            <p:ph type="hdr" sz="quarter"/>
          </p:nvPr>
        </p:nvSpPr>
        <p:spPr>
          <a:xfrm>
            <a:off x="0" y="0"/>
            <a:ext cx="2945659" cy="495348"/>
          </a:xfrm>
          <a:prstGeom prst="rect">
            <a:avLst/>
          </a:prstGeom>
        </p:spPr>
        <p:txBody>
          <a:bodyPr vert="horz" lIns="91440" tIns="45720" rIns="91440" bIns="45720" rtlCol="0"/>
          <a:lstStyle>
            <a:lvl1pPr algn="l">
              <a:defRPr sz="1200"/>
            </a:lvl1pPr>
          </a:lstStyle>
          <a:p>
            <a:endParaRPr kumimoji="1" lang="zh-TW" altLang="en-US"/>
          </a:p>
        </p:txBody>
      </p:sp>
      <p:sp>
        <p:nvSpPr>
          <p:cNvPr id="3" name="日期版面配置區 2">
            <a:extLst>
              <a:ext uri="{FF2B5EF4-FFF2-40B4-BE49-F238E27FC236}">
                <a16:creationId xmlns:a16="http://schemas.microsoft.com/office/drawing/2014/main" id="{9709864C-D48E-0F76-5FC8-6DBD3BE39B33}"/>
              </a:ext>
            </a:extLst>
          </p:cNvPr>
          <p:cNvSpPr>
            <a:spLocks noGrp="1"/>
          </p:cNvSpPr>
          <p:nvPr>
            <p:ph type="dt" sz="quarter" idx="1"/>
          </p:nvPr>
        </p:nvSpPr>
        <p:spPr>
          <a:xfrm>
            <a:off x="3850443" y="0"/>
            <a:ext cx="2945659" cy="495348"/>
          </a:xfrm>
          <a:prstGeom prst="rect">
            <a:avLst/>
          </a:prstGeom>
        </p:spPr>
        <p:txBody>
          <a:bodyPr vert="horz" lIns="91440" tIns="45720" rIns="91440" bIns="45720" rtlCol="0"/>
          <a:lstStyle>
            <a:lvl1pPr algn="r">
              <a:defRPr sz="1200"/>
            </a:lvl1pPr>
          </a:lstStyle>
          <a:p>
            <a:fld id="{77A001B3-6FD1-DD43-B0F4-6EE862799995}" type="datetimeFigureOut">
              <a:rPr kumimoji="1" lang="zh-TW" altLang="en-US" smtClean="0"/>
              <a:t>2026/3/6</a:t>
            </a:fld>
            <a:endParaRPr kumimoji="1" lang="zh-TW" altLang="en-US"/>
          </a:p>
        </p:txBody>
      </p:sp>
      <p:sp>
        <p:nvSpPr>
          <p:cNvPr id="4" name="頁尾版面配置區 3">
            <a:extLst>
              <a:ext uri="{FF2B5EF4-FFF2-40B4-BE49-F238E27FC236}">
                <a16:creationId xmlns:a16="http://schemas.microsoft.com/office/drawing/2014/main" id="{4A666960-FC74-6280-D673-0F8F761307E1}"/>
              </a:ext>
            </a:extLst>
          </p:cNvPr>
          <p:cNvSpPr>
            <a:spLocks noGrp="1"/>
          </p:cNvSpPr>
          <p:nvPr>
            <p:ph type="ftr" sz="quarter" idx="2"/>
          </p:nvPr>
        </p:nvSpPr>
        <p:spPr>
          <a:xfrm>
            <a:off x="0" y="9377318"/>
            <a:ext cx="2945659" cy="495347"/>
          </a:xfrm>
          <a:prstGeom prst="rect">
            <a:avLst/>
          </a:prstGeom>
        </p:spPr>
        <p:txBody>
          <a:bodyPr vert="horz" lIns="91440" tIns="45720" rIns="91440" bIns="45720" rtlCol="0" anchor="b"/>
          <a:lstStyle>
            <a:lvl1pPr algn="l">
              <a:defRPr sz="1200"/>
            </a:lvl1pPr>
          </a:lstStyle>
          <a:p>
            <a:endParaRPr kumimoji="1" lang="zh-TW" altLang="en-US"/>
          </a:p>
        </p:txBody>
      </p:sp>
      <p:sp>
        <p:nvSpPr>
          <p:cNvPr id="5" name="投影片編號版面配置區 4">
            <a:extLst>
              <a:ext uri="{FF2B5EF4-FFF2-40B4-BE49-F238E27FC236}">
                <a16:creationId xmlns:a16="http://schemas.microsoft.com/office/drawing/2014/main" id="{3AC5879B-B190-7E04-AC43-27C48CD26697}"/>
              </a:ext>
            </a:extLst>
          </p:cNvPr>
          <p:cNvSpPr>
            <a:spLocks noGrp="1"/>
          </p:cNvSpPr>
          <p:nvPr>
            <p:ph type="sldNum" sz="quarter" idx="3"/>
          </p:nvPr>
        </p:nvSpPr>
        <p:spPr>
          <a:xfrm>
            <a:off x="3850443" y="9377318"/>
            <a:ext cx="2945659" cy="495347"/>
          </a:xfrm>
          <a:prstGeom prst="rect">
            <a:avLst/>
          </a:prstGeom>
        </p:spPr>
        <p:txBody>
          <a:bodyPr vert="horz" lIns="91440" tIns="45720" rIns="91440" bIns="45720" rtlCol="0" anchor="b"/>
          <a:lstStyle>
            <a:lvl1pPr algn="r">
              <a:defRPr sz="1200"/>
            </a:lvl1pPr>
          </a:lstStyle>
          <a:p>
            <a:fld id="{9A39BA74-C848-1B4F-B7EC-FE1AA86315BF}" type="slidenum">
              <a:rPr kumimoji="1" lang="zh-TW" altLang="en-US" smtClean="0"/>
              <a:t>‹#›</a:t>
            </a:fld>
            <a:endParaRPr kumimoji="1" lang="zh-TW" altLang="en-US"/>
          </a:p>
        </p:txBody>
      </p:sp>
    </p:spTree>
    <p:extLst>
      <p:ext uri="{BB962C8B-B14F-4D97-AF65-F5344CB8AC3E}">
        <p14:creationId xmlns:p14="http://schemas.microsoft.com/office/powerpoint/2010/main" val="884975545"/>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110" userDrawn="1">
          <p15:clr>
            <a:srgbClr val="F26B43"/>
          </p15:clr>
        </p15:guide>
        <p15:guide id="2" pos="2142"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06363" y="739775"/>
            <a:ext cx="6584950" cy="3703638"/>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79768" y="4689515"/>
            <a:ext cx="5438140" cy="4442698"/>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40239730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D6C2B-DFE0-5932-11C5-06CF348345B7}"/>
            </a:ext>
          </a:extLst>
        </p:cNvPr>
        <p:cNvGrpSpPr/>
        <p:nvPr/>
      </p:nvGrpSpPr>
      <p:grpSpPr>
        <a:xfrm>
          <a:off x="0" y="0"/>
          <a:ext cx="0" cy="0"/>
          <a:chOff x="0" y="0"/>
          <a:chExt cx="0" cy="0"/>
        </a:xfrm>
      </p:grpSpPr>
      <p:sp>
        <p:nvSpPr>
          <p:cNvPr id="2" name="投影片影像版面配置區 1">
            <a:extLst>
              <a:ext uri="{FF2B5EF4-FFF2-40B4-BE49-F238E27FC236}">
                <a16:creationId xmlns:a16="http://schemas.microsoft.com/office/drawing/2014/main" id="{6521938F-737C-5152-F934-AD58F313BFB8}"/>
              </a:ext>
            </a:extLst>
          </p:cNvPr>
          <p:cNvSpPr>
            <a:spLocks noGrp="1" noRot="1" noChangeAspect="1"/>
          </p:cNvSpPr>
          <p:nvPr>
            <p:ph type="sldImg"/>
          </p:nvPr>
        </p:nvSpPr>
        <p:spPr/>
      </p:sp>
      <p:sp>
        <p:nvSpPr>
          <p:cNvPr id="3" name="備忘稿版面配置區 2">
            <a:extLst>
              <a:ext uri="{FF2B5EF4-FFF2-40B4-BE49-F238E27FC236}">
                <a16:creationId xmlns:a16="http://schemas.microsoft.com/office/drawing/2014/main" id="{9457F68A-CDEB-47FE-6E52-CC31A925978C}"/>
              </a:ext>
            </a:extLst>
          </p:cNvPr>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15788637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FC8576-6C9C-11B2-83BF-5BAA7EB425E6}"/>
            </a:ext>
          </a:extLst>
        </p:cNvPr>
        <p:cNvGrpSpPr/>
        <p:nvPr/>
      </p:nvGrpSpPr>
      <p:grpSpPr>
        <a:xfrm>
          <a:off x="0" y="0"/>
          <a:ext cx="0" cy="0"/>
          <a:chOff x="0" y="0"/>
          <a:chExt cx="0" cy="0"/>
        </a:xfrm>
      </p:grpSpPr>
      <p:sp>
        <p:nvSpPr>
          <p:cNvPr id="2" name="投影片影像版面配置區 1">
            <a:extLst>
              <a:ext uri="{FF2B5EF4-FFF2-40B4-BE49-F238E27FC236}">
                <a16:creationId xmlns:a16="http://schemas.microsoft.com/office/drawing/2014/main" id="{892753A9-DCAB-8A84-35B2-6E565AC96721}"/>
              </a:ext>
            </a:extLst>
          </p:cNvPr>
          <p:cNvSpPr>
            <a:spLocks noGrp="1" noRot="1" noChangeAspect="1"/>
          </p:cNvSpPr>
          <p:nvPr>
            <p:ph type="sldImg"/>
          </p:nvPr>
        </p:nvSpPr>
        <p:spPr/>
      </p:sp>
      <p:sp>
        <p:nvSpPr>
          <p:cNvPr id="3" name="備忘稿版面配置區 2">
            <a:extLst>
              <a:ext uri="{FF2B5EF4-FFF2-40B4-BE49-F238E27FC236}">
                <a16:creationId xmlns:a16="http://schemas.microsoft.com/office/drawing/2014/main" id="{39EB0E36-36FE-E777-F939-138E26DB498C}"/>
              </a:ext>
            </a:extLst>
          </p:cNvPr>
          <p:cNvSpPr>
            <a:spLocks noGrp="1"/>
          </p:cNvSpPr>
          <p:nvPr>
            <p:ph type="body" idx="1"/>
          </p:nvPr>
        </p:nvSpPr>
        <p:spPr/>
        <p:txBody>
          <a:bodyPr/>
          <a:lstStyle/>
          <a:p>
            <a:pPr marL="158750" indent="0">
              <a:buNone/>
            </a:pPr>
            <a:r>
              <a:rPr lang="en-US" altLang="zh-TW" dirty="0"/>
              <a:t>In the new firmware, the PVID VLAN number can be set in the Tagged VLAN field on both trunk and hybrid ports. The old firmware only allows setting the PVID VLAN number in the Tagged VLAN field on hybrid ports; it does not allow it on trunk ports.</a:t>
            </a:r>
            <a:endParaRPr lang="zh-TW" altLang="en-US" dirty="0"/>
          </a:p>
        </p:txBody>
      </p:sp>
    </p:spTree>
    <p:extLst>
      <p:ext uri="{BB962C8B-B14F-4D97-AF65-F5344CB8AC3E}">
        <p14:creationId xmlns:p14="http://schemas.microsoft.com/office/powerpoint/2010/main" val="2276220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158750" indent="0">
              <a:buNone/>
            </a:pPr>
            <a:r>
              <a:rPr lang="en-US" altLang="zh-TW" dirty="0"/>
              <a:t>In the new firmware, the PVID VLAN number can be set in the Tagged VLAN field on both trunk and hybrid ports. The old firmware only allows setting the PVID VLAN number in the Tagged VLAN field on hybrid ports; it does not allow it on trunk ports.</a:t>
            </a:r>
            <a:endParaRPr lang="zh-TW" altLang="en-US" dirty="0"/>
          </a:p>
        </p:txBody>
      </p:sp>
    </p:spTree>
    <p:extLst>
      <p:ext uri="{BB962C8B-B14F-4D97-AF65-F5344CB8AC3E}">
        <p14:creationId xmlns:p14="http://schemas.microsoft.com/office/powerpoint/2010/main" val="488390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altLang="zh-TW" dirty="0"/>
              <a:t>Old-&gt; New: round up, e.g. 535 sec-&gt; 9 min</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altLang="zh-TW" dirty="0"/>
              <a:t>New -&gt; old: 0 sec</a:t>
            </a:r>
            <a:endParaRPr lang="zh-TW" altLang="en-US" dirty="0"/>
          </a:p>
        </p:txBody>
      </p:sp>
    </p:spTree>
    <p:extLst>
      <p:ext uri="{BB962C8B-B14F-4D97-AF65-F5344CB8AC3E}">
        <p14:creationId xmlns:p14="http://schemas.microsoft.com/office/powerpoint/2010/main" val="3531681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Why 672: </a:t>
            </a:r>
            <a:r>
              <a:rPr lang="en-US" dirty="0"/>
              <a:t>A </a:t>
            </a:r>
            <a:r>
              <a:rPr lang="en-US" b="1" dirty="0"/>
              <a:t>64-byte Ethernet frame</a:t>
            </a:r>
            <a:r>
              <a:rPr lang="en-US" dirty="0"/>
              <a:t> is the minimum frame size.</a:t>
            </a:r>
          </a:p>
          <a:p>
            <a:r>
              <a:rPr lang="en-US" dirty="0"/>
              <a:t>But on the wire, more bits are actually transmitted due to: 8 bytes (preamble + SFD) + 12 bytes inter-frame gap (IFG)= Total extra overhead = 20 bytes</a:t>
            </a:r>
          </a:p>
          <a:p>
            <a:r>
              <a:rPr lang="sv-SE" dirty="0"/>
              <a:t>64 + 20 = 84 bytes  -&gt; 84 × 8 = 672 bits</a:t>
            </a:r>
          </a:p>
          <a:p>
            <a:r>
              <a:rPr lang="en-US" dirty="0"/>
              <a:t>A 100 Mbps link can transmit about </a:t>
            </a:r>
            <a:r>
              <a:rPr lang="en-US" b="1" dirty="0"/>
              <a:t>148,809 minimum-size packets per second. </a:t>
            </a:r>
            <a:r>
              <a:rPr lang="en-US" dirty="0"/>
              <a:t>This is the </a:t>
            </a:r>
            <a:r>
              <a:rPr lang="en-US" b="1" dirty="0"/>
              <a:t>theoretical maximum packet rate</a:t>
            </a:r>
            <a:r>
              <a:rPr lang="en-US" dirty="0"/>
              <a:t> at 100 Mbps for 64-byte frames.</a:t>
            </a:r>
          </a:p>
          <a:p>
            <a:r>
              <a:rPr lang="en-US" dirty="0"/>
              <a:t>100 Mbps ≈ 148.8 </a:t>
            </a:r>
            <a:r>
              <a:rPr lang="en-US" dirty="0" err="1"/>
              <a:t>kpps</a:t>
            </a:r>
            <a:endParaRPr lang="en-US" dirty="0"/>
          </a:p>
          <a:p>
            <a:endParaRPr lang="en-US" dirty="0"/>
          </a:p>
          <a:p>
            <a:endParaRPr lang="en-US" dirty="0"/>
          </a:p>
          <a:p>
            <a:endParaRPr lang="en-DE" dirty="0"/>
          </a:p>
        </p:txBody>
      </p:sp>
    </p:spTree>
    <p:extLst>
      <p:ext uri="{BB962C8B-B14F-4D97-AF65-F5344CB8AC3E}">
        <p14:creationId xmlns:p14="http://schemas.microsoft.com/office/powerpoint/2010/main" val="35162120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29384362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212836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Just as new leaves replace old leaves and new waves follow old waves, every generation naturally replaces the previous one.</a:t>
            </a:r>
            <a:endParaRPr lang="en-DE" dirty="0"/>
          </a:p>
        </p:txBody>
      </p:sp>
    </p:spTree>
    <p:extLst>
      <p:ext uri="{BB962C8B-B14F-4D97-AF65-F5344CB8AC3E}">
        <p14:creationId xmlns:p14="http://schemas.microsoft.com/office/powerpoint/2010/main" val="3771479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AF263-1E7C-1152-3ED2-B241F5167C1E}"/>
            </a:ext>
          </a:extLst>
        </p:cNvPr>
        <p:cNvGrpSpPr/>
        <p:nvPr/>
      </p:nvGrpSpPr>
      <p:grpSpPr>
        <a:xfrm>
          <a:off x="0" y="0"/>
          <a:ext cx="0" cy="0"/>
          <a:chOff x="0" y="0"/>
          <a:chExt cx="0" cy="0"/>
        </a:xfrm>
      </p:grpSpPr>
      <p:sp>
        <p:nvSpPr>
          <p:cNvPr id="2" name="投影片影像版面配置區 1">
            <a:extLst>
              <a:ext uri="{FF2B5EF4-FFF2-40B4-BE49-F238E27FC236}">
                <a16:creationId xmlns:a16="http://schemas.microsoft.com/office/drawing/2014/main" id="{AE9CA0D6-6745-21B7-9207-11D3D63598BA}"/>
              </a:ext>
            </a:extLst>
          </p:cNvPr>
          <p:cNvSpPr>
            <a:spLocks noGrp="1" noRot="1" noChangeAspect="1"/>
          </p:cNvSpPr>
          <p:nvPr>
            <p:ph type="sldImg"/>
          </p:nvPr>
        </p:nvSpPr>
        <p:spPr/>
      </p:sp>
      <p:sp>
        <p:nvSpPr>
          <p:cNvPr id="3" name="備忘稿版面配置區 2">
            <a:extLst>
              <a:ext uri="{FF2B5EF4-FFF2-40B4-BE49-F238E27FC236}">
                <a16:creationId xmlns:a16="http://schemas.microsoft.com/office/drawing/2014/main" id="{655440BD-E2AF-E70E-8BA7-73BE3357F427}"/>
              </a:ext>
            </a:extLst>
          </p:cNvPr>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3201658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17108262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A5D883-796A-EF0C-F693-585D6B495D0E}"/>
            </a:ext>
          </a:extLst>
        </p:cNvPr>
        <p:cNvGrpSpPr/>
        <p:nvPr/>
      </p:nvGrpSpPr>
      <p:grpSpPr>
        <a:xfrm>
          <a:off x="0" y="0"/>
          <a:ext cx="0" cy="0"/>
          <a:chOff x="0" y="0"/>
          <a:chExt cx="0" cy="0"/>
        </a:xfrm>
      </p:grpSpPr>
      <p:sp>
        <p:nvSpPr>
          <p:cNvPr id="2" name="投影片影像版面配置區 1">
            <a:extLst>
              <a:ext uri="{FF2B5EF4-FFF2-40B4-BE49-F238E27FC236}">
                <a16:creationId xmlns:a16="http://schemas.microsoft.com/office/drawing/2014/main" id="{9A1CA7A0-5213-72B7-2314-FE57EA9965CA}"/>
              </a:ext>
            </a:extLst>
          </p:cNvPr>
          <p:cNvSpPr>
            <a:spLocks noGrp="1" noRot="1" noChangeAspect="1"/>
          </p:cNvSpPr>
          <p:nvPr>
            <p:ph type="sldImg"/>
          </p:nvPr>
        </p:nvSpPr>
        <p:spPr/>
      </p:sp>
      <p:sp>
        <p:nvSpPr>
          <p:cNvPr id="3" name="備忘稿版面配置區 2">
            <a:extLst>
              <a:ext uri="{FF2B5EF4-FFF2-40B4-BE49-F238E27FC236}">
                <a16:creationId xmlns:a16="http://schemas.microsoft.com/office/drawing/2014/main" id="{58448A07-7941-F987-BFC8-E72E4EB98078}"/>
              </a:ext>
            </a:extLst>
          </p:cNvPr>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878650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91B9D3-EF66-C986-7C06-3A33C64A00F2}"/>
            </a:ext>
          </a:extLst>
        </p:cNvPr>
        <p:cNvGrpSpPr/>
        <p:nvPr/>
      </p:nvGrpSpPr>
      <p:grpSpPr>
        <a:xfrm>
          <a:off x="0" y="0"/>
          <a:ext cx="0" cy="0"/>
          <a:chOff x="0" y="0"/>
          <a:chExt cx="0" cy="0"/>
        </a:xfrm>
      </p:grpSpPr>
      <p:sp>
        <p:nvSpPr>
          <p:cNvPr id="2" name="投影片影像版面配置區 1">
            <a:extLst>
              <a:ext uri="{FF2B5EF4-FFF2-40B4-BE49-F238E27FC236}">
                <a16:creationId xmlns:a16="http://schemas.microsoft.com/office/drawing/2014/main" id="{3ED484F9-5C05-E5F9-F427-8E6707990FE3}"/>
              </a:ext>
            </a:extLst>
          </p:cNvPr>
          <p:cNvSpPr>
            <a:spLocks noGrp="1" noRot="1" noChangeAspect="1"/>
          </p:cNvSpPr>
          <p:nvPr>
            <p:ph type="sldImg"/>
          </p:nvPr>
        </p:nvSpPr>
        <p:spPr/>
      </p:sp>
      <p:sp>
        <p:nvSpPr>
          <p:cNvPr id="3" name="備忘稿版面配置區 2">
            <a:extLst>
              <a:ext uri="{FF2B5EF4-FFF2-40B4-BE49-F238E27FC236}">
                <a16:creationId xmlns:a16="http://schemas.microsoft.com/office/drawing/2014/main" id="{6260FE29-2A95-0A66-9F07-31DC4564DFB2}"/>
              </a:ext>
            </a:extLst>
          </p:cNvPr>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38077929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sz="1100" dirty="0"/>
              <a:t>MRP frames use as destination MAC addresses 01:15:4E:00:00:xx</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dirty="0"/>
              <a:t>Turbo Ring v2 and Turbo Chain frames use as destination MAC addresses 01:80:C2:00:00:xx</a:t>
            </a:r>
          </a:p>
        </p:txBody>
      </p:sp>
    </p:spTree>
    <p:extLst>
      <p:ext uri="{BB962C8B-B14F-4D97-AF65-F5344CB8AC3E}">
        <p14:creationId xmlns:p14="http://schemas.microsoft.com/office/powerpoint/2010/main" val="41281715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42228732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2F920-F382-4172-9B62-86870F4B83F5}"/>
            </a:ext>
          </a:extLst>
        </p:cNvPr>
        <p:cNvGrpSpPr/>
        <p:nvPr/>
      </p:nvGrpSpPr>
      <p:grpSpPr>
        <a:xfrm>
          <a:off x="0" y="0"/>
          <a:ext cx="0" cy="0"/>
          <a:chOff x="0" y="0"/>
          <a:chExt cx="0" cy="0"/>
        </a:xfrm>
      </p:grpSpPr>
      <p:sp>
        <p:nvSpPr>
          <p:cNvPr id="2" name="投影片影像版面配置區 1">
            <a:extLst>
              <a:ext uri="{FF2B5EF4-FFF2-40B4-BE49-F238E27FC236}">
                <a16:creationId xmlns:a16="http://schemas.microsoft.com/office/drawing/2014/main" id="{22DEF85B-5F93-26BD-6D6C-153BC75184D0}"/>
              </a:ext>
            </a:extLst>
          </p:cNvPr>
          <p:cNvSpPr>
            <a:spLocks noGrp="1" noRot="1" noChangeAspect="1"/>
          </p:cNvSpPr>
          <p:nvPr>
            <p:ph type="sldImg"/>
          </p:nvPr>
        </p:nvSpPr>
        <p:spPr/>
      </p:sp>
      <p:sp>
        <p:nvSpPr>
          <p:cNvPr id="3" name="備忘稿版面配置區 2">
            <a:extLst>
              <a:ext uri="{FF2B5EF4-FFF2-40B4-BE49-F238E27FC236}">
                <a16:creationId xmlns:a16="http://schemas.microsoft.com/office/drawing/2014/main" id="{9C1E791C-4A0C-5054-5BDA-B7B019B4AC01}"/>
              </a:ext>
            </a:extLst>
          </p:cNvPr>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31005190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com.tw/" TargetMode="External"/><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jpg"/><Relationship Id="rId1" Type="http://schemas.openxmlformats.org/officeDocument/2006/relationships/slideMaster" Target="../slideMasters/slideMaster1.xml"/><Relationship Id="rId5" Type="http://schemas.openxmlformats.org/officeDocument/2006/relationships/hyperlink" Target="http://www.com.tw/" TargetMode="External"/><Relationship Id="rId4" Type="http://schemas.openxmlformats.org/officeDocument/2006/relationships/image" Target="../media/image10.sv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Cover ">
    <p:spTree>
      <p:nvGrpSpPr>
        <p:cNvPr id="1" name=""/>
        <p:cNvGrpSpPr/>
        <p:nvPr/>
      </p:nvGrpSpPr>
      <p:grpSpPr>
        <a:xfrm>
          <a:off x="0" y="0"/>
          <a:ext cx="0" cy="0"/>
          <a:chOff x="0" y="0"/>
          <a:chExt cx="0" cy="0"/>
        </a:xfrm>
      </p:grpSpPr>
      <p:pic>
        <p:nvPicPr>
          <p:cNvPr id="5" name="圖片 4" descr="一張含有 服裝, 布, 水, 青綠色 的圖片&#10;&#10;自動產生的描述">
            <a:extLst>
              <a:ext uri="{FF2B5EF4-FFF2-40B4-BE49-F238E27FC236}">
                <a16:creationId xmlns:a16="http://schemas.microsoft.com/office/drawing/2014/main" id="{ECFE994D-0EF3-CF8F-99C4-3832D775B80E}"/>
              </a:ext>
            </a:extLst>
          </p:cNvPr>
          <p:cNvPicPr>
            <a:picLocks/>
          </p:cNvPicPr>
          <p:nvPr userDrawn="1"/>
        </p:nvPicPr>
        <p:blipFill rotWithShape="1">
          <a:blip r:embed="rId2" cstate="screen">
            <a:extLst>
              <a:ext uri="{28A0092B-C50C-407E-A947-70E740481C1C}">
                <a14:useLocalDpi xmlns:a14="http://schemas.microsoft.com/office/drawing/2010/main"/>
              </a:ext>
            </a:extLst>
          </a:blip>
          <a:srcRect/>
          <a:stretch/>
        </p:blipFill>
        <p:spPr>
          <a:xfrm>
            <a:off x="458127" y="0"/>
            <a:ext cx="11277334" cy="4606183"/>
          </a:xfrm>
          <a:prstGeom prst="rect">
            <a:avLst/>
          </a:prstGeom>
        </p:spPr>
      </p:pic>
      <p:sp>
        <p:nvSpPr>
          <p:cNvPr id="9" name="文字版面配置區 4">
            <a:extLst>
              <a:ext uri="{FF2B5EF4-FFF2-40B4-BE49-F238E27FC236}">
                <a16:creationId xmlns:a16="http://schemas.microsoft.com/office/drawing/2014/main" id="{062C76DE-2B8B-C068-B528-8A8BE4543002}"/>
              </a:ext>
            </a:extLst>
          </p:cNvPr>
          <p:cNvSpPr>
            <a:spLocks noGrp="1"/>
          </p:cNvSpPr>
          <p:nvPr>
            <p:ph type="body" sz="quarter" idx="11" hasCustomPrompt="1"/>
          </p:nvPr>
        </p:nvSpPr>
        <p:spPr>
          <a:xfrm>
            <a:off x="669765" y="1911530"/>
            <a:ext cx="10234671" cy="1109576"/>
          </a:xfrm>
          <a:prstGeom prst="rect">
            <a:avLst/>
          </a:prstGeom>
        </p:spPr>
        <p:txBody>
          <a:bodyPr anchor="t"/>
          <a:lstStyle>
            <a:lvl1pPr marL="0" indent="0">
              <a:spcBef>
                <a:spcPts val="0"/>
              </a:spcBef>
              <a:buNone/>
              <a:defRPr lang="zh-TW" altLang="en-US" sz="4800" b="1" i="0" u="none" strike="noStrike" kern="1200" cap="none" dirty="0">
                <a:solidFill>
                  <a:schemeClr val="bg1"/>
                </a:solidFill>
                <a:latin typeface="+mn-lt"/>
                <a:ea typeface="+mn-ea"/>
                <a:cs typeface="Arial" pitchFamily="34" charset="0"/>
                <a:sym typeface="Arial"/>
              </a:defRPr>
            </a:lvl1pPr>
          </a:lstStyle>
          <a:p>
            <a:pPr lvl="0"/>
            <a:r>
              <a:rPr lang="en-US" altLang="zh-TW" dirty="0"/>
              <a:t>Click to edit master title styles</a:t>
            </a:r>
            <a:endParaRPr kumimoji="1" lang="zh-TW" altLang="en-US" dirty="0"/>
          </a:p>
        </p:txBody>
      </p:sp>
      <p:sp>
        <p:nvSpPr>
          <p:cNvPr id="13" name="文字版面配置區 4">
            <a:extLst>
              <a:ext uri="{FF2B5EF4-FFF2-40B4-BE49-F238E27FC236}">
                <a16:creationId xmlns:a16="http://schemas.microsoft.com/office/drawing/2014/main" id="{937B59BC-041B-068F-1245-1843B1BA1BC2}"/>
              </a:ext>
            </a:extLst>
          </p:cNvPr>
          <p:cNvSpPr>
            <a:spLocks noGrp="1"/>
          </p:cNvSpPr>
          <p:nvPr>
            <p:ph type="body" sz="quarter" idx="12" hasCustomPrompt="1"/>
          </p:nvPr>
        </p:nvSpPr>
        <p:spPr>
          <a:xfrm>
            <a:off x="515144" y="4839730"/>
            <a:ext cx="5581650" cy="497025"/>
          </a:xfrm>
          <a:prstGeom prst="rect">
            <a:avLst/>
          </a:prstGeom>
        </p:spPr>
        <p:txBody>
          <a:bodyPr anchor="t">
            <a:noAutofit/>
          </a:bodyPr>
          <a:lstStyle>
            <a:lvl1pPr marL="0" indent="0">
              <a:spcBef>
                <a:spcPts val="0"/>
              </a:spcBef>
              <a:buNone/>
              <a:defRPr lang="zh-TW" altLang="en-US" sz="2600" b="1" i="0" u="none" strike="noStrike" cap="none" dirty="0">
                <a:solidFill>
                  <a:schemeClr val="tx2"/>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add presenter’s name</a:t>
            </a:r>
            <a:endParaRPr kumimoji="1" lang="zh-TW" altLang="en-US" dirty="0"/>
          </a:p>
        </p:txBody>
      </p:sp>
      <p:sp>
        <p:nvSpPr>
          <p:cNvPr id="14" name="文字版面配置區 4">
            <a:extLst>
              <a:ext uri="{FF2B5EF4-FFF2-40B4-BE49-F238E27FC236}">
                <a16:creationId xmlns:a16="http://schemas.microsoft.com/office/drawing/2014/main" id="{29CDE9E1-0114-BD26-4231-08C504A15D32}"/>
              </a:ext>
            </a:extLst>
          </p:cNvPr>
          <p:cNvSpPr>
            <a:spLocks noGrp="1"/>
          </p:cNvSpPr>
          <p:nvPr>
            <p:ph type="body" sz="quarter" idx="13" hasCustomPrompt="1"/>
          </p:nvPr>
        </p:nvSpPr>
        <p:spPr>
          <a:xfrm>
            <a:off x="515144" y="5345781"/>
            <a:ext cx="5581650" cy="329682"/>
          </a:xfrm>
          <a:prstGeom prst="rect">
            <a:avLst/>
          </a:prstGeom>
        </p:spPr>
        <p:txBody>
          <a:bodyPr anchor="t">
            <a:noAutofit/>
          </a:bodyPr>
          <a:lstStyle>
            <a:lvl1pPr marL="0" indent="0">
              <a:spcBef>
                <a:spcPts val="0"/>
              </a:spcBef>
              <a:buNone/>
              <a:defRPr lang="zh-TW" altLang="en-US" sz="1800" b="0" i="0" u="none" strike="noStrike" cap="none" dirty="0">
                <a:solidFill>
                  <a:schemeClr val="tx2"/>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add presenter’s title</a:t>
            </a:r>
            <a:endParaRPr kumimoji="1" lang="zh-TW" altLang="en-US" dirty="0"/>
          </a:p>
        </p:txBody>
      </p:sp>
      <p:pic>
        <p:nvPicPr>
          <p:cNvPr id="7" name="圖形 6">
            <a:extLst>
              <a:ext uri="{FF2B5EF4-FFF2-40B4-BE49-F238E27FC236}">
                <a16:creationId xmlns:a16="http://schemas.microsoft.com/office/drawing/2014/main" id="{A4898908-9F47-F2B8-E4B2-6635BFFEF8D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652607" y="6028720"/>
            <a:ext cx="2180787" cy="320400"/>
          </a:xfrm>
          <a:prstGeom prst="rect">
            <a:avLst/>
          </a:prstGeom>
        </p:spPr>
      </p:pic>
      <p:sp>
        <p:nvSpPr>
          <p:cNvPr id="8" name="文字版面配置區 4">
            <a:extLst>
              <a:ext uri="{FF2B5EF4-FFF2-40B4-BE49-F238E27FC236}">
                <a16:creationId xmlns:a16="http://schemas.microsoft.com/office/drawing/2014/main" id="{3A9E6C47-87B1-D509-3F4F-C5980E8CD9CB}"/>
              </a:ext>
            </a:extLst>
          </p:cNvPr>
          <p:cNvSpPr>
            <a:spLocks noGrp="1"/>
          </p:cNvSpPr>
          <p:nvPr>
            <p:ph type="body" sz="quarter" idx="14" hasCustomPrompt="1"/>
          </p:nvPr>
        </p:nvSpPr>
        <p:spPr>
          <a:xfrm>
            <a:off x="515938" y="6021288"/>
            <a:ext cx="5581650" cy="334220"/>
          </a:xfrm>
          <a:prstGeom prst="rect">
            <a:avLst/>
          </a:prstGeom>
        </p:spPr>
        <p:txBody>
          <a:bodyPr anchor="t">
            <a:noAutofit/>
          </a:bodyPr>
          <a:lstStyle>
            <a:lvl1pPr marL="0" indent="0">
              <a:spcBef>
                <a:spcPts val="0"/>
              </a:spcBef>
              <a:buNone/>
              <a:defRPr lang="zh-TW" altLang="en-US" sz="1600" b="0" i="0" u="none" strike="noStrike" cap="none" baseline="0" dirty="0">
                <a:solidFill>
                  <a:schemeClr val="bg1">
                    <a:lumMod val="50000"/>
                  </a:schemeClr>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add date (e.g. January 1, 2024)</a:t>
            </a:r>
            <a:endParaRPr kumimoji="1" lang="zh-TW" altLang="en-US" dirty="0"/>
          </a:p>
        </p:txBody>
      </p:sp>
    </p:spTree>
    <p:extLst>
      <p:ext uri="{BB962C8B-B14F-4D97-AF65-F5344CB8AC3E}">
        <p14:creationId xmlns:p14="http://schemas.microsoft.com/office/powerpoint/2010/main" val="1151693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Devider Slide">
    <p:spTree>
      <p:nvGrpSpPr>
        <p:cNvPr id="1" name=""/>
        <p:cNvGrpSpPr/>
        <p:nvPr/>
      </p:nvGrpSpPr>
      <p:grpSpPr>
        <a:xfrm>
          <a:off x="0" y="0"/>
          <a:ext cx="0" cy="0"/>
          <a:chOff x="0" y="0"/>
          <a:chExt cx="0" cy="0"/>
        </a:xfrm>
      </p:grpSpPr>
      <p:pic>
        <p:nvPicPr>
          <p:cNvPr id="12" name="圖片 11" descr="一張含有 天空, 水, 戶外, 空中 的圖片&#10;&#10;自動產生的描述">
            <a:extLst>
              <a:ext uri="{FF2B5EF4-FFF2-40B4-BE49-F238E27FC236}">
                <a16:creationId xmlns:a16="http://schemas.microsoft.com/office/drawing/2014/main" id="{84A1A4B9-375C-6A69-F60C-E15D43C642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9366837" cy="6858000"/>
          </a:xfrm>
          <a:prstGeom prst="rect">
            <a:avLst/>
          </a:prstGeom>
        </p:spPr>
      </p:pic>
      <p:sp>
        <p:nvSpPr>
          <p:cNvPr id="2" name="手繪多邊形 1">
            <a:extLst>
              <a:ext uri="{FF2B5EF4-FFF2-40B4-BE49-F238E27FC236}">
                <a16:creationId xmlns:a16="http://schemas.microsoft.com/office/drawing/2014/main" id="{1BC3D86C-9C1B-392F-C809-E9789469CF85}"/>
              </a:ext>
            </a:extLst>
          </p:cNvPr>
          <p:cNvSpPr/>
          <p:nvPr userDrawn="1"/>
        </p:nvSpPr>
        <p:spPr>
          <a:xfrm flipH="1" flipV="1">
            <a:off x="4401084" y="-1"/>
            <a:ext cx="7805236" cy="6858001"/>
          </a:xfrm>
          <a:custGeom>
            <a:avLst/>
            <a:gdLst>
              <a:gd name="connsiteX0" fmla="*/ 5335204 w 8213940"/>
              <a:gd name="connsiteY0" fmla="*/ 6858001 h 6858001"/>
              <a:gd name="connsiteX1" fmla="*/ 4624004 w 8213940"/>
              <a:gd name="connsiteY1" fmla="*/ 6858001 h 6858001"/>
              <a:gd name="connsiteX2" fmla="*/ 4351772 w 8213940"/>
              <a:gd name="connsiteY2" fmla="*/ 6858001 h 6858001"/>
              <a:gd name="connsiteX3" fmla="*/ 3950871 w 8213940"/>
              <a:gd name="connsiteY3" fmla="*/ 6858001 h 6858001"/>
              <a:gd name="connsiteX4" fmla="*/ 3640572 w 8213940"/>
              <a:gd name="connsiteY4" fmla="*/ 6858001 h 6858001"/>
              <a:gd name="connsiteX5" fmla="*/ 3239671 w 8213940"/>
              <a:gd name="connsiteY5" fmla="*/ 6858001 h 6858001"/>
              <a:gd name="connsiteX6" fmla="*/ 2967439 w 8213940"/>
              <a:gd name="connsiteY6" fmla="*/ 6858001 h 6858001"/>
              <a:gd name="connsiteX7" fmla="*/ 2256239 w 8213940"/>
              <a:gd name="connsiteY7" fmla="*/ 6858001 h 6858001"/>
              <a:gd name="connsiteX8" fmla="*/ 1384333 w 8213940"/>
              <a:gd name="connsiteY8" fmla="*/ 6858001 h 6858001"/>
              <a:gd name="connsiteX9" fmla="*/ 0 w 8213940"/>
              <a:gd name="connsiteY9" fmla="*/ 6858001 h 6858001"/>
              <a:gd name="connsiteX10" fmla="*/ 0 w 8213940"/>
              <a:gd name="connsiteY10" fmla="*/ 1 h 6858001"/>
              <a:gd name="connsiteX11" fmla="*/ 1384333 w 8213940"/>
              <a:gd name="connsiteY11" fmla="*/ 1 h 6858001"/>
              <a:gd name="connsiteX12" fmla="*/ 2256239 w 8213940"/>
              <a:gd name="connsiteY12" fmla="*/ 1 h 6858001"/>
              <a:gd name="connsiteX13" fmla="*/ 2256239 w 8213940"/>
              <a:gd name="connsiteY13" fmla="*/ 0 h 6858001"/>
              <a:gd name="connsiteX14" fmla="*/ 2967439 w 8213940"/>
              <a:gd name="connsiteY14" fmla="*/ 0 h 6858001"/>
              <a:gd name="connsiteX15" fmla="*/ 3239671 w 8213940"/>
              <a:gd name="connsiteY15" fmla="*/ 0 h 6858001"/>
              <a:gd name="connsiteX16" fmla="*/ 3640572 w 8213940"/>
              <a:gd name="connsiteY16" fmla="*/ 0 h 6858001"/>
              <a:gd name="connsiteX17" fmla="*/ 3950871 w 8213940"/>
              <a:gd name="connsiteY17" fmla="*/ 0 h 6858001"/>
              <a:gd name="connsiteX18" fmla="*/ 4351772 w 8213940"/>
              <a:gd name="connsiteY18" fmla="*/ 0 h 6858001"/>
              <a:gd name="connsiteX19" fmla="*/ 4624004 w 8213940"/>
              <a:gd name="connsiteY19" fmla="*/ 0 h 6858001"/>
              <a:gd name="connsiteX20" fmla="*/ 5134975 w 8213940"/>
              <a:gd name="connsiteY20" fmla="*/ 0 h 6858001"/>
              <a:gd name="connsiteX21" fmla="*/ 5335204 w 8213940"/>
              <a:gd name="connsiteY21" fmla="*/ 0 h 6858001"/>
              <a:gd name="connsiteX22" fmla="*/ 5846175 w 8213940"/>
              <a:gd name="connsiteY22" fmla="*/ 0 h 6858001"/>
              <a:gd name="connsiteX23" fmla="*/ 6118407 w 8213940"/>
              <a:gd name="connsiteY23" fmla="*/ 0 h 6858001"/>
              <a:gd name="connsiteX24" fmla="*/ 6519308 w 8213940"/>
              <a:gd name="connsiteY24" fmla="*/ 0 h 6858001"/>
              <a:gd name="connsiteX25" fmla="*/ 6829607 w 8213940"/>
              <a:gd name="connsiteY25" fmla="*/ 0 h 6858001"/>
              <a:gd name="connsiteX26" fmla="*/ 7230508 w 8213940"/>
              <a:gd name="connsiteY26" fmla="*/ 0 h 6858001"/>
              <a:gd name="connsiteX27" fmla="*/ 7502740 w 8213940"/>
              <a:gd name="connsiteY27" fmla="*/ 0 h 6858001"/>
              <a:gd name="connsiteX28" fmla="*/ 8213940 w 8213940"/>
              <a:gd name="connsiteY28"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213940" h="6858001">
                <a:moveTo>
                  <a:pt x="5335204" y="6858001"/>
                </a:moveTo>
                <a:lnTo>
                  <a:pt x="4624004" y="6858001"/>
                </a:lnTo>
                <a:lnTo>
                  <a:pt x="4351772" y="6858001"/>
                </a:lnTo>
                <a:lnTo>
                  <a:pt x="3950871" y="6858001"/>
                </a:lnTo>
                <a:lnTo>
                  <a:pt x="3640572" y="6858001"/>
                </a:lnTo>
                <a:lnTo>
                  <a:pt x="3239671" y="6858001"/>
                </a:lnTo>
                <a:lnTo>
                  <a:pt x="2967439" y="6858001"/>
                </a:lnTo>
                <a:lnTo>
                  <a:pt x="2256239" y="6858001"/>
                </a:lnTo>
                <a:lnTo>
                  <a:pt x="1384333" y="6858001"/>
                </a:lnTo>
                <a:lnTo>
                  <a:pt x="0" y="6858001"/>
                </a:lnTo>
                <a:lnTo>
                  <a:pt x="0" y="1"/>
                </a:lnTo>
                <a:lnTo>
                  <a:pt x="1384333" y="1"/>
                </a:lnTo>
                <a:lnTo>
                  <a:pt x="2256239" y="1"/>
                </a:lnTo>
                <a:lnTo>
                  <a:pt x="2256239" y="0"/>
                </a:lnTo>
                <a:lnTo>
                  <a:pt x="2967439" y="0"/>
                </a:lnTo>
                <a:lnTo>
                  <a:pt x="3239671" y="0"/>
                </a:lnTo>
                <a:lnTo>
                  <a:pt x="3640572" y="0"/>
                </a:lnTo>
                <a:lnTo>
                  <a:pt x="3950871" y="0"/>
                </a:lnTo>
                <a:lnTo>
                  <a:pt x="4351772" y="0"/>
                </a:lnTo>
                <a:lnTo>
                  <a:pt x="4624004" y="0"/>
                </a:lnTo>
                <a:lnTo>
                  <a:pt x="5134975" y="0"/>
                </a:lnTo>
                <a:lnTo>
                  <a:pt x="5335204" y="0"/>
                </a:lnTo>
                <a:lnTo>
                  <a:pt x="5846175" y="0"/>
                </a:lnTo>
                <a:lnTo>
                  <a:pt x="6118407" y="0"/>
                </a:lnTo>
                <a:lnTo>
                  <a:pt x="6519308" y="0"/>
                </a:lnTo>
                <a:lnTo>
                  <a:pt x="6829607" y="0"/>
                </a:lnTo>
                <a:lnTo>
                  <a:pt x="7230508" y="0"/>
                </a:lnTo>
                <a:lnTo>
                  <a:pt x="7502740" y="0"/>
                </a:lnTo>
                <a:lnTo>
                  <a:pt x="8213940"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TW" altLang="en-US" dirty="0"/>
          </a:p>
        </p:txBody>
      </p:sp>
      <p:pic>
        <p:nvPicPr>
          <p:cNvPr id="4" name="圖形 3">
            <a:extLst>
              <a:ext uri="{FF2B5EF4-FFF2-40B4-BE49-F238E27FC236}">
                <a16:creationId xmlns:a16="http://schemas.microsoft.com/office/drawing/2014/main" id="{645A4185-9C1B-AB4E-CD78-20EE99A9DF70}"/>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874213" y="6483973"/>
            <a:ext cx="1127148" cy="165600"/>
          </a:xfrm>
          <a:prstGeom prst="rect">
            <a:avLst/>
          </a:prstGeom>
        </p:spPr>
      </p:pic>
      <p:sp>
        <p:nvSpPr>
          <p:cNvPr id="6" name="標題 1">
            <a:extLst>
              <a:ext uri="{FF2B5EF4-FFF2-40B4-BE49-F238E27FC236}">
                <a16:creationId xmlns:a16="http://schemas.microsoft.com/office/drawing/2014/main" id="{3D76AE74-F0F1-8FC1-E6EC-33D38567BA84}"/>
              </a:ext>
            </a:extLst>
          </p:cNvPr>
          <p:cNvSpPr>
            <a:spLocks noGrp="1"/>
          </p:cNvSpPr>
          <p:nvPr>
            <p:ph type="title" hasCustomPrompt="1"/>
          </p:nvPr>
        </p:nvSpPr>
        <p:spPr>
          <a:xfrm>
            <a:off x="6759723" y="2725752"/>
            <a:ext cx="4976718" cy="1819261"/>
          </a:xfrm>
          <a:prstGeom prst="rect">
            <a:avLst/>
          </a:prstGeom>
        </p:spPr>
        <p:txBody>
          <a:bodyPr anchor="t"/>
          <a:lstStyle>
            <a:lvl1pPr marR="0" algn="l" rtl="0">
              <a:lnSpc>
                <a:spcPct val="100000"/>
              </a:lnSpc>
              <a:spcBef>
                <a:spcPts val="0"/>
              </a:spcBef>
              <a:spcAft>
                <a:spcPts val="0"/>
              </a:spcAft>
              <a:buClr>
                <a:srgbClr val="000000"/>
              </a:buClr>
              <a:buFont typeface="Arial"/>
              <a:defRPr lang="zh-TW" altLang="en-US" sz="4600" b="0" i="0" u="none" strike="noStrike" cap="none" baseline="0"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r>
              <a:rPr kumimoji="1" lang="en-US" altLang="zh-TW" dirty="0"/>
              <a:t>Click to edit master title styles</a:t>
            </a:r>
            <a:endParaRPr kumimoji="1" lang="zh-TW" altLang="en-US" dirty="0"/>
          </a:p>
        </p:txBody>
      </p:sp>
    </p:spTree>
    <p:extLst>
      <p:ext uri="{BB962C8B-B14F-4D97-AF65-F5344CB8AC3E}">
        <p14:creationId xmlns:p14="http://schemas.microsoft.com/office/powerpoint/2010/main" val="24141229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Blank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圖片 6">
            <a:extLst>
              <a:ext uri="{FF2B5EF4-FFF2-40B4-BE49-F238E27FC236}">
                <a16:creationId xmlns:a16="http://schemas.microsoft.com/office/drawing/2014/main" id="{F29F7220-A3DD-B82C-71F3-F65118B368F4}"/>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10921776" y="6465415"/>
            <a:ext cx="1086321" cy="184425"/>
          </a:xfrm>
          <a:prstGeom prst="rect">
            <a:avLst/>
          </a:prstGeom>
        </p:spPr>
      </p:pic>
      <p:sp>
        <p:nvSpPr>
          <p:cNvPr id="4" name="標題 1">
            <a:extLst>
              <a:ext uri="{FF2B5EF4-FFF2-40B4-BE49-F238E27FC236}">
                <a16:creationId xmlns:a16="http://schemas.microsoft.com/office/drawing/2014/main" id="{4E4916F1-4268-DDE1-6026-A8EAC277B460}"/>
              </a:ext>
            </a:extLst>
          </p:cNvPr>
          <p:cNvSpPr>
            <a:spLocks noGrp="1"/>
          </p:cNvSpPr>
          <p:nvPr>
            <p:ph type="title" hasCustomPrompt="1"/>
          </p:nvPr>
        </p:nvSpPr>
        <p:spPr>
          <a:xfrm>
            <a:off x="498845" y="2704207"/>
            <a:ext cx="7995673" cy="1278196"/>
          </a:xfrm>
          <a:prstGeom prst="rect">
            <a:avLst/>
          </a:prstGeom>
        </p:spPr>
        <p:txBody>
          <a:bodyPr anchor="t"/>
          <a:lstStyle>
            <a:lvl1pPr marR="0" algn="l" defTabSz="914400" rtl="0" eaLnBrk="1" latinLnBrk="0" hangingPunct="1">
              <a:lnSpc>
                <a:spcPct val="90000"/>
              </a:lnSpc>
              <a:spcBef>
                <a:spcPct val="0"/>
              </a:spcBef>
              <a:spcAft>
                <a:spcPts val="0"/>
              </a:spcAft>
              <a:buClrTx/>
              <a:buFontTx/>
              <a:buNone/>
              <a:defRPr lang="zh-TW" altLang="en-US" sz="4600" b="0" i="0" u="none" strike="noStrike" kern="1200" cap="none" dirty="0">
                <a:solidFill>
                  <a:schemeClr val="lt1"/>
                </a:solidFill>
                <a:latin typeface="Arial" panose="020B0604020202020204" pitchFamily="34" charset="0"/>
                <a:ea typeface="+mj-ea"/>
                <a:cs typeface="Arial" panose="020B0604020202020204" pitchFamily="34" charset="0"/>
                <a:sym typeface="Arial"/>
              </a:defRPr>
            </a:lvl1pPr>
          </a:lstStyle>
          <a:p>
            <a:r>
              <a:rPr kumimoji="1" lang="en-US" altLang="zh-TW" dirty="0"/>
              <a:t>Click to edit master title styles</a:t>
            </a:r>
            <a:endParaRPr kumimoji="1" lang="zh-TW" altLang="en-US" dirty="0"/>
          </a:p>
        </p:txBody>
      </p:sp>
    </p:spTree>
    <p:extLst>
      <p:ext uri="{BB962C8B-B14F-4D97-AF65-F5344CB8AC3E}">
        <p14:creationId xmlns:p14="http://schemas.microsoft.com/office/powerpoint/2010/main" val="899781230"/>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End">
    <p:spTree>
      <p:nvGrpSpPr>
        <p:cNvPr id="1" name=""/>
        <p:cNvGrpSpPr/>
        <p:nvPr/>
      </p:nvGrpSpPr>
      <p:grpSpPr>
        <a:xfrm>
          <a:off x="0" y="0"/>
          <a:ext cx="0" cy="0"/>
          <a:chOff x="0" y="0"/>
          <a:chExt cx="0" cy="0"/>
        </a:xfrm>
      </p:grpSpPr>
      <p:sp>
        <p:nvSpPr>
          <p:cNvPr id="2" name="圖片版面配置區 2">
            <a:extLst>
              <a:ext uri="{FF2B5EF4-FFF2-40B4-BE49-F238E27FC236}">
                <a16:creationId xmlns:a16="http://schemas.microsoft.com/office/drawing/2014/main" id="{736A50A2-A452-9257-4EA2-BF7C6A09169E}"/>
              </a:ext>
            </a:extLst>
          </p:cNvPr>
          <p:cNvSpPr>
            <a:spLocks noGrp="1"/>
          </p:cNvSpPr>
          <p:nvPr>
            <p:ph type="pic" sz="quarter" idx="10" hasCustomPrompt="1"/>
          </p:nvPr>
        </p:nvSpPr>
        <p:spPr>
          <a:xfrm>
            <a:off x="1" y="0"/>
            <a:ext cx="12193588" cy="6858000"/>
          </a:xfrm>
          <a:prstGeom prst="rect">
            <a:avLst/>
          </a:prstGeom>
          <a:solidFill>
            <a:schemeClr val="bg1">
              <a:lumMod val="95000"/>
            </a:schemeClr>
          </a:solidFill>
        </p:spPr>
        <p:txBody>
          <a:bodyPr anchor="t"/>
          <a:lstStyle>
            <a:lvl1pPr algn="l">
              <a:defRPr kumimoji="1" lang="en-US" altLang="zh-TW" sz="1800" dirty="0">
                <a:solidFill>
                  <a:schemeClr val="bg1">
                    <a:lumMod val="65000"/>
                  </a:schemeClr>
                </a:solidFill>
                <a:latin typeface="Arial" panose="020B0604020202020204" pitchFamily="34" charset="0"/>
                <a:cs typeface="Arial" panose="020B0604020202020204" pitchFamily="34" charset="0"/>
              </a:defRPr>
            </a:lvl1pPr>
          </a:lstStyle>
          <a:p>
            <a:pPr marL="126997" marR="0" lvl="0" indent="0" algn="ctr" defTabSz="914400" rtl="0" eaLnBrk="1" fontAlgn="auto" latinLnBrk="0" hangingPunct="1">
              <a:lnSpc>
                <a:spcPct val="90000"/>
              </a:lnSpc>
              <a:spcBef>
                <a:spcPts val="1000"/>
              </a:spcBef>
              <a:spcAft>
                <a:spcPts val="0"/>
              </a:spcAft>
              <a:buClr>
                <a:schemeClr val="accent1"/>
              </a:buClr>
              <a:buSzTx/>
              <a:buFont typeface="Arial" panose="020B0604020202020204" pitchFamily="34" charset="0"/>
              <a:buNone/>
              <a:tabLst/>
              <a:defRPr/>
            </a:pPr>
            <a:r>
              <a:rPr kumimoji="1" lang="en-US" altLang="zh-TW" dirty="0"/>
              <a:t>Click icon to insert an image</a:t>
            </a:r>
          </a:p>
        </p:txBody>
      </p:sp>
      <p:sp>
        <p:nvSpPr>
          <p:cNvPr id="3" name="手繪多邊形 2">
            <a:extLst>
              <a:ext uri="{FF2B5EF4-FFF2-40B4-BE49-F238E27FC236}">
                <a16:creationId xmlns:a16="http://schemas.microsoft.com/office/drawing/2014/main" id="{DF9FBA6D-DC35-8AF4-BCC7-4932EBB35B72}"/>
              </a:ext>
            </a:extLst>
          </p:cNvPr>
          <p:cNvSpPr/>
          <p:nvPr userDrawn="1"/>
        </p:nvSpPr>
        <p:spPr>
          <a:xfrm>
            <a:off x="4884821" y="3428920"/>
            <a:ext cx="7308766" cy="3429080"/>
          </a:xfrm>
          <a:custGeom>
            <a:avLst/>
            <a:gdLst>
              <a:gd name="connsiteX0" fmla="*/ 1307794 w 7969002"/>
              <a:gd name="connsiteY0" fmla="*/ 313527 h 3429080"/>
              <a:gd name="connsiteX1" fmla="*/ 1307794 w 7969002"/>
              <a:gd name="connsiteY1" fmla="*/ 3429080 h 3429080"/>
              <a:gd name="connsiteX2" fmla="*/ 0 w 7969002"/>
              <a:gd name="connsiteY2" fmla="*/ 3429080 h 3429080"/>
              <a:gd name="connsiteX3" fmla="*/ 1439401 w 7969002"/>
              <a:gd name="connsiteY3" fmla="*/ 0 h 3429080"/>
              <a:gd name="connsiteX4" fmla="*/ 2751452 w 7969002"/>
              <a:gd name="connsiteY4" fmla="*/ 0 h 3429080"/>
              <a:gd name="connsiteX5" fmla="*/ 3045902 w 7969002"/>
              <a:gd name="connsiteY5" fmla="*/ 0 h 3429080"/>
              <a:gd name="connsiteX6" fmla="*/ 4357953 w 7969002"/>
              <a:gd name="connsiteY6" fmla="*/ 0 h 3429080"/>
              <a:gd name="connsiteX7" fmla="*/ 4918846 w 7969002"/>
              <a:gd name="connsiteY7" fmla="*/ 0 h 3429080"/>
              <a:gd name="connsiteX8" fmla="*/ 6230896 w 7969002"/>
              <a:gd name="connsiteY8" fmla="*/ 0 h 3429080"/>
              <a:gd name="connsiteX9" fmla="*/ 6656951 w 7969002"/>
              <a:gd name="connsiteY9" fmla="*/ 0 h 3429080"/>
              <a:gd name="connsiteX10" fmla="*/ 7969002 w 7969002"/>
              <a:gd name="connsiteY10" fmla="*/ 0 h 3429080"/>
              <a:gd name="connsiteX11" fmla="*/ 7969002 w 7969002"/>
              <a:gd name="connsiteY11" fmla="*/ 3429080 h 3429080"/>
              <a:gd name="connsiteX12" fmla="*/ 6656951 w 7969002"/>
              <a:gd name="connsiteY12" fmla="*/ 3429080 h 3429080"/>
              <a:gd name="connsiteX13" fmla="*/ 2619848 w 7969002"/>
              <a:gd name="connsiteY13" fmla="*/ 3429080 h 3429080"/>
              <a:gd name="connsiteX14" fmla="*/ 2619845 w 7969002"/>
              <a:gd name="connsiteY14" fmla="*/ 3429080 h 3429080"/>
              <a:gd name="connsiteX15" fmla="*/ 1312051 w 7969002"/>
              <a:gd name="connsiteY15" fmla="*/ 3429080 h 3429080"/>
              <a:gd name="connsiteX16" fmla="*/ 1307797 w 7969002"/>
              <a:gd name="connsiteY16" fmla="*/ 3429080 h 3429080"/>
              <a:gd name="connsiteX17" fmla="*/ 1307797 w 7969002"/>
              <a:gd name="connsiteY17" fmla="*/ 313521 h 34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969002" h="3429080">
                <a:moveTo>
                  <a:pt x="1307794" y="313527"/>
                </a:moveTo>
                <a:lnTo>
                  <a:pt x="1307794" y="3429080"/>
                </a:lnTo>
                <a:lnTo>
                  <a:pt x="0" y="3429080"/>
                </a:lnTo>
                <a:close/>
                <a:moveTo>
                  <a:pt x="1439401" y="0"/>
                </a:moveTo>
                <a:lnTo>
                  <a:pt x="2751452" y="0"/>
                </a:lnTo>
                <a:lnTo>
                  <a:pt x="3045902" y="0"/>
                </a:lnTo>
                <a:lnTo>
                  <a:pt x="4357953" y="0"/>
                </a:lnTo>
                <a:lnTo>
                  <a:pt x="4918846" y="0"/>
                </a:lnTo>
                <a:lnTo>
                  <a:pt x="6230896" y="0"/>
                </a:lnTo>
                <a:lnTo>
                  <a:pt x="6656951" y="0"/>
                </a:lnTo>
                <a:lnTo>
                  <a:pt x="7969002" y="0"/>
                </a:lnTo>
                <a:lnTo>
                  <a:pt x="7969002" y="3429080"/>
                </a:lnTo>
                <a:lnTo>
                  <a:pt x="6656951" y="3429080"/>
                </a:lnTo>
                <a:lnTo>
                  <a:pt x="2619848" y="3429080"/>
                </a:lnTo>
                <a:lnTo>
                  <a:pt x="2619845" y="3429080"/>
                </a:lnTo>
                <a:lnTo>
                  <a:pt x="1312051" y="3429080"/>
                </a:lnTo>
                <a:lnTo>
                  <a:pt x="1307797" y="3429080"/>
                </a:lnTo>
                <a:lnTo>
                  <a:pt x="1307797" y="313521"/>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TW" altLang="en-US"/>
          </a:p>
        </p:txBody>
      </p:sp>
      <p:sp>
        <p:nvSpPr>
          <p:cNvPr id="4" name="Google Shape;314;p44">
            <a:extLst>
              <a:ext uri="{FF2B5EF4-FFF2-40B4-BE49-F238E27FC236}">
                <a16:creationId xmlns:a16="http://schemas.microsoft.com/office/drawing/2014/main" id="{F9773D12-9666-E042-B919-E9CDAE7FEF84}"/>
              </a:ext>
            </a:extLst>
          </p:cNvPr>
          <p:cNvSpPr txBox="1"/>
          <p:nvPr userDrawn="1"/>
        </p:nvSpPr>
        <p:spPr>
          <a:xfrm>
            <a:off x="6342235" y="4178291"/>
            <a:ext cx="4558376" cy="1100000"/>
          </a:xfrm>
          <a:prstGeom prst="rect">
            <a:avLst/>
          </a:prstGeom>
          <a:noFill/>
          <a:ln>
            <a:noFill/>
          </a:ln>
        </p:spPr>
        <p:txBody>
          <a:bodyPr spcFirstLastPara="1" wrap="square" lIns="91433" tIns="45700" rIns="91433" bIns="45700" anchor="t" anchorCtr="0">
            <a:noAutofit/>
          </a:bodyPr>
          <a:lstStyle/>
          <a:p>
            <a:r>
              <a:rPr lang="en-US" altLang="zh-TW" sz="5800" dirty="0">
                <a:solidFill>
                  <a:schemeClr val="lt1"/>
                </a:solidFill>
                <a:latin typeface="Arial" panose="020B0604020202020204" pitchFamily="34" charset="0"/>
                <a:ea typeface="Helvetica Neue" panose="02000503000000020004" pitchFamily="2" charset="0"/>
                <a:cs typeface="Arial" panose="020B0604020202020204" pitchFamily="34" charset="0"/>
                <a:sym typeface="Montserrat Medium"/>
              </a:rPr>
              <a:t>Thank You</a:t>
            </a:r>
          </a:p>
        </p:txBody>
      </p:sp>
      <p:sp>
        <p:nvSpPr>
          <p:cNvPr id="5" name="Google Shape;315;p44">
            <a:extLst>
              <a:ext uri="{FF2B5EF4-FFF2-40B4-BE49-F238E27FC236}">
                <a16:creationId xmlns:a16="http://schemas.microsoft.com/office/drawing/2014/main" id="{0F0CEE83-DE88-A346-9C66-6D92F110053F}"/>
              </a:ext>
            </a:extLst>
          </p:cNvPr>
          <p:cNvSpPr txBox="1"/>
          <p:nvPr userDrawn="1"/>
        </p:nvSpPr>
        <p:spPr>
          <a:xfrm>
            <a:off x="6342235" y="5141744"/>
            <a:ext cx="5215098" cy="664113"/>
          </a:xfrm>
          <a:prstGeom prst="rect">
            <a:avLst/>
          </a:prstGeom>
          <a:noFill/>
          <a:ln>
            <a:noFill/>
          </a:ln>
        </p:spPr>
        <p:txBody>
          <a:bodyPr spcFirstLastPara="1" wrap="square" lIns="91433" tIns="45700" rIns="91433" bIns="45700" anchor="t" anchorCtr="0">
            <a:noAutofit/>
          </a:bodyPr>
          <a:lstStyle/>
          <a:p>
            <a:pPr lvl="0">
              <a:lnSpc>
                <a:spcPct val="115000"/>
              </a:lnSpc>
            </a:pPr>
            <a:r>
              <a:rPr lang="en-US" altLang="zh-TW" sz="1800" dirty="0">
                <a:solidFill>
                  <a:srgbClr val="FFFFFF"/>
                </a:solidFill>
                <a:latin typeface="Arial" panose="020B0604020202020204" pitchFamily="34" charset="0"/>
                <a:ea typeface="Helvetica Neue" panose="02000503000000020004" pitchFamily="2" charset="0"/>
                <a:cs typeface="Arial" panose="020B0604020202020204" pitchFamily="34" charset="0"/>
                <a:sym typeface="Montserrat"/>
              </a:rPr>
              <a:t>For further information, visit </a:t>
            </a:r>
            <a:r>
              <a:rPr lang="en-US" altLang="zh-TW" sz="1800" dirty="0">
                <a:solidFill>
                  <a:srgbClr val="FFFFFF"/>
                </a:solidFill>
                <a:latin typeface="Arial" panose="020B0604020202020204" pitchFamily="34" charset="0"/>
                <a:ea typeface="Helvetica Neue" panose="02000503000000020004" pitchFamily="2" charset="0"/>
                <a:cs typeface="Arial" panose="020B0604020202020204" pitchFamily="34" charset="0"/>
                <a:sym typeface="Montserrat"/>
                <a:hlinkClick r:id="rId2"/>
              </a:rPr>
              <a:t>www.com.tw</a:t>
            </a:r>
            <a:r>
              <a:rPr lang="en-US" altLang="zh-TW" sz="1800" dirty="0">
                <a:solidFill>
                  <a:srgbClr val="FFFFFF"/>
                </a:solidFill>
                <a:latin typeface="Arial" panose="020B0604020202020204" pitchFamily="34" charset="0"/>
                <a:ea typeface="Helvetica Neue" panose="02000503000000020004" pitchFamily="2" charset="0"/>
                <a:cs typeface="Arial" panose="020B0604020202020204" pitchFamily="34" charset="0"/>
                <a:sym typeface="Montserrat"/>
              </a:rPr>
              <a:t>.</a:t>
            </a:r>
            <a:r>
              <a:rPr lang="en-US" altLang="zh-TW" sz="1800" baseline="0" dirty="0">
                <a:solidFill>
                  <a:srgbClr val="FFFFFF"/>
                </a:solidFill>
                <a:latin typeface="Arial" panose="020B0604020202020204" pitchFamily="34" charset="0"/>
                <a:ea typeface="Helvetica Neue" panose="02000503000000020004" pitchFamily="2" charset="0"/>
                <a:cs typeface="Arial" panose="020B0604020202020204" pitchFamily="34" charset="0"/>
                <a:sym typeface="Montserrat"/>
              </a:rPr>
              <a:t> </a:t>
            </a:r>
            <a:r>
              <a:rPr lang="en-US" altLang="zh-TW" sz="1800" dirty="0">
                <a:solidFill>
                  <a:srgbClr val="FFFFFF"/>
                </a:solidFill>
                <a:latin typeface="Arial" panose="020B0604020202020204" pitchFamily="34" charset="0"/>
                <a:ea typeface="Helvetica Neue" panose="02000503000000020004" pitchFamily="2" charset="0"/>
                <a:cs typeface="Arial" panose="020B0604020202020204" pitchFamily="34" charset="0"/>
                <a:sym typeface="Montserrat"/>
              </a:rPr>
              <a:t>  </a:t>
            </a:r>
          </a:p>
        </p:txBody>
      </p:sp>
      <p:pic>
        <p:nvPicPr>
          <p:cNvPr id="6" name="圖形 1">
            <a:extLst>
              <a:ext uri="{FF2B5EF4-FFF2-40B4-BE49-F238E27FC236}">
                <a16:creationId xmlns:a16="http://schemas.microsoft.com/office/drawing/2014/main" id="{361FEDE6-8ABD-B60E-AF33-C4AC8B5FAEBD}"/>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874213" y="6483973"/>
            <a:ext cx="1127148" cy="165600"/>
          </a:xfrm>
          <a:prstGeom prst="rect">
            <a:avLst/>
          </a:prstGeom>
        </p:spPr>
      </p:pic>
    </p:spTree>
    <p:extLst>
      <p:ext uri="{BB962C8B-B14F-4D97-AF65-F5344CB8AC3E}">
        <p14:creationId xmlns:p14="http://schemas.microsoft.com/office/powerpoint/2010/main" val="3278503822"/>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reserve="1">
  <p:cSld name="1_End">
    <p:spTree>
      <p:nvGrpSpPr>
        <p:cNvPr id="1" name=""/>
        <p:cNvGrpSpPr/>
        <p:nvPr/>
      </p:nvGrpSpPr>
      <p:grpSpPr>
        <a:xfrm>
          <a:off x="0" y="0"/>
          <a:ext cx="0" cy="0"/>
          <a:chOff x="0" y="0"/>
          <a:chExt cx="0" cy="0"/>
        </a:xfrm>
      </p:grpSpPr>
      <p:sp>
        <p:nvSpPr>
          <p:cNvPr id="347" name="TextBox 7"/>
          <p:cNvSpPr txBox="1"/>
          <p:nvPr/>
        </p:nvSpPr>
        <p:spPr>
          <a:xfrm>
            <a:off x="7178217" y="1595545"/>
            <a:ext cx="4321374" cy="10772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rIns="60959" anchor="ctr">
            <a:spAutoFit/>
          </a:bodyPr>
          <a:lstStyle>
            <a:lvl1pPr>
              <a:spcBef>
                <a:spcPts val="1100"/>
              </a:spcBef>
              <a:defRPr sz="4800" b="1">
                <a:solidFill>
                  <a:schemeClr val="accent1"/>
                </a:solidFill>
              </a:defRPr>
            </a:lvl1pPr>
          </a:lstStyle>
          <a:p>
            <a:r>
              <a:rPr sz="6400" dirty="0"/>
              <a:t>Thank You</a:t>
            </a:r>
          </a:p>
        </p:txBody>
      </p:sp>
      <p:pic>
        <p:nvPicPr>
          <p:cNvPr id="3" name="圖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217" y="3105644"/>
            <a:ext cx="11480298" cy="3752356"/>
          </a:xfrm>
          <a:prstGeom prst="rect">
            <a:avLst/>
          </a:prstGeom>
        </p:spPr>
      </p:pic>
      <p:sp>
        <p:nvSpPr>
          <p:cNvPr id="4" name="TextBox 7">
            <a:extLst>
              <a:ext uri="{FF2B5EF4-FFF2-40B4-BE49-F238E27FC236}">
                <a16:creationId xmlns:a16="http://schemas.microsoft.com/office/drawing/2014/main" id="{0301ECC4-0EDA-63C7-7452-29496796D280}"/>
              </a:ext>
            </a:extLst>
          </p:cNvPr>
          <p:cNvSpPr txBox="1"/>
          <p:nvPr userDrawn="1"/>
        </p:nvSpPr>
        <p:spPr>
          <a:xfrm>
            <a:off x="875448" y="5961194"/>
            <a:ext cx="2954174" cy="3840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0959" rIns="60959" anchor="ctr">
            <a:normAutofit/>
          </a:bodyPr>
          <a:lstStyle>
            <a:lvl1pPr>
              <a:defRPr sz="1200">
                <a:solidFill>
                  <a:schemeClr val="accent1"/>
                </a:solidFill>
              </a:defRPr>
            </a:lvl1pPr>
          </a:lstStyle>
          <a:p>
            <a:r>
              <a:rPr dirty="0">
                <a:solidFill>
                  <a:schemeClr val="accent3"/>
                </a:solidFill>
              </a:rPr>
              <a:t>© Moxa Inc. All rights reserved.</a:t>
            </a:r>
          </a:p>
        </p:txBody>
      </p:sp>
      <p:pic>
        <p:nvPicPr>
          <p:cNvPr id="6" name="圖形 1">
            <a:extLst>
              <a:ext uri="{FF2B5EF4-FFF2-40B4-BE49-F238E27FC236}">
                <a16:creationId xmlns:a16="http://schemas.microsoft.com/office/drawing/2014/main" id="{361FEDE6-8ABD-B60E-AF33-C4AC8B5FAEBD}"/>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49109" y="5563962"/>
            <a:ext cx="2400842" cy="352731"/>
          </a:xfrm>
          <a:prstGeom prst="rect">
            <a:avLst/>
          </a:prstGeom>
        </p:spPr>
      </p:pic>
      <p:sp>
        <p:nvSpPr>
          <p:cNvPr id="10" name="Google Shape;315;p44">
            <a:extLst>
              <a:ext uri="{FF2B5EF4-FFF2-40B4-BE49-F238E27FC236}">
                <a16:creationId xmlns:a16="http://schemas.microsoft.com/office/drawing/2014/main" id="{0F0CEE83-DE88-A346-9C66-6D92F110053F}"/>
              </a:ext>
            </a:extLst>
          </p:cNvPr>
          <p:cNvSpPr txBox="1"/>
          <p:nvPr userDrawn="1"/>
        </p:nvSpPr>
        <p:spPr>
          <a:xfrm>
            <a:off x="7178217" y="2591330"/>
            <a:ext cx="4817030" cy="664113"/>
          </a:xfrm>
          <a:prstGeom prst="rect">
            <a:avLst/>
          </a:prstGeom>
          <a:noFill/>
          <a:ln>
            <a:noFill/>
          </a:ln>
        </p:spPr>
        <p:txBody>
          <a:bodyPr spcFirstLastPara="1" wrap="square" lIns="91433" tIns="45700" rIns="91433" bIns="45700" anchor="t" anchorCtr="0">
            <a:noAutofit/>
          </a:bodyPr>
          <a:lstStyle/>
          <a:p>
            <a:pPr lvl="0">
              <a:lnSpc>
                <a:spcPct val="115000"/>
              </a:lnSpc>
            </a:pPr>
            <a:r>
              <a:rPr lang="en-US" altLang="zh-TW" sz="1800" dirty="0">
                <a:solidFill>
                  <a:schemeClr val="tx1"/>
                </a:solidFill>
                <a:latin typeface="Arial" panose="020B0604020202020204" pitchFamily="34" charset="0"/>
                <a:ea typeface="Helvetica Neue" panose="02000503000000020004" pitchFamily="2" charset="0"/>
                <a:cs typeface="Arial" panose="020B0604020202020204" pitchFamily="34" charset="0"/>
                <a:sym typeface="Montserrat"/>
              </a:rPr>
              <a:t>For further information, visit </a:t>
            </a:r>
            <a:r>
              <a:rPr lang="en-US" altLang="zh-TW" sz="1800" dirty="0">
                <a:solidFill>
                  <a:schemeClr val="tx1"/>
                </a:solidFill>
                <a:latin typeface="Arial" panose="020B0604020202020204" pitchFamily="34" charset="0"/>
                <a:ea typeface="Helvetica Neue" panose="02000503000000020004" pitchFamily="2" charset="0"/>
                <a:cs typeface="Arial" panose="020B0604020202020204" pitchFamily="34" charset="0"/>
                <a:sym typeface="Montserrat"/>
                <a:hlinkClick r:id="rId5"/>
              </a:rPr>
              <a:t>www.moxa.com</a:t>
            </a:r>
            <a:r>
              <a:rPr lang="en-US" altLang="zh-TW" sz="1800" dirty="0">
                <a:solidFill>
                  <a:schemeClr val="tx1"/>
                </a:solidFill>
                <a:latin typeface="Arial" panose="020B0604020202020204" pitchFamily="34" charset="0"/>
                <a:ea typeface="Helvetica Neue" panose="02000503000000020004" pitchFamily="2" charset="0"/>
                <a:cs typeface="Arial" panose="020B0604020202020204" pitchFamily="34" charset="0"/>
                <a:sym typeface="Montserrat"/>
              </a:rPr>
              <a:t>.</a:t>
            </a:r>
            <a:r>
              <a:rPr lang="en-US" altLang="zh-TW" sz="1800" baseline="0" dirty="0">
                <a:solidFill>
                  <a:schemeClr val="tx1"/>
                </a:solidFill>
                <a:latin typeface="Arial" panose="020B0604020202020204" pitchFamily="34" charset="0"/>
                <a:ea typeface="Helvetica Neue" panose="02000503000000020004" pitchFamily="2" charset="0"/>
                <a:cs typeface="Arial" panose="020B0604020202020204" pitchFamily="34" charset="0"/>
                <a:sym typeface="Montserrat"/>
              </a:rPr>
              <a:t> </a:t>
            </a:r>
            <a:r>
              <a:rPr lang="en-US" altLang="zh-TW" sz="1800" dirty="0">
                <a:solidFill>
                  <a:schemeClr val="tx1"/>
                </a:solidFill>
                <a:latin typeface="Arial" panose="020B0604020202020204" pitchFamily="34" charset="0"/>
                <a:ea typeface="Helvetica Neue" panose="02000503000000020004" pitchFamily="2" charset="0"/>
                <a:cs typeface="Arial" panose="020B0604020202020204" pitchFamily="34" charset="0"/>
                <a:sym typeface="Montserrat"/>
              </a:rPr>
              <a:t>  </a:t>
            </a:r>
          </a:p>
        </p:txBody>
      </p:sp>
    </p:spTree>
    <p:extLst>
      <p:ext uri="{BB962C8B-B14F-4D97-AF65-F5344CB8AC3E}">
        <p14:creationId xmlns:p14="http://schemas.microsoft.com/office/powerpoint/2010/main" val="4146933173"/>
      </p:ext>
    </p:extLst>
  </p:cSld>
  <p:clrMapOvr>
    <a:masterClrMapping/>
  </p:clrMapOvr>
  <p:transition spd="med"/>
  <p:extLst>
    <p:ext uri="{DCECCB84-F9BA-43D5-87BE-67443E8EF086}">
      <p15:sldGuideLst xmlns:p15="http://schemas.microsoft.com/office/powerpoint/2012/main">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lank Slide">
    <p:bg>
      <p:bgPr>
        <a:solidFill>
          <a:srgbClr val="333333"/>
        </a:solidFill>
        <a:effectLst/>
      </p:bgPr>
    </p:bg>
    <p:spTree>
      <p:nvGrpSpPr>
        <p:cNvPr id="1" name=""/>
        <p:cNvGrpSpPr/>
        <p:nvPr/>
      </p:nvGrpSpPr>
      <p:grpSpPr>
        <a:xfrm>
          <a:off x="0" y="0"/>
          <a:ext cx="0" cy="0"/>
          <a:chOff x="0" y="0"/>
          <a:chExt cx="0" cy="0"/>
        </a:xfrm>
      </p:grpSpPr>
      <p:sp>
        <p:nvSpPr>
          <p:cNvPr id="8" name="標題 1">
            <a:extLst>
              <a:ext uri="{FF2B5EF4-FFF2-40B4-BE49-F238E27FC236}">
                <a16:creationId xmlns:a16="http://schemas.microsoft.com/office/drawing/2014/main" id="{4E4916F1-4268-DDE1-6026-A8EAC277B460}"/>
              </a:ext>
            </a:extLst>
          </p:cNvPr>
          <p:cNvSpPr>
            <a:spLocks noGrp="1"/>
          </p:cNvSpPr>
          <p:nvPr>
            <p:ph type="title" hasCustomPrompt="1"/>
          </p:nvPr>
        </p:nvSpPr>
        <p:spPr>
          <a:xfrm>
            <a:off x="498845" y="2704207"/>
            <a:ext cx="7995673" cy="1278196"/>
          </a:xfrm>
          <a:prstGeom prst="rect">
            <a:avLst/>
          </a:prstGeom>
        </p:spPr>
        <p:txBody>
          <a:bodyPr anchor="t"/>
          <a:lstStyle>
            <a:lvl1pPr marR="0" algn="l" defTabSz="914400" rtl="0" eaLnBrk="1" latinLnBrk="0" hangingPunct="1">
              <a:lnSpc>
                <a:spcPct val="90000"/>
              </a:lnSpc>
              <a:spcBef>
                <a:spcPct val="0"/>
              </a:spcBef>
              <a:spcAft>
                <a:spcPts val="0"/>
              </a:spcAft>
              <a:buClrTx/>
              <a:buFontTx/>
              <a:buNone/>
              <a:defRPr lang="zh-TW" altLang="en-US" sz="4600" b="0" i="0" u="none" strike="noStrike" kern="1200" cap="none" dirty="0">
                <a:solidFill>
                  <a:schemeClr val="lt1"/>
                </a:solidFill>
                <a:latin typeface="Arial" panose="020B0604020202020204" pitchFamily="34" charset="0"/>
                <a:ea typeface="+mj-ea"/>
                <a:cs typeface="Arial" panose="020B0604020202020204" pitchFamily="34" charset="0"/>
                <a:sym typeface="Arial"/>
              </a:defRPr>
            </a:lvl1pPr>
          </a:lstStyle>
          <a:p>
            <a:r>
              <a:rPr kumimoji="1" lang="en-US" altLang="zh-TW" dirty="0"/>
              <a:t>Click to edit master title styles</a:t>
            </a:r>
            <a:endParaRPr kumimoji="1" lang="zh-TW" altLang="en-US" dirty="0"/>
          </a:p>
        </p:txBody>
      </p:sp>
      <p:pic>
        <p:nvPicPr>
          <p:cNvPr id="7" name="圖片 6">
            <a:extLst>
              <a:ext uri="{FF2B5EF4-FFF2-40B4-BE49-F238E27FC236}">
                <a16:creationId xmlns:a16="http://schemas.microsoft.com/office/drawing/2014/main" id="{F29F7220-A3DD-B82C-71F3-F65118B368F4}"/>
              </a:ext>
            </a:extLst>
          </p:cNvPr>
          <p:cNvPicPr>
            <a:picLocks noChangeAspect="1"/>
          </p:cNvPicPr>
          <p:nvPr userDrawn="1"/>
        </p:nvPicPr>
        <p:blipFill>
          <a:blip r:embed="rId2" cstate="screen">
            <a:biLevel thresh="25000"/>
            <a:extLst>
              <a:ext uri="{28A0092B-C50C-407E-A947-70E740481C1C}">
                <a14:useLocalDpi xmlns:a14="http://schemas.microsoft.com/office/drawing/2010/main"/>
              </a:ext>
            </a:extLst>
          </a:blip>
          <a:stretch>
            <a:fillRect/>
          </a:stretch>
        </p:blipFill>
        <p:spPr>
          <a:xfrm>
            <a:off x="10921776" y="6465415"/>
            <a:ext cx="1086321" cy="184425"/>
          </a:xfrm>
          <a:prstGeom prst="rect">
            <a:avLst/>
          </a:prstGeom>
        </p:spPr>
      </p:pic>
    </p:spTree>
    <p:extLst>
      <p:ext uri="{BB962C8B-B14F-4D97-AF65-F5344CB8AC3E}">
        <p14:creationId xmlns:p14="http://schemas.microsoft.com/office/powerpoint/2010/main" val="4269289184"/>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標題及內容">
    <p:bg>
      <p:bgRef idx="1001">
        <a:schemeClr val="bg1"/>
      </p:bgRef>
    </p:bg>
    <p:spTree>
      <p:nvGrpSpPr>
        <p:cNvPr id="1" name=""/>
        <p:cNvGrpSpPr/>
        <p:nvPr/>
      </p:nvGrpSpPr>
      <p:grpSpPr>
        <a:xfrm>
          <a:off x="0" y="0"/>
          <a:ext cx="0" cy="0"/>
          <a:chOff x="0" y="0"/>
          <a:chExt cx="0" cy="0"/>
        </a:xfrm>
      </p:grpSpPr>
      <p:pic>
        <p:nvPicPr>
          <p:cNvPr id="4" name="圖片 3" descr="newnew_16：9-28.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3588" cy="6858000"/>
          </a:xfrm>
          <a:prstGeom prst="rect">
            <a:avLst/>
          </a:prstGeom>
        </p:spPr>
      </p:pic>
      <p:sp>
        <p:nvSpPr>
          <p:cNvPr id="9" name="TextBox 7"/>
          <p:cNvSpPr txBox="1"/>
          <p:nvPr/>
        </p:nvSpPr>
        <p:spPr>
          <a:xfrm>
            <a:off x="4176331" y="6356585"/>
            <a:ext cx="3840500" cy="480000"/>
          </a:xfrm>
          <a:prstGeom prst="rect">
            <a:avLst/>
          </a:prstGeom>
          <a:noFill/>
          <a:ln>
            <a:noFill/>
          </a:ln>
        </p:spPr>
        <p:txBody>
          <a:bodyPr wrap="none" rtlCol="0" anchor="ctr" anchorCtr="0">
            <a:normAutofit/>
          </a:bodyPr>
          <a:lstStyle/>
          <a:p>
            <a:pPr marL="0" algn="ctr" defTabSz="1219170" rtl="0" eaLnBrk="1" latinLnBrk="0" hangingPunct="1"/>
            <a:r>
              <a:rPr lang="en-US" sz="1600" b="0" kern="1200">
                <a:solidFill>
                  <a:srgbClr val="757575"/>
                </a:solidFill>
                <a:latin typeface="+mn-lt"/>
                <a:ea typeface="+mn-ea"/>
                <a:cs typeface="+mn-cs"/>
              </a:rPr>
              <a:t>Confidential</a:t>
            </a:r>
          </a:p>
        </p:txBody>
      </p:sp>
      <p:sp>
        <p:nvSpPr>
          <p:cNvPr id="3" name="Content Placeholder 2"/>
          <p:cNvSpPr>
            <a:spLocks noGrp="1"/>
          </p:cNvSpPr>
          <p:nvPr>
            <p:ph idx="1"/>
          </p:nvPr>
        </p:nvSpPr>
        <p:spPr>
          <a:xfrm>
            <a:off x="431428" y="1600202"/>
            <a:ext cx="11426757" cy="4525963"/>
          </a:xfrm>
        </p:spPr>
        <p:txBody>
          <a:bodyPr/>
          <a:lstStyle>
            <a:lvl3pPr>
              <a:defRPr b="0"/>
            </a:lvl3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2" name="Title 1"/>
          <p:cNvSpPr>
            <a:spLocks noGrp="1"/>
          </p:cNvSpPr>
          <p:nvPr>
            <p:ph type="title"/>
          </p:nvPr>
        </p:nvSpPr>
        <p:spPr>
          <a:xfrm>
            <a:off x="431428" y="269777"/>
            <a:ext cx="11426757" cy="950979"/>
          </a:xfrm>
        </p:spPr>
        <p:txBody>
          <a:bodyPr/>
          <a:lstStyle/>
          <a:p>
            <a:r>
              <a:rPr lang="zh-TW" altLang="en-US"/>
              <a:t>按一下以編輯母片標題樣式</a:t>
            </a:r>
            <a:endParaRPr lang="en-US"/>
          </a:p>
        </p:txBody>
      </p:sp>
      <p:sp>
        <p:nvSpPr>
          <p:cNvPr id="7" name="Slide Number Placeholder 3"/>
          <p:cNvSpPr>
            <a:spLocks noGrp="1"/>
          </p:cNvSpPr>
          <p:nvPr>
            <p:ph type="sldNum" sz="quarter" idx="4"/>
          </p:nvPr>
        </p:nvSpPr>
        <p:spPr>
          <a:xfrm>
            <a:off x="431427" y="6405332"/>
            <a:ext cx="672163"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B4ABAE0D-D510-454A-A252-89BAA8DD97CE}" type="slidenum">
              <a:rPr lang="zh-TW" altLang="en-US" smtClean="0"/>
              <a:t>‹#›</a:t>
            </a:fld>
            <a:endParaRPr lang="zh-TW" altLang="en-US"/>
          </a:p>
        </p:txBody>
      </p:sp>
    </p:spTree>
    <p:extLst>
      <p:ext uri="{BB962C8B-B14F-4D97-AF65-F5344CB8AC3E}">
        <p14:creationId xmlns:p14="http://schemas.microsoft.com/office/powerpoint/2010/main" val="3071942615"/>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ver ">
    <p:spTree>
      <p:nvGrpSpPr>
        <p:cNvPr id="1" name=""/>
        <p:cNvGrpSpPr/>
        <p:nvPr/>
      </p:nvGrpSpPr>
      <p:grpSpPr>
        <a:xfrm>
          <a:off x="0" y="0"/>
          <a:ext cx="0" cy="0"/>
          <a:chOff x="0" y="0"/>
          <a:chExt cx="0" cy="0"/>
        </a:xfrm>
      </p:grpSpPr>
      <p:pic>
        <p:nvPicPr>
          <p:cNvPr id="10" name="圖片 9">
            <a:extLst>
              <a:ext uri="{FF2B5EF4-FFF2-40B4-BE49-F238E27FC236}">
                <a16:creationId xmlns:a16="http://schemas.microsoft.com/office/drawing/2014/main" id="{CCDCB7F7-1BC9-126D-F62F-D7EE13E31F7B}"/>
              </a:ext>
            </a:extLst>
          </p:cNvPr>
          <p:cNvPicPr>
            <a:picLocks/>
          </p:cNvPicPr>
          <p:nvPr userDrawn="1"/>
        </p:nvPicPr>
        <p:blipFill>
          <a:blip r:embed="rId2">
            <a:extLst>
              <a:ext uri="{28A0092B-C50C-407E-A947-70E740481C1C}">
                <a14:useLocalDpi xmlns:a14="http://schemas.microsoft.com/office/drawing/2010/main" val="0"/>
              </a:ext>
            </a:extLst>
          </a:blip>
          <a:stretch>
            <a:fillRect/>
          </a:stretch>
        </p:blipFill>
        <p:spPr>
          <a:xfrm>
            <a:off x="458127" y="0"/>
            <a:ext cx="11277333" cy="4572000"/>
          </a:xfrm>
          <a:prstGeom prst="rect">
            <a:avLst/>
          </a:prstGeom>
        </p:spPr>
      </p:pic>
      <p:sp>
        <p:nvSpPr>
          <p:cNvPr id="12" name="矩形 11">
            <a:extLst>
              <a:ext uri="{FF2B5EF4-FFF2-40B4-BE49-F238E27FC236}">
                <a16:creationId xmlns:a16="http://schemas.microsoft.com/office/drawing/2014/main" id="{627FC470-F141-C9BB-493E-638B9F5377EF}"/>
              </a:ext>
            </a:extLst>
          </p:cNvPr>
          <p:cNvSpPr/>
          <p:nvPr userDrawn="1"/>
        </p:nvSpPr>
        <p:spPr>
          <a:xfrm>
            <a:off x="458127" y="0"/>
            <a:ext cx="8733848" cy="4572000"/>
          </a:xfrm>
          <a:prstGeom prst="rect">
            <a:avLst/>
          </a:prstGeom>
          <a:gradFill>
            <a:gsLst>
              <a:gs pos="32000">
                <a:schemeClr val="accent1"/>
              </a:gs>
              <a:gs pos="100000">
                <a:schemeClr val="accent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latin typeface="Arial" panose="020B0604020202020204" pitchFamily="34" charset="0"/>
              <a:cs typeface="Arial" panose="020B0604020202020204" pitchFamily="34" charset="0"/>
            </a:endParaRPr>
          </a:p>
        </p:txBody>
      </p:sp>
      <p:pic>
        <p:nvPicPr>
          <p:cNvPr id="11" name="圖形 10">
            <a:extLst>
              <a:ext uri="{FF2B5EF4-FFF2-40B4-BE49-F238E27FC236}">
                <a16:creationId xmlns:a16="http://schemas.microsoft.com/office/drawing/2014/main" id="{1834E75B-44F2-6DB6-4FD4-87F9C93FF32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652607" y="6028720"/>
            <a:ext cx="2180787" cy="320400"/>
          </a:xfrm>
          <a:prstGeom prst="rect">
            <a:avLst/>
          </a:prstGeom>
        </p:spPr>
      </p:pic>
      <p:sp>
        <p:nvSpPr>
          <p:cNvPr id="16" name="文字版面配置區 4">
            <a:extLst>
              <a:ext uri="{FF2B5EF4-FFF2-40B4-BE49-F238E27FC236}">
                <a16:creationId xmlns:a16="http://schemas.microsoft.com/office/drawing/2014/main" id="{062C76DE-2B8B-C068-B528-8A8BE4543002}"/>
              </a:ext>
            </a:extLst>
          </p:cNvPr>
          <p:cNvSpPr>
            <a:spLocks noGrp="1"/>
          </p:cNvSpPr>
          <p:nvPr>
            <p:ph type="body" sz="quarter" idx="11" hasCustomPrompt="1"/>
          </p:nvPr>
        </p:nvSpPr>
        <p:spPr>
          <a:xfrm>
            <a:off x="635582" y="1911530"/>
            <a:ext cx="10807240" cy="1001999"/>
          </a:xfrm>
          <a:prstGeom prst="rect">
            <a:avLst/>
          </a:prstGeom>
        </p:spPr>
        <p:txBody>
          <a:bodyPr anchor="t"/>
          <a:lstStyle>
            <a:lvl1pPr marL="0" marR="0" indent="0" algn="l" defTabSz="914400" rtl="0" eaLnBrk="1" fontAlgn="auto" latinLnBrk="0" hangingPunct="1">
              <a:lnSpc>
                <a:spcPct val="100000"/>
              </a:lnSpc>
              <a:spcBef>
                <a:spcPts val="0"/>
              </a:spcBef>
              <a:spcAft>
                <a:spcPts val="0"/>
              </a:spcAft>
              <a:buClr>
                <a:schemeClr val="bg2">
                  <a:lumMod val="25000"/>
                </a:schemeClr>
              </a:buClr>
              <a:buSzTx/>
              <a:buFont typeface="Arial" panose="020B0604020202020204" pitchFamily="34" charset="0"/>
              <a:buNone/>
              <a:tabLst/>
              <a:defRPr lang="zh-TW" altLang="en-US" sz="4800" b="1" i="0" u="none" strike="noStrike" kern="1200" cap="none" dirty="0">
                <a:solidFill>
                  <a:schemeClr val="bg1"/>
                </a:solidFill>
                <a:latin typeface="+mn-lt"/>
                <a:ea typeface="+mn-ea"/>
                <a:cs typeface="Arial" pitchFamily="34" charset="0"/>
                <a:sym typeface="Arial"/>
              </a:defRPr>
            </a:lvl1pPr>
          </a:lstStyle>
          <a:p>
            <a:pPr marL="0" marR="0" lvl="0" indent="0" algn="l" defTabSz="914400" rtl="0" eaLnBrk="1" fontAlgn="auto" latinLnBrk="0" hangingPunct="1">
              <a:lnSpc>
                <a:spcPct val="100000"/>
              </a:lnSpc>
              <a:spcBef>
                <a:spcPts val="0"/>
              </a:spcBef>
              <a:spcAft>
                <a:spcPts val="0"/>
              </a:spcAft>
              <a:buClr>
                <a:schemeClr val="bg2">
                  <a:lumMod val="25000"/>
                </a:schemeClr>
              </a:buClr>
              <a:buSzTx/>
              <a:buFont typeface="Arial" panose="020B0604020202020204" pitchFamily="34" charset="0"/>
              <a:buNone/>
              <a:tabLst/>
              <a:defRPr/>
            </a:pPr>
            <a:r>
              <a:rPr lang="en-US" altLang="zh-TW" dirty="0"/>
              <a:t>Click to edit master title style</a:t>
            </a:r>
            <a:endParaRPr kumimoji="1" lang="zh-TW" altLang="en-US" dirty="0"/>
          </a:p>
          <a:p>
            <a:pPr lvl="0"/>
            <a:endParaRPr kumimoji="1" lang="zh-TW" altLang="en-US" dirty="0"/>
          </a:p>
        </p:txBody>
      </p:sp>
      <p:sp>
        <p:nvSpPr>
          <p:cNvPr id="9" name="文字版面配置區 4">
            <a:extLst>
              <a:ext uri="{FF2B5EF4-FFF2-40B4-BE49-F238E27FC236}">
                <a16:creationId xmlns:a16="http://schemas.microsoft.com/office/drawing/2014/main" id="{937B59BC-041B-068F-1245-1843B1BA1BC2}"/>
              </a:ext>
            </a:extLst>
          </p:cNvPr>
          <p:cNvSpPr>
            <a:spLocks noGrp="1"/>
          </p:cNvSpPr>
          <p:nvPr>
            <p:ph type="body" sz="quarter" idx="12" hasCustomPrompt="1"/>
          </p:nvPr>
        </p:nvSpPr>
        <p:spPr>
          <a:xfrm>
            <a:off x="515938" y="4847759"/>
            <a:ext cx="5581650" cy="574280"/>
          </a:xfrm>
          <a:prstGeom prst="rect">
            <a:avLst/>
          </a:prstGeom>
        </p:spPr>
        <p:txBody>
          <a:bodyPr anchor="t">
            <a:noAutofit/>
          </a:bodyPr>
          <a:lstStyle>
            <a:lvl1pPr marL="0" indent="0">
              <a:spcBef>
                <a:spcPts val="0"/>
              </a:spcBef>
              <a:buNone/>
              <a:defRPr lang="zh-TW" altLang="en-US" sz="2600" b="1" i="0" u="none" strike="noStrike" cap="none" dirty="0">
                <a:solidFill>
                  <a:schemeClr val="tx2"/>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add presenter’s name</a:t>
            </a:r>
            <a:endParaRPr kumimoji="1" lang="zh-TW" altLang="en-US" dirty="0"/>
          </a:p>
        </p:txBody>
      </p:sp>
      <p:sp>
        <p:nvSpPr>
          <p:cNvPr id="17" name="文字版面配置區 4">
            <a:extLst>
              <a:ext uri="{FF2B5EF4-FFF2-40B4-BE49-F238E27FC236}">
                <a16:creationId xmlns:a16="http://schemas.microsoft.com/office/drawing/2014/main" id="{29CDE9E1-0114-BD26-4231-08C504A15D32}"/>
              </a:ext>
            </a:extLst>
          </p:cNvPr>
          <p:cNvSpPr>
            <a:spLocks noGrp="1"/>
          </p:cNvSpPr>
          <p:nvPr>
            <p:ph type="body" sz="quarter" idx="13" hasCustomPrompt="1"/>
          </p:nvPr>
        </p:nvSpPr>
        <p:spPr>
          <a:xfrm>
            <a:off x="515143" y="5429155"/>
            <a:ext cx="5581650" cy="402468"/>
          </a:xfrm>
          <a:prstGeom prst="rect">
            <a:avLst/>
          </a:prstGeom>
        </p:spPr>
        <p:txBody>
          <a:bodyPr anchor="t">
            <a:noAutofit/>
          </a:bodyPr>
          <a:lstStyle>
            <a:lvl1pPr marL="0" indent="0">
              <a:spcBef>
                <a:spcPts val="0"/>
              </a:spcBef>
              <a:buNone/>
              <a:defRPr lang="zh-TW" altLang="en-US" sz="1800" b="0" i="0" u="none" strike="noStrike" cap="none" dirty="0">
                <a:solidFill>
                  <a:schemeClr val="tx2"/>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add presenter’s title</a:t>
            </a:r>
            <a:endParaRPr kumimoji="1" lang="zh-TW" altLang="en-US" dirty="0"/>
          </a:p>
        </p:txBody>
      </p:sp>
      <p:sp>
        <p:nvSpPr>
          <p:cNvPr id="18" name="文字版面配置區 4">
            <a:extLst>
              <a:ext uri="{FF2B5EF4-FFF2-40B4-BE49-F238E27FC236}">
                <a16:creationId xmlns:a16="http://schemas.microsoft.com/office/drawing/2014/main" id="{3A9E6C47-87B1-D509-3F4F-C5980E8CD9CB}"/>
              </a:ext>
            </a:extLst>
          </p:cNvPr>
          <p:cNvSpPr>
            <a:spLocks noGrp="1"/>
          </p:cNvSpPr>
          <p:nvPr>
            <p:ph type="body" sz="quarter" idx="14" hasCustomPrompt="1"/>
          </p:nvPr>
        </p:nvSpPr>
        <p:spPr>
          <a:xfrm>
            <a:off x="515938" y="6021288"/>
            <a:ext cx="5581650" cy="334220"/>
          </a:xfrm>
          <a:prstGeom prst="rect">
            <a:avLst/>
          </a:prstGeom>
        </p:spPr>
        <p:txBody>
          <a:bodyPr anchor="t">
            <a:noAutofit/>
          </a:bodyPr>
          <a:lstStyle>
            <a:lvl1pPr marL="0" indent="0">
              <a:spcBef>
                <a:spcPts val="0"/>
              </a:spcBef>
              <a:buNone/>
              <a:defRPr lang="zh-TW" altLang="en-US" sz="1600" b="0" i="0" u="none" strike="noStrike" cap="none" baseline="0" dirty="0">
                <a:solidFill>
                  <a:schemeClr val="bg1">
                    <a:lumMod val="50000"/>
                  </a:schemeClr>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add date (e.g. January 1, 2024)</a:t>
            </a:r>
            <a:endParaRPr kumimoji="1" lang="zh-TW" altLang="en-US" dirty="0"/>
          </a:p>
        </p:txBody>
      </p:sp>
    </p:spTree>
    <p:extLst>
      <p:ext uri="{BB962C8B-B14F-4D97-AF65-F5344CB8AC3E}">
        <p14:creationId xmlns:p14="http://schemas.microsoft.com/office/powerpoint/2010/main" val="156517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Cover_Edit">
    <p:spTree>
      <p:nvGrpSpPr>
        <p:cNvPr id="1" name=""/>
        <p:cNvGrpSpPr/>
        <p:nvPr/>
      </p:nvGrpSpPr>
      <p:grpSpPr>
        <a:xfrm>
          <a:off x="0" y="0"/>
          <a:ext cx="0" cy="0"/>
          <a:chOff x="0" y="0"/>
          <a:chExt cx="0" cy="0"/>
        </a:xfrm>
      </p:grpSpPr>
      <p:sp>
        <p:nvSpPr>
          <p:cNvPr id="2" name="圖片版面配置區 6">
            <a:extLst>
              <a:ext uri="{FF2B5EF4-FFF2-40B4-BE49-F238E27FC236}">
                <a16:creationId xmlns:a16="http://schemas.microsoft.com/office/drawing/2014/main" id="{50DB062D-130E-7863-90A1-218D821EC4E5}"/>
              </a:ext>
            </a:extLst>
          </p:cNvPr>
          <p:cNvSpPr>
            <a:spLocks noGrp="1"/>
          </p:cNvSpPr>
          <p:nvPr>
            <p:ph type="pic" sz="quarter" idx="15" hasCustomPrompt="1"/>
          </p:nvPr>
        </p:nvSpPr>
        <p:spPr>
          <a:xfrm>
            <a:off x="360194" y="0"/>
            <a:ext cx="11476800" cy="4572000"/>
          </a:xfrm>
          <a:prstGeom prst="rect">
            <a:avLst/>
          </a:prstGeom>
          <a:solidFill>
            <a:schemeClr val="bg2"/>
          </a:solidFill>
        </p:spPr>
        <p:txBody>
          <a:bodyPr/>
          <a:lstStyle>
            <a:lvl1pPr marL="0" indent="0" algn="r">
              <a:buNone/>
              <a:defRPr>
                <a:solidFill>
                  <a:schemeClr val="bg1">
                    <a:lumMod val="65000"/>
                  </a:schemeClr>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90000"/>
              </a:lnSpc>
              <a:spcBef>
                <a:spcPts val="1000"/>
              </a:spcBef>
              <a:spcAft>
                <a:spcPts val="0"/>
              </a:spcAft>
              <a:buClr>
                <a:schemeClr val="accent1"/>
              </a:buClr>
              <a:buSzTx/>
              <a:buFont typeface="Arial" panose="020B0604020202020204" pitchFamily="34" charset="0"/>
              <a:buNone/>
              <a:tabLst/>
              <a:defRPr/>
            </a:pPr>
            <a:r>
              <a:rPr kumimoji="1" lang="en-US" altLang="zh-TW" dirty="0"/>
              <a:t>Click icon to insert an image</a:t>
            </a:r>
          </a:p>
          <a:p>
            <a:endParaRPr kumimoji="1" lang="zh-TW" altLang="en-US" dirty="0"/>
          </a:p>
        </p:txBody>
      </p:sp>
      <p:pic>
        <p:nvPicPr>
          <p:cNvPr id="7" name="圖形 6">
            <a:extLst>
              <a:ext uri="{FF2B5EF4-FFF2-40B4-BE49-F238E27FC236}">
                <a16:creationId xmlns:a16="http://schemas.microsoft.com/office/drawing/2014/main" id="{A4898908-9F47-F2B8-E4B2-6635BFFEF8D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52607" y="6028720"/>
            <a:ext cx="2180787" cy="320400"/>
          </a:xfrm>
          <a:prstGeom prst="rect">
            <a:avLst/>
          </a:prstGeom>
        </p:spPr>
      </p:pic>
      <p:sp>
        <p:nvSpPr>
          <p:cNvPr id="9" name="文字版面配置區 4">
            <a:extLst>
              <a:ext uri="{FF2B5EF4-FFF2-40B4-BE49-F238E27FC236}">
                <a16:creationId xmlns:a16="http://schemas.microsoft.com/office/drawing/2014/main" id="{062C76DE-2B8B-C068-B528-8A8BE4543002}"/>
              </a:ext>
            </a:extLst>
          </p:cNvPr>
          <p:cNvSpPr>
            <a:spLocks noGrp="1"/>
          </p:cNvSpPr>
          <p:nvPr>
            <p:ph type="body" sz="quarter" idx="11" hasCustomPrompt="1"/>
          </p:nvPr>
        </p:nvSpPr>
        <p:spPr>
          <a:xfrm>
            <a:off x="515938" y="1911530"/>
            <a:ext cx="11161712" cy="1073717"/>
          </a:xfrm>
          <a:prstGeom prst="rect">
            <a:avLst/>
          </a:prstGeom>
        </p:spPr>
        <p:txBody>
          <a:bodyPr anchor="t"/>
          <a:lstStyle>
            <a:lvl1pPr marL="0" marR="0" indent="0" algn="l" defTabSz="914400" rtl="0" eaLnBrk="1" fontAlgn="auto" latinLnBrk="0" hangingPunct="1">
              <a:lnSpc>
                <a:spcPct val="100000"/>
              </a:lnSpc>
              <a:spcBef>
                <a:spcPts val="0"/>
              </a:spcBef>
              <a:spcAft>
                <a:spcPts val="0"/>
              </a:spcAft>
              <a:buClr>
                <a:schemeClr val="bg2">
                  <a:lumMod val="25000"/>
                </a:schemeClr>
              </a:buClr>
              <a:buSzTx/>
              <a:buFont typeface="Arial" panose="020B0604020202020204" pitchFamily="34" charset="0"/>
              <a:buNone/>
              <a:tabLst/>
              <a:defRPr lang="zh-TW" altLang="en-US" sz="4800" b="1" i="0" u="none" strike="noStrike" kern="1200" cap="none" dirty="0">
                <a:solidFill>
                  <a:schemeClr val="bg1"/>
                </a:solidFill>
                <a:latin typeface="+mn-lt"/>
                <a:ea typeface="+mj-ea"/>
                <a:cs typeface="Arial" pitchFamily="34" charset="0"/>
                <a:sym typeface="Arial"/>
              </a:defRPr>
            </a:lvl1pPr>
          </a:lstStyle>
          <a:p>
            <a:pPr marL="0" marR="0" lvl="0" indent="0" algn="l" defTabSz="914400" rtl="0" eaLnBrk="1" fontAlgn="auto" latinLnBrk="0" hangingPunct="1">
              <a:lnSpc>
                <a:spcPct val="100000"/>
              </a:lnSpc>
              <a:spcBef>
                <a:spcPts val="0"/>
              </a:spcBef>
              <a:spcAft>
                <a:spcPts val="0"/>
              </a:spcAft>
              <a:buClr>
                <a:schemeClr val="bg2">
                  <a:lumMod val="25000"/>
                </a:schemeClr>
              </a:buClr>
              <a:buSzTx/>
              <a:buFont typeface="Arial" panose="020B0604020202020204" pitchFamily="34" charset="0"/>
              <a:buNone/>
              <a:tabLst/>
              <a:defRPr/>
            </a:pPr>
            <a:r>
              <a:rPr lang="en-US" altLang="zh-TW" dirty="0"/>
              <a:t>Click to edit master title style</a:t>
            </a:r>
            <a:endParaRPr kumimoji="1" lang="zh-TW" altLang="en-US" dirty="0"/>
          </a:p>
          <a:p>
            <a:pPr lvl="0"/>
            <a:endParaRPr kumimoji="1" lang="zh-TW" altLang="en-US" dirty="0"/>
          </a:p>
        </p:txBody>
      </p:sp>
      <p:sp>
        <p:nvSpPr>
          <p:cNvPr id="8" name="文字版面配置區 4">
            <a:extLst>
              <a:ext uri="{FF2B5EF4-FFF2-40B4-BE49-F238E27FC236}">
                <a16:creationId xmlns:a16="http://schemas.microsoft.com/office/drawing/2014/main" id="{937B59BC-041B-068F-1245-1843B1BA1BC2}"/>
              </a:ext>
            </a:extLst>
          </p:cNvPr>
          <p:cNvSpPr>
            <a:spLocks noGrp="1"/>
          </p:cNvSpPr>
          <p:nvPr>
            <p:ph type="body" sz="quarter" idx="12" hasCustomPrompt="1"/>
          </p:nvPr>
        </p:nvSpPr>
        <p:spPr>
          <a:xfrm>
            <a:off x="515938" y="4832311"/>
            <a:ext cx="5581650" cy="518657"/>
          </a:xfrm>
          <a:prstGeom prst="rect">
            <a:avLst/>
          </a:prstGeom>
        </p:spPr>
        <p:txBody>
          <a:bodyPr anchor="t">
            <a:noAutofit/>
          </a:bodyPr>
          <a:lstStyle>
            <a:lvl1pPr marL="0" indent="0">
              <a:spcBef>
                <a:spcPts val="0"/>
              </a:spcBef>
              <a:buNone/>
              <a:defRPr lang="zh-TW" altLang="en-US" sz="2600" b="1" i="0" u="none" strike="noStrike" cap="none" dirty="0">
                <a:solidFill>
                  <a:schemeClr val="tx2"/>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add presenter’s name</a:t>
            </a:r>
            <a:endParaRPr kumimoji="1" lang="zh-TW" altLang="en-US" dirty="0"/>
          </a:p>
        </p:txBody>
      </p:sp>
      <p:sp>
        <p:nvSpPr>
          <p:cNvPr id="10" name="文字版面配置區 4">
            <a:extLst>
              <a:ext uri="{FF2B5EF4-FFF2-40B4-BE49-F238E27FC236}">
                <a16:creationId xmlns:a16="http://schemas.microsoft.com/office/drawing/2014/main" id="{29CDE9E1-0114-BD26-4231-08C504A15D32}"/>
              </a:ext>
            </a:extLst>
          </p:cNvPr>
          <p:cNvSpPr>
            <a:spLocks noGrp="1"/>
          </p:cNvSpPr>
          <p:nvPr>
            <p:ph type="body" sz="quarter" idx="13" hasCustomPrompt="1"/>
          </p:nvPr>
        </p:nvSpPr>
        <p:spPr>
          <a:xfrm>
            <a:off x="515938" y="5350968"/>
            <a:ext cx="5581650" cy="362847"/>
          </a:xfrm>
          <a:prstGeom prst="rect">
            <a:avLst/>
          </a:prstGeom>
        </p:spPr>
        <p:txBody>
          <a:bodyPr anchor="t">
            <a:noAutofit/>
          </a:bodyPr>
          <a:lstStyle>
            <a:lvl1pPr marL="0" indent="0">
              <a:spcBef>
                <a:spcPts val="0"/>
              </a:spcBef>
              <a:buNone/>
              <a:defRPr lang="zh-TW" altLang="en-US" sz="1800" b="0" i="0" u="none" strike="noStrike" cap="none" dirty="0">
                <a:solidFill>
                  <a:schemeClr val="tx2"/>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add presenter’s title</a:t>
            </a:r>
            <a:endParaRPr kumimoji="1" lang="zh-TW" altLang="en-US" dirty="0"/>
          </a:p>
        </p:txBody>
      </p:sp>
      <p:sp>
        <p:nvSpPr>
          <p:cNvPr id="11" name="文字版面配置區 4">
            <a:extLst>
              <a:ext uri="{FF2B5EF4-FFF2-40B4-BE49-F238E27FC236}">
                <a16:creationId xmlns:a16="http://schemas.microsoft.com/office/drawing/2014/main" id="{3A9E6C47-87B1-D509-3F4F-C5980E8CD9CB}"/>
              </a:ext>
            </a:extLst>
          </p:cNvPr>
          <p:cNvSpPr>
            <a:spLocks noGrp="1"/>
          </p:cNvSpPr>
          <p:nvPr>
            <p:ph type="body" sz="quarter" idx="14" hasCustomPrompt="1"/>
          </p:nvPr>
        </p:nvSpPr>
        <p:spPr>
          <a:xfrm>
            <a:off x="515938" y="6021288"/>
            <a:ext cx="5581650" cy="334220"/>
          </a:xfrm>
          <a:prstGeom prst="rect">
            <a:avLst/>
          </a:prstGeom>
        </p:spPr>
        <p:txBody>
          <a:bodyPr anchor="t">
            <a:noAutofit/>
          </a:bodyPr>
          <a:lstStyle>
            <a:lvl1pPr marL="0" indent="0">
              <a:spcBef>
                <a:spcPts val="0"/>
              </a:spcBef>
              <a:buNone/>
              <a:defRPr lang="zh-TW" altLang="en-US" sz="1600" b="0" i="0" u="none" strike="noStrike" cap="none" baseline="0" dirty="0">
                <a:solidFill>
                  <a:schemeClr val="bg1">
                    <a:lumMod val="50000"/>
                  </a:schemeClr>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add date (e.g. January 1, 2024)</a:t>
            </a:r>
            <a:endParaRPr kumimoji="1" lang="zh-TW" altLang="en-US" dirty="0"/>
          </a:p>
        </p:txBody>
      </p:sp>
    </p:spTree>
    <p:extLst>
      <p:ext uri="{BB962C8B-B14F-4D97-AF65-F5344CB8AC3E}">
        <p14:creationId xmlns:p14="http://schemas.microsoft.com/office/powerpoint/2010/main" val="4842890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Cover">
    <p:bg>
      <p:bgPr>
        <a:solidFill>
          <a:schemeClr val="bg1">
            <a:alpha val="90000"/>
          </a:schemeClr>
        </a:solidFill>
        <a:effectLst/>
      </p:bgPr>
    </p:bg>
    <p:spTree>
      <p:nvGrpSpPr>
        <p:cNvPr id="1" name=""/>
        <p:cNvGrpSpPr/>
        <p:nvPr/>
      </p:nvGrpSpPr>
      <p:grpSpPr>
        <a:xfrm>
          <a:off x="0" y="0"/>
          <a:ext cx="0" cy="0"/>
          <a:chOff x="0" y="0"/>
          <a:chExt cx="0" cy="0"/>
        </a:xfrm>
      </p:grpSpPr>
      <p:pic>
        <p:nvPicPr>
          <p:cNvPr id="11" name="圖片 10" descr="一張含有 足部穿著, 人員, 服裝, 室內 的圖片&#10;&#10;自動產生的描述">
            <a:extLst>
              <a:ext uri="{FF2B5EF4-FFF2-40B4-BE49-F238E27FC236}">
                <a16:creationId xmlns:a16="http://schemas.microsoft.com/office/drawing/2014/main" id="{E4016282-14AB-22EA-494C-9F6785271A57}"/>
              </a:ext>
            </a:extLst>
          </p:cNvPr>
          <p:cNvPicPr>
            <a:picLocks noChangeAspect="1"/>
          </p:cNvPicPr>
          <p:nvPr userDrawn="1"/>
        </p:nvPicPr>
        <p:blipFill>
          <a:blip r:embed="rId2"/>
          <a:stretch>
            <a:fillRect/>
          </a:stretch>
        </p:blipFill>
        <p:spPr>
          <a:xfrm>
            <a:off x="794" y="0"/>
            <a:ext cx="12192794" cy="6858447"/>
          </a:xfrm>
          <a:prstGeom prst="rect">
            <a:avLst/>
          </a:prstGeom>
        </p:spPr>
      </p:pic>
      <p:sp>
        <p:nvSpPr>
          <p:cNvPr id="3" name="手繪多邊形 2">
            <a:extLst>
              <a:ext uri="{FF2B5EF4-FFF2-40B4-BE49-F238E27FC236}">
                <a16:creationId xmlns:a16="http://schemas.microsoft.com/office/drawing/2014/main" id="{4727375F-166D-A35D-166C-70E73F6738CE}"/>
              </a:ext>
            </a:extLst>
          </p:cNvPr>
          <p:cNvSpPr/>
          <p:nvPr userDrawn="1"/>
        </p:nvSpPr>
        <p:spPr>
          <a:xfrm>
            <a:off x="794" y="-2"/>
            <a:ext cx="6946595" cy="6858001"/>
          </a:xfrm>
          <a:custGeom>
            <a:avLst/>
            <a:gdLst>
              <a:gd name="connsiteX0" fmla="*/ 2517494 w 5209946"/>
              <a:gd name="connsiteY0" fmla="*/ 0 h 5143501"/>
              <a:gd name="connsiteX1" fmla="*/ 3050894 w 5209946"/>
              <a:gd name="connsiteY1" fmla="*/ 0 h 5143501"/>
              <a:gd name="connsiteX2" fmla="*/ 4676546 w 5209946"/>
              <a:gd name="connsiteY2" fmla="*/ 0 h 5143501"/>
              <a:gd name="connsiteX3" fmla="*/ 5209946 w 5209946"/>
              <a:gd name="connsiteY3" fmla="*/ 0 h 5143501"/>
              <a:gd name="connsiteX4" fmla="*/ 3050894 w 5209946"/>
              <a:gd name="connsiteY4" fmla="*/ 5143501 h 5143501"/>
              <a:gd name="connsiteX5" fmla="*/ 2517494 w 5209946"/>
              <a:gd name="connsiteY5" fmla="*/ 5143501 h 5143501"/>
              <a:gd name="connsiteX6" fmla="*/ 74913 w 5209946"/>
              <a:gd name="connsiteY6" fmla="*/ 5143501 h 5143501"/>
              <a:gd name="connsiteX7" fmla="*/ 0 w 5209946"/>
              <a:gd name="connsiteY7" fmla="*/ 5143501 h 5143501"/>
              <a:gd name="connsiteX8" fmla="*/ 0 w 5209946"/>
              <a:gd name="connsiteY8" fmla="*/ 1 h 5143501"/>
              <a:gd name="connsiteX9" fmla="*/ 74913 w 5209946"/>
              <a:gd name="connsiteY9" fmla="*/ 1 h 5143501"/>
              <a:gd name="connsiteX10" fmla="*/ 2517494 w 5209946"/>
              <a:gd name="connsiteY10" fmla="*/ 1 h 5143501"/>
              <a:gd name="connsiteX11" fmla="*/ 2517494 w 5209946"/>
              <a:gd name="connsiteY11" fmla="*/ 0 h 51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9946" h="5143501">
                <a:moveTo>
                  <a:pt x="2517494" y="0"/>
                </a:moveTo>
                <a:lnTo>
                  <a:pt x="3050894" y="0"/>
                </a:lnTo>
                <a:lnTo>
                  <a:pt x="4676546" y="0"/>
                </a:lnTo>
                <a:lnTo>
                  <a:pt x="5209946" y="0"/>
                </a:lnTo>
                <a:lnTo>
                  <a:pt x="3050894" y="5143501"/>
                </a:lnTo>
                <a:lnTo>
                  <a:pt x="2517494" y="5143501"/>
                </a:lnTo>
                <a:lnTo>
                  <a:pt x="74913" y="5143501"/>
                </a:lnTo>
                <a:lnTo>
                  <a:pt x="0" y="5143501"/>
                </a:lnTo>
                <a:lnTo>
                  <a:pt x="0" y="1"/>
                </a:lnTo>
                <a:lnTo>
                  <a:pt x="74913" y="1"/>
                </a:lnTo>
                <a:lnTo>
                  <a:pt x="2517494" y="1"/>
                </a:lnTo>
                <a:lnTo>
                  <a:pt x="2517494" y="0"/>
                </a:lnTo>
                <a:close/>
              </a:path>
            </a:pathLst>
          </a:custGeom>
          <a:solidFill>
            <a:schemeClr val="accent1">
              <a:alpha val="9129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TW" altLang="en-US" sz="1600" dirty="0">
              <a:latin typeface="Arial" panose="020B0604020202020204" pitchFamily="34" charset="0"/>
              <a:cs typeface="Arial" panose="020B0604020202020204" pitchFamily="34" charset="0"/>
            </a:endParaRPr>
          </a:p>
        </p:txBody>
      </p:sp>
      <p:pic>
        <p:nvPicPr>
          <p:cNvPr id="6" name="圖形 5">
            <a:extLst>
              <a:ext uri="{FF2B5EF4-FFF2-40B4-BE49-F238E27FC236}">
                <a16:creationId xmlns:a16="http://schemas.microsoft.com/office/drawing/2014/main" id="{6AE2D939-E570-43DE-363E-DB87A342CF37}"/>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53861" y="512669"/>
            <a:ext cx="1510003" cy="221849"/>
          </a:xfrm>
          <a:prstGeom prst="rect">
            <a:avLst/>
          </a:prstGeom>
        </p:spPr>
      </p:pic>
      <p:sp>
        <p:nvSpPr>
          <p:cNvPr id="4" name="文字版面配置區 4">
            <a:extLst>
              <a:ext uri="{FF2B5EF4-FFF2-40B4-BE49-F238E27FC236}">
                <a16:creationId xmlns:a16="http://schemas.microsoft.com/office/drawing/2014/main" id="{5E29324C-1D4A-6819-0A37-A73B5FE7739F}"/>
              </a:ext>
            </a:extLst>
          </p:cNvPr>
          <p:cNvSpPr>
            <a:spLocks noGrp="1"/>
          </p:cNvSpPr>
          <p:nvPr>
            <p:ph type="body" sz="quarter" idx="11" hasCustomPrompt="1"/>
          </p:nvPr>
        </p:nvSpPr>
        <p:spPr>
          <a:xfrm>
            <a:off x="459855" y="1552802"/>
            <a:ext cx="5394012" cy="1693862"/>
          </a:xfrm>
          <a:prstGeom prst="rect">
            <a:avLst/>
          </a:prstGeom>
        </p:spPr>
        <p:txBody>
          <a:bodyPr anchor="t">
            <a:normAutofit/>
          </a:bodyPr>
          <a:lstStyle>
            <a:lvl1pPr marL="0" marR="0" indent="0" algn="l" defTabSz="914400" rtl="0" eaLnBrk="1" fontAlgn="auto" latinLnBrk="0" hangingPunct="1">
              <a:lnSpc>
                <a:spcPct val="100000"/>
              </a:lnSpc>
              <a:spcBef>
                <a:spcPts val="0"/>
              </a:spcBef>
              <a:spcAft>
                <a:spcPts val="0"/>
              </a:spcAft>
              <a:buClr>
                <a:schemeClr val="bg2">
                  <a:lumMod val="25000"/>
                </a:schemeClr>
              </a:buClr>
              <a:buSzTx/>
              <a:buFont typeface="Arial" panose="020B0604020202020204" pitchFamily="34" charset="0"/>
              <a:buNone/>
              <a:tabLst/>
              <a:defRPr sz="4800" b="1">
                <a:solidFill>
                  <a:schemeClr val="bg1"/>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
                <a:schemeClr val="bg2">
                  <a:lumMod val="25000"/>
                </a:schemeClr>
              </a:buClr>
              <a:buSzTx/>
              <a:buFont typeface="Arial" panose="020B0604020202020204" pitchFamily="34" charset="0"/>
              <a:buNone/>
              <a:tabLst/>
              <a:defRPr/>
            </a:pPr>
            <a:r>
              <a:rPr lang="en-US" altLang="zh-TW" dirty="0"/>
              <a:t>Click to edit master title styles</a:t>
            </a:r>
            <a:endParaRPr kumimoji="1" lang="zh-TW" altLang="en-US" dirty="0"/>
          </a:p>
          <a:p>
            <a:pPr lvl="0"/>
            <a:endParaRPr kumimoji="1" lang="zh-TW" altLang="en-US" dirty="0"/>
          </a:p>
        </p:txBody>
      </p:sp>
      <p:sp>
        <p:nvSpPr>
          <p:cNvPr id="5" name="文字版面配置區 4">
            <a:extLst>
              <a:ext uri="{FF2B5EF4-FFF2-40B4-BE49-F238E27FC236}">
                <a16:creationId xmlns:a16="http://schemas.microsoft.com/office/drawing/2014/main" id="{09AA07FE-87DD-107A-85F4-399B9CB81783}"/>
              </a:ext>
            </a:extLst>
          </p:cNvPr>
          <p:cNvSpPr>
            <a:spLocks noGrp="1"/>
          </p:cNvSpPr>
          <p:nvPr>
            <p:ph type="body" sz="quarter" idx="12" hasCustomPrompt="1"/>
          </p:nvPr>
        </p:nvSpPr>
        <p:spPr>
          <a:xfrm>
            <a:off x="459855" y="3911546"/>
            <a:ext cx="4937054" cy="525580"/>
          </a:xfrm>
          <a:prstGeom prst="rect">
            <a:avLst/>
          </a:prstGeom>
        </p:spPr>
        <p:txBody>
          <a:bodyPr anchor="t">
            <a:noAutofit/>
          </a:bodyPr>
          <a:lstStyle>
            <a:lvl1pPr marL="0" indent="0">
              <a:spcBef>
                <a:spcPts val="0"/>
              </a:spcBef>
              <a:buNone/>
              <a:defRPr kumimoji="1" lang="zh-TW" altLang="en-US" sz="2600" b="1" i="0" u="none" strike="noStrike" kern="1200" cap="none"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add presenter’s name</a:t>
            </a:r>
            <a:endParaRPr kumimoji="1" lang="zh-TW" altLang="en-US" dirty="0"/>
          </a:p>
        </p:txBody>
      </p:sp>
      <p:sp>
        <p:nvSpPr>
          <p:cNvPr id="12" name="文字版面配置區 4">
            <a:extLst>
              <a:ext uri="{FF2B5EF4-FFF2-40B4-BE49-F238E27FC236}">
                <a16:creationId xmlns:a16="http://schemas.microsoft.com/office/drawing/2014/main" id="{25588D77-1A92-C605-F82E-DFC3F7509831}"/>
              </a:ext>
            </a:extLst>
          </p:cNvPr>
          <p:cNvSpPr>
            <a:spLocks noGrp="1"/>
          </p:cNvSpPr>
          <p:nvPr>
            <p:ph type="body" sz="quarter" idx="14" hasCustomPrompt="1"/>
          </p:nvPr>
        </p:nvSpPr>
        <p:spPr>
          <a:xfrm>
            <a:off x="461794" y="4441132"/>
            <a:ext cx="4022652" cy="362151"/>
          </a:xfrm>
          <a:prstGeom prst="rect">
            <a:avLst/>
          </a:prstGeom>
        </p:spPr>
        <p:txBody>
          <a:bodyPr anchor="t">
            <a:noAutofit/>
          </a:bodyPr>
          <a:lstStyle>
            <a:lvl1pPr marL="0" indent="0">
              <a:spcBef>
                <a:spcPts val="0"/>
              </a:spcBef>
              <a:buNone/>
              <a:defRPr kumimoji="1" lang="zh-TW" altLang="en-US" sz="1800" b="0" i="0" u="none" strike="noStrike" kern="1200" cap="none"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add presenter’s title</a:t>
            </a:r>
            <a:endParaRPr kumimoji="1" lang="zh-TW" altLang="en-US" dirty="0"/>
          </a:p>
        </p:txBody>
      </p:sp>
      <p:sp>
        <p:nvSpPr>
          <p:cNvPr id="9" name="文字版面配置區 4">
            <a:extLst>
              <a:ext uri="{FF2B5EF4-FFF2-40B4-BE49-F238E27FC236}">
                <a16:creationId xmlns:a16="http://schemas.microsoft.com/office/drawing/2014/main" id="{3A9E6C47-87B1-D509-3F4F-C5980E8CD9CB}"/>
              </a:ext>
            </a:extLst>
          </p:cNvPr>
          <p:cNvSpPr>
            <a:spLocks noGrp="1"/>
          </p:cNvSpPr>
          <p:nvPr>
            <p:ph type="body" sz="quarter" idx="15" hasCustomPrompt="1"/>
          </p:nvPr>
        </p:nvSpPr>
        <p:spPr>
          <a:xfrm>
            <a:off x="515164" y="5329311"/>
            <a:ext cx="4022652" cy="334220"/>
          </a:xfrm>
          <a:prstGeom prst="rect">
            <a:avLst/>
          </a:prstGeom>
        </p:spPr>
        <p:txBody>
          <a:bodyPr anchor="t">
            <a:noAutofit/>
          </a:bodyPr>
          <a:lstStyle>
            <a:lvl1pPr marL="0" indent="0">
              <a:spcBef>
                <a:spcPts val="0"/>
              </a:spcBef>
              <a:buNone/>
              <a:defRPr lang="zh-TW" altLang="en-US" sz="1600" b="0" i="0" u="none" strike="noStrike" cap="none" baseline="0"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add date (e.g. January 1, 2024)</a:t>
            </a:r>
            <a:endParaRPr kumimoji="1" lang="zh-TW" altLang="en-US" dirty="0"/>
          </a:p>
        </p:txBody>
      </p:sp>
    </p:spTree>
    <p:extLst>
      <p:ext uri="{BB962C8B-B14F-4D97-AF65-F5344CB8AC3E}">
        <p14:creationId xmlns:p14="http://schemas.microsoft.com/office/powerpoint/2010/main" val="3044486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Cover_Edit">
    <p:spTree>
      <p:nvGrpSpPr>
        <p:cNvPr id="1" name=""/>
        <p:cNvGrpSpPr/>
        <p:nvPr/>
      </p:nvGrpSpPr>
      <p:grpSpPr>
        <a:xfrm>
          <a:off x="0" y="0"/>
          <a:ext cx="0" cy="0"/>
          <a:chOff x="0" y="0"/>
          <a:chExt cx="0" cy="0"/>
        </a:xfrm>
      </p:grpSpPr>
      <p:sp>
        <p:nvSpPr>
          <p:cNvPr id="4" name="圖片版面配置區 6">
            <a:extLst>
              <a:ext uri="{FF2B5EF4-FFF2-40B4-BE49-F238E27FC236}">
                <a16:creationId xmlns:a16="http://schemas.microsoft.com/office/drawing/2014/main" id="{3AC223BE-1CA9-4681-4433-256800A45F42}"/>
              </a:ext>
            </a:extLst>
          </p:cNvPr>
          <p:cNvSpPr>
            <a:spLocks noGrp="1"/>
          </p:cNvSpPr>
          <p:nvPr>
            <p:ph type="pic" sz="quarter" idx="15" hasCustomPrompt="1"/>
          </p:nvPr>
        </p:nvSpPr>
        <p:spPr>
          <a:xfrm>
            <a:off x="0" y="0"/>
            <a:ext cx="12193588" cy="6858000"/>
          </a:xfrm>
          <a:prstGeom prst="rect">
            <a:avLst/>
          </a:prstGeom>
          <a:solidFill>
            <a:schemeClr val="bg2"/>
          </a:solidFill>
        </p:spPr>
        <p:txBody>
          <a:bodyPr/>
          <a:lstStyle>
            <a:lvl1pPr marL="0" indent="0" algn="r">
              <a:buNone/>
              <a:defRPr>
                <a:solidFill>
                  <a:schemeClr val="bg1">
                    <a:lumMod val="65000"/>
                  </a:schemeClr>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
                <a:schemeClr val="accent1"/>
              </a:buClr>
              <a:buSzTx/>
              <a:buFont typeface="Arial" panose="020B0604020202020204" pitchFamily="34" charset="0"/>
              <a:buNone/>
              <a:tabLst/>
              <a:defRPr/>
            </a:pPr>
            <a:r>
              <a:rPr kumimoji="1" lang="en-US" altLang="zh-TW" dirty="0"/>
              <a:t>Click icon to insert image</a:t>
            </a:r>
          </a:p>
        </p:txBody>
      </p:sp>
      <p:pic>
        <p:nvPicPr>
          <p:cNvPr id="7" name="圖形 5">
            <a:extLst>
              <a:ext uri="{FF2B5EF4-FFF2-40B4-BE49-F238E27FC236}">
                <a16:creationId xmlns:a16="http://schemas.microsoft.com/office/drawing/2014/main" id="{6AE2D939-E570-43DE-363E-DB87A342CF37}"/>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53861" y="512669"/>
            <a:ext cx="1510003" cy="221849"/>
          </a:xfrm>
          <a:prstGeom prst="rect">
            <a:avLst/>
          </a:prstGeom>
        </p:spPr>
      </p:pic>
      <p:sp>
        <p:nvSpPr>
          <p:cNvPr id="2" name="文字版面配置區 4">
            <a:extLst>
              <a:ext uri="{FF2B5EF4-FFF2-40B4-BE49-F238E27FC236}">
                <a16:creationId xmlns:a16="http://schemas.microsoft.com/office/drawing/2014/main" id="{BF69AB1E-6C91-2449-5B0E-F43175FD291D}"/>
              </a:ext>
            </a:extLst>
          </p:cNvPr>
          <p:cNvSpPr>
            <a:spLocks noGrp="1"/>
          </p:cNvSpPr>
          <p:nvPr>
            <p:ph type="body" sz="quarter" idx="11" hasCustomPrompt="1"/>
          </p:nvPr>
        </p:nvSpPr>
        <p:spPr>
          <a:xfrm>
            <a:off x="434222" y="1552802"/>
            <a:ext cx="5394012" cy="1431816"/>
          </a:xfrm>
          <a:prstGeom prst="rect">
            <a:avLst/>
          </a:prstGeom>
        </p:spPr>
        <p:txBody>
          <a:bodyPr anchor="t">
            <a:normAutofit/>
          </a:bodyPr>
          <a:lstStyle>
            <a:lvl1pPr marL="0" marR="0" indent="0" algn="l" defTabSz="914400" rtl="0" eaLnBrk="1" fontAlgn="auto" latinLnBrk="0" hangingPunct="1">
              <a:lnSpc>
                <a:spcPct val="100000"/>
              </a:lnSpc>
              <a:spcBef>
                <a:spcPts val="0"/>
              </a:spcBef>
              <a:spcAft>
                <a:spcPts val="0"/>
              </a:spcAft>
              <a:buClr>
                <a:schemeClr val="bg2">
                  <a:lumMod val="25000"/>
                </a:schemeClr>
              </a:buClr>
              <a:buSzTx/>
              <a:buFont typeface="Arial" panose="020B0604020202020204" pitchFamily="34" charset="0"/>
              <a:buNone/>
              <a:tabLst/>
              <a:defRPr sz="4800" b="1">
                <a:solidFill>
                  <a:schemeClr val="bg1"/>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
                <a:schemeClr val="bg2">
                  <a:lumMod val="25000"/>
                </a:schemeClr>
              </a:buClr>
              <a:buSzTx/>
              <a:buFont typeface="Arial" panose="020B0604020202020204" pitchFamily="34" charset="0"/>
              <a:buNone/>
              <a:tabLst/>
              <a:defRPr/>
            </a:pPr>
            <a:r>
              <a:rPr lang="en-US" altLang="zh-TW" dirty="0"/>
              <a:t>Click to edit master title styles</a:t>
            </a:r>
            <a:endParaRPr kumimoji="1" lang="zh-TW" altLang="en-US" dirty="0"/>
          </a:p>
          <a:p>
            <a:pPr lvl="0"/>
            <a:endParaRPr kumimoji="1" lang="zh-TW" altLang="en-US" dirty="0"/>
          </a:p>
        </p:txBody>
      </p:sp>
      <p:sp>
        <p:nvSpPr>
          <p:cNvPr id="8" name="文字版面配置區 4">
            <a:extLst>
              <a:ext uri="{FF2B5EF4-FFF2-40B4-BE49-F238E27FC236}">
                <a16:creationId xmlns:a16="http://schemas.microsoft.com/office/drawing/2014/main" id="{09AA07FE-87DD-107A-85F4-399B9CB81783}"/>
              </a:ext>
            </a:extLst>
          </p:cNvPr>
          <p:cNvSpPr>
            <a:spLocks noGrp="1"/>
          </p:cNvSpPr>
          <p:nvPr>
            <p:ph type="body" sz="quarter" idx="12" hasCustomPrompt="1"/>
          </p:nvPr>
        </p:nvSpPr>
        <p:spPr>
          <a:xfrm>
            <a:off x="549348" y="3911236"/>
            <a:ext cx="4586674" cy="517792"/>
          </a:xfrm>
          <a:prstGeom prst="rect">
            <a:avLst/>
          </a:prstGeom>
        </p:spPr>
        <p:txBody>
          <a:bodyPr anchor="t">
            <a:noAutofit/>
          </a:bodyPr>
          <a:lstStyle>
            <a:lvl1pPr marL="0" indent="0">
              <a:spcBef>
                <a:spcPts val="0"/>
              </a:spcBef>
              <a:buNone/>
              <a:defRPr kumimoji="1" lang="zh-TW" altLang="en-US" sz="2400" b="1" i="0" u="none" strike="noStrike" kern="1200" cap="none"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add presenter’s name</a:t>
            </a:r>
            <a:endParaRPr kumimoji="1" lang="zh-TW" altLang="en-US" dirty="0"/>
          </a:p>
        </p:txBody>
      </p:sp>
      <p:sp>
        <p:nvSpPr>
          <p:cNvPr id="9" name="文字版面配置區 4">
            <a:extLst>
              <a:ext uri="{FF2B5EF4-FFF2-40B4-BE49-F238E27FC236}">
                <a16:creationId xmlns:a16="http://schemas.microsoft.com/office/drawing/2014/main" id="{25588D77-1A92-C605-F82E-DFC3F7509831}"/>
              </a:ext>
            </a:extLst>
          </p:cNvPr>
          <p:cNvSpPr>
            <a:spLocks noGrp="1"/>
          </p:cNvSpPr>
          <p:nvPr>
            <p:ph type="body" sz="quarter" idx="14" hasCustomPrompt="1"/>
          </p:nvPr>
        </p:nvSpPr>
        <p:spPr>
          <a:xfrm>
            <a:off x="549348" y="4432586"/>
            <a:ext cx="4022652" cy="362151"/>
          </a:xfrm>
          <a:prstGeom prst="rect">
            <a:avLst/>
          </a:prstGeom>
        </p:spPr>
        <p:txBody>
          <a:bodyPr anchor="t"/>
          <a:lstStyle>
            <a:lvl1pPr marL="0" indent="0">
              <a:spcBef>
                <a:spcPts val="0"/>
              </a:spcBef>
              <a:buNone/>
              <a:defRPr kumimoji="1" lang="zh-TW" altLang="en-US" sz="1800" b="0" i="0" u="none" strike="noStrike" kern="1200" cap="none"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add presenter’s title</a:t>
            </a:r>
            <a:endParaRPr kumimoji="1" lang="zh-TW" altLang="en-US" dirty="0"/>
          </a:p>
        </p:txBody>
      </p:sp>
      <p:sp>
        <p:nvSpPr>
          <p:cNvPr id="13" name="文字版面配置區 4">
            <a:extLst>
              <a:ext uri="{FF2B5EF4-FFF2-40B4-BE49-F238E27FC236}">
                <a16:creationId xmlns:a16="http://schemas.microsoft.com/office/drawing/2014/main" id="{3A9E6C47-87B1-D509-3F4F-C5980E8CD9CB}"/>
              </a:ext>
            </a:extLst>
          </p:cNvPr>
          <p:cNvSpPr>
            <a:spLocks noGrp="1"/>
          </p:cNvSpPr>
          <p:nvPr>
            <p:ph type="body" sz="quarter" idx="16" hasCustomPrompt="1"/>
          </p:nvPr>
        </p:nvSpPr>
        <p:spPr>
          <a:xfrm>
            <a:off x="549348" y="5325038"/>
            <a:ext cx="4022652" cy="334220"/>
          </a:xfrm>
          <a:prstGeom prst="rect">
            <a:avLst/>
          </a:prstGeom>
        </p:spPr>
        <p:txBody>
          <a:bodyPr anchor="t">
            <a:noAutofit/>
          </a:bodyPr>
          <a:lstStyle>
            <a:lvl1pPr marL="0" indent="0">
              <a:spcBef>
                <a:spcPts val="0"/>
              </a:spcBef>
              <a:buNone/>
              <a:defRPr lang="zh-TW" altLang="en-US" sz="1600" b="0" i="0" u="none" strike="noStrike" cap="none" baseline="0"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lvl="0"/>
            <a:r>
              <a:rPr kumimoji="1" lang="en-US" altLang="zh-TW" dirty="0"/>
              <a:t>Click to add date (e.g. January 1, 2024)</a:t>
            </a:r>
            <a:endParaRPr kumimoji="1" lang="zh-TW" altLang="en-US" dirty="0"/>
          </a:p>
        </p:txBody>
      </p:sp>
    </p:spTree>
    <p:extLst>
      <p:ext uri="{BB962C8B-B14F-4D97-AF65-F5344CB8AC3E}">
        <p14:creationId xmlns:p14="http://schemas.microsoft.com/office/powerpoint/2010/main" val="2031171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Cover">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06F8B60-DF12-8BE1-1D70-CD3A6E5CDE70}"/>
              </a:ext>
            </a:extLst>
          </p:cNvPr>
          <p:cNvSpPr/>
          <p:nvPr userDrawn="1"/>
        </p:nvSpPr>
        <p:spPr>
          <a:xfrm>
            <a:off x="794" y="0"/>
            <a:ext cx="12193588"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latin typeface="Arial" panose="020B0604020202020204" pitchFamily="34" charset="0"/>
              <a:cs typeface="Arial" panose="020B0604020202020204" pitchFamily="34" charset="0"/>
            </a:endParaRPr>
          </a:p>
        </p:txBody>
      </p:sp>
      <p:sp>
        <p:nvSpPr>
          <p:cNvPr id="3" name="手繪多邊形 2">
            <a:extLst>
              <a:ext uri="{FF2B5EF4-FFF2-40B4-BE49-F238E27FC236}">
                <a16:creationId xmlns:a16="http://schemas.microsoft.com/office/drawing/2014/main" id="{15BAE309-9C98-14BD-F5E4-35C32186910D}"/>
              </a:ext>
            </a:extLst>
          </p:cNvPr>
          <p:cNvSpPr/>
          <p:nvPr userDrawn="1"/>
        </p:nvSpPr>
        <p:spPr>
          <a:xfrm rot="10800000">
            <a:off x="6097588" y="0"/>
            <a:ext cx="5110983" cy="6858000"/>
          </a:xfrm>
          <a:custGeom>
            <a:avLst/>
            <a:gdLst>
              <a:gd name="connsiteX0" fmla="*/ 2878736 w 5110984"/>
              <a:gd name="connsiteY0" fmla="*/ 0 h 6858001"/>
              <a:gd name="connsiteX1" fmla="*/ 4399784 w 5110984"/>
              <a:gd name="connsiteY1" fmla="*/ 0 h 6858001"/>
              <a:gd name="connsiteX2" fmla="*/ 5110984 w 5110984"/>
              <a:gd name="connsiteY2" fmla="*/ 0 h 6858001"/>
              <a:gd name="connsiteX3" fmla="*/ 2232248 w 5110984"/>
              <a:gd name="connsiteY3" fmla="*/ 6858001 h 6858001"/>
              <a:gd name="connsiteX4" fmla="*/ 1521048 w 5110984"/>
              <a:gd name="connsiteY4" fmla="*/ 6858001 h 6858001"/>
              <a:gd name="connsiteX5" fmla="*/ 0 w 5110984"/>
              <a:gd name="connsiteY5" fmla="*/ 6858001 h 6858001"/>
              <a:gd name="connsiteX6" fmla="*/ 2878736 w 5110984"/>
              <a:gd name="connsiteY6"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10984" h="6858001">
                <a:moveTo>
                  <a:pt x="2878736" y="0"/>
                </a:moveTo>
                <a:lnTo>
                  <a:pt x="4399784" y="0"/>
                </a:lnTo>
                <a:lnTo>
                  <a:pt x="5110984" y="0"/>
                </a:lnTo>
                <a:lnTo>
                  <a:pt x="2232248" y="6858001"/>
                </a:lnTo>
                <a:lnTo>
                  <a:pt x="1521048" y="6858001"/>
                </a:lnTo>
                <a:lnTo>
                  <a:pt x="0" y="6858001"/>
                </a:lnTo>
                <a:lnTo>
                  <a:pt x="2878736" y="0"/>
                </a:lnTo>
                <a:close/>
              </a:path>
            </a:pathLst>
          </a:custGeom>
          <a:solidFill>
            <a:schemeClr val="accent2">
              <a:alpha val="248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TW" altLang="en-US" sz="1600" dirty="0">
              <a:latin typeface="Arial" panose="020B0604020202020204" pitchFamily="34" charset="0"/>
              <a:cs typeface="Arial" panose="020B0604020202020204" pitchFamily="34" charset="0"/>
            </a:endParaRPr>
          </a:p>
        </p:txBody>
      </p:sp>
      <p:sp>
        <p:nvSpPr>
          <p:cNvPr id="4" name="手繪多邊形 3">
            <a:extLst>
              <a:ext uri="{FF2B5EF4-FFF2-40B4-BE49-F238E27FC236}">
                <a16:creationId xmlns:a16="http://schemas.microsoft.com/office/drawing/2014/main" id="{ED02A123-2BFA-8F7E-E9D3-4B7A68E8881A}"/>
              </a:ext>
            </a:extLst>
          </p:cNvPr>
          <p:cNvSpPr/>
          <p:nvPr userDrawn="1"/>
        </p:nvSpPr>
        <p:spPr>
          <a:xfrm>
            <a:off x="10254069" y="2237494"/>
            <a:ext cx="1939519" cy="4620509"/>
          </a:xfrm>
          <a:custGeom>
            <a:avLst/>
            <a:gdLst>
              <a:gd name="connsiteX0" fmla="*/ 1566987 w 1566987"/>
              <a:gd name="connsiteY0" fmla="*/ 0 h 3733027"/>
              <a:gd name="connsiteX1" fmla="*/ 1566987 w 1566987"/>
              <a:gd name="connsiteY1" fmla="*/ 3733027 h 3733027"/>
              <a:gd name="connsiteX2" fmla="*/ 0 w 1566987"/>
              <a:gd name="connsiteY2" fmla="*/ 3733027 h 3733027"/>
              <a:gd name="connsiteX3" fmla="*/ 1566987 w 1566987"/>
              <a:gd name="connsiteY3" fmla="*/ 0 h 3733027"/>
            </a:gdLst>
            <a:ahLst/>
            <a:cxnLst>
              <a:cxn ang="0">
                <a:pos x="connsiteX0" y="connsiteY0"/>
              </a:cxn>
              <a:cxn ang="0">
                <a:pos x="connsiteX1" y="connsiteY1"/>
              </a:cxn>
              <a:cxn ang="0">
                <a:pos x="connsiteX2" y="connsiteY2"/>
              </a:cxn>
              <a:cxn ang="0">
                <a:pos x="connsiteX3" y="connsiteY3"/>
              </a:cxn>
            </a:cxnLst>
            <a:rect l="l" t="t" r="r" b="b"/>
            <a:pathLst>
              <a:path w="1566987" h="3733027">
                <a:moveTo>
                  <a:pt x="1566987" y="0"/>
                </a:moveTo>
                <a:lnTo>
                  <a:pt x="1566987" y="3733027"/>
                </a:lnTo>
                <a:lnTo>
                  <a:pt x="0" y="3733027"/>
                </a:lnTo>
                <a:lnTo>
                  <a:pt x="1566987" y="0"/>
                </a:lnTo>
                <a:close/>
              </a:path>
            </a:pathLst>
          </a:custGeom>
          <a:solidFill>
            <a:schemeClr val="accent2">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TW" altLang="en-US">
              <a:latin typeface="Arial" panose="020B0604020202020204" pitchFamily="34" charset="0"/>
              <a:cs typeface="Arial" panose="020B0604020202020204" pitchFamily="34" charset="0"/>
            </a:endParaRPr>
          </a:p>
        </p:txBody>
      </p:sp>
      <p:sp>
        <p:nvSpPr>
          <p:cNvPr id="9" name="文字版面配置區 4">
            <a:extLst>
              <a:ext uri="{FF2B5EF4-FFF2-40B4-BE49-F238E27FC236}">
                <a16:creationId xmlns:a16="http://schemas.microsoft.com/office/drawing/2014/main" id="{4594EBB3-20C9-DA42-BE2B-49796FFC4F2C}"/>
              </a:ext>
            </a:extLst>
          </p:cNvPr>
          <p:cNvSpPr>
            <a:spLocks noGrp="1"/>
          </p:cNvSpPr>
          <p:nvPr>
            <p:ph type="body" sz="quarter" idx="12" hasCustomPrompt="1"/>
          </p:nvPr>
        </p:nvSpPr>
        <p:spPr>
          <a:xfrm>
            <a:off x="553861" y="3609474"/>
            <a:ext cx="5263083" cy="398503"/>
          </a:xfrm>
          <a:prstGeom prst="rect">
            <a:avLst/>
          </a:prstGeom>
        </p:spPr>
        <p:txBody>
          <a:bodyPr anchor="t">
            <a:noAutofit/>
          </a:bodyPr>
          <a:lstStyle>
            <a:lvl1pPr marL="0" marR="0" indent="0" algn="l" defTabSz="914400" rtl="0" eaLnBrk="1" fontAlgn="auto" latinLnBrk="0" hangingPunct="1">
              <a:lnSpc>
                <a:spcPct val="100000"/>
              </a:lnSpc>
              <a:spcBef>
                <a:spcPts val="0"/>
              </a:spcBef>
              <a:spcAft>
                <a:spcPts val="0"/>
              </a:spcAft>
              <a:buClr>
                <a:schemeClr val="bg2">
                  <a:lumMod val="25000"/>
                </a:schemeClr>
              </a:buClr>
              <a:buSzTx/>
              <a:buFont typeface="Arial" panose="020B0604020202020204" pitchFamily="34" charset="0"/>
              <a:buNone/>
              <a:tabLst/>
              <a:defRPr lang="en-US" altLang="zh-TW" sz="2400" b="1" kern="1200" dirty="0">
                <a:solidFill>
                  <a:schemeClr val="bg1"/>
                </a:solidFill>
                <a:latin typeface="Arial" panose="020B0604020202020204" pitchFamily="34" charset="0"/>
                <a:ea typeface="+mn-ea"/>
                <a:cs typeface="Arial" panose="020B0604020202020204" pitchFamily="34" charset="0"/>
              </a:defRPr>
            </a:lvl1pPr>
          </a:lstStyle>
          <a:p>
            <a:pPr>
              <a:lnSpc>
                <a:spcPct val="100000"/>
              </a:lnSpc>
            </a:pPr>
            <a:r>
              <a:rPr lang="en-US" altLang="zh-TW" sz="2000" dirty="0">
                <a:ea typeface="+mn-ea"/>
              </a:rPr>
              <a:t>Level: External Confidential</a:t>
            </a:r>
          </a:p>
        </p:txBody>
      </p:sp>
      <p:sp>
        <p:nvSpPr>
          <p:cNvPr id="6" name="文字版面配置區 4">
            <a:extLst>
              <a:ext uri="{FF2B5EF4-FFF2-40B4-BE49-F238E27FC236}">
                <a16:creationId xmlns:a16="http://schemas.microsoft.com/office/drawing/2014/main" id="{720BFDFF-41FB-9E3B-70F7-7CF117B80BDF}"/>
              </a:ext>
            </a:extLst>
          </p:cNvPr>
          <p:cNvSpPr>
            <a:spLocks noGrp="1"/>
          </p:cNvSpPr>
          <p:nvPr>
            <p:ph type="body" sz="quarter" idx="17" hasCustomPrompt="1"/>
          </p:nvPr>
        </p:nvSpPr>
        <p:spPr>
          <a:xfrm>
            <a:off x="553861" y="4076729"/>
            <a:ext cx="5263083" cy="373886"/>
          </a:xfrm>
          <a:prstGeom prst="rect">
            <a:avLst/>
          </a:prstGeom>
        </p:spPr>
        <p:txBody>
          <a:bodyPr anchor="t">
            <a:noAutofit/>
          </a:bodyPr>
          <a:lstStyle>
            <a:lvl1pPr marL="0" indent="0">
              <a:spcBef>
                <a:spcPts val="0"/>
              </a:spcBef>
              <a:buNone/>
              <a:defRPr lang="en-US" altLang="zh-TW" sz="2000" b="1" kern="1200" dirty="0">
                <a:solidFill>
                  <a:schemeClr val="bg1"/>
                </a:solidFill>
                <a:latin typeface="Arial" panose="020B0604020202020204" pitchFamily="34" charset="0"/>
                <a:ea typeface="+mn-ea"/>
                <a:cs typeface="Arial" panose="020B0604020202020204" pitchFamily="34" charset="0"/>
              </a:defRPr>
            </a:lvl1pPr>
          </a:lstStyle>
          <a:p>
            <a:r>
              <a:rPr lang="en-US" altLang="zh-TW" dirty="0"/>
              <a:t>Version: v1.0</a:t>
            </a:r>
            <a:endParaRPr lang="zh-TW" altLang="en-US" dirty="0"/>
          </a:p>
        </p:txBody>
      </p:sp>
      <p:sp>
        <p:nvSpPr>
          <p:cNvPr id="8" name="文字版面配置區 4">
            <a:extLst>
              <a:ext uri="{FF2B5EF4-FFF2-40B4-BE49-F238E27FC236}">
                <a16:creationId xmlns:a16="http://schemas.microsoft.com/office/drawing/2014/main" id="{812208A6-53A9-2649-AF13-1C52D249622F}"/>
              </a:ext>
            </a:extLst>
          </p:cNvPr>
          <p:cNvSpPr>
            <a:spLocks noGrp="1"/>
          </p:cNvSpPr>
          <p:nvPr>
            <p:ph type="body" sz="quarter" idx="11" hasCustomPrompt="1"/>
          </p:nvPr>
        </p:nvSpPr>
        <p:spPr>
          <a:xfrm>
            <a:off x="553861" y="1783187"/>
            <a:ext cx="10301809" cy="1431816"/>
          </a:xfrm>
          <a:prstGeom prst="rect">
            <a:avLst/>
          </a:prstGeom>
        </p:spPr>
        <p:txBody>
          <a:bodyPr anchor="t">
            <a:normAutofit/>
          </a:bodyPr>
          <a:lstStyle>
            <a:lvl1pPr marL="0" marR="0" indent="0" algn="l" defTabSz="914400" rtl="0" eaLnBrk="1" fontAlgn="auto" latinLnBrk="0" hangingPunct="1">
              <a:lnSpc>
                <a:spcPct val="100000"/>
              </a:lnSpc>
              <a:spcBef>
                <a:spcPts val="0"/>
              </a:spcBef>
              <a:spcAft>
                <a:spcPts val="0"/>
              </a:spcAft>
              <a:buClr>
                <a:schemeClr val="bg2">
                  <a:lumMod val="25000"/>
                </a:schemeClr>
              </a:buClr>
              <a:buSzTx/>
              <a:buFont typeface="Arial" panose="020B0604020202020204" pitchFamily="34" charset="0"/>
              <a:buNone/>
              <a:tabLst/>
              <a:defRPr sz="4800" b="1">
                <a:solidFill>
                  <a:schemeClr val="bg1"/>
                </a:solidFill>
                <a:latin typeface="+mn-lt"/>
                <a:ea typeface="+mn-ea"/>
                <a:cs typeface="Arial"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
                <a:schemeClr val="bg2">
                  <a:lumMod val="25000"/>
                </a:schemeClr>
              </a:buClr>
              <a:buSzTx/>
              <a:buFont typeface="Arial" panose="020B0604020202020204" pitchFamily="34" charset="0"/>
              <a:buNone/>
              <a:tabLst/>
              <a:defRPr/>
            </a:pPr>
            <a:r>
              <a:rPr lang="en-US" altLang="zh-TW" dirty="0"/>
              <a:t>Click to edit master title styles</a:t>
            </a:r>
            <a:endParaRPr kumimoji="1" lang="zh-TW" altLang="en-US" dirty="0"/>
          </a:p>
          <a:p>
            <a:pPr lvl="0"/>
            <a:endParaRPr kumimoji="1" lang="zh-TW" altLang="en-US" dirty="0"/>
          </a:p>
        </p:txBody>
      </p:sp>
      <p:pic>
        <p:nvPicPr>
          <p:cNvPr id="5" name="圖形 4">
            <a:extLst>
              <a:ext uri="{FF2B5EF4-FFF2-40B4-BE49-F238E27FC236}">
                <a16:creationId xmlns:a16="http://schemas.microsoft.com/office/drawing/2014/main" id="{479F0235-4B23-293F-5DA1-1A050862FDA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53861" y="512669"/>
            <a:ext cx="1510003" cy="221849"/>
          </a:xfrm>
          <a:prstGeom prst="rect">
            <a:avLst/>
          </a:prstGeom>
        </p:spPr>
      </p:pic>
      <p:sp>
        <p:nvSpPr>
          <p:cNvPr id="12" name="文字方塊 11">
            <a:extLst>
              <a:ext uri="{FF2B5EF4-FFF2-40B4-BE49-F238E27FC236}">
                <a16:creationId xmlns:a16="http://schemas.microsoft.com/office/drawing/2014/main" id="{42270E5E-A846-D907-8EFA-17F48861DA26}"/>
              </a:ext>
            </a:extLst>
          </p:cNvPr>
          <p:cNvSpPr txBox="1"/>
          <p:nvPr userDrawn="1"/>
        </p:nvSpPr>
        <p:spPr>
          <a:xfrm>
            <a:off x="553861" y="5835499"/>
            <a:ext cx="10327341" cy="584775"/>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pPr>
            <a:r>
              <a:rPr kumimoji="1" lang="en-US" altLang="zh-TW" sz="1000" b="1" u="none" kern="1200" baseline="0" dirty="0">
                <a:solidFill>
                  <a:schemeClr val="bg1"/>
                </a:solidFill>
                <a:latin typeface="Arial" panose="020B0604020202020204" pitchFamily="34" charset="0"/>
                <a:ea typeface="+mn-ea"/>
                <a:cs typeface="Arial" panose="020B0604020202020204" pitchFamily="34" charset="0"/>
              </a:rPr>
              <a:t>Confidential Notes:</a:t>
            </a:r>
          </a:p>
          <a:p>
            <a:pPr marL="0" marR="0" lvl="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a:pPr>
            <a:r>
              <a:rPr lang="en-US" altLang="zh-TW" sz="1000" b="0" u="none" kern="1200" baseline="0" dirty="0">
                <a:solidFill>
                  <a:schemeClr val="bg1"/>
                </a:solidFill>
                <a:latin typeface="Arial" panose="020B0604020202020204" pitchFamily="34" charset="0"/>
                <a:ea typeface="+mn-ea"/>
                <a:cs typeface="Arial" panose="020B0604020202020204" pitchFamily="34" charset="0"/>
              </a:rPr>
              <a:t>The proprietary information contained in this file is confidential and disclosed only for Moxa Internal Usage. The receiving party has the obligation to protect the confidentiality of any</a:t>
            </a:r>
            <a:br>
              <a:rPr lang="en-US" altLang="zh-TW" sz="1000" b="0" u="none" kern="1200" baseline="0" dirty="0">
                <a:solidFill>
                  <a:schemeClr val="bg1"/>
                </a:solidFill>
                <a:latin typeface="Arial" panose="020B0604020202020204" pitchFamily="34" charset="0"/>
                <a:ea typeface="+mn-ea"/>
                <a:cs typeface="Arial" panose="020B0604020202020204" pitchFamily="34" charset="0"/>
              </a:rPr>
            </a:br>
            <a:r>
              <a:rPr lang="en-US" altLang="zh-TW" sz="1000" b="0" u="none" kern="1200" baseline="0" dirty="0">
                <a:solidFill>
                  <a:schemeClr val="bg1"/>
                </a:solidFill>
                <a:latin typeface="Arial" panose="020B0604020202020204" pitchFamily="34" charset="0"/>
                <a:ea typeface="+mn-ea"/>
                <a:cs typeface="Arial" panose="020B0604020202020204" pitchFamily="34" charset="0"/>
              </a:rPr>
              <a:t>and all information contained in this file. Any use of this material without specific permission form [Department Name] is strictly prohibited.</a:t>
            </a:r>
          </a:p>
        </p:txBody>
      </p:sp>
    </p:spTree>
    <p:extLst>
      <p:ext uri="{BB962C8B-B14F-4D97-AF65-F5344CB8AC3E}">
        <p14:creationId xmlns:p14="http://schemas.microsoft.com/office/powerpoint/2010/main" val="2618043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8" name="手繪多邊形 7">
            <a:extLst>
              <a:ext uri="{FF2B5EF4-FFF2-40B4-BE49-F238E27FC236}">
                <a16:creationId xmlns:a16="http://schemas.microsoft.com/office/drawing/2014/main" id="{B858E2D4-61A0-656D-4AF7-B7302422D56F}"/>
              </a:ext>
            </a:extLst>
          </p:cNvPr>
          <p:cNvSpPr/>
          <p:nvPr userDrawn="1"/>
        </p:nvSpPr>
        <p:spPr>
          <a:xfrm>
            <a:off x="0" y="-1"/>
            <a:ext cx="5112548" cy="6858001"/>
          </a:xfrm>
          <a:custGeom>
            <a:avLst/>
            <a:gdLst>
              <a:gd name="connsiteX0" fmla="*/ 1522612 w 5112548"/>
              <a:gd name="connsiteY0" fmla="*/ 0 h 6858001"/>
              <a:gd name="connsiteX1" fmla="*/ 2233812 w 5112548"/>
              <a:gd name="connsiteY1" fmla="*/ 0 h 6858001"/>
              <a:gd name="connsiteX2" fmla="*/ 4401348 w 5112548"/>
              <a:gd name="connsiteY2" fmla="*/ 0 h 6858001"/>
              <a:gd name="connsiteX3" fmla="*/ 5112548 w 5112548"/>
              <a:gd name="connsiteY3" fmla="*/ 0 h 6858001"/>
              <a:gd name="connsiteX4" fmla="*/ 2233812 w 5112548"/>
              <a:gd name="connsiteY4" fmla="*/ 6858001 h 6858001"/>
              <a:gd name="connsiteX5" fmla="*/ 1522612 w 5112548"/>
              <a:gd name="connsiteY5" fmla="*/ 6858001 h 6858001"/>
              <a:gd name="connsiteX6" fmla="*/ 0 w 5112548"/>
              <a:gd name="connsiteY6" fmla="*/ 6858001 h 6858001"/>
              <a:gd name="connsiteX7" fmla="*/ 0 w 5112548"/>
              <a:gd name="connsiteY7" fmla="*/ 1 h 6858001"/>
              <a:gd name="connsiteX8" fmla="*/ 1522612 w 5112548"/>
              <a:gd name="connsiteY8" fmla="*/ 1 h 6858001"/>
              <a:gd name="connsiteX9" fmla="*/ 1522612 w 5112548"/>
              <a:gd name="connsiteY9"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12548" h="6858001">
                <a:moveTo>
                  <a:pt x="1522612" y="0"/>
                </a:moveTo>
                <a:lnTo>
                  <a:pt x="2233812" y="0"/>
                </a:lnTo>
                <a:lnTo>
                  <a:pt x="4401348" y="0"/>
                </a:lnTo>
                <a:lnTo>
                  <a:pt x="5112548" y="0"/>
                </a:lnTo>
                <a:lnTo>
                  <a:pt x="2233812" y="6858001"/>
                </a:lnTo>
                <a:lnTo>
                  <a:pt x="1522612" y="6858001"/>
                </a:lnTo>
                <a:lnTo>
                  <a:pt x="0" y="6858001"/>
                </a:lnTo>
                <a:lnTo>
                  <a:pt x="0" y="1"/>
                </a:lnTo>
                <a:lnTo>
                  <a:pt x="1522612" y="1"/>
                </a:lnTo>
                <a:lnTo>
                  <a:pt x="1522612"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TW" altLang="en-US" b="1" dirty="0"/>
          </a:p>
        </p:txBody>
      </p:sp>
      <p:sp>
        <p:nvSpPr>
          <p:cNvPr id="2" name="標題 1">
            <a:extLst>
              <a:ext uri="{FF2B5EF4-FFF2-40B4-BE49-F238E27FC236}">
                <a16:creationId xmlns:a16="http://schemas.microsoft.com/office/drawing/2014/main" id="{3D76AE74-F0F1-8FC1-E6EC-33D38567BA84}"/>
              </a:ext>
            </a:extLst>
          </p:cNvPr>
          <p:cNvSpPr>
            <a:spLocks noGrp="1"/>
          </p:cNvSpPr>
          <p:nvPr>
            <p:ph type="title" hasCustomPrompt="1"/>
          </p:nvPr>
        </p:nvSpPr>
        <p:spPr>
          <a:xfrm>
            <a:off x="516794" y="1409699"/>
            <a:ext cx="3725006" cy="2346513"/>
          </a:xfrm>
          <a:prstGeom prst="rect">
            <a:avLst/>
          </a:prstGeom>
        </p:spPr>
        <p:txBody>
          <a:bodyPr anchor="t"/>
          <a:lstStyle>
            <a:lvl1pPr marL="0" marR="0" indent="0" algn="l" defTabSz="914400" rtl="0" eaLnBrk="1" fontAlgn="auto" latinLnBrk="0" hangingPunct="1">
              <a:lnSpc>
                <a:spcPct val="100000"/>
              </a:lnSpc>
              <a:spcBef>
                <a:spcPts val="0"/>
              </a:spcBef>
              <a:spcAft>
                <a:spcPts val="0"/>
              </a:spcAft>
              <a:buClr>
                <a:srgbClr val="000000"/>
              </a:buClr>
              <a:buSzTx/>
              <a:buFont typeface="Arial"/>
              <a:buNone/>
              <a:tabLst/>
              <a:defRPr lang="zh-TW" altLang="en-US" sz="4600" b="1" i="0" u="none" strike="noStrike" cap="none"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altLang="zh-TW" dirty="0"/>
              <a:t>Click to edit master title styles</a:t>
            </a:r>
            <a:br>
              <a:rPr kumimoji="1" lang="zh-TW" altLang="en-US" dirty="0"/>
            </a:br>
            <a:endParaRPr kumimoji="1" lang="zh-TW" altLang="en-US" dirty="0"/>
          </a:p>
        </p:txBody>
      </p:sp>
      <p:sp>
        <p:nvSpPr>
          <p:cNvPr id="7" name="標題 1">
            <a:extLst>
              <a:ext uri="{FF2B5EF4-FFF2-40B4-BE49-F238E27FC236}">
                <a16:creationId xmlns:a16="http://schemas.microsoft.com/office/drawing/2014/main" id="{5CA76627-6548-F3E1-C440-B04AC02DFCEA}"/>
              </a:ext>
            </a:extLst>
          </p:cNvPr>
          <p:cNvSpPr txBox="1">
            <a:spLocks/>
          </p:cNvSpPr>
          <p:nvPr userDrawn="1"/>
        </p:nvSpPr>
        <p:spPr>
          <a:xfrm>
            <a:off x="6205538" y="512763"/>
            <a:ext cx="5472112" cy="5832475"/>
          </a:xfrm>
          <a:prstGeom prst="rect">
            <a:avLst/>
          </a:prstGeom>
        </p:spPr>
        <p:txBody>
          <a:bodyPr anchor="ctr"/>
          <a:lstStyle>
            <a:lvl1pPr marR="0" algn="l" defTabSz="914400" rtl="0" eaLnBrk="1" latinLnBrk="0" hangingPunct="1">
              <a:lnSpc>
                <a:spcPct val="100000"/>
              </a:lnSpc>
              <a:spcBef>
                <a:spcPts val="0"/>
              </a:spcBef>
              <a:spcAft>
                <a:spcPts val="0"/>
              </a:spcAft>
              <a:buClr>
                <a:srgbClr val="000000"/>
              </a:buClr>
              <a:buFont typeface="Arial"/>
              <a:buNone/>
              <a:defRPr lang="zh-TW" altLang="en-US" sz="4200" b="0" i="0" u="none" strike="noStrike" kern="1200" cap="none" dirty="0">
                <a:solidFill>
                  <a:schemeClr val="bg1"/>
                </a:solidFill>
                <a:latin typeface="Arial" panose="020B0604020202020204" pitchFamily="34" charset="0"/>
                <a:ea typeface="Arial" panose="020B0604020202020204" pitchFamily="34" charset="0"/>
                <a:cs typeface="Arial" panose="020B0604020202020204" pitchFamily="34" charset="0"/>
                <a:sym typeface="Arial"/>
              </a:defRPr>
            </a:lvl1pPr>
          </a:lstStyle>
          <a:p>
            <a:pPr algn="l">
              <a:lnSpc>
                <a:spcPct val="150000"/>
              </a:lnSpc>
            </a:pPr>
            <a:endParaRPr lang="en-US" altLang="zh-TW" sz="2200" b="0" i="0" u="none" strike="noStrike" kern="1200" cap="none" dirty="0">
              <a:solidFill>
                <a:schemeClr val="tx1"/>
              </a:solidFill>
              <a:latin typeface="Arial" panose="020B0604020202020204" pitchFamily="34" charset="0"/>
              <a:ea typeface="+mn-ea"/>
              <a:cs typeface="Arial" panose="020B0604020202020204" pitchFamily="34" charset="0"/>
              <a:sym typeface="Arial"/>
            </a:endParaRPr>
          </a:p>
        </p:txBody>
      </p:sp>
      <p:sp>
        <p:nvSpPr>
          <p:cNvPr id="13" name="文字版面配置區 4">
            <a:extLst>
              <a:ext uri="{FF2B5EF4-FFF2-40B4-BE49-F238E27FC236}">
                <a16:creationId xmlns:a16="http://schemas.microsoft.com/office/drawing/2014/main" id="{01C22953-92C7-BB83-BE06-C1BCBA0DBAA0}"/>
              </a:ext>
            </a:extLst>
          </p:cNvPr>
          <p:cNvSpPr>
            <a:spLocks noGrp="1"/>
          </p:cNvSpPr>
          <p:nvPr>
            <p:ph type="body" sz="quarter" idx="12" hasCustomPrompt="1"/>
          </p:nvPr>
        </p:nvSpPr>
        <p:spPr>
          <a:xfrm>
            <a:off x="4851400" y="512763"/>
            <a:ext cx="1136650" cy="5832475"/>
          </a:xfrm>
          <a:prstGeom prst="rect">
            <a:avLst/>
          </a:prstGeom>
        </p:spPr>
        <p:txBody>
          <a:bodyPr anchor="ctr"/>
          <a:lstStyle>
            <a:lvl1pPr marL="0" indent="0" algn="ctr">
              <a:lnSpc>
                <a:spcPct val="180000"/>
              </a:lnSpc>
              <a:spcBef>
                <a:spcPts val="0"/>
              </a:spcBef>
              <a:buNone/>
              <a:defRPr lang="zh-TW" altLang="en-US" sz="2200" b="1" i="0" u="none" strike="noStrike" kern="1200" cap="none" baseline="0" dirty="0">
                <a:solidFill>
                  <a:schemeClr val="accent1"/>
                </a:solidFill>
                <a:latin typeface="Arial" panose="020B0604020202020204" pitchFamily="34" charset="0"/>
                <a:ea typeface="+mn-ea"/>
                <a:cs typeface="Arial" panose="020B0604020202020204" pitchFamily="34" charset="0"/>
                <a:sym typeface="Arial"/>
              </a:defRPr>
            </a:lvl1pPr>
          </a:lstStyle>
          <a:p>
            <a:pPr lvl="0"/>
            <a:r>
              <a:rPr kumimoji="1" lang="en-US" altLang="zh-TW" dirty="0"/>
              <a:t>Click to edit text styles</a:t>
            </a:r>
            <a:endParaRPr kumimoji="1" lang="zh-TW" altLang="en-US" dirty="0"/>
          </a:p>
        </p:txBody>
      </p:sp>
      <p:sp>
        <p:nvSpPr>
          <p:cNvPr id="14" name="文字版面配置區 4">
            <a:extLst>
              <a:ext uri="{FF2B5EF4-FFF2-40B4-BE49-F238E27FC236}">
                <a16:creationId xmlns:a16="http://schemas.microsoft.com/office/drawing/2014/main" id="{444A5DD8-440F-ECE2-CA23-D8D90E5879FE}"/>
              </a:ext>
            </a:extLst>
          </p:cNvPr>
          <p:cNvSpPr>
            <a:spLocks noGrp="1"/>
          </p:cNvSpPr>
          <p:nvPr>
            <p:ph type="body" sz="quarter" idx="13" hasCustomPrompt="1"/>
          </p:nvPr>
        </p:nvSpPr>
        <p:spPr>
          <a:xfrm>
            <a:off x="6205538" y="512763"/>
            <a:ext cx="5472112" cy="5832475"/>
          </a:xfrm>
          <a:prstGeom prst="rect">
            <a:avLst/>
          </a:prstGeom>
        </p:spPr>
        <p:txBody>
          <a:bodyPr anchor="ctr"/>
          <a:lstStyle>
            <a:lvl1pPr marL="0" indent="0" algn="l">
              <a:lnSpc>
                <a:spcPct val="180000"/>
              </a:lnSpc>
              <a:spcBef>
                <a:spcPts val="0"/>
              </a:spcBef>
              <a:buNone/>
              <a:defRPr lang="zh-TW" altLang="en-US" sz="2200" b="1" i="0" u="none" strike="noStrike" kern="1200" cap="none" baseline="0" dirty="0">
                <a:solidFill>
                  <a:schemeClr val="tx1"/>
                </a:solidFill>
                <a:latin typeface="Arial" panose="020B0604020202020204" pitchFamily="34" charset="0"/>
                <a:ea typeface="+mn-ea"/>
                <a:cs typeface="Arial" panose="020B0604020202020204" pitchFamily="34" charset="0"/>
                <a:sym typeface="Arial"/>
              </a:defRPr>
            </a:lvl1pPr>
          </a:lstStyle>
          <a:p>
            <a:pPr lvl="0"/>
            <a:r>
              <a:rPr kumimoji="1" lang="en-US" altLang="zh-TW" dirty="0"/>
              <a:t>Click to edit text styles</a:t>
            </a:r>
            <a:endParaRPr kumimoji="1" lang="zh-TW" altLang="en-US" dirty="0"/>
          </a:p>
        </p:txBody>
      </p:sp>
      <p:pic>
        <p:nvPicPr>
          <p:cNvPr id="3" name="圖形 2">
            <a:extLst>
              <a:ext uri="{FF2B5EF4-FFF2-40B4-BE49-F238E27FC236}">
                <a16:creationId xmlns:a16="http://schemas.microsoft.com/office/drawing/2014/main" id="{A0F1EF7C-462E-7E64-3E5D-EA32D32CCA51}"/>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874213" y="6483973"/>
            <a:ext cx="1127148" cy="165600"/>
          </a:xfrm>
          <a:prstGeom prst="rect">
            <a:avLst/>
          </a:prstGeom>
        </p:spPr>
      </p:pic>
    </p:spTree>
    <p:extLst>
      <p:ext uri="{BB962C8B-B14F-4D97-AF65-F5344CB8AC3E}">
        <p14:creationId xmlns:p14="http://schemas.microsoft.com/office/powerpoint/2010/main" val="1436070354"/>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只有標題">
    <p:spTree>
      <p:nvGrpSpPr>
        <p:cNvPr id="1" name=""/>
        <p:cNvGrpSpPr/>
        <p:nvPr/>
      </p:nvGrpSpPr>
      <p:grpSpPr>
        <a:xfrm>
          <a:off x="0" y="0"/>
          <a:ext cx="0" cy="0"/>
          <a:chOff x="0" y="0"/>
          <a:chExt cx="0" cy="0"/>
        </a:xfrm>
      </p:grpSpPr>
      <p:pic>
        <p:nvPicPr>
          <p:cNvPr id="11" name="圖片 10">
            <a:extLst>
              <a:ext uri="{FF2B5EF4-FFF2-40B4-BE49-F238E27FC236}">
                <a16:creationId xmlns:a16="http://schemas.microsoft.com/office/drawing/2014/main" id="{0C7CFC0A-1B27-B05C-95A9-F6AE2CCC60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788114"/>
            <a:ext cx="12193588" cy="69887"/>
          </a:xfrm>
          <a:prstGeom prst="rect">
            <a:avLst/>
          </a:prstGeom>
        </p:spPr>
      </p:pic>
      <p:pic>
        <p:nvPicPr>
          <p:cNvPr id="2" name="圖形 1">
            <a:extLst>
              <a:ext uri="{FF2B5EF4-FFF2-40B4-BE49-F238E27FC236}">
                <a16:creationId xmlns:a16="http://schemas.microsoft.com/office/drawing/2014/main" id="{ACD61131-BBF7-2FCE-10EE-DF378B5A9113}"/>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874213" y="6483973"/>
            <a:ext cx="1127148" cy="165600"/>
          </a:xfrm>
          <a:prstGeom prst="rect">
            <a:avLst/>
          </a:prstGeom>
        </p:spPr>
      </p:pic>
      <p:sp>
        <p:nvSpPr>
          <p:cNvPr id="8" name="標題 1">
            <a:extLst>
              <a:ext uri="{FF2B5EF4-FFF2-40B4-BE49-F238E27FC236}">
                <a16:creationId xmlns:a16="http://schemas.microsoft.com/office/drawing/2014/main" id="{7A9BC91A-8991-8E11-AC93-25710760ABD3}"/>
              </a:ext>
            </a:extLst>
          </p:cNvPr>
          <p:cNvSpPr>
            <a:spLocks noGrp="1"/>
          </p:cNvSpPr>
          <p:nvPr>
            <p:ph type="title" hasCustomPrompt="1"/>
          </p:nvPr>
        </p:nvSpPr>
        <p:spPr>
          <a:xfrm>
            <a:off x="516777" y="417523"/>
            <a:ext cx="11160018" cy="777116"/>
          </a:xfrm>
          <a:prstGeom prst="rect">
            <a:avLst/>
          </a:prstGeom>
        </p:spPr>
        <p:txBody>
          <a:bodyPr anchor="t"/>
          <a:lstStyle>
            <a:lvl1pPr marL="0" marR="0" indent="0" algn="l" defTabSz="914400" rtl="0" eaLnBrk="1" fontAlgn="auto" latinLnBrk="0" hangingPunct="1">
              <a:lnSpc>
                <a:spcPct val="100000"/>
              </a:lnSpc>
              <a:spcBef>
                <a:spcPts val="0"/>
              </a:spcBef>
              <a:spcAft>
                <a:spcPts val="0"/>
              </a:spcAft>
              <a:buClr>
                <a:srgbClr val="000000"/>
              </a:buClr>
              <a:buSzTx/>
              <a:buFont typeface="Arial"/>
              <a:buNone/>
              <a:tabLst/>
              <a:defRPr lang="zh-TW" altLang="en-US" sz="3600" b="1" i="0" u="none" strike="noStrike" cap="none">
                <a:solidFill>
                  <a:srgbClr val="008787"/>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altLang="zh-TW" dirty="0"/>
              <a:t>Click to edit master title styles</a:t>
            </a:r>
            <a:endParaRPr kumimoji="1" lang="zh-TW" altLang="en-US" dirty="0"/>
          </a:p>
        </p:txBody>
      </p:sp>
      <p:sp>
        <p:nvSpPr>
          <p:cNvPr id="9" name="文字版面配置區 24">
            <a:extLst>
              <a:ext uri="{FF2B5EF4-FFF2-40B4-BE49-F238E27FC236}">
                <a16:creationId xmlns:a16="http://schemas.microsoft.com/office/drawing/2014/main" id="{4D2FC662-2409-6C55-7139-BDECE5E0E6D6}"/>
              </a:ext>
            </a:extLst>
          </p:cNvPr>
          <p:cNvSpPr>
            <a:spLocks noGrp="1"/>
          </p:cNvSpPr>
          <p:nvPr>
            <p:ph type="body" sz="quarter" idx="22" hasCustomPrompt="1"/>
          </p:nvPr>
        </p:nvSpPr>
        <p:spPr>
          <a:xfrm>
            <a:off x="515920" y="1574154"/>
            <a:ext cx="11161729" cy="4714998"/>
          </a:xfrm>
          <a:prstGeom prst="rect">
            <a:avLst/>
          </a:prstGeom>
        </p:spPr>
        <p:txBody>
          <a:bodyPr>
            <a:normAutofit/>
          </a:bodyPr>
          <a:lstStyle>
            <a:lvl1pPr marL="358775" marR="0" indent="-358775" algn="l" defTabSz="914400" rtl="0" eaLnBrk="1" fontAlgn="auto" latinLnBrk="0" hangingPunct="1">
              <a:lnSpc>
                <a:spcPct val="100000"/>
              </a:lnSpc>
              <a:spcBef>
                <a:spcPts val="1000"/>
              </a:spcBef>
              <a:spcAft>
                <a:spcPts val="0"/>
              </a:spcAft>
              <a:buClr>
                <a:schemeClr val="bg2">
                  <a:lumMod val="25000"/>
                </a:schemeClr>
              </a:buClr>
              <a:buSzTx/>
              <a:buFont typeface="Arial" panose="020B0604020202020204" pitchFamily="34" charset="0"/>
              <a:buChar char="●"/>
              <a:tabLst/>
              <a:defRPr kumimoji="1" lang="zh-TW" altLang="en-US" sz="2200" b="1" i="0" u="none" strike="noStrike" kern="1200" cap="none">
                <a:solidFill>
                  <a:schemeClr val="tx1"/>
                </a:solidFill>
                <a:latin typeface="Arial" panose="020B0604020202020204" pitchFamily="34" charset="0"/>
                <a:ea typeface="Arial" panose="020B0604020202020204" pitchFamily="34" charset="0"/>
                <a:cs typeface="Arial" panose="020B0604020202020204" pitchFamily="34" charset="0"/>
                <a:sym typeface="Arial"/>
              </a:defRPr>
            </a:lvl1pPr>
            <a:lvl2pPr>
              <a:spcBef>
                <a:spcPts val="600"/>
              </a:spcBef>
              <a:defRPr/>
            </a:lvl2pPr>
            <a:lvl3pPr>
              <a:spcBef>
                <a:spcPts val="600"/>
              </a:spcBef>
              <a:defRPr/>
            </a:lvl3pPr>
            <a:lvl4pPr marL="1657350" marR="0" indent="-285750" algn="l" defTabSz="914400" rtl="0" eaLnBrk="1" fontAlgn="auto" latinLnBrk="0" hangingPunct="1">
              <a:lnSpc>
                <a:spcPct val="90000"/>
              </a:lnSpc>
              <a:spcBef>
                <a:spcPts val="600"/>
              </a:spcBef>
              <a:spcAft>
                <a:spcPts val="0"/>
              </a:spcAft>
              <a:buClr>
                <a:schemeClr val="tx1"/>
              </a:buClr>
              <a:buSzTx/>
              <a:buFont typeface="Arial" panose="020B0604020202020204" pitchFamily="34" charset="0"/>
              <a:buChar char="»"/>
              <a:tabLst/>
              <a:defRPr baseline="0">
                <a:solidFill>
                  <a:schemeClr val="tx1"/>
                </a:solidFill>
              </a:defRPr>
            </a:lvl4pPr>
          </a:lstStyle>
          <a:p>
            <a:pPr marL="228600" marR="0" lvl="0" indent="-228600" algn="l" defTabSz="914400" rtl="0" eaLnBrk="1" fontAlgn="auto" latinLnBrk="0" hangingPunct="1">
              <a:lnSpc>
                <a:spcPct val="100000"/>
              </a:lnSpc>
              <a:spcBef>
                <a:spcPts val="1000"/>
              </a:spcBef>
              <a:spcAft>
                <a:spcPts val="0"/>
              </a:spcAft>
              <a:buClr>
                <a:schemeClr val="bg2">
                  <a:lumMod val="25000"/>
                </a:schemeClr>
              </a:buClr>
              <a:buSzTx/>
              <a:buFont typeface="Arial" panose="020B0604020202020204" pitchFamily="34" charset="0"/>
              <a:buChar char="•"/>
              <a:tabLst/>
              <a:defRPr/>
            </a:pPr>
            <a:r>
              <a:rPr lang="en-US" altLang="zh-TW" dirty="0"/>
              <a:t>Click to edit master text styles</a:t>
            </a:r>
            <a:endParaRPr kumimoji="1" lang="zh-TW" altLang="en-US" dirty="0"/>
          </a:p>
          <a:p>
            <a:pPr lvl="1"/>
            <a:r>
              <a:rPr lang="en-US" altLang="zh-TW" dirty="0"/>
              <a:t>Second level</a:t>
            </a:r>
          </a:p>
          <a:p>
            <a:pPr lvl="2"/>
            <a:r>
              <a:rPr lang="en-US" altLang="zh-TW" dirty="0"/>
              <a:t>Third level </a:t>
            </a:r>
          </a:p>
          <a:p>
            <a:pPr lvl="3"/>
            <a:r>
              <a:rPr lang="en-US" altLang="zh-TW" dirty="0"/>
              <a:t>Fourth level</a:t>
            </a:r>
          </a:p>
        </p:txBody>
      </p:sp>
      <p:sp>
        <p:nvSpPr>
          <p:cNvPr id="6" name="文字方塊 5">
            <a:extLst>
              <a:ext uri="{FF2B5EF4-FFF2-40B4-BE49-F238E27FC236}">
                <a16:creationId xmlns:a16="http://schemas.microsoft.com/office/drawing/2014/main" id="{D04FC124-F71A-26C2-0484-585352BE5394}"/>
              </a:ext>
            </a:extLst>
          </p:cNvPr>
          <p:cNvSpPr txBox="1"/>
          <p:nvPr userDrawn="1"/>
        </p:nvSpPr>
        <p:spPr>
          <a:xfrm>
            <a:off x="443753" y="6427694"/>
            <a:ext cx="2238936" cy="276999"/>
          </a:xfrm>
          <a:prstGeom prst="rect">
            <a:avLst/>
          </a:prstGeom>
          <a:noFill/>
        </p:spPr>
        <p:txBody>
          <a:bodyPr wrap="square" rtlCol="0">
            <a:spAutoFit/>
          </a:bodyPr>
          <a:lstStyle/>
          <a:p>
            <a:pPr marL="0" lvl="0" indent="0" algn="l" defTabSz="914400" rtl="0" eaLnBrk="1" latinLnBrk="0" hangingPunct="1">
              <a:lnSpc>
                <a:spcPct val="100000"/>
              </a:lnSpc>
              <a:spcBef>
                <a:spcPts val="1000"/>
              </a:spcBef>
              <a:buClr>
                <a:schemeClr val="bg2">
                  <a:lumMod val="25000"/>
                </a:schemeClr>
              </a:buClr>
              <a:buFont typeface="Arial" panose="020B0604020202020204" pitchFamily="34" charset="0"/>
              <a:buNone/>
            </a:pPr>
            <a:r>
              <a:rPr kumimoji="1" lang="en-US" altLang="zh-TW" sz="1200" b="1" i="0" u="none" strike="noStrike" kern="1200" cap="none" dirty="0">
                <a:solidFill>
                  <a:schemeClr val="bg2">
                    <a:lumMod val="50000"/>
                  </a:schemeClr>
                </a:solidFill>
                <a:latin typeface="Arial"/>
                <a:cs typeface="Arial"/>
                <a:sym typeface="Arial"/>
              </a:rPr>
              <a:t>Confidential</a:t>
            </a:r>
            <a:endParaRPr kumimoji="1" lang="zh-TW" altLang="en-US" sz="1200" b="1" i="0" u="none" strike="noStrike" kern="1200" cap="none" dirty="0">
              <a:solidFill>
                <a:schemeClr val="bg2">
                  <a:lumMod val="50000"/>
                </a:schemeClr>
              </a:solidFill>
              <a:latin typeface="Arial"/>
              <a:cs typeface="Arial"/>
              <a:sym typeface="Arial"/>
            </a:endParaRPr>
          </a:p>
        </p:txBody>
      </p:sp>
      <p:sp>
        <p:nvSpPr>
          <p:cNvPr id="7" name="文字方塊 6">
            <a:extLst>
              <a:ext uri="{FF2B5EF4-FFF2-40B4-BE49-F238E27FC236}">
                <a16:creationId xmlns:a16="http://schemas.microsoft.com/office/drawing/2014/main" id="{4771656A-E216-DA4D-837C-483301806EC8}"/>
              </a:ext>
            </a:extLst>
          </p:cNvPr>
          <p:cNvSpPr txBox="1"/>
          <p:nvPr userDrawn="1"/>
        </p:nvSpPr>
        <p:spPr>
          <a:xfrm>
            <a:off x="196632" y="6448434"/>
            <a:ext cx="342472" cy="246221"/>
          </a:xfrm>
          <a:prstGeom prst="rect">
            <a:avLst/>
          </a:prstGeom>
          <a:noFill/>
        </p:spPr>
        <p:txBody>
          <a:bodyPr wrap="square" rtlCol="0">
            <a:spAutoFit/>
          </a:bodyPr>
          <a:lstStyle/>
          <a:p>
            <a:fld id="{BF2898C3-3FDC-E748-81AE-30EBCABCD3DD}" type="slidenum">
              <a:rPr kumimoji="1" lang="zh-TW" altLang="en-US" sz="1000" b="0" smtClean="0">
                <a:solidFill>
                  <a:srgbClr val="767171"/>
                </a:solidFill>
              </a:rPr>
              <a:t>‹#›</a:t>
            </a:fld>
            <a:endParaRPr kumimoji="1" lang="zh-TW" altLang="en-US" sz="1000" b="0" dirty="0">
              <a:solidFill>
                <a:srgbClr val="767171"/>
              </a:solidFill>
            </a:endParaRPr>
          </a:p>
        </p:txBody>
      </p:sp>
    </p:spTree>
    <p:extLst>
      <p:ext uri="{BB962C8B-B14F-4D97-AF65-F5344CB8AC3E}">
        <p14:creationId xmlns:p14="http://schemas.microsoft.com/office/powerpoint/2010/main" val="3772877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11" name="圖片 10">
            <a:extLst>
              <a:ext uri="{FF2B5EF4-FFF2-40B4-BE49-F238E27FC236}">
                <a16:creationId xmlns:a16="http://schemas.microsoft.com/office/drawing/2014/main" id="{0C7CFC0A-1B27-B05C-95A9-F6AE2CCC60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788114"/>
            <a:ext cx="12193588" cy="69887"/>
          </a:xfrm>
          <a:prstGeom prst="rect">
            <a:avLst/>
          </a:prstGeom>
        </p:spPr>
      </p:pic>
      <p:pic>
        <p:nvPicPr>
          <p:cNvPr id="2" name="圖形 1">
            <a:extLst>
              <a:ext uri="{FF2B5EF4-FFF2-40B4-BE49-F238E27FC236}">
                <a16:creationId xmlns:a16="http://schemas.microsoft.com/office/drawing/2014/main" id="{ACD61131-BBF7-2FCE-10EE-DF378B5A9113}"/>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874213" y="6483973"/>
            <a:ext cx="1127148" cy="165600"/>
          </a:xfrm>
          <a:prstGeom prst="rect">
            <a:avLst/>
          </a:prstGeom>
        </p:spPr>
      </p:pic>
      <p:sp>
        <p:nvSpPr>
          <p:cNvPr id="6" name="文字方塊 5">
            <a:extLst>
              <a:ext uri="{FF2B5EF4-FFF2-40B4-BE49-F238E27FC236}">
                <a16:creationId xmlns:a16="http://schemas.microsoft.com/office/drawing/2014/main" id="{D04FC124-F71A-26C2-0484-585352BE5394}"/>
              </a:ext>
            </a:extLst>
          </p:cNvPr>
          <p:cNvSpPr txBox="1"/>
          <p:nvPr userDrawn="1"/>
        </p:nvSpPr>
        <p:spPr>
          <a:xfrm>
            <a:off x="443753" y="6427694"/>
            <a:ext cx="2238936" cy="276999"/>
          </a:xfrm>
          <a:prstGeom prst="rect">
            <a:avLst/>
          </a:prstGeom>
          <a:noFill/>
        </p:spPr>
        <p:txBody>
          <a:bodyPr wrap="square" rtlCol="0">
            <a:spAutoFit/>
          </a:bodyPr>
          <a:lstStyle/>
          <a:p>
            <a:pPr marL="0" lvl="0" indent="0" algn="l" defTabSz="914400" rtl="0" eaLnBrk="1" latinLnBrk="0" hangingPunct="1">
              <a:lnSpc>
                <a:spcPct val="100000"/>
              </a:lnSpc>
              <a:spcBef>
                <a:spcPts val="1000"/>
              </a:spcBef>
              <a:buClr>
                <a:schemeClr val="bg2">
                  <a:lumMod val="25000"/>
                </a:schemeClr>
              </a:buClr>
              <a:buFont typeface="Arial" panose="020B0604020202020204" pitchFamily="34" charset="0"/>
              <a:buNone/>
            </a:pPr>
            <a:r>
              <a:rPr kumimoji="1" lang="en-US" altLang="zh-TW" sz="1200" b="1" i="0" u="none" strike="noStrike" kern="1200" cap="none" dirty="0">
                <a:solidFill>
                  <a:schemeClr val="bg2">
                    <a:lumMod val="50000"/>
                  </a:schemeClr>
                </a:solidFill>
                <a:latin typeface="Arial"/>
                <a:cs typeface="Arial"/>
                <a:sym typeface="Arial"/>
              </a:rPr>
              <a:t>Confidential</a:t>
            </a:r>
            <a:endParaRPr kumimoji="1" lang="zh-TW" altLang="en-US" sz="1200" b="1" i="0" u="none" strike="noStrike" kern="1200" cap="none" dirty="0">
              <a:solidFill>
                <a:schemeClr val="bg2">
                  <a:lumMod val="50000"/>
                </a:schemeClr>
              </a:solidFill>
              <a:latin typeface="Arial"/>
              <a:cs typeface="Arial"/>
              <a:sym typeface="Arial"/>
            </a:endParaRPr>
          </a:p>
        </p:txBody>
      </p:sp>
      <p:sp>
        <p:nvSpPr>
          <p:cNvPr id="7" name="文字方塊 6">
            <a:extLst>
              <a:ext uri="{FF2B5EF4-FFF2-40B4-BE49-F238E27FC236}">
                <a16:creationId xmlns:a16="http://schemas.microsoft.com/office/drawing/2014/main" id="{4771656A-E216-DA4D-837C-483301806EC8}"/>
              </a:ext>
            </a:extLst>
          </p:cNvPr>
          <p:cNvSpPr txBox="1"/>
          <p:nvPr userDrawn="1"/>
        </p:nvSpPr>
        <p:spPr>
          <a:xfrm>
            <a:off x="196632" y="6448434"/>
            <a:ext cx="342472" cy="246221"/>
          </a:xfrm>
          <a:prstGeom prst="rect">
            <a:avLst/>
          </a:prstGeom>
          <a:noFill/>
        </p:spPr>
        <p:txBody>
          <a:bodyPr wrap="square" rtlCol="0">
            <a:spAutoFit/>
          </a:bodyPr>
          <a:lstStyle/>
          <a:p>
            <a:fld id="{BF2898C3-3FDC-E748-81AE-30EBCABCD3DD}" type="slidenum">
              <a:rPr kumimoji="1" lang="zh-TW" altLang="en-US" sz="1000" b="0" smtClean="0">
                <a:solidFill>
                  <a:srgbClr val="767171"/>
                </a:solidFill>
              </a:rPr>
              <a:t>‹#›</a:t>
            </a:fld>
            <a:endParaRPr kumimoji="1" lang="zh-TW" altLang="en-US" sz="1000" b="0" dirty="0">
              <a:solidFill>
                <a:srgbClr val="767171"/>
              </a:solidFill>
            </a:endParaRPr>
          </a:p>
        </p:txBody>
      </p:sp>
      <p:sp>
        <p:nvSpPr>
          <p:cNvPr id="10" name="標題 1">
            <a:extLst>
              <a:ext uri="{FF2B5EF4-FFF2-40B4-BE49-F238E27FC236}">
                <a16:creationId xmlns:a16="http://schemas.microsoft.com/office/drawing/2014/main" id="{7A9BC91A-8991-8E11-AC93-25710760ABD3}"/>
              </a:ext>
            </a:extLst>
          </p:cNvPr>
          <p:cNvSpPr>
            <a:spLocks noGrp="1"/>
          </p:cNvSpPr>
          <p:nvPr>
            <p:ph type="title" hasCustomPrompt="1"/>
          </p:nvPr>
        </p:nvSpPr>
        <p:spPr>
          <a:xfrm>
            <a:off x="516777" y="417523"/>
            <a:ext cx="11160018" cy="766426"/>
          </a:xfrm>
          <a:prstGeom prst="rect">
            <a:avLst/>
          </a:prstGeom>
        </p:spPr>
        <p:txBody>
          <a:bodyPr anchor="t"/>
          <a:lstStyle>
            <a:lvl1pPr marL="0" marR="0" indent="0" algn="l" defTabSz="914400" rtl="0" eaLnBrk="1" fontAlgn="auto" latinLnBrk="0" hangingPunct="1">
              <a:lnSpc>
                <a:spcPct val="100000"/>
              </a:lnSpc>
              <a:spcBef>
                <a:spcPts val="0"/>
              </a:spcBef>
              <a:spcAft>
                <a:spcPts val="0"/>
              </a:spcAft>
              <a:buClr>
                <a:srgbClr val="000000"/>
              </a:buClr>
              <a:buSzTx/>
              <a:buFont typeface="Arial"/>
              <a:buNone/>
              <a:tabLst/>
              <a:defRPr lang="zh-TW" altLang="en-US" sz="3600" b="1" i="0" u="none" strike="noStrike" cap="none">
                <a:solidFill>
                  <a:srgbClr val="008787"/>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altLang="zh-TW" dirty="0"/>
              <a:t>Click to edit master title style</a:t>
            </a:r>
            <a:endParaRPr kumimoji="1" lang="zh-TW" altLang="en-US" dirty="0"/>
          </a:p>
        </p:txBody>
      </p:sp>
      <p:sp>
        <p:nvSpPr>
          <p:cNvPr id="12" name="文字版面配置區 24">
            <a:extLst>
              <a:ext uri="{FF2B5EF4-FFF2-40B4-BE49-F238E27FC236}">
                <a16:creationId xmlns:a16="http://schemas.microsoft.com/office/drawing/2014/main" id="{4D2FC662-2409-6C55-7139-BDECE5E0E6D6}"/>
              </a:ext>
            </a:extLst>
          </p:cNvPr>
          <p:cNvSpPr>
            <a:spLocks noGrp="1"/>
          </p:cNvSpPr>
          <p:nvPr>
            <p:ph type="body" sz="quarter" idx="22" hasCustomPrompt="1"/>
          </p:nvPr>
        </p:nvSpPr>
        <p:spPr>
          <a:xfrm>
            <a:off x="516708" y="1193987"/>
            <a:ext cx="11161729" cy="504000"/>
          </a:xfrm>
          <a:prstGeom prst="rect">
            <a:avLst/>
          </a:prstGeom>
        </p:spPr>
        <p:txBody>
          <a:bodyPr>
            <a:normAutofit/>
          </a:bodyPr>
          <a:lstStyle>
            <a:lvl1pPr marL="0" marR="0" indent="0" algn="l" defTabSz="914400" rtl="0" eaLnBrk="1" fontAlgn="auto" latinLnBrk="0" hangingPunct="1">
              <a:lnSpc>
                <a:spcPct val="100000"/>
              </a:lnSpc>
              <a:spcBef>
                <a:spcPts val="0"/>
              </a:spcBef>
              <a:spcAft>
                <a:spcPts val="0"/>
              </a:spcAft>
              <a:buClr>
                <a:srgbClr val="000000"/>
              </a:buClr>
              <a:buSzTx/>
              <a:buFont typeface="Arial"/>
              <a:buNone/>
              <a:tabLst/>
              <a:defRPr kumimoji="1" lang="zh-TW" altLang="en-US" sz="2400" b="1" i="0" u="none" strike="noStrike" kern="1200" cap="none" dirty="0">
                <a:solidFill>
                  <a:schemeClr val="tx1"/>
                </a:solidFill>
                <a:latin typeface="Arial" panose="020B0604020202020204" pitchFamily="34" charset="0"/>
                <a:ea typeface="Arial" panose="020B0604020202020204" pitchFamily="34" charset="0"/>
                <a:cs typeface="Arial" panose="020B0604020202020204" pitchFamily="34" charset="0"/>
                <a:sym typeface="Aria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altLang="zh-TW" dirty="0"/>
              <a:t>Click to edit subtitle style</a:t>
            </a:r>
            <a:endParaRPr kumimoji="1" lang="zh-TW" altLang="en-US" dirty="0"/>
          </a:p>
        </p:txBody>
      </p:sp>
      <p:sp>
        <p:nvSpPr>
          <p:cNvPr id="13" name="文字版面配置區 7">
            <a:extLst>
              <a:ext uri="{FF2B5EF4-FFF2-40B4-BE49-F238E27FC236}">
                <a16:creationId xmlns:a16="http://schemas.microsoft.com/office/drawing/2014/main" id="{FF743F74-3896-CB67-E3D0-3AEA71FEA4D5}"/>
              </a:ext>
            </a:extLst>
          </p:cNvPr>
          <p:cNvSpPr>
            <a:spLocks noGrp="1"/>
          </p:cNvSpPr>
          <p:nvPr>
            <p:ph idx="1" hasCustomPrompt="1"/>
          </p:nvPr>
        </p:nvSpPr>
        <p:spPr>
          <a:xfrm>
            <a:off x="516708" y="2087527"/>
            <a:ext cx="11154338" cy="4246708"/>
          </a:xfrm>
          <a:prstGeom prst="rect">
            <a:avLst/>
          </a:prstGeom>
        </p:spPr>
        <p:txBody>
          <a:bodyPr vert="horz" lIns="91440" tIns="45720" rIns="91440" bIns="45720" rtlCol="0">
            <a:normAutofit/>
          </a:bodyPr>
          <a:lstStyle>
            <a:lvl1pPr marL="342900" indent="-342900">
              <a:buFont typeface="Arial" panose="020B0604020202020204" pitchFamily="34" charset="0"/>
              <a:buChar char="●"/>
              <a:defRPr/>
            </a:lvl1pPr>
            <a:lvl3pPr>
              <a:defRPr/>
            </a:lvl3pPr>
            <a:lvl4pPr>
              <a:buClr>
                <a:schemeClr val="tx1"/>
              </a:buClr>
              <a:defRPr/>
            </a:lvl4pPr>
            <a:lvl5pPr>
              <a:defRPr/>
            </a:lvl5pPr>
          </a:lstStyle>
          <a:p>
            <a:pPr marL="228600" marR="0" lvl="0" indent="-228600" algn="l" defTabSz="914400" rtl="0" eaLnBrk="1" fontAlgn="auto" latinLnBrk="0" hangingPunct="1">
              <a:lnSpc>
                <a:spcPct val="100000"/>
              </a:lnSpc>
              <a:spcBef>
                <a:spcPts val="1000"/>
              </a:spcBef>
              <a:spcAft>
                <a:spcPts val="0"/>
              </a:spcAft>
              <a:buClr>
                <a:schemeClr val="bg2">
                  <a:lumMod val="25000"/>
                </a:schemeClr>
              </a:buClr>
              <a:buSzTx/>
              <a:buFont typeface="Arial" panose="020B0604020202020204" pitchFamily="34" charset="0"/>
              <a:buChar char="•"/>
              <a:tabLst/>
              <a:defRPr/>
            </a:pPr>
            <a:r>
              <a:rPr lang="en-US" altLang="zh-TW" dirty="0"/>
              <a:t>Click to edit master text styles</a:t>
            </a:r>
            <a:endParaRPr kumimoji="1" lang="zh-TW" altLang="en-US" dirty="0"/>
          </a:p>
          <a:p>
            <a:pPr lvl="1"/>
            <a:r>
              <a:rPr lang="en-US" altLang="zh-TW" dirty="0"/>
              <a:t>Second level</a:t>
            </a:r>
          </a:p>
          <a:p>
            <a:pPr lvl="2"/>
            <a:r>
              <a:rPr lang="en-US" altLang="zh-TW" dirty="0"/>
              <a:t>Third level</a:t>
            </a:r>
          </a:p>
          <a:p>
            <a:pPr lvl="3"/>
            <a:r>
              <a:rPr kumimoji="1" lang="en-US" altLang="zh-TW" dirty="0"/>
              <a:t>Fourth level</a:t>
            </a:r>
          </a:p>
        </p:txBody>
      </p:sp>
    </p:spTree>
    <p:extLst>
      <p:ext uri="{BB962C8B-B14F-4D97-AF65-F5344CB8AC3E}">
        <p14:creationId xmlns:p14="http://schemas.microsoft.com/office/powerpoint/2010/main" val="3529496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標題版面配置區 5">
            <a:extLst>
              <a:ext uri="{FF2B5EF4-FFF2-40B4-BE49-F238E27FC236}">
                <a16:creationId xmlns:a16="http://schemas.microsoft.com/office/drawing/2014/main" id="{3A175FB8-158A-CDD9-339D-F2109B4A2662}"/>
              </a:ext>
            </a:extLst>
          </p:cNvPr>
          <p:cNvSpPr>
            <a:spLocks noGrp="1"/>
          </p:cNvSpPr>
          <p:nvPr>
            <p:ph type="title"/>
          </p:nvPr>
        </p:nvSpPr>
        <p:spPr>
          <a:xfrm>
            <a:off x="515938" y="417523"/>
            <a:ext cx="11161712" cy="622800"/>
          </a:xfrm>
          <a:prstGeom prst="rect">
            <a:avLst/>
          </a:prstGeom>
        </p:spPr>
        <p:txBody>
          <a:bodyPr vert="horz" lIns="91440" tIns="45720" rIns="91440" bIns="45720" rtlCol="0" anchor="ctr">
            <a:normAutofit/>
          </a:bodyPr>
          <a:lstStyle/>
          <a:p>
            <a:r>
              <a:rPr lang="zh-TW" altLang="en-US"/>
              <a:t>按一下以編輯母片標題樣式</a:t>
            </a:r>
            <a:endParaRPr kumimoji="1" lang="zh-TW" altLang="en-US" dirty="0"/>
          </a:p>
        </p:txBody>
      </p:sp>
      <p:sp>
        <p:nvSpPr>
          <p:cNvPr id="8" name="文字版面配置區 7">
            <a:extLst>
              <a:ext uri="{FF2B5EF4-FFF2-40B4-BE49-F238E27FC236}">
                <a16:creationId xmlns:a16="http://schemas.microsoft.com/office/drawing/2014/main" id="{FF743F74-3896-CB67-E3D0-3AEA71FEA4D5}"/>
              </a:ext>
            </a:extLst>
          </p:cNvPr>
          <p:cNvSpPr>
            <a:spLocks noGrp="1"/>
          </p:cNvSpPr>
          <p:nvPr>
            <p:ph type="body" idx="1"/>
          </p:nvPr>
        </p:nvSpPr>
        <p:spPr>
          <a:xfrm>
            <a:off x="523312" y="1825625"/>
            <a:ext cx="11154338" cy="4351338"/>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100000"/>
              </a:lnSpc>
              <a:spcBef>
                <a:spcPts val="1000"/>
              </a:spcBef>
              <a:spcAft>
                <a:spcPts val="0"/>
              </a:spcAft>
              <a:buClr>
                <a:schemeClr val="bg2">
                  <a:lumMod val="25000"/>
                </a:schemeClr>
              </a:buClr>
              <a:buSzTx/>
              <a:buFont typeface="Arial" panose="020B0604020202020204" pitchFamily="34" charset="0"/>
              <a:buChar char="•"/>
              <a:tabLst/>
              <a:defRPr/>
            </a:pPr>
            <a:r>
              <a:rPr lang="en-US" altLang="zh-TW" dirty="0"/>
              <a:t>Click to edit master text styles</a:t>
            </a:r>
            <a:endParaRPr kumimoji="1" lang="zh-TW" altLang="en-US" dirty="0"/>
          </a:p>
          <a:p>
            <a:pPr lvl="1"/>
            <a:r>
              <a:rPr lang="en-US" altLang="zh-TW" dirty="0"/>
              <a:t>Second level</a:t>
            </a:r>
          </a:p>
          <a:p>
            <a:pPr lvl="2"/>
            <a:r>
              <a:rPr lang="en-US" altLang="zh-TW" dirty="0"/>
              <a:t>Third level</a:t>
            </a:r>
          </a:p>
          <a:p>
            <a:pPr lvl="3"/>
            <a:r>
              <a:rPr kumimoji="1" lang="en-US" altLang="zh-TW" dirty="0"/>
              <a:t>Fourth level</a:t>
            </a:r>
          </a:p>
        </p:txBody>
      </p:sp>
    </p:spTree>
    <p:extLst>
      <p:ext uri="{BB962C8B-B14F-4D97-AF65-F5344CB8AC3E}">
        <p14:creationId xmlns:p14="http://schemas.microsoft.com/office/powerpoint/2010/main" val="396248231"/>
      </p:ext>
    </p:extLst>
  </p:cSld>
  <p:clrMap bg1="lt1" tx1="dk1" bg2="lt2" tx2="dk2" accent1="accent1" accent2="accent2" accent3="accent3" accent4="accent4" accent5="accent5" accent6="accent6" hlink="hlink" folHlink="folHlink"/>
  <p:sldLayoutIdLst>
    <p:sldLayoutId id="2147483759" r:id="rId1"/>
    <p:sldLayoutId id="2147483730" r:id="rId2"/>
    <p:sldLayoutId id="2147483761" r:id="rId3"/>
    <p:sldLayoutId id="2147483757" r:id="rId4"/>
    <p:sldLayoutId id="2147483762" r:id="rId5"/>
    <p:sldLayoutId id="2147483756" r:id="rId6"/>
    <p:sldLayoutId id="2147483752" r:id="rId7"/>
    <p:sldLayoutId id="2147483753" r:id="rId8"/>
    <p:sldLayoutId id="2147483766" r:id="rId9"/>
    <p:sldLayoutId id="2147483763" r:id="rId10"/>
    <p:sldLayoutId id="2147483773" r:id="rId11"/>
    <p:sldLayoutId id="2147483751" r:id="rId12"/>
    <p:sldLayoutId id="2147483750" r:id="rId13"/>
    <p:sldLayoutId id="2147483767" r:id="rId14"/>
    <p:sldLayoutId id="2147483774" r:id="rId15"/>
  </p:sldLayoutIdLst>
  <p:hf hdr="0" dt="0"/>
  <p:txStyles>
    <p:titleStyle>
      <a:lvl1pPr marR="0" algn="l" defTabSz="914400" rtl="0" eaLnBrk="1" latinLnBrk="0" hangingPunct="1">
        <a:lnSpc>
          <a:spcPct val="100000"/>
        </a:lnSpc>
        <a:spcBef>
          <a:spcPts val="0"/>
        </a:spcBef>
        <a:spcAft>
          <a:spcPts val="0"/>
        </a:spcAft>
        <a:buClr>
          <a:srgbClr val="000000"/>
        </a:buClr>
        <a:buFont typeface="Arial"/>
        <a:buNone/>
        <a:defRPr kumimoji="1" lang="zh-TW" altLang="en-US" sz="3600" b="1" i="0" u="none" strike="noStrike" kern="1200" cap="none" dirty="0">
          <a:solidFill>
            <a:srgbClr val="008787"/>
          </a:solidFill>
          <a:latin typeface="Arial" panose="020B0604020202020204" pitchFamily="34" charset="0"/>
          <a:ea typeface="+mj-ea"/>
          <a:cs typeface="Arial" panose="020B0604020202020204" pitchFamily="34" charset="0"/>
          <a:sym typeface="Arial"/>
        </a:defRPr>
      </a:lvl1pPr>
    </p:titleStyle>
    <p:bodyStyle>
      <a:lvl1pPr marL="342900" marR="0" indent="-342900" algn="l" defTabSz="914400" rtl="0" eaLnBrk="1" fontAlgn="auto" latinLnBrk="0" hangingPunct="1">
        <a:lnSpc>
          <a:spcPct val="100000"/>
        </a:lnSpc>
        <a:spcBef>
          <a:spcPts val="1000"/>
        </a:spcBef>
        <a:spcAft>
          <a:spcPts val="0"/>
        </a:spcAft>
        <a:buClr>
          <a:schemeClr val="bg2">
            <a:lumMod val="25000"/>
          </a:schemeClr>
        </a:buClr>
        <a:buSzTx/>
        <a:buFont typeface="Arial" panose="020B0604020202020204" pitchFamily="34" charset="0"/>
        <a:buChar char="●"/>
        <a:tabLst/>
        <a:defRPr sz="2200" b="1"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600"/>
        </a:spcBef>
        <a:buClr>
          <a:schemeClr val="accent1"/>
        </a:buClr>
        <a:buFont typeface="Arial" panose="020B0604020202020204" pitchFamily="34" charset="0"/>
        <a:buChar char="○"/>
        <a:defRPr sz="1800" b="1" kern="120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600"/>
        </a:spcBef>
        <a:buClr>
          <a:schemeClr val="bg2">
            <a:lumMod val="25000"/>
          </a:schemeClr>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1657350" marR="0" indent="-285750" algn="l" defTabSz="914400" rtl="0" eaLnBrk="1" fontAlgn="auto" latinLnBrk="0" hangingPunct="1">
        <a:lnSpc>
          <a:spcPct val="90000"/>
        </a:lnSpc>
        <a:spcBef>
          <a:spcPts val="600"/>
        </a:spcBef>
        <a:spcAft>
          <a:spcPts val="0"/>
        </a:spcAft>
        <a:buClr>
          <a:schemeClr val="tx1"/>
        </a:buClr>
        <a:buSzTx/>
        <a:buFont typeface="Arial" panose="020B0604020202020204" pitchFamily="34" charset="0"/>
        <a:buChar char="»"/>
        <a:tabLst/>
        <a:defRPr sz="1400" kern="1200" baseline="0">
          <a:solidFill>
            <a:schemeClr val="tx1"/>
          </a:solidFill>
          <a:latin typeface="+mn-lt"/>
          <a:ea typeface="+mn-ea"/>
          <a:cs typeface="+mn-cs"/>
        </a:defRPr>
      </a:lvl4pPr>
      <a:lvl5pPr marL="2114550" indent="-285750" algn="l" defTabSz="914400" rtl="0" eaLnBrk="1" latinLnBrk="0" hangingPunct="1">
        <a:lnSpc>
          <a:spcPct val="90000"/>
        </a:lnSpc>
        <a:spcBef>
          <a:spcPts val="500"/>
        </a:spcBef>
        <a:buClr>
          <a:schemeClr val="tx1"/>
        </a:buClr>
        <a:buFont typeface="Arial" panose="020B0604020202020204" pitchFamily="34" charset="0"/>
        <a:buChar char="»"/>
        <a:defRPr sz="1200" kern="120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3">
          <p15:clr>
            <a:srgbClr val="F26B43"/>
          </p15:clr>
        </p15:guide>
        <p15:guide id="2" pos="325">
          <p15:clr>
            <a:srgbClr val="F26B43"/>
          </p15:clr>
        </p15:guide>
        <p15:guide id="3" orient="horz" pos="3997">
          <p15:clr>
            <a:srgbClr val="F26B43"/>
          </p15:clr>
        </p15:guide>
        <p15:guide id="4" pos="7356">
          <p15:clr>
            <a:srgbClr val="F26B43"/>
          </p15:clr>
        </p15:guide>
        <p15:guide id="5" orient="horz" pos="1480" userDrawn="1">
          <p15:clr>
            <a:srgbClr val="5ACBF0"/>
          </p15:clr>
        </p15:guide>
        <p15:guide id="6" orient="horz" pos="2863">
          <p15:clr>
            <a:srgbClr val="5ACBF0"/>
          </p15:clr>
        </p15:guide>
        <p15:guide id="7" pos="3772" userDrawn="1">
          <p15:clr>
            <a:srgbClr val="5ACBF0"/>
          </p15:clr>
        </p15:guide>
        <p15:guide id="8" pos="3909" userDrawn="1">
          <p15:clr>
            <a:srgbClr val="5ACBF0"/>
          </p15:clr>
        </p15:guide>
        <p15:guide id="9" orient="horz" pos="2160" userDrawn="1">
          <p15:clr>
            <a:srgbClr val="F26B43"/>
          </p15:clr>
        </p15:guide>
        <p15:guide id="10" pos="384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2.png"/><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9.xml"/><Relationship Id="rId4" Type="http://schemas.openxmlformats.org/officeDocument/2006/relationships/image" Target="../media/image28.sv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30.sv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8.xml"/><Relationship Id="rId5" Type="http://schemas.openxmlformats.org/officeDocument/2006/relationships/image" Target="../media/image35.pn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9.png"/><Relationship Id="rId5" Type="http://schemas.microsoft.com/office/2007/relationships/hdphoto" Target="../media/hdphoto1.wdp"/><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版面配置區 6"/>
          <p:cNvPicPr>
            <a:picLocks noGrp="1" noChangeAspect="1"/>
          </p:cNvPicPr>
          <p:nvPr>
            <p:ph type="pic" sz="quarter" idx="15"/>
          </p:nvPr>
        </p:nvPicPr>
        <p:blipFill>
          <a:blip r:embed="rId3">
            <a:extLst>
              <a:ext uri="{28A0092B-C50C-407E-A947-70E740481C1C}">
                <a14:useLocalDpi xmlns:a14="http://schemas.microsoft.com/office/drawing/2010/main" val="0"/>
              </a:ext>
            </a:extLst>
          </a:blip>
          <a:stretch>
            <a:fillRect/>
          </a:stretch>
        </p:blipFill>
        <p:spPr>
          <a:xfrm>
            <a:off x="459927" y="0"/>
            <a:ext cx="11277333" cy="4572000"/>
          </a:xfrm>
        </p:spPr>
      </p:pic>
      <p:sp>
        <p:nvSpPr>
          <p:cNvPr id="4" name="文字版面配置區 3"/>
          <p:cNvSpPr>
            <a:spLocks noGrp="1"/>
          </p:cNvSpPr>
          <p:nvPr>
            <p:ph type="body" sz="quarter" idx="12"/>
          </p:nvPr>
        </p:nvSpPr>
        <p:spPr/>
        <p:txBody>
          <a:bodyPr>
            <a:normAutofit/>
          </a:bodyPr>
          <a:lstStyle/>
          <a:p>
            <a:r>
              <a:rPr lang="en-US" altLang="zh-TW" dirty="0"/>
              <a:t>Ahmed Hyusein Ahmed</a:t>
            </a:r>
            <a:endParaRPr lang="zh-TW" altLang="en-US" dirty="0"/>
          </a:p>
        </p:txBody>
      </p:sp>
      <p:sp>
        <p:nvSpPr>
          <p:cNvPr id="5" name="文字版面配置區 4"/>
          <p:cNvSpPr>
            <a:spLocks noGrp="1"/>
          </p:cNvSpPr>
          <p:nvPr>
            <p:ph type="body" sz="quarter" idx="13"/>
          </p:nvPr>
        </p:nvSpPr>
        <p:spPr/>
        <p:txBody>
          <a:bodyPr>
            <a:normAutofit lnSpcReduction="10000"/>
          </a:bodyPr>
          <a:lstStyle/>
          <a:p>
            <a:r>
              <a:rPr lang="en-US" altLang="zh-TW" dirty="0" err="1"/>
              <a:t>Sr.Technical</a:t>
            </a:r>
            <a:r>
              <a:rPr lang="en-US" altLang="zh-TW" dirty="0"/>
              <a:t> Support Engineer</a:t>
            </a:r>
            <a:r>
              <a:rPr lang="zh-TW" altLang="en-US" dirty="0"/>
              <a:t> </a:t>
            </a:r>
          </a:p>
        </p:txBody>
      </p:sp>
      <p:sp>
        <p:nvSpPr>
          <p:cNvPr id="6" name="文字版面配置區 5"/>
          <p:cNvSpPr>
            <a:spLocks noGrp="1"/>
          </p:cNvSpPr>
          <p:nvPr>
            <p:ph type="body" sz="quarter" idx="14"/>
          </p:nvPr>
        </p:nvSpPr>
        <p:spPr/>
        <p:txBody>
          <a:bodyPr/>
          <a:lstStyle/>
          <a:p>
            <a:r>
              <a:rPr lang="en-US" altLang="zh-TW" dirty="0"/>
              <a:t>March 2026</a:t>
            </a:r>
            <a:endParaRPr lang="zh-TW" altLang="en-US" dirty="0"/>
          </a:p>
        </p:txBody>
      </p:sp>
      <p:sp>
        <p:nvSpPr>
          <p:cNvPr id="8" name="矩形 7">
            <a:extLst>
              <a:ext uri="{FF2B5EF4-FFF2-40B4-BE49-F238E27FC236}">
                <a16:creationId xmlns:a16="http://schemas.microsoft.com/office/drawing/2014/main" id="{627FC470-F141-C9BB-493E-638B9F5377EF}"/>
              </a:ext>
            </a:extLst>
          </p:cNvPr>
          <p:cNvSpPr/>
          <p:nvPr/>
        </p:nvSpPr>
        <p:spPr>
          <a:xfrm>
            <a:off x="459927" y="0"/>
            <a:ext cx="8733848" cy="4572000"/>
          </a:xfrm>
          <a:prstGeom prst="rect">
            <a:avLst/>
          </a:prstGeom>
          <a:gradFill>
            <a:gsLst>
              <a:gs pos="32000">
                <a:schemeClr val="accent1"/>
              </a:gs>
              <a:gs pos="100000">
                <a:schemeClr val="accent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latin typeface="Arial" panose="020B0604020202020204" pitchFamily="34" charset="0"/>
              <a:cs typeface="Arial" panose="020B0604020202020204" pitchFamily="34" charset="0"/>
            </a:endParaRPr>
          </a:p>
        </p:txBody>
      </p:sp>
      <p:sp>
        <p:nvSpPr>
          <p:cNvPr id="3" name="文字版面配置區 2"/>
          <p:cNvSpPr>
            <a:spLocks noGrp="1"/>
          </p:cNvSpPr>
          <p:nvPr>
            <p:ph type="body" sz="quarter" idx="11"/>
          </p:nvPr>
        </p:nvSpPr>
        <p:spPr>
          <a:xfrm>
            <a:off x="817688" y="1947671"/>
            <a:ext cx="10292271" cy="2071435"/>
          </a:xfrm>
        </p:spPr>
        <p:txBody>
          <a:bodyPr>
            <a:normAutofit lnSpcReduction="10000"/>
          </a:bodyPr>
          <a:lstStyle/>
          <a:p>
            <a:r>
              <a:rPr lang="en-US" altLang="zh-TW" dirty="0" err="1"/>
              <a:t>eCoS</a:t>
            </a:r>
            <a:r>
              <a:rPr lang="en-US" altLang="zh-TW" dirty="0"/>
              <a:t> - Enhancing Cyber Security</a:t>
            </a:r>
          </a:p>
          <a:p>
            <a:endParaRPr lang="en-US" altLang="zh-TW" dirty="0"/>
          </a:p>
          <a:p>
            <a:r>
              <a:rPr lang="en-US" altLang="zh-TW" sz="4000" dirty="0"/>
              <a:t>MTSC 2026</a:t>
            </a:r>
            <a:endParaRPr lang="zh-TW" altLang="en-US" sz="4000" dirty="0"/>
          </a:p>
        </p:txBody>
      </p:sp>
      <p:sp>
        <p:nvSpPr>
          <p:cNvPr id="2" name="文字版面配置區 3">
            <a:extLst>
              <a:ext uri="{FF2B5EF4-FFF2-40B4-BE49-F238E27FC236}">
                <a16:creationId xmlns:a16="http://schemas.microsoft.com/office/drawing/2014/main" id="{955992DD-6952-A260-105E-8582646DAB86}"/>
              </a:ext>
            </a:extLst>
          </p:cNvPr>
          <p:cNvSpPr txBox="1">
            <a:spLocks/>
          </p:cNvSpPr>
          <p:nvPr/>
        </p:nvSpPr>
        <p:spPr>
          <a:xfrm>
            <a:off x="6144212" y="4847551"/>
            <a:ext cx="5581650" cy="518657"/>
          </a:xfrm>
          <a:prstGeom prst="rect">
            <a:avLst/>
          </a:prstGeom>
        </p:spPr>
        <p:txBody>
          <a:bodyPr vert="horz" lIns="91440" tIns="45720" rIns="91440" bIns="45720" rtlCol="0" anchor="t">
            <a:normAutofit/>
          </a:bodyPr>
          <a:lstStyle>
            <a:lvl1pPr marL="0" marR="0" indent="0" algn="l" defTabSz="914400" rtl="0" eaLnBrk="1" fontAlgn="auto" latinLnBrk="0" hangingPunct="1">
              <a:lnSpc>
                <a:spcPct val="100000"/>
              </a:lnSpc>
              <a:spcBef>
                <a:spcPts val="0"/>
              </a:spcBef>
              <a:spcAft>
                <a:spcPts val="0"/>
              </a:spcAft>
              <a:buClr>
                <a:schemeClr val="bg2">
                  <a:lumMod val="25000"/>
                </a:schemeClr>
              </a:buClr>
              <a:buSzTx/>
              <a:buFont typeface="Arial" panose="020B0604020202020204" pitchFamily="34" charset="0"/>
              <a:buNone/>
              <a:tabLst/>
              <a:defRPr lang="zh-TW" altLang="en-US" sz="2600" b="1" i="0" u="none" strike="noStrike" kern="1200" cap="none" dirty="0">
                <a:solidFill>
                  <a:schemeClr val="tx2"/>
                </a:solidFill>
                <a:latin typeface="Arial" panose="020B0604020202020204" pitchFamily="34" charset="0"/>
                <a:ea typeface="Arial" panose="020B0604020202020204" pitchFamily="34" charset="0"/>
                <a:cs typeface="Arial" panose="020B0604020202020204" pitchFamily="34" charset="0"/>
                <a:sym typeface="Arial"/>
              </a:defRPr>
            </a:lvl1pPr>
            <a:lvl2pPr marL="685800" indent="-228600" algn="l" defTabSz="914400" rtl="0" eaLnBrk="1" latinLnBrk="0" hangingPunct="1">
              <a:lnSpc>
                <a:spcPct val="100000"/>
              </a:lnSpc>
              <a:spcBef>
                <a:spcPts val="600"/>
              </a:spcBef>
              <a:buClr>
                <a:schemeClr val="accent1"/>
              </a:buClr>
              <a:buFont typeface="Arial" panose="020B0604020202020204" pitchFamily="34" charset="0"/>
              <a:buChar char="○"/>
              <a:defRPr sz="1800" b="1" kern="120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600"/>
              </a:spcBef>
              <a:buClr>
                <a:schemeClr val="bg2">
                  <a:lumMod val="25000"/>
                </a:schemeClr>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1657350" marR="0" indent="-285750" algn="l" defTabSz="914400" rtl="0" eaLnBrk="1" fontAlgn="auto" latinLnBrk="0" hangingPunct="1">
              <a:lnSpc>
                <a:spcPct val="90000"/>
              </a:lnSpc>
              <a:spcBef>
                <a:spcPts val="600"/>
              </a:spcBef>
              <a:spcAft>
                <a:spcPts val="0"/>
              </a:spcAft>
              <a:buClr>
                <a:schemeClr val="tx1"/>
              </a:buClr>
              <a:buSzTx/>
              <a:buFont typeface="Arial" panose="020B0604020202020204" pitchFamily="34" charset="0"/>
              <a:buChar char="»"/>
              <a:tabLst/>
              <a:defRPr sz="1400" kern="1200" baseline="0">
                <a:solidFill>
                  <a:schemeClr val="tx1"/>
                </a:solidFill>
                <a:latin typeface="+mn-lt"/>
                <a:ea typeface="+mn-ea"/>
                <a:cs typeface="+mn-cs"/>
              </a:defRPr>
            </a:lvl4pPr>
            <a:lvl5pPr marL="2114550" indent="-285750" algn="l" defTabSz="914400" rtl="0" eaLnBrk="1" latinLnBrk="0" hangingPunct="1">
              <a:lnSpc>
                <a:spcPct val="90000"/>
              </a:lnSpc>
              <a:spcBef>
                <a:spcPts val="500"/>
              </a:spcBef>
              <a:buClr>
                <a:schemeClr val="tx1"/>
              </a:buClr>
              <a:buFont typeface="Arial" panose="020B0604020202020204" pitchFamily="34" charset="0"/>
              <a:buChar char="»"/>
              <a:defRPr sz="1200" kern="120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Hugo HT Chan</a:t>
            </a:r>
          </a:p>
        </p:txBody>
      </p:sp>
      <p:sp>
        <p:nvSpPr>
          <p:cNvPr id="9" name="文字版面配置區 4">
            <a:extLst>
              <a:ext uri="{FF2B5EF4-FFF2-40B4-BE49-F238E27FC236}">
                <a16:creationId xmlns:a16="http://schemas.microsoft.com/office/drawing/2014/main" id="{B4AC655E-3B72-8097-8729-CDD5349D2469}"/>
              </a:ext>
            </a:extLst>
          </p:cNvPr>
          <p:cNvSpPr txBox="1">
            <a:spLocks/>
          </p:cNvSpPr>
          <p:nvPr/>
        </p:nvSpPr>
        <p:spPr>
          <a:xfrm>
            <a:off x="6127306" y="5366208"/>
            <a:ext cx="5581650" cy="362847"/>
          </a:xfrm>
          <a:prstGeom prst="rect">
            <a:avLst/>
          </a:prstGeom>
        </p:spPr>
        <p:txBody>
          <a:bodyPr vert="horz" lIns="91440" tIns="45720" rIns="91440" bIns="45720" rtlCol="0" anchor="t">
            <a:normAutofit lnSpcReduction="10000"/>
          </a:bodyPr>
          <a:lstStyle>
            <a:lvl1pPr marL="0" marR="0" indent="0" algn="l" defTabSz="914400" rtl="0" eaLnBrk="1" fontAlgn="auto" latinLnBrk="0" hangingPunct="1">
              <a:lnSpc>
                <a:spcPct val="100000"/>
              </a:lnSpc>
              <a:spcBef>
                <a:spcPts val="0"/>
              </a:spcBef>
              <a:spcAft>
                <a:spcPts val="0"/>
              </a:spcAft>
              <a:buClr>
                <a:schemeClr val="bg2">
                  <a:lumMod val="25000"/>
                </a:schemeClr>
              </a:buClr>
              <a:buSzTx/>
              <a:buFont typeface="Arial" panose="020B0604020202020204" pitchFamily="34" charset="0"/>
              <a:buNone/>
              <a:tabLst/>
              <a:defRPr lang="zh-TW" altLang="en-US" sz="1800" b="0" i="0" u="none" strike="noStrike" kern="1200" cap="none" dirty="0">
                <a:solidFill>
                  <a:schemeClr val="tx2"/>
                </a:solidFill>
                <a:latin typeface="Arial" panose="020B0604020202020204" pitchFamily="34" charset="0"/>
                <a:ea typeface="Arial" panose="020B0604020202020204" pitchFamily="34" charset="0"/>
                <a:cs typeface="Arial" panose="020B0604020202020204" pitchFamily="34" charset="0"/>
                <a:sym typeface="Arial"/>
              </a:defRPr>
            </a:lvl1pPr>
            <a:lvl2pPr marL="685800" indent="-228600" algn="l" defTabSz="914400" rtl="0" eaLnBrk="1" latinLnBrk="0" hangingPunct="1">
              <a:lnSpc>
                <a:spcPct val="100000"/>
              </a:lnSpc>
              <a:spcBef>
                <a:spcPts val="600"/>
              </a:spcBef>
              <a:buClr>
                <a:schemeClr val="accent1"/>
              </a:buClr>
              <a:buFont typeface="Arial" panose="020B0604020202020204" pitchFamily="34" charset="0"/>
              <a:buChar char="○"/>
              <a:defRPr sz="1800" b="1" kern="120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600"/>
              </a:spcBef>
              <a:buClr>
                <a:schemeClr val="bg2">
                  <a:lumMod val="25000"/>
                </a:schemeClr>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1657350" marR="0" indent="-285750" algn="l" defTabSz="914400" rtl="0" eaLnBrk="1" fontAlgn="auto" latinLnBrk="0" hangingPunct="1">
              <a:lnSpc>
                <a:spcPct val="90000"/>
              </a:lnSpc>
              <a:spcBef>
                <a:spcPts val="600"/>
              </a:spcBef>
              <a:spcAft>
                <a:spcPts val="0"/>
              </a:spcAft>
              <a:buClr>
                <a:schemeClr val="tx1"/>
              </a:buClr>
              <a:buSzTx/>
              <a:buFont typeface="Arial" panose="020B0604020202020204" pitchFamily="34" charset="0"/>
              <a:buChar char="»"/>
              <a:tabLst/>
              <a:defRPr sz="1400" kern="1200" baseline="0">
                <a:solidFill>
                  <a:schemeClr val="tx1"/>
                </a:solidFill>
                <a:latin typeface="+mn-lt"/>
                <a:ea typeface="+mn-ea"/>
                <a:cs typeface="+mn-cs"/>
              </a:defRPr>
            </a:lvl4pPr>
            <a:lvl5pPr marL="2114550" indent="-285750" algn="l" defTabSz="914400" rtl="0" eaLnBrk="1" latinLnBrk="0" hangingPunct="1">
              <a:lnSpc>
                <a:spcPct val="90000"/>
              </a:lnSpc>
              <a:spcBef>
                <a:spcPts val="500"/>
              </a:spcBef>
              <a:buClr>
                <a:schemeClr val="tx1"/>
              </a:buClr>
              <a:buFont typeface="Arial" panose="020B0604020202020204" pitchFamily="34" charset="0"/>
              <a:buChar char="»"/>
              <a:defRPr sz="1200" kern="120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Lead Application Engineer </a:t>
            </a:r>
          </a:p>
        </p:txBody>
      </p:sp>
    </p:spTree>
    <p:extLst>
      <p:ext uri="{BB962C8B-B14F-4D97-AF65-F5344CB8AC3E}">
        <p14:creationId xmlns:p14="http://schemas.microsoft.com/office/powerpoint/2010/main" val="15387876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B026CE-EB51-8FBA-C0F2-8F7E8D824615}"/>
            </a:ext>
          </a:extLst>
        </p:cNvPr>
        <p:cNvGrpSpPr/>
        <p:nvPr/>
      </p:nvGrpSpPr>
      <p:grpSpPr>
        <a:xfrm>
          <a:off x="0" y="0"/>
          <a:ext cx="0" cy="0"/>
          <a:chOff x="0" y="0"/>
          <a:chExt cx="0" cy="0"/>
        </a:xfrm>
      </p:grpSpPr>
      <p:sp>
        <p:nvSpPr>
          <p:cNvPr id="66" name="文字版面配置區 2">
            <a:extLst>
              <a:ext uri="{FF2B5EF4-FFF2-40B4-BE49-F238E27FC236}">
                <a16:creationId xmlns:a16="http://schemas.microsoft.com/office/drawing/2014/main" id="{1FBE5A72-4759-F054-BD45-DD0E1BBDA5D4}"/>
              </a:ext>
            </a:extLst>
          </p:cNvPr>
          <p:cNvSpPr>
            <a:spLocks noGrp="1"/>
          </p:cNvSpPr>
          <p:nvPr>
            <p:ph type="body" sz="quarter" idx="22"/>
          </p:nvPr>
        </p:nvSpPr>
        <p:spPr>
          <a:xfrm>
            <a:off x="6014917" y="229674"/>
            <a:ext cx="5916929" cy="6628326"/>
          </a:xfrm>
        </p:spPr>
        <p:txBody>
          <a:bodyPr>
            <a:normAutofit/>
          </a:bodyPr>
          <a:lstStyle/>
          <a:p>
            <a:r>
              <a:rPr lang="en-US" altLang="zh-TW" sz="2400" dirty="0"/>
              <a:t>RSPAN Setting</a:t>
            </a:r>
          </a:p>
          <a:p>
            <a:pPr lvl="1"/>
            <a:r>
              <a:rPr lang="en-US" altLang="zh-TW" dirty="0"/>
              <a:t>SWA/B:</a:t>
            </a:r>
          </a:p>
          <a:p>
            <a:pPr lvl="1"/>
            <a:endParaRPr lang="en-US" altLang="zh-TW" dirty="0"/>
          </a:p>
          <a:p>
            <a:pPr lvl="1"/>
            <a:endParaRPr lang="en-US" altLang="zh-TW" dirty="0"/>
          </a:p>
          <a:p>
            <a:pPr lvl="1"/>
            <a:endParaRPr lang="en-US" altLang="zh-TW" dirty="0"/>
          </a:p>
          <a:p>
            <a:pPr lvl="1"/>
            <a:r>
              <a:rPr lang="en-US" altLang="zh-TW" dirty="0"/>
              <a:t>SWC:  </a:t>
            </a:r>
          </a:p>
          <a:p>
            <a:pPr marL="457200" lvl="1" indent="0">
              <a:buNone/>
            </a:pPr>
            <a:r>
              <a:rPr lang="en-US" altLang="zh-TW" dirty="0"/>
              <a:t>    &gt; Monitored port= </a:t>
            </a:r>
          </a:p>
          <a:p>
            <a:pPr marL="457200" lvl="1" indent="0">
              <a:buNone/>
            </a:pPr>
            <a:r>
              <a:rPr lang="en-US" altLang="zh-TW" dirty="0"/>
              <a:t>    &gt; Reflect port &amp; Mirror port= </a:t>
            </a:r>
          </a:p>
          <a:p>
            <a:pPr marL="0" indent="0">
              <a:buNone/>
            </a:pPr>
            <a:endParaRPr lang="en-US" altLang="zh-TW" sz="2400" dirty="0"/>
          </a:p>
          <a:p>
            <a:pPr marL="0" indent="0">
              <a:buNone/>
            </a:pPr>
            <a:endParaRPr lang="en-US" altLang="zh-TW" sz="2400" dirty="0"/>
          </a:p>
          <a:p>
            <a:pPr marL="0" indent="0">
              <a:buNone/>
            </a:pPr>
            <a:endParaRPr lang="en-US" altLang="zh-TW" sz="2400" dirty="0"/>
          </a:p>
          <a:p>
            <a:r>
              <a:rPr lang="en-US" altLang="zh-TW" sz="2400" dirty="0"/>
              <a:t>VLAN Setting</a:t>
            </a:r>
          </a:p>
          <a:p>
            <a:pPr lvl="1"/>
            <a:r>
              <a:rPr lang="en-US" altLang="zh-TW" dirty="0"/>
              <a:t>Trunk port PVID=1, Tagged VLAN= 5 </a:t>
            </a:r>
          </a:p>
          <a:p>
            <a:pPr lvl="1"/>
            <a:r>
              <a:rPr lang="en-US" altLang="zh-TW" dirty="0"/>
              <a:t>Access PVID= 1</a:t>
            </a:r>
          </a:p>
          <a:p>
            <a:pPr lvl="1"/>
            <a:r>
              <a:rPr lang="en-US" altLang="zh-TW" dirty="0"/>
              <a:t>Access PVID= 5</a:t>
            </a:r>
            <a:r>
              <a:rPr lang="zh-TW" altLang="en-US" dirty="0"/>
              <a:t> </a:t>
            </a:r>
            <a:endParaRPr lang="en-US" altLang="zh-TW" dirty="0"/>
          </a:p>
          <a:p>
            <a:pPr lvl="1"/>
            <a:r>
              <a:rPr lang="en-US" altLang="zh-TW" dirty="0"/>
              <a:t>Access PVID= 5</a:t>
            </a:r>
          </a:p>
        </p:txBody>
      </p:sp>
      <p:pic>
        <p:nvPicPr>
          <p:cNvPr id="119" name="圖片 118">
            <a:extLst>
              <a:ext uri="{FF2B5EF4-FFF2-40B4-BE49-F238E27FC236}">
                <a16:creationId xmlns:a16="http://schemas.microsoft.com/office/drawing/2014/main" id="{B7F27913-1205-F331-35E4-9683B106A375}"/>
              </a:ext>
            </a:extLst>
          </p:cNvPr>
          <p:cNvPicPr>
            <a:picLocks noChangeAspect="1"/>
          </p:cNvPicPr>
          <p:nvPr/>
        </p:nvPicPr>
        <p:blipFill>
          <a:blip r:embed="rId3"/>
          <a:srcRect r="15727"/>
          <a:stretch/>
        </p:blipFill>
        <p:spPr>
          <a:xfrm>
            <a:off x="6870904" y="3249823"/>
            <a:ext cx="3419952" cy="981212"/>
          </a:xfrm>
          <a:prstGeom prst="rect">
            <a:avLst/>
          </a:prstGeom>
          <a:ln>
            <a:solidFill>
              <a:schemeClr val="bg1">
                <a:lumMod val="65000"/>
              </a:schemeClr>
            </a:solidFill>
          </a:ln>
        </p:spPr>
      </p:pic>
      <p:sp>
        <p:nvSpPr>
          <p:cNvPr id="2" name="標題 1">
            <a:extLst>
              <a:ext uri="{FF2B5EF4-FFF2-40B4-BE49-F238E27FC236}">
                <a16:creationId xmlns:a16="http://schemas.microsoft.com/office/drawing/2014/main" id="{B05CC874-AF9D-A227-1695-197B161C5218}"/>
              </a:ext>
            </a:extLst>
          </p:cNvPr>
          <p:cNvSpPr>
            <a:spLocks noGrp="1"/>
          </p:cNvSpPr>
          <p:nvPr>
            <p:ph type="title"/>
          </p:nvPr>
        </p:nvSpPr>
        <p:spPr/>
        <p:txBody>
          <a:bodyPr/>
          <a:lstStyle/>
          <a:p>
            <a:r>
              <a:rPr lang="en-US" altLang="zh-TW" dirty="0"/>
              <a:t>RSPAN Setting</a:t>
            </a:r>
            <a:endParaRPr lang="zh-TW" altLang="en-US" dirty="0"/>
          </a:p>
        </p:txBody>
      </p:sp>
      <p:grpSp>
        <p:nvGrpSpPr>
          <p:cNvPr id="125" name="群組 124">
            <a:extLst>
              <a:ext uri="{FF2B5EF4-FFF2-40B4-BE49-F238E27FC236}">
                <a16:creationId xmlns:a16="http://schemas.microsoft.com/office/drawing/2014/main" id="{165731AE-9F4C-1C96-E36B-894DDCD31890}"/>
              </a:ext>
            </a:extLst>
          </p:cNvPr>
          <p:cNvGrpSpPr/>
          <p:nvPr/>
        </p:nvGrpSpPr>
        <p:grpSpPr>
          <a:xfrm>
            <a:off x="635655" y="1264407"/>
            <a:ext cx="4699196" cy="4812861"/>
            <a:chOff x="372858" y="1261763"/>
            <a:chExt cx="4699196" cy="4812861"/>
          </a:xfrm>
        </p:grpSpPr>
        <p:cxnSp>
          <p:nvCxnSpPr>
            <p:cNvPr id="103" name="直線接點 102">
              <a:extLst>
                <a:ext uri="{FF2B5EF4-FFF2-40B4-BE49-F238E27FC236}">
                  <a16:creationId xmlns:a16="http://schemas.microsoft.com/office/drawing/2014/main" id="{9822EA8F-47FC-12FC-0F3B-D99FC53D8A8E}"/>
                </a:ext>
              </a:extLst>
            </p:cNvPr>
            <p:cNvCxnSpPr>
              <a:cxnSpLocks/>
              <a:stCxn id="85" idx="1"/>
              <a:endCxn id="84" idx="3"/>
            </p:cNvCxnSpPr>
            <p:nvPr/>
          </p:nvCxnSpPr>
          <p:spPr>
            <a:xfrm flipH="1">
              <a:off x="1735832" y="5481297"/>
              <a:ext cx="1973248" cy="1104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線接點 95">
              <a:extLst>
                <a:ext uri="{FF2B5EF4-FFF2-40B4-BE49-F238E27FC236}">
                  <a16:creationId xmlns:a16="http://schemas.microsoft.com/office/drawing/2014/main" id="{662852BC-BA58-5D0C-1FC6-0998FE7D8497}"/>
                </a:ext>
              </a:extLst>
            </p:cNvPr>
            <p:cNvCxnSpPr>
              <a:cxnSpLocks/>
              <a:stCxn id="91" idx="2"/>
              <a:endCxn id="98" idx="0"/>
            </p:cNvCxnSpPr>
            <p:nvPr/>
          </p:nvCxnSpPr>
          <p:spPr>
            <a:xfrm>
              <a:off x="2658564" y="2359043"/>
              <a:ext cx="22552" cy="26484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91" name="圖片 90" descr="一張含有 筆記本, 筆記型電腦, 小筆記型電腦, 觸控板 的圖片&#10;&#10;AI 產生的內容可能不正確。">
              <a:extLst>
                <a:ext uri="{FF2B5EF4-FFF2-40B4-BE49-F238E27FC236}">
                  <a16:creationId xmlns:a16="http://schemas.microsoft.com/office/drawing/2014/main" id="{565100E3-5D79-04A1-D900-D1E3C0E4873B}"/>
                </a:ext>
              </a:extLst>
            </p:cNvPr>
            <p:cNvPicPr>
              <a:picLocks noChangeAspect="1"/>
            </p:cNvPicPr>
            <p:nvPr/>
          </p:nvPicPr>
          <p:blipFill>
            <a:blip r:embed="rId4"/>
            <a:stretch>
              <a:fillRect/>
            </a:stretch>
          </p:blipFill>
          <p:spPr>
            <a:xfrm>
              <a:off x="1927044" y="1261763"/>
              <a:ext cx="1463040" cy="1097280"/>
            </a:xfrm>
            <a:prstGeom prst="rect">
              <a:avLst/>
            </a:prstGeom>
          </p:spPr>
        </p:pic>
        <p:sp>
          <p:nvSpPr>
            <p:cNvPr id="80" name="矩形 79">
              <a:extLst>
                <a:ext uri="{FF2B5EF4-FFF2-40B4-BE49-F238E27FC236}">
                  <a16:creationId xmlns:a16="http://schemas.microsoft.com/office/drawing/2014/main" id="{379787AF-7511-D8FE-DAA2-B3F0D97BADE9}"/>
                </a:ext>
              </a:extLst>
            </p:cNvPr>
            <p:cNvSpPr/>
            <p:nvPr/>
          </p:nvSpPr>
          <p:spPr>
            <a:xfrm>
              <a:off x="2091775" y="3927309"/>
              <a:ext cx="1200488" cy="62051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sz="2400" b="1" dirty="0"/>
                <a:t>SWB</a:t>
              </a:r>
              <a:endParaRPr lang="zh-TW" altLang="en-US" sz="2400" b="1" dirty="0"/>
            </a:p>
          </p:txBody>
        </p:sp>
        <p:sp>
          <p:nvSpPr>
            <p:cNvPr id="81" name="矩形 80">
              <a:extLst>
                <a:ext uri="{FF2B5EF4-FFF2-40B4-BE49-F238E27FC236}">
                  <a16:creationId xmlns:a16="http://schemas.microsoft.com/office/drawing/2014/main" id="{389C447E-6FAF-CE23-8208-ABB22608BDD0}"/>
                </a:ext>
              </a:extLst>
            </p:cNvPr>
            <p:cNvSpPr/>
            <p:nvPr/>
          </p:nvSpPr>
          <p:spPr>
            <a:xfrm>
              <a:off x="2097037" y="5115554"/>
              <a:ext cx="1200488" cy="62051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sz="2400" b="1" dirty="0"/>
                <a:t>SWC</a:t>
              </a:r>
              <a:endParaRPr lang="zh-TW" altLang="en-US" sz="2400" b="1" dirty="0"/>
            </a:p>
          </p:txBody>
        </p:sp>
        <p:pic>
          <p:nvPicPr>
            <p:cNvPr id="84" name="圖片 83" descr="一張含有 電子產品, 文字, 電子裝置, 電腦 的圖片&#10;&#10;AI 產生的內容可能不正確。">
              <a:extLst>
                <a:ext uri="{FF2B5EF4-FFF2-40B4-BE49-F238E27FC236}">
                  <a16:creationId xmlns:a16="http://schemas.microsoft.com/office/drawing/2014/main" id="{22ECCD0B-5B65-5957-82C2-36AB65C9F4B0}"/>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Lst>
            </a:blip>
            <a:srcRect l="10805" t="10995" r="13427" b="24267"/>
            <a:stretch/>
          </p:blipFill>
          <p:spPr>
            <a:xfrm>
              <a:off x="372858" y="4910058"/>
              <a:ext cx="1362974" cy="1164566"/>
            </a:xfrm>
            <a:prstGeom prst="rect">
              <a:avLst/>
            </a:prstGeom>
          </p:spPr>
        </p:pic>
        <p:pic>
          <p:nvPicPr>
            <p:cNvPr id="85" name="圖片 84" descr="一張含有 電子產品, 文字, 電子裝置, 電腦 的圖片&#10;&#10;AI 產生的內容可能不正確。">
              <a:extLst>
                <a:ext uri="{FF2B5EF4-FFF2-40B4-BE49-F238E27FC236}">
                  <a16:creationId xmlns:a16="http://schemas.microsoft.com/office/drawing/2014/main" id="{237CA29D-6013-2A00-BB31-B0D16BBF46E6}"/>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Lst>
            </a:blip>
            <a:srcRect l="10805" t="10995" r="13427" b="24267"/>
            <a:stretch/>
          </p:blipFill>
          <p:spPr>
            <a:xfrm>
              <a:off x="3709080" y="4899014"/>
              <a:ext cx="1362974" cy="1164566"/>
            </a:xfrm>
            <a:prstGeom prst="rect">
              <a:avLst/>
            </a:prstGeom>
          </p:spPr>
        </p:pic>
        <p:pic>
          <p:nvPicPr>
            <p:cNvPr id="87" name="圖片 86" descr="一張含有 圖形, 字型, 標誌, 平面設計 的圖片&#10;&#10;AI 產生的內容可能不正確。">
              <a:extLst>
                <a:ext uri="{FF2B5EF4-FFF2-40B4-BE49-F238E27FC236}">
                  <a16:creationId xmlns:a16="http://schemas.microsoft.com/office/drawing/2014/main" id="{3F32C134-41F1-F065-610A-EBB2B5480C2D}"/>
                </a:ext>
              </a:extLst>
            </p:cNvPr>
            <p:cNvPicPr>
              <a:picLocks noChangeAspect="1"/>
            </p:cNvPicPr>
            <p:nvPr/>
          </p:nvPicPr>
          <p:blipFill>
            <a:blip r:embed="rId7"/>
            <a:srcRect l="18874" t="17758" r="16002" b="26325"/>
            <a:stretch/>
          </p:blipFill>
          <p:spPr>
            <a:xfrm>
              <a:off x="895396" y="1307354"/>
              <a:ext cx="1046234" cy="503049"/>
            </a:xfrm>
            <a:prstGeom prst="rect">
              <a:avLst/>
            </a:prstGeom>
          </p:spPr>
        </p:pic>
        <p:sp>
          <p:nvSpPr>
            <p:cNvPr id="92" name="矩形 91">
              <a:extLst>
                <a:ext uri="{FF2B5EF4-FFF2-40B4-BE49-F238E27FC236}">
                  <a16:creationId xmlns:a16="http://schemas.microsoft.com/office/drawing/2014/main" id="{89BCB943-FF87-3D11-1ABC-1D8068F18E17}"/>
                </a:ext>
              </a:extLst>
            </p:cNvPr>
            <p:cNvSpPr/>
            <p:nvPr/>
          </p:nvSpPr>
          <p:spPr>
            <a:xfrm>
              <a:off x="2091775" y="2767766"/>
              <a:ext cx="1200488" cy="62051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sz="2400" b="1" dirty="0"/>
                <a:t>SWA</a:t>
              </a:r>
              <a:endParaRPr lang="zh-TW" altLang="en-US" sz="2400" b="1" dirty="0"/>
            </a:p>
          </p:txBody>
        </p:sp>
        <p:sp>
          <p:nvSpPr>
            <p:cNvPr id="93" name="橢圓 92">
              <a:extLst>
                <a:ext uri="{FF2B5EF4-FFF2-40B4-BE49-F238E27FC236}">
                  <a16:creationId xmlns:a16="http://schemas.microsoft.com/office/drawing/2014/main" id="{2E7FE35C-C93C-E5A3-E1B7-E92D86328694}"/>
                </a:ext>
              </a:extLst>
            </p:cNvPr>
            <p:cNvSpPr/>
            <p:nvPr/>
          </p:nvSpPr>
          <p:spPr>
            <a:xfrm>
              <a:off x="2558280" y="3276389"/>
              <a:ext cx="212613" cy="22378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94" name="橢圓 93">
              <a:extLst>
                <a:ext uri="{FF2B5EF4-FFF2-40B4-BE49-F238E27FC236}">
                  <a16:creationId xmlns:a16="http://schemas.microsoft.com/office/drawing/2014/main" id="{6ABA8A47-255C-E6C8-BB76-88FC6E7BC8DC}"/>
                </a:ext>
              </a:extLst>
            </p:cNvPr>
            <p:cNvSpPr/>
            <p:nvPr/>
          </p:nvSpPr>
          <p:spPr>
            <a:xfrm>
              <a:off x="2558280" y="3785012"/>
              <a:ext cx="212613" cy="22378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7" name="橢圓 96">
              <a:extLst>
                <a:ext uri="{FF2B5EF4-FFF2-40B4-BE49-F238E27FC236}">
                  <a16:creationId xmlns:a16="http://schemas.microsoft.com/office/drawing/2014/main" id="{06CE903A-9257-E006-EE7C-1DF04B46FBE0}"/>
                </a:ext>
              </a:extLst>
            </p:cNvPr>
            <p:cNvSpPr/>
            <p:nvPr/>
          </p:nvSpPr>
          <p:spPr>
            <a:xfrm>
              <a:off x="2583953" y="4498845"/>
              <a:ext cx="212613" cy="22378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8" name="橢圓 97">
              <a:extLst>
                <a:ext uri="{FF2B5EF4-FFF2-40B4-BE49-F238E27FC236}">
                  <a16:creationId xmlns:a16="http://schemas.microsoft.com/office/drawing/2014/main" id="{B2E24A5F-4029-576F-EF18-7F52DEC12755}"/>
                </a:ext>
              </a:extLst>
            </p:cNvPr>
            <p:cNvSpPr/>
            <p:nvPr/>
          </p:nvSpPr>
          <p:spPr>
            <a:xfrm>
              <a:off x="2574809" y="5007468"/>
              <a:ext cx="212613" cy="22378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0" name="橢圓 99">
              <a:extLst>
                <a:ext uri="{FF2B5EF4-FFF2-40B4-BE49-F238E27FC236}">
                  <a16:creationId xmlns:a16="http://schemas.microsoft.com/office/drawing/2014/main" id="{373107A1-334C-4EF3-0A7A-5774F144B9DC}"/>
                </a:ext>
              </a:extLst>
            </p:cNvPr>
            <p:cNvSpPr/>
            <p:nvPr/>
          </p:nvSpPr>
          <p:spPr>
            <a:xfrm>
              <a:off x="2559248" y="2644867"/>
              <a:ext cx="212613" cy="223785"/>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101" name="橢圓 100">
              <a:extLst>
                <a:ext uri="{FF2B5EF4-FFF2-40B4-BE49-F238E27FC236}">
                  <a16:creationId xmlns:a16="http://schemas.microsoft.com/office/drawing/2014/main" id="{FEFE1E70-FF99-0F25-68C2-D7254F20B3EA}"/>
                </a:ext>
              </a:extLst>
            </p:cNvPr>
            <p:cNvSpPr/>
            <p:nvPr/>
          </p:nvSpPr>
          <p:spPr>
            <a:xfrm>
              <a:off x="3196481" y="5380448"/>
              <a:ext cx="212613" cy="223785"/>
            </a:xfrm>
            <a:prstGeom prst="ellipse">
              <a:avLst/>
            </a:prstGeom>
            <a:solidFill>
              <a:srgbClr val="0070C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2" name="橢圓 101">
              <a:extLst>
                <a:ext uri="{FF2B5EF4-FFF2-40B4-BE49-F238E27FC236}">
                  <a16:creationId xmlns:a16="http://schemas.microsoft.com/office/drawing/2014/main" id="{2F06B382-4954-4C8B-C127-88BA9A8B9BFD}"/>
                </a:ext>
              </a:extLst>
            </p:cNvPr>
            <p:cNvSpPr/>
            <p:nvPr/>
          </p:nvSpPr>
          <p:spPr>
            <a:xfrm>
              <a:off x="1985468" y="5350355"/>
              <a:ext cx="212613" cy="223785"/>
            </a:xfrm>
            <a:prstGeom prst="ellipse">
              <a:avLst/>
            </a:prstGeom>
            <a:solidFill>
              <a:srgbClr val="0070C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109" name="橢圓 108">
              <a:extLst>
                <a:ext uri="{FF2B5EF4-FFF2-40B4-BE49-F238E27FC236}">
                  <a16:creationId xmlns:a16="http://schemas.microsoft.com/office/drawing/2014/main" id="{DE1A78E2-820B-0B15-A8AB-09C9BE5A6093}"/>
                </a:ext>
              </a:extLst>
            </p:cNvPr>
            <p:cNvSpPr/>
            <p:nvPr/>
          </p:nvSpPr>
          <p:spPr>
            <a:xfrm>
              <a:off x="2241228" y="5670528"/>
              <a:ext cx="212613" cy="223785"/>
            </a:xfrm>
            <a:prstGeom prst="ellipse">
              <a:avLst/>
            </a:prstGeom>
            <a:solidFill>
              <a:srgbClr val="C0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114" name="群組 113">
            <a:extLst>
              <a:ext uri="{FF2B5EF4-FFF2-40B4-BE49-F238E27FC236}">
                <a16:creationId xmlns:a16="http://schemas.microsoft.com/office/drawing/2014/main" id="{02DD6C5D-F1B6-2B0C-49C3-549E29D948AC}"/>
              </a:ext>
            </a:extLst>
          </p:cNvPr>
          <p:cNvGrpSpPr/>
          <p:nvPr/>
        </p:nvGrpSpPr>
        <p:grpSpPr>
          <a:xfrm>
            <a:off x="6502503" y="5189109"/>
            <a:ext cx="220790" cy="1251368"/>
            <a:chOff x="6592855" y="1398013"/>
            <a:chExt cx="220790" cy="1251368"/>
          </a:xfrm>
        </p:grpSpPr>
        <p:sp>
          <p:nvSpPr>
            <p:cNvPr id="110" name="橢圓 109">
              <a:extLst>
                <a:ext uri="{FF2B5EF4-FFF2-40B4-BE49-F238E27FC236}">
                  <a16:creationId xmlns:a16="http://schemas.microsoft.com/office/drawing/2014/main" id="{A6FFF674-AF5A-C878-4648-2ACE43032870}"/>
                </a:ext>
              </a:extLst>
            </p:cNvPr>
            <p:cNvSpPr/>
            <p:nvPr/>
          </p:nvSpPr>
          <p:spPr>
            <a:xfrm>
              <a:off x="6592856" y="1398013"/>
              <a:ext cx="212613" cy="22378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1" name="橢圓 110">
              <a:extLst>
                <a:ext uri="{FF2B5EF4-FFF2-40B4-BE49-F238E27FC236}">
                  <a16:creationId xmlns:a16="http://schemas.microsoft.com/office/drawing/2014/main" id="{AF654667-BBC5-E60E-27DC-BC256680F3E4}"/>
                </a:ext>
              </a:extLst>
            </p:cNvPr>
            <p:cNvSpPr/>
            <p:nvPr/>
          </p:nvSpPr>
          <p:spPr>
            <a:xfrm>
              <a:off x="6601032" y="2091962"/>
              <a:ext cx="212613" cy="223785"/>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112" name="橢圓 111">
              <a:extLst>
                <a:ext uri="{FF2B5EF4-FFF2-40B4-BE49-F238E27FC236}">
                  <a16:creationId xmlns:a16="http://schemas.microsoft.com/office/drawing/2014/main" id="{F86103C3-6C40-7BB6-DAD3-E49D0991034A}"/>
                </a:ext>
              </a:extLst>
            </p:cNvPr>
            <p:cNvSpPr/>
            <p:nvPr/>
          </p:nvSpPr>
          <p:spPr>
            <a:xfrm>
              <a:off x="6601031" y="1761211"/>
              <a:ext cx="212613" cy="223785"/>
            </a:xfrm>
            <a:prstGeom prst="ellipse">
              <a:avLst/>
            </a:prstGeom>
            <a:solidFill>
              <a:srgbClr val="0070C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3" name="橢圓 112">
              <a:extLst>
                <a:ext uri="{FF2B5EF4-FFF2-40B4-BE49-F238E27FC236}">
                  <a16:creationId xmlns:a16="http://schemas.microsoft.com/office/drawing/2014/main" id="{1AA24958-222A-2B08-9B1F-BDB7D71F3435}"/>
                </a:ext>
              </a:extLst>
            </p:cNvPr>
            <p:cNvSpPr/>
            <p:nvPr/>
          </p:nvSpPr>
          <p:spPr>
            <a:xfrm>
              <a:off x="6592855" y="2425596"/>
              <a:ext cx="212613" cy="223785"/>
            </a:xfrm>
            <a:prstGeom prst="ellipse">
              <a:avLst/>
            </a:prstGeom>
            <a:solidFill>
              <a:srgbClr val="C0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
        <p:nvSpPr>
          <p:cNvPr id="116" name="橢圓 115">
            <a:extLst>
              <a:ext uri="{FF2B5EF4-FFF2-40B4-BE49-F238E27FC236}">
                <a16:creationId xmlns:a16="http://schemas.microsoft.com/office/drawing/2014/main" id="{794D2D2E-6F90-4E6D-B77D-488A1349B1F8}"/>
              </a:ext>
            </a:extLst>
          </p:cNvPr>
          <p:cNvSpPr/>
          <p:nvPr/>
        </p:nvSpPr>
        <p:spPr>
          <a:xfrm>
            <a:off x="9969123" y="3563871"/>
            <a:ext cx="212613" cy="223785"/>
          </a:xfrm>
          <a:prstGeom prst="ellipse">
            <a:avLst/>
          </a:prstGeom>
          <a:solidFill>
            <a:srgbClr val="C0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121" name="圖片 120">
            <a:extLst>
              <a:ext uri="{FF2B5EF4-FFF2-40B4-BE49-F238E27FC236}">
                <a16:creationId xmlns:a16="http://schemas.microsoft.com/office/drawing/2014/main" id="{E8304876-4D3F-1CD9-5199-DA3CC4D0D3F7}"/>
              </a:ext>
            </a:extLst>
          </p:cNvPr>
          <p:cNvPicPr>
            <a:picLocks noChangeAspect="1"/>
          </p:cNvPicPr>
          <p:nvPr/>
        </p:nvPicPr>
        <p:blipFill>
          <a:blip r:embed="rId8"/>
          <a:stretch>
            <a:fillRect/>
          </a:stretch>
        </p:blipFill>
        <p:spPr>
          <a:xfrm>
            <a:off x="6870904" y="1066153"/>
            <a:ext cx="3419952" cy="990738"/>
          </a:xfrm>
          <a:prstGeom prst="rect">
            <a:avLst/>
          </a:prstGeom>
          <a:ln>
            <a:solidFill>
              <a:schemeClr val="bg1">
                <a:lumMod val="65000"/>
              </a:schemeClr>
            </a:solidFill>
          </a:ln>
        </p:spPr>
      </p:pic>
      <p:sp>
        <p:nvSpPr>
          <p:cNvPr id="124" name="右中括弧 123">
            <a:extLst>
              <a:ext uri="{FF2B5EF4-FFF2-40B4-BE49-F238E27FC236}">
                <a16:creationId xmlns:a16="http://schemas.microsoft.com/office/drawing/2014/main" id="{0F31972A-6A88-3197-52F6-3BC56C5BF067}"/>
              </a:ext>
            </a:extLst>
          </p:cNvPr>
          <p:cNvSpPr/>
          <p:nvPr/>
        </p:nvSpPr>
        <p:spPr>
          <a:xfrm rot="5400000">
            <a:off x="2814689" y="4456809"/>
            <a:ext cx="341127" cy="3529584"/>
          </a:xfrm>
          <a:prstGeom prst="rightBracket">
            <a:avLst>
              <a:gd name="adj" fmla="val 0"/>
            </a:avLst>
          </a:prstGeom>
          <a:ln w="76200">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a:p>
        </p:txBody>
      </p:sp>
      <p:sp>
        <p:nvSpPr>
          <p:cNvPr id="126" name="手繪多邊形: 圖案 125">
            <a:extLst>
              <a:ext uri="{FF2B5EF4-FFF2-40B4-BE49-F238E27FC236}">
                <a16:creationId xmlns:a16="http://schemas.microsoft.com/office/drawing/2014/main" id="{0DD79BA6-CF5F-6363-DF00-27E7095A0367}"/>
              </a:ext>
            </a:extLst>
          </p:cNvPr>
          <p:cNvSpPr/>
          <p:nvPr/>
        </p:nvSpPr>
        <p:spPr>
          <a:xfrm>
            <a:off x="1457539" y="2354548"/>
            <a:ext cx="980964" cy="2752344"/>
          </a:xfrm>
          <a:custGeom>
            <a:avLst/>
            <a:gdLst>
              <a:gd name="connsiteX0" fmla="*/ 980964 w 980964"/>
              <a:gd name="connsiteY0" fmla="*/ 2752344 h 2752344"/>
              <a:gd name="connsiteX1" fmla="*/ 2556 w 980964"/>
              <a:gd name="connsiteY1" fmla="*/ 1435608 h 2752344"/>
              <a:gd name="connsiteX2" fmla="*/ 697500 w 980964"/>
              <a:gd name="connsiteY2" fmla="*/ 0 h 2752344"/>
            </a:gdLst>
            <a:ahLst/>
            <a:cxnLst>
              <a:cxn ang="0">
                <a:pos x="connsiteX0" y="connsiteY0"/>
              </a:cxn>
              <a:cxn ang="0">
                <a:pos x="connsiteX1" y="connsiteY1"/>
              </a:cxn>
              <a:cxn ang="0">
                <a:pos x="connsiteX2" y="connsiteY2"/>
              </a:cxn>
            </a:cxnLst>
            <a:rect l="l" t="t" r="r" b="b"/>
            <a:pathLst>
              <a:path w="980964" h="2752344">
                <a:moveTo>
                  <a:pt x="980964" y="2752344"/>
                </a:moveTo>
                <a:cubicBezTo>
                  <a:pt x="515382" y="2323338"/>
                  <a:pt x="49800" y="1894332"/>
                  <a:pt x="2556" y="1435608"/>
                </a:cubicBezTo>
                <a:cubicBezTo>
                  <a:pt x="-44688" y="976884"/>
                  <a:pt x="577104" y="225552"/>
                  <a:pt x="697500" y="0"/>
                </a:cubicBezTo>
              </a:path>
            </a:pathLst>
          </a:custGeom>
          <a:ln w="7620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a:solidFill>
                <a:schemeClr val="tx1"/>
              </a:solidFill>
            </a:endParaRPr>
          </a:p>
        </p:txBody>
      </p:sp>
      <p:sp>
        <p:nvSpPr>
          <p:cNvPr id="131" name="橢圓 130">
            <a:extLst>
              <a:ext uri="{FF2B5EF4-FFF2-40B4-BE49-F238E27FC236}">
                <a16:creationId xmlns:a16="http://schemas.microsoft.com/office/drawing/2014/main" id="{F291E8C5-95C8-7256-1F89-117276DB1E17}"/>
              </a:ext>
            </a:extLst>
          </p:cNvPr>
          <p:cNvSpPr/>
          <p:nvPr/>
        </p:nvSpPr>
        <p:spPr>
          <a:xfrm>
            <a:off x="8799046" y="2464901"/>
            <a:ext cx="212613" cy="223785"/>
          </a:xfrm>
          <a:prstGeom prst="ellipse">
            <a:avLst/>
          </a:prstGeom>
          <a:solidFill>
            <a:srgbClr val="0070C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2" name="橢圓 131">
            <a:extLst>
              <a:ext uri="{FF2B5EF4-FFF2-40B4-BE49-F238E27FC236}">
                <a16:creationId xmlns:a16="http://schemas.microsoft.com/office/drawing/2014/main" id="{6ECF5D3A-0C9C-63F0-6DC1-B4F0CD45F687}"/>
              </a:ext>
            </a:extLst>
          </p:cNvPr>
          <p:cNvSpPr/>
          <p:nvPr/>
        </p:nvSpPr>
        <p:spPr>
          <a:xfrm>
            <a:off x="9977134" y="2863946"/>
            <a:ext cx="212613" cy="223785"/>
          </a:xfrm>
          <a:prstGeom prst="ellipse">
            <a:avLst/>
          </a:prstGeom>
          <a:solidFill>
            <a:srgbClr val="C0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 name="文字方塊 2">
            <a:extLst>
              <a:ext uri="{FF2B5EF4-FFF2-40B4-BE49-F238E27FC236}">
                <a16:creationId xmlns:a16="http://schemas.microsoft.com/office/drawing/2014/main" id="{2BEF6317-C3E0-D75C-B1FB-D65983068B8B}"/>
              </a:ext>
            </a:extLst>
          </p:cNvPr>
          <p:cNvSpPr txBox="1"/>
          <p:nvPr/>
        </p:nvSpPr>
        <p:spPr>
          <a:xfrm>
            <a:off x="2475411" y="6164245"/>
            <a:ext cx="1116557" cy="378390"/>
          </a:xfrm>
          <a:prstGeom prst="rect">
            <a:avLst/>
          </a:prstGeom>
          <a:solidFill>
            <a:schemeClr val="bg1"/>
          </a:solidFill>
        </p:spPr>
        <p:txBody>
          <a:bodyPr wrap="square" rtlCol="0">
            <a:spAutoFit/>
          </a:bodyPr>
          <a:lstStyle/>
          <a:p>
            <a:pPr algn="ctr"/>
            <a:r>
              <a:rPr lang="en-US" altLang="zh-TW" dirty="0">
                <a:solidFill>
                  <a:srgbClr val="C00000"/>
                </a:solidFill>
                <a:latin typeface="Arial Black" panose="020B0A04020102020204" pitchFamily="34" charset="0"/>
              </a:rPr>
              <a:t>Traffic </a:t>
            </a:r>
            <a:endParaRPr lang="zh-TW" altLang="en-US" dirty="0">
              <a:solidFill>
                <a:srgbClr val="C00000"/>
              </a:solidFill>
              <a:latin typeface="Arial Black" panose="020B0A04020102020204" pitchFamily="34" charset="0"/>
            </a:endParaRPr>
          </a:p>
        </p:txBody>
      </p:sp>
    </p:spTree>
    <p:extLst>
      <p:ext uri="{BB962C8B-B14F-4D97-AF65-F5344CB8AC3E}">
        <p14:creationId xmlns:p14="http://schemas.microsoft.com/office/powerpoint/2010/main" val="23600108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4A06D7-B79C-0914-F8F9-4B083FA6F394}"/>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01FA31F1-E7F1-33E6-4DDA-4E5304944CED}"/>
              </a:ext>
            </a:extLst>
          </p:cNvPr>
          <p:cNvSpPr>
            <a:spLocks noGrp="1"/>
          </p:cNvSpPr>
          <p:nvPr>
            <p:ph type="title"/>
          </p:nvPr>
        </p:nvSpPr>
        <p:spPr/>
        <p:txBody>
          <a:bodyPr/>
          <a:lstStyle/>
          <a:p>
            <a:r>
              <a:rPr lang="en-US" altLang="zh-TW" dirty="0"/>
              <a:t>RSPAN</a:t>
            </a:r>
            <a:r>
              <a:rPr lang="zh-TW" altLang="en-US" dirty="0"/>
              <a:t> </a:t>
            </a:r>
            <a:r>
              <a:rPr lang="en-US" altLang="zh-TW" dirty="0"/>
              <a:t>–</a:t>
            </a:r>
            <a:r>
              <a:rPr lang="zh-TW" altLang="en-US" dirty="0"/>
              <a:t> </a:t>
            </a:r>
            <a:r>
              <a:rPr lang="en-US" altLang="zh-TW" dirty="0"/>
              <a:t>Note</a:t>
            </a:r>
            <a:r>
              <a:rPr lang="zh-TW" altLang="en-US" dirty="0"/>
              <a:t> </a:t>
            </a:r>
          </a:p>
        </p:txBody>
      </p:sp>
      <p:sp>
        <p:nvSpPr>
          <p:cNvPr id="3" name="文字版面配置區 2">
            <a:extLst>
              <a:ext uri="{FF2B5EF4-FFF2-40B4-BE49-F238E27FC236}">
                <a16:creationId xmlns:a16="http://schemas.microsoft.com/office/drawing/2014/main" id="{5CD6290A-CE7B-F122-3BE4-E9C58F0DD863}"/>
              </a:ext>
            </a:extLst>
          </p:cNvPr>
          <p:cNvSpPr>
            <a:spLocks noGrp="1"/>
          </p:cNvSpPr>
          <p:nvPr>
            <p:ph type="body" sz="quarter" idx="22"/>
          </p:nvPr>
        </p:nvSpPr>
        <p:spPr>
          <a:xfrm>
            <a:off x="515920" y="1574154"/>
            <a:ext cx="11517583" cy="4963806"/>
          </a:xfrm>
        </p:spPr>
        <p:txBody>
          <a:bodyPr>
            <a:normAutofit/>
          </a:bodyPr>
          <a:lstStyle/>
          <a:p>
            <a:r>
              <a:rPr lang="en-US" altLang="zh-TW" sz="2400" dirty="0"/>
              <a:t>CPU port traffic can’t be mirrored</a:t>
            </a:r>
            <a:r>
              <a:rPr lang="zh-TW" altLang="en-US" sz="2400" dirty="0"/>
              <a:t> </a:t>
            </a:r>
            <a:r>
              <a:rPr lang="en-US" altLang="zh-TW" sz="2400" dirty="0"/>
              <a:t>remotely.</a:t>
            </a:r>
            <a:endParaRPr lang="en-US" altLang="zh-TW" sz="2400" dirty="0">
              <a:solidFill>
                <a:srgbClr val="FF0000"/>
              </a:solidFill>
            </a:endParaRPr>
          </a:p>
          <a:p>
            <a:r>
              <a:rPr lang="en-US" altLang="zh-TW" sz="2400" dirty="0"/>
              <a:t>Reflect port will be reserved for RSPAN use only. Once a port is set as a reflect port, it will lose connectivity until RSPAN is disabled.</a:t>
            </a:r>
          </a:p>
          <a:p>
            <a:r>
              <a:rPr lang="en-US" altLang="zh-TW" sz="2400" dirty="0"/>
              <a:t>Assign RSPAN</a:t>
            </a:r>
            <a:r>
              <a:rPr lang="zh-TW" altLang="en-US" sz="2400" dirty="0"/>
              <a:t> </a:t>
            </a:r>
            <a:r>
              <a:rPr lang="en-US" altLang="zh-TW" sz="2400" dirty="0"/>
              <a:t>VLAN with a separate none-used VLAN. </a:t>
            </a:r>
          </a:p>
          <a:p>
            <a:pPr lvl="1"/>
            <a:r>
              <a:rPr lang="en-US" altLang="zh-TW" dirty="0">
                <a:solidFill>
                  <a:schemeClr val="tx1"/>
                </a:solidFill>
              </a:rPr>
              <a:t>Not use the management VLAN as RSPAN VLAN</a:t>
            </a:r>
          </a:p>
          <a:p>
            <a:r>
              <a:rPr lang="en-US" altLang="zh-TW" sz="2400" dirty="0"/>
              <a:t>Enabling GVRP while using RSPAN is </a:t>
            </a:r>
            <a:r>
              <a:rPr lang="en-US" altLang="zh-TW" sz="2400" dirty="0">
                <a:solidFill>
                  <a:srgbClr val="FF0000"/>
                </a:solidFill>
              </a:rPr>
              <a:t>NOT allowed</a:t>
            </a:r>
            <a:r>
              <a:rPr lang="en-US" altLang="zh-TW" sz="2400" dirty="0"/>
              <a:t>. </a:t>
            </a:r>
          </a:p>
          <a:p>
            <a:r>
              <a:rPr lang="en-US" altLang="zh-TW" sz="2400" dirty="0"/>
              <a:t>Reflect port LED will be ON</a:t>
            </a:r>
          </a:p>
          <a:p>
            <a:r>
              <a:rPr lang="en-US" altLang="zh-TW" sz="2400" dirty="0"/>
              <a:t>EDS-G500E don’t support fiber port as reflect port. (chip limitation) </a:t>
            </a:r>
          </a:p>
          <a:p>
            <a:r>
              <a:rPr lang="en-US" altLang="zh-TW" sz="2400" dirty="0"/>
              <a:t>EDS-510E does not support RSPAN. (chip limitation) </a:t>
            </a:r>
          </a:p>
          <a:p>
            <a:pPr marL="0" indent="0">
              <a:buNone/>
            </a:pPr>
            <a:endParaRPr lang="en-US" altLang="zh-TW" sz="2400" dirty="0"/>
          </a:p>
          <a:p>
            <a:pPr lvl="1"/>
            <a:endParaRPr lang="en-US" altLang="zh-TW" sz="2400" dirty="0"/>
          </a:p>
          <a:p>
            <a:endParaRPr lang="zh-TW" altLang="en-US" sz="2400" dirty="0"/>
          </a:p>
        </p:txBody>
      </p:sp>
      <p:pic>
        <p:nvPicPr>
          <p:cNvPr id="4" name="圖片 3">
            <a:extLst>
              <a:ext uri="{FF2B5EF4-FFF2-40B4-BE49-F238E27FC236}">
                <a16:creationId xmlns:a16="http://schemas.microsoft.com/office/drawing/2014/main" id="{E908DFB1-1441-81BC-8BEF-8BB736AE541D}"/>
              </a:ext>
            </a:extLst>
          </p:cNvPr>
          <p:cNvPicPr>
            <a:picLocks noChangeAspect="1"/>
          </p:cNvPicPr>
          <p:nvPr/>
        </p:nvPicPr>
        <p:blipFill>
          <a:blip r:embed="rId2"/>
          <a:srcRect l="1" t="338" r="35569" b="18306"/>
          <a:stretch/>
        </p:blipFill>
        <p:spPr>
          <a:xfrm>
            <a:off x="7510416" y="320040"/>
            <a:ext cx="4166379" cy="1412925"/>
          </a:xfrm>
          <a:prstGeom prst="rect">
            <a:avLst/>
          </a:prstGeom>
          <a:ln w="38100">
            <a:solidFill>
              <a:srgbClr val="FF0000"/>
            </a:solidFill>
          </a:ln>
        </p:spPr>
      </p:pic>
    </p:spTree>
    <p:extLst>
      <p:ext uri="{BB962C8B-B14F-4D97-AF65-F5344CB8AC3E}">
        <p14:creationId xmlns:p14="http://schemas.microsoft.com/office/powerpoint/2010/main" val="29412995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56DB3-8E05-68A8-FD2D-2D4227DC11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4F1C919-305D-2FB6-CD99-07FD06D950EE}"/>
              </a:ext>
            </a:extLst>
          </p:cNvPr>
          <p:cNvSpPr>
            <a:spLocks noGrp="1"/>
          </p:cNvSpPr>
          <p:nvPr>
            <p:ph type="title"/>
          </p:nvPr>
        </p:nvSpPr>
        <p:spPr/>
        <p:txBody>
          <a:bodyPr/>
          <a:lstStyle/>
          <a:p>
            <a:r>
              <a:rPr lang="en-US" altLang="zh-TW" sz="4800" dirty="0"/>
              <a:t>BPDU </a:t>
            </a:r>
            <a:br>
              <a:rPr lang="en-US" altLang="zh-TW" sz="4800" dirty="0"/>
            </a:br>
            <a:r>
              <a:rPr lang="en-US" altLang="zh-TW" sz="4800" dirty="0"/>
              <a:t>Attack Prevention</a:t>
            </a:r>
            <a:endParaRPr lang="LID4096" dirty="0"/>
          </a:p>
        </p:txBody>
      </p:sp>
    </p:spTree>
    <p:extLst>
      <p:ext uri="{BB962C8B-B14F-4D97-AF65-F5344CB8AC3E}">
        <p14:creationId xmlns:p14="http://schemas.microsoft.com/office/powerpoint/2010/main" val="27619199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A3169-75E6-96AC-EFCB-738DE834F374}"/>
              </a:ext>
            </a:extLst>
          </p:cNvPr>
          <p:cNvSpPr>
            <a:spLocks noGrp="1"/>
          </p:cNvSpPr>
          <p:nvPr>
            <p:ph type="title"/>
          </p:nvPr>
        </p:nvSpPr>
        <p:spPr/>
        <p:txBody>
          <a:bodyPr/>
          <a:lstStyle/>
          <a:p>
            <a:r>
              <a:rPr lang="en-US" altLang="zh-TW" dirty="0"/>
              <a:t>What is BPDU?</a:t>
            </a:r>
            <a:endParaRPr lang="LID4096" dirty="0"/>
          </a:p>
        </p:txBody>
      </p:sp>
      <p:sp>
        <p:nvSpPr>
          <p:cNvPr id="3" name="Text Placeholder 2">
            <a:extLst>
              <a:ext uri="{FF2B5EF4-FFF2-40B4-BE49-F238E27FC236}">
                <a16:creationId xmlns:a16="http://schemas.microsoft.com/office/drawing/2014/main" id="{AC3BB162-B6F7-3F33-B30B-236B4D1AA1F3}"/>
              </a:ext>
            </a:extLst>
          </p:cNvPr>
          <p:cNvSpPr>
            <a:spLocks noGrp="1"/>
          </p:cNvSpPr>
          <p:nvPr>
            <p:ph type="body" sz="quarter" idx="22"/>
          </p:nvPr>
        </p:nvSpPr>
        <p:spPr/>
        <p:txBody>
          <a:bodyPr/>
          <a:lstStyle/>
          <a:p>
            <a:r>
              <a:rPr lang="en-US" altLang="zh-TW" dirty="0"/>
              <a:t>Bridge Protocol Data Unit</a:t>
            </a:r>
          </a:p>
          <a:p>
            <a:pPr lvl="1"/>
            <a:r>
              <a:rPr lang="en-US" dirty="0"/>
              <a:t>It is widely used for STP/RSTP/MSTP and other redundancy protocols(TR, TC)</a:t>
            </a:r>
          </a:p>
          <a:p>
            <a:pPr lvl="1"/>
            <a:r>
              <a:rPr lang="en-US" dirty="0"/>
              <a:t>Exchange the control information </a:t>
            </a:r>
          </a:p>
          <a:p>
            <a:pPr lvl="2"/>
            <a:r>
              <a:rPr lang="en-US" dirty="0"/>
              <a:t>Root Bridge, Path Cost, Port Role, Port State and Network topology changes</a:t>
            </a:r>
          </a:p>
          <a:p>
            <a:pPr lvl="1"/>
            <a:r>
              <a:rPr lang="en-US" dirty="0"/>
              <a:t>Destination MAC address is reserved as </a:t>
            </a:r>
            <a:r>
              <a:rPr lang="en-US" sz="2800" dirty="0">
                <a:solidFill>
                  <a:srgbClr val="FF0000"/>
                </a:solidFill>
              </a:rPr>
              <a:t>01:80:C2:00:00:00</a:t>
            </a:r>
            <a:endParaRPr lang="en-US" dirty="0">
              <a:solidFill>
                <a:srgbClr val="FF0000"/>
              </a:solidFill>
            </a:endParaRPr>
          </a:p>
          <a:p>
            <a:endParaRPr lang="en-US" dirty="0"/>
          </a:p>
          <a:p>
            <a:endParaRPr lang="en-US" dirty="0"/>
          </a:p>
          <a:p>
            <a:endParaRPr lang="en-US" dirty="0"/>
          </a:p>
        </p:txBody>
      </p:sp>
      <p:pic>
        <p:nvPicPr>
          <p:cNvPr id="4" name="圖片 6">
            <a:extLst>
              <a:ext uri="{FF2B5EF4-FFF2-40B4-BE49-F238E27FC236}">
                <a16:creationId xmlns:a16="http://schemas.microsoft.com/office/drawing/2014/main" id="{1144838C-AF2F-F668-C591-8ED075DE10A7}"/>
              </a:ext>
            </a:extLst>
          </p:cNvPr>
          <p:cNvPicPr>
            <a:picLocks noChangeAspect="1"/>
          </p:cNvPicPr>
          <p:nvPr/>
        </p:nvPicPr>
        <p:blipFill>
          <a:blip r:embed="rId3"/>
          <a:stretch>
            <a:fillRect/>
          </a:stretch>
        </p:blipFill>
        <p:spPr>
          <a:xfrm>
            <a:off x="8004609" y="3635491"/>
            <a:ext cx="2415308" cy="2653661"/>
          </a:xfrm>
          <a:prstGeom prst="rect">
            <a:avLst/>
          </a:prstGeom>
        </p:spPr>
      </p:pic>
    </p:spTree>
    <p:extLst>
      <p:ext uri="{BB962C8B-B14F-4D97-AF65-F5344CB8AC3E}">
        <p14:creationId xmlns:p14="http://schemas.microsoft.com/office/powerpoint/2010/main" val="62991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4F2EDC-A329-D20C-B185-80AE804E001A}"/>
            </a:ext>
          </a:extLst>
        </p:cNvPr>
        <p:cNvGrpSpPr/>
        <p:nvPr/>
      </p:nvGrpSpPr>
      <p:grpSpPr>
        <a:xfrm>
          <a:off x="0" y="0"/>
          <a:ext cx="0" cy="0"/>
          <a:chOff x="0" y="0"/>
          <a:chExt cx="0" cy="0"/>
        </a:xfrm>
      </p:grpSpPr>
      <p:sp>
        <p:nvSpPr>
          <p:cNvPr id="31" name="Footer Placeholder 3">
            <a:extLst>
              <a:ext uri="{FF2B5EF4-FFF2-40B4-BE49-F238E27FC236}">
                <a16:creationId xmlns:a16="http://schemas.microsoft.com/office/drawing/2014/main" id="{3F9D32E5-9E8D-9C16-F82F-E23BED0473DE}"/>
              </a:ext>
            </a:extLst>
          </p:cNvPr>
          <p:cNvSpPr txBox="1">
            <a:spLocks/>
          </p:cNvSpPr>
          <p:nvPr/>
        </p:nvSpPr>
        <p:spPr>
          <a:xfrm>
            <a:off x="3997061" y="6443663"/>
            <a:ext cx="3860800" cy="296862"/>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TW"/>
              <a:t>Confidential</a:t>
            </a:r>
          </a:p>
        </p:txBody>
      </p:sp>
      <p:sp>
        <p:nvSpPr>
          <p:cNvPr id="32" name="Title 1">
            <a:extLst>
              <a:ext uri="{FF2B5EF4-FFF2-40B4-BE49-F238E27FC236}">
                <a16:creationId xmlns:a16="http://schemas.microsoft.com/office/drawing/2014/main" id="{3624FAA9-A098-4BA2-7F85-C37E8519E938}"/>
              </a:ext>
            </a:extLst>
          </p:cNvPr>
          <p:cNvSpPr txBox="1">
            <a:spLocks/>
          </p:cNvSpPr>
          <p:nvPr/>
        </p:nvSpPr>
        <p:spPr>
          <a:xfrm>
            <a:off x="720462" y="194171"/>
            <a:ext cx="8316000" cy="1143000"/>
          </a:xfrm>
          <a:prstGeom prst="rect">
            <a:avLst/>
          </a:prstGeom>
        </p:spPr>
        <p:txBody>
          <a:bodyPr vert="horz" lIns="91440" tIns="45720" rIns="91440" bIns="45720" rtlCol="0" anchor="t">
            <a:normAutofit/>
          </a:bodyPr>
          <a:lstStyle>
            <a:lvl1pPr marL="0" marR="0" indent="0" algn="l" defTabSz="914309" rtl="0" eaLnBrk="1" fontAlgn="auto" latinLnBrk="0" hangingPunct="1">
              <a:lnSpc>
                <a:spcPct val="100000"/>
              </a:lnSpc>
              <a:spcBef>
                <a:spcPts val="0"/>
              </a:spcBef>
              <a:spcAft>
                <a:spcPts val="0"/>
              </a:spcAft>
              <a:buClr>
                <a:srgbClr val="000000"/>
              </a:buClr>
              <a:buSzTx/>
              <a:buFont typeface="Arial"/>
              <a:buNone/>
              <a:tabLst/>
              <a:defRPr lang="zh-TW" altLang="en-US" sz="3600" b="1" i="0" u="none" strike="noStrike" kern="1200" cap="none">
                <a:solidFill>
                  <a:srgbClr val="008787"/>
                </a:solidFill>
                <a:latin typeface="Arial" panose="020B0604020202020204" pitchFamily="34" charset="0"/>
                <a:ea typeface="Arial" panose="020B0604020202020204" pitchFamily="34" charset="0"/>
                <a:cs typeface="Arial" panose="020B0604020202020204" pitchFamily="34" charset="0"/>
                <a:sym typeface="Arial"/>
              </a:defRPr>
            </a:lvl1pPr>
          </a:lstStyle>
          <a:p>
            <a:r>
              <a:rPr lang="tr-TR" dirty="0"/>
              <a:t>Spanni</a:t>
            </a:r>
            <a:r>
              <a:rPr lang="en-DE" dirty="0"/>
              <a:t>n</a:t>
            </a:r>
            <a:r>
              <a:rPr lang="tr-TR" dirty="0"/>
              <a:t>g Tree Protocol</a:t>
            </a:r>
            <a:endParaRPr lang="en-US" dirty="0"/>
          </a:p>
        </p:txBody>
      </p:sp>
      <p:sp>
        <p:nvSpPr>
          <p:cNvPr id="34" name="Rectangle 1">
            <a:extLst>
              <a:ext uri="{FF2B5EF4-FFF2-40B4-BE49-F238E27FC236}">
                <a16:creationId xmlns:a16="http://schemas.microsoft.com/office/drawing/2014/main" id="{EC7D4EB2-51DF-4131-993E-0DA55CC7E735}"/>
              </a:ext>
            </a:extLst>
          </p:cNvPr>
          <p:cNvSpPr>
            <a:spLocks noChangeArrowheads="1"/>
          </p:cNvSpPr>
          <p:nvPr/>
        </p:nvSpPr>
        <p:spPr bwMode="auto">
          <a:xfrm>
            <a:off x="706598" y="1540054"/>
            <a:ext cx="537038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285750" indent="-285750" eaLnBrk="0" hangingPunct="0">
              <a:buFont typeface="Wingdings" panose="05000000000000000000" pitchFamily="2" charset="2"/>
              <a:buChar char="n"/>
            </a:pPr>
            <a:r>
              <a:rPr lang="en-US" b="1" dirty="0"/>
              <a:t>Designated / Root / Blocked Port Decisions</a:t>
            </a:r>
            <a:endParaRPr lang="tr-TR" altLang="en-DE" sz="1800" b="1" dirty="0">
              <a:solidFill>
                <a:schemeClr val="tx1"/>
              </a:solidFill>
              <a:latin typeface="Arial" panose="020B0604020202020204" pitchFamily="34" charset="0"/>
            </a:endParaRPr>
          </a:p>
        </p:txBody>
      </p:sp>
      <p:pic>
        <p:nvPicPr>
          <p:cNvPr id="35" name="Picture 34" descr="Switch icon' Small Buttons | Spreadshirt">
            <a:extLst>
              <a:ext uri="{FF2B5EF4-FFF2-40B4-BE49-F238E27FC236}">
                <a16:creationId xmlns:a16="http://schemas.microsoft.com/office/drawing/2014/main" id="{6587910E-D984-8F50-6A15-5189A0E11AF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9730" y="4960099"/>
            <a:ext cx="785014" cy="78501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5" descr="Switch icon' Small Buttons | Spreadshirt">
            <a:extLst>
              <a:ext uri="{FF2B5EF4-FFF2-40B4-BE49-F238E27FC236}">
                <a16:creationId xmlns:a16="http://schemas.microsoft.com/office/drawing/2014/main" id="{B31EE20F-BA61-6FAF-D208-E15062DB741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77521" y="4973883"/>
            <a:ext cx="785014" cy="785014"/>
          </a:xfrm>
          <a:prstGeom prst="rect">
            <a:avLst/>
          </a:prstGeom>
          <a:noFill/>
          <a:extLst>
            <a:ext uri="{909E8E84-426E-40DD-AFC4-6F175D3DCCD1}">
              <a14:hiddenFill xmlns:a14="http://schemas.microsoft.com/office/drawing/2010/main">
                <a:solidFill>
                  <a:srgbClr val="FFFFFF"/>
                </a:solidFill>
              </a14:hiddenFill>
            </a:ext>
          </a:extLst>
        </p:spPr>
      </p:pic>
      <p:pic>
        <p:nvPicPr>
          <p:cNvPr id="37" name="Graphic 36" descr="Laptop with solid fill">
            <a:extLst>
              <a:ext uri="{FF2B5EF4-FFF2-40B4-BE49-F238E27FC236}">
                <a16:creationId xmlns:a16="http://schemas.microsoft.com/office/drawing/2014/main" id="{57AD204F-4F54-BB74-DD60-854D9A1E6C0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28044" y="4958807"/>
            <a:ext cx="785015" cy="785015"/>
          </a:xfrm>
          <a:prstGeom prst="rect">
            <a:avLst/>
          </a:prstGeom>
        </p:spPr>
      </p:pic>
      <p:pic>
        <p:nvPicPr>
          <p:cNvPr id="38" name="Graphic 37" descr="Laptop with solid fill">
            <a:extLst>
              <a:ext uri="{FF2B5EF4-FFF2-40B4-BE49-F238E27FC236}">
                <a16:creationId xmlns:a16="http://schemas.microsoft.com/office/drawing/2014/main" id="{9B7668BF-91D9-B478-420F-6AB9995F9F0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83807" y="4970224"/>
            <a:ext cx="785015" cy="785015"/>
          </a:xfrm>
          <a:prstGeom prst="rect">
            <a:avLst/>
          </a:prstGeom>
        </p:spPr>
      </p:pic>
      <p:cxnSp>
        <p:nvCxnSpPr>
          <p:cNvPr id="39" name="Straight Connector 38">
            <a:extLst>
              <a:ext uri="{FF2B5EF4-FFF2-40B4-BE49-F238E27FC236}">
                <a16:creationId xmlns:a16="http://schemas.microsoft.com/office/drawing/2014/main" id="{966A15D5-2F90-F7E3-B002-598C72B309EE}"/>
              </a:ext>
            </a:extLst>
          </p:cNvPr>
          <p:cNvCxnSpPr>
            <a:cxnSpLocks/>
          </p:cNvCxnSpPr>
          <p:nvPr/>
        </p:nvCxnSpPr>
        <p:spPr>
          <a:xfrm flipV="1">
            <a:off x="1848054" y="5351315"/>
            <a:ext cx="841241" cy="149"/>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41B7E1FF-6280-B541-CE00-F35CBBF7E0D2}"/>
              </a:ext>
            </a:extLst>
          </p:cNvPr>
          <p:cNvCxnSpPr>
            <a:cxnSpLocks/>
          </p:cNvCxnSpPr>
          <p:nvPr/>
        </p:nvCxnSpPr>
        <p:spPr>
          <a:xfrm>
            <a:off x="7842971" y="5332183"/>
            <a:ext cx="959660" cy="15255"/>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9F6A7E9D-B7D2-25CC-3514-ED642196786D}"/>
              </a:ext>
            </a:extLst>
          </p:cNvPr>
          <p:cNvCxnSpPr>
            <a:cxnSpLocks/>
          </p:cNvCxnSpPr>
          <p:nvPr/>
        </p:nvCxnSpPr>
        <p:spPr>
          <a:xfrm flipV="1">
            <a:off x="3388255" y="4363285"/>
            <a:ext cx="1449481" cy="808264"/>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1CFCA6AA-CBBB-5C81-0AF0-29E7514B9E3F}"/>
              </a:ext>
            </a:extLst>
          </p:cNvPr>
          <p:cNvCxnSpPr>
            <a:cxnSpLocks/>
          </p:cNvCxnSpPr>
          <p:nvPr/>
        </p:nvCxnSpPr>
        <p:spPr>
          <a:xfrm>
            <a:off x="5520630" y="4363434"/>
            <a:ext cx="1707477" cy="864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7C18130-6759-BE2F-40F3-76289C550A5D}"/>
              </a:ext>
            </a:extLst>
          </p:cNvPr>
          <p:cNvCxnSpPr>
            <a:cxnSpLocks/>
            <a:stCxn id="35" idx="3"/>
            <a:endCxn id="36" idx="1"/>
          </p:cNvCxnSpPr>
          <p:nvPr/>
        </p:nvCxnSpPr>
        <p:spPr>
          <a:xfrm>
            <a:off x="3454745" y="5352606"/>
            <a:ext cx="3622777" cy="13784"/>
          </a:xfrm>
          <a:prstGeom prst="line">
            <a:avLst/>
          </a:prstGeom>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F760DDBE-F319-13BC-1D9A-0ADDC7E9EB55}"/>
              </a:ext>
            </a:extLst>
          </p:cNvPr>
          <p:cNvSpPr txBox="1"/>
          <p:nvPr/>
        </p:nvSpPr>
        <p:spPr>
          <a:xfrm>
            <a:off x="8699236" y="5108427"/>
            <a:ext cx="713822" cy="379656"/>
          </a:xfrm>
          <a:prstGeom prst="rect">
            <a:avLst/>
          </a:prstGeom>
          <a:noFill/>
        </p:spPr>
        <p:txBody>
          <a:bodyPr wrap="square" rtlCol="0">
            <a:spAutoFit/>
          </a:bodyPr>
          <a:lstStyle/>
          <a:p>
            <a:r>
              <a:rPr lang="tr-TR" dirty="0"/>
              <a:t>PC2</a:t>
            </a:r>
            <a:endParaRPr lang="en-DE" dirty="0"/>
          </a:p>
        </p:txBody>
      </p:sp>
      <p:sp>
        <p:nvSpPr>
          <p:cNvPr id="45" name="TextBox 44">
            <a:extLst>
              <a:ext uri="{FF2B5EF4-FFF2-40B4-BE49-F238E27FC236}">
                <a16:creationId xmlns:a16="http://schemas.microsoft.com/office/drawing/2014/main" id="{363AA572-FF30-8058-5FD1-2CB69C061042}"/>
              </a:ext>
            </a:extLst>
          </p:cNvPr>
          <p:cNvSpPr txBox="1"/>
          <p:nvPr/>
        </p:nvSpPr>
        <p:spPr>
          <a:xfrm>
            <a:off x="1262541" y="5121232"/>
            <a:ext cx="713822" cy="379656"/>
          </a:xfrm>
          <a:prstGeom prst="rect">
            <a:avLst/>
          </a:prstGeom>
          <a:noFill/>
        </p:spPr>
        <p:txBody>
          <a:bodyPr wrap="square" rtlCol="0">
            <a:spAutoFit/>
          </a:bodyPr>
          <a:lstStyle/>
          <a:p>
            <a:r>
              <a:rPr lang="tr-TR" dirty="0"/>
              <a:t>PC1</a:t>
            </a:r>
            <a:endParaRPr lang="en-DE" dirty="0"/>
          </a:p>
        </p:txBody>
      </p:sp>
      <p:pic>
        <p:nvPicPr>
          <p:cNvPr id="46" name="Picture 45" descr="Switch icon' Small Buttons | Spreadshirt">
            <a:extLst>
              <a:ext uri="{FF2B5EF4-FFF2-40B4-BE49-F238E27FC236}">
                <a16:creationId xmlns:a16="http://schemas.microsoft.com/office/drawing/2014/main" id="{3FB59C70-6FA4-6FA8-F9D0-413B81A4A23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62443" y="3922753"/>
            <a:ext cx="785014" cy="785014"/>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46">
            <a:extLst>
              <a:ext uri="{FF2B5EF4-FFF2-40B4-BE49-F238E27FC236}">
                <a16:creationId xmlns:a16="http://schemas.microsoft.com/office/drawing/2014/main" id="{829A4294-78C5-010B-591C-86FC3877ED88}"/>
              </a:ext>
            </a:extLst>
          </p:cNvPr>
          <p:cNvSpPr txBox="1"/>
          <p:nvPr/>
        </p:nvSpPr>
        <p:spPr>
          <a:xfrm>
            <a:off x="4502455" y="3842821"/>
            <a:ext cx="1808398" cy="307777"/>
          </a:xfrm>
          <a:prstGeom prst="rect">
            <a:avLst/>
          </a:prstGeom>
          <a:noFill/>
        </p:spPr>
        <p:txBody>
          <a:bodyPr wrap="square" rtlCol="0">
            <a:spAutoFit/>
          </a:bodyPr>
          <a:lstStyle/>
          <a:p>
            <a:r>
              <a:rPr lang="tr-TR" sz="1400" dirty="0"/>
              <a:t>Priority: 32768 </a:t>
            </a:r>
            <a:endParaRPr lang="en-DE" sz="1400" dirty="0"/>
          </a:p>
        </p:txBody>
      </p:sp>
      <p:sp>
        <p:nvSpPr>
          <p:cNvPr id="48" name="TextBox 47">
            <a:extLst>
              <a:ext uri="{FF2B5EF4-FFF2-40B4-BE49-F238E27FC236}">
                <a16:creationId xmlns:a16="http://schemas.microsoft.com/office/drawing/2014/main" id="{D0FF4BE3-E47E-8A7B-584C-78A6DF1C0884}"/>
              </a:ext>
            </a:extLst>
          </p:cNvPr>
          <p:cNvSpPr txBox="1"/>
          <p:nvPr/>
        </p:nvSpPr>
        <p:spPr>
          <a:xfrm>
            <a:off x="2348535" y="5581546"/>
            <a:ext cx="1808398" cy="307777"/>
          </a:xfrm>
          <a:prstGeom prst="rect">
            <a:avLst/>
          </a:prstGeom>
          <a:noFill/>
        </p:spPr>
        <p:txBody>
          <a:bodyPr wrap="square" rtlCol="0">
            <a:spAutoFit/>
          </a:bodyPr>
          <a:lstStyle/>
          <a:p>
            <a:r>
              <a:rPr lang="tr-TR" sz="1400" dirty="0"/>
              <a:t>Priority: 32768 </a:t>
            </a:r>
            <a:endParaRPr lang="en-DE" sz="1400" dirty="0"/>
          </a:p>
        </p:txBody>
      </p:sp>
      <p:sp>
        <p:nvSpPr>
          <p:cNvPr id="49" name="TextBox 48">
            <a:extLst>
              <a:ext uri="{FF2B5EF4-FFF2-40B4-BE49-F238E27FC236}">
                <a16:creationId xmlns:a16="http://schemas.microsoft.com/office/drawing/2014/main" id="{D4FE098E-A008-7BE5-16EB-A5827DEBC1DF}"/>
              </a:ext>
            </a:extLst>
          </p:cNvPr>
          <p:cNvSpPr txBox="1"/>
          <p:nvPr/>
        </p:nvSpPr>
        <p:spPr>
          <a:xfrm>
            <a:off x="6737655" y="5505732"/>
            <a:ext cx="1808398" cy="307777"/>
          </a:xfrm>
          <a:prstGeom prst="rect">
            <a:avLst/>
          </a:prstGeom>
          <a:noFill/>
        </p:spPr>
        <p:txBody>
          <a:bodyPr wrap="square" rtlCol="0">
            <a:spAutoFit/>
          </a:bodyPr>
          <a:lstStyle/>
          <a:p>
            <a:r>
              <a:rPr lang="tr-TR" sz="1400" dirty="0"/>
              <a:t>Priority: 32768 </a:t>
            </a:r>
            <a:endParaRPr lang="en-DE" sz="1400" dirty="0"/>
          </a:p>
        </p:txBody>
      </p:sp>
      <p:sp>
        <p:nvSpPr>
          <p:cNvPr id="50" name="TextBox 49">
            <a:extLst>
              <a:ext uri="{FF2B5EF4-FFF2-40B4-BE49-F238E27FC236}">
                <a16:creationId xmlns:a16="http://schemas.microsoft.com/office/drawing/2014/main" id="{5979FC39-0C46-A838-0784-5836FCC7A913}"/>
              </a:ext>
            </a:extLst>
          </p:cNvPr>
          <p:cNvSpPr txBox="1"/>
          <p:nvPr/>
        </p:nvSpPr>
        <p:spPr>
          <a:xfrm>
            <a:off x="4598609" y="4454101"/>
            <a:ext cx="1844040" cy="261610"/>
          </a:xfrm>
          <a:prstGeom prst="rect">
            <a:avLst/>
          </a:prstGeom>
          <a:noFill/>
        </p:spPr>
        <p:txBody>
          <a:bodyPr wrap="square" rtlCol="0">
            <a:spAutoFit/>
          </a:bodyPr>
          <a:lstStyle/>
          <a:p>
            <a:r>
              <a:rPr lang="tr-TR" sz="1100" dirty="0"/>
              <a:t>00:00:00:00:00:01</a:t>
            </a:r>
            <a:endParaRPr lang="en-DE" sz="1100" dirty="0"/>
          </a:p>
        </p:txBody>
      </p:sp>
      <p:sp>
        <p:nvSpPr>
          <p:cNvPr id="51" name="TextBox 50">
            <a:extLst>
              <a:ext uri="{FF2B5EF4-FFF2-40B4-BE49-F238E27FC236}">
                <a16:creationId xmlns:a16="http://schemas.microsoft.com/office/drawing/2014/main" id="{DE32980C-0398-649C-17D6-E510803F17EE}"/>
              </a:ext>
            </a:extLst>
          </p:cNvPr>
          <p:cNvSpPr txBox="1"/>
          <p:nvPr/>
        </p:nvSpPr>
        <p:spPr>
          <a:xfrm>
            <a:off x="2153021" y="4914089"/>
            <a:ext cx="1844040" cy="261610"/>
          </a:xfrm>
          <a:prstGeom prst="rect">
            <a:avLst/>
          </a:prstGeom>
          <a:noFill/>
        </p:spPr>
        <p:txBody>
          <a:bodyPr wrap="square" rtlCol="0">
            <a:spAutoFit/>
          </a:bodyPr>
          <a:lstStyle/>
          <a:p>
            <a:r>
              <a:rPr lang="tr-TR" sz="1100" dirty="0"/>
              <a:t>00:00:00:00:00:02</a:t>
            </a:r>
            <a:endParaRPr lang="en-DE" sz="1100" dirty="0"/>
          </a:p>
        </p:txBody>
      </p:sp>
      <p:sp>
        <p:nvSpPr>
          <p:cNvPr id="52" name="TextBox 51">
            <a:extLst>
              <a:ext uri="{FF2B5EF4-FFF2-40B4-BE49-F238E27FC236}">
                <a16:creationId xmlns:a16="http://schemas.microsoft.com/office/drawing/2014/main" id="{8CC89DB0-286C-7E02-2B73-1E07B7455F1B}"/>
              </a:ext>
            </a:extLst>
          </p:cNvPr>
          <p:cNvSpPr txBox="1"/>
          <p:nvPr/>
        </p:nvSpPr>
        <p:spPr>
          <a:xfrm>
            <a:off x="7077521" y="4914089"/>
            <a:ext cx="1844040" cy="261610"/>
          </a:xfrm>
          <a:prstGeom prst="rect">
            <a:avLst/>
          </a:prstGeom>
          <a:noFill/>
        </p:spPr>
        <p:txBody>
          <a:bodyPr wrap="square" rtlCol="0">
            <a:spAutoFit/>
          </a:bodyPr>
          <a:lstStyle/>
          <a:p>
            <a:r>
              <a:rPr lang="tr-TR" sz="1100" dirty="0"/>
              <a:t>00:00:00:00:00:03</a:t>
            </a:r>
            <a:endParaRPr lang="en-DE" sz="1100" dirty="0"/>
          </a:p>
        </p:txBody>
      </p:sp>
      <p:sp>
        <p:nvSpPr>
          <p:cNvPr id="53" name="Rectangle 1">
            <a:extLst>
              <a:ext uri="{FF2B5EF4-FFF2-40B4-BE49-F238E27FC236}">
                <a16:creationId xmlns:a16="http://schemas.microsoft.com/office/drawing/2014/main" id="{3C544214-4871-ABC2-D7CD-5440E0930B8A}"/>
              </a:ext>
            </a:extLst>
          </p:cNvPr>
          <p:cNvSpPr>
            <a:spLocks noChangeArrowheads="1"/>
          </p:cNvSpPr>
          <p:nvPr/>
        </p:nvSpPr>
        <p:spPr bwMode="auto">
          <a:xfrm>
            <a:off x="675336" y="1727401"/>
            <a:ext cx="11654152" cy="1231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buClrTx/>
            </a:pPr>
            <a:endParaRPr lang="tr-TR" altLang="en-DE" sz="1800" dirty="0">
              <a:solidFill>
                <a:schemeClr val="tx1"/>
              </a:solidFill>
              <a:latin typeface="Arial" panose="020B0604020202020204" pitchFamily="34" charset="0"/>
            </a:endParaRPr>
          </a:p>
          <a:p>
            <a:pPr marL="285750" indent="-285750" eaLnBrk="0" fontAlgn="base" hangingPunct="0">
              <a:spcBef>
                <a:spcPct val="0"/>
              </a:spcBef>
              <a:spcAft>
                <a:spcPct val="0"/>
              </a:spcAft>
              <a:buFont typeface="Wingdings" panose="05000000000000000000" pitchFamily="2" charset="2"/>
              <a:buChar char="Ø"/>
            </a:pPr>
            <a:r>
              <a:rPr lang="en-US" dirty="0">
                <a:latin typeface="Arial" panose="020B0604020202020204" pitchFamily="34" charset="0"/>
                <a:cs typeface="Arial" panose="020B0604020202020204" pitchFamily="34" charset="0"/>
              </a:rPr>
              <a:t>On the Root Bridge, </a:t>
            </a:r>
            <a:r>
              <a:rPr lang="en-US" b="1" dirty="0">
                <a:latin typeface="Arial" panose="020B0604020202020204" pitchFamily="34" charset="0"/>
                <a:cs typeface="Arial" panose="020B0604020202020204" pitchFamily="34" charset="0"/>
              </a:rPr>
              <a:t>all active ports are Designated Ports.</a:t>
            </a:r>
            <a:endParaRPr lang="en-DE" altLang="en-DE" sz="1800" dirty="0">
              <a:solidFill>
                <a:schemeClr val="tx1"/>
              </a:solidFill>
              <a:latin typeface="Arial" panose="020B0604020202020204" pitchFamily="34" charset="0"/>
              <a:cs typeface="Arial" panose="020B0604020202020204" pitchFamily="34" charset="0"/>
            </a:endParaRPr>
          </a:p>
          <a:p>
            <a:pPr marL="285750" indent="-285750" eaLnBrk="0" fontAlgn="base" hangingPunct="0">
              <a:spcBef>
                <a:spcPct val="0"/>
              </a:spcBef>
              <a:spcAft>
                <a:spcPct val="0"/>
              </a:spcAft>
              <a:buFont typeface="Wingdings" panose="05000000000000000000" pitchFamily="2" charset="2"/>
              <a:buChar char="Ø"/>
            </a:pPr>
            <a:r>
              <a:rPr lang="en-US" dirty="0">
                <a:latin typeface="Arial" panose="020B0604020202020204" pitchFamily="34" charset="0"/>
                <a:cs typeface="Arial" panose="020B0604020202020204" pitchFamily="34" charset="0"/>
              </a:rPr>
              <a:t>On non-root switches, </a:t>
            </a:r>
            <a:r>
              <a:rPr lang="en-US" b="1" dirty="0">
                <a:latin typeface="Arial" panose="020B0604020202020204" pitchFamily="34" charset="0"/>
                <a:cs typeface="Arial" panose="020B0604020202020204" pitchFamily="34" charset="0"/>
              </a:rPr>
              <a:t>one port</a:t>
            </a:r>
            <a:r>
              <a:rPr lang="en-US" dirty="0">
                <a:latin typeface="Arial" panose="020B0604020202020204" pitchFamily="34" charset="0"/>
                <a:cs typeface="Arial" panose="020B0604020202020204" pitchFamily="34" charset="0"/>
              </a:rPr>
              <a:t> with the lowest path cost toward the Root Bridge becomes the </a:t>
            </a:r>
            <a:r>
              <a:rPr lang="en-US" b="1" dirty="0">
                <a:latin typeface="Arial" panose="020B0604020202020204" pitchFamily="34" charset="0"/>
                <a:cs typeface="Arial" panose="020B0604020202020204" pitchFamily="34" charset="0"/>
              </a:rPr>
              <a:t>Root Port</a:t>
            </a:r>
            <a:r>
              <a:rPr lang="en-US" dirty="0">
                <a:latin typeface="Arial" panose="020B0604020202020204" pitchFamily="34" charset="0"/>
                <a:cs typeface="Arial" panose="020B0604020202020204" pitchFamily="34" charset="0"/>
              </a:rPr>
              <a:t>.</a:t>
            </a:r>
            <a:endParaRPr lang="en-DE" altLang="en-DE" sz="1800" dirty="0">
              <a:solidFill>
                <a:schemeClr val="tx1"/>
              </a:solidFill>
              <a:latin typeface="Arial" panose="020B0604020202020204" pitchFamily="34" charset="0"/>
              <a:cs typeface="Arial" panose="020B0604020202020204" pitchFamily="34" charset="0"/>
            </a:endParaRPr>
          </a:p>
          <a:p>
            <a:pPr marL="285750" indent="-285750" eaLnBrk="0" fontAlgn="base" hangingPunct="0">
              <a:spcBef>
                <a:spcPct val="0"/>
              </a:spcBef>
              <a:spcAft>
                <a:spcPct val="0"/>
              </a:spcAft>
              <a:buFont typeface="Wingdings" panose="05000000000000000000" pitchFamily="2" charset="2"/>
              <a:buChar char="Ø"/>
            </a:pPr>
            <a:r>
              <a:rPr lang="en-US" b="1" dirty="0">
                <a:latin typeface="Arial" panose="020B0604020202020204" pitchFamily="34" charset="0"/>
                <a:cs typeface="Arial" panose="020B0604020202020204" pitchFamily="34" charset="0"/>
              </a:rPr>
              <a:t>All other ports</a:t>
            </a:r>
            <a:r>
              <a:rPr lang="en-US" dirty="0">
                <a:latin typeface="Arial" panose="020B0604020202020204" pitchFamily="34" charset="0"/>
                <a:cs typeface="Arial" panose="020B0604020202020204" pitchFamily="34" charset="0"/>
              </a:rPr>
              <a:t> on the same segment that are not forwarding become </a:t>
            </a:r>
            <a:r>
              <a:rPr lang="en-US" b="1" dirty="0">
                <a:latin typeface="Arial" panose="020B0604020202020204" pitchFamily="34" charset="0"/>
                <a:cs typeface="Arial" panose="020B0604020202020204" pitchFamily="34" charset="0"/>
              </a:rPr>
              <a:t>Blocked (Alternate)</a:t>
            </a:r>
            <a:r>
              <a:rPr lang="en-US" dirty="0">
                <a:latin typeface="Arial" panose="020B0604020202020204" pitchFamily="34" charset="0"/>
                <a:cs typeface="Arial" panose="020B0604020202020204" pitchFamily="34" charset="0"/>
              </a:rPr>
              <a:t> ports.</a:t>
            </a:r>
            <a:endParaRPr lang="en-DE" altLang="en-DE" sz="1800" dirty="0">
              <a:solidFill>
                <a:schemeClr val="tx1"/>
              </a:solidFill>
              <a:latin typeface="Arial" panose="020B0604020202020204" pitchFamily="34" charset="0"/>
              <a:cs typeface="Arial" panose="020B0604020202020204" pitchFamily="34" charset="0"/>
            </a:endParaRPr>
          </a:p>
        </p:txBody>
      </p:sp>
      <p:graphicFrame>
        <p:nvGraphicFramePr>
          <p:cNvPr id="54" name="Table 53">
            <a:extLst>
              <a:ext uri="{FF2B5EF4-FFF2-40B4-BE49-F238E27FC236}">
                <a16:creationId xmlns:a16="http://schemas.microsoft.com/office/drawing/2014/main" id="{437A6D91-2157-1E65-3E5B-B83D30B1BAA2}"/>
              </a:ext>
            </a:extLst>
          </p:cNvPr>
          <p:cNvGraphicFramePr>
            <a:graphicFrameLocks noGrp="1"/>
          </p:cNvGraphicFramePr>
          <p:nvPr/>
        </p:nvGraphicFramePr>
        <p:xfrm>
          <a:off x="9293992" y="3451049"/>
          <a:ext cx="2259205" cy="1463040"/>
        </p:xfrm>
        <a:graphic>
          <a:graphicData uri="http://schemas.openxmlformats.org/drawingml/2006/table">
            <a:tbl>
              <a:tblPr>
                <a:tableStyleId>{35758FB7-9AC5-4552-8A53-C91805E547FA}</a:tableStyleId>
              </a:tblPr>
              <a:tblGrid>
                <a:gridCol w="1389380">
                  <a:extLst>
                    <a:ext uri="{9D8B030D-6E8A-4147-A177-3AD203B41FA5}">
                      <a16:colId xmlns:a16="http://schemas.microsoft.com/office/drawing/2014/main" val="43506344"/>
                    </a:ext>
                  </a:extLst>
                </a:gridCol>
                <a:gridCol w="869825">
                  <a:extLst>
                    <a:ext uri="{9D8B030D-6E8A-4147-A177-3AD203B41FA5}">
                      <a16:colId xmlns:a16="http://schemas.microsoft.com/office/drawing/2014/main" val="587522288"/>
                    </a:ext>
                  </a:extLst>
                </a:gridCol>
              </a:tblGrid>
              <a:tr h="0">
                <a:tc>
                  <a:txBody>
                    <a:bodyPr/>
                    <a:lstStyle/>
                    <a:p>
                      <a:r>
                        <a:rPr lang="tr-TR" dirty="0"/>
                        <a:t>Link Speed</a:t>
                      </a:r>
                    </a:p>
                  </a:txBody>
                  <a:tcPr anchor="ctr"/>
                </a:tc>
                <a:tc>
                  <a:txBody>
                    <a:bodyPr/>
                    <a:lstStyle/>
                    <a:p>
                      <a:r>
                        <a:rPr lang="tr-TR"/>
                        <a:t>Cost</a:t>
                      </a:r>
                    </a:p>
                  </a:txBody>
                  <a:tcPr anchor="ctr"/>
                </a:tc>
                <a:extLst>
                  <a:ext uri="{0D108BD9-81ED-4DB2-BD59-A6C34878D82A}">
                    <a16:rowId xmlns:a16="http://schemas.microsoft.com/office/drawing/2014/main" val="3264705168"/>
                  </a:ext>
                </a:extLst>
              </a:tr>
              <a:tr h="0">
                <a:tc>
                  <a:txBody>
                    <a:bodyPr/>
                    <a:lstStyle/>
                    <a:p>
                      <a:r>
                        <a:rPr lang="tr-TR"/>
                        <a:t>10 Mbps</a:t>
                      </a:r>
                    </a:p>
                  </a:txBody>
                  <a:tcPr anchor="ctr"/>
                </a:tc>
                <a:tc>
                  <a:txBody>
                    <a:bodyPr/>
                    <a:lstStyle/>
                    <a:p>
                      <a:r>
                        <a:rPr lang="en-DE"/>
                        <a:t>100</a:t>
                      </a:r>
                    </a:p>
                  </a:txBody>
                  <a:tcPr anchor="ctr"/>
                </a:tc>
                <a:extLst>
                  <a:ext uri="{0D108BD9-81ED-4DB2-BD59-A6C34878D82A}">
                    <a16:rowId xmlns:a16="http://schemas.microsoft.com/office/drawing/2014/main" val="2214727541"/>
                  </a:ext>
                </a:extLst>
              </a:tr>
              <a:tr h="0">
                <a:tc>
                  <a:txBody>
                    <a:bodyPr/>
                    <a:lstStyle/>
                    <a:p>
                      <a:r>
                        <a:rPr lang="tr-TR" dirty="0"/>
                        <a:t>100 Mbps</a:t>
                      </a:r>
                    </a:p>
                  </a:txBody>
                  <a:tcPr anchor="ctr"/>
                </a:tc>
                <a:tc>
                  <a:txBody>
                    <a:bodyPr/>
                    <a:lstStyle/>
                    <a:p>
                      <a:r>
                        <a:rPr lang="en-DE"/>
                        <a:t>19</a:t>
                      </a:r>
                    </a:p>
                  </a:txBody>
                  <a:tcPr anchor="ctr"/>
                </a:tc>
                <a:extLst>
                  <a:ext uri="{0D108BD9-81ED-4DB2-BD59-A6C34878D82A}">
                    <a16:rowId xmlns:a16="http://schemas.microsoft.com/office/drawing/2014/main" val="643281095"/>
                  </a:ext>
                </a:extLst>
              </a:tr>
              <a:tr h="0">
                <a:tc>
                  <a:txBody>
                    <a:bodyPr/>
                    <a:lstStyle/>
                    <a:p>
                      <a:r>
                        <a:rPr lang="tr-TR"/>
                        <a:t>1 Gbps</a:t>
                      </a:r>
                    </a:p>
                  </a:txBody>
                  <a:tcPr anchor="ctr"/>
                </a:tc>
                <a:tc>
                  <a:txBody>
                    <a:bodyPr/>
                    <a:lstStyle/>
                    <a:p>
                      <a:r>
                        <a:rPr lang="en-DE" dirty="0"/>
                        <a:t>4</a:t>
                      </a:r>
                    </a:p>
                  </a:txBody>
                  <a:tcPr anchor="ctr"/>
                </a:tc>
                <a:extLst>
                  <a:ext uri="{0D108BD9-81ED-4DB2-BD59-A6C34878D82A}">
                    <a16:rowId xmlns:a16="http://schemas.microsoft.com/office/drawing/2014/main" val="3581629385"/>
                  </a:ext>
                </a:extLst>
              </a:tr>
            </a:tbl>
          </a:graphicData>
        </a:graphic>
      </p:graphicFrame>
      <p:graphicFrame>
        <p:nvGraphicFramePr>
          <p:cNvPr id="55" name="Table 54">
            <a:extLst>
              <a:ext uri="{FF2B5EF4-FFF2-40B4-BE49-F238E27FC236}">
                <a16:creationId xmlns:a16="http://schemas.microsoft.com/office/drawing/2014/main" id="{339A15E5-EC1B-2F9D-68C4-101A11AE4217}"/>
              </a:ext>
            </a:extLst>
          </p:cNvPr>
          <p:cNvGraphicFramePr>
            <a:graphicFrameLocks noGrp="1"/>
          </p:cNvGraphicFramePr>
          <p:nvPr/>
        </p:nvGraphicFramePr>
        <p:xfrm>
          <a:off x="8274311" y="368219"/>
          <a:ext cx="3731670" cy="1371600"/>
        </p:xfrm>
        <a:graphic>
          <a:graphicData uri="http://schemas.openxmlformats.org/drawingml/2006/table">
            <a:tbl>
              <a:tblPr firstRow="1" bandRow="1">
                <a:tableStyleId>{5C22544A-7EE6-4342-B048-85BDC9FD1C3A}</a:tableStyleId>
              </a:tblPr>
              <a:tblGrid>
                <a:gridCol w="1865835">
                  <a:extLst>
                    <a:ext uri="{9D8B030D-6E8A-4147-A177-3AD203B41FA5}">
                      <a16:colId xmlns:a16="http://schemas.microsoft.com/office/drawing/2014/main" val="1774122338"/>
                    </a:ext>
                  </a:extLst>
                </a:gridCol>
                <a:gridCol w="1865835">
                  <a:extLst>
                    <a:ext uri="{9D8B030D-6E8A-4147-A177-3AD203B41FA5}">
                      <a16:colId xmlns:a16="http://schemas.microsoft.com/office/drawing/2014/main" val="2624791605"/>
                    </a:ext>
                  </a:extLst>
                </a:gridCol>
              </a:tblGrid>
              <a:tr h="365131">
                <a:tc>
                  <a:txBody>
                    <a:bodyPr/>
                    <a:lstStyle/>
                    <a:p>
                      <a:r>
                        <a:rPr lang="tr-TR" dirty="0"/>
                        <a:t>DP</a:t>
                      </a:r>
                      <a:endParaRPr lang="en-DE" dirty="0"/>
                    </a:p>
                  </a:txBody>
                  <a:tcPr/>
                </a:tc>
                <a:tc>
                  <a:txBody>
                    <a:bodyPr/>
                    <a:lstStyle/>
                    <a:p>
                      <a:r>
                        <a:rPr lang="tr-TR" dirty="0"/>
                        <a:t>Designated Port</a:t>
                      </a:r>
                      <a:endParaRPr lang="en-DE" dirty="0"/>
                    </a:p>
                  </a:txBody>
                  <a:tcPr/>
                </a:tc>
                <a:extLst>
                  <a:ext uri="{0D108BD9-81ED-4DB2-BD59-A6C34878D82A}">
                    <a16:rowId xmlns:a16="http://schemas.microsoft.com/office/drawing/2014/main" val="2299215804"/>
                  </a:ext>
                </a:extLst>
              </a:tr>
              <a:tr h="365131">
                <a:tc>
                  <a:txBody>
                    <a:bodyPr/>
                    <a:lstStyle/>
                    <a:p>
                      <a:r>
                        <a:rPr lang="tr-TR" dirty="0"/>
                        <a:t>RP</a:t>
                      </a:r>
                      <a:endParaRPr lang="en-DE" dirty="0"/>
                    </a:p>
                  </a:txBody>
                  <a:tcPr/>
                </a:tc>
                <a:tc>
                  <a:txBody>
                    <a:bodyPr/>
                    <a:lstStyle/>
                    <a:p>
                      <a:r>
                        <a:rPr lang="tr-TR" dirty="0"/>
                        <a:t>Root Port</a:t>
                      </a:r>
                      <a:endParaRPr lang="en-DE" dirty="0"/>
                    </a:p>
                  </a:txBody>
                  <a:tcPr/>
                </a:tc>
                <a:extLst>
                  <a:ext uri="{0D108BD9-81ED-4DB2-BD59-A6C34878D82A}">
                    <a16:rowId xmlns:a16="http://schemas.microsoft.com/office/drawing/2014/main" val="1913705671"/>
                  </a:ext>
                </a:extLst>
              </a:tr>
              <a:tr h="365131">
                <a:tc>
                  <a:txBody>
                    <a:bodyPr/>
                    <a:lstStyle/>
                    <a:p>
                      <a:r>
                        <a:rPr lang="tr-TR" dirty="0"/>
                        <a:t>B </a:t>
                      </a:r>
                      <a:endParaRPr lang="en-DE" dirty="0"/>
                    </a:p>
                  </a:txBody>
                  <a:tcPr/>
                </a:tc>
                <a:tc>
                  <a:txBody>
                    <a:bodyPr/>
                    <a:lstStyle/>
                    <a:p>
                      <a:r>
                        <a:rPr lang="tr-TR" dirty="0"/>
                        <a:t>Blocked Port</a:t>
                      </a:r>
                      <a:endParaRPr lang="en-DE" dirty="0"/>
                    </a:p>
                  </a:txBody>
                  <a:tcPr/>
                </a:tc>
                <a:extLst>
                  <a:ext uri="{0D108BD9-81ED-4DB2-BD59-A6C34878D82A}">
                    <a16:rowId xmlns:a16="http://schemas.microsoft.com/office/drawing/2014/main" val="4019038045"/>
                  </a:ext>
                </a:extLst>
              </a:tr>
            </a:tbl>
          </a:graphicData>
        </a:graphic>
      </p:graphicFrame>
      <p:sp>
        <p:nvSpPr>
          <p:cNvPr id="56" name="TextBox 55">
            <a:extLst>
              <a:ext uri="{FF2B5EF4-FFF2-40B4-BE49-F238E27FC236}">
                <a16:creationId xmlns:a16="http://schemas.microsoft.com/office/drawing/2014/main" id="{07C83EF6-76A2-FFB8-63CA-512A6124A0D5}"/>
              </a:ext>
            </a:extLst>
          </p:cNvPr>
          <p:cNvSpPr txBox="1"/>
          <p:nvPr/>
        </p:nvSpPr>
        <p:spPr>
          <a:xfrm>
            <a:off x="4474694" y="3565321"/>
            <a:ext cx="1561111" cy="379656"/>
          </a:xfrm>
          <a:prstGeom prst="rect">
            <a:avLst/>
          </a:prstGeom>
          <a:noFill/>
        </p:spPr>
        <p:txBody>
          <a:bodyPr wrap="square" rtlCol="0">
            <a:spAutoFit/>
          </a:bodyPr>
          <a:lstStyle/>
          <a:p>
            <a:r>
              <a:rPr lang="tr-TR" dirty="0">
                <a:solidFill>
                  <a:srgbClr val="FF0000"/>
                </a:solidFill>
              </a:rPr>
              <a:t>Root Bridge</a:t>
            </a:r>
            <a:endParaRPr lang="en-DE" dirty="0">
              <a:solidFill>
                <a:srgbClr val="FF0000"/>
              </a:solidFill>
            </a:endParaRPr>
          </a:p>
        </p:txBody>
      </p:sp>
      <p:sp>
        <p:nvSpPr>
          <p:cNvPr id="2" name="TextBox 1">
            <a:extLst>
              <a:ext uri="{FF2B5EF4-FFF2-40B4-BE49-F238E27FC236}">
                <a16:creationId xmlns:a16="http://schemas.microsoft.com/office/drawing/2014/main" id="{1E950B61-3F40-1EF4-349E-B82651BA5403}"/>
              </a:ext>
            </a:extLst>
          </p:cNvPr>
          <p:cNvSpPr txBox="1"/>
          <p:nvPr/>
        </p:nvSpPr>
        <p:spPr>
          <a:xfrm>
            <a:off x="720462" y="899528"/>
            <a:ext cx="6097772" cy="430887"/>
          </a:xfrm>
          <a:prstGeom prst="rect">
            <a:avLst/>
          </a:prstGeom>
          <a:noFill/>
        </p:spPr>
        <p:txBody>
          <a:bodyPr wrap="square">
            <a:spAutoFit/>
          </a:bodyPr>
          <a:lstStyle/>
          <a:p>
            <a:r>
              <a:rPr lang="en-DE" sz="2200" b="1" dirty="0">
                <a:solidFill>
                  <a:srgbClr val="008787"/>
                </a:solidFill>
                <a:latin typeface="Arial" panose="020B0604020202020204" pitchFamily="34" charset="0"/>
                <a:cs typeface="Arial" panose="020B0604020202020204" pitchFamily="34" charset="0"/>
              </a:rPr>
              <a:t>Port Roles</a:t>
            </a:r>
            <a:endParaRPr lang="tr-TR" sz="2200" b="1" dirty="0">
              <a:solidFill>
                <a:srgbClr val="008787"/>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277691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a:extLst>
              <a:ext uri="{FF2B5EF4-FFF2-40B4-BE49-F238E27FC236}">
                <a16:creationId xmlns:a16="http://schemas.microsoft.com/office/drawing/2014/main" id="{56A6C1F1-7409-7D2C-9851-3D7761D07AD4}"/>
              </a:ext>
            </a:extLst>
          </p:cNvPr>
          <p:cNvPicPr>
            <a:picLocks noChangeAspect="1"/>
          </p:cNvPicPr>
          <p:nvPr/>
        </p:nvPicPr>
        <p:blipFill>
          <a:blip r:embed="rId3"/>
          <a:stretch>
            <a:fillRect/>
          </a:stretch>
        </p:blipFill>
        <p:spPr>
          <a:xfrm>
            <a:off x="3054081" y="2639762"/>
            <a:ext cx="3537551" cy="3886652"/>
          </a:xfrm>
          <a:prstGeom prst="rect">
            <a:avLst/>
          </a:prstGeom>
        </p:spPr>
      </p:pic>
      <p:sp>
        <p:nvSpPr>
          <p:cNvPr id="2" name="標題 1">
            <a:extLst>
              <a:ext uri="{FF2B5EF4-FFF2-40B4-BE49-F238E27FC236}">
                <a16:creationId xmlns:a16="http://schemas.microsoft.com/office/drawing/2014/main" id="{0D298A6E-43BC-0C15-EC6E-57EC0A91A67E}"/>
              </a:ext>
            </a:extLst>
          </p:cNvPr>
          <p:cNvSpPr>
            <a:spLocks noGrp="1"/>
          </p:cNvSpPr>
          <p:nvPr>
            <p:ph type="title"/>
          </p:nvPr>
        </p:nvSpPr>
        <p:spPr/>
        <p:txBody>
          <a:bodyPr/>
          <a:lstStyle/>
          <a:p>
            <a:r>
              <a:rPr lang="en-US" altLang="zh-TW" dirty="0"/>
              <a:t>Why Are BPDU Attacks Dangerous?</a:t>
            </a:r>
            <a:endParaRPr lang="zh-TW" altLang="en-US" dirty="0"/>
          </a:p>
        </p:txBody>
      </p:sp>
      <p:pic>
        <p:nvPicPr>
          <p:cNvPr id="63" name="圖形 62" descr="徽章 (打叉) 以實心填滿">
            <a:extLst>
              <a:ext uri="{FF2B5EF4-FFF2-40B4-BE49-F238E27FC236}">
                <a16:creationId xmlns:a16="http://schemas.microsoft.com/office/drawing/2014/main" id="{E216C393-0C20-FB44-75DF-04836159F44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827635" y="5635341"/>
            <a:ext cx="505174" cy="505174"/>
          </a:xfrm>
          <a:prstGeom prst="rect">
            <a:avLst/>
          </a:prstGeom>
        </p:spPr>
      </p:pic>
      <p:cxnSp>
        <p:nvCxnSpPr>
          <p:cNvPr id="11" name="直線單箭頭接點 10">
            <a:extLst>
              <a:ext uri="{FF2B5EF4-FFF2-40B4-BE49-F238E27FC236}">
                <a16:creationId xmlns:a16="http://schemas.microsoft.com/office/drawing/2014/main" id="{ED5CE79C-ABD1-9C7C-A7AC-C6C243F1B08C}"/>
              </a:ext>
            </a:extLst>
          </p:cNvPr>
          <p:cNvCxnSpPr>
            <a:cxnSpLocks/>
            <a:endCxn id="63" idx="1"/>
          </p:cNvCxnSpPr>
          <p:nvPr/>
        </p:nvCxnSpPr>
        <p:spPr>
          <a:xfrm>
            <a:off x="3434468" y="5887928"/>
            <a:ext cx="393167"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文字方塊 14">
            <a:extLst>
              <a:ext uri="{FF2B5EF4-FFF2-40B4-BE49-F238E27FC236}">
                <a16:creationId xmlns:a16="http://schemas.microsoft.com/office/drawing/2014/main" id="{89AC235F-8B92-F09D-10EC-1FCBE05AC302}"/>
              </a:ext>
            </a:extLst>
          </p:cNvPr>
          <p:cNvSpPr txBox="1"/>
          <p:nvPr/>
        </p:nvSpPr>
        <p:spPr>
          <a:xfrm>
            <a:off x="895808" y="5626318"/>
            <a:ext cx="2538660" cy="523220"/>
          </a:xfrm>
          <a:prstGeom prst="rect">
            <a:avLst/>
          </a:prstGeom>
          <a:noFill/>
        </p:spPr>
        <p:txBody>
          <a:bodyPr wrap="square" rtlCol="0">
            <a:spAutoFit/>
          </a:bodyPr>
          <a:lstStyle/>
          <a:p>
            <a:r>
              <a:rPr lang="en-US" altLang="zh-TW" sz="2800" dirty="0">
                <a:solidFill>
                  <a:srgbClr val="FF0000"/>
                </a:solidFill>
                <a:latin typeface="Aptos Black" panose="020B0004020202020204" pitchFamily="34" charset="0"/>
              </a:rPr>
              <a:t>BPDU attack!!!</a:t>
            </a:r>
            <a:endParaRPr lang="zh-TW" altLang="en-US" sz="2800" dirty="0">
              <a:solidFill>
                <a:srgbClr val="FF0000"/>
              </a:solidFill>
              <a:latin typeface="Aptos Black" panose="020B0004020202020204" pitchFamily="34" charset="0"/>
            </a:endParaRPr>
          </a:p>
        </p:txBody>
      </p:sp>
      <p:sp>
        <p:nvSpPr>
          <p:cNvPr id="6" name="Text Placeholder 5">
            <a:extLst>
              <a:ext uri="{FF2B5EF4-FFF2-40B4-BE49-F238E27FC236}">
                <a16:creationId xmlns:a16="http://schemas.microsoft.com/office/drawing/2014/main" id="{0610D28D-CD88-87D3-B8AA-ADE937FE9B2B}"/>
              </a:ext>
            </a:extLst>
          </p:cNvPr>
          <p:cNvSpPr>
            <a:spLocks noGrp="1"/>
          </p:cNvSpPr>
          <p:nvPr>
            <p:ph type="body" sz="quarter" idx="22"/>
          </p:nvPr>
        </p:nvSpPr>
        <p:spPr>
          <a:xfrm>
            <a:off x="596968" y="1392095"/>
            <a:ext cx="7500640" cy="3460892"/>
          </a:xfrm>
        </p:spPr>
        <p:txBody>
          <a:bodyPr/>
          <a:lstStyle/>
          <a:p>
            <a:r>
              <a:rPr lang="en-US" sz="2800" dirty="0"/>
              <a:t>Launch DoS (Denial of Service)</a:t>
            </a:r>
          </a:p>
          <a:p>
            <a:pPr lvl="1"/>
            <a:r>
              <a:rPr lang="en-US" sz="2400" dirty="0"/>
              <a:t>Make switch busy with the BPDU packets</a:t>
            </a:r>
            <a:endParaRPr lang="LID4096" sz="2400" dirty="0"/>
          </a:p>
        </p:txBody>
      </p:sp>
    </p:spTree>
    <p:extLst>
      <p:ext uri="{BB962C8B-B14F-4D97-AF65-F5344CB8AC3E}">
        <p14:creationId xmlns:p14="http://schemas.microsoft.com/office/powerpoint/2010/main" val="5672499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CDC242-F32E-F2E3-A77B-4EFF8F1CFFE9}"/>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4AE15568-173E-1C25-E365-686D2BE30A44}"/>
              </a:ext>
            </a:extLst>
          </p:cNvPr>
          <p:cNvSpPr>
            <a:spLocks noGrp="1"/>
          </p:cNvSpPr>
          <p:nvPr>
            <p:ph type="title"/>
          </p:nvPr>
        </p:nvSpPr>
        <p:spPr/>
        <p:txBody>
          <a:bodyPr/>
          <a:lstStyle/>
          <a:p>
            <a:r>
              <a:rPr lang="en-US" altLang="zh-TW" dirty="0"/>
              <a:t>Security: BPDU attack prevention mechanism</a:t>
            </a:r>
            <a:endParaRPr lang="zh-TW" altLang="en-US" dirty="0"/>
          </a:p>
        </p:txBody>
      </p:sp>
      <p:sp>
        <p:nvSpPr>
          <p:cNvPr id="3" name="文字版面配置區 2">
            <a:extLst>
              <a:ext uri="{FF2B5EF4-FFF2-40B4-BE49-F238E27FC236}">
                <a16:creationId xmlns:a16="http://schemas.microsoft.com/office/drawing/2014/main" id="{009294AE-0BDA-29FD-D6FD-3ACA59B9F8A3}"/>
              </a:ext>
            </a:extLst>
          </p:cNvPr>
          <p:cNvSpPr>
            <a:spLocks noGrp="1"/>
          </p:cNvSpPr>
          <p:nvPr>
            <p:ph type="body" sz="quarter" idx="22"/>
          </p:nvPr>
        </p:nvSpPr>
        <p:spPr>
          <a:xfrm>
            <a:off x="515919" y="1574154"/>
            <a:ext cx="6887415" cy="4714998"/>
          </a:xfrm>
        </p:spPr>
        <p:txBody>
          <a:bodyPr>
            <a:normAutofit/>
          </a:bodyPr>
          <a:lstStyle/>
          <a:p>
            <a:r>
              <a:rPr lang="en-US" altLang="zh-TW" sz="2400" dirty="0"/>
              <a:t>Prevent BPDU attack to crash the network </a:t>
            </a:r>
            <a:endParaRPr lang="en-US" altLang="zh-TW" sz="900" dirty="0"/>
          </a:p>
          <a:p>
            <a:pPr lvl="1"/>
            <a:r>
              <a:rPr lang="en-US" altLang="zh-TW" sz="2000" dirty="0"/>
              <a:t>Enabled on the </a:t>
            </a:r>
            <a:r>
              <a:rPr lang="en-US" altLang="zh-TW" sz="2000" u="sng" dirty="0"/>
              <a:t>Non-redundant port</a:t>
            </a:r>
            <a:r>
              <a:rPr lang="en-US" altLang="zh-TW" sz="2000" dirty="0"/>
              <a:t>. </a:t>
            </a:r>
          </a:p>
          <a:p>
            <a:pPr lvl="1"/>
            <a:r>
              <a:rPr lang="en-US" altLang="zh-TW" sz="2000" dirty="0">
                <a:solidFill>
                  <a:srgbClr val="FF0000"/>
                </a:solidFill>
              </a:rPr>
              <a:t>No UI </a:t>
            </a:r>
            <a:r>
              <a:rPr lang="en-US" altLang="zh-TW" sz="2000" dirty="0"/>
              <a:t>to disabled</a:t>
            </a:r>
          </a:p>
          <a:p>
            <a:r>
              <a:rPr lang="en-US" altLang="zh-TW" sz="2400" dirty="0"/>
              <a:t>Port will shutdown to protect the network </a:t>
            </a:r>
          </a:p>
          <a:p>
            <a:pPr lvl="1"/>
            <a:r>
              <a:rPr lang="en-US" altLang="zh-TW" sz="2000" dirty="0"/>
              <a:t>Receive </a:t>
            </a:r>
            <a:r>
              <a:rPr lang="en-US" altLang="zh-TW" sz="2800" dirty="0">
                <a:solidFill>
                  <a:srgbClr val="FF0000"/>
                </a:solidFill>
              </a:rPr>
              <a:t>&gt;=100</a:t>
            </a:r>
            <a:r>
              <a:rPr lang="en-US" altLang="zh-TW" sz="2000" dirty="0"/>
              <a:t> consecutive BPDU in 1 Sec.</a:t>
            </a:r>
          </a:p>
          <a:p>
            <a:r>
              <a:rPr lang="en-US" altLang="zh-TW" sz="2400" dirty="0"/>
              <a:t>Event Log shows the port is shutdown </a:t>
            </a:r>
          </a:p>
          <a:p>
            <a:r>
              <a:rPr lang="en-US" altLang="zh-TW" sz="2400" dirty="0"/>
              <a:t>Recovery </a:t>
            </a:r>
          </a:p>
          <a:p>
            <a:pPr lvl="1"/>
            <a:r>
              <a:rPr lang="en-US" altLang="zh-TW" sz="2000" dirty="0"/>
              <a:t>Port disable-Enable </a:t>
            </a:r>
          </a:p>
          <a:p>
            <a:pPr lvl="1"/>
            <a:r>
              <a:rPr lang="en-US" altLang="zh-TW" sz="2000" dirty="0"/>
              <a:t>Switch power off-on  </a:t>
            </a:r>
          </a:p>
          <a:p>
            <a:endParaRPr lang="en-US" altLang="zh-TW" sz="2400" dirty="0"/>
          </a:p>
          <a:p>
            <a:pPr lvl="1"/>
            <a:endParaRPr lang="en-US" altLang="zh-TW" sz="2000" dirty="0"/>
          </a:p>
          <a:p>
            <a:pPr lvl="1"/>
            <a:endParaRPr lang="en-US" altLang="zh-TW" sz="2000" dirty="0"/>
          </a:p>
          <a:p>
            <a:endParaRPr lang="en-US" altLang="zh-TW" sz="2400" dirty="0"/>
          </a:p>
          <a:p>
            <a:endParaRPr lang="en-US" altLang="zh-TW" sz="2400" dirty="0"/>
          </a:p>
        </p:txBody>
      </p:sp>
      <p:pic>
        <p:nvPicPr>
          <p:cNvPr id="5" name="圖片 4">
            <a:extLst>
              <a:ext uri="{FF2B5EF4-FFF2-40B4-BE49-F238E27FC236}">
                <a16:creationId xmlns:a16="http://schemas.microsoft.com/office/drawing/2014/main" id="{0A79C6B8-80EB-C532-B3D5-F00CFD29F122}"/>
              </a:ext>
            </a:extLst>
          </p:cNvPr>
          <p:cNvPicPr>
            <a:picLocks noChangeAspect="1"/>
          </p:cNvPicPr>
          <p:nvPr/>
        </p:nvPicPr>
        <p:blipFill>
          <a:blip r:embed="rId3"/>
          <a:stretch>
            <a:fillRect/>
          </a:stretch>
        </p:blipFill>
        <p:spPr>
          <a:xfrm>
            <a:off x="4049916" y="5482961"/>
            <a:ext cx="5151405" cy="932484"/>
          </a:xfrm>
          <a:prstGeom prst="rect">
            <a:avLst/>
          </a:prstGeom>
        </p:spPr>
      </p:pic>
      <p:pic>
        <p:nvPicPr>
          <p:cNvPr id="4" name="圖片 6">
            <a:extLst>
              <a:ext uri="{FF2B5EF4-FFF2-40B4-BE49-F238E27FC236}">
                <a16:creationId xmlns:a16="http://schemas.microsoft.com/office/drawing/2014/main" id="{18E7F62C-EEAB-B950-6F4B-5614B8A397DD}"/>
              </a:ext>
            </a:extLst>
          </p:cNvPr>
          <p:cNvPicPr>
            <a:picLocks noChangeAspect="1"/>
          </p:cNvPicPr>
          <p:nvPr/>
        </p:nvPicPr>
        <p:blipFill>
          <a:blip r:embed="rId4"/>
          <a:stretch>
            <a:fillRect/>
          </a:stretch>
        </p:blipFill>
        <p:spPr>
          <a:xfrm>
            <a:off x="8500648" y="1485674"/>
            <a:ext cx="3537551" cy="3886652"/>
          </a:xfrm>
          <a:prstGeom prst="rect">
            <a:avLst/>
          </a:prstGeom>
        </p:spPr>
      </p:pic>
      <p:pic>
        <p:nvPicPr>
          <p:cNvPr id="6" name="圖形 62" descr="徽章 (打叉) 以實心填滿">
            <a:extLst>
              <a:ext uri="{FF2B5EF4-FFF2-40B4-BE49-F238E27FC236}">
                <a16:creationId xmlns:a16="http://schemas.microsoft.com/office/drawing/2014/main" id="{BD17BDDD-1F34-E2E8-F5F5-60026A10601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274202" y="4481253"/>
            <a:ext cx="505174" cy="505174"/>
          </a:xfrm>
          <a:prstGeom prst="rect">
            <a:avLst/>
          </a:prstGeom>
        </p:spPr>
      </p:pic>
      <p:cxnSp>
        <p:nvCxnSpPr>
          <p:cNvPr id="8" name="直線單箭頭接點 10">
            <a:extLst>
              <a:ext uri="{FF2B5EF4-FFF2-40B4-BE49-F238E27FC236}">
                <a16:creationId xmlns:a16="http://schemas.microsoft.com/office/drawing/2014/main" id="{CA82D3E1-839A-9DC3-6F1D-3510C49FCE55}"/>
              </a:ext>
            </a:extLst>
          </p:cNvPr>
          <p:cNvCxnSpPr>
            <a:cxnSpLocks/>
            <a:endCxn id="6" idx="1"/>
          </p:cNvCxnSpPr>
          <p:nvPr/>
        </p:nvCxnSpPr>
        <p:spPr>
          <a:xfrm>
            <a:off x="8881035" y="4733840"/>
            <a:ext cx="393167"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文字方塊 14">
            <a:extLst>
              <a:ext uri="{FF2B5EF4-FFF2-40B4-BE49-F238E27FC236}">
                <a16:creationId xmlns:a16="http://schemas.microsoft.com/office/drawing/2014/main" id="{355A928C-622B-9FEA-9DDF-B4A63665F1F1}"/>
              </a:ext>
            </a:extLst>
          </p:cNvPr>
          <p:cNvSpPr txBox="1"/>
          <p:nvPr/>
        </p:nvSpPr>
        <p:spPr>
          <a:xfrm>
            <a:off x="6342375" y="4472230"/>
            <a:ext cx="2538660" cy="523220"/>
          </a:xfrm>
          <a:prstGeom prst="rect">
            <a:avLst/>
          </a:prstGeom>
          <a:noFill/>
        </p:spPr>
        <p:txBody>
          <a:bodyPr wrap="square" rtlCol="0">
            <a:spAutoFit/>
          </a:bodyPr>
          <a:lstStyle/>
          <a:p>
            <a:r>
              <a:rPr lang="en-US" altLang="zh-TW" sz="2800" dirty="0">
                <a:solidFill>
                  <a:srgbClr val="FF0000"/>
                </a:solidFill>
                <a:latin typeface="Aptos Black" panose="020B0004020202020204" pitchFamily="34" charset="0"/>
              </a:rPr>
              <a:t>BPDU attack!!!</a:t>
            </a:r>
            <a:endParaRPr lang="zh-TW" altLang="en-US" sz="2800" dirty="0">
              <a:solidFill>
                <a:srgbClr val="FF0000"/>
              </a:solidFill>
              <a:latin typeface="Aptos Black" panose="020B0004020202020204" pitchFamily="34" charset="0"/>
            </a:endParaRPr>
          </a:p>
        </p:txBody>
      </p:sp>
    </p:spTree>
    <p:extLst>
      <p:ext uri="{BB962C8B-B14F-4D97-AF65-F5344CB8AC3E}">
        <p14:creationId xmlns:p14="http://schemas.microsoft.com/office/powerpoint/2010/main" val="24962606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6EFE8B-CA91-A699-5734-0FF8A0D23376}"/>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3AD7A4C5-8BAC-94AB-650B-B060A4224331}"/>
              </a:ext>
            </a:extLst>
          </p:cNvPr>
          <p:cNvSpPr>
            <a:spLocks noGrp="1"/>
          </p:cNvSpPr>
          <p:nvPr>
            <p:ph type="title"/>
          </p:nvPr>
        </p:nvSpPr>
        <p:spPr>
          <a:xfrm>
            <a:off x="525938" y="787907"/>
            <a:ext cx="3168238" cy="2346513"/>
          </a:xfrm>
        </p:spPr>
        <p:txBody>
          <a:bodyPr/>
          <a:lstStyle/>
          <a:p>
            <a:r>
              <a:rPr lang="en-US" altLang="zh-TW" b="1" dirty="0"/>
              <a:t>AGENDA</a:t>
            </a:r>
            <a:endParaRPr lang="zh-TW" altLang="en-US" b="1" dirty="0"/>
          </a:p>
        </p:txBody>
      </p:sp>
      <p:sp>
        <p:nvSpPr>
          <p:cNvPr id="5" name="橢圓 4">
            <a:extLst>
              <a:ext uri="{FF2B5EF4-FFF2-40B4-BE49-F238E27FC236}">
                <a16:creationId xmlns:a16="http://schemas.microsoft.com/office/drawing/2014/main" id="{5FD543A5-8B02-F1C4-6218-A758B19F6671}"/>
              </a:ext>
            </a:extLst>
          </p:cNvPr>
          <p:cNvSpPr/>
          <p:nvPr/>
        </p:nvSpPr>
        <p:spPr>
          <a:xfrm>
            <a:off x="4080647" y="1773802"/>
            <a:ext cx="411297" cy="411297"/>
          </a:xfrm>
          <a:prstGeom prst="ellipse">
            <a:avLst/>
          </a:prstGeom>
          <a:solidFill>
            <a:srgbClr val="FA94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1600" b="1" dirty="0">
                <a:latin typeface="Arial" panose="020B0604020202020204" pitchFamily="34" charset="0"/>
                <a:ea typeface="Helvetica Neue" panose="02000503000000020004" pitchFamily="2" charset="0"/>
                <a:cs typeface="Arial" panose="020B0604020202020204" pitchFamily="34" charset="0"/>
              </a:rPr>
              <a:t>1</a:t>
            </a:r>
            <a:endParaRPr kumimoji="1" lang="zh-TW" altLang="en-US" sz="1600" b="1" dirty="0">
              <a:latin typeface="Arial" panose="020B0604020202020204" pitchFamily="34" charset="0"/>
              <a:cs typeface="Arial" panose="020B0604020202020204" pitchFamily="34" charset="0"/>
            </a:endParaRPr>
          </a:p>
        </p:txBody>
      </p:sp>
      <p:sp>
        <p:nvSpPr>
          <p:cNvPr id="6" name="橢圓 5">
            <a:extLst>
              <a:ext uri="{FF2B5EF4-FFF2-40B4-BE49-F238E27FC236}">
                <a16:creationId xmlns:a16="http://schemas.microsoft.com/office/drawing/2014/main" id="{344B529D-BF2B-7AE5-2F63-B0269791CEE8}"/>
              </a:ext>
            </a:extLst>
          </p:cNvPr>
          <p:cNvSpPr/>
          <p:nvPr/>
        </p:nvSpPr>
        <p:spPr>
          <a:xfrm>
            <a:off x="3579967" y="2937421"/>
            <a:ext cx="411297" cy="411297"/>
          </a:xfrm>
          <a:prstGeom prst="ellipse">
            <a:avLst/>
          </a:prstGeom>
          <a:solidFill>
            <a:srgbClr val="FA94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1600" b="1" dirty="0">
                <a:latin typeface="Arial" panose="020B0604020202020204" pitchFamily="34" charset="0"/>
                <a:cs typeface="Arial" panose="020B0604020202020204" pitchFamily="34" charset="0"/>
              </a:rPr>
              <a:t>2</a:t>
            </a:r>
            <a:endParaRPr kumimoji="1" lang="zh-TW" altLang="en-US" sz="1600" b="1" dirty="0">
              <a:latin typeface="Arial" panose="020B0604020202020204" pitchFamily="34" charset="0"/>
              <a:cs typeface="Arial" panose="020B0604020202020204" pitchFamily="34" charset="0"/>
            </a:endParaRPr>
          </a:p>
        </p:txBody>
      </p:sp>
      <p:sp>
        <p:nvSpPr>
          <p:cNvPr id="7" name="橢圓 6">
            <a:extLst>
              <a:ext uri="{FF2B5EF4-FFF2-40B4-BE49-F238E27FC236}">
                <a16:creationId xmlns:a16="http://schemas.microsoft.com/office/drawing/2014/main" id="{E528A79C-F4F3-9903-9063-88FC0ED49CED}"/>
              </a:ext>
            </a:extLst>
          </p:cNvPr>
          <p:cNvSpPr/>
          <p:nvPr/>
        </p:nvSpPr>
        <p:spPr>
          <a:xfrm>
            <a:off x="3081893" y="4119328"/>
            <a:ext cx="411297" cy="411297"/>
          </a:xfrm>
          <a:prstGeom prst="ellipse">
            <a:avLst/>
          </a:prstGeom>
          <a:solidFill>
            <a:srgbClr val="FA94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1600" b="1" dirty="0">
                <a:latin typeface="Arial" panose="020B0604020202020204" pitchFamily="34" charset="0"/>
                <a:cs typeface="Arial" panose="020B0604020202020204" pitchFamily="34" charset="0"/>
              </a:rPr>
              <a:t>3</a:t>
            </a:r>
            <a:endParaRPr kumimoji="1" lang="zh-TW" altLang="en-US" sz="1600" b="1" dirty="0">
              <a:latin typeface="Arial" panose="020B0604020202020204" pitchFamily="34" charset="0"/>
              <a:cs typeface="Arial" panose="020B0604020202020204" pitchFamily="34" charset="0"/>
            </a:endParaRPr>
          </a:p>
        </p:txBody>
      </p:sp>
      <p:sp>
        <p:nvSpPr>
          <p:cNvPr id="8" name="文字方塊 7">
            <a:extLst>
              <a:ext uri="{FF2B5EF4-FFF2-40B4-BE49-F238E27FC236}">
                <a16:creationId xmlns:a16="http://schemas.microsoft.com/office/drawing/2014/main" id="{663F5948-911D-9E01-36AE-BA15A8FF8C53}"/>
              </a:ext>
            </a:extLst>
          </p:cNvPr>
          <p:cNvSpPr txBox="1"/>
          <p:nvPr/>
        </p:nvSpPr>
        <p:spPr>
          <a:xfrm>
            <a:off x="5169982" y="1725760"/>
            <a:ext cx="3236976" cy="523220"/>
          </a:xfrm>
          <a:prstGeom prst="rect">
            <a:avLst/>
          </a:prstGeom>
          <a:noFill/>
        </p:spPr>
        <p:txBody>
          <a:bodyPr wrap="square" rtlCol="0">
            <a:spAutoFit/>
          </a:bodyPr>
          <a:lstStyle/>
          <a:p>
            <a:r>
              <a:rPr lang="en-US" altLang="zh-TW" sz="2800" b="1" dirty="0">
                <a:solidFill>
                  <a:schemeClr val="bg1">
                    <a:lumMod val="65000"/>
                  </a:schemeClr>
                </a:solidFill>
              </a:rPr>
              <a:t>New features</a:t>
            </a:r>
            <a:endParaRPr lang="zh-TW" altLang="en-US" sz="2800" b="1" dirty="0">
              <a:solidFill>
                <a:schemeClr val="bg1">
                  <a:lumMod val="65000"/>
                </a:schemeClr>
              </a:solidFill>
            </a:endParaRPr>
          </a:p>
        </p:txBody>
      </p:sp>
      <p:sp>
        <p:nvSpPr>
          <p:cNvPr id="9" name="文字方塊 8">
            <a:extLst>
              <a:ext uri="{FF2B5EF4-FFF2-40B4-BE49-F238E27FC236}">
                <a16:creationId xmlns:a16="http://schemas.microsoft.com/office/drawing/2014/main" id="{D18EEF21-0620-F25A-C3A7-88AE19E23FF8}"/>
              </a:ext>
            </a:extLst>
          </p:cNvPr>
          <p:cNvSpPr txBox="1"/>
          <p:nvPr/>
        </p:nvSpPr>
        <p:spPr>
          <a:xfrm>
            <a:off x="4641896" y="2907667"/>
            <a:ext cx="3236976" cy="523220"/>
          </a:xfrm>
          <a:prstGeom prst="rect">
            <a:avLst/>
          </a:prstGeom>
          <a:noFill/>
        </p:spPr>
        <p:txBody>
          <a:bodyPr wrap="square" rtlCol="0">
            <a:spAutoFit/>
          </a:bodyPr>
          <a:lstStyle/>
          <a:p>
            <a:r>
              <a:rPr lang="en-US" altLang="zh-TW" sz="2800" b="1" dirty="0"/>
              <a:t>Enhancements</a:t>
            </a:r>
            <a:endParaRPr lang="zh-TW" altLang="en-US" sz="2800" b="1" dirty="0">
              <a:solidFill>
                <a:schemeClr val="bg1">
                  <a:lumMod val="75000"/>
                </a:schemeClr>
              </a:solidFill>
            </a:endParaRPr>
          </a:p>
        </p:txBody>
      </p:sp>
      <p:sp>
        <p:nvSpPr>
          <p:cNvPr id="10" name="文字方塊 9">
            <a:extLst>
              <a:ext uri="{FF2B5EF4-FFF2-40B4-BE49-F238E27FC236}">
                <a16:creationId xmlns:a16="http://schemas.microsoft.com/office/drawing/2014/main" id="{168A7A65-AD10-D3CF-A722-8FDB8742956E}"/>
              </a:ext>
            </a:extLst>
          </p:cNvPr>
          <p:cNvSpPr txBox="1"/>
          <p:nvPr/>
        </p:nvSpPr>
        <p:spPr>
          <a:xfrm>
            <a:off x="3953855" y="4089575"/>
            <a:ext cx="5966370" cy="523220"/>
          </a:xfrm>
          <a:prstGeom prst="rect">
            <a:avLst/>
          </a:prstGeom>
          <a:noFill/>
        </p:spPr>
        <p:txBody>
          <a:bodyPr wrap="square" rtlCol="0">
            <a:spAutoFit/>
          </a:bodyPr>
          <a:lstStyle/>
          <a:p>
            <a:r>
              <a:rPr lang="en-US" altLang="zh-TW" sz="2800" b="1" dirty="0">
                <a:solidFill>
                  <a:schemeClr val="bg1">
                    <a:lumMod val="75000"/>
                  </a:schemeClr>
                </a:solidFill>
              </a:rPr>
              <a:t>Hands-On</a:t>
            </a:r>
            <a:r>
              <a:rPr lang="en-US" altLang="zh-TW" sz="2800" b="1" dirty="0"/>
              <a:t> </a:t>
            </a:r>
            <a:r>
              <a:rPr lang="en-US" altLang="zh-TW" sz="2800" b="1" dirty="0">
                <a:solidFill>
                  <a:schemeClr val="bg1">
                    <a:lumMod val="75000"/>
                  </a:schemeClr>
                </a:solidFill>
              </a:rPr>
              <a:t>Practice</a:t>
            </a:r>
            <a:endParaRPr lang="zh-TW" altLang="en-US" sz="2800" b="1" dirty="0">
              <a:solidFill>
                <a:schemeClr val="bg1">
                  <a:lumMod val="75000"/>
                </a:schemeClr>
              </a:solidFill>
            </a:endParaRPr>
          </a:p>
        </p:txBody>
      </p:sp>
    </p:spTree>
    <p:extLst>
      <p:ext uri="{BB962C8B-B14F-4D97-AF65-F5344CB8AC3E}">
        <p14:creationId xmlns:p14="http://schemas.microsoft.com/office/powerpoint/2010/main" val="31730304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AE5163-F088-C273-5394-1E12E045E9FF}"/>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035738BA-3196-F73D-690B-4CE95AD37EB4}"/>
              </a:ext>
            </a:extLst>
          </p:cNvPr>
          <p:cNvSpPr>
            <a:spLocks noGrp="1"/>
          </p:cNvSpPr>
          <p:nvPr>
            <p:ph type="title"/>
          </p:nvPr>
        </p:nvSpPr>
        <p:spPr/>
        <p:txBody>
          <a:bodyPr/>
          <a:lstStyle/>
          <a:p>
            <a:r>
              <a:rPr lang="en-US" altLang="zh-TW" dirty="0"/>
              <a:t>Enhancements </a:t>
            </a:r>
            <a:endParaRPr lang="zh-TW" altLang="en-US" dirty="0"/>
          </a:p>
        </p:txBody>
      </p:sp>
      <p:sp>
        <p:nvSpPr>
          <p:cNvPr id="3" name="文字版面配置區 2">
            <a:extLst>
              <a:ext uri="{FF2B5EF4-FFF2-40B4-BE49-F238E27FC236}">
                <a16:creationId xmlns:a16="http://schemas.microsoft.com/office/drawing/2014/main" id="{282333BD-1253-A07F-2F90-A86B424D58C7}"/>
              </a:ext>
            </a:extLst>
          </p:cNvPr>
          <p:cNvSpPr>
            <a:spLocks noGrp="1"/>
          </p:cNvSpPr>
          <p:nvPr>
            <p:ph type="body" sz="quarter" idx="22"/>
          </p:nvPr>
        </p:nvSpPr>
        <p:spPr>
          <a:xfrm>
            <a:off x="515919" y="1463984"/>
            <a:ext cx="10027223" cy="4714998"/>
          </a:xfrm>
        </p:spPr>
        <p:txBody>
          <a:bodyPr>
            <a:normAutofit/>
          </a:bodyPr>
          <a:lstStyle/>
          <a:p>
            <a:r>
              <a:rPr lang="en-US" altLang="zh-TW" sz="2400" dirty="0"/>
              <a:t>VLAN: Trunk port PVID egress rule</a:t>
            </a:r>
          </a:p>
          <a:p>
            <a:r>
              <a:rPr lang="en-US" altLang="zh-TW" sz="2400" dirty="0"/>
              <a:t>Rate Limiting: Port shutdown behavior</a:t>
            </a:r>
          </a:p>
          <a:p>
            <a:r>
              <a:rPr lang="en-US" altLang="zh-TW" sz="2400" dirty="0"/>
              <a:t>Syslog: Authentication through TLS</a:t>
            </a:r>
          </a:p>
          <a:p>
            <a:r>
              <a:rPr lang="en-US" altLang="zh-TW" sz="2400" dirty="0"/>
              <a:t>Login Authentication: Support 2nd RADIUS Server</a:t>
            </a:r>
          </a:p>
          <a:p>
            <a:r>
              <a:rPr lang="en-US" altLang="zh-TW" sz="2400" dirty="0"/>
              <a:t>MAB: Support more auth. type</a:t>
            </a:r>
          </a:p>
          <a:p>
            <a:r>
              <a:rPr lang="en-US" altLang="zh-TW" sz="2400" dirty="0"/>
              <a:t>MRP: User-Defined UUID</a:t>
            </a:r>
          </a:p>
          <a:p>
            <a:r>
              <a:rPr lang="en-US" altLang="zh-TW" sz="2400" dirty="0"/>
              <a:t>CLI: Import SSL certificate through CLI</a:t>
            </a:r>
          </a:p>
          <a:p>
            <a:r>
              <a:rPr lang="en-US" altLang="zh-TW" sz="2400" dirty="0"/>
              <a:t>Industrial protocol related</a:t>
            </a:r>
          </a:p>
          <a:p>
            <a:endParaRPr lang="en-US" altLang="zh-TW" sz="2400" dirty="0"/>
          </a:p>
          <a:p>
            <a:pPr lvl="1"/>
            <a:endParaRPr lang="en-US" altLang="zh-TW" sz="2000" dirty="0"/>
          </a:p>
          <a:p>
            <a:pPr lvl="1"/>
            <a:endParaRPr lang="en-US" altLang="zh-TW" sz="2000" dirty="0"/>
          </a:p>
          <a:p>
            <a:endParaRPr lang="en-US" altLang="zh-TW" sz="2400" dirty="0"/>
          </a:p>
          <a:p>
            <a:endParaRPr lang="en-US" altLang="zh-TW" sz="2400" dirty="0"/>
          </a:p>
        </p:txBody>
      </p:sp>
    </p:spTree>
    <p:extLst>
      <p:ext uri="{BB962C8B-B14F-4D97-AF65-F5344CB8AC3E}">
        <p14:creationId xmlns:p14="http://schemas.microsoft.com/office/powerpoint/2010/main" val="23441323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B0C6EE-56C4-D3D8-3CDC-4F3AAC03334B}"/>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56F09F06-804B-4C70-0989-7C027A54092D}"/>
              </a:ext>
            </a:extLst>
          </p:cNvPr>
          <p:cNvSpPr>
            <a:spLocks noGrp="1"/>
          </p:cNvSpPr>
          <p:nvPr>
            <p:ph type="title"/>
          </p:nvPr>
        </p:nvSpPr>
        <p:spPr>
          <a:xfrm>
            <a:off x="516777" y="337081"/>
            <a:ext cx="11160018" cy="524906"/>
          </a:xfrm>
        </p:spPr>
        <p:txBody>
          <a:bodyPr>
            <a:normAutofit fontScale="90000"/>
          </a:bodyPr>
          <a:lstStyle/>
          <a:p>
            <a:r>
              <a:rPr lang="en-US" altLang="zh-TW" dirty="0"/>
              <a:t>VLAN: Trunk port PVID egress rule</a:t>
            </a:r>
            <a:endParaRPr lang="zh-TW" altLang="en-US" dirty="0"/>
          </a:p>
        </p:txBody>
      </p:sp>
      <p:sp>
        <p:nvSpPr>
          <p:cNvPr id="4" name="內容版面配置區 5">
            <a:extLst>
              <a:ext uri="{FF2B5EF4-FFF2-40B4-BE49-F238E27FC236}">
                <a16:creationId xmlns:a16="http://schemas.microsoft.com/office/drawing/2014/main" id="{03CBAEEE-6B8C-4303-28BB-7323C2072CB6}"/>
              </a:ext>
            </a:extLst>
          </p:cNvPr>
          <p:cNvSpPr txBox="1">
            <a:spLocks/>
          </p:cNvSpPr>
          <p:nvPr/>
        </p:nvSpPr>
        <p:spPr>
          <a:xfrm>
            <a:off x="1885138" y="1061438"/>
            <a:ext cx="8315325" cy="4787900"/>
          </a:xfrm>
          <a:prstGeom prst="rect">
            <a:avLst/>
          </a:prstGeom>
        </p:spPr>
        <p:txBody>
          <a:bodyPr/>
          <a:lstStyle>
            <a:lvl1pPr marL="342900" marR="0" indent="-342900" algn="l" defTabSz="914400" rtl="0" eaLnBrk="1" fontAlgn="auto" latinLnBrk="0" hangingPunct="1">
              <a:lnSpc>
                <a:spcPct val="100000"/>
              </a:lnSpc>
              <a:spcBef>
                <a:spcPts val="1000"/>
              </a:spcBef>
              <a:spcAft>
                <a:spcPts val="0"/>
              </a:spcAft>
              <a:buClr>
                <a:schemeClr val="bg2">
                  <a:lumMod val="25000"/>
                </a:schemeClr>
              </a:buClr>
              <a:buSzTx/>
              <a:buFont typeface="Arial" panose="020B0604020202020204" pitchFamily="34" charset="0"/>
              <a:buChar char="●"/>
              <a:tabLst/>
              <a:defRPr sz="2200" b="1"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600"/>
              </a:spcBef>
              <a:buClr>
                <a:schemeClr val="accent1"/>
              </a:buClr>
              <a:buFont typeface="Arial" panose="020B0604020202020204" pitchFamily="34" charset="0"/>
              <a:buChar char="○"/>
              <a:defRPr sz="1800" b="1" kern="120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600"/>
              </a:spcBef>
              <a:buClr>
                <a:schemeClr val="bg2">
                  <a:lumMod val="25000"/>
                </a:schemeClr>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1657350" marR="0" indent="-285750" algn="l" defTabSz="914400" rtl="0" eaLnBrk="1" fontAlgn="auto" latinLnBrk="0" hangingPunct="1">
              <a:lnSpc>
                <a:spcPct val="90000"/>
              </a:lnSpc>
              <a:spcBef>
                <a:spcPts val="600"/>
              </a:spcBef>
              <a:spcAft>
                <a:spcPts val="0"/>
              </a:spcAft>
              <a:buClr>
                <a:schemeClr val="tx1"/>
              </a:buClr>
              <a:buSzTx/>
              <a:buFont typeface="Arial" panose="020B0604020202020204" pitchFamily="34" charset="0"/>
              <a:buChar char="»"/>
              <a:tabLst/>
              <a:defRPr sz="1400" kern="1200" baseline="0">
                <a:solidFill>
                  <a:schemeClr val="tx1"/>
                </a:solidFill>
                <a:latin typeface="+mn-lt"/>
                <a:ea typeface="+mn-ea"/>
                <a:cs typeface="+mn-cs"/>
              </a:defRPr>
            </a:lvl4pPr>
            <a:lvl5pPr marL="2114550" indent="-285750" algn="l" defTabSz="914400" rtl="0" eaLnBrk="1" latinLnBrk="0" hangingPunct="1">
              <a:lnSpc>
                <a:spcPct val="90000"/>
              </a:lnSpc>
              <a:spcBef>
                <a:spcPts val="500"/>
              </a:spcBef>
              <a:buClr>
                <a:schemeClr val="tx1"/>
              </a:buClr>
              <a:buFont typeface="Arial" panose="020B0604020202020204" pitchFamily="34" charset="0"/>
              <a:buChar char="»"/>
              <a:defRPr sz="1200" kern="120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TW">
              <a:solidFill>
                <a:schemeClr val="bg1">
                  <a:lumMod val="85000"/>
                </a:schemeClr>
              </a:solidFill>
            </a:endParaRPr>
          </a:p>
          <a:p>
            <a:endParaRPr lang="en-US" altLang="zh-TW">
              <a:solidFill>
                <a:schemeClr val="bg1">
                  <a:lumMod val="85000"/>
                </a:schemeClr>
              </a:solidFill>
            </a:endParaRPr>
          </a:p>
          <a:p>
            <a:endParaRPr lang="en-US" altLang="zh-TW">
              <a:solidFill>
                <a:schemeClr val="bg1">
                  <a:lumMod val="85000"/>
                </a:schemeClr>
              </a:solidFill>
            </a:endParaRPr>
          </a:p>
          <a:p>
            <a:endParaRPr lang="en-US" altLang="zh-TW" dirty="0">
              <a:solidFill>
                <a:schemeClr val="bg1">
                  <a:lumMod val="85000"/>
                </a:schemeClr>
              </a:solidFill>
            </a:endParaRPr>
          </a:p>
        </p:txBody>
      </p:sp>
      <p:graphicFrame>
        <p:nvGraphicFramePr>
          <p:cNvPr id="5" name="表格 4">
            <a:extLst>
              <a:ext uri="{FF2B5EF4-FFF2-40B4-BE49-F238E27FC236}">
                <a16:creationId xmlns:a16="http://schemas.microsoft.com/office/drawing/2014/main" id="{9162771C-7B5C-5F7C-081F-91D44306531E}"/>
              </a:ext>
            </a:extLst>
          </p:cNvPr>
          <p:cNvGraphicFramePr>
            <a:graphicFrameLocks noGrp="1"/>
          </p:cNvGraphicFramePr>
          <p:nvPr>
            <p:extLst>
              <p:ext uri="{D42A27DB-BD31-4B8C-83A1-F6EECF244321}">
                <p14:modId xmlns:p14="http://schemas.microsoft.com/office/powerpoint/2010/main" val="3347103985"/>
              </p:ext>
            </p:extLst>
          </p:nvPr>
        </p:nvGraphicFramePr>
        <p:xfrm>
          <a:off x="1747978" y="1829658"/>
          <a:ext cx="8782494" cy="3970062"/>
        </p:xfrm>
        <a:graphic>
          <a:graphicData uri="http://schemas.openxmlformats.org/drawingml/2006/table">
            <a:tbl>
              <a:tblPr firstRow="1" bandRow="1">
                <a:tableStyleId>{5C22544A-7EE6-4342-B048-85BDC9FD1C3A}</a:tableStyleId>
              </a:tblPr>
              <a:tblGrid>
                <a:gridCol w="1903492">
                  <a:extLst>
                    <a:ext uri="{9D8B030D-6E8A-4147-A177-3AD203B41FA5}">
                      <a16:colId xmlns:a16="http://schemas.microsoft.com/office/drawing/2014/main" val="20000"/>
                    </a:ext>
                  </a:extLst>
                </a:gridCol>
                <a:gridCol w="223771">
                  <a:extLst>
                    <a:ext uri="{9D8B030D-6E8A-4147-A177-3AD203B41FA5}">
                      <a16:colId xmlns:a16="http://schemas.microsoft.com/office/drawing/2014/main" val="20001"/>
                    </a:ext>
                  </a:extLst>
                </a:gridCol>
                <a:gridCol w="3248909">
                  <a:extLst>
                    <a:ext uri="{9D8B030D-6E8A-4147-A177-3AD203B41FA5}">
                      <a16:colId xmlns:a16="http://schemas.microsoft.com/office/drawing/2014/main" val="20002"/>
                    </a:ext>
                  </a:extLst>
                </a:gridCol>
                <a:gridCol w="223771">
                  <a:extLst>
                    <a:ext uri="{9D8B030D-6E8A-4147-A177-3AD203B41FA5}">
                      <a16:colId xmlns:a16="http://schemas.microsoft.com/office/drawing/2014/main" val="20003"/>
                    </a:ext>
                  </a:extLst>
                </a:gridCol>
                <a:gridCol w="3182551">
                  <a:extLst>
                    <a:ext uri="{9D8B030D-6E8A-4147-A177-3AD203B41FA5}">
                      <a16:colId xmlns:a16="http://schemas.microsoft.com/office/drawing/2014/main" val="20004"/>
                    </a:ext>
                  </a:extLst>
                </a:gridCol>
              </a:tblGrid>
              <a:tr h="400084">
                <a:tc>
                  <a:txBody>
                    <a:bodyPr/>
                    <a:lstStyle/>
                    <a:p>
                      <a:pPr algn="ctr"/>
                      <a:endParaRPr lang="zh-TW" altLang="en-US" sz="2000" b="0" dirty="0">
                        <a:solidFill>
                          <a:schemeClr val="bg1"/>
                        </a:solidFill>
                        <a:latin typeface="Calibri" pitchFamily="34" charset="0"/>
                        <a:cs typeface="Calibri" pitchFamily="34" charset="0"/>
                      </a:endParaRPr>
                    </a:p>
                  </a:txBody>
                  <a:tcPr anchor="ctr"/>
                </a:tc>
                <a:tc>
                  <a:txBody>
                    <a:bodyPr/>
                    <a:lstStyle/>
                    <a:p>
                      <a:pPr algn="ctr"/>
                      <a:endParaRPr lang="zh-TW" altLang="en-US" sz="2000" b="0" dirty="0">
                        <a:solidFill>
                          <a:schemeClr val="bg1"/>
                        </a:solidFill>
                        <a:latin typeface="Calibri" pitchFamily="34" charset="0"/>
                        <a:cs typeface="Calibri" pitchFamily="34" charset="0"/>
                      </a:endParaRPr>
                    </a:p>
                  </a:txBody>
                  <a:tcPr anchor="ctr">
                    <a:noFill/>
                  </a:tcPr>
                </a:tc>
                <a:tc>
                  <a:txBody>
                    <a:bodyPr/>
                    <a:lstStyle/>
                    <a:p>
                      <a:pPr algn="ctr"/>
                      <a:r>
                        <a:rPr lang="en-US" altLang="zh-TW" sz="2000" b="0" dirty="0">
                          <a:solidFill>
                            <a:schemeClr val="bg1"/>
                          </a:solidFill>
                          <a:latin typeface="Calibri" pitchFamily="34" charset="0"/>
                          <a:cs typeface="Calibri" pitchFamily="34" charset="0"/>
                        </a:rPr>
                        <a:t>Ingress</a:t>
                      </a:r>
                      <a:endParaRPr lang="zh-TW" altLang="en-US" sz="2000" b="0" dirty="0">
                        <a:solidFill>
                          <a:schemeClr val="bg1"/>
                        </a:solidFill>
                        <a:latin typeface="Calibri" pitchFamily="34" charset="0"/>
                        <a:cs typeface="Calibri" pitchFamily="34" charset="0"/>
                      </a:endParaRPr>
                    </a:p>
                  </a:txBody>
                  <a:tcPr anchor="ctr"/>
                </a:tc>
                <a:tc>
                  <a:txBody>
                    <a:bodyPr/>
                    <a:lstStyle/>
                    <a:p>
                      <a:pPr algn="ctr"/>
                      <a:endParaRPr lang="zh-TW" altLang="en-US" sz="2000" b="0" dirty="0">
                        <a:solidFill>
                          <a:srgbClr val="FF0000"/>
                        </a:solidFill>
                        <a:latin typeface="Calibri" pitchFamily="34" charset="0"/>
                        <a:cs typeface="Calibri" pitchFamily="34" charset="0"/>
                      </a:endParaRPr>
                    </a:p>
                  </a:txBody>
                  <a:tcPr anchor="ctr">
                    <a:noFill/>
                  </a:tcPr>
                </a:tc>
                <a:tc>
                  <a:txBody>
                    <a:bodyPr/>
                    <a:lstStyle/>
                    <a:p>
                      <a:pPr algn="ctr"/>
                      <a:r>
                        <a:rPr lang="en-US" altLang="zh-TW" sz="2000" b="0" dirty="0">
                          <a:latin typeface="Calibri" pitchFamily="34" charset="0"/>
                          <a:cs typeface="Calibri" pitchFamily="34" charset="0"/>
                        </a:rPr>
                        <a:t>Egress</a:t>
                      </a:r>
                      <a:endParaRPr lang="zh-TW" altLang="en-US" sz="2000" b="0" dirty="0">
                        <a:latin typeface="Calibri" pitchFamily="34" charset="0"/>
                        <a:cs typeface="Calibri" pitchFamily="34" charset="0"/>
                      </a:endParaRPr>
                    </a:p>
                  </a:txBody>
                  <a:tcPr anchor="ctr"/>
                </a:tc>
                <a:extLst>
                  <a:ext uri="{0D108BD9-81ED-4DB2-BD59-A6C34878D82A}">
                    <a16:rowId xmlns:a16="http://schemas.microsoft.com/office/drawing/2014/main" val="10000"/>
                  </a:ext>
                </a:extLst>
              </a:tr>
              <a:tr h="3169894">
                <a:tc>
                  <a:txBody>
                    <a:bodyPr/>
                    <a:lstStyle/>
                    <a:p>
                      <a:pPr algn="ctr"/>
                      <a:r>
                        <a:rPr lang="en-US" altLang="zh-TW" sz="2000" b="0" dirty="0">
                          <a:solidFill>
                            <a:schemeClr val="tx1"/>
                          </a:solidFill>
                          <a:latin typeface="Calibri" pitchFamily="34" charset="0"/>
                          <a:cs typeface="Calibri" pitchFamily="34" charset="0"/>
                        </a:rPr>
                        <a:t>Tagged Frame</a:t>
                      </a:r>
                    </a:p>
                  </a:txBody>
                  <a:tcPr anchor="ctr"/>
                </a:tc>
                <a:tc>
                  <a:txBody>
                    <a:bodyPr/>
                    <a:lstStyle/>
                    <a:p>
                      <a:pPr algn="ctr"/>
                      <a:endParaRPr lang="en-US" altLang="zh-TW" sz="2000" b="0" dirty="0">
                        <a:solidFill>
                          <a:schemeClr val="tx1"/>
                        </a:solidFill>
                        <a:latin typeface="Calibri" pitchFamily="34" charset="0"/>
                        <a:cs typeface="Calibri" pitchFamily="34" charset="0"/>
                      </a:endParaRPr>
                    </a:p>
                  </a:txBody>
                  <a:tcPr anchor="ctr">
                    <a:noFill/>
                  </a:tcPr>
                </a:tc>
                <a:tc>
                  <a:txBody>
                    <a:bodyPr/>
                    <a:lstStyle/>
                    <a:p>
                      <a:pPr algn="ctr"/>
                      <a:r>
                        <a:rPr lang="en-US" altLang="zh-TW" sz="2000" b="0" u="sng" dirty="0">
                          <a:solidFill>
                            <a:schemeClr val="tx1"/>
                          </a:solidFill>
                          <a:latin typeface="Calibri" pitchFamily="34" charset="0"/>
                          <a:cs typeface="Calibri" pitchFamily="34" charset="0"/>
                        </a:rPr>
                        <a:t>Access Port</a:t>
                      </a:r>
                    </a:p>
                    <a:p>
                      <a:pPr algn="ctr"/>
                      <a:r>
                        <a:rPr lang="en-US" altLang="zh-TW" sz="2000" b="0" dirty="0">
                          <a:solidFill>
                            <a:schemeClr val="tx1"/>
                          </a:solidFill>
                          <a:latin typeface="Calibri" pitchFamily="34" charset="0"/>
                          <a:cs typeface="Calibri" pitchFamily="34" charset="0"/>
                        </a:rPr>
                        <a:t>Tagged ID = PVID, received</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000" b="0" dirty="0">
                          <a:solidFill>
                            <a:schemeClr val="tx1"/>
                          </a:solidFill>
                          <a:latin typeface="Calibri" pitchFamily="34" charset="0"/>
                          <a:cs typeface="Calibri" pitchFamily="34" charset="0"/>
                        </a:rPr>
                        <a:t>Tagged ID = PVID, dropped</a:t>
                      </a:r>
                    </a:p>
                    <a:p>
                      <a:pPr algn="ctr"/>
                      <a:endParaRPr lang="en-US" altLang="zh-TW" sz="2000" b="0" u="sng" dirty="0">
                        <a:solidFill>
                          <a:schemeClr val="tx1"/>
                        </a:solidFill>
                        <a:latin typeface="Calibri" pitchFamily="34" charset="0"/>
                        <a:cs typeface="Calibri" pitchFamily="34" charset="0"/>
                      </a:endParaRPr>
                    </a:p>
                    <a:p>
                      <a:pPr algn="ctr"/>
                      <a:r>
                        <a:rPr lang="en-US" altLang="zh-TW" sz="2000" b="0" u="sng" dirty="0">
                          <a:solidFill>
                            <a:schemeClr val="tx1"/>
                          </a:solidFill>
                          <a:latin typeface="Calibri" pitchFamily="34" charset="0"/>
                          <a:cs typeface="Calibri" pitchFamily="34" charset="0"/>
                        </a:rPr>
                        <a:t>Trunk &amp; Hybrid Port</a:t>
                      </a:r>
                    </a:p>
                    <a:p>
                      <a:pPr algn="ctr"/>
                      <a:r>
                        <a:rPr lang="en-US" altLang="zh-TW" sz="2000" b="0" dirty="0">
                          <a:solidFill>
                            <a:schemeClr val="tx1"/>
                          </a:solidFill>
                          <a:latin typeface="Calibri" pitchFamily="34" charset="0"/>
                          <a:cs typeface="Calibri" pitchFamily="34" charset="0"/>
                        </a:rPr>
                        <a:t>Specified= Unchanged</a:t>
                      </a:r>
                    </a:p>
                    <a:p>
                      <a:pPr algn="ctr"/>
                      <a:r>
                        <a:rPr lang="en-US" altLang="zh-TW" sz="2000" b="0" dirty="0">
                          <a:solidFill>
                            <a:schemeClr val="tx1"/>
                          </a:solidFill>
                          <a:latin typeface="Calibri" pitchFamily="34" charset="0"/>
                          <a:cs typeface="Calibri" pitchFamily="34" charset="0"/>
                        </a:rPr>
                        <a:t>Not specified=</a:t>
                      </a:r>
                      <a:r>
                        <a:rPr lang="en-US" altLang="zh-TW" sz="2000" b="0" baseline="0" dirty="0">
                          <a:solidFill>
                            <a:schemeClr val="tx1"/>
                          </a:solidFill>
                          <a:latin typeface="Calibri" pitchFamily="34" charset="0"/>
                          <a:cs typeface="Calibri" pitchFamily="34" charset="0"/>
                        </a:rPr>
                        <a:t> Drop</a:t>
                      </a:r>
                      <a:endParaRPr lang="en-US" altLang="zh-TW" sz="2000" b="0" dirty="0">
                        <a:solidFill>
                          <a:schemeClr val="tx1"/>
                        </a:solidFill>
                        <a:latin typeface="Calibri" pitchFamily="34" charset="0"/>
                        <a:cs typeface="Calibri" pitchFamily="34" charset="0"/>
                      </a:endParaRPr>
                    </a:p>
                  </a:txBody>
                  <a:tcPr anchor="ctr"/>
                </a:tc>
                <a:tc>
                  <a:txBody>
                    <a:bodyPr/>
                    <a:lstStyle/>
                    <a:p>
                      <a:pPr algn="ctr"/>
                      <a:endParaRPr lang="zh-TW" altLang="en-US" sz="2000" b="0" dirty="0">
                        <a:solidFill>
                          <a:srgbClr val="FF0000"/>
                        </a:solidFill>
                        <a:latin typeface="Calibri" pitchFamily="34" charset="0"/>
                        <a:cs typeface="Calibri" pitchFamily="34" charset="0"/>
                      </a:endParaRPr>
                    </a:p>
                  </a:txBody>
                  <a:tcPr anchor="ctr">
                    <a:noFill/>
                  </a:tcPr>
                </a:tc>
                <a:tc>
                  <a:txBody>
                    <a:bodyPr/>
                    <a:lstStyle/>
                    <a:p>
                      <a:pPr algn="ctr"/>
                      <a:r>
                        <a:rPr lang="en-US" altLang="zh-TW" sz="2000" b="0" u="sng" dirty="0">
                          <a:latin typeface="Calibri" pitchFamily="34" charset="0"/>
                          <a:cs typeface="Calibri" pitchFamily="34" charset="0"/>
                        </a:rPr>
                        <a:t>Access Port</a:t>
                      </a:r>
                    </a:p>
                    <a:p>
                      <a:pPr algn="ctr"/>
                      <a:r>
                        <a:rPr lang="en-US" altLang="zh-TW" sz="2000" b="0" dirty="0">
                          <a:latin typeface="Calibri" pitchFamily="34" charset="0"/>
                          <a:cs typeface="Calibri" pitchFamily="34" charset="0"/>
                        </a:rPr>
                        <a:t>If </a:t>
                      </a:r>
                      <a:r>
                        <a:rPr lang="en-US" altLang="zh-TW" sz="2000" b="0" baseline="0" dirty="0">
                          <a:latin typeface="Calibri" pitchFamily="34" charset="0"/>
                          <a:cs typeface="Calibri" pitchFamily="34" charset="0"/>
                        </a:rPr>
                        <a:t>Tag = PVID: Remove Tag</a:t>
                      </a:r>
                    </a:p>
                    <a:p>
                      <a:pPr algn="ctr"/>
                      <a:r>
                        <a:rPr lang="en-US" altLang="zh-TW" sz="2000" b="0" baseline="0" dirty="0">
                          <a:latin typeface="Calibri" pitchFamily="34" charset="0"/>
                          <a:cs typeface="Calibri" pitchFamily="34" charset="0"/>
                        </a:rPr>
                        <a:t>If Tag = PVID:</a:t>
                      </a:r>
                      <a:r>
                        <a:rPr lang="zh-TW" altLang="en-US" sz="2000" b="0" baseline="0" dirty="0">
                          <a:latin typeface="Calibri" pitchFamily="34" charset="0"/>
                          <a:cs typeface="Calibri" pitchFamily="34" charset="0"/>
                        </a:rPr>
                        <a:t> </a:t>
                      </a:r>
                      <a:r>
                        <a:rPr lang="en-US" altLang="zh-TW" sz="2000" b="0" baseline="0" dirty="0">
                          <a:latin typeface="Calibri" pitchFamily="34" charset="0"/>
                          <a:cs typeface="Calibri" pitchFamily="34" charset="0"/>
                        </a:rPr>
                        <a:t>Not forward</a:t>
                      </a:r>
                    </a:p>
                    <a:p>
                      <a:pPr algn="ctr"/>
                      <a:endParaRPr lang="en-US" altLang="zh-TW" sz="1400" b="0" dirty="0">
                        <a:latin typeface="Calibri" pitchFamily="34" charset="0"/>
                        <a:cs typeface="Calibri" pitchFamily="34" charset="0"/>
                      </a:endParaRPr>
                    </a:p>
                    <a:p>
                      <a:pPr algn="ctr"/>
                      <a:r>
                        <a:rPr lang="en-US" altLang="zh-TW" sz="2000" b="0" u="sng" dirty="0">
                          <a:latin typeface="Calibri" pitchFamily="34" charset="0"/>
                          <a:cs typeface="Calibri" pitchFamily="34" charset="0"/>
                        </a:rPr>
                        <a:t>Trunk Port</a:t>
                      </a:r>
                    </a:p>
                    <a:p>
                      <a:pPr algn="ctr"/>
                      <a:r>
                        <a:rPr lang="en-US" altLang="zh-TW" sz="2000" b="0" dirty="0">
                          <a:latin typeface="Calibri" pitchFamily="34" charset="0"/>
                          <a:cs typeface="Calibri" pitchFamily="34" charset="0"/>
                        </a:rPr>
                        <a:t>If </a:t>
                      </a:r>
                      <a:r>
                        <a:rPr lang="en-US" altLang="zh-TW" sz="2000" b="0" baseline="0" dirty="0">
                          <a:latin typeface="Calibri" pitchFamily="34" charset="0"/>
                          <a:cs typeface="Calibri" pitchFamily="34" charset="0"/>
                        </a:rPr>
                        <a:t>Tag = PVID: Remove Tag</a:t>
                      </a:r>
                    </a:p>
                    <a:p>
                      <a:pPr algn="ctr"/>
                      <a:r>
                        <a:rPr lang="en-US" altLang="zh-TW" sz="2000" b="0" baseline="0" dirty="0">
                          <a:latin typeface="Calibri" pitchFamily="34" charset="0"/>
                          <a:cs typeface="Calibri" pitchFamily="34" charset="0"/>
                        </a:rPr>
                        <a:t>If Tag = PVID: Unchanged</a:t>
                      </a:r>
                    </a:p>
                    <a:p>
                      <a:pPr algn="ctr"/>
                      <a:r>
                        <a:rPr lang="en-US" altLang="zh-TW" sz="1400" b="0" dirty="0">
                          <a:latin typeface="Calibri" pitchFamily="34" charset="0"/>
                          <a:cs typeface="Calibri" pitchFamily="34" charset="0"/>
                        </a:rPr>
                        <a:t> </a:t>
                      </a:r>
                    </a:p>
                    <a:p>
                      <a:pPr algn="ctr"/>
                      <a:r>
                        <a:rPr lang="en-US" altLang="zh-TW" sz="2000" b="0" u="sng" dirty="0">
                          <a:latin typeface="Calibri" pitchFamily="34" charset="0"/>
                          <a:cs typeface="Calibri" pitchFamily="34" charset="0"/>
                        </a:rPr>
                        <a:t>Hybrid Port</a:t>
                      </a:r>
                    </a:p>
                    <a:p>
                      <a:pPr algn="ctr"/>
                      <a:r>
                        <a:rPr lang="en-US" altLang="zh-TW" sz="2000" b="0" dirty="0">
                          <a:latin typeface="Calibri" pitchFamily="34" charset="0"/>
                          <a:cs typeface="Calibri" pitchFamily="34" charset="0"/>
                        </a:rPr>
                        <a:t>Follow specified</a:t>
                      </a:r>
                      <a:endParaRPr lang="zh-TW" altLang="en-US" sz="2000" b="0" dirty="0">
                        <a:latin typeface="Calibri" pitchFamily="34" charset="0"/>
                        <a:cs typeface="Calibri" pitchFamily="34" charset="0"/>
                      </a:endParaRPr>
                    </a:p>
                  </a:txBody>
                  <a:tcPr anchor="ctr"/>
                </a:tc>
                <a:extLst>
                  <a:ext uri="{0D108BD9-81ED-4DB2-BD59-A6C34878D82A}">
                    <a16:rowId xmlns:a16="http://schemas.microsoft.com/office/drawing/2014/main" val="10001"/>
                  </a:ext>
                </a:extLst>
              </a:tr>
              <a:tr h="400084">
                <a:tc>
                  <a:txBody>
                    <a:bodyPr/>
                    <a:lstStyle/>
                    <a:p>
                      <a:pPr algn="ctr"/>
                      <a:r>
                        <a:rPr lang="en-US" altLang="zh-TW" sz="2000" b="0" u="none" dirty="0">
                          <a:solidFill>
                            <a:schemeClr val="tx1"/>
                          </a:solidFill>
                          <a:latin typeface="Calibri" pitchFamily="34" charset="0"/>
                          <a:cs typeface="Calibri" pitchFamily="34" charset="0"/>
                        </a:rPr>
                        <a:t>Untagged</a:t>
                      </a:r>
                      <a:r>
                        <a:rPr lang="en-US" altLang="zh-TW" sz="2000" b="0" u="none" baseline="0" dirty="0">
                          <a:solidFill>
                            <a:schemeClr val="tx1"/>
                          </a:solidFill>
                          <a:latin typeface="Calibri" pitchFamily="34" charset="0"/>
                          <a:cs typeface="Calibri" pitchFamily="34" charset="0"/>
                        </a:rPr>
                        <a:t> Frame</a:t>
                      </a:r>
                      <a:endParaRPr lang="zh-TW" altLang="en-US" sz="2000" b="0" u="none" dirty="0">
                        <a:solidFill>
                          <a:schemeClr val="tx1"/>
                        </a:solidFill>
                        <a:latin typeface="Calibri" pitchFamily="34" charset="0"/>
                        <a:cs typeface="Calibri" pitchFamily="34" charset="0"/>
                      </a:endParaRPr>
                    </a:p>
                  </a:txBody>
                  <a:tcPr anchor="ctr"/>
                </a:tc>
                <a:tc>
                  <a:txBody>
                    <a:bodyPr/>
                    <a:lstStyle/>
                    <a:p>
                      <a:pPr algn="ctr"/>
                      <a:endParaRPr lang="zh-TW" altLang="en-US" sz="2000" b="0" u="none" dirty="0">
                        <a:solidFill>
                          <a:schemeClr val="tx1"/>
                        </a:solidFill>
                        <a:latin typeface="Calibri" pitchFamily="34" charset="0"/>
                        <a:cs typeface="Calibri" pitchFamily="34" charset="0"/>
                      </a:endParaRPr>
                    </a:p>
                  </a:txBody>
                  <a:tcPr anchor="ctr">
                    <a:noFill/>
                  </a:tcPr>
                </a:tc>
                <a:tc>
                  <a:txBody>
                    <a:bodyPr/>
                    <a:lstStyle/>
                    <a:p>
                      <a:pPr algn="ctr"/>
                      <a:r>
                        <a:rPr lang="en-US" altLang="zh-TW" sz="2000" b="0" u="none" dirty="0">
                          <a:solidFill>
                            <a:schemeClr val="tx1"/>
                          </a:solidFill>
                          <a:latin typeface="Calibri" pitchFamily="34" charset="0"/>
                          <a:cs typeface="Calibri" pitchFamily="34" charset="0"/>
                        </a:rPr>
                        <a:t>Tagged PVID</a:t>
                      </a:r>
                      <a:endParaRPr lang="zh-TW" altLang="en-US" sz="2000" b="0" u="none" dirty="0">
                        <a:solidFill>
                          <a:schemeClr val="tx1"/>
                        </a:solidFill>
                        <a:latin typeface="Calibri" pitchFamily="34" charset="0"/>
                        <a:cs typeface="Calibri" pitchFamily="34" charset="0"/>
                      </a:endParaRPr>
                    </a:p>
                  </a:txBody>
                  <a:tcPr anchor="ctr"/>
                </a:tc>
                <a:tc>
                  <a:txBody>
                    <a:bodyPr/>
                    <a:lstStyle/>
                    <a:p>
                      <a:pPr algn="ctr"/>
                      <a:endParaRPr lang="zh-TW" altLang="en-US" sz="2000" b="0" dirty="0">
                        <a:solidFill>
                          <a:srgbClr val="FF0000"/>
                        </a:solidFill>
                        <a:latin typeface="Calibri" pitchFamily="34" charset="0"/>
                        <a:cs typeface="Calibri" pitchFamily="34" charset="0"/>
                      </a:endParaRPr>
                    </a:p>
                  </a:txBody>
                  <a:tcPr anchor="ctr">
                    <a:noFill/>
                  </a:tcPr>
                </a:tc>
                <a:tc>
                  <a:txBody>
                    <a:bodyPr/>
                    <a:lstStyle/>
                    <a:p>
                      <a:pPr algn="ctr"/>
                      <a:endParaRPr lang="zh-TW" altLang="en-US" sz="2000" b="0" dirty="0">
                        <a:latin typeface="Calibri" pitchFamily="34" charset="0"/>
                        <a:cs typeface="Calibri" pitchFamily="34" charset="0"/>
                      </a:endParaRPr>
                    </a:p>
                  </a:txBody>
                  <a:tcPr anchor="ctr">
                    <a:noFill/>
                  </a:tcPr>
                </a:tc>
                <a:extLst>
                  <a:ext uri="{0D108BD9-81ED-4DB2-BD59-A6C34878D82A}">
                    <a16:rowId xmlns:a16="http://schemas.microsoft.com/office/drawing/2014/main" val="10002"/>
                  </a:ext>
                </a:extLst>
              </a:tr>
            </a:tbl>
          </a:graphicData>
        </a:graphic>
      </p:graphicFrame>
      <p:cxnSp>
        <p:nvCxnSpPr>
          <p:cNvPr id="14" name="直線接點 13">
            <a:extLst>
              <a:ext uri="{FF2B5EF4-FFF2-40B4-BE49-F238E27FC236}">
                <a16:creationId xmlns:a16="http://schemas.microsoft.com/office/drawing/2014/main" id="{C115A594-B0BE-610B-FF59-EF11B796EB82}"/>
              </a:ext>
            </a:extLst>
          </p:cNvPr>
          <p:cNvCxnSpPr/>
          <p:nvPr/>
        </p:nvCxnSpPr>
        <p:spPr>
          <a:xfrm>
            <a:off x="5204885" y="3442948"/>
            <a:ext cx="95693" cy="18075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線接點 14">
            <a:extLst>
              <a:ext uri="{FF2B5EF4-FFF2-40B4-BE49-F238E27FC236}">
                <a16:creationId xmlns:a16="http://schemas.microsoft.com/office/drawing/2014/main" id="{6AEE02FB-5D31-8142-A48F-A8D7CC34F1D8}"/>
              </a:ext>
            </a:extLst>
          </p:cNvPr>
          <p:cNvCxnSpPr/>
          <p:nvPr/>
        </p:nvCxnSpPr>
        <p:spPr>
          <a:xfrm rot="16200000" flipH="1">
            <a:off x="8231132" y="4251239"/>
            <a:ext cx="167640" cy="457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線接點 15">
            <a:extLst>
              <a:ext uri="{FF2B5EF4-FFF2-40B4-BE49-F238E27FC236}">
                <a16:creationId xmlns:a16="http://schemas.microsoft.com/office/drawing/2014/main" id="{0BA655DB-D51A-049C-615F-E1564E0A2541}"/>
              </a:ext>
            </a:extLst>
          </p:cNvPr>
          <p:cNvCxnSpPr/>
          <p:nvPr/>
        </p:nvCxnSpPr>
        <p:spPr>
          <a:xfrm rot="16200000" flipH="1">
            <a:off x="8185963" y="3124956"/>
            <a:ext cx="167640" cy="457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 name="群組 21">
            <a:extLst>
              <a:ext uri="{FF2B5EF4-FFF2-40B4-BE49-F238E27FC236}">
                <a16:creationId xmlns:a16="http://schemas.microsoft.com/office/drawing/2014/main" id="{A66464FC-3E8C-8D9B-48F5-89BC050720D8}"/>
              </a:ext>
            </a:extLst>
          </p:cNvPr>
          <p:cNvGrpSpPr/>
          <p:nvPr/>
        </p:nvGrpSpPr>
        <p:grpSpPr>
          <a:xfrm>
            <a:off x="2116285" y="1079006"/>
            <a:ext cx="7287677" cy="521184"/>
            <a:chOff x="1152723" y="1406555"/>
            <a:chExt cx="7287677" cy="521184"/>
          </a:xfrm>
        </p:grpSpPr>
        <p:grpSp>
          <p:nvGrpSpPr>
            <p:cNvPr id="6" name="群組 26">
              <a:extLst>
                <a:ext uri="{FF2B5EF4-FFF2-40B4-BE49-F238E27FC236}">
                  <a16:creationId xmlns:a16="http://schemas.microsoft.com/office/drawing/2014/main" id="{0A2B3CF5-B41E-D7B2-2D7A-1A0AA2D5F6EA}"/>
                </a:ext>
              </a:extLst>
            </p:cNvPr>
            <p:cNvGrpSpPr/>
            <p:nvPr/>
          </p:nvGrpSpPr>
          <p:grpSpPr>
            <a:xfrm>
              <a:off x="1581362" y="1435296"/>
              <a:ext cx="6489755" cy="492443"/>
              <a:chOff x="1261322" y="1597990"/>
              <a:chExt cx="6489755" cy="619696"/>
            </a:xfrm>
          </p:grpSpPr>
          <p:cxnSp>
            <p:nvCxnSpPr>
              <p:cNvPr id="7" name="直線單箭頭接點 6">
                <a:extLst>
                  <a:ext uri="{FF2B5EF4-FFF2-40B4-BE49-F238E27FC236}">
                    <a16:creationId xmlns:a16="http://schemas.microsoft.com/office/drawing/2014/main" id="{E90B90A4-AB9D-0E20-9E35-EFF32F1B114B}"/>
                  </a:ext>
                </a:extLst>
              </p:cNvPr>
              <p:cNvCxnSpPr>
                <a:cxnSpLocks/>
              </p:cNvCxnSpPr>
              <p:nvPr/>
            </p:nvCxnSpPr>
            <p:spPr>
              <a:xfrm flipV="1">
                <a:off x="1261322" y="1844041"/>
                <a:ext cx="2232733" cy="5557"/>
              </a:xfrm>
              <a:prstGeom prst="straightConnector1">
                <a:avLst/>
              </a:prstGeom>
              <a:ln w="38100">
                <a:solidFill>
                  <a:schemeClr val="accent5"/>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Text Box 16">
                <a:extLst>
                  <a:ext uri="{FF2B5EF4-FFF2-40B4-BE49-F238E27FC236}">
                    <a16:creationId xmlns:a16="http://schemas.microsoft.com/office/drawing/2014/main" id="{8C110257-CD7D-5634-EE04-58DEC25207EA}"/>
                  </a:ext>
                </a:extLst>
              </p:cNvPr>
              <p:cNvSpPr txBox="1">
                <a:spLocks noChangeArrowheads="1"/>
              </p:cNvSpPr>
              <p:nvPr/>
            </p:nvSpPr>
            <p:spPr bwMode="auto">
              <a:xfrm>
                <a:off x="7566346" y="1597990"/>
                <a:ext cx="184731" cy="619696"/>
              </a:xfrm>
              <a:prstGeom prst="rect">
                <a:avLst/>
              </a:prstGeom>
              <a:noFill/>
              <a:ln w="9525">
                <a:noFill/>
                <a:miter lim="800000"/>
                <a:headEnd/>
                <a:tailEnd/>
              </a:ln>
              <a:effectLst/>
            </p:spPr>
            <p:txBody>
              <a:bodyPr wrap="none">
                <a:spAutoFit/>
              </a:bodyPr>
              <a:lstStyle/>
              <a:p>
                <a:endParaRPr lang="en-US" altLang="zh-TW" sz="2600" dirty="0">
                  <a:solidFill>
                    <a:schemeClr val="bg1">
                      <a:lumMod val="85000"/>
                    </a:schemeClr>
                  </a:solidFill>
                  <a:latin typeface="Calibri" pitchFamily="34" charset="0"/>
                  <a:ea typeface="新細明體" pitchFamily="18" charset="-120"/>
                  <a:cs typeface="Calibri" pitchFamily="34" charset="0"/>
                </a:endParaRPr>
              </a:p>
            </p:txBody>
          </p:sp>
          <p:cxnSp>
            <p:nvCxnSpPr>
              <p:cNvPr id="11" name="直線單箭頭接點 10">
                <a:extLst>
                  <a:ext uri="{FF2B5EF4-FFF2-40B4-BE49-F238E27FC236}">
                    <a16:creationId xmlns:a16="http://schemas.microsoft.com/office/drawing/2014/main" id="{30B1D063-D7FD-4430-0FFF-F8DA456678F4}"/>
                  </a:ext>
                </a:extLst>
              </p:cNvPr>
              <p:cNvCxnSpPr>
                <a:cxnSpLocks/>
              </p:cNvCxnSpPr>
              <p:nvPr/>
            </p:nvCxnSpPr>
            <p:spPr>
              <a:xfrm>
                <a:off x="5146992" y="1844040"/>
                <a:ext cx="2556763" cy="5558"/>
              </a:xfrm>
              <a:prstGeom prst="straightConnector1">
                <a:avLst/>
              </a:prstGeom>
              <a:ln w="38100">
                <a:solidFill>
                  <a:schemeClr val="accent5"/>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20" name="橢圓 19">
              <a:extLst>
                <a:ext uri="{FF2B5EF4-FFF2-40B4-BE49-F238E27FC236}">
                  <a16:creationId xmlns:a16="http://schemas.microsoft.com/office/drawing/2014/main" id="{88CEC46D-3884-F020-2E0F-3734481E430B}"/>
                </a:ext>
              </a:extLst>
            </p:cNvPr>
            <p:cNvSpPr/>
            <p:nvPr/>
          </p:nvSpPr>
          <p:spPr>
            <a:xfrm>
              <a:off x="1152723" y="1430783"/>
              <a:ext cx="425749" cy="425749"/>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solidFill>
                </a:rPr>
                <a:t>A</a:t>
              </a:r>
              <a:endParaRPr lang="zh-TW" altLang="en-US" dirty="0">
                <a:solidFill>
                  <a:schemeClr val="tx1"/>
                </a:solidFill>
              </a:endParaRPr>
            </a:p>
          </p:txBody>
        </p:sp>
        <p:sp>
          <p:nvSpPr>
            <p:cNvPr id="21" name="橢圓 20">
              <a:extLst>
                <a:ext uri="{FF2B5EF4-FFF2-40B4-BE49-F238E27FC236}">
                  <a16:creationId xmlns:a16="http://schemas.microsoft.com/office/drawing/2014/main" id="{19616E33-0B02-A53F-B49D-076E0E0D3A69}"/>
                </a:ext>
              </a:extLst>
            </p:cNvPr>
            <p:cNvSpPr/>
            <p:nvPr/>
          </p:nvSpPr>
          <p:spPr>
            <a:xfrm>
              <a:off x="8014651" y="1406555"/>
              <a:ext cx="425749" cy="425749"/>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solidFill>
                </a:rPr>
                <a:t>B</a:t>
              </a:r>
              <a:endParaRPr lang="zh-TW" altLang="en-US" dirty="0">
                <a:solidFill>
                  <a:schemeClr val="tx1"/>
                </a:solidFill>
              </a:endParaRPr>
            </a:p>
          </p:txBody>
        </p:sp>
      </p:grpSp>
      <p:sp>
        <p:nvSpPr>
          <p:cNvPr id="23" name="矩形: 圓角 22">
            <a:extLst>
              <a:ext uri="{FF2B5EF4-FFF2-40B4-BE49-F238E27FC236}">
                <a16:creationId xmlns:a16="http://schemas.microsoft.com/office/drawing/2014/main" id="{BB24B014-DE05-D2A0-26BD-946EE4F9CB80}"/>
              </a:ext>
            </a:extLst>
          </p:cNvPr>
          <p:cNvSpPr/>
          <p:nvPr/>
        </p:nvSpPr>
        <p:spPr>
          <a:xfrm>
            <a:off x="4773204" y="1044390"/>
            <a:ext cx="1704131" cy="54343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sz="2000" b="1" dirty="0">
                <a:solidFill>
                  <a:schemeClr val="bg1">
                    <a:lumMod val="85000"/>
                  </a:schemeClr>
                </a:solidFill>
              </a:rPr>
              <a:t>Switch</a:t>
            </a:r>
            <a:endParaRPr lang="zh-TW" altLang="en-US" sz="2000" b="1" dirty="0">
              <a:solidFill>
                <a:schemeClr val="bg1">
                  <a:lumMod val="85000"/>
                </a:schemeClr>
              </a:solidFill>
            </a:endParaRPr>
          </a:p>
        </p:txBody>
      </p:sp>
      <p:sp>
        <p:nvSpPr>
          <p:cNvPr id="3" name="矩形 2">
            <a:extLst>
              <a:ext uri="{FF2B5EF4-FFF2-40B4-BE49-F238E27FC236}">
                <a16:creationId xmlns:a16="http://schemas.microsoft.com/office/drawing/2014/main" id="{A1956B13-835A-8D9D-8F4F-D02C63AF0A6A}"/>
              </a:ext>
            </a:extLst>
          </p:cNvPr>
          <p:cNvSpPr/>
          <p:nvPr/>
        </p:nvSpPr>
        <p:spPr>
          <a:xfrm>
            <a:off x="8987357" y="2681123"/>
            <a:ext cx="1412533" cy="648928"/>
          </a:xfrm>
          <a:prstGeom prst="rect">
            <a:avLst/>
          </a:prstGeom>
          <a:solidFill>
            <a:srgbClr val="CBD9D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dirty="0">
                <a:solidFill>
                  <a:srgbClr val="FF0000"/>
                </a:solidFill>
                <a:latin typeface="Arial Black" panose="020B0A04020102020204" pitchFamily="34" charset="0"/>
              </a:rPr>
              <a:t>???</a:t>
            </a:r>
            <a:endParaRPr lang="zh-TW" altLang="en-US" dirty="0">
              <a:solidFill>
                <a:srgbClr val="FF0000"/>
              </a:solidFill>
              <a:latin typeface="Arial Black" panose="020B0A04020102020204" pitchFamily="34" charset="0"/>
            </a:endParaRPr>
          </a:p>
        </p:txBody>
      </p:sp>
      <p:sp>
        <p:nvSpPr>
          <p:cNvPr id="8" name="矩形 7">
            <a:extLst>
              <a:ext uri="{FF2B5EF4-FFF2-40B4-BE49-F238E27FC236}">
                <a16:creationId xmlns:a16="http://schemas.microsoft.com/office/drawing/2014/main" id="{27F28DD5-93B2-B5CB-D2EE-64FE968E6258}"/>
              </a:ext>
            </a:extLst>
          </p:cNvPr>
          <p:cNvSpPr/>
          <p:nvPr/>
        </p:nvSpPr>
        <p:spPr>
          <a:xfrm>
            <a:off x="8987357" y="3857052"/>
            <a:ext cx="1412533" cy="648928"/>
          </a:xfrm>
          <a:prstGeom prst="rect">
            <a:avLst/>
          </a:prstGeom>
          <a:solidFill>
            <a:srgbClr val="CBD9D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dirty="0">
                <a:solidFill>
                  <a:srgbClr val="FF0000"/>
                </a:solidFill>
                <a:latin typeface="Arial Black" panose="020B0A04020102020204" pitchFamily="34" charset="0"/>
              </a:rPr>
              <a:t>???</a:t>
            </a:r>
            <a:endParaRPr lang="zh-TW" altLang="en-US" dirty="0">
              <a:solidFill>
                <a:srgbClr val="FF0000"/>
              </a:solidFill>
              <a:latin typeface="Arial Black" panose="020B0A04020102020204" pitchFamily="34" charset="0"/>
            </a:endParaRPr>
          </a:p>
        </p:txBody>
      </p:sp>
      <p:sp>
        <p:nvSpPr>
          <p:cNvPr id="9" name="TextBox 8">
            <a:extLst>
              <a:ext uri="{FF2B5EF4-FFF2-40B4-BE49-F238E27FC236}">
                <a16:creationId xmlns:a16="http://schemas.microsoft.com/office/drawing/2014/main" id="{32E460CB-6964-3167-39C8-430E077C89E4}"/>
              </a:ext>
            </a:extLst>
          </p:cNvPr>
          <p:cNvSpPr txBox="1"/>
          <p:nvPr/>
        </p:nvSpPr>
        <p:spPr>
          <a:xfrm>
            <a:off x="567168" y="5878079"/>
            <a:ext cx="11059236" cy="523220"/>
          </a:xfrm>
          <a:prstGeom prst="rect">
            <a:avLst/>
          </a:prstGeom>
          <a:noFill/>
        </p:spPr>
        <p:txBody>
          <a:bodyPr wrap="square" rtlCol="0">
            <a:spAutoFit/>
          </a:bodyPr>
          <a:lstStyle/>
          <a:p>
            <a:r>
              <a:rPr lang="en-US" altLang="zh-TW" sz="1400" dirty="0"/>
              <a:t>* In the new </a:t>
            </a:r>
            <a:r>
              <a:rPr lang="en-US" altLang="zh-TW" sz="1400" dirty="0" err="1"/>
              <a:t>firmwares</a:t>
            </a:r>
            <a:r>
              <a:rPr lang="en-US" altLang="zh-TW" sz="1400" dirty="0"/>
              <a:t>, the </a:t>
            </a:r>
            <a:r>
              <a:rPr lang="en-US" altLang="zh-TW" sz="1400" b="1" dirty="0"/>
              <a:t>PVID VLAN number can be set in the Tagged VLAN field on both trunk and hybrid ports</a:t>
            </a:r>
            <a:r>
              <a:rPr lang="en-US" altLang="zh-TW" sz="1400" dirty="0"/>
              <a:t>. The old firmware only allows setting the PVID VLAN number in the Tagged VLAN field on hybrid ports; it does not allow it on trunk ports.</a:t>
            </a:r>
            <a:endParaRPr lang="en-DE" sz="1400" dirty="0"/>
          </a:p>
        </p:txBody>
      </p:sp>
    </p:spTree>
    <p:extLst>
      <p:ext uri="{BB962C8B-B14F-4D97-AF65-F5344CB8AC3E}">
        <p14:creationId xmlns:p14="http://schemas.microsoft.com/office/powerpoint/2010/main" val="3769862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25938" y="787907"/>
            <a:ext cx="3168238" cy="2346513"/>
          </a:xfrm>
        </p:spPr>
        <p:txBody>
          <a:bodyPr/>
          <a:lstStyle/>
          <a:p>
            <a:r>
              <a:rPr lang="en-US" altLang="zh-TW" b="1" dirty="0"/>
              <a:t>AGENDA</a:t>
            </a:r>
            <a:endParaRPr lang="zh-TW" altLang="en-US" b="1" dirty="0"/>
          </a:p>
        </p:txBody>
      </p:sp>
      <p:sp>
        <p:nvSpPr>
          <p:cNvPr id="5" name="橢圓 4">
            <a:extLst>
              <a:ext uri="{FF2B5EF4-FFF2-40B4-BE49-F238E27FC236}">
                <a16:creationId xmlns:a16="http://schemas.microsoft.com/office/drawing/2014/main" id="{9E8699DB-6E9E-8F35-6C07-9EB6DD9AD2E5}"/>
              </a:ext>
            </a:extLst>
          </p:cNvPr>
          <p:cNvSpPr/>
          <p:nvPr/>
        </p:nvSpPr>
        <p:spPr>
          <a:xfrm>
            <a:off x="4080647" y="1773802"/>
            <a:ext cx="411297" cy="411297"/>
          </a:xfrm>
          <a:prstGeom prst="ellipse">
            <a:avLst/>
          </a:prstGeom>
          <a:solidFill>
            <a:srgbClr val="FA94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1600" b="1" dirty="0">
                <a:latin typeface="Arial" panose="020B0604020202020204" pitchFamily="34" charset="0"/>
                <a:ea typeface="Helvetica Neue" panose="02000503000000020004" pitchFamily="2" charset="0"/>
                <a:cs typeface="Arial" panose="020B0604020202020204" pitchFamily="34" charset="0"/>
              </a:rPr>
              <a:t>1</a:t>
            </a:r>
            <a:endParaRPr kumimoji="1" lang="zh-TW" altLang="en-US" sz="1600" b="1" dirty="0">
              <a:latin typeface="Arial" panose="020B0604020202020204" pitchFamily="34" charset="0"/>
              <a:cs typeface="Arial" panose="020B0604020202020204" pitchFamily="34" charset="0"/>
            </a:endParaRPr>
          </a:p>
        </p:txBody>
      </p:sp>
      <p:sp>
        <p:nvSpPr>
          <p:cNvPr id="6" name="橢圓 5">
            <a:extLst>
              <a:ext uri="{FF2B5EF4-FFF2-40B4-BE49-F238E27FC236}">
                <a16:creationId xmlns:a16="http://schemas.microsoft.com/office/drawing/2014/main" id="{1E25BBDD-FF27-77F5-1C48-E6DC5A133442}"/>
              </a:ext>
            </a:extLst>
          </p:cNvPr>
          <p:cNvSpPr/>
          <p:nvPr/>
        </p:nvSpPr>
        <p:spPr>
          <a:xfrm>
            <a:off x="3579967" y="2937421"/>
            <a:ext cx="411297" cy="411297"/>
          </a:xfrm>
          <a:prstGeom prst="ellipse">
            <a:avLst/>
          </a:prstGeom>
          <a:solidFill>
            <a:srgbClr val="FA94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1600" b="1" dirty="0">
                <a:latin typeface="Arial" panose="020B0604020202020204" pitchFamily="34" charset="0"/>
                <a:cs typeface="Arial" panose="020B0604020202020204" pitchFamily="34" charset="0"/>
              </a:rPr>
              <a:t>2</a:t>
            </a:r>
            <a:endParaRPr kumimoji="1" lang="zh-TW" altLang="en-US" sz="1600" b="1" dirty="0">
              <a:latin typeface="Arial" panose="020B0604020202020204" pitchFamily="34" charset="0"/>
              <a:cs typeface="Arial" panose="020B0604020202020204" pitchFamily="34" charset="0"/>
            </a:endParaRPr>
          </a:p>
        </p:txBody>
      </p:sp>
      <p:sp>
        <p:nvSpPr>
          <p:cNvPr id="7" name="橢圓 6">
            <a:extLst>
              <a:ext uri="{FF2B5EF4-FFF2-40B4-BE49-F238E27FC236}">
                <a16:creationId xmlns:a16="http://schemas.microsoft.com/office/drawing/2014/main" id="{EB9F4143-F5FF-D455-DE26-80CA5304F7DE}"/>
              </a:ext>
            </a:extLst>
          </p:cNvPr>
          <p:cNvSpPr/>
          <p:nvPr/>
        </p:nvSpPr>
        <p:spPr>
          <a:xfrm>
            <a:off x="3081893" y="4119328"/>
            <a:ext cx="411297" cy="411297"/>
          </a:xfrm>
          <a:prstGeom prst="ellipse">
            <a:avLst/>
          </a:prstGeom>
          <a:solidFill>
            <a:srgbClr val="FA94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1600" b="1" dirty="0">
                <a:latin typeface="Arial" panose="020B0604020202020204" pitchFamily="34" charset="0"/>
                <a:cs typeface="Arial" panose="020B0604020202020204" pitchFamily="34" charset="0"/>
              </a:rPr>
              <a:t>3</a:t>
            </a:r>
            <a:endParaRPr kumimoji="1" lang="zh-TW" altLang="en-US" sz="1600" b="1" dirty="0">
              <a:latin typeface="Arial" panose="020B0604020202020204" pitchFamily="34" charset="0"/>
              <a:cs typeface="Arial" panose="020B0604020202020204" pitchFamily="34" charset="0"/>
            </a:endParaRPr>
          </a:p>
        </p:txBody>
      </p:sp>
      <p:sp>
        <p:nvSpPr>
          <p:cNvPr id="8" name="文字方塊 7">
            <a:extLst>
              <a:ext uri="{FF2B5EF4-FFF2-40B4-BE49-F238E27FC236}">
                <a16:creationId xmlns:a16="http://schemas.microsoft.com/office/drawing/2014/main" id="{50BFB221-3611-962F-F6CA-40FDC90B6E20}"/>
              </a:ext>
            </a:extLst>
          </p:cNvPr>
          <p:cNvSpPr txBox="1"/>
          <p:nvPr/>
        </p:nvSpPr>
        <p:spPr>
          <a:xfrm>
            <a:off x="5169982" y="1725760"/>
            <a:ext cx="3236976" cy="523220"/>
          </a:xfrm>
          <a:prstGeom prst="rect">
            <a:avLst/>
          </a:prstGeom>
          <a:noFill/>
        </p:spPr>
        <p:txBody>
          <a:bodyPr wrap="square" rtlCol="0">
            <a:spAutoFit/>
          </a:bodyPr>
          <a:lstStyle/>
          <a:p>
            <a:r>
              <a:rPr lang="en-US" altLang="zh-TW" sz="2800" b="1" dirty="0"/>
              <a:t>New features</a:t>
            </a:r>
            <a:endParaRPr lang="zh-TW" altLang="en-US" sz="2800" b="1" dirty="0"/>
          </a:p>
        </p:txBody>
      </p:sp>
      <p:sp>
        <p:nvSpPr>
          <p:cNvPr id="9" name="文字方塊 8">
            <a:extLst>
              <a:ext uri="{FF2B5EF4-FFF2-40B4-BE49-F238E27FC236}">
                <a16:creationId xmlns:a16="http://schemas.microsoft.com/office/drawing/2014/main" id="{54D0310A-D622-0A0C-936D-F4ACD1ECED77}"/>
              </a:ext>
            </a:extLst>
          </p:cNvPr>
          <p:cNvSpPr txBox="1"/>
          <p:nvPr/>
        </p:nvSpPr>
        <p:spPr>
          <a:xfrm>
            <a:off x="4641896" y="2907667"/>
            <a:ext cx="3236976" cy="523220"/>
          </a:xfrm>
          <a:prstGeom prst="rect">
            <a:avLst/>
          </a:prstGeom>
          <a:noFill/>
        </p:spPr>
        <p:txBody>
          <a:bodyPr wrap="square" rtlCol="0">
            <a:spAutoFit/>
          </a:bodyPr>
          <a:lstStyle/>
          <a:p>
            <a:r>
              <a:rPr lang="en-US" altLang="zh-TW" sz="2800" b="1" dirty="0"/>
              <a:t>Enhancements</a:t>
            </a:r>
            <a:endParaRPr lang="zh-TW" altLang="en-US" sz="2800" b="1" dirty="0"/>
          </a:p>
        </p:txBody>
      </p:sp>
      <p:sp>
        <p:nvSpPr>
          <p:cNvPr id="10" name="文字方塊 9">
            <a:extLst>
              <a:ext uri="{FF2B5EF4-FFF2-40B4-BE49-F238E27FC236}">
                <a16:creationId xmlns:a16="http://schemas.microsoft.com/office/drawing/2014/main" id="{E784E90F-61AC-E005-8854-B402C636B910}"/>
              </a:ext>
            </a:extLst>
          </p:cNvPr>
          <p:cNvSpPr txBox="1"/>
          <p:nvPr/>
        </p:nvSpPr>
        <p:spPr>
          <a:xfrm>
            <a:off x="3953855" y="4089575"/>
            <a:ext cx="5966370" cy="523220"/>
          </a:xfrm>
          <a:prstGeom prst="rect">
            <a:avLst/>
          </a:prstGeom>
          <a:noFill/>
        </p:spPr>
        <p:txBody>
          <a:bodyPr wrap="square" rtlCol="0">
            <a:spAutoFit/>
          </a:bodyPr>
          <a:lstStyle/>
          <a:p>
            <a:r>
              <a:rPr lang="en-US" altLang="zh-TW" sz="2800" b="1" dirty="0"/>
              <a:t>Hands-On Practice</a:t>
            </a:r>
            <a:endParaRPr lang="zh-TW" altLang="en-US" sz="2800" b="1" dirty="0"/>
          </a:p>
        </p:txBody>
      </p:sp>
    </p:spTree>
    <p:extLst>
      <p:ext uri="{BB962C8B-B14F-4D97-AF65-F5344CB8AC3E}">
        <p14:creationId xmlns:p14="http://schemas.microsoft.com/office/powerpoint/2010/main" val="38188381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58BD83F-1C5D-A8E1-C350-62785CCF8AE8}"/>
              </a:ext>
            </a:extLst>
          </p:cNvPr>
          <p:cNvSpPr>
            <a:spLocks noGrp="1"/>
          </p:cNvSpPr>
          <p:nvPr>
            <p:ph type="title"/>
          </p:nvPr>
        </p:nvSpPr>
        <p:spPr/>
        <p:txBody>
          <a:bodyPr/>
          <a:lstStyle/>
          <a:p>
            <a:r>
              <a:rPr lang="en-US" altLang="zh-TW" dirty="0"/>
              <a:t>VLAN: Trunk port PVID egress rule</a:t>
            </a:r>
            <a:endParaRPr lang="zh-TW" altLang="en-US" dirty="0"/>
          </a:p>
        </p:txBody>
      </p:sp>
      <p:sp>
        <p:nvSpPr>
          <p:cNvPr id="4" name="內容版面配置區 5">
            <a:extLst>
              <a:ext uri="{FF2B5EF4-FFF2-40B4-BE49-F238E27FC236}">
                <a16:creationId xmlns:a16="http://schemas.microsoft.com/office/drawing/2014/main" id="{13EB4A74-CC78-EAE2-ADC7-59B7AD2834E7}"/>
              </a:ext>
            </a:extLst>
          </p:cNvPr>
          <p:cNvSpPr txBox="1">
            <a:spLocks/>
          </p:cNvSpPr>
          <p:nvPr/>
        </p:nvSpPr>
        <p:spPr>
          <a:xfrm>
            <a:off x="921576" y="1388987"/>
            <a:ext cx="8315325" cy="4787900"/>
          </a:xfrm>
          <a:prstGeom prst="rect">
            <a:avLst/>
          </a:prstGeom>
        </p:spPr>
        <p:txBody>
          <a:bodyPr/>
          <a:lstStyle>
            <a:lvl1pPr marL="342900" marR="0" indent="-342900" algn="l" defTabSz="914400" rtl="0" eaLnBrk="1" fontAlgn="auto" latinLnBrk="0" hangingPunct="1">
              <a:lnSpc>
                <a:spcPct val="100000"/>
              </a:lnSpc>
              <a:spcBef>
                <a:spcPts val="1000"/>
              </a:spcBef>
              <a:spcAft>
                <a:spcPts val="0"/>
              </a:spcAft>
              <a:buClr>
                <a:schemeClr val="bg2">
                  <a:lumMod val="25000"/>
                </a:schemeClr>
              </a:buClr>
              <a:buSzTx/>
              <a:buFont typeface="Arial" panose="020B0604020202020204" pitchFamily="34" charset="0"/>
              <a:buChar char="●"/>
              <a:tabLst/>
              <a:defRPr sz="2200" b="1"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600"/>
              </a:spcBef>
              <a:buClr>
                <a:schemeClr val="accent1"/>
              </a:buClr>
              <a:buFont typeface="Arial" panose="020B0604020202020204" pitchFamily="34" charset="0"/>
              <a:buChar char="○"/>
              <a:defRPr sz="1800" b="1" kern="120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600"/>
              </a:spcBef>
              <a:buClr>
                <a:schemeClr val="bg2">
                  <a:lumMod val="25000"/>
                </a:schemeClr>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1657350" marR="0" indent="-285750" algn="l" defTabSz="914400" rtl="0" eaLnBrk="1" fontAlgn="auto" latinLnBrk="0" hangingPunct="1">
              <a:lnSpc>
                <a:spcPct val="90000"/>
              </a:lnSpc>
              <a:spcBef>
                <a:spcPts val="600"/>
              </a:spcBef>
              <a:spcAft>
                <a:spcPts val="0"/>
              </a:spcAft>
              <a:buClr>
                <a:schemeClr val="tx1"/>
              </a:buClr>
              <a:buSzTx/>
              <a:buFont typeface="Arial" panose="020B0604020202020204" pitchFamily="34" charset="0"/>
              <a:buChar char="»"/>
              <a:tabLst/>
              <a:defRPr sz="1400" kern="1200" baseline="0">
                <a:solidFill>
                  <a:schemeClr val="tx1"/>
                </a:solidFill>
                <a:latin typeface="+mn-lt"/>
                <a:ea typeface="+mn-ea"/>
                <a:cs typeface="+mn-cs"/>
              </a:defRPr>
            </a:lvl4pPr>
            <a:lvl5pPr marL="2114550" indent="-285750" algn="l" defTabSz="914400" rtl="0" eaLnBrk="1" latinLnBrk="0" hangingPunct="1">
              <a:lnSpc>
                <a:spcPct val="90000"/>
              </a:lnSpc>
              <a:spcBef>
                <a:spcPts val="500"/>
              </a:spcBef>
              <a:buClr>
                <a:schemeClr val="tx1"/>
              </a:buClr>
              <a:buFont typeface="Arial" panose="020B0604020202020204" pitchFamily="34" charset="0"/>
              <a:buChar char="»"/>
              <a:defRPr sz="1200" kern="120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TW"/>
          </a:p>
          <a:p>
            <a:endParaRPr lang="en-US" altLang="zh-TW"/>
          </a:p>
          <a:p>
            <a:endParaRPr lang="en-US" altLang="zh-TW"/>
          </a:p>
          <a:p>
            <a:endParaRPr lang="en-US" altLang="zh-TW" dirty="0"/>
          </a:p>
        </p:txBody>
      </p:sp>
      <p:grpSp>
        <p:nvGrpSpPr>
          <p:cNvPr id="22" name="群組 21">
            <a:extLst>
              <a:ext uri="{FF2B5EF4-FFF2-40B4-BE49-F238E27FC236}">
                <a16:creationId xmlns:a16="http://schemas.microsoft.com/office/drawing/2014/main" id="{DA0AA703-F0AD-46F0-D034-D55255129901}"/>
              </a:ext>
            </a:extLst>
          </p:cNvPr>
          <p:cNvGrpSpPr/>
          <p:nvPr/>
        </p:nvGrpSpPr>
        <p:grpSpPr>
          <a:xfrm>
            <a:off x="1152723" y="1406555"/>
            <a:ext cx="7287677" cy="449977"/>
            <a:chOff x="1152723" y="1406555"/>
            <a:chExt cx="7287677" cy="449977"/>
          </a:xfrm>
        </p:grpSpPr>
        <p:grpSp>
          <p:nvGrpSpPr>
            <p:cNvPr id="6" name="群組 26">
              <a:extLst>
                <a:ext uri="{FF2B5EF4-FFF2-40B4-BE49-F238E27FC236}">
                  <a16:creationId xmlns:a16="http://schemas.microsoft.com/office/drawing/2014/main" id="{F620D32D-2359-4481-66B8-3B4A448219EB}"/>
                </a:ext>
              </a:extLst>
            </p:cNvPr>
            <p:cNvGrpSpPr/>
            <p:nvPr/>
          </p:nvGrpSpPr>
          <p:grpSpPr>
            <a:xfrm>
              <a:off x="1581362" y="1435295"/>
              <a:ext cx="6489174" cy="391069"/>
              <a:chOff x="1261322" y="1597990"/>
              <a:chExt cx="6489174" cy="492126"/>
            </a:xfrm>
          </p:grpSpPr>
          <p:cxnSp>
            <p:nvCxnSpPr>
              <p:cNvPr id="7" name="直線單箭頭接點 6">
                <a:extLst>
                  <a:ext uri="{FF2B5EF4-FFF2-40B4-BE49-F238E27FC236}">
                    <a16:creationId xmlns:a16="http://schemas.microsoft.com/office/drawing/2014/main" id="{C2174696-3F77-FEDA-CE58-6D21F67749B1}"/>
                  </a:ext>
                </a:extLst>
              </p:cNvPr>
              <p:cNvCxnSpPr>
                <a:cxnSpLocks/>
              </p:cNvCxnSpPr>
              <p:nvPr/>
            </p:nvCxnSpPr>
            <p:spPr>
              <a:xfrm flipV="1">
                <a:off x="1261322" y="1844041"/>
                <a:ext cx="2232733" cy="5557"/>
              </a:xfrm>
              <a:prstGeom prst="straightConnector1">
                <a:avLst/>
              </a:prstGeom>
              <a:ln w="38100">
                <a:solidFill>
                  <a:schemeClr val="accent5"/>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Text Box 16">
                <a:extLst>
                  <a:ext uri="{FF2B5EF4-FFF2-40B4-BE49-F238E27FC236}">
                    <a16:creationId xmlns:a16="http://schemas.microsoft.com/office/drawing/2014/main" id="{2FF99D38-DA10-5603-8811-25500DAE0C74}"/>
                  </a:ext>
                </a:extLst>
              </p:cNvPr>
              <p:cNvSpPr txBox="1">
                <a:spLocks noChangeArrowheads="1"/>
              </p:cNvSpPr>
              <p:nvPr/>
            </p:nvSpPr>
            <p:spPr bwMode="auto">
              <a:xfrm>
                <a:off x="7566346" y="1597990"/>
                <a:ext cx="184150" cy="492126"/>
              </a:xfrm>
              <a:prstGeom prst="rect">
                <a:avLst/>
              </a:prstGeom>
              <a:noFill/>
              <a:ln w="9525">
                <a:noFill/>
                <a:miter lim="800000"/>
                <a:headEnd/>
                <a:tailEnd/>
              </a:ln>
              <a:effectLst/>
            </p:spPr>
            <p:txBody>
              <a:bodyPr wrap="none">
                <a:spAutoFit/>
              </a:bodyPr>
              <a:lstStyle/>
              <a:p>
                <a:endParaRPr lang="en-US" altLang="zh-TW" sz="2600" dirty="0">
                  <a:solidFill>
                    <a:schemeClr val="bg1"/>
                  </a:solidFill>
                  <a:latin typeface="Calibri" pitchFamily="34" charset="0"/>
                  <a:ea typeface="新細明體" pitchFamily="18" charset="-120"/>
                  <a:cs typeface="Calibri" pitchFamily="34" charset="0"/>
                </a:endParaRPr>
              </a:p>
            </p:txBody>
          </p:sp>
          <p:cxnSp>
            <p:nvCxnSpPr>
              <p:cNvPr id="11" name="直線單箭頭接點 10">
                <a:extLst>
                  <a:ext uri="{FF2B5EF4-FFF2-40B4-BE49-F238E27FC236}">
                    <a16:creationId xmlns:a16="http://schemas.microsoft.com/office/drawing/2014/main" id="{D11C73F2-CC2F-77D9-2235-75CA0E305995}"/>
                  </a:ext>
                </a:extLst>
              </p:cNvPr>
              <p:cNvCxnSpPr>
                <a:cxnSpLocks/>
              </p:cNvCxnSpPr>
              <p:nvPr/>
            </p:nvCxnSpPr>
            <p:spPr>
              <a:xfrm>
                <a:off x="5146992" y="1844040"/>
                <a:ext cx="2556763" cy="5558"/>
              </a:xfrm>
              <a:prstGeom prst="straightConnector1">
                <a:avLst/>
              </a:prstGeom>
              <a:ln w="38100">
                <a:solidFill>
                  <a:schemeClr val="accent5"/>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20" name="橢圓 19">
              <a:extLst>
                <a:ext uri="{FF2B5EF4-FFF2-40B4-BE49-F238E27FC236}">
                  <a16:creationId xmlns:a16="http://schemas.microsoft.com/office/drawing/2014/main" id="{614DFCC6-236D-10FA-5C79-966BFE26C38F}"/>
                </a:ext>
              </a:extLst>
            </p:cNvPr>
            <p:cNvSpPr/>
            <p:nvPr/>
          </p:nvSpPr>
          <p:spPr>
            <a:xfrm>
              <a:off x="1152723" y="1430783"/>
              <a:ext cx="425749" cy="425749"/>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dirty="0"/>
                <a:t>A</a:t>
              </a:r>
              <a:endParaRPr lang="zh-TW" altLang="en-US" dirty="0"/>
            </a:p>
          </p:txBody>
        </p:sp>
        <p:sp>
          <p:nvSpPr>
            <p:cNvPr id="21" name="橢圓 20">
              <a:extLst>
                <a:ext uri="{FF2B5EF4-FFF2-40B4-BE49-F238E27FC236}">
                  <a16:creationId xmlns:a16="http://schemas.microsoft.com/office/drawing/2014/main" id="{CB545B23-48C4-EFAB-782B-5DB8581F1510}"/>
                </a:ext>
              </a:extLst>
            </p:cNvPr>
            <p:cNvSpPr/>
            <p:nvPr/>
          </p:nvSpPr>
          <p:spPr>
            <a:xfrm>
              <a:off x="8014651" y="1406555"/>
              <a:ext cx="425749" cy="425749"/>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dirty="0"/>
                <a:t>B</a:t>
              </a:r>
              <a:endParaRPr lang="zh-TW" altLang="en-US" dirty="0"/>
            </a:p>
          </p:txBody>
        </p:sp>
      </p:grpSp>
      <p:sp>
        <p:nvSpPr>
          <p:cNvPr id="23" name="矩形: 圓角 22">
            <a:extLst>
              <a:ext uri="{FF2B5EF4-FFF2-40B4-BE49-F238E27FC236}">
                <a16:creationId xmlns:a16="http://schemas.microsoft.com/office/drawing/2014/main" id="{5DBB8750-AC7F-4EB9-D6A0-DCAAB5CF7271}"/>
              </a:ext>
            </a:extLst>
          </p:cNvPr>
          <p:cNvSpPr/>
          <p:nvPr/>
        </p:nvSpPr>
        <p:spPr>
          <a:xfrm>
            <a:off x="3809642" y="1371939"/>
            <a:ext cx="1704131" cy="54343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sz="2000" b="1" dirty="0"/>
              <a:t>Switch</a:t>
            </a:r>
            <a:endParaRPr lang="zh-TW" altLang="en-US" sz="2000" b="1" dirty="0"/>
          </a:p>
        </p:txBody>
      </p:sp>
      <p:pic>
        <p:nvPicPr>
          <p:cNvPr id="8" name="圖片 7">
            <a:extLst>
              <a:ext uri="{FF2B5EF4-FFF2-40B4-BE49-F238E27FC236}">
                <a16:creationId xmlns:a16="http://schemas.microsoft.com/office/drawing/2014/main" id="{F887D2CE-95AC-4816-25BD-F183D49344C5}"/>
              </a:ext>
            </a:extLst>
          </p:cNvPr>
          <p:cNvPicPr>
            <a:picLocks noChangeAspect="1"/>
          </p:cNvPicPr>
          <p:nvPr/>
        </p:nvPicPr>
        <p:blipFill>
          <a:blip r:embed="rId3"/>
          <a:srcRect t="30036" r="9293"/>
          <a:stretch/>
        </p:blipFill>
        <p:spPr>
          <a:xfrm>
            <a:off x="5447496" y="5127541"/>
            <a:ext cx="6093916" cy="1211084"/>
          </a:xfrm>
          <a:prstGeom prst="rect">
            <a:avLst/>
          </a:prstGeom>
        </p:spPr>
      </p:pic>
      <p:sp>
        <p:nvSpPr>
          <p:cNvPr id="9" name="橢圓 8">
            <a:extLst>
              <a:ext uri="{FF2B5EF4-FFF2-40B4-BE49-F238E27FC236}">
                <a16:creationId xmlns:a16="http://schemas.microsoft.com/office/drawing/2014/main" id="{6BF29C8E-BADB-6EF7-FD1F-4B1BB4971D50}"/>
              </a:ext>
            </a:extLst>
          </p:cNvPr>
          <p:cNvSpPr/>
          <p:nvPr/>
        </p:nvSpPr>
        <p:spPr>
          <a:xfrm>
            <a:off x="5403056" y="1507787"/>
            <a:ext cx="221433" cy="223284"/>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文字版面配置區 2">
            <a:extLst>
              <a:ext uri="{FF2B5EF4-FFF2-40B4-BE49-F238E27FC236}">
                <a16:creationId xmlns:a16="http://schemas.microsoft.com/office/drawing/2014/main" id="{5E501BE3-F645-478A-C744-E4E3F9EA2E7F}"/>
              </a:ext>
            </a:extLst>
          </p:cNvPr>
          <p:cNvSpPr>
            <a:spLocks noGrp="1"/>
          </p:cNvSpPr>
          <p:nvPr>
            <p:ph type="body" sz="quarter" idx="22"/>
          </p:nvPr>
        </p:nvSpPr>
        <p:spPr>
          <a:xfrm>
            <a:off x="921576" y="2157207"/>
            <a:ext cx="10619836" cy="4714998"/>
          </a:xfrm>
        </p:spPr>
        <p:txBody>
          <a:bodyPr>
            <a:normAutofit/>
          </a:bodyPr>
          <a:lstStyle/>
          <a:p>
            <a:r>
              <a:rPr lang="en-US" altLang="zh-TW" sz="2400" dirty="0"/>
              <a:t>Egress rule </a:t>
            </a:r>
            <a:r>
              <a:rPr lang="en-US" altLang="zh-TW" sz="2400" dirty="0">
                <a:solidFill>
                  <a:srgbClr val="FF0000"/>
                </a:solidFill>
              </a:rPr>
              <a:t>change </a:t>
            </a:r>
            <a:r>
              <a:rPr lang="en-US" altLang="zh-TW" sz="2400" dirty="0"/>
              <a:t>on the </a:t>
            </a:r>
            <a:r>
              <a:rPr lang="en-US" altLang="zh-TW" sz="2400" dirty="0">
                <a:solidFill>
                  <a:srgbClr val="FF0000"/>
                </a:solidFill>
              </a:rPr>
              <a:t>VLAN Trunk port</a:t>
            </a:r>
          </a:p>
          <a:p>
            <a:r>
              <a:rPr lang="en-US" altLang="zh-TW" sz="2400" dirty="0"/>
              <a:t>When packet’s VID= PVID </a:t>
            </a:r>
          </a:p>
          <a:p>
            <a:pPr lvl="1"/>
            <a:r>
              <a:rPr lang="en-US" altLang="zh-TW" sz="2000" dirty="0"/>
              <a:t>Current version: </a:t>
            </a:r>
          </a:p>
          <a:p>
            <a:pPr marL="457200" lvl="1" indent="0">
              <a:buNone/>
            </a:pPr>
            <a:r>
              <a:rPr lang="en-US" altLang="zh-TW" sz="2000" dirty="0"/>
              <a:t>     &gt; PVID</a:t>
            </a:r>
            <a:r>
              <a:rPr lang="zh-TW" altLang="en-US" sz="2000" dirty="0"/>
              <a:t> </a:t>
            </a:r>
            <a:r>
              <a:rPr lang="en-US" altLang="zh-TW" sz="2000" dirty="0">
                <a:solidFill>
                  <a:srgbClr val="FF0000"/>
                </a:solidFill>
              </a:rPr>
              <a:t>is specified </a:t>
            </a:r>
            <a:r>
              <a:rPr lang="en-US" altLang="zh-TW" sz="2000" dirty="0"/>
              <a:t>in the Tagged VLAN field: </a:t>
            </a:r>
            <a:r>
              <a:rPr lang="en-US" altLang="zh-TW" sz="2000" dirty="0">
                <a:solidFill>
                  <a:srgbClr val="FF0000"/>
                </a:solidFill>
              </a:rPr>
              <a:t>Remain</a:t>
            </a:r>
            <a:r>
              <a:rPr lang="en-US" altLang="zh-TW" sz="2000" dirty="0"/>
              <a:t> VID</a:t>
            </a:r>
          </a:p>
          <a:p>
            <a:pPr marL="457200" lvl="1" indent="0">
              <a:buNone/>
            </a:pPr>
            <a:r>
              <a:rPr lang="en-US" altLang="zh-TW" sz="2000" dirty="0"/>
              <a:t>     &gt; PVID</a:t>
            </a:r>
            <a:r>
              <a:rPr lang="zh-TW" altLang="en-US" sz="2000" dirty="0"/>
              <a:t> </a:t>
            </a:r>
            <a:r>
              <a:rPr lang="en-US" altLang="zh-TW" sz="2000" dirty="0">
                <a:solidFill>
                  <a:srgbClr val="FF0000"/>
                </a:solidFill>
              </a:rPr>
              <a:t>is Not specified </a:t>
            </a:r>
            <a:r>
              <a:rPr lang="en-US" altLang="zh-TW" sz="2000" dirty="0"/>
              <a:t>in the Tagged VLAN field: </a:t>
            </a:r>
            <a:r>
              <a:rPr lang="en-US" altLang="zh-TW" sz="2000" dirty="0">
                <a:solidFill>
                  <a:srgbClr val="FF0000"/>
                </a:solidFill>
              </a:rPr>
              <a:t>Remove</a:t>
            </a:r>
            <a:r>
              <a:rPr lang="en-US" altLang="zh-TW" sz="2000" dirty="0"/>
              <a:t> VID</a:t>
            </a:r>
          </a:p>
          <a:p>
            <a:pPr lvl="1"/>
            <a:r>
              <a:rPr lang="en-US" altLang="zh-TW" sz="2000" dirty="0"/>
              <a:t>Previous version: </a:t>
            </a:r>
          </a:p>
          <a:p>
            <a:pPr marL="457200" lvl="1" indent="0">
              <a:buNone/>
            </a:pPr>
            <a:r>
              <a:rPr lang="en-US" altLang="zh-TW" sz="2000" dirty="0"/>
              <a:t>     &gt; PVID cannot be specified in the Tagged VLAN field</a:t>
            </a:r>
          </a:p>
          <a:p>
            <a:pPr marL="457200" lvl="1" indent="0">
              <a:buNone/>
            </a:pPr>
            <a:r>
              <a:rPr lang="en-US" altLang="zh-TW" sz="2000" dirty="0"/>
              <a:t>     &gt; VID </a:t>
            </a:r>
            <a:r>
              <a:rPr lang="en-US" altLang="zh-TW" sz="2000" dirty="0">
                <a:solidFill>
                  <a:srgbClr val="FF0000"/>
                </a:solidFill>
              </a:rPr>
              <a:t>Always Removed</a:t>
            </a:r>
          </a:p>
          <a:p>
            <a:pPr lvl="1"/>
            <a:endParaRPr lang="en-US" altLang="zh-TW" sz="2000" dirty="0"/>
          </a:p>
          <a:p>
            <a:pPr lvl="1"/>
            <a:endParaRPr lang="en-US" altLang="zh-TW" sz="2000" dirty="0"/>
          </a:p>
          <a:p>
            <a:pPr lvl="1"/>
            <a:endParaRPr lang="zh-TW" altLang="en-US" sz="2000" dirty="0">
              <a:solidFill>
                <a:srgbClr val="FF0000"/>
              </a:solidFill>
            </a:endParaRPr>
          </a:p>
        </p:txBody>
      </p:sp>
      <p:sp>
        <p:nvSpPr>
          <p:cNvPr id="12" name="箭號: 向右 11">
            <a:extLst>
              <a:ext uri="{FF2B5EF4-FFF2-40B4-BE49-F238E27FC236}">
                <a16:creationId xmlns:a16="http://schemas.microsoft.com/office/drawing/2014/main" id="{5A5A8235-E7C7-D19E-4174-7AE4797319DB}"/>
              </a:ext>
            </a:extLst>
          </p:cNvPr>
          <p:cNvSpPr/>
          <p:nvPr/>
        </p:nvSpPr>
        <p:spPr>
          <a:xfrm>
            <a:off x="2677507" y="1234019"/>
            <a:ext cx="1704131" cy="399101"/>
          </a:xfrm>
          <a:prstGeom prst="rightArrow">
            <a:avLst>
              <a:gd name="adj1" fmla="val 74242"/>
              <a:gd name="adj2" fmla="val 110606"/>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sz="2000" dirty="0">
                <a:solidFill>
                  <a:schemeClr val="bg1"/>
                </a:solidFill>
                <a:latin typeface="Arial Black" panose="020B0A04020102020204" pitchFamily="34" charset="0"/>
                <a:ea typeface="ADLaM Display" panose="020F0502020204030204" pitchFamily="2" charset="0"/>
                <a:cs typeface="ADLaM Display" panose="020F0502020204030204" pitchFamily="2" charset="0"/>
              </a:rPr>
              <a:t>VID=55</a:t>
            </a:r>
            <a:endParaRPr lang="zh-TW" altLang="en-US" sz="2000" dirty="0">
              <a:solidFill>
                <a:schemeClr val="bg1"/>
              </a:solidFill>
              <a:latin typeface="Arial Black" panose="020B0A04020102020204" pitchFamily="34" charset="0"/>
              <a:cs typeface="ADLaM Display" panose="020F0502020204030204" pitchFamily="2" charset="0"/>
            </a:endParaRPr>
          </a:p>
        </p:txBody>
      </p:sp>
      <p:sp>
        <p:nvSpPr>
          <p:cNvPr id="17" name="文字方塊 16">
            <a:extLst>
              <a:ext uri="{FF2B5EF4-FFF2-40B4-BE49-F238E27FC236}">
                <a16:creationId xmlns:a16="http://schemas.microsoft.com/office/drawing/2014/main" id="{BE75518F-8A07-B350-AB9D-BA260ED66397}"/>
              </a:ext>
            </a:extLst>
          </p:cNvPr>
          <p:cNvSpPr txBox="1"/>
          <p:nvPr/>
        </p:nvSpPr>
        <p:spPr>
          <a:xfrm>
            <a:off x="5513772" y="1674890"/>
            <a:ext cx="1334513" cy="379656"/>
          </a:xfrm>
          <a:prstGeom prst="rect">
            <a:avLst/>
          </a:prstGeom>
          <a:noFill/>
        </p:spPr>
        <p:txBody>
          <a:bodyPr wrap="square" rtlCol="0">
            <a:spAutoFit/>
          </a:bodyPr>
          <a:lstStyle/>
          <a:p>
            <a:r>
              <a:rPr lang="en-US" altLang="zh-TW" dirty="0">
                <a:solidFill>
                  <a:srgbClr val="FF0000"/>
                </a:solidFill>
              </a:rPr>
              <a:t>PVID=55</a:t>
            </a:r>
            <a:endParaRPr lang="zh-TW" altLang="en-US" dirty="0">
              <a:solidFill>
                <a:srgbClr val="FF0000"/>
              </a:solidFill>
            </a:endParaRPr>
          </a:p>
        </p:txBody>
      </p:sp>
      <p:sp>
        <p:nvSpPr>
          <p:cNvPr id="18" name="箭號: 向右 17">
            <a:extLst>
              <a:ext uri="{FF2B5EF4-FFF2-40B4-BE49-F238E27FC236}">
                <a16:creationId xmlns:a16="http://schemas.microsoft.com/office/drawing/2014/main" id="{6526C73D-E037-D3D1-AE37-45A9A482ECAA}"/>
              </a:ext>
            </a:extLst>
          </p:cNvPr>
          <p:cNvSpPr/>
          <p:nvPr/>
        </p:nvSpPr>
        <p:spPr>
          <a:xfrm>
            <a:off x="5752754" y="1240140"/>
            <a:ext cx="1704131" cy="399101"/>
          </a:xfrm>
          <a:prstGeom prst="rightArrow">
            <a:avLst>
              <a:gd name="adj1" fmla="val 74242"/>
              <a:gd name="adj2" fmla="val 110606"/>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sz="2000" dirty="0">
                <a:solidFill>
                  <a:schemeClr val="bg1"/>
                </a:solidFill>
                <a:latin typeface="Arial Black" panose="020B0A04020102020204" pitchFamily="34" charset="0"/>
                <a:ea typeface="ADLaM Display" panose="020F0502020204030204" pitchFamily="2" charset="0"/>
                <a:cs typeface="ADLaM Display" panose="020F0502020204030204" pitchFamily="2" charset="0"/>
              </a:rPr>
              <a:t>VID=??</a:t>
            </a:r>
            <a:endParaRPr lang="zh-TW" altLang="en-US" sz="2000" dirty="0">
              <a:solidFill>
                <a:schemeClr val="bg1"/>
              </a:solidFill>
              <a:latin typeface="Arial Black" panose="020B0A04020102020204" pitchFamily="34" charset="0"/>
              <a:cs typeface="ADLaM Display" panose="020F0502020204030204" pitchFamily="2" charset="0"/>
            </a:endParaRPr>
          </a:p>
        </p:txBody>
      </p:sp>
      <p:sp>
        <p:nvSpPr>
          <p:cNvPr id="3" name="矩形 2">
            <a:extLst>
              <a:ext uri="{FF2B5EF4-FFF2-40B4-BE49-F238E27FC236}">
                <a16:creationId xmlns:a16="http://schemas.microsoft.com/office/drawing/2014/main" id="{AE438131-1FBB-9D73-1AD5-EE074EAB635B}"/>
              </a:ext>
            </a:extLst>
          </p:cNvPr>
          <p:cNvSpPr/>
          <p:nvPr/>
        </p:nvSpPr>
        <p:spPr>
          <a:xfrm>
            <a:off x="7118555" y="5617861"/>
            <a:ext cx="1661651" cy="320232"/>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926319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2D0A36E-5BB9-B104-9530-51B9F506D82E}"/>
              </a:ext>
            </a:extLst>
          </p:cNvPr>
          <p:cNvSpPr>
            <a:spLocks noGrp="1"/>
          </p:cNvSpPr>
          <p:nvPr>
            <p:ph type="title"/>
          </p:nvPr>
        </p:nvSpPr>
        <p:spPr/>
        <p:txBody>
          <a:bodyPr/>
          <a:lstStyle/>
          <a:p>
            <a:r>
              <a:rPr lang="en-US" altLang="zh-TW" dirty="0"/>
              <a:t>Rate Limiting: Port shutdown behavior</a:t>
            </a:r>
            <a:endParaRPr lang="zh-TW" altLang="en-US" dirty="0"/>
          </a:p>
        </p:txBody>
      </p:sp>
      <p:sp>
        <p:nvSpPr>
          <p:cNvPr id="3" name="文字版面配置區 2">
            <a:extLst>
              <a:ext uri="{FF2B5EF4-FFF2-40B4-BE49-F238E27FC236}">
                <a16:creationId xmlns:a16="http://schemas.microsoft.com/office/drawing/2014/main" id="{85DD7288-1E18-2D8A-BB48-8C54007A92D9}"/>
              </a:ext>
            </a:extLst>
          </p:cNvPr>
          <p:cNvSpPr>
            <a:spLocks noGrp="1"/>
          </p:cNvSpPr>
          <p:nvPr>
            <p:ph type="body" sz="quarter" idx="22"/>
          </p:nvPr>
        </p:nvSpPr>
        <p:spPr>
          <a:xfrm>
            <a:off x="515920" y="1297172"/>
            <a:ext cx="6438907" cy="4991980"/>
          </a:xfrm>
        </p:spPr>
        <p:txBody>
          <a:bodyPr>
            <a:normAutofit/>
          </a:bodyPr>
          <a:lstStyle/>
          <a:p>
            <a:r>
              <a:rPr lang="en-US" altLang="zh-TW" dirty="0"/>
              <a:t>New FW: </a:t>
            </a:r>
          </a:p>
          <a:p>
            <a:pPr lvl="1"/>
            <a:r>
              <a:rPr lang="en-US" altLang="zh-TW" dirty="0"/>
              <a:t>When triggered, port is </a:t>
            </a:r>
            <a:r>
              <a:rPr lang="en-US" altLang="zh-TW" dirty="0">
                <a:solidFill>
                  <a:srgbClr val="FF0000"/>
                </a:solidFill>
              </a:rPr>
              <a:t>Shutdown</a:t>
            </a:r>
            <a:r>
              <a:rPr lang="en-US" altLang="zh-TW" dirty="0"/>
              <a:t>. </a:t>
            </a:r>
            <a:r>
              <a:rPr lang="en-US" altLang="zh-TW" u="sng" dirty="0">
                <a:solidFill>
                  <a:srgbClr val="C00000"/>
                </a:solidFill>
              </a:rPr>
              <a:t>User can re-enable the port in port settings</a:t>
            </a:r>
            <a:r>
              <a:rPr lang="en-US" altLang="zh-TW" dirty="0"/>
              <a:t> page instead of waiting for the duration time. After the duration time, the transmission will recover automatically. </a:t>
            </a:r>
          </a:p>
          <a:p>
            <a:pPr lvl="1"/>
            <a:r>
              <a:rPr lang="en-US" altLang="zh-TW" dirty="0"/>
              <a:t>Unit= minutes </a:t>
            </a:r>
          </a:p>
          <a:p>
            <a:pPr lvl="1"/>
            <a:r>
              <a:rPr lang="en-US" altLang="zh-TW" dirty="0"/>
              <a:t>Old FW</a:t>
            </a:r>
            <a:r>
              <a:rPr lang="zh-TW" altLang="en-US" dirty="0"/>
              <a:t> </a:t>
            </a:r>
            <a:r>
              <a:rPr lang="en-US" altLang="zh-TW" dirty="0"/>
              <a:t>upgrade to New FW: Rounding up, </a:t>
            </a:r>
            <a:br>
              <a:rPr lang="en-US" altLang="zh-TW" dirty="0"/>
            </a:br>
            <a:r>
              <a:rPr lang="en-US" altLang="zh-TW" dirty="0"/>
              <a:t>e.g. 30 sec-&gt; 1 min, 110 Sec-&gt; 2 min</a:t>
            </a:r>
          </a:p>
          <a:p>
            <a:r>
              <a:rPr lang="en-US" altLang="zh-TW" dirty="0"/>
              <a:t>Previous FW: </a:t>
            </a:r>
          </a:p>
          <a:p>
            <a:pPr lvl="1"/>
            <a:r>
              <a:rPr lang="en-US" altLang="zh-TW" dirty="0"/>
              <a:t>When triggered, port is </a:t>
            </a:r>
            <a:r>
              <a:rPr lang="en-US" altLang="zh-TW" dirty="0">
                <a:solidFill>
                  <a:srgbClr val="FF0000"/>
                </a:solidFill>
              </a:rPr>
              <a:t>Blocked. </a:t>
            </a:r>
            <a:r>
              <a:rPr lang="en-US" altLang="zh-TW" u="sng" dirty="0">
                <a:solidFill>
                  <a:srgbClr val="C00000"/>
                </a:solidFill>
              </a:rPr>
              <a:t>User cannot re-enable the port before the time expiration</a:t>
            </a:r>
            <a:r>
              <a:rPr lang="en-US" altLang="zh-TW" dirty="0"/>
              <a:t>. After the duration time, the transmission will recover automatically. </a:t>
            </a:r>
          </a:p>
          <a:p>
            <a:pPr lvl="1"/>
            <a:endParaRPr lang="en-US" altLang="zh-TW" sz="800" dirty="0"/>
          </a:p>
        </p:txBody>
      </p:sp>
      <p:pic>
        <p:nvPicPr>
          <p:cNvPr id="5" name="圖片 4" descr="一張含有 文字, 螢幕擷取畫面, 軟體, 數字 的圖片&#10;&#10;AI 產生的內容可能不正確。">
            <a:extLst>
              <a:ext uri="{FF2B5EF4-FFF2-40B4-BE49-F238E27FC236}">
                <a16:creationId xmlns:a16="http://schemas.microsoft.com/office/drawing/2014/main" id="{3E5F355C-B8BF-C92F-2B24-670F517C41FD}"/>
              </a:ext>
            </a:extLst>
          </p:cNvPr>
          <p:cNvPicPr>
            <a:picLocks noChangeAspect="1"/>
          </p:cNvPicPr>
          <p:nvPr/>
        </p:nvPicPr>
        <p:blipFill>
          <a:blip r:embed="rId3"/>
          <a:srcRect r="33102"/>
          <a:stretch/>
        </p:blipFill>
        <p:spPr>
          <a:xfrm>
            <a:off x="6890725" y="1574154"/>
            <a:ext cx="4786070" cy="4286848"/>
          </a:xfrm>
          <a:prstGeom prst="rect">
            <a:avLst/>
          </a:prstGeom>
        </p:spPr>
      </p:pic>
      <p:pic>
        <p:nvPicPr>
          <p:cNvPr id="7" name="圖片 6">
            <a:extLst>
              <a:ext uri="{FF2B5EF4-FFF2-40B4-BE49-F238E27FC236}">
                <a16:creationId xmlns:a16="http://schemas.microsoft.com/office/drawing/2014/main" id="{EB62B905-AA8C-C68A-6F31-DCFDE5DE4E49}"/>
              </a:ext>
            </a:extLst>
          </p:cNvPr>
          <p:cNvPicPr>
            <a:picLocks noChangeAspect="1"/>
          </p:cNvPicPr>
          <p:nvPr/>
        </p:nvPicPr>
        <p:blipFill>
          <a:blip r:embed="rId4"/>
          <a:srcRect r="29549" b="17759"/>
          <a:stretch/>
        </p:blipFill>
        <p:spPr>
          <a:xfrm>
            <a:off x="6890724" y="2825137"/>
            <a:ext cx="4786071" cy="3145896"/>
          </a:xfrm>
          <a:prstGeom prst="rect">
            <a:avLst/>
          </a:prstGeom>
        </p:spPr>
      </p:pic>
      <p:sp>
        <p:nvSpPr>
          <p:cNvPr id="8" name="矩形 7">
            <a:extLst>
              <a:ext uri="{FF2B5EF4-FFF2-40B4-BE49-F238E27FC236}">
                <a16:creationId xmlns:a16="http://schemas.microsoft.com/office/drawing/2014/main" id="{6EE84421-71CD-19D2-E705-7BD86B864719}"/>
              </a:ext>
            </a:extLst>
          </p:cNvPr>
          <p:cNvSpPr/>
          <p:nvPr/>
        </p:nvSpPr>
        <p:spPr>
          <a:xfrm>
            <a:off x="7115175" y="2018159"/>
            <a:ext cx="3686175" cy="582165"/>
          </a:xfrm>
          <a:prstGeom prst="rect">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矩形 8">
            <a:extLst>
              <a:ext uri="{FF2B5EF4-FFF2-40B4-BE49-F238E27FC236}">
                <a16:creationId xmlns:a16="http://schemas.microsoft.com/office/drawing/2014/main" id="{C194729F-F724-1BB6-A14E-6097A043FE0A}"/>
              </a:ext>
            </a:extLst>
          </p:cNvPr>
          <p:cNvSpPr/>
          <p:nvPr/>
        </p:nvSpPr>
        <p:spPr>
          <a:xfrm>
            <a:off x="7620000" y="3619500"/>
            <a:ext cx="714375" cy="2418690"/>
          </a:xfrm>
          <a:prstGeom prst="rect">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6" name="圖片 5">
            <a:extLst>
              <a:ext uri="{FF2B5EF4-FFF2-40B4-BE49-F238E27FC236}">
                <a16:creationId xmlns:a16="http://schemas.microsoft.com/office/drawing/2014/main" id="{C1BA9146-6AE8-0211-BD2C-7E8E401DE75C}"/>
              </a:ext>
            </a:extLst>
          </p:cNvPr>
          <p:cNvPicPr>
            <a:picLocks noChangeAspect="1"/>
          </p:cNvPicPr>
          <p:nvPr/>
        </p:nvPicPr>
        <p:blipFill>
          <a:blip r:embed="rId5"/>
          <a:stretch>
            <a:fillRect/>
          </a:stretch>
        </p:blipFill>
        <p:spPr>
          <a:xfrm>
            <a:off x="3021668" y="5358027"/>
            <a:ext cx="2900538" cy="843239"/>
          </a:xfrm>
          <a:prstGeom prst="rect">
            <a:avLst/>
          </a:prstGeom>
          <a:ln>
            <a:solidFill>
              <a:schemeClr val="bg1">
                <a:lumMod val="75000"/>
              </a:schemeClr>
            </a:solidFill>
          </a:ln>
        </p:spPr>
      </p:pic>
    </p:spTree>
    <p:extLst>
      <p:ext uri="{BB962C8B-B14F-4D97-AF65-F5344CB8AC3E}">
        <p14:creationId xmlns:p14="http://schemas.microsoft.com/office/powerpoint/2010/main" val="28740729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019D6-594D-5A2B-0CEC-7820D64EA9B3}"/>
              </a:ext>
            </a:extLst>
          </p:cNvPr>
          <p:cNvSpPr>
            <a:spLocks noGrp="1"/>
          </p:cNvSpPr>
          <p:nvPr>
            <p:ph type="title"/>
          </p:nvPr>
        </p:nvSpPr>
        <p:spPr/>
        <p:txBody>
          <a:bodyPr>
            <a:noAutofit/>
          </a:bodyPr>
          <a:lstStyle/>
          <a:p>
            <a:r>
              <a:rPr lang="en-US" sz="2000" dirty="0"/>
              <a:t>Quick Reminder!</a:t>
            </a:r>
            <a:br>
              <a:rPr lang="en-US" sz="2800" dirty="0"/>
            </a:br>
            <a:r>
              <a:rPr lang="en-US" sz="2800" dirty="0"/>
              <a:t>IP Address Types &amp; Ethernet Addresses</a:t>
            </a:r>
            <a:endParaRPr lang="LID4096" sz="2800" dirty="0"/>
          </a:p>
        </p:txBody>
      </p:sp>
      <p:grpSp>
        <p:nvGrpSpPr>
          <p:cNvPr id="4" name="Group 3">
            <a:extLst>
              <a:ext uri="{FF2B5EF4-FFF2-40B4-BE49-F238E27FC236}">
                <a16:creationId xmlns:a16="http://schemas.microsoft.com/office/drawing/2014/main" id="{28942714-89FA-F7B2-DD2F-EFFEA832CBB0}"/>
              </a:ext>
            </a:extLst>
          </p:cNvPr>
          <p:cNvGrpSpPr>
            <a:grpSpLocks noChangeAspect="1"/>
          </p:cNvGrpSpPr>
          <p:nvPr/>
        </p:nvGrpSpPr>
        <p:grpSpPr bwMode="auto">
          <a:xfrm>
            <a:off x="6584989" y="1385394"/>
            <a:ext cx="3420000" cy="1035020"/>
            <a:chOff x="3044" y="790"/>
            <a:chExt cx="2313" cy="700"/>
          </a:xfrm>
        </p:grpSpPr>
        <p:pic>
          <p:nvPicPr>
            <p:cNvPr id="5" name="Picture 4" descr="clowd_2">
              <a:extLst>
                <a:ext uri="{FF2B5EF4-FFF2-40B4-BE49-F238E27FC236}">
                  <a16:creationId xmlns:a16="http://schemas.microsoft.com/office/drawing/2014/main" id="{02B4BEE3-7422-3496-763E-2113CAE6465E}"/>
                </a:ext>
              </a:extLst>
            </p:cNvPr>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549" y="790"/>
              <a:ext cx="1200" cy="700"/>
            </a:xfrm>
            <a:prstGeom prst="rect">
              <a:avLst/>
            </a:prstGeom>
            <a:noFill/>
          </p:spPr>
        </p:pic>
        <p:grpSp>
          <p:nvGrpSpPr>
            <p:cNvPr id="6" name="Group 5">
              <a:extLst>
                <a:ext uri="{FF2B5EF4-FFF2-40B4-BE49-F238E27FC236}">
                  <a16:creationId xmlns:a16="http://schemas.microsoft.com/office/drawing/2014/main" id="{330814D8-32DE-9C81-5C43-E95827BF9941}"/>
                </a:ext>
              </a:extLst>
            </p:cNvPr>
            <p:cNvGrpSpPr>
              <a:grpSpLocks/>
            </p:cNvGrpSpPr>
            <p:nvPr/>
          </p:nvGrpSpPr>
          <p:grpSpPr bwMode="auto">
            <a:xfrm>
              <a:off x="3044" y="1017"/>
              <a:ext cx="379" cy="310"/>
              <a:chOff x="1740" y="1596"/>
              <a:chExt cx="379" cy="310"/>
            </a:xfrm>
          </p:grpSpPr>
          <p:grpSp>
            <p:nvGrpSpPr>
              <p:cNvPr id="27" name="Group 6">
                <a:extLst>
                  <a:ext uri="{FF2B5EF4-FFF2-40B4-BE49-F238E27FC236}">
                    <a16:creationId xmlns:a16="http://schemas.microsoft.com/office/drawing/2014/main" id="{CA835086-A620-51FE-CE66-C49A7792394A}"/>
                  </a:ext>
                </a:extLst>
              </p:cNvPr>
              <p:cNvGrpSpPr>
                <a:grpSpLocks/>
              </p:cNvGrpSpPr>
              <p:nvPr/>
            </p:nvGrpSpPr>
            <p:grpSpPr bwMode="auto">
              <a:xfrm>
                <a:off x="1740" y="1596"/>
                <a:ext cx="379" cy="310"/>
                <a:chOff x="1063" y="1500"/>
                <a:chExt cx="254" cy="192"/>
              </a:xfrm>
            </p:grpSpPr>
            <p:sp>
              <p:nvSpPr>
                <p:cNvPr id="29" name="Freeform 7">
                  <a:extLst>
                    <a:ext uri="{FF2B5EF4-FFF2-40B4-BE49-F238E27FC236}">
                      <a16:creationId xmlns:a16="http://schemas.microsoft.com/office/drawing/2014/main" id="{4C922523-7C41-D8E4-3D20-E1A4BC223DA3}"/>
                    </a:ext>
                  </a:extLst>
                </p:cNvPr>
                <p:cNvSpPr>
                  <a:spLocks/>
                </p:cNvSpPr>
                <p:nvPr/>
              </p:nvSpPr>
              <p:spPr bwMode="auto">
                <a:xfrm>
                  <a:off x="1066" y="1511"/>
                  <a:ext cx="24" cy="100"/>
                </a:xfrm>
                <a:custGeom>
                  <a:avLst/>
                  <a:gdLst/>
                  <a:ahLst/>
                  <a:cxnLst>
                    <a:cxn ang="0">
                      <a:pos x="22" y="4"/>
                    </a:cxn>
                    <a:cxn ang="0">
                      <a:pos x="23" y="99"/>
                    </a:cxn>
                    <a:cxn ang="0">
                      <a:pos x="0" y="63"/>
                    </a:cxn>
                    <a:cxn ang="0">
                      <a:pos x="0" y="0"/>
                    </a:cxn>
                    <a:cxn ang="0">
                      <a:pos x="22" y="4"/>
                    </a:cxn>
                  </a:cxnLst>
                  <a:rect l="0" t="0" r="r" b="b"/>
                  <a:pathLst>
                    <a:path w="24" h="100">
                      <a:moveTo>
                        <a:pt x="22" y="4"/>
                      </a:moveTo>
                      <a:lnTo>
                        <a:pt x="23" y="99"/>
                      </a:lnTo>
                      <a:lnTo>
                        <a:pt x="0" y="63"/>
                      </a:lnTo>
                      <a:lnTo>
                        <a:pt x="0" y="0"/>
                      </a:lnTo>
                      <a:lnTo>
                        <a:pt x="22" y="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30" name="Freeform 8">
                  <a:extLst>
                    <a:ext uri="{FF2B5EF4-FFF2-40B4-BE49-F238E27FC236}">
                      <a16:creationId xmlns:a16="http://schemas.microsoft.com/office/drawing/2014/main" id="{220D5F9D-E6FE-2833-E7D5-675CAA0FA974}"/>
                    </a:ext>
                  </a:extLst>
                </p:cNvPr>
                <p:cNvSpPr>
                  <a:spLocks/>
                </p:cNvSpPr>
                <p:nvPr/>
              </p:nvSpPr>
              <p:spPr bwMode="auto">
                <a:xfrm>
                  <a:off x="1063" y="1511"/>
                  <a:ext cx="138" cy="17"/>
                </a:xfrm>
                <a:custGeom>
                  <a:avLst/>
                  <a:gdLst/>
                  <a:ahLst/>
                  <a:cxnLst>
                    <a:cxn ang="0">
                      <a:pos x="137" y="16"/>
                    </a:cxn>
                    <a:cxn ang="0">
                      <a:pos x="28" y="16"/>
                    </a:cxn>
                    <a:cxn ang="0">
                      <a:pos x="0" y="0"/>
                    </a:cxn>
                    <a:cxn ang="0">
                      <a:pos x="107" y="0"/>
                    </a:cxn>
                    <a:cxn ang="0">
                      <a:pos x="137" y="16"/>
                    </a:cxn>
                  </a:cxnLst>
                  <a:rect l="0" t="0" r="r" b="b"/>
                  <a:pathLst>
                    <a:path w="138" h="17">
                      <a:moveTo>
                        <a:pt x="137" y="16"/>
                      </a:moveTo>
                      <a:lnTo>
                        <a:pt x="28" y="16"/>
                      </a:lnTo>
                      <a:lnTo>
                        <a:pt x="0" y="0"/>
                      </a:lnTo>
                      <a:lnTo>
                        <a:pt x="107" y="0"/>
                      </a:lnTo>
                      <a:lnTo>
                        <a:pt x="137"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31" name="Freeform 9">
                  <a:extLst>
                    <a:ext uri="{FF2B5EF4-FFF2-40B4-BE49-F238E27FC236}">
                      <a16:creationId xmlns:a16="http://schemas.microsoft.com/office/drawing/2014/main" id="{014CA19E-74F4-FE89-9B3F-9E67C5298FCA}"/>
                    </a:ext>
                  </a:extLst>
                </p:cNvPr>
                <p:cNvSpPr>
                  <a:spLocks/>
                </p:cNvSpPr>
                <p:nvPr/>
              </p:nvSpPr>
              <p:spPr bwMode="auto">
                <a:xfrm>
                  <a:off x="1107" y="1632"/>
                  <a:ext cx="132" cy="17"/>
                </a:xfrm>
                <a:custGeom>
                  <a:avLst/>
                  <a:gdLst/>
                  <a:ahLst/>
                  <a:cxnLst>
                    <a:cxn ang="0">
                      <a:pos x="0" y="16"/>
                    </a:cxn>
                    <a:cxn ang="0">
                      <a:pos x="131" y="16"/>
                    </a:cxn>
                    <a:cxn ang="0">
                      <a:pos x="131" y="0"/>
                    </a:cxn>
                    <a:cxn ang="0">
                      <a:pos x="0" y="0"/>
                    </a:cxn>
                    <a:cxn ang="0">
                      <a:pos x="0" y="16"/>
                    </a:cxn>
                  </a:cxnLst>
                  <a:rect l="0" t="0" r="r" b="b"/>
                  <a:pathLst>
                    <a:path w="132" h="17">
                      <a:moveTo>
                        <a:pt x="0" y="16"/>
                      </a:moveTo>
                      <a:lnTo>
                        <a:pt x="131" y="16"/>
                      </a:lnTo>
                      <a:lnTo>
                        <a:pt x="13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32" name="Freeform 10">
                  <a:extLst>
                    <a:ext uri="{FF2B5EF4-FFF2-40B4-BE49-F238E27FC236}">
                      <a16:creationId xmlns:a16="http://schemas.microsoft.com/office/drawing/2014/main" id="{9683A01C-D3FC-4644-087F-681DA12EAACE}"/>
                    </a:ext>
                  </a:extLst>
                </p:cNvPr>
                <p:cNvSpPr>
                  <a:spLocks/>
                </p:cNvSpPr>
                <p:nvPr/>
              </p:nvSpPr>
              <p:spPr bwMode="auto">
                <a:xfrm>
                  <a:off x="1084" y="1613"/>
                  <a:ext cx="152" cy="20"/>
                </a:xfrm>
                <a:custGeom>
                  <a:avLst/>
                  <a:gdLst/>
                  <a:ahLst/>
                  <a:cxnLst>
                    <a:cxn ang="0">
                      <a:pos x="151" y="19"/>
                    </a:cxn>
                    <a:cxn ang="0">
                      <a:pos x="26" y="19"/>
                    </a:cxn>
                    <a:cxn ang="0">
                      <a:pos x="0" y="0"/>
                    </a:cxn>
                    <a:cxn ang="0">
                      <a:pos x="125" y="0"/>
                    </a:cxn>
                    <a:cxn ang="0">
                      <a:pos x="151" y="19"/>
                    </a:cxn>
                  </a:cxnLst>
                  <a:rect l="0" t="0" r="r" b="b"/>
                  <a:pathLst>
                    <a:path w="152" h="20">
                      <a:moveTo>
                        <a:pt x="151" y="19"/>
                      </a:moveTo>
                      <a:lnTo>
                        <a:pt x="26" y="19"/>
                      </a:lnTo>
                      <a:lnTo>
                        <a:pt x="0" y="0"/>
                      </a:lnTo>
                      <a:lnTo>
                        <a:pt x="125" y="0"/>
                      </a:lnTo>
                      <a:lnTo>
                        <a:pt x="151" y="19"/>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33" name="Freeform 11">
                  <a:extLst>
                    <a:ext uri="{FF2B5EF4-FFF2-40B4-BE49-F238E27FC236}">
                      <a16:creationId xmlns:a16="http://schemas.microsoft.com/office/drawing/2014/main" id="{AEBD9D65-17D7-5D13-FBAD-B8FB24F48C1D}"/>
                    </a:ext>
                  </a:extLst>
                </p:cNvPr>
                <p:cNvSpPr>
                  <a:spLocks/>
                </p:cNvSpPr>
                <p:nvPr/>
              </p:nvSpPr>
              <p:spPr bwMode="auto">
                <a:xfrm>
                  <a:off x="1084" y="1612"/>
                  <a:ext cx="25" cy="33"/>
                </a:xfrm>
                <a:custGeom>
                  <a:avLst/>
                  <a:gdLst/>
                  <a:ahLst/>
                  <a:cxnLst>
                    <a:cxn ang="0">
                      <a:pos x="24" y="21"/>
                    </a:cxn>
                    <a:cxn ang="0">
                      <a:pos x="24" y="32"/>
                    </a:cxn>
                    <a:cxn ang="0">
                      <a:pos x="0" y="10"/>
                    </a:cxn>
                    <a:cxn ang="0">
                      <a:pos x="0" y="0"/>
                    </a:cxn>
                    <a:cxn ang="0">
                      <a:pos x="24" y="21"/>
                    </a:cxn>
                  </a:cxnLst>
                  <a:rect l="0" t="0" r="r" b="b"/>
                  <a:pathLst>
                    <a:path w="25" h="33">
                      <a:moveTo>
                        <a:pt x="24" y="21"/>
                      </a:moveTo>
                      <a:lnTo>
                        <a:pt x="24" y="32"/>
                      </a:lnTo>
                      <a:lnTo>
                        <a:pt x="0" y="10"/>
                      </a:lnTo>
                      <a:lnTo>
                        <a:pt x="0" y="0"/>
                      </a:lnTo>
                      <a:lnTo>
                        <a:pt x="24" y="21"/>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34" name="Freeform 12">
                  <a:extLst>
                    <a:ext uri="{FF2B5EF4-FFF2-40B4-BE49-F238E27FC236}">
                      <a16:creationId xmlns:a16="http://schemas.microsoft.com/office/drawing/2014/main" id="{C5EB2523-6BA5-52DB-6781-76CC060FD0E4}"/>
                    </a:ext>
                  </a:extLst>
                </p:cNvPr>
                <p:cNvSpPr>
                  <a:spLocks/>
                </p:cNvSpPr>
                <p:nvPr/>
              </p:nvSpPr>
              <p:spPr bwMode="auto">
                <a:xfrm>
                  <a:off x="1083" y="1500"/>
                  <a:ext cx="175" cy="17"/>
                </a:xfrm>
                <a:custGeom>
                  <a:avLst/>
                  <a:gdLst/>
                  <a:ahLst/>
                  <a:cxnLst>
                    <a:cxn ang="0">
                      <a:pos x="174" y="16"/>
                    </a:cxn>
                    <a:cxn ang="0">
                      <a:pos x="19" y="16"/>
                    </a:cxn>
                    <a:cxn ang="0">
                      <a:pos x="0" y="0"/>
                    </a:cxn>
                    <a:cxn ang="0">
                      <a:pos x="153" y="0"/>
                    </a:cxn>
                    <a:cxn ang="0">
                      <a:pos x="174" y="16"/>
                    </a:cxn>
                  </a:cxnLst>
                  <a:rect l="0" t="0" r="r" b="b"/>
                  <a:pathLst>
                    <a:path w="175" h="17">
                      <a:moveTo>
                        <a:pt x="174" y="16"/>
                      </a:moveTo>
                      <a:lnTo>
                        <a:pt x="19" y="16"/>
                      </a:lnTo>
                      <a:lnTo>
                        <a:pt x="0" y="0"/>
                      </a:lnTo>
                      <a:lnTo>
                        <a:pt x="153" y="0"/>
                      </a:lnTo>
                      <a:lnTo>
                        <a:pt x="174"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35" name="Freeform 13">
                  <a:extLst>
                    <a:ext uri="{FF2B5EF4-FFF2-40B4-BE49-F238E27FC236}">
                      <a16:creationId xmlns:a16="http://schemas.microsoft.com/office/drawing/2014/main" id="{BFCC72A9-D0C6-2A2D-E978-8BD700BB87FF}"/>
                    </a:ext>
                  </a:extLst>
                </p:cNvPr>
                <p:cNvSpPr>
                  <a:spLocks/>
                </p:cNvSpPr>
                <p:nvPr/>
              </p:nvSpPr>
              <p:spPr bwMode="auto">
                <a:xfrm>
                  <a:off x="1083" y="1500"/>
                  <a:ext cx="18" cy="122"/>
                </a:xfrm>
                <a:custGeom>
                  <a:avLst/>
                  <a:gdLst/>
                  <a:ahLst/>
                  <a:cxnLst>
                    <a:cxn ang="0">
                      <a:pos x="17" y="14"/>
                    </a:cxn>
                    <a:cxn ang="0">
                      <a:pos x="17" y="121"/>
                    </a:cxn>
                    <a:cxn ang="0">
                      <a:pos x="0" y="105"/>
                    </a:cxn>
                    <a:cxn ang="0">
                      <a:pos x="0" y="0"/>
                    </a:cxn>
                    <a:cxn ang="0">
                      <a:pos x="17" y="14"/>
                    </a:cxn>
                  </a:cxnLst>
                  <a:rect l="0" t="0" r="r" b="b"/>
                  <a:pathLst>
                    <a:path w="18" h="122">
                      <a:moveTo>
                        <a:pt x="17" y="14"/>
                      </a:moveTo>
                      <a:lnTo>
                        <a:pt x="17" y="121"/>
                      </a:lnTo>
                      <a:lnTo>
                        <a:pt x="0" y="105"/>
                      </a:lnTo>
                      <a:lnTo>
                        <a:pt x="0" y="0"/>
                      </a:lnTo>
                      <a:lnTo>
                        <a:pt x="17" y="1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36" name="Freeform 14">
                  <a:extLst>
                    <a:ext uri="{FF2B5EF4-FFF2-40B4-BE49-F238E27FC236}">
                      <a16:creationId xmlns:a16="http://schemas.microsoft.com/office/drawing/2014/main" id="{A9579EA8-F979-3719-883A-66CBB776DE23}"/>
                    </a:ext>
                  </a:extLst>
                </p:cNvPr>
                <p:cNvSpPr>
                  <a:spLocks/>
                </p:cNvSpPr>
                <p:nvPr/>
              </p:nvSpPr>
              <p:spPr bwMode="auto">
                <a:xfrm>
                  <a:off x="1100" y="1515"/>
                  <a:ext cx="156" cy="107"/>
                </a:xfrm>
                <a:custGeom>
                  <a:avLst/>
                  <a:gdLst/>
                  <a:ahLst/>
                  <a:cxnLst>
                    <a:cxn ang="0">
                      <a:pos x="0" y="106"/>
                    </a:cxn>
                    <a:cxn ang="0">
                      <a:pos x="155" y="106"/>
                    </a:cxn>
                    <a:cxn ang="0">
                      <a:pos x="155" y="0"/>
                    </a:cxn>
                    <a:cxn ang="0">
                      <a:pos x="0" y="0"/>
                    </a:cxn>
                    <a:cxn ang="0">
                      <a:pos x="0" y="106"/>
                    </a:cxn>
                  </a:cxnLst>
                  <a:rect l="0" t="0" r="r" b="b"/>
                  <a:pathLst>
                    <a:path w="156" h="107">
                      <a:moveTo>
                        <a:pt x="0" y="106"/>
                      </a:moveTo>
                      <a:lnTo>
                        <a:pt x="155" y="106"/>
                      </a:lnTo>
                      <a:lnTo>
                        <a:pt x="155" y="0"/>
                      </a:lnTo>
                      <a:lnTo>
                        <a:pt x="0" y="0"/>
                      </a:lnTo>
                      <a:lnTo>
                        <a:pt x="0" y="10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37" name="Freeform 15">
                  <a:extLst>
                    <a:ext uri="{FF2B5EF4-FFF2-40B4-BE49-F238E27FC236}">
                      <a16:creationId xmlns:a16="http://schemas.microsoft.com/office/drawing/2014/main" id="{3FF1580A-7ED4-29A8-4467-F8C61818CF1D}"/>
                    </a:ext>
                  </a:extLst>
                </p:cNvPr>
                <p:cNvSpPr>
                  <a:spLocks/>
                </p:cNvSpPr>
                <p:nvPr/>
              </p:nvSpPr>
              <p:spPr bwMode="auto">
                <a:xfrm>
                  <a:off x="1063" y="1641"/>
                  <a:ext cx="33" cy="41"/>
                </a:xfrm>
                <a:custGeom>
                  <a:avLst/>
                  <a:gdLst/>
                  <a:ahLst/>
                  <a:cxnLst>
                    <a:cxn ang="0">
                      <a:pos x="32" y="32"/>
                    </a:cxn>
                    <a:cxn ang="0">
                      <a:pos x="32" y="40"/>
                    </a:cxn>
                    <a:cxn ang="0">
                      <a:pos x="0" y="15"/>
                    </a:cxn>
                    <a:cxn ang="0">
                      <a:pos x="0" y="0"/>
                    </a:cxn>
                    <a:cxn ang="0">
                      <a:pos x="32" y="32"/>
                    </a:cxn>
                  </a:cxnLst>
                  <a:rect l="0" t="0" r="r" b="b"/>
                  <a:pathLst>
                    <a:path w="33" h="41">
                      <a:moveTo>
                        <a:pt x="32" y="32"/>
                      </a:moveTo>
                      <a:lnTo>
                        <a:pt x="32" y="40"/>
                      </a:lnTo>
                      <a:lnTo>
                        <a:pt x="0" y="15"/>
                      </a:lnTo>
                      <a:lnTo>
                        <a:pt x="0" y="0"/>
                      </a:lnTo>
                      <a:lnTo>
                        <a:pt x="32" y="32"/>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38" name="Freeform 16">
                  <a:extLst>
                    <a:ext uri="{FF2B5EF4-FFF2-40B4-BE49-F238E27FC236}">
                      <a16:creationId xmlns:a16="http://schemas.microsoft.com/office/drawing/2014/main" id="{04E8B16D-83D7-A86F-DDCA-3D01BFD8B8CF}"/>
                    </a:ext>
                  </a:extLst>
                </p:cNvPr>
                <p:cNvSpPr>
                  <a:spLocks/>
                </p:cNvSpPr>
                <p:nvPr/>
              </p:nvSpPr>
              <p:spPr bwMode="auto">
                <a:xfrm>
                  <a:off x="1095" y="1675"/>
                  <a:ext cx="222" cy="17"/>
                </a:xfrm>
                <a:custGeom>
                  <a:avLst/>
                  <a:gdLst/>
                  <a:ahLst/>
                  <a:cxnLst>
                    <a:cxn ang="0">
                      <a:pos x="0" y="16"/>
                    </a:cxn>
                    <a:cxn ang="0">
                      <a:pos x="221" y="16"/>
                    </a:cxn>
                    <a:cxn ang="0">
                      <a:pos x="221" y="0"/>
                    </a:cxn>
                    <a:cxn ang="0">
                      <a:pos x="0" y="0"/>
                    </a:cxn>
                    <a:cxn ang="0">
                      <a:pos x="0" y="16"/>
                    </a:cxn>
                  </a:cxnLst>
                  <a:rect l="0" t="0" r="r" b="b"/>
                  <a:pathLst>
                    <a:path w="222" h="17">
                      <a:moveTo>
                        <a:pt x="0" y="16"/>
                      </a:moveTo>
                      <a:lnTo>
                        <a:pt x="221" y="16"/>
                      </a:lnTo>
                      <a:lnTo>
                        <a:pt x="22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39" name="Freeform 17">
                  <a:extLst>
                    <a:ext uri="{FF2B5EF4-FFF2-40B4-BE49-F238E27FC236}">
                      <a16:creationId xmlns:a16="http://schemas.microsoft.com/office/drawing/2014/main" id="{0F3A3EFD-08ED-9417-A5DF-0DBD6D653687}"/>
                    </a:ext>
                  </a:extLst>
                </p:cNvPr>
                <p:cNvSpPr>
                  <a:spLocks/>
                </p:cNvSpPr>
                <p:nvPr/>
              </p:nvSpPr>
              <p:spPr bwMode="auto">
                <a:xfrm>
                  <a:off x="1118" y="1528"/>
                  <a:ext cx="124" cy="80"/>
                </a:xfrm>
                <a:custGeom>
                  <a:avLst/>
                  <a:gdLst/>
                  <a:ahLst/>
                  <a:cxnLst>
                    <a:cxn ang="0">
                      <a:pos x="0" y="0"/>
                    </a:cxn>
                    <a:cxn ang="0">
                      <a:pos x="123" y="79"/>
                    </a:cxn>
                    <a:cxn ang="0">
                      <a:pos x="0" y="79"/>
                    </a:cxn>
                    <a:cxn ang="0">
                      <a:pos x="0" y="0"/>
                    </a:cxn>
                  </a:cxnLst>
                  <a:rect l="0" t="0" r="r" b="b"/>
                  <a:pathLst>
                    <a:path w="124" h="80">
                      <a:moveTo>
                        <a:pt x="0" y="0"/>
                      </a:moveTo>
                      <a:lnTo>
                        <a:pt x="123" y="79"/>
                      </a:lnTo>
                      <a:lnTo>
                        <a:pt x="0" y="79"/>
                      </a:lnTo>
                      <a:lnTo>
                        <a:pt x="0" y="0"/>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40" name="Freeform 18">
                  <a:extLst>
                    <a:ext uri="{FF2B5EF4-FFF2-40B4-BE49-F238E27FC236}">
                      <a16:creationId xmlns:a16="http://schemas.microsoft.com/office/drawing/2014/main" id="{4B53B3ED-57AC-B0AA-F3CE-9DD369648B98}"/>
                    </a:ext>
                  </a:extLst>
                </p:cNvPr>
                <p:cNvSpPr>
                  <a:spLocks/>
                </p:cNvSpPr>
                <p:nvPr/>
              </p:nvSpPr>
              <p:spPr bwMode="auto">
                <a:xfrm>
                  <a:off x="1118" y="1526"/>
                  <a:ext cx="124" cy="82"/>
                </a:xfrm>
                <a:custGeom>
                  <a:avLst/>
                  <a:gdLst/>
                  <a:ahLst/>
                  <a:cxnLst>
                    <a:cxn ang="0">
                      <a:pos x="0" y="0"/>
                    </a:cxn>
                    <a:cxn ang="0">
                      <a:pos x="123" y="0"/>
                    </a:cxn>
                    <a:cxn ang="0">
                      <a:pos x="123" y="81"/>
                    </a:cxn>
                    <a:cxn ang="0">
                      <a:pos x="0" y="0"/>
                    </a:cxn>
                  </a:cxnLst>
                  <a:rect l="0" t="0" r="r" b="b"/>
                  <a:pathLst>
                    <a:path w="124" h="82">
                      <a:moveTo>
                        <a:pt x="0" y="0"/>
                      </a:moveTo>
                      <a:lnTo>
                        <a:pt x="123" y="0"/>
                      </a:lnTo>
                      <a:lnTo>
                        <a:pt x="123" y="81"/>
                      </a:lnTo>
                      <a:lnTo>
                        <a:pt x="0" y="0"/>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41" name="Freeform 19">
                  <a:extLst>
                    <a:ext uri="{FF2B5EF4-FFF2-40B4-BE49-F238E27FC236}">
                      <a16:creationId xmlns:a16="http://schemas.microsoft.com/office/drawing/2014/main" id="{93E5460D-E785-4AA0-0D9D-340B541F2035}"/>
                    </a:ext>
                  </a:extLst>
                </p:cNvPr>
                <p:cNvSpPr>
                  <a:spLocks/>
                </p:cNvSpPr>
                <p:nvPr/>
              </p:nvSpPr>
              <p:spPr bwMode="auto">
                <a:xfrm>
                  <a:off x="1122" y="1531"/>
                  <a:ext cx="114" cy="73"/>
                </a:xfrm>
                <a:custGeom>
                  <a:avLst/>
                  <a:gdLst/>
                  <a:ahLst/>
                  <a:cxnLst>
                    <a:cxn ang="0">
                      <a:pos x="0" y="72"/>
                    </a:cxn>
                    <a:cxn ang="0">
                      <a:pos x="113" y="72"/>
                    </a:cxn>
                    <a:cxn ang="0">
                      <a:pos x="113" y="0"/>
                    </a:cxn>
                    <a:cxn ang="0">
                      <a:pos x="0" y="0"/>
                    </a:cxn>
                    <a:cxn ang="0">
                      <a:pos x="0" y="72"/>
                    </a:cxn>
                  </a:cxnLst>
                  <a:rect l="0" t="0" r="r" b="b"/>
                  <a:pathLst>
                    <a:path w="114" h="73">
                      <a:moveTo>
                        <a:pt x="0" y="72"/>
                      </a:moveTo>
                      <a:lnTo>
                        <a:pt x="113" y="72"/>
                      </a:lnTo>
                      <a:lnTo>
                        <a:pt x="113" y="0"/>
                      </a:lnTo>
                      <a:lnTo>
                        <a:pt x="0" y="0"/>
                      </a:lnTo>
                      <a:lnTo>
                        <a:pt x="0" y="72"/>
                      </a:lnTo>
                    </a:path>
                  </a:pathLst>
                </a:custGeom>
                <a:solidFill>
                  <a:srgbClr val="44F8FF"/>
                </a:solidFill>
                <a:ln w="12700" cap="rnd" cmpd="sng">
                  <a:noFill/>
                  <a:prstDash val="solid"/>
                  <a:round/>
                  <a:headEnd type="none" w="med" len="med"/>
                  <a:tailEnd type="none" w="med" len="med"/>
                </a:ln>
                <a:effectLst/>
              </p:spPr>
              <p:txBody>
                <a:bodyPr/>
                <a:lstStyle/>
                <a:p>
                  <a:endParaRPr lang="de-DE"/>
                </a:p>
              </p:txBody>
            </p:sp>
            <p:sp>
              <p:nvSpPr>
                <p:cNvPr id="42" name="Freeform 20">
                  <a:extLst>
                    <a:ext uri="{FF2B5EF4-FFF2-40B4-BE49-F238E27FC236}">
                      <a16:creationId xmlns:a16="http://schemas.microsoft.com/office/drawing/2014/main" id="{A7AF41AD-2556-3B05-200C-E1DC0E65F6A2}"/>
                    </a:ext>
                  </a:extLst>
                </p:cNvPr>
                <p:cNvSpPr>
                  <a:spLocks/>
                </p:cNvSpPr>
                <p:nvPr/>
              </p:nvSpPr>
              <p:spPr bwMode="auto">
                <a:xfrm>
                  <a:off x="1063" y="1641"/>
                  <a:ext cx="254" cy="33"/>
                </a:xfrm>
                <a:custGeom>
                  <a:avLst/>
                  <a:gdLst/>
                  <a:ahLst/>
                  <a:cxnLst>
                    <a:cxn ang="0">
                      <a:pos x="253" y="32"/>
                    </a:cxn>
                    <a:cxn ang="0">
                      <a:pos x="30" y="32"/>
                    </a:cxn>
                    <a:cxn ang="0">
                      <a:pos x="0" y="0"/>
                    </a:cxn>
                    <a:cxn ang="0">
                      <a:pos x="222" y="0"/>
                    </a:cxn>
                    <a:cxn ang="0">
                      <a:pos x="253" y="32"/>
                    </a:cxn>
                  </a:cxnLst>
                  <a:rect l="0" t="0" r="r" b="b"/>
                  <a:pathLst>
                    <a:path w="254" h="33">
                      <a:moveTo>
                        <a:pt x="253" y="32"/>
                      </a:moveTo>
                      <a:lnTo>
                        <a:pt x="30" y="32"/>
                      </a:lnTo>
                      <a:lnTo>
                        <a:pt x="0" y="0"/>
                      </a:lnTo>
                      <a:lnTo>
                        <a:pt x="222" y="0"/>
                      </a:lnTo>
                      <a:lnTo>
                        <a:pt x="253" y="32"/>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43" name="Line 21">
                  <a:extLst>
                    <a:ext uri="{FF2B5EF4-FFF2-40B4-BE49-F238E27FC236}">
                      <a16:creationId xmlns:a16="http://schemas.microsoft.com/office/drawing/2014/main" id="{46278B00-C3A1-8BB1-98E7-CC3FE4022D29}"/>
                    </a:ext>
                  </a:extLst>
                </p:cNvPr>
                <p:cNvSpPr>
                  <a:spLocks noChangeShapeType="1"/>
                </p:cNvSpPr>
                <p:nvPr/>
              </p:nvSpPr>
              <p:spPr bwMode="auto">
                <a:xfrm>
                  <a:off x="1083" y="1505"/>
                  <a:ext cx="0" cy="98"/>
                </a:xfrm>
                <a:prstGeom prst="line">
                  <a:avLst/>
                </a:prstGeom>
                <a:noFill/>
                <a:ln w="12700">
                  <a:solidFill>
                    <a:srgbClr val="52493E"/>
                  </a:solidFill>
                  <a:round/>
                  <a:headEnd/>
                  <a:tailEnd/>
                </a:ln>
                <a:effectLst/>
              </p:spPr>
              <p:txBody>
                <a:bodyPr wrap="none" anchor="ctr"/>
                <a:lstStyle/>
                <a:p>
                  <a:endParaRPr lang="de-DE"/>
                </a:p>
              </p:txBody>
            </p:sp>
          </p:grpSp>
          <p:sp>
            <p:nvSpPr>
              <p:cNvPr id="28" name="Text Box 22">
                <a:extLst>
                  <a:ext uri="{FF2B5EF4-FFF2-40B4-BE49-F238E27FC236}">
                    <a16:creationId xmlns:a16="http://schemas.microsoft.com/office/drawing/2014/main" id="{FBFB8B5F-A7DF-1A8A-E32F-7DB28827E451}"/>
                  </a:ext>
                </a:extLst>
              </p:cNvPr>
              <p:cNvSpPr txBox="1">
                <a:spLocks noChangeArrowheads="1"/>
              </p:cNvSpPr>
              <p:nvPr/>
            </p:nvSpPr>
            <p:spPr bwMode="auto">
              <a:xfrm>
                <a:off x="1808" y="1616"/>
                <a:ext cx="268" cy="156"/>
              </a:xfrm>
              <a:prstGeom prst="rect">
                <a:avLst/>
              </a:prstGeom>
              <a:noFill/>
              <a:ln w="12700">
                <a:noFill/>
                <a:miter lim="800000"/>
                <a:headEnd/>
                <a:tailEnd/>
              </a:ln>
              <a:effectLst/>
            </p:spPr>
            <p:txBody>
              <a:bodyPr wrap="none">
                <a:spAutoFit/>
              </a:bodyPr>
              <a:lstStyle/>
              <a:p>
                <a:pPr algn="ctr"/>
                <a:r>
                  <a:rPr lang="de-DE" sz="900" dirty="0"/>
                  <a:t>H1  </a:t>
                </a:r>
              </a:p>
            </p:txBody>
          </p:sp>
        </p:grpSp>
        <p:sp>
          <p:nvSpPr>
            <p:cNvPr id="7" name="Line 23">
              <a:extLst>
                <a:ext uri="{FF2B5EF4-FFF2-40B4-BE49-F238E27FC236}">
                  <a16:creationId xmlns:a16="http://schemas.microsoft.com/office/drawing/2014/main" id="{F41D17CE-9228-8C2A-0533-07D79B2F10FB}"/>
                </a:ext>
              </a:extLst>
            </p:cNvPr>
            <p:cNvSpPr>
              <a:spLocks noChangeShapeType="1"/>
            </p:cNvSpPr>
            <p:nvPr/>
          </p:nvSpPr>
          <p:spPr bwMode="auto">
            <a:xfrm>
              <a:off x="3357" y="1152"/>
              <a:ext cx="384" cy="0"/>
            </a:xfrm>
            <a:prstGeom prst="line">
              <a:avLst/>
            </a:prstGeom>
            <a:noFill/>
            <a:ln w="19050">
              <a:solidFill>
                <a:schemeClr val="tx1"/>
              </a:solidFill>
              <a:round/>
              <a:headEnd/>
              <a:tailEnd type="triangle" w="med" len="lg"/>
            </a:ln>
            <a:effectLst/>
          </p:spPr>
          <p:txBody>
            <a:bodyPr wrap="none" anchor="ctr"/>
            <a:lstStyle/>
            <a:p>
              <a:endParaRPr lang="de-DE"/>
            </a:p>
          </p:txBody>
        </p:sp>
        <p:grpSp>
          <p:nvGrpSpPr>
            <p:cNvPr id="8" name="Group 24">
              <a:extLst>
                <a:ext uri="{FF2B5EF4-FFF2-40B4-BE49-F238E27FC236}">
                  <a16:creationId xmlns:a16="http://schemas.microsoft.com/office/drawing/2014/main" id="{94C98368-D810-F353-4E2F-56B8E3520796}"/>
                </a:ext>
              </a:extLst>
            </p:cNvPr>
            <p:cNvGrpSpPr>
              <a:grpSpLocks/>
            </p:cNvGrpSpPr>
            <p:nvPr/>
          </p:nvGrpSpPr>
          <p:grpSpPr bwMode="auto">
            <a:xfrm>
              <a:off x="4978" y="969"/>
              <a:ext cx="379" cy="310"/>
              <a:chOff x="1740" y="1596"/>
              <a:chExt cx="379" cy="310"/>
            </a:xfrm>
          </p:grpSpPr>
          <p:grpSp>
            <p:nvGrpSpPr>
              <p:cNvPr id="10" name="Group 25">
                <a:extLst>
                  <a:ext uri="{FF2B5EF4-FFF2-40B4-BE49-F238E27FC236}">
                    <a16:creationId xmlns:a16="http://schemas.microsoft.com/office/drawing/2014/main" id="{B6FF3CFA-1FB5-2883-D54D-209BEEC738ED}"/>
                  </a:ext>
                </a:extLst>
              </p:cNvPr>
              <p:cNvGrpSpPr>
                <a:grpSpLocks/>
              </p:cNvGrpSpPr>
              <p:nvPr/>
            </p:nvGrpSpPr>
            <p:grpSpPr bwMode="auto">
              <a:xfrm>
                <a:off x="1740" y="1596"/>
                <a:ext cx="379" cy="310"/>
                <a:chOff x="1063" y="1500"/>
                <a:chExt cx="254" cy="192"/>
              </a:xfrm>
            </p:grpSpPr>
            <p:sp>
              <p:nvSpPr>
                <p:cNvPr id="12" name="Freeform 26">
                  <a:extLst>
                    <a:ext uri="{FF2B5EF4-FFF2-40B4-BE49-F238E27FC236}">
                      <a16:creationId xmlns:a16="http://schemas.microsoft.com/office/drawing/2014/main" id="{EB9756F6-9AE4-0D01-2D48-BDB4ED588612}"/>
                    </a:ext>
                  </a:extLst>
                </p:cNvPr>
                <p:cNvSpPr>
                  <a:spLocks/>
                </p:cNvSpPr>
                <p:nvPr/>
              </p:nvSpPr>
              <p:spPr bwMode="auto">
                <a:xfrm>
                  <a:off x="1066" y="1511"/>
                  <a:ext cx="24" cy="100"/>
                </a:xfrm>
                <a:custGeom>
                  <a:avLst/>
                  <a:gdLst/>
                  <a:ahLst/>
                  <a:cxnLst>
                    <a:cxn ang="0">
                      <a:pos x="22" y="4"/>
                    </a:cxn>
                    <a:cxn ang="0">
                      <a:pos x="23" y="99"/>
                    </a:cxn>
                    <a:cxn ang="0">
                      <a:pos x="0" y="63"/>
                    </a:cxn>
                    <a:cxn ang="0">
                      <a:pos x="0" y="0"/>
                    </a:cxn>
                    <a:cxn ang="0">
                      <a:pos x="22" y="4"/>
                    </a:cxn>
                  </a:cxnLst>
                  <a:rect l="0" t="0" r="r" b="b"/>
                  <a:pathLst>
                    <a:path w="24" h="100">
                      <a:moveTo>
                        <a:pt x="22" y="4"/>
                      </a:moveTo>
                      <a:lnTo>
                        <a:pt x="23" y="99"/>
                      </a:lnTo>
                      <a:lnTo>
                        <a:pt x="0" y="63"/>
                      </a:lnTo>
                      <a:lnTo>
                        <a:pt x="0" y="0"/>
                      </a:lnTo>
                      <a:lnTo>
                        <a:pt x="22" y="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3" name="Freeform 27">
                  <a:extLst>
                    <a:ext uri="{FF2B5EF4-FFF2-40B4-BE49-F238E27FC236}">
                      <a16:creationId xmlns:a16="http://schemas.microsoft.com/office/drawing/2014/main" id="{379C7532-4BCC-1BF9-6D69-A0FA1D5F2EE6}"/>
                    </a:ext>
                  </a:extLst>
                </p:cNvPr>
                <p:cNvSpPr>
                  <a:spLocks/>
                </p:cNvSpPr>
                <p:nvPr/>
              </p:nvSpPr>
              <p:spPr bwMode="auto">
                <a:xfrm>
                  <a:off x="1063" y="1511"/>
                  <a:ext cx="138" cy="17"/>
                </a:xfrm>
                <a:custGeom>
                  <a:avLst/>
                  <a:gdLst/>
                  <a:ahLst/>
                  <a:cxnLst>
                    <a:cxn ang="0">
                      <a:pos x="137" y="16"/>
                    </a:cxn>
                    <a:cxn ang="0">
                      <a:pos x="28" y="16"/>
                    </a:cxn>
                    <a:cxn ang="0">
                      <a:pos x="0" y="0"/>
                    </a:cxn>
                    <a:cxn ang="0">
                      <a:pos x="107" y="0"/>
                    </a:cxn>
                    <a:cxn ang="0">
                      <a:pos x="137" y="16"/>
                    </a:cxn>
                  </a:cxnLst>
                  <a:rect l="0" t="0" r="r" b="b"/>
                  <a:pathLst>
                    <a:path w="138" h="17">
                      <a:moveTo>
                        <a:pt x="137" y="16"/>
                      </a:moveTo>
                      <a:lnTo>
                        <a:pt x="28" y="16"/>
                      </a:lnTo>
                      <a:lnTo>
                        <a:pt x="0" y="0"/>
                      </a:lnTo>
                      <a:lnTo>
                        <a:pt x="107" y="0"/>
                      </a:lnTo>
                      <a:lnTo>
                        <a:pt x="137"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4" name="Freeform 28">
                  <a:extLst>
                    <a:ext uri="{FF2B5EF4-FFF2-40B4-BE49-F238E27FC236}">
                      <a16:creationId xmlns:a16="http://schemas.microsoft.com/office/drawing/2014/main" id="{6EC25258-D5B5-FAAC-BC89-03765806EFC3}"/>
                    </a:ext>
                  </a:extLst>
                </p:cNvPr>
                <p:cNvSpPr>
                  <a:spLocks/>
                </p:cNvSpPr>
                <p:nvPr/>
              </p:nvSpPr>
              <p:spPr bwMode="auto">
                <a:xfrm>
                  <a:off x="1107" y="1632"/>
                  <a:ext cx="132" cy="17"/>
                </a:xfrm>
                <a:custGeom>
                  <a:avLst/>
                  <a:gdLst/>
                  <a:ahLst/>
                  <a:cxnLst>
                    <a:cxn ang="0">
                      <a:pos x="0" y="16"/>
                    </a:cxn>
                    <a:cxn ang="0">
                      <a:pos x="131" y="16"/>
                    </a:cxn>
                    <a:cxn ang="0">
                      <a:pos x="131" y="0"/>
                    </a:cxn>
                    <a:cxn ang="0">
                      <a:pos x="0" y="0"/>
                    </a:cxn>
                    <a:cxn ang="0">
                      <a:pos x="0" y="16"/>
                    </a:cxn>
                  </a:cxnLst>
                  <a:rect l="0" t="0" r="r" b="b"/>
                  <a:pathLst>
                    <a:path w="132" h="17">
                      <a:moveTo>
                        <a:pt x="0" y="16"/>
                      </a:moveTo>
                      <a:lnTo>
                        <a:pt x="131" y="16"/>
                      </a:lnTo>
                      <a:lnTo>
                        <a:pt x="13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15" name="Freeform 29">
                  <a:extLst>
                    <a:ext uri="{FF2B5EF4-FFF2-40B4-BE49-F238E27FC236}">
                      <a16:creationId xmlns:a16="http://schemas.microsoft.com/office/drawing/2014/main" id="{23FEEDD0-9AC8-4ABA-F6FC-6C43A5513B1A}"/>
                    </a:ext>
                  </a:extLst>
                </p:cNvPr>
                <p:cNvSpPr>
                  <a:spLocks/>
                </p:cNvSpPr>
                <p:nvPr/>
              </p:nvSpPr>
              <p:spPr bwMode="auto">
                <a:xfrm>
                  <a:off x="1084" y="1613"/>
                  <a:ext cx="152" cy="20"/>
                </a:xfrm>
                <a:custGeom>
                  <a:avLst/>
                  <a:gdLst/>
                  <a:ahLst/>
                  <a:cxnLst>
                    <a:cxn ang="0">
                      <a:pos x="151" y="19"/>
                    </a:cxn>
                    <a:cxn ang="0">
                      <a:pos x="26" y="19"/>
                    </a:cxn>
                    <a:cxn ang="0">
                      <a:pos x="0" y="0"/>
                    </a:cxn>
                    <a:cxn ang="0">
                      <a:pos x="125" y="0"/>
                    </a:cxn>
                    <a:cxn ang="0">
                      <a:pos x="151" y="19"/>
                    </a:cxn>
                  </a:cxnLst>
                  <a:rect l="0" t="0" r="r" b="b"/>
                  <a:pathLst>
                    <a:path w="152" h="20">
                      <a:moveTo>
                        <a:pt x="151" y="19"/>
                      </a:moveTo>
                      <a:lnTo>
                        <a:pt x="26" y="19"/>
                      </a:lnTo>
                      <a:lnTo>
                        <a:pt x="0" y="0"/>
                      </a:lnTo>
                      <a:lnTo>
                        <a:pt x="125" y="0"/>
                      </a:lnTo>
                      <a:lnTo>
                        <a:pt x="151" y="19"/>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6" name="Freeform 30">
                  <a:extLst>
                    <a:ext uri="{FF2B5EF4-FFF2-40B4-BE49-F238E27FC236}">
                      <a16:creationId xmlns:a16="http://schemas.microsoft.com/office/drawing/2014/main" id="{1B977B2F-E40D-EBD0-B20C-E161CC8F5891}"/>
                    </a:ext>
                  </a:extLst>
                </p:cNvPr>
                <p:cNvSpPr>
                  <a:spLocks/>
                </p:cNvSpPr>
                <p:nvPr/>
              </p:nvSpPr>
              <p:spPr bwMode="auto">
                <a:xfrm>
                  <a:off x="1084" y="1612"/>
                  <a:ext cx="25" cy="33"/>
                </a:xfrm>
                <a:custGeom>
                  <a:avLst/>
                  <a:gdLst/>
                  <a:ahLst/>
                  <a:cxnLst>
                    <a:cxn ang="0">
                      <a:pos x="24" y="21"/>
                    </a:cxn>
                    <a:cxn ang="0">
                      <a:pos x="24" y="32"/>
                    </a:cxn>
                    <a:cxn ang="0">
                      <a:pos x="0" y="10"/>
                    </a:cxn>
                    <a:cxn ang="0">
                      <a:pos x="0" y="0"/>
                    </a:cxn>
                    <a:cxn ang="0">
                      <a:pos x="24" y="21"/>
                    </a:cxn>
                  </a:cxnLst>
                  <a:rect l="0" t="0" r="r" b="b"/>
                  <a:pathLst>
                    <a:path w="25" h="33">
                      <a:moveTo>
                        <a:pt x="24" y="21"/>
                      </a:moveTo>
                      <a:lnTo>
                        <a:pt x="24" y="32"/>
                      </a:lnTo>
                      <a:lnTo>
                        <a:pt x="0" y="10"/>
                      </a:lnTo>
                      <a:lnTo>
                        <a:pt x="0" y="0"/>
                      </a:lnTo>
                      <a:lnTo>
                        <a:pt x="24" y="21"/>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7" name="Freeform 31">
                  <a:extLst>
                    <a:ext uri="{FF2B5EF4-FFF2-40B4-BE49-F238E27FC236}">
                      <a16:creationId xmlns:a16="http://schemas.microsoft.com/office/drawing/2014/main" id="{D791D007-01B8-3A52-5D44-AFE18C0C0E59}"/>
                    </a:ext>
                  </a:extLst>
                </p:cNvPr>
                <p:cNvSpPr>
                  <a:spLocks/>
                </p:cNvSpPr>
                <p:nvPr/>
              </p:nvSpPr>
              <p:spPr bwMode="auto">
                <a:xfrm>
                  <a:off x="1083" y="1500"/>
                  <a:ext cx="175" cy="17"/>
                </a:xfrm>
                <a:custGeom>
                  <a:avLst/>
                  <a:gdLst/>
                  <a:ahLst/>
                  <a:cxnLst>
                    <a:cxn ang="0">
                      <a:pos x="174" y="16"/>
                    </a:cxn>
                    <a:cxn ang="0">
                      <a:pos x="19" y="16"/>
                    </a:cxn>
                    <a:cxn ang="0">
                      <a:pos x="0" y="0"/>
                    </a:cxn>
                    <a:cxn ang="0">
                      <a:pos x="153" y="0"/>
                    </a:cxn>
                    <a:cxn ang="0">
                      <a:pos x="174" y="16"/>
                    </a:cxn>
                  </a:cxnLst>
                  <a:rect l="0" t="0" r="r" b="b"/>
                  <a:pathLst>
                    <a:path w="175" h="17">
                      <a:moveTo>
                        <a:pt x="174" y="16"/>
                      </a:moveTo>
                      <a:lnTo>
                        <a:pt x="19" y="16"/>
                      </a:lnTo>
                      <a:lnTo>
                        <a:pt x="0" y="0"/>
                      </a:lnTo>
                      <a:lnTo>
                        <a:pt x="153" y="0"/>
                      </a:lnTo>
                      <a:lnTo>
                        <a:pt x="174"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8" name="Freeform 32">
                  <a:extLst>
                    <a:ext uri="{FF2B5EF4-FFF2-40B4-BE49-F238E27FC236}">
                      <a16:creationId xmlns:a16="http://schemas.microsoft.com/office/drawing/2014/main" id="{450FA585-151C-BCA8-C38F-B48B8E10F3CC}"/>
                    </a:ext>
                  </a:extLst>
                </p:cNvPr>
                <p:cNvSpPr>
                  <a:spLocks/>
                </p:cNvSpPr>
                <p:nvPr/>
              </p:nvSpPr>
              <p:spPr bwMode="auto">
                <a:xfrm>
                  <a:off x="1083" y="1500"/>
                  <a:ext cx="18" cy="122"/>
                </a:xfrm>
                <a:custGeom>
                  <a:avLst/>
                  <a:gdLst/>
                  <a:ahLst/>
                  <a:cxnLst>
                    <a:cxn ang="0">
                      <a:pos x="17" y="14"/>
                    </a:cxn>
                    <a:cxn ang="0">
                      <a:pos x="17" y="121"/>
                    </a:cxn>
                    <a:cxn ang="0">
                      <a:pos x="0" y="105"/>
                    </a:cxn>
                    <a:cxn ang="0">
                      <a:pos x="0" y="0"/>
                    </a:cxn>
                    <a:cxn ang="0">
                      <a:pos x="17" y="14"/>
                    </a:cxn>
                  </a:cxnLst>
                  <a:rect l="0" t="0" r="r" b="b"/>
                  <a:pathLst>
                    <a:path w="18" h="122">
                      <a:moveTo>
                        <a:pt x="17" y="14"/>
                      </a:moveTo>
                      <a:lnTo>
                        <a:pt x="17" y="121"/>
                      </a:lnTo>
                      <a:lnTo>
                        <a:pt x="0" y="105"/>
                      </a:lnTo>
                      <a:lnTo>
                        <a:pt x="0" y="0"/>
                      </a:lnTo>
                      <a:lnTo>
                        <a:pt x="17" y="1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9" name="Freeform 33">
                  <a:extLst>
                    <a:ext uri="{FF2B5EF4-FFF2-40B4-BE49-F238E27FC236}">
                      <a16:creationId xmlns:a16="http://schemas.microsoft.com/office/drawing/2014/main" id="{1462E725-27E9-F0D8-B7DA-2072378D415A}"/>
                    </a:ext>
                  </a:extLst>
                </p:cNvPr>
                <p:cNvSpPr>
                  <a:spLocks/>
                </p:cNvSpPr>
                <p:nvPr/>
              </p:nvSpPr>
              <p:spPr bwMode="auto">
                <a:xfrm>
                  <a:off x="1100" y="1515"/>
                  <a:ext cx="156" cy="107"/>
                </a:xfrm>
                <a:custGeom>
                  <a:avLst/>
                  <a:gdLst/>
                  <a:ahLst/>
                  <a:cxnLst>
                    <a:cxn ang="0">
                      <a:pos x="0" y="106"/>
                    </a:cxn>
                    <a:cxn ang="0">
                      <a:pos x="155" y="106"/>
                    </a:cxn>
                    <a:cxn ang="0">
                      <a:pos x="155" y="0"/>
                    </a:cxn>
                    <a:cxn ang="0">
                      <a:pos x="0" y="0"/>
                    </a:cxn>
                    <a:cxn ang="0">
                      <a:pos x="0" y="106"/>
                    </a:cxn>
                  </a:cxnLst>
                  <a:rect l="0" t="0" r="r" b="b"/>
                  <a:pathLst>
                    <a:path w="156" h="107">
                      <a:moveTo>
                        <a:pt x="0" y="106"/>
                      </a:moveTo>
                      <a:lnTo>
                        <a:pt x="155" y="106"/>
                      </a:lnTo>
                      <a:lnTo>
                        <a:pt x="155" y="0"/>
                      </a:lnTo>
                      <a:lnTo>
                        <a:pt x="0" y="0"/>
                      </a:lnTo>
                      <a:lnTo>
                        <a:pt x="0" y="10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20" name="Freeform 34">
                  <a:extLst>
                    <a:ext uri="{FF2B5EF4-FFF2-40B4-BE49-F238E27FC236}">
                      <a16:creationId xmlns:a16="http://schemas.microsoft.com/office/drawing/2014/main" id="{09CB2F60-5710-380D-CD53-21135D2449D8}"/>
                    </a:ext>
                  </a:extLst>
                </p:cNvPr>
                <p:cNvSpPr>
                  <a:spLocks/>
                </p:cNvSpPr>
                <p:nvPr/>
              </p:nvSpPr>
              <p:spPr bwMode="auto">
                <a:xfrm>
                  <a:off x="1063" y="1641"/>
                  <a:ext cx="33" cy="41"/>
                </a:xfrm>
                <a:custGeom>
                  <a:avLst/>
                  <a:gdLst/>
                  <a:ahLst/>
                  <a:cxnLst>
                    <a:cxn ang="0">
                      <a:pos x="32" y="32"/>
                    </a:cxn>
                    <a:cxn ang="0">
                      <a:pos x="32" y="40"/>
                    </a:cxn>
                    <a:cxn ang="0">
                      <a:pos x="0" y="15"/>
                    </a:cxn>
                    <a:cxn ang="0">
                      <a:pos x="0" y="0"/>
                    </a:cxn>
                    <a:cxn ang="0">
                      <a:pos x="32" y="32"/>
                    </a:cxn>
                  </a:cxnLst>
                  <a:rect l="0" t="0" r="r" b="b"/>
                  <a:pathLst>
                    <a:path w="33" h="41">
                      <a:moveTo>
                        <a:pt x="32" y="32"/>
                      </a:moveTo>
                      <a:lnTo>
                        <a:pt x="32" y="40"/>
                      </a:lnTo>
                      <a:lnTo>
                        <a:pt x="0" y="15"/>
                      </a:lnTo>
                      <a:lnTo>
                        <a:pt x="0" y="0"/>
                      </a:lnTo>
                      <a:lnTo>
                        <a:pt x="32" y="32"/>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1" name="Freeform 35">
                  <a:extLst>
                    <a:ext uri="{FF2B5EF4-FFF2-40B4-BE49-F238E27FC236}">
                      <a16:creationId xmlns:a16="http://schemas.microsoft.com/office/drawing/2014/main" id="{6E32E812-CE49-77CD-601F-AE4C64E05F96}"/>
                    </a:ext>
                  </a:extLst>
                </p:cNvPr>
                <p:cNvSpPr>
                  <a:spLocks/>
                </p:cNvSpPr>
                <p:nvPr/>
              </p:nvSpPr>
              <p:spPr bwMode="auto">
                <a:xfrm>
                  <a:off x="1095" y="1675"/>
                  <a:ext cx="222" cy="17"/>
                </a:xfrm>
                <a:custGeom>
                  <a:avLst/>
                  <a:gdLst/>
                  <a:ahLst/>
                  <a:cxnLst>
                    <a:cxn ang="0">
                      <a:pos x="0" y="16"/>
                    </a:cxn>
                    <a:cxn ang="0">
                      <a:pos x="221" y="16"/>
                    </a:cxn>
                    <a:cxn ang="0">
                      <a:pos x="221" y="0"/>
                    </a:cxn>
                    <a:cxn ang="0">
                      <a:pos x="0" y="0"/>
                    </a:cxn>
                    <a:cxn ang="0">
                      <a:pos x="0" y="16"/>
                    </a:cxn>
                  </a:cxnLst>
                  <a:rect l="0" t="0" r="r" b="b"/>
                  <a:pathLst>
                    <a:path w="222" h="17">
                      <a:moveTo>
                        <a:pt x="0" y="16"/>
                      </a:moveTo>
                      <a:lnTo>
                        <a:pt x="221" y="16"/>
                      </a:lnTo>
                      <a:lnTo>
                        <a:pt x="22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22" name="Freeform 36">
                  <a:extLst>
                    <a:ext uri="{FF2B5EF4-FFF2-40B4-BE49-F238E27FC236}">
                      <a16:creationId xmlns:a16="http://schemas.microsoft.com/office/drawing/2014/main" id="{49D4B716-0160-B935-6DC2-8E94FBEFD051}"/>
                    </a:ext>
                  </a:extLst>
                </p:cNvPr>
                <p:cNvSpPr>
                  <a:spLocks/>
                </p:cNvSpPr>
                <p:nvPr/>
              </p:nvSpPr>
              <p:spPr bwMode="auto">
                <a:xfrm>
                  <a:off x="1118" y="1528"/>
                  <a:ext cx="124" cy="80"/>
                </a:xfrm>
                <a:custGeom>
                  <a:avLst/>
                  <a:gdLst/>
                  <a:ahLst/>
                  <a:cxnLst>
                    <a:cxn ang="0">
                      <a:pos x="0" y="0"/>
                    </a:cxn>
                    <a:cxn ang="0">
                      <a:pos x="123" y="79"/>
                    </a:cxn>
                    <a:cxn ang="0">
                      <a:pos x="0" y="79"/>
                    </a:cxn>
                    <a:cxn ang="0">
                      <a:pos x="0" y="0"/>
                    </a:cxn>
                  </a:cxnLst>
                  <a:rect l="0" t="0" r="r" b="b"/>
                  <a:pathLst>
                    <a:path w="124" h="80">
                      <a:moveTo>
                        <a:pt x="0" y="0"/>
                      </a:moveTo>
                      <a:lnTo>
                        <a:pt x="123" y="79"/>
                      </a:lnTo>
                      <a:lnTo>
                        <a:pt x="0" y="79"/>
                      </a:lnTo>
                      <a:lnTo>
                        <a:pt x="0" y="0"/>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3" name="Freeform 37">
                  <a:extLst>
                    <a:ext uri="{FF2B5EF4-FFF2-40B4-BE49-F238E27FC236}">
                      <a16:creationId xmlns:a16="http://schemas.microsoft.com/office/drawing/2014/main" id="{0E738E17-8FF6-5571-1AE4-92956B6CFEA8}"/>
                    </a:ext>
                  </a:extLst>
                </p:cNvPr>
                <p:cNvSpPr>
                  <a:spLocks/>
                </p:cNvSpPr>
                <p:nvPr/>
              </p:nvSpPr>
              <p:spPr bwMode="auto">
                <a:xfrm>
                  <a:off x="1118" y="1526"/>
                  <a:ext cx="124" cy="82"/>
                </a:xfrm>
                <a:custGeom>
                  <a:avLst/>
                  <a:gdLst/>
                  <a:ahLst/>
                  <a:cxnLst>
                    <a:cxn ang="0">
                      <a:pos x="0" y="0"/>
                    </a:cxn>
                    <a:cxn ang="0">
                      <a:pos x="123" y="0"/>
                    </a:cxn>
                    <a:cxn ang="0">
                      <a:pos x="123" y="81"/>
                    </a:cxn>
                    <a:cxn ang="0">
                      <a:pos x="0" y="0"/>
                    </a:cxn>
                  </a:cxnLst>
                  <a:rect l="0" t="0" r="r" b="b"/>
                  <a:pathLst>
                    <a:path w="124" h="82">
                      <a:moveTo>
                        <a:pt x="0" y="0"/>
                      </a:moveTo>
                      <a:lnTo>
                        <a:pt x="123" y="0"/>
                      </a:lnTo>
                      <a:lnTo>
                        <a:pt x="123" y="81"/>
                      </a:lnTo>
                      <a:lnTo>
                        <a:pt x="0" y="0"/>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4" name="Freeform 38">
                  <a:extLst>
                    <a:ext uri="{FF2B5EF4-FFF2-40B4-BE49-F238E27FC236}">
                      <a16:creationId xmlns:a16="http://schemas.microsoft.com/office/drawing/2014/main" id="{38AE63FA-C598-FDA9-9D27-7DFAB2C61527}"/>
                    </a:ext>
                  </a:extLst>
                </p:cNvPr>
                <p:cNvSpPr>
                  <a:spLocks/>
                </p:cNvSpPr>
                <p:nvPr/>
              </p:nvSpPr>
              <p:spPr bwMode="auto">
                <a:xfrm>
                  <a:off x="1122" y="1531"/>
                  <a:ext cx="114" cy="73"/>
                </a:xfrm>
                <a:custGeom>
                  <a:avLst/>
                  <a:gdLst/>
                  <a:ahLst/>
                  <a:cxnLst>
                    <a:cxn ang="0">
                      <a:pos x="0" y="72"/>
                    </a:cxn>
                    <a:cxn ang="0">
                      <a:pos x="113" y="72"/>
                    </a:cxn>
                    <a:cxn ang="0">
                      <a:pos x="113" y="0"/>
                    </a:cxn>
                    <a:cxn ang="0">
                      <a:pos x="0" y="0"/>
                    </a:cxn>
                    <a:cxn ang="0">
                      <a:pos x="0" y="72"/>
                    </a:cxn>
                  </a:cxnLst>
                  <a:rect l="0" t="0" r="r" b="b"/>
                  <a:pathLst>
                    <a:path w="114" h="73">
                      <a:moveTo>
                        <a:pt x="0" y="72"/>
                      </a:moveTo>
                      <a:lnTo>
                        <a:pt x="113" y="72"/>
                      </a:lnTo>
                      <a:lnTo>
                        <a:pt x="113" y="0"/>
                      </a:lnTo>
                      <a:lnTo>
                        <a:pt x="0" y="0"/>
                      </a:lnTo>
                      <a:lnTo>
                        <a:pt x="0" y="72"/>
                      </a:lnTo>
                    </a:path>
                  </a:pathLst>
                </a:custGeom>
                <a:solidFill>
                  <a:srgbClr val="44F8FF"/>
                </a:solidFill>
                <a:ln w="12700" cap="rnd" cmpd="sng">
                  <a:noFill/>
                  <a:prstDash val="solid"/>
                  <a:round/>
                  <a:headEnd type="none" w="med" len="med"/>
                  <a:tailEnd type="none" w="med" len="med"/>
                </a:ln>
                <a:effectLst/>
              </p:spPr>
              <p:txBody>
                <a:bodyPr/>
                <a:lstStyle/>
                <a:p>
                  <a:endParaRPr lang="de-DE"/>
                </a:p>
              </p:txBody>
            </p:sp>
            <p:sp>
              <p:nvSpPr>
                <p:cNvPr id="25" name="Freeform 39">
                  <a:extLst>
                    <a:ext uri="{FF2B5EF4-FFF2-40B4-BE49-F238E27FC236}">
                      <a16:creationId xmlns:a16="http://schemas.microsoft.com/office/drawing/2014/main" id="{E9E820C9-9C7F-1D8D-9E76-6E48DBC1F26F}"/>
                    </a:ext>
                  </a:extLst>
                </p:cNvPr>
                <p:cNvSpPr>
                  <a:spLocks/>
                </p:cNvSpPr>
                <p:nvPr/>
              </p:nvSpPr>
              <p:spPr bwMode="auto">
                <a:xfrm>
                  <a:off x="1063" y="1641"/>
                  <a:ext cx="254" cy="33"/>
                </a:xfrm>
                <a:custGeom>
                  <a:avLst/>
                  <a:gdLst/>
                  <a:ahLst/>
                  <a:cxnLst>
                    <a:cxn ang="0">
                      <a:pos x="253" y="32"/>
                    </a:cxn>
                    <a:cxn ang="0">
                      <a:pos x="30" y="32"/>
                    </a:cxn>
                    <a:cxn ang="0">
                      <a:pos x="0" y="0"/>
                    </a:cxn>
                    <a:cxn ang="0">
                      <a:pos x="222" y="0"/>
                    </a:cxn>
                    <a:cxn ang="0">
                      <a:pos x="253" y="32"/>
                    </a:cxn>
                  </a:cxnLst>
                  <a:rect l="0" t="0" r="r" b="b"/>
                  <a:pathLst>
                    <a:path w="254" h="33">
                      <a:moveTo>
                        <a:pt x="253" y="32"/>
                      </a:moveTo>
                      <a:lnTo>
                        <a:pt x="30" y="32"/>
                      </a:lnTo>
                      <a:lnTo>
                        <a:pt x="0" y="0"/>
                      </a:lnTo>
                      <a:lnTo>
                        <a:pt x="222" y="0"/>
                      </a:lnTo>
                      <a:lnTo>
                        <a:pt x="253" y="32"/>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6" name="Line 40">
                  <a:extLst>
                    <a:ext uri="{FF2B5EF4-FFF2-40B4-BE49-F238E27FC236}">
                      <a16:creationId xmlns:a16="http://schemas.microsoft.com/office/drawing/2014/main" id="{318E10A3-8F69-EFD6-2F31-9F17AD7DFCAF}"/>
                    </a:ext>
                  </a:extLst>
                </p:cNvPr>
                <p:cNvSpPr>
                  <a:spLocks noChangeShapeType="1"/>
                </p:cNvSpPr>
                <p:nvPr/>
              </p:nvSpPr>
              <p:spPr bwMode="auto">
                <a:xfrm>
                  <a:off x="1083" y="1505"/>
                  <a:ext cx="0" cy="98"/>
                </a:xfrm>
                <a:prstGeom prst="line">
                  <a:avLst/>
                </a:prstGeom>
                <a:noFill/>
                <a:ln w="12700">
                  <a:noFill/>
                  <a:round/>
                  <a:headEnd/>
                  <a:tailEnd/>
                </a:ln>
                <a:effectLst/>
              </p:spPr>
              <p:txBody>
                <a:bodyPr wrap="none" anchor="ctr"/>
                <a:lstStyle/>
                <a:p>
                  <a:endParaRPr lang="de-DE"/>
                </a:p>
              </p:txBody>
            </p:sp>
          </p:grpSp>
          <p:sp>
            <p:nvSpPr>
              <p:cNvPr id="11" name="Text Box 41">
                <a:extLst>
                  <a:ext uri="{FF2B5EF4-FFF2-40B4-BE49-F238E27FC236}">
                    <a16:creationId xmlns:a16="http://schemas.microsoft.com/office/drawing/2014/main" id="{C2384D4A-9014-348F-02A5-418B17E6B52D}"/>
                  </a:ext>
                </a:extLst>
              </p:cNvPr>
              <p:cNvSpPr txBox="1">
                <a:spLocks noChangeArrowheads="1"/>
              </p:cNvSpPr>
              <p:nvPr/>
            </p:nvSpPr>
            <p:spPr bwMode="auto">
              <a:xfrm>
                <a:off x="1808" y="1616"/>
                <a:ext cx="268" cy="156"/>
              </a:xfrm>
              <a:prstGeom prst="rect">
                <a:avLst/>
              </a:prstGeom>
              <a:noFill/>
              <a:ln w="12700">
                <a:noFill/>
                <a:miter lim="800000"/>
                <a:headEnd/>
                <a:tailEnd/>
              </a:ln>
              <a:effectLst/>
            </p:spPr>
            <p:txBody>
              <a:bodyPr wrap="none">
                <a:spAutoFit/>
              </a:bodyPr>
              <a:lstStyle/>
              <a:p>
                <a:pPr algn="ctr"/>
                <a:r>
                  <a:rPr lang="de-DE" sz="900"/>
                  <a:t>H2  </a:t>
                </a:r>
              </a:p>
            </p:txBody>
          </p:sp>
        </p:grpSp>
        <p:sp>
          <p:nvSpPr>
            <p:cNvPr id="9" name="Line 42">
              <a:extLst>
                <a:ext uri="{FF2B5EF4-FFF2-40B4-BE49-F238E27FC236}">
                  <a16:creationId xmlns:a16="http://schemas.microsoft.com/office/drawing/2014/main" id="{93156E5C-38B0-91F5-61C0-C3C26D579C4C}"/>
                </a:ext>
              </a:extLst>
            </p:cNvPr>
            <p:cNvSpPr>
              <a:spLocks noChangeShapeType="1"/>
            </p:cNvSpPr>
            <p:nvPr/>
          </p:nvSpPr>
          <p:spPr bwMode="auto">
            <a:xfrm>
              <a:off x="4589" y="1119"/>
              <a:ext cx="384" cy="0"/>
            </a:xfrm>
            <a:prstGeom prst="line">
              <a:avLst/>
            </a:prstGeom>
            <a:noFill/>
            <a:ln w="19050">
              <a:solidFill>
                <a:schemeClr val="tx1"/>
              </a:solidFill>
              <a:round/>
              <a:headEnd/>
              <a:tailEnd type="triangle" w="med" len="lg"/>
            </a:ln>
            <a:effectLst/>
          </p:spPr>
          <p:txBody>
            <a:bodyPr wrap="none" anchor="ctr"/>
            <a:lstStyle/>
            <a:p>
              <a:endParaRPr lang="de-DE"/>
            </a:p>
          </p:txBody>
        </p:sp>
      </p:grpSp>
      <p:grpSp>
        <p:nvGrpSpPr>
          <p:cNvPr id="44" name="Group 43">
            <a:extLst>
              <a:ext uri="{FF2B5EF4-FFF2-40B4-BE49-F238E27FC236}">
                <a16:creationId xmlns:a16="http://schemas.microsoft.com/office/drawing/2014/main" id="{E1ABAF6C-051A-5121-9F87-6C8892145679}"/>
              </a:ext>
            </a:extLst>
          </p:cNvPr>
          <p:cNvGrpSpPr>
            <a:grpSpLocks noChangeAspect="1"/>
          </p:cNvGrpSpPr>
          <p:nvPr/>
        </p:nvGrpSpPr>
        <p:grpSpPr bwMode="auto">
          <a:xfrm>
            <a:off x="6597879" y="4937353"/>
            <a:ext cx="3420000" cy="1506817"/>
            <a:chOff x="3060" y="1387"/>
            <a:chExt cx="2306" cy="1016"/>
          </a:xfrm>
        </p:grpSpPr>
        <p:pic>
          <p:nvPicPr>
            <p:cNvPr id="45" name="Picture 44" descr="clowd_2">
              <a:extLst>
                <a:ext uri="{FF2B5EF4-FFF2-40B4-BE49-F238E27FC236}">
                  <a16:creationId xmlns:a16="http://schemas.microsoft.com/office/drawing/2014/main" id="{74F78160-9FC6-A2BD-98FF-96DF8DE982A4}"/>
                </a:ext>
              </a:extLst>
            </p:cNvPr>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607" y="1575"/>
              <a:ext cx="1200" cy="700"/>
            </a:xfrm>
            <a:prstGeom prst="rect">
              <a:avLst/>
            </a:prstGeom>
            <a:noFill/>
          </p:spPr>
        </p:pic>
        <p:sp>
          <p:nvSpPr>
            <p:cNvPr id="46" name="Line 45">
              <a:extLst>
                <a:ext uri="{FF2B5EF4-FFF2-40B4-BE49-F238E27FC236}">
                  <a16:creationId xmlns:a16="http://schemas.microsoft.com/office/drawing/2014/main" id="{55AC0926-FB2B-EBDA-32B8-A2E43CF4C013}"/>
                </a:ext>
              </a:extLst>
            </p:cNvPr>
            <p:cNvSpPr>
              <a:spLocks noChangeShapeType="1"/>
            </p:cNvSpPr>
            <p:nvPr/>
          </p:nvSpPr>
          <p:spPr bwMode="auto">
            <a:xfrm>
              <a:off x="3367" y="1913"/>
              <a:ext cx="384" cy="0"/>
            </a:xfrm>
            <a:prstGeom prst="line">
              <a:avLst/>
            </a:prstGeom>
            <a:noFill/>
            <a:ln w="19050">
              <a:solidFill>
                <a:schemeClr val="tx1"/>
              </a:solidFill>
              <a:round/>
              <a:headEnd/>
              <a:tailEnd type="triangle" w="med" len="lg"/>
            </a:ln>
            <a:effectLst/>
          </p:spPr>
          <p:txBody>
            <a:bodyPr wrap="none" anchor="ctr"/>
            <a:lstStyle/>
            <a:p>
              <a:endParaRPr lang="de-DE"/>
            </a:p>
          </p:txBody>
        </p:sp>
        <p:grpSp>
          <p:nvGrpSpPr>
            <p:cNvPr id="47" name="Group 46">
              <a:extLst>
                <a:ext uri="{FF2B5EF4-FFF2-40B4-BE49-F238E27FC236}">
                  <a16:creationId xmlns:a16="http://schemas.microsoft.com/office/drawing/2014/main" id="{21040EC7-5740-1103-9936-1A5D2013153F}"/>
                </a:ext>
              </a:extLst>
            </p:cNvPr>
            <p:cNvGrpSpPr>
              <a:grpSpLocks/>
            </p:cNvGrpSpPr>
            <p:nvPr/>
          </p:nvGrpSpPr>
          <p:grpSpPr bwMode="auto">
            <a:xfrm>
              <a:off x="4495" y="1387"/>
              <a:ext cx="379" cy="310"/>
              <a:chOff x="1740" y="1596"/>
              <a:chExt cx="379" cy="310"/>
            </a:xfrm>
          </p:grpSpPr>
          <p:grpSp>
            <p:nvGrpSpPr>
              <p:cNvPr id="180" name="Group 47">
                <a:extLst>
                  <a:ext uri="{FF2B5EF4-FFF2-40B4-BE49-F238E27FC236}">
                    <a16:creationId xmlns:a16="http://schemas.microsoft.com/office/drawing/2014/main" id="{946F5DC4-40DA-3411-95E7-9FCD5711B3A4}"/>
                  </a:ext>
                </a:extLst>
              </p:cNvPr>
              <p:cNvGrpSpPr>
                <a:grpSpLocks/>
              </p:cNvGrpSpPr>
              <p:nvPr/>
            </p:nvGrpSpPr>
            <p:grpSpPr bwMode="auto">
              <a:xfrm>
                <a:off x="1740" y="1596"/>
                <a:ext cx="379" cy="310"/>
                <a:chOff x="1063" y="1500"/>
                <a:chExt cx="254" cy="192"/>
              </a:xfrm>
            </p:grpSpPr>
            <p:sp>
              <p:nvSpPr>
                <p:cNvPr id="182" name="Freeform 48">
                  <a:extLst>
                    <a:ext uri="{FF2B5EF4-FFF2-40B4-BE49-F238E27FC236}">
                      <a16:creationId xmlns:a16="http://schemas.microsoft.com/office/drawing/2014/main" id="{3824809F-FD52-316D-F321-CA10B0169EE4}"/>
                    </a:ext>
                  </a:extLst>
                </p:cNvPr>
                <p:cNvSpPr>
                  <a:spLocks/>
                </p:cNvSpPr>
                <p:nvPr/>
              </p:nvSpPr>
              <p:spPr bwMode="auto">
                <a:xfrm>
                  <a:off x="1066" y="1511"/>
                  <a:ext cx="24" cy="100"/>
                </a:xfrm>
                <a:custGeom>
                  <a:avLst/>
                  <a:gdLst/>
                  <a:ahLst/>
                  <a:cxnLst>
                    <a:cxn ang="0">
                      <a:pos x="22" y="4"/>
                    </a:cxn>
                    <a:cxn ang="0">
                      <a:pos x="23" y="99"/>
                    </a:cxn>
                    <a:cxn ang="0">
                      <a:pos x="0" y="63"/>
                    </a:cxn>
                    <a:cxn ang="0">
                      <a:pos x="0" y="0"/>
                    </a:cxn>
                    <a:cxn ang="0">
                      <a:pos x="22" y="4"/>
                    </a:cxn>
                  </a:cxnLst>
                  <a:rect l="0" t="0" r="r" b="b"/>
                  <a:pathLst>
                    <a:path w="24" h="100">
                      <a:moveTo>
                        <a:pt x="22" y="4"/>
                      </a:moveTo>
                      <a:lnTo>
                        <a:pt x="23" y="99"/>
                      </a:lnTo>
                      <a:lnTo>
                        <a:pt x="0" y="63"/>
                      </a:lnTo>
                      <a:lnTo>
                        <a:pt x="0" y="0"/>
                      </a:lnTo>
                      <a:lnTo>
                        <a:pt x="22" y="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83" name="Freeform 49">
                  <a:extLst>
                    <a:ext uri="{FF2B5EF4-FFF2-40B4-BE49-F238E27FC236}">
                      <a16:creationId xmlns:a16="http://schemas.microsoft.com/office/drawing/2014/main" id="{BBF9D281-5B8C-4387-E880-57ECDBC800BD}"/>
                    </a:ext>
                  </a:extLst>
                </p:cNvPr>
                <p:cNvSpPr>
                  <a:spLocks/>
                </p:cNvSpPr>
                <p:nvPr/>
              </p:nvSpPr>
              <p:spPr bwMode="auto">
                <a:xfrm>
                  <a:off x="1063" y="1511"/>
                  <a:ext cx="138" cy="17"/>
                </a:xfrm>
                <a:custGeom>
                  <a:avLst/>
                  <a:gdLst/>
                  <a:ahLst/>
                  <a:cxnLst>
                    <a:cxn ang="0">
                      <a:pos x="137" y="16"/>
                    </a:cxn>
                    <a:cxn ang="0">
                      <a:pos x="28" y="16"/>
                    </a:cxn>
                    <a:cxn ang="0">
                      <a:pos x="0" y="0"/>
                    </a:cxn>
                    <a:cxn ang="0">
                      <a:pos x="107" y="0"/>
                    </a:cxn>
                    <a:cxn ang="0">
                      <a:pos x="137" y="16"/>
                    </a:cxn>
                  </a:cxnLst>
                  <a:rect l="0" t="0" r="r" b="b"/>
                  <a:pathLst>
                    <a:path w="138" h="17">
                      <a:moveTo>
                        <a:pt x="137" y="16"/>
                      </a:moveTo>
                      <a:lnTo>
                        <a:pt x="28" y="16"/>
                      </a:lnTo>
                      <a:lnTo>
                        <a:pt x="0" y="0"/>
                      </a:lnTo>
                      <a:lnTo>
                        <a:pt x="107" y="0"/>
                      </a:lnTo>
                      <a:lnTo>
                        <a:pt x="137"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84" name="Freeform 50">
                  <a:extLst>
                    <a:ext uri="{FF2B5EF4-FFF2-40B4-BE49-F238E27FC236}">
                      <a16:creationId xmlns:a16="http://schemas.microsoft.com/office/drawing/2014/main" id="{02947493-D3F7-1E51-7085-3A94CAB4910A}"/>
                    </a:ext>
                  </a:extLst>
                </p:cNvPr>
                <p:cNvSpPr>
                  <a:spLocks/>
                </p:cNvSpPr>
                <p:nvPr/>
              </p:nvSpPr>
              <p:spPr bwMode="auto">
                <a:xfrm>
                  <a:off x="1107" y="1632"/>
                  <a:ext cx="132" cy="17"/>
                </a:xfrm>
                <a:custGeom>
                  <a:avLst/>
                  <a:gdLst/>
                  <a:ahLst/>
                  <a:cxnLst>
                    <a:cxn ang="0">
                      <a:pos x="0" y="16"/>
                    </a:cxn>
                    <a:cxn ang="0">
                      <a:pos x="131" y="16"/>
                    </a:cxn>
                    <a:cxn ang="0">
                      <a:pos x="131" y="0"/>
                    </a:cxn>
                    <a:cxn ang="0">
                      <a:pos x="0" y="0"/>
                    </a:cxn>
                    <a:cxn ang="0">
                      <a:pos x="0" y="16"/>
                    </a:cxn>
                  </a:cxnLst>
                  <a:rect l="0" t="0" r="r" b="b"/>
                  <a:pathLst>
                    <a:path w="132" h="17">
                      <a:moveTo>
                        <a:pt x="0" y="16"/>
                      </a:moveTo>
                      <a:lnTo>
                        <a:pt x="131" y="16"/>
                      </a:lnTo>
                      <a:lnTo>
                        <a:pt x="13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185" name="Freeform 51">
                  <a:extLst>
                    <a:ext uri="{FF2B5EF4-FFF2-40B4-BE49-F238E27FC236}">
                      <a16:creationId xmlns:a16="http://schemas.microsoft.com/office/drawing/2014/main" id="{228E4B0C-024A-6604-0324-FB4C79FF7360}"/>
                    </a:ext>
                  </a:extLst>
                </p:cNvPr>
                <p:cNvSpPr>
                  <a:spLocks/>
                </p:cNvSpPr>
                <p:nvPr/>
              </p:nvSpPr>
              <p:spPr bwMode="auto">
                <a:xfrm>
                  <a:off x="1084" y="1613"/>
                  <a:ext cx="152" cy="20"/>
                </a:xfrm>
                <a:custGeom>
                  <a:avLst/>
                  <a:gdLst/>
                  <a:ahLst/>
                  <a:cxnLst>
                    <a:cxn ang="0">
                      <a:pos x="151" y="19"/>
                    </a:cxn>
                    <a:cxn ang="0">
                      <a:pos x="26" y="19"/>
                    </a:cxn>
                    <a:cxn ang="0">
                      <a:pos x="0" y="0"/>
                    </a:cxn>
                    <a:cxn ang="0">
                      <a:pos x="125" y="0"/>
                    </a:cxn>
                    <a:cxn ang="0">
                      <a:pos x="151" y="19"/>
                    </a:cxn>
                  </a:cxnLst>
                  <a:rect l="0" t="0" r="r" b="b"/>
                  <a:pathLst>
                    <a:path w="152" h="20">
                      <a:moveTo>
                        <a:pt x="151" y="19"/>
                      </a:moveTo>
                      <a:lnTo>
                        <a:pt x="26" y="19"/>
                      </a:lnTo>
                      <a:lnTo>
                        <a:pt x="0" y="0"/>
                      </a:lnTo>
                      <a:lnTo>
                        <a:pt x="125" y="0"/>
                      </a:lnTo>
                      <a:lnTo>
                        <a:pt x="151" y="19"/>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86" name="Freeform 52">
                  <a:extLst>
                    <a:ext uri="{FF2B5EF4-FFF2-40B4-BE49-F238E27FC236}">
                      <a16:creationId xmlns:a16="http://schemas.microsoft.com/office/drawing/2014/main" id="{35387AA0-8AFC-8330-5E64-FBCF9DC0529F}"/>
                    </a:ext>
                  </a:extLst>
                </p:cNvPr>
                <p:cNvSpPr>
                  <a:spLocks/>
                </p:cNvSpPr>
                <p:nvPr/>
              </p:nvSpPr>
              <p:spPr bwMode="auto">
                <a:xfrm>
                  <a:off x="1084" y="1612"/>
                  <a:ext cx="25" cy="33"/>
                </a:xfrm>
                <a:custGeom>
                  <a:avLst/>
                  <a:gdLst/>
                  <a:ahLst/>
                  <a:cxnLst>
                    <a:cxn ang="0">
                      <a:pos x="24" y="21"/>
                    </a:cxn>
                    <a:cxn ang="0">
                      <a:pos x="24" y="32"/>
                    </a:cxn>
                    <a:cxn ang="0">
                      <a:pos x="0" y="10"/>
                    </a:cxn>
                    <a:cxn ang="0">
                      <a:pos x="0" y="0"/>
                    </a:cxn>
                    <a:cxn ang="0">
                      <a:pos x="24" y="21"/>
                    </a:cxn>
                  </a:cxnLst>
                  <a:rect l="0" t="0" r="r" b="b"/>
                  <a:pathLst>
                    <a:path w="25" h="33">
                      <a:moveTo>
                        <a:pt x="24" y="21"/>
                      </a:moveTo>
                      <a:lnTo>
                        <a:pt x="24" y="32"/>
                      </a:lnTo>
                      <a:lnTo>
                        <a:pt x="0" y="10"/>
                      </a:lnTo>
                      <a:lnTo>
                        <a:pt x="0" y="0"/>
                      </a:lnTo>
                      <a:lnTo>
                        <a:pt x="24" y="21"/>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87" name="Freeform 53">
                  <a:extLst>
                    <a:ext uri="{FF2B5EF4-FFF2-40B4-BE49-F238E27FC236}">
                      <a16:creationId xmlns:a16="http://schemas.microsoft.com/office/drawing/2014/main" id="{BF069C8D-E2DF-A30C-A77E-DAB1022DF781}"/>
                    </a:ext>
                  </a:extLst>
                </p:cNvPr>
                <p:cNvSpPr>
                  <a:spLocks/>
                </p:cNvSpPr>
                <p:nvPr/>
              </p:nvSpPr>
              <p:spPr bwMode="auto">
                <a:xfrm>
                  <a:off x="1083" y="1500"/>
                  <a:ext cx="175" cy="17"/>
                </a:xfrm>
                <a:custGeom>
                  <a:avLst/>
                  <a:gdLst/>
                  <a:ahLst/>
                  <a:cxnLst>
                    <a:cxn ang="0">
                      <a:pos x="174" y="16"/>
                    </a:cxn>
                    <a:cxn ang="0">
                      <a:pos x="19" y="16"/>
                    </a:cxn>
                    <a:cxn ang="0">
                      <a:pos x="0" y="0"/>
                    </a:cxn>
                    <a:cxn ang="0">
                      <a:pos x="153" y="0"/>
                    </a:cxn>
                    <a:cxn ang="0">
                      <a:pos x="174" y="16"/>
                    </a:cxn>
                  </a:cxnLst>
                  <a:rect l="0" t="0" r="r" b="b"/>
                  <a:pathLst>
                    <a:path w="175" h="17">
                      <a:moveTo>
                        <a:pt x="174" y="16"/>
                      </a:moveTo>
                      <a:lnTo>
                        <a:pt x="19" y="16"/>
                      </a:lnTo>
                      <a:lnTo>
                        <a:pt x="0" y="0"/>
                      </a:lnTo>
                      <a:lnTo>
                        <a:pt x="153" y="0"/>
                      </a:lnTo>
                      <a:lnTo>
                        <a:pt x="174"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88" name="Freeform 54">
                  <a:extLst>
                    <a:ext uri="{FF2B5EF4-FFF2-40B4-BE49-F238E27FC236}">
                      <a16:creationId xmlns:a16="http://schemas.microsoft.com/office/drawing/2014/main" id="{3907B1B5-A913-CC6E-CD8D-65153B8FAD16}"/>
                    </a:ext>
                  </a:extLst>
                </p:cNvPr>
                <p:cNvSpPr>
                  <a:spLocks/>
                </p:cNvSpPr>
                <p:nvPr/>
              </p:nvSpPr>
              <p:spPr bwMode="auto">
                <a:xfrm>
                  <a:off x="1083" y="1500"/>
                  <a:ext cx="18" cy="122"/>
                </a:xfrm>
                <a:custGeom>
                  <a:avLst/>
                  <a:gdLst/>
                  <a:ahLst/>
                  <a:cxnLst>
                    <a:cxn ang="0">
                      <a:pos x="17" y="14"/>
                    </a:cxn>
                    <a:cxn ang="0">
                      <a:pos x="17" y="121"/>
                    </a:cxn>
                    <a:cxn ang="0">
                      <a:pos x="0" y="105"/>
                    </a:cxn>
                    <a:cxn ang="0">
                      <a:pos x="0" y="0"/>
                    </a:cxn>
                    <a:cxn ang="0">
                      <a:pos x="17" y="14"/>
                    </a:cxn>
                  </a:cxnLst>
                  <a:rect l="0" t="0" r="r" b="b"/>
                  <a:pathLst>
                    <a:path w="18" h="122">
                      <a:moveTo>
                        <a:pt x="17" y="14"/>
                      </a:moveTo>
                      <a:lnTo>
                        <a:pt x="17" y="121"/>
                      </a:lnTo>
                      <a:lnTo>
                        <a:pt x="0" y="105"/>
                      </a:lnTo>
                      <a:lnTo>
                        <a:pt x="0" y="0"/>
                      </a:lnTo>
                      <a:lnTo>
                        <a:pt x="17" y="1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89" name="Freeform 55">
                  <a:extLst>
                    <a:ext uri="{FF2B5EF4-FFF2-40B4-BE49-F238E27FC236}">
                      <a16:creationId xmlns:a16="http://schemas.microsoft.com/office/drawing/2014/main" id="{EBB9FF1B-97F0-7318-A1D1-36C44085B3C6}"/>
                    </a:ext>
                  </a:extLst>
                </p:cNvPr>
                <p:cNvSpPr>
                  <a:spLocks/>
                </p:cNvSpPr>
                <p:nvPr/>
              </p:nvSpPr>
              <p:spPr bwMode="auto">
                <a:xfrm>
                  <a:off x="1100" y="1515"/>
                  <a:ext cx="156" cy="107"/>
                </a:xfrm>
                <a:custGeom>
                  <a:avLst/>
                  <a:gdLst/>
                  <a:ahLst/>
                  <a:cxnLst>
                    <a:cxn ang="0">
                      <a:pos x="0" y="106"/>
                    </a:cxn>
                    <a:cxn ang="0">
                      <a:pos x="155" y="106"/>
                    </a:cxn>
                    <a:cxn ang="0">
                      <a:pos x="155" y="0"/>
                    </a:cxn>
                    <a:cxn ang="0">
                      <a:pos x="0" y="0"/>
                    </a:cxn>
                    <a:cxn ang="0">
                      <a:pos x="0" y="106"/>
                    </a:cxn>
                  </a:cxnLst>
                  <a:rect l="0" t="0" r="r" b="b"/>
                  <a:pathLst>
                    <a:path w="156" h="107">
                      <a:moveTo>
                        <a:pt x="0" y="106"/>
                      </a:moveTo>
                      <a:lnTo>
                        <a:pt x="155" y="106"/>
                      </a:lnTo>
                      <a:lnTo>
                        <a:pt x="155" y="0"/>
                      </a:lnTo>
                      <a:lnTo>
                        <a:pt x="0" y="0"/>
                      </a:lnTo>
                      <a:lnTo>
                        <a:pt x="0" y="10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190" name="Freeform 56">
                  <a:extLst>
                    <a:ext uri="{FF2B5EF4-FFF2-40B4-BE49-F238E27FC236}">
                      <a16:creationId xmlns:a16="http://schemas.microsoft.com/office/drawing/2014/main" id="{3F2962E7-8C3A-345F-F547-0E0DD2007803}"/>
                    </a:ext>
                  </a:extLst>
                </p:cNvPr>
                <p:cNvSpPr>
                  <a:spLocks/>
                </p:cNvSpPr>
                <p:nvPr/>
              </p:nvSpPr>
              <p:spPr bwMode="auto">
                <a:xfrm>
                  <a:off x="1063" y="1641"/>
                  <a:ext cx="33" cy="41"/>
                </a:xfrm>
                <a:custGeom>
                  <a:avLst/>
                  <a:gdLst/>
                  <a:ahLst/>
                  <a:cxnLst>
                    <a:cxn ang="0">
                      <a:pos x="32" y="32"/>
                    </a:cxn>
                    <a:cxn ang="0">
                      <a:pos x="32" y="40"/>
                    </a:cxn>
                    <a:cxn ang="0">
                      <a:pos x="0" y="15"/>
                    </a:cxn>
                    <a:cxn ang="0">
                      <a:pos x="0" y="0"/>
                    </a:cxn>
                    <a:cxn ang="0">
                      <a:pos x="32" y="32"/>
                    </a:cxn>
                  </a:cxnLst>
                  <a:rect l="0" t="0" r="r" b="b"/>
                  <a:pathLst>
                    <a:path w="33" h="41">
                      <a:moveTo>
                        <a:pt x="32" y="32"/>
                      </a:moveTo>
                      <a:lnTo>
                        <a:pt x="32" y="40"/>
                      </a:lnTo>
                      <a:lnTo>
                        <a:pt x="0" y="15"/>
                      </a:lnTo>
                      <a:lnTo>
                        <a:pt x="0" y="0"/>
                      </a:lnTo>
                      <a:lnTo>
                        <a:pt x="32" y="32"/>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91" name="Freeform 57">
                  <a:extLst>
                    <a:ext uri="{FF2B5EF4-FFF2-40B4-BE49-F238E27FC236}">
                      <a16:creationId xmlns:a16="http://schemas.microsoft.com/office/drawing/2014/main" id="{B9F9B9FF-A359-2040-413C-D321A5AF186D}"/>
                    </a:ext>
                  </a:extLst>
                </p:cNvPr>
                <p:cNvSpPr>
                  <a:spLocks/>
                </p:cNvSpPr>
                <p:nvPr/>
              </p:nvSpPr>
              <p:spPr bwMode="auto">
                <a:xfrm>
                  <a:off x="1095" y="1675"/>
                  <a:ext cx="222" cy="17"/>
                </a:xfrm>
                <a:custGeom>
                  <a:avLst/>
                  <a:gdLst/>
                  <a:ahLst/>
                  <a:cxnLst>
                    <a:cxn ang="0">
                      <a:pos x="0" y="16"/>
                    </a:cxn>
                    <a:cxn ang="0">
                      <a:pos x="221" y="16"/>
                    </a:cxn>
                    <a:cxn ang="0">
                      <a:pos x="221" y="0"/>
                    </a:cxn>
                    <a:cxn ang="0">
                      <a:pos x="0" y="0"/>
                    </a:cxn>
                    <a:cxn ang="0">
                      <a:pos x="0" y="16"/>
                    </a:cxn>
                  </a:cxnLst>
                  <a:rect l="0" t="0" r="r" b="b"/>
                  <a:pathLst>
                    <a:path w="222" h="17">
                      <a:moveTo>
                        <a:pt x="0" y="16"/>
                      </a:moveTo>
                      <a:lnTo>
                        <a:pt x="221" y="16"/>
                      </a:lnTo>
                      <a:lnTo>
                        <a:pt x="22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192" name="Freeform 58">
                  <a:extLst>
                    <a:ext uri="{FF2B5EF4-FFF2-40B4-BE49-F238E27FC236}">
                      <a16:creationId xmlns:a16="http://schemas.microsoft.com/office/drawing/2014/main" id="{A62631C4-63B8-8221-7EB3-CBA4340D1D2C}"/>
                    </a:ext>
                  </a:extLst>
                </p:cNvPr>
                <p:cNvSpPr>
                  <a:spLocks/>
                </p:cNvSpPr>
                <p:nvPr/>
              </p:nvSpPr>
              <p:spPr bwMode="auto">
                <a:xfrm>
                  <a:off x="1118" y="1528"/>
                  <a:ext cx="124" cy="80"/>
                </a:xfrm>
                <a:custGeom>
                  <a:avLst/>
                  <a:gdLst/>
                  <a:ahLst/>
                  <a:cxnLst>
                    <a:cxn ang="0">
                      <a:pos x="0" y="0"/>
                    </a:cxn>
                    <a:cxn ang="0">
                      <a:pos x="123" y="79"/>
                    </a:cxn>
                    <a:cxn ang="0">
                      <a:pos x="0" y="79"/>
                    </a:cxn>
                    <a:cxn ang="0">
                      <a:pos x="0" y="0"/>
                    </a:cxn>
                  </a:cxnLst>
                  <a:rect l="0" t="0" r="r" b="b"/>
                  <a:pathLst>
                    <a:path w="124" h="80">
                      <a:moveTo>
                        <a:pt x="0" y="0"/>
                      </a:moveTo>
                      <a:lnTo>
                        <a:pt x="123" y="79"/>
                      </a:lnTo>
                      <a:lnTo>
                        <a:pt x="0" y="79"/>
                      </a:lnTo>
                      <a:lnTo>
                        <a:pt x="0" y="0"/>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93" name="Freeform 59">
                  <a:extLst>
                    <a:ext uri="{FF2B5EF4-FFF2-40B4-BE49-F238E27FC236}">
                      <a16:creationId xmlns:a16="http://schemas.microsoft.com/office/drawing/2014/main" id="{5A814D9F-BA98-966E-5DAF-23897AE96D05}"/>
                    </a:ext>
                  </a:extLst>
                </p:cNvPr>
                <p:cNvSpPr>
                  <a:spLocks/>
                </p:cNvSpPr>
                <p:nvPr/>
              </p:nvSpPr>
              <p:spPr bwMode="auto">
                <a:xfrm>
                  <a:off x="1118" y="1526"/>
                  <a:ext cx="124" cy="82"/>
                </a:xfrm>
                <a:custGeom>
                  <a:avLst/>
                  <a:gdLst/>
                  <a:ahLst/>
                  <a:cxnLst>
                    <a:cxn ang="0">
                      <a:pos x="0" y="0"/>
                    </a:cxn>
                    <a:cxn ang="0">
                      <a:pos x="123" y="0"/>
                    </a:cxn>
                    <a:cxn ang="0">
                      <a:pos x="123" y="81"/>
                    </a:cxn>
                    <a:cxn ang="0">
                      <a:pos x="0" y="0"/>
                    </a:cxn>
                  </a:cxnLst>
                  <a:rect l="0" t="0" r="r" b="b"/>
                  <a:pathLst>
                    <a:path w="124" h="82">
                      <a:moveTo>
                        <a:pt x="0" y="0"/>
                      </a:moveTo>
                      <a:lnTo>
                        <a:pt x="123" y="0"/>
                      </a:lnTo>
                      <a:lnTo>
                        <a:pt x="123" y="81"/>
                      </a:lnTo>
                      <a:lnTo>
                        <a:pt x="0" y="0"/>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94" name="Freeform 60">
                  <a:extLst>
                    <a:ext uri="{FF2B5EF4-FFF2-40B4-BE49-F238E27FC236}">
                      <a16:creationId xmlns:a16="http://schemas.microsoft.com/office/drawing/2014/main" id="{173C0318-D434-3661-839C-BC19C933B88B}"/>
                    </a:ext>
                  </a:extLst>
                </p:cNvPr>
                <p:cNvSpPr>
                  <a:spLocks/>
                </p:cNvSpPr>
                <p:nvPr/>
              </p:nvSpPr>
              <p:spPr bwMode="auto">
                <a:xfrm>
                  <a:off x="1122" y="1531"/>
                  <a:ext cx="114" cy="73"/>
                </a:xfrm>
                <a:custGeom>
                  <a:avLst/>
                  <a:gdLst/>
                  <a:ahLst/>
                  <a:cxnLst>
                    <a:cxn ang="0">
                      <a:pos x="0" y="72"/>
                    </a:cxn>
                    <a:cxn ang="0">
                      <a:pos x="113" y="72"/>
                    </a:cxn>
                    <a:cxn ang="0">
                      <a:pos x="113" y="0"/>
                    </a:cxn>
                    <a:cxn ang="0">
                      <a:pos x="0" y="0"/>
                    </a:cxn>
                    <a:cxn ang="0">
                      <a:pos x="0" y="72"/>
                    </a:cxn>
                  </a:cxnLst>
                  <a:rect l="0" t="0" r="r" b="b"/>
                  <a:pathLst>
                    <a:path w="114" h="73">
                      <a:moveTo>
                        <a:pt x="0" y="72"/>
                      </a:moveTo>
                      <a:lnTo>
                        <a:pt x="113" y="72"/>
                      </a:lnTo>
                      <a:lnTo>
                        <a:pt x="113" y="0"/>
                      </a:lnTo>
                      <a:lnTo>
                        <a:pt x="0" y="0"/>
                      </a:lnTo>
                      <a:lnTo>
                        <a:pt x="0" y="72"/>
                      </a:lnTo>
                    </a:path>
                  </a:pathLst>
                </a:custGeom>
                <a:solidFill>
                  <a:srgbClr val="44F8FF"/>
                </a:solidFill>
                <a:ln w="12700" cap="rnd" cmpd="sng">
                  <a:noFill/>
                  <a:prstDash val="solid"/>
                  <a:round/>
                  <a:headEnd type="none" w="med" len="med"/>
                  <a:tailEnd type="none" w="med" len="med"/>
                </a:ln>
                <a:effectLst/>
              </p:spPr>
              <p:txBody>
                <a:bodyPr/>
                <a:lstStyle/>
                <a:p>
                  <a:endParaRPr lang="de-DE"/>
                </a:p>
              </p:txBody>
            </p:sp>
            <p:sp>
              <p:nvSpPr>
                <p:cNvPr id="195" name="Freeform 61">
                  <a:extLst>
                    <a:ext uri="{FF2B5EF4-FFF2-40B4-BE49-F238E27FC236}">
                      <a16:creationId xmlns:a16="http://schemas.microsoft.com/office/drawing/2014/main" id="{5B633319-ADDC-0E31-2580-7DE576EF9C07}"/>
                    </a:ext>
                  </a:extLst>
                </p:cNvPr>
                <p:cNvSpPr>
                  <a:spLocks/>
                </p:cNvSpPr>
                <p:nvPr/>
              </p:nvSpPr>
              <p:spPr bwMode="auto">
                <a:xfrm>
                  <a:off x="1063" y="1641"/>
                  <a:ext cx="254" cy="33"/>
                </a:xfrm>
                <a:custGeom>
                  <a:avLst/>
                  <a:gdLst/>
                  <a:ahLst/>
                  <a:cxnLst>
                    <a:cxn ang="0">
                      <a:pos x="253" y="32"/>
                    </a:cxn>
                    <a:cxn ang="0">
                      <a:pos x="30" y="32"/>
                    </a:cxn>
                    <a:cxn ang="0">
                      <a:pos x="0" y="0"/>
                    </a:cxn>
                    <a:cxn ang="0">
                      <a:pos x="222" y="0"/>
                    </a:cxn>
                    <a:cxn ang="0">
                      <a:pos x="253" y="32"/>
                    </a:cxn>
                  </a:cxnLst>
                  <a:rect l="0" t="0" r="r" b="b"/>
                  <a:pathLst>
                    <a:path w="254" h="33">
                      <a:moveTo>
                        <a:pt x="253" y="32"/>
                      </a:moveTo>
                      <a:lnTo>
                        <a:pt x="30" y="32"/>
                      </a:lnTo>
                      <a:lnTo>
                        <a:pt x="0" y="0"/>
                      </a:lnTo>
                      <a:lnTo>
                        <a:pt x="222" y="0"/>
                      </a:lnTo>
                      <a:lnTo>
                        <a:pt x="253" y="32"/>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96" name="Line 62">
                  <a:extLst>
                    <a:ext uri="{FF2B5EF4-FFF2-40B4-BE49-F238E27FC236}">
                      <a16:creationId xmlns:a16="http://schemas.microsoft.com/office/drawing/2014/main" id="{230ED542-1A00-AB43-0B61-42147D1039D2}"/>
                    </a:ext>
                  </a:extLst>
                </p:cNvPr>
                <p:cNvSpPr>
                  <a:spLocks noChangeShapeType="1"/>
                </p:cNvSpPr>
                <p:nvPr/>
              </p:nvSpPr>
              <p:spPr bwMode="auto">
                <a:xfrm>
                  <a:off x="1083" y="1505"/>
                  <a:ext cx="0" cy="98"/>
                </a:xfrm>
                <a:prstGeom prst="line">
                  <a:avLst/>
                </a:prstGeom>
                <a:noFill/>
                <a:ln w="12700">
                  <a:solidFill>
                    <a:srgbClr val="52493E"/>
                  </a:solidFill>
                  <a:round/>
                  <a:headEnd/>
                  <a:tailEnd/>
                </a:ln>
                <a:effectLst/>
              </p:spPr>
              <p:txBody>
                <a:bodyPr wrap="none" anchor="ctr"/>
                <a:lstStyle/>
                <a:p>
                  <a:endParaRPr lang="de-DE"/>
                </a:p>
              </p:txBody>
            </p:sp>
          </p:grpSp>
          <p:sp>
            <p:nvSpPr>
              <p:cNvPr id="181" name="Text Box 63">
                <a:extLst>
                  <a:ext uri="{FF2B5EF4-FFF2-40B4-BE49-F238E27FC236}">
                    <a16:creationId xmlns:a16="http://schemas.microsoft.com/office/drawing/2014/main" id="{6F2CF769-BA05-E1BF-8F0E-5987CCC4547C}"/>
                  </a:ext>
                </a:extLst>
              </p:cNvPr>
              <p:cNvSpPr txBox="1">
                <a:spLocks noChangeArrowheads="1"/>
              </p:cNvSpPr>
              <p:nvPr/>
            </p:nvSpPr>
            <p:spPr bwMode="auto">
              <a:xfrm>
                <a:off x="1808" y="1616"/>
                <a:ext cx="267" cy="156"/>
              </a:xfrm>
              <a:prstGeom prst="rect">
                <a:avLst/>
              </a:prstGeom>
              <a:noFill/>
              <a:ln w="12700">
                <a:noFill/>
                <a:miter lim="800000"/>
                <a:headEnd/>
                <a:tailEnd/>
              </a:ln>
              <a:effectLst/>
            </p:spPr>
            <p:txBody>
              <a:bodyPr wrap="none">
                <a:spAutoFit/>
              </a:bodyPr>
              <a:lstStyle/>
              <a:p>
                <a:pPr algn="ctr"/>
                <a:r>
                  <a:rPr lang="de-DE" sz="900"/>
                  <a:t>H2  </a:t>
                </a:r>
              </a:p>
            </p:txBody>
          </p:sp>
        </p:grpSp>
        <p:grpSp>
          <p:nvGrpSpPr>
            <p:cNvPr id="48" name="Group 64">
              <a:extLst>
                <a:ext uri="{FF2B5EF4-FFF2-40B4-BE49-F238E27FC236}">
                  <a16:creationId xmlns:a16="http://schemas.microsoft.com/office/drawing/2014/main" id="{7615250B-146B-3CD7-E9D6-389CDABBC2C2}"/>
                </a:ext>
              </a:extLst>
            </p:cNvPr>
            <p:cNvGrpSpPr>
              <a:grpSpLocks/>
            </p:cNvGrpSpPr>
            <p:nvPr/>
          </p:nvGrpSpPr>
          <p:grpSpPr bwMode="auto">
            <a:xfrm>
              <a:off x="4691" y="1483"/>
              <a:ext cx="379" cy="310"/>
              <a:chOff x="1740" y="1596"/>
              <a:chExt cx="379" cy="310"/>
            </a:xfrm>
          </p:grpSpPr>
          <p:grpSp>
            <p:nvGrpSpPr>
              <p:cNvPr id="163" name="Group 65">
                <a:extLst>
                  <a:ext uri="{FF2B5EF4-FFF2-40B4-BE49-F238E27FC236}">
                    <a16:creationId xmlns:a16="http://schemas.microsoft.com/office/drawing/2014/main" id="{245AB366-A8E4-39A7-F40A-E3A409E48886}"/>
                  </a:ext>
                </a:extLst>
              </p:cNvPr>
              <p:cNvGrpSpPr>
                <a:grpSpLocks/>
              </p:cNvGrpSpPr>
              <p:nvPr/>
            </p:nvGrpSpPr>
            <p:grpSpPr bwMode="auto">
              <a:xfrm>
                <a:off x="1740" y="1596"/>
                <a:ext cx="379" cy="310"/>
                <a:chOff x="1063" y="1500"/>
                <a:chExt cx="254" cy="192"/>
              </a:xfrm>
            </p:grpSpPr>
            <p:sp>
              <p:nvSpPr>
                <p:cNvPr id="165" name="Freeform 66">
                  <a:extLst>
                    <a:ext uri="{FF2B5EF4-FFF2-40B4-BE49-F238E27FC236}">
                      <a16:creationId xmlns:a16="http://schemas.microsoft.com/office/drawing/2014/main" id="{91D78CCD-CFE4-8390-3E0F-CF4189DDF149}"/>
                    </a:ext>
                  </a:extLst>
                </p:cNvPr>
                <p:cNvSpPr>
                  <a:spLocks/>
                </p:cNvSpPr>
                <p:nvPr/>
              </p:nvSpPr>
              <p:spPr bwMode="auto">
                <a:xfrm>
                  <a:off x="1066" y="1511"/>
                  <a:ext cx="24" cy="100"/>
                </a:xfrm>
                <a:custGeom>
                  <a:avLst/>
                  <a:gdLst/>
                  <a:ahLst/>
                  <a:cxnLst>
                    <a:cxn ang="0">
                      <a:pos x="22" y="4"/>
                    </a:cxn>
                    <a:cxn ang="0">
                      <a:pos x="23" y="99"/>
                    </a:cxn>
                    <a:cxn ang="0">
                      <a:pos x="0" y="63"/>
                    </a:cxn>
                    <a:cxn ang="0">
                      <a:pos x="0" y="0"/>
                    </a:cxn>
                    <a:cxn ang="0">
                      <a:pos x="22" y="4"/>
                    </a:cxn>
                  </a:cxnLst>
                  <a:rect l="0" t="0" r="r" b="b"/>
                  <a:pathLst>
                    <a:path w="24" h="100">
                      <a:moveTo>
                        <a:pt x="22" y="4"/>
                      </a:moveTo>
                      <a:lnTo>
                        <a:pt x="23" y="99"/>
                      </a:lnTo>
                      <a:lnTo>
                        <a:pt x="0" y="63"/>
                      </a:lnTo>
                      <a:lnTo>
                        <a:pt x="0" y="0"/>
                      </a:lnTo>
                      <a:lnTo>
                        <a:pt x="22" y="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66" name="Freeform 67">
                  <a:extLst>
                    <a:ext uri="{FF2B5EF4-FFF2-40B4-BE49-F238E27FC236}">
                      <a16:creationId xmlns:a16="http://schemas.microsoft.com/office/drawing/2014/main" id="{D553AD65-1258-B8BF-B262-B90785766D61}"/>
                    </a:ext>
                  </a:extLst>
                </p:cNvPr>
                <p:cNvSpPr>
                  <a:spLocks/>
                </p:cNvSpPr>
                <p:nvPr/>
              </p:nvSpPr>
              <p:spPr bwMode="auto">
                <a:xfrm>
                  <a:off x="1063" y="1511"/>
                  <a:ext cx="138" cy="17"/>
                </a:xfrm>
                <a:custGeom>
                  <a:avLst/>
                  <a:gdLst/>
                  <a:ahLst/>
                  <a:cxnLst>
                    <a:cxn ang="0">
                      <a:pos x="137" y="16"/>
                    </a:cxn>
                    <a:cxn ang="0">
                      <a:pos x="28" y="16"/>
                    </a:cxn>
                    <a:cxn ang="0">
                      <a:pos x="0" y="0"/>
                    </a:cxn>
                    <a:cxn ang="0">
                      <a:pos x="107" y="0"/>
                    </a:cxn>
                    <a:cxn ang="0">
                      <a:pos x="137" y="16"/>
                    </a:cxn>
                  </a:cxnLst>
                  <a:rect l="0" t="0" r="r" b="b"/>
                  <a:pathLst>
                    <a:path w="138" h="17">
                      <a:moveTo>
                        <a:pt x="137" y="16"/>
                      </a:moveTo>
                      <a:lnTo>
                        <a:pt x="28" y="16"/>
                      </a:lnTo>
                      <a:lnTo>
                        <a:pt x="0" y="0"/>
                      </a:lnTo>
                      <a:lnTo>
                        <a:pt x="107" y="0"/>
                      </a:lnTo>
                      <a:lnTo>
                        <a:pt x="137"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67" name="Freeform 68">
                  <a:extLst>
                    <a:ext uri="{FF2B5EF4-FFF2-40B4-BE49-F238E27FC236}">
                      <a16:creationId xmlns:a16="http://schemas.microsoft.com/office/drawing/2014/main" id="{2A2E4C00-ADAF-C547-1CF1-371075B98A07}"/>
                    </a:ext>
                  </a:extLst>
                </p:cNvPr>
                <p:cNvSpPr>
                  <a:spLocks/>
                </p:cNvSpPr>
                <p:nvPr/>
              </p:nvSpPr>
              <p:spPr bwMode="auto">
                <a:xfrm>
                  <a:off x="1107" y="1632"/>
                  <a:ext cx="132" cy="17"/>
                </a:xfrm>
                <a:custGeom>
                  <a:avLst/>
                  <a:gdLst/>
                  <a:ahLst/>
                  <a:cxnLst>
                    <a:cxn ang="0">
                      <a:pos x="0" y="16"/>
                    </a:cxn>
                    <a:cxn ang="0">
                      <a:pos x="131" y="16"/>
                    </a:cxn>
                    <a:cxn ang="0">
                      <a:pos x="131" y="0"/>
                    </a:cxn>
                    <a:cxn ang="0">
                      <a:pos x="0" y="0"/>
                    </a:cxn>
                    <a:cxn ang="0">
                      <a:pos x="0" y="16"/>
                    </a:cxn>
                  </a:cxnLst>
                  <a:rect l="0" t="0" r="r" b="b"/>
                  <a:pathLst>
                    <a:path w="132" h="17">
                      <a:moveTo>
                        <a:pt x="0" y="16"/>
                      </a:moveTo>
                      <a:lnTo>
                        <a:pt x="131" y="16"/>
                      </a:lnTo>
                      <a:lnTo>
                        <a:pt x="13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168" name="Freeform 69">
                  <a:extLst>
                    <a:ext uri="{FF2B5EF4-FFF2-40B4-BE49-F238E27FC236}">
                      <a16:creationId xmlns:a16="http://schemas.microsoft.com/office/drawing/2014/main" id="{6FB87BE6-7722-E289-EBC9-3CC282EBD4C5}"/>
                    </a:ext>
                  </a:extLst>
                </p:cNvPr>
                <p:cNvSpPr>
                  <a:spLocks/>
                </p:cNvSpPr>
                <p:nvPr/>
              </p:nvSpPr>
              <p:spPr bwMode="auto">
                <a:xfrm>
                  <a:off x="1084" y="1613"/>
                  <a:ext cx="152" cy="20"/>
                </a:xfrm>
                <a:custGeom>
                  <a:avLst/>
                  <a:gdLst/>
                  <a:ahLst/>
                  <a:cxnLst>
                    <a:cxn ang="0">
                      <a:pos x="151" y="19"/>
                    </a:cxn>
                    <a:cxn ang="0">
                      <a:pos x="26" y="19"/>
                    </a:cxn>
                    <a:cxn ang="0">
                      <a:pos x="0" y="0"/>
                    </a:cxn>
                    <a:cxn ang="0">
                      <a:pos x="125" y="0"/>
                    </a:cxn>
                    <a:cxn ang="0">
                      <a:pos x="151" y="19"/>
                    </a:cxn>
                  </a:cxnLst>
                  <a:rect l="0" t="0" r="r" b="b"/>
                  <a:pathLst>
                    <a:path w="152" h="20">
                      <a:moveTo>
                        <a:pt x="151" y="19"/>
                      </a:moveTo>
                      <a:lnTo>
                        <a:pt x="26" y="19"/>
                      </a:lnTo>
                      <a:lnTo>
                        <a:pt x="0" y="0"/>
                      </a:lnTo>
                      <a:lnTo>
                        <a:pt x="125" y="0"/>
                      </a:lnTo>
                      <a:lnTo>
                        <a:pt x="151" y="19"/>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69" name="Freeform 70">
                  <a:extLst>
                    <a:ext uri="{FF2B5EF4-FFF2-40B4-BE49-F238E27FC236}">
                      <a16:creationId xmlns:a16="http://schemas.microsoft.com/office/drawing/2014/main" id="{F779209D-D2FD-7FAE-985F-7D593ECF550C}"/>
                    </a:ext>
                  </a:extLst>
                </p:cNvPr>
                <p:cNvSpPr>
                  <a:spLocks/>
                </p:cNvSpPr>
                <p:nvPr/>
              </p:nvSpPr>
              <p:spPr bwMode="auto">
                <a:xfrm>
                  <a:off x="1084" y="1612"/>
                  <a:ext cx="25" cy="33"/>
                </a:xfrm>
                <a:custGeom>
                  <a:avLst/>
                  <a:gdLst/>
                  <a:ahLst/>
                  <a:cxnLst>
                    <a:cxn ang="0">
                      <a:pos x="24" y="21"/>
                    </a:cxn>
                    <a:cxn ang="0">
                      <a:pos x="24" y="32"/>
                    </a:cxn>
                    <a:cxn ang="0">
                      <a:pos x="0" y="10"/>
                    </a:cxn>
                    <a:cxn ang="0">
                      <a:pos x="0" y="0"/>
                    </a:cxn>
                    <a:cxn ang="0">
                      <a:pos x="24" y="21"/>
                    </a:cxn>
                  </a:cxnLst>
                  <a:rect l="0" t="0" r="r" b="b"/>
                  <a:pathLst>
                    <a:path w="25" h="33">
                      <a:moveTo>
                        <a:pt x="24" y="21"/>
                      </a:moveTo>
                      <a:lnTo>
                        <a:pt x="24" y="32"/>
                      </a:lnTo>
                      <a:lnTo>
                        <a:pt x="0" y="10"/>
                      </a:lnTo>
                      <a:lnTo>
                        <a:pt x="0" y="0"/>
                      </a:lnTo>
                      <a:lnTo>
                        <a:pt x="24" y="21"/>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70" name="Freeform 71">
                  <a:extLst>
                    <a:ext uri="{FF2B5EF4-FFF2-40B4-BE49-F238E27FC236}">
                      <a16:creationId xmlns:a16="http://schemas.microsoft.com/office/drawing/2014/main" id="{1D99F764-269C-8C5F-D2B7-74D883935B36}"/>
                    </a:ext>
                  </a:extLst>
                </p:cNvPr>
                <p:cNvSpPr>
                  <a:spLocks/>
                </p:cNvSpPr>
                <p:nvPr/>
              </p:nvSpPr>
              <p:spPr bwMode="auto">
                <a:xfrm>
                  <a:off x="1083" y="1500"/>
                  <a:ext cx="175" cy="17"/>
                </a:xfrm>
                <a:custGeom>
                  <a:avLst/>
                  <a:gdLst/>
                  <a:ahLst/>
                  <a:cxnLst>
                    <a:cxn ang="0">
                      <a:pos x="174" y="16"/>
                    </a:cxn>
                    <a:cxn ang="0">
                      <a:pos x="19" y="16"/>
                    </a:cxn>
                    <a:cxn ang="0">
                      <a:pos x="0" y="0"/>
                    </a:cxn>
                    <a:cxn ang="0">
                      <a:pos x="153" y="0"/>
                    </a:cxn>
                    <a:cxn ang="0">
                      <a:pos x="174" y="16"/>
                    </a:cxn>
                  </a:cxnLst>
                  <a:rect l="0" t="0" r="r" b="b"/>
                  <a:pathLst>
                    <a:path w="175" h="17">
                      <a:moveTo>
                        <a:pt x="174" y="16"/>
                      </a:moveTo>
                      <a:lnTo>
                        <a:pt x="19" y="16"/>
                      </a:lnTo>
                      <a:lnTo>
                        <a:pt x="0" y="0"/>
                      </a:lnTo>
                      <a:lnTo>
                        <a:pt x="153" y="0"/>
                      </a:lnTo>
                      <a:lnTo>
                        <a:pt x="174"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71" name="Freeform 72">
                  <a:extLst>
                    <a:ext uri="{FF2B5EF4-FFF2-40B4-BE49-F238E27FC236}">
                      <a16:creationId xmlns:a16="http://schemas.microsoft.com/office/drawing/2014/main" id="{2B674209-D2E3-FD31-3C4F-F6D7E947278C}"/>
                    </a:ext>
                  </a:extLst>
                </p:cNvPr>
                <p:cNvSpPr>
                  <a:spLocks/>
                </p:cNvSpPr>
                <p:nvPr/>
              </p:nvSpPr>
              <p:spPr bwMode="auto">
                <a:xfrm>
                  <a:off x="1083" y="1500"/>
                  <a:ext cx="18" cy="122"/>
                </a:xfrm>
                <a:custGeom>
                  <a:avLst/>
                  <a:gdLst/>
                  <a:ahLst/>
                  <a:cxnLst>
                    <a:cxn ang="0">
                      <a:pos x="17" y="14"/>
                    </a:cxn>
                    <a:cxn ang="0">
                      <a:pos x="17" y="121"/>
                    </a:cxn>
                    <a:cxn ang="0">
                      <a:pos x="0" y="105"/>
                    </a:cxn>
                    <a:cxn ang="0">
                      <a:pos x="0" y="0"/>
                    </a:cxn>
                    <a:cxn ang="0">
                      <a:pos x="17" y="14"/>
                    </a:cxn>
                  </a:cxnLst>
                  <a:rect l="0" t="0" r="r" b="b"/>
                  <a:pathLst>
                    <a:path w="18" h="122">
                      <a:moveTo>
                        <a:pt x="17" y="14"/>
                      </a:moveTo>
                      <a:lnTo>
                        <a:pt x="17" y="121"/>
                      </a:lnTo>
                      <a:lnTo>
                        <a:pt x="0" y="105"/>
                      </a:lnTo>
                      <a:lnTo>
                        <a:pt x="0" y="0"/>
                      </a:lnTo>
                      <a:lnTo>
                        <a:pt x="17" y="1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72" name="Freeform 73">
                  <a:extLst>
                    <a:ext uri="{FF2B5EF4-FFF2-40B4-BE49-F238E27FC236}">
                      <a16:creationId xmlns:a16="http://schemas.microsoft.com/office/drawing/2014/main" id="{887F458F-4C75-3D59-FAD1-7B8147D561D3}"/>
                    </a:ext>
                  </a:extLst>
                </p:cNvPr>
                <p:cNvSpPr>
                  <a:spLocks/>
                </p:cNvSpPr>
                <p:nvPr/>
              </p:nvSpPr>
              <p:spPr bwMode="auto">
                <a:xfrm>
                  <a:off x="1100" y="1515"/>
                  <a:ext cx="156" cy="107"/>
                </a:xfrm>
                <a:custGeom>
                  <a:avLst/>
                  <a:gdLst/>
                  <a:ahLst/>
                  <a:cxnLst>
                    <a:cxn ang="0">
                      <a:pos x="0" y="106"/>
                    </a:cxn>
                    <a:cxn ang="0">
                      <a:pos x="155" y="106"/>
                    </a:cxn>
                    <a:cxn ang="0">
                      <a:pos x="155" y="0"/>
                    </a:cxn>
                    <a:cxn ang="0">
                      <a:pos x="0" y="0"/>
                    </a:cxn>
                    <a:cxn ang="0">
                      <a:pos x="0" y="106"/>
                    </a:cxn>
                  </a:cxnLst>
                  <a:rect l="0" t="0" r="r" b="b"/>
                  <a:pathLst>
                    <a:path w="156" h="107">
                      <a:moveTo>
                        <a:pt x="0" y="106"/>
                      </a:moveTo>
                      <a:lnTo>
                        <a:pt x="155" y="106"/>
                      </a:lnTo>
                      <a:lnTo>
                        <a:pt x="155" y="0"/>
                      </a:lnTo>
                      <a:lnTo>
                        <a:pt x="0" y="0"/>
                      </a:lnTo>
                      <a:lnTo>
                        <a:pt x="0" y="10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173" name="Freeform 74">
                  <a:extLst>
                    <a:ext uri="{FF2B5EF4-FFF2-40B4-BE49-F238E27FC236}">
                      <a16:creationId xmlns:a16="http://schemas.microsoft.com/office/drawing/2014/main" id="{67A2F078-7F1F-BCEB-CD8C-AF31E1390ACA}"/>
                    </a:ext>
                  </a:extLst>
                </p:cNvPr>
                <p:cNvSpPr>
                  <a:spLocks/>
                </p:cNvSpPr>
                <p:nvPr/>
              </p:nvSpPr>
              <p:spPr bwMode="auto">
                <a:xfrm>
                  <a:off x="1063" y="1641"/>
                  <a:ext cx="33" cy="41"/>
                </a:xfrm>
                <a:custGeom>
                  <a:avLst/>
                  <a:gdLst/>
                  <a:ahLst/>
                  <a:cxnLst>
                    <a:cxn ang="0">
                      <a:pos x="32" y="32"/>
                    </a:cxn>
                    <a:cxn ang="0">
                      <a:pos x="32" y="40"/>
                    </a:cxn>
                    <a:cxn ang="0">
                      <a:pos x="0" y="15"/>
                    </a:cxn>
                    <a:cxn ang="0">
                      <a:pos x="0" y="0"/>
                    </a:cxn>
                    <a:cxn ang="0">
                      <a:pos x="32" y="32"/>
                    </a:cxn>
                  </a:cxnLst>
                  <a:rect l="0" t="0" r="r" b="b"/>
                  <a:pathLst>
                    <a:path w="33" h="41">
                      <a:moveTo>
                        <a:pt x="32" y="32"/>
                      </a:moveTo>
                      <a:lnTo>
                        <a:pt x="32" y="40"/>
                      </a:lnTo>
                      <a:lnTo>
                        <a:pt x="0" y="15"/>
                      </a:lnTo>
                      <a:lnTo>
                        <a:pt x="0" y="0"/>
                      </a:lnTo>
                      <a:lnTo>
                        <a:pt x="32" y="32"/>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74" name="Freeform 75">
                  <a:extLst>
                    <a:ext uri="{FF2B5EF4-FFF2-40B4-BE49-F238E27FC236}">
                      <a16:creationId xmlns:a16="http://schemas.microsoft.com/office/drawing/2014/main" id="{BBE1BB05-A741-BAB5-018B-905ECD51DC64}"/>
                    </a:ext>
                  </a:extLst>
                </p:cNvPr>
                <p:cNvSpPr>
                  <a:spLocks/>
                </p:cNvSpPr>
                <p:nvPr/>
              </p:nvSpPr>
              <p:spPr bwMode="auto">
                <a:xfrm>
                  <a:off x="1095" y="1675"/>
                  <a:ext cx="222" cy="17"/>
                </a:xfrm>
                <a:custGeom>
                  <a:avLst/>
                  <a:gdLst/>
                  <a:ahLst/>
                  <a:cxnLst>
                    <a:cxn ang="0">
                      <a:pos x="0" y="16"/>
                    </a:cxn>
                    <a:cxn ang="0">
                      <a:pos x="221" y="16"/>
                    </a:cxn>
                    <a:cxn ang="0">
                      <a:pos x="221" y="0"/>
                    </a:cxn>
                    <a:cxn ang="0">
                      <a:pos x="0" y="0"/>
                    </a:cxn>
                    <a:cxn ang="0">
                      <a:pos x="0" y="16"/>
                    </a:cxn>
                  </a:cxnLst>
                  <a:rect l="0" t="0" r="r" b="b"/>
                  <a:pathLst>
                    <a:path w="222" h="17">
                      <a:moveTo>
                        <a:pt x="0" y="16"/>
                      </a:moveTo>
                      <a:lnTo>
                        <a:pt x="221" y="16"/>
                      </a:lnTo>
                      <a:lnTo>
                        <a:pt x="22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175" name="Freeform 76">
                  <a:extLst>
                    <a:ext uri="{FF2B5EF4-FFF2-40B4-BE49-F238E27FC236}">
                      <a16:creationId xmlns:a16="http://schemas.microsoft.com/office/drawing/2014/main" id="{0A246BBC-C1E4-9AD3-B7AE-E3194058E1A8}"/>
                    </a:ext>
                  </a:extLst>
                </p:cNvPr>
                <p:cNvSpPr>
                  <a:spLocks/>
                </p:cNvSpPr>
                <p:nvPr/>
              </p:nvSpPr>
              <p:spPr bwMode="auto">
                <a:xfrm>
                  <a:off x="1118" y="1528"/>
                  <a:ext cx="124" cy="80"/>
                </a:xfrm>
                <a:custGeom>
                  <a:avLst/>
                  <a:gdLst/>
                  <a:ahLst/>
                  <a:cxnLst>
                    <a:cxn ang="0">
                      <a:pos x="0" y="0"/>
                    </a:cxn>
                    <a:cxn ang="0">
                      <a:pos x="123" y="79"/>
                    </a:cxn>
                    <a:cxn ang="0">
                      <a:pos x="0" y="79"/>
                    </a:cxn>
                    <a:cxn ang="0">
                      <a:pos x="0" y="0"/>
                    </a:cxn>
                  </a:cxnLst>
                  <a:rect l="0" t="0" r="r" b="b"/>
                  <a:pathLst>
                    <a:path w="124" h="80">
                      <a:moveTo>
                        <a:pt x="0" y="0"/>
                      </a:moveTo>
                      <a:lnTo>
                        <a:pt x="123" y="79"/>
                      </a:lnTo>
                      <a:lnTo>
                        <a:pt x="0" y="79"/>
                      </a:lnTo>
                      <a:lnTo>
                        <a:pt x="0" y="0"/>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76" name="Freeform 77">
                  <a:extLst>
                    <a:ext uri="{FF2B5EF4-FFF2-40B4-BE49-F238E27FC236}">
                      <a16:creationId xmlns:a16="http://schemas.microsoft.com/office/drawing/2014/main" id="{3EB154BA-879F-D617-1C1F-D04F610C1C67}"/>
                    </a:ext>
                  </a:extLst>
                </p:cNvPr>
                <p:cNvSpPr>
                  <a:spLocks/>
                </p:cNvSpPr>
                <p:nvPr/>
              </p:nvSpPr>
              <p:spPr bwMode="auto">
                <a:xfrm>
                  <a:off x="1118" y="1526"/>
                  <a:ext cx="124" cy="82"/>
                </a:xfrm>
                <a:custGeom>
                  <a:avLst/>
                  <a:gdLst/>
                  <a:ahLst/>
                  <a:cxnLst>
                    <a:cxn ang="0">
                      <a:pos x="0" y="0"/>
                    </a:cxn>
                    <a:cxn ang="0">
                      <a:pos x="123" y="0"/>
                    </a:cxn>
                    <a:cxn ang="0">
                      <a:pos x="123" y="81"/>
                    </a:cxn>
                    <a:cxn ang="0">
                      <a:pos x="0" y="0"/>
                    </a:cxn>
                  </a:cxnLst>
                  <a:rect l="0" t="0" r="r" b="b"/>
                  <a:pathLst>
                    <a:path w="124" h="82">
                      <a:moveTo>
                        <a:pt x="0" y="0"/>
                      </a:moveTo>
                      <a:lnTo>
                        <a:pt x="123" y="0"/>
                      </a:lnTo>
                      <a:lnTo>
                        <a:pt x="123" y="81"/>
                      </a:lnTo>
                      <a:lnTo>
                        <a:pt x="0" y="0"/>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77" name="Freeform 78">
                  <a:extLst>
                    <a:ext uri="{FF2B5EF4-FFF2-40B4-BE49-F238E27FC236}">
                      <a16:creationId xmlns:a16="http://schemas.microsoft.com/office/drawing/2014/main" id="{0F1C5DCF-9D45-50FD-52D3-6CFBF9E3995C}"/>
                    </a:ext>
                  </a:extLst>
                </p:cNvPr>
                <p:cNvSpPr>
                  <a:spLocks/>
                </p:cNvSpPr>
                <p:nvPr/>
              </p:nvSpPr>
              <p:spPr bwMode="auto">
                <a:xfrm>
                  <a:off x="1122" y="1531"/>
                  <a:ext cx="114" cy="73"/>
                </a:xfrm>
                <a:custGeom>
                  <a:avLst/>
                  <a:gdLst/>
                  <a:ahLst/>
                  <a:cxnLst>
                    <a:cxn ang="0">
                      <a:pos x="0" y="72"/>
                    </a:cxn>
                    <a:cxn ang="0">
                      <a:pos x="113" y="72"/>
                    </a:cxn>
                    <a:cxn ang="0">
                      <a:pos x="113" y="0"/>
                    </a:cxn>
                    <a:cxn ang="0">
                      <a:pos x="0" y="0"/>
                    </a:cxn>
                    <a:cxn ang="0">
                      <a:pos x="0" y="72"/>
                    </a:cxn>
                  </a:cxnLst>
                  <a:rect l="0" t="0" r="r" b="b"/>
                  <a:pathLst>
                    <a:path w="114" h="73">
                      <a:moveTo>
                        <a:pt x="0" y="72"/>
                      </a:moveTo>
                      <a:lnTo>
                        <a:pt x="113" y="72"/>
                      </a:lnTo>
                      <a:lnTo>
                        <a:pt x="113" y="0"/>
                      </a:lnTo>
                      <a:lnTo>
                        <a:pt x="0" y="0"/>
                      </a:lnTo>
                      <a:lnTo>
                        <a:pt x="0" y="72"/>
                      </a:lnTo>
                    </a:path>
                  </a:pathLst>
                </a:custGeom>
                <a:solidFill>
                  <a:srgbClr val="44F8FF"/>
                </a:solidFill>
                <a:ln w="12700" cap="rnd" cmpd="sng">
                  <a:noFill/>
                  <a:prstDash val="solid"/>
                  <a:round/>
                  <a:headEnd type="none" w="med" len="med"/>
                  <a:tailEnd type="none" w="med" len="med"/>
                </a:ln>
                <a:effectLst/>
              </p:spPr>
              <p:txBody>
                <a:bodyPr/>
                <a:lstStyle/>
                <a:p>
                  <a:endParaRPr lang="de-DE"/>
                </a:p>
              </p:txBody>
            </p:sp>
            <p:sp>
              <p:nvSpPr>
                <p:cNvPr id="178" name="Freeform 79">
                  <a:extLst>
                    <a:ext uri="{FF2B5EF4-FFF2-40B4-BE49-F238E27FC236}">
                      <a16:creationId xmlns:a16="http://schemas.microsoft.com/office/drawing/2014/main" id="{81719888-83F4-5E23-8FDE-F9B287CFD814}"/>
                    </a:ext>
                  </a:extLst>
                </p:cNvPr>
                <p:cNvSpPr>
                  <a:spLocks/>
                </p:cNvSpPr>
                <p:nvPr/>
              </p:nvSpPr>
              <p:spPr bwMode="auto">
                <a:xfrm>
                  <a:off x="1063" y="1641"/>
                  <a:ext cx="254" cy="33"/>
                </a:xfrm>
                <a:custGeom>
                  <a:avLst/>
                  <a:gdLst/>
                  <a:ahLst/>
                  <a:cxnLst>
                    <a:cxn ang="0">
                      <a:pos x="253" y="32"/>
                    </a:cxn>
                    <a:cxn ang="0">
                      <a:pos x="30" y="32"/>
                    </a:cxn>
                    <a:cxn ang="0">
                      <a:pos x="0" y="0"/>
                    </a:cxn>
                    <a:cxn ang="0">
                      <a:pos x="222" y="0"/>
                    </a:cxn>
                    <a:cxn ang="0">
                      <a:pos x="253" y="32"/>
                    </a:cxn>
                  </a:cxnLst>
                  <a:rect l="0" t="0" r="r" b="b"/>
                  <a:pathLst>
                    <a:path w="254" h="33">
                      <a:moveTo>
                        <a:pt x="253" y="32"/>
                      </a:moveTo>
                      <a:lnTo>
                        <a:pt x="30" y="32"/>
                      </a:lnTo>
                      <a:lnTo>
                        <a:pt x="0" y="0"/>
                      </a:lnTo>
                      <a:lnTo>
                        <a:pt x="222" y="0"/>
                      </a:lnTo>
                      <a:lnTo>
                        <a:pt x="253" y="32"/>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79" name="Line 80">
                  <a:extLst>
                    <a:ext uri="{FF2B5EF4-FFF2-40B4-BE49-F238E27FC236}">
                      <a16:creationId xmlns:a16="http://schemas.microsoft.com/office/drawing/2014/main" id="{30279740-70FB-70E0-786F-6F1D9C1BDF8C}"/>
                    </a:ext>
                  </a:extLst>
                </p:cNvPr>
                <p:cNvSpPr>
                  <a:spLocks noChangeShapeType="1"/>
                </p:cNvSpPr>
                <p:nvPr/>
              </p:nvSpPr>
              <p:spPr bwMode="auto">
                <a:xfrm>
                  <a:off x="1083" y="1505"/>
                  <a:ext cx="0" cy="98"/>
                </a:xfrm>
                <a:prstGeom prst="line">
                  <a:avLst/>
                </a:prstGeom>
                <a:noFill/>
                <a:ln w="12700">
                  <a:solidFill>
                    <a:srgbClr val="52493E"/>
                  </a:solidFill>
                  <a:round/>
                  <a:headEnd/>
                  <a:tailEnd/>
                </a:ln>
                <a:effectLst/>
              </p:spPr>
              <p:txBody>
                <a:bodyPr wrap="none" anchor="ctr"/>
                <a:lstStyle/>
                <a:p>
                  <a:endParaRPr lang="de-DE"/>
                </a:p>
              </p:txBody>
            </p:sp>
          </p:grpSp>
          <p:sp>
            <p:nvSpPr>
              <p:cNvPr id="164" name="Text Box 81">
                <a:extLst>
                  <a:ext uri="{FF2B5EF4-FFF2-40B4-BE49-F238E27FC236}">
                    <a16:creationId xmlns:a16="http://schemas.microsoft.com/office/drawing/2014/main" id="{87DF586F-57DD-338D-D39B-D7316EFDA05B}"/>
                  </a:ext>
                </a:extLst>
              </p:cNvPr>
              <p:cNvSpPr txBox="1">
                <a:spLocks noChangeArrowheads="1"/>
              </p:cNvSpPr>
              <p:nvPr/>
            </p:nvSpPr>
            <p:spPr bwMode="auto">
              <a:xfrm>
                <a:off x="1818" y="1616"/>
                <a:ext cx="246" cy="156"/>
              </a:xfrm>
              <a:prstGeom prst="rect">
                <a:avLst/>
              </a:prstGeom>
              <a:noFill/>
              <a:ln w="12700">
                <a:noFill/>
                <a:miter lim="800000"/>
                <a:headEnd/>
                <a:tailEnd/>
              </a:ln>
              <a:effectLst/>
            </p:spPr>
            <p:txBody>
              <a:bodyPr wrap="none">
                <a:spAutoFit/>
              </a:bodyPr>
              <a:lstStyle/>
              <a:p>
                <a:pPr algn="ctr"/>
                <a:r>
                  <a:rPr lang="de-DE" sz="900"/>
                  <a:t>H3 </a:t>
                </a:r>
              </a:p>
            </p:txBody>
          </p:sp>
        </p:grpSp>
        <p:grpSp>
          <p:nvGrpSpPr>
            <p:cNvPr id="49" name="Group 82">
              <a:extLst>
                <a:ext uri="{FF2B5EF4-FFF2-40B4-BE49-F238E27FC236}">
                  <a16:creationId xmlns:a16="http://schemas.microsoft.com/office/drawing/2014/main" id="{C9C92541-E575-21E7-89DB-67EDEDFA768F}"/>
                </a:ext>
              </a:extLst>
            </p:cNvPr>
            <p:cNvGrpSpPr>
              <a:grpSpLocks/>
            </p:cNvGrpSpPr>
            <p:nvPr/>
          </p:nvGrpSpPr>
          <p:grpSpPr bwMode="auto">
            <a:xfrm>
              <a:off x="4855" y="1579"/>
              <a:ext cx="379" cy="310"/>
              <a:chOff x="1740" y="1596"/>
              <a:chExt cx="379" cy="310"/>
            </a:xfrm>
          </p:grpSpPr>
          <p:grpSp>
            <p:nvGrpSpPr>
              <p:cNvPr id="146" name="Group 83">
                <a:extLst>
                  <a:ext uri="{FF2B5EF4-FFF2-40B4-BE49-F238E27FC236}">
                    <a16:creationId xmlns:a16="http://schemas.microsoft.com/office/drawing/2014/main" id="{32FE04C3-EC86-CF57-0ECF-DDC5CC1F50C2}"/>
                  </a:ext>
                </a:extLst>
              </p:cNvPr>
              <p:cNvGrpSpPr>
                <a:grpSpLocks/>
              </p:cNvGrpSpPr>
              <p:nvPr/>
            </p:nvGrpSpPr>
            <p:grpSpPr bwMode="auto">
              <a:xfrm>
                <a:off x="1740" y="1596"/>
                <a:ext cx="379" cy="310"/>
                <a:chOff x="1063" y="1500"/>
                <a:chExt cx="254" cy="192"/>
              </a:xfrm>
            </p:grpSpPr>
            <p:sp>
              <p:nvSpPr>
                <p:cNvPr id="148" name="Freeform 84">
                  <a:extLst>
                    <a:ext uri="{FF2B5EF4-FFF2-40B4-BE49-F238E27FC236}">
                      <a16:creationId xmlns:a16="http://schemas.microsoft.com/office/drawing/2014/main" id="{7FC3A962-1D18-FB34-1222-E50530D7FA24}"/>
                    </a:ext>
                  </a:extLst>
                </p:cNvPr>
                <p:cNvSpPr>
                  <a:spLocks/>
                </p:cNvSpPr>
                <p:nvPr/>
              </p:nvSpPr>
              <p:spPr bwMode="auto">
                <a:xfrm>
                  <a:off x="1066" y="1511"/>
                  <a:ext cx="24" cy="100"/>
                </a:xfrm>
                <a:custGeom>
                  <a:avLst/>
                  <a:gdLst/>
                  <a:ahLst/>
                  <a:cxnLst>
                    <a:cxn ang="0">
                      <a:pos x="22" y="4"/>
                    </a:cxn>
                    <a:cxn ang="0">
                      <a:pos x="23" y="99"/>
                    </a:cxn>
                    <a:cxn ang="0">
                      <a:pos x="0" y="63"/>
                    </a:cxn>
                    <a:cxn ang="0">
                      <a:pos x="0" y="0"/>
                    </a:cxn>
                    <a:cxn ang="0">
                      <a:pos x="22" y="4"/>
                    </a:cxn>
                  </a:cxnLst>
                  <a:rect l="0" t="0" r="r" b="b"/>
                  <a:pathLst>
                    <a:path w="24" h="100">
                      <a:moveTo>
                        <a:pt x="22" y="4"/>
                      </a:moveTo>
                      <a:lnTo>
                        <a:pt x="23" y="99"/>
                      </a:lnTo>
                      <a:lnTo>
                        <a:pt x="0" y="63"/>
                      </a:lnTo>
                      <a:lnTo>
                        <a:pt x="0" y="0"/>
                      </a:lnTo>
                      <a:lnTo>
                        <a:pt x="22" y="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49" name="Freeform 85">
                  <a:extLst>
                    <a:ext uri="{FF2B5EF4-FFF2-40B4-BE49-F238E27FC236}">
                      <a16:creationId xmlns:a16="http://schemas.microsoft.com/office/drawing/2014/main" id="{8955F222-D3D9-ECC8-937D-E9C9EA1366F8}"/>
                    </a:ext>
                  </a:extLst>
                </p:cNvPr>
                <p:cNvSpPr>
                  <a:spLocks/>
                </p:cNvSpPr>
                <p:nvPr/>
              </p:nvSpPr>
              <p:spPr bwMode="auto">
                <a:xfrm>
                  <a:off x="1063" y="1511"/>
                  <a:ext cx="138" cy="17"/>
                </a:xfrm>
                <a:custGeom>
                  <a:avLst/>
                  <a:gdLst/>
                  <a:ahLst/>
                  <a:cxnLst>
                    <a:cxn ang="0">
                      <a:pos x="137" y="16"/>
                    </a:cxn>
                    <a:cxn ang="0">
                      <a:pos x="28" y="16"/>
                    </a:cxn>
                    <a:cxn ang="0">
                      <a:pos x="0" y="0"/>
                    </a:cxn>
                    <a:cxn ang="0">
                      <a:pos x="107" y="0"/>
                    </a:cxn>
                    <a:cxn ang="0">
                      <a:pos x="137" y="16"/>
                    </a:cxn>
                  </a:cxnLst>
                  <a:rect l="0" t="0" r="r" b="b"/>
                  <a:pathLst>
                    <a:path w="138" h="17">
                      <a:moveTo>
                        <a:pt x="137" y="16"/>
                      </a:moveTo>
                      <a:lnTo>
                        <a:pt x="28" y="16"/>
                      </a:lnTo>
                      <a:lnTo>
                        <a:pt x="0" y="0"/>
                      </a:lnTo>
                      <a:lnTo>
                        <a:pt x="107" y="0"/>
                      </a:lnTo>
                      <a:lnTo>
                        <a:pt x="137"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50" name="Freeform 86">
                  <a:extLst>
                    <a:ext uri="{FF2B5EF4-FFF2-40B4-BE49-F238E27FC236}">
                      <a16:creationId xmlns:a16="http://schemas.microsoft.com/office/drawing/2014/main" id="{193053DA-DEB9-F5CC-DA67-3607C8D8EE52}"/>
                    </a:ext>
                  </a:extLst>
                </p:cNvPr>
                <p:cNvSpPr>
                  <a:spLocks/>
                </p:cNvSpPr>
                <p:nvPr/>
              </p:nvSpPr>
              <p:spPr bwMode="auto">
                <a:xfrm>
                  <a:off x="1107" y="1632"/>
                  <a:ext cx="132" cy="17"/>
                </a:xfrm>
                <a:custGeom>
                  <a:avLst/>
                  <a:gdLst/>
                  <a:ahLst/>
                  <a:cxnLst>
                    <a:cxn ang="0">
                      <a:pos x="0" y="16"/>
                    </a:cxn>
                    <a:cxn ang="0">
                      <a:pos x="131" y="16"/>
                    </a:cxn>
                    <a:cxn ang="0">
                      <a:pos x="131" y="0"/>
                    </a:cxn>
                    <a:cxn ang="0">
                      <a:pos x="0" y="0"/>
                    </a:cxn>
                    <a:cxn ang="0">
                      <a:pos x="0" y="16"/>
                    </a:cxn>
                  </a:cxnLst>
                  <a:rect l="0" t="0" r="r" b="b"/>
                  <a:pathLst>
                    <a:path w="132" h="17">
                      <a:moveTo>
                        <a:pt x="0" y="16"/>
                      </a:moveTo>
                      <a:lnTo>
                        <a:pt x="131" y="16"/>
                      </a:lnTo>
                      <a:lnTo>
                        <a:pt x="13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151" name="Freeform 87">
                  <a:extLst>
                    <a:ext uri="{FF2B5EF4-FFF2-40B4-BE49-F238E27FC236}">
                      <a16:creationId xmlns:a16="http://schemas.microsoft.com/office/drawing/2014/main" id="{D313CB1A-FCDD-7FFF-E9B2-2BE12FA26F1F}"/>
                    </a:ext>
                  </a:extLst>
                </p:cNvPr>
                <p:cNvSpPr>
                  <a:spLocks/>
                </p:cNvSpPr>
                <p:nvPr/>
              </p:nvSpPr>
              <p:spPr bwMode="auto">
                <a:xfrm>
                  <a:off x="1084" y="1613"/>
                  <a:ext cx="152" cy="20"/>
                </a:xfrm>
                <a:custGeom>
                  <a:avLst/>
                  <a:gdLst/>
                  <a:ahLst/>
                  <a:cxnLst>
                    <a:cxn ang="0">
                      <a:pos x="151" y="19"/>
                    </a:cxn>
                    <a:cxn ang="0">
                      <a:pos x="26" y="19"/>
                    </a:cxn>
                    <a:cxn ang="0">
                      <a:pos x="0" y="0"/>
                    </a:cxn>
                    <a:cxn ang="0">
                      <a:pos x="125" y="0"/>
                    </a:cxn>
                    <a:cxn ang="0">
                      <a:pos x="151" y="19"/>
                    </a:cxn>
                  </a:cxnLst>
                  <a:rect l="0" t="0" r="r" b="b"/>
                  <a:pathLst>
                    <a:path w="152" h="20">
                      <a:moveTo>
                        <a:pt x="151" y="19"/>
                      </a:moveTo>
                      <a:lnTo>
                        <a:pt x="26" y="19"/>
                      </a:lnTo>
                      <a:lnTo>
                        <a:pt x="0" y="0"/>
                      </a:lnTo>
                      <a:lnTo>
                        <a:pt x="125" y="0"/>
                      </a:lnTo>
                      <a:lnTo>
                        <a:pt x="151" y="19"/>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52" name="Freeform 88">
                  <a:extLst>
                    <a:ext uri="{FF2B5EF4-FFF2-40B4-BE49-F238E27FC236}">
                      <a16:creationId xmlns:a16="http://schemas.microsoft.com/office/drawing/2014/main" id="{96ECAC3E-61E8-5624-BA28-260EA7ECA86B}"/>
                    </a:ext>
                  </a:extLst>
                </p:cNvPr>
                <p:cNvSpPr>
                  <a:spLocks/>
                </p:cNvSpPr>
                <p:nvPr/>
              </p:nvSpPr>
              <p:spPr bwMode="auto">
                <a:xfrm>
                  <a:off x="1084" y="1612"/>
                  <a:ext cx="25" cy="33"/>
                </a:xfrm>
                <a:custGeom>
                  <a:avLst/>
                  <a:gdLst/>
                  <a:ahLst/>
                  <a:cxnLst>
                    <a:cxn ang="0">
                      <a:pos x="24" y="21"/>
                    </a:cxn>
                    <a:cxn ang="0">
                      <a:pos x="24" y="32"/>
                    </a:cxn>
                    <a:cxn ang="0">
                      <a:pos x="0" y="10"/>
                    </a:cxn>
                    <a:cxn ang="0">
                      <a:pos x="0" y="0"/>
                    </a:cxn>
                    <a:cxn ang="0">
                      <a:pos x="24" y="21"/>
                    </a:cxn>
                  </a:cxnLst>
                  <a:rect l="0" t="0" r="r" b="b"/>
                  <a:pathLst>
                    <a:path w="25" h="33">
                      <a:moveTo>
                        <a:pt x="24" y="21"/>
                      </a:moveTo>
                      <a:lnTo>
                        <a:pt x="24" y="32"/>
                      </a:lnTo>
                      <a:lnTo>
                        <a:pt x="0" y="10"/>
                      </a:lnTo>
                      <a:lnTo>
                        <a:pt x="0" y="0"/>
                      </a:lnTo>
                      <a:lnTo>
                        <a:pt x="24" y="21"/>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53" name="Freeform 89">
                  <a:extLst>
                    <a:ext uri="{FF2B5EF4-FFF2-40B4-BE49-F238E27FC236}">
                      <a16:creationId xmlns:a16="http://schemas.microsoft.com/office/drawing/2014/main" id="{F79415DC-FA2A-37EA-CB01-B67272EB545E}"/>
                    </a:ext>
                  </a:extLst>
                </p:cNvPr>
                <p:cNvSpPr>
                  <a:spLocks/>
                </p:cNvSpPr>
                <p:nvPr/>
              </p:nvSpPr>
              <p:spPr bwMode="auto">
                <a:xfrm>
                  <a:off x="1083" y="1500"/>
                  <a:ext cx="175" cy="17"/>
                </a:xfrm>
                <a:custGeom>
                  <a:avLst/>
                  <a:gdLst/>
                  <a:ahLst/>
                  <a:cxnLst>
                    <a:cxn ang="0">
                      <a:pos x="174" y="16"/>
                    </a:cxn>
                    <a:cxn ang="0">
                      <a:pos x="19" y="16"/>
                    </a:cxn>
                    <a:cxn ang="0">
                      <a:pos x="0" y="0"/>
                    </a:cxn>
                    <a:cxn ang="0">
                      <a:pos x="153" y="0"/>
                    </a:cxn>
                    <a:cxn ang="0">
                      <a:pos x="174" y="16"/>
                    </a:cxn>
                  </a:cxnLst>
                  <a:rect l="0" t="0" r="r" b="b"/>
                  <a:pathLst>
                    <a:path w="175" h="17">
                      <a:moveTo>
                        <a:pt x="174" y="16"/>
                      </a:moveTo>
                      <a:lnTo>
                        <a:pt x="19" y="16"/>
                      </a:lnTo>
                      <a:lnTo>
                        <a:pt x="0" y="0"/>
                      </a:lnTo>
                      <a:lnTo>
                        <a:pt x="153" y="0"/>
                      </a:lnTo>
                      <a:lnTo>
                        <a:pt x="174"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54" name="Freeform 90">
                  <a:extLst>
                    <a:ext uri="{FF2B5EF4-FFF2-40B4-BE49-F238E27FC236}">
                      <a16:creationId xmlns:a16="http://schemas.microsoft.com/office/drawing/2014/main" id="{6E14D12F-A4B9-8853-CF3D-BD9D5111246C}"/>
                    </a:ext>
                  </a:extLst>
                </p:cNvPr>
                <p:cNvSpPr>
                  <a:spLocks/>
                </p:cNvSpPr>
                <p:nvPr/>
              </p:nvSpPr>
              <p:spPr bwMode="auto">
                <a:xfrm>
                  <a:off x="1083" y="1500"/>
                  <a:ext cx="18" cy="122"/>
                </a:xfrm>
                <a:custGeom>
                  <a:avLst/>
                  <a:gdLst/>
                  <a:ahLst/>
                  <a:cxnLst>
                    <a:cxn ang="0">
                      <a:pos x="17" y="14"/>
                    </a:cxn>
                    <a:cxn ang="0">
                      <a:pos x="17" y="121"/>
                    </a:cxn>
                    <a:cxn ang="0">
                      <a:pos x="0" y="105"/>
                    </a:cxn>
                    <a:cxn ang="0">
                      <a:pos x="0" y="0"/>
                    </a:cxn>
                    <a:cxn ang="0">
                      <a:pos x="17" y="14"/>
                    </a:cxn>
                  </a:cxnLst>
                  <a:rect l="0" t="0" r="r" b="b"/>
                  <a:pathLst>
                    <a:path w="18" h="122">
                      <a:moveTo>
                        <a:pt x="17" y="14"/>
                      </a:moveTo>
                      <a:lnTo>
                        <a:pt x="17" y="121"/>
                      </a:lnTo>
                      <a:lnTo>
                        <a:pt x="0" y="105"/>
                      </a:lnTo>
                      <a:lnTo>
                        <a:pt x="0" y="0"/>
                      </a:lnTo>
                      <a:lnTo>
                        <a:pt x="17" y="1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55" name="Freeform 91">
                  <a:extLst>
                    <a:ext uri="{FF2B5EF4-FFF2-40B4-BE49-F238E27FC236}">
                      <a16:creationId xmlns:a16="http://schemas.microsoft.com/office/drawing/2014/main" id="{BFFE94B7-F37A-43D3-5420-2A827DA91C90}"/>
                    </a:ext>
                  </a:extLst>
                </p:cNvPr>
                <p:cNvSpPr>
                  <a:spLocks/>
                </p:cNvSpPr>
                <p:nvPr/>
              </p:nvSpPr>
              <p:spPr bwMode="auto">
                <a:xfrm>
                  <a:off x="1100" y="1515"/>
                  <a:ext cx="156" cy="107"/>
                </a:xfrm>
                <a:custGeom>
                  <a:avLst/>
                  <a:gdLst/>
                  <a:ahLst/>
                  <a:cxnLst>
                    <a:cxn ang="0">
                      <a:pos x="0" y="106"/>
                    </a:cxn>
                    <a:cxn ang="0">
                      <a:pos x="155" y="106"/>
                    </a:cxn>
                    <a:cxn ang="0">
                      <a:pos x="155" y="0"/>
                    </a:cxn>
                    <a:cxn ang="0">
                      <a:pos x="0" y="0"/>
                    </a:cxn>
                    <a:cxn ang="0">
                      <a:pos x="0" y="106"/>
                    </a:cxn>
                  </a:cxnLst>
                  <a:rect l="0" t="0" r="r" b="b"/>
                  <a:pathLst>
                    <a:path w="156" h="107">
                      <a:moveTo>
                        <a:pt x="0" y="106"/>
                      </a:moveTo>
                      <a:lnTo>
                        <a:pt x="155" y="106"/>
                      </a:lnTo>
                      <a:lnTo>
                        <a:pt x="155" y="0"/>
                      </a:lnTo>
                      <a:lnTo>
                        <a:pt x="0" y="0"/>
                      </a:lnTo>
                      <a:lnTo>
                        <a:pt x="0" y="10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156" name="Freeform 92">
                  <a:extLst>
                    <a:ext uri="{FF2B5EF4-FFF2-40B4-BE49-F238E27FC236}">
                      <a16:creationId xmlns:a16="http://schemas.microsoft.com/office/drawing/2014/main" id="{CDDA69CF-2B40-D086-0548-C5C0597A9199}"/>
                    </a:ext>
                  </a:extLst>
                </p:cNvPr>
                <p:cNvSpPr>
                  <a:spLocks/>
                </p:cNvSpPr>
                <p:nvPr/>
              </p:nvSpPr>
              <p:spPr bwMode="auto">
                <a:xfrm>
                  <a:off x="1063" y="1641"/>
                  <a:ext cx="33" cy="41"/>
                </a:xfrm>
                <a:custGeom>
                  <a:avLst/>
                  <a:gdLst/>
                  <a:ahLst/>
                  <a:cxnLst>
                    <a:cxn ang="0">
                      <a:pos x="32" y="32"/>
                    </a:cxn>
                    <a:cxn ang="0">
                      <a:pos x="32" y="40"/>
                    </a:cxn>
                    <a:cxn ang="0">
                      <a:pos x="0" y="15"/>
                    </a:cxn>
                    <a:cxn ang="0">
                      <a:pos x="0" y="0"/>
                    </a:cxn>
                    <a:cxn ang="0">
                      <a:pos x="32" y="32"/>
                    </a:cxn>
                  </a:cxnLst>
                  <a:rect l="0" t="0" r="r" b="b"/>
                  <a:pathLst>
                    <a:path w="33" h="41">
                      <a:moveTo>
                        <a:pt x="32" y="32"/>
                      </a:moveTo>
                      <a:lnTo>
                        <a:pt x="32" y="40"/>
                      </a:lnTo>
                      <a:lnTo>
                        <a:pt x="0" y="15"/>
                      </a:lnTo>
                      <a:lnTo>
                        <a:pt x="0" y="0"/>
                      </a:lnTo>
                      <a:lnTo>
                        <a:pt x="32" y="32"/>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57" name="Freeform 93">
                  <a:extLst>
                    <a:ext uri="{FF2B5EF4-FFF2-40B4-BE49-F238E27FC236}">
                      <a16:creationId xmlns:a16="http://schemas.microsoft.com/office/drawing/2014/main" id="{7F4FA123-F81E-D089-6C05-0C5C7B8E58BB}"/>
                    </a:ext>
                  </a:extLst>
                </p:cNvPr>
                <p:cNvSpPr>
                  <a:spLocks/>
                </p:cNvSpPr>
                <p:nvPr/>
              </p:nvSpPr>
              <p:spPr bwMode="auto">
                <a:xfrm>
                  <a:off x="1095" y="1675"/>
                  <a:ext cx="222" cy="17"/>
                </a:xfrm>
                <a:custGeom>
                  <a:avLst/>
                  <a:gdLst/>
                  <a:ahLst/>
                  <a:cxnLst>
                    <a:cxn ang="0">
                      <a:pos x="0" y="16"/>
                    </a:cxn>
                    <a:cxn ang="0">
                      <a:pos x="221" y="16"/>
                    </a:cxn>
                    <a:cxn ang="0">
                      <a:pos x="221" y="0"/>
                    </a:cxn>
                    <a:cxn ang="0">
                      <a:pos x="0" y="0"/>
                    </a:cxn>
                    <a:cxn ang="0">
                      <a:pos x="0" y="16"/>
                    </a:cxn>
                  </a:cxnLst>
                  <a:rect l="0" t="0" r="r" b="b"/>
                  <a:pathLst>
                    <a:path w="222" h="17">
                      <a:moveTo>
                        <a:pt x="0" y="16"/>
                      </a:moveTo>
                      <a:lnTo>
                        <a:pt x="221" y="16"/>
                      </a:lnTo>
                      <a:lnTo>
                        <a:pt x="22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158" name="Freeform 94">
                  <a:extLst>
                    <a:ext uri="{FF2B5EF4-FFF2-40B4-BE49-F238E27FC236}">
                      <a16:creationId xmlns:a16="http://schemas.microsoft.com/office/drawing/2014/main" id="{727C8769-CF28-F1F9-9C10-EC6CEF344A97}"/>
                    </a:ext>
                  </a:extLst>
                </p:cNvPr>
                <p:cNvSpPr>
                  <a:spLocks/>
                </p:cNvSpPr>
                <p:nvPr/>
              </p:nvSpPr>
              <p:spPr bwMode="auto">
                <a:xfrm>
                  <a:off x="1118" y="1528"/>
                  <a:ext cx="124" cy="80"/>
                </a:xfrm>
                <a:custGeom>
                  <a:avLst/>
                  <a:gdLst/>
                  <a:ahLst/>
                  <a:cxnLst>
                    <a:cxn ang="0">
                      <a:pos x="0" y="0"/>
                    </a:cxn>
                    <a:cxn ang="0">
                      <a:pos x="123" y="79"/>
                    </a:cxn>
                    <a:cxn ang="0">
                      <a:pos x="0" y="79"/>
                    </a:cxn>
                    <a:cxn ang="0">
                      <a:pos x="0" y="0"/>
                    </a:cxn>
                  </a:cxnLst>
                  <a:rect l="0" t="0" r="r" b="b"/>
                  <a:pathLst>
                    <a:path w="124" h="80">
                      <a:moveTo>
                        <a:pt x="0" y="0"/>
                      </a:moveTo>
                      <a:lnTo>
                        <a:pt x="123" y="79"/>
                      </a:lnTo>
                      <a:lnTo>
                        <a:pt x="0" y="79"/>
                      </a:lnTo>
                      <a:lnTo>
                        <a:pt x="0" y="0"/>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59" name="Freeform 95">
                  <a:extLst>
                    <a:ext uri="{FF2B5EF4-FFF2-40B4-BE49-F238E27FC236}">
                      <a16:creationId xmlns:a16="http://schemas.microsoft.com/office/drawing/2014/main" id="{0E3E6119-26B8-AB9F-7DBB-9B84BB06A77B}"/>
                    </a:ext>
                  </a:extLst>
                </p:cNvPr>
                <p:cNvSpPr>
                  <a:spLocks/>
                </p:cNvSpPr>
                <p:nvPr/>
              </p:nvSpPr>
              <p:spPr bwMode="auto">
                <a:xfrm>
                  <a:off x="1118" y="1526"/>
                  <a:ext cx="124" cy="82"/>
                </a:xfrm>
                <a:custGeom>
                  <a:avLst/>
                  <a:gdLst/>
                  <a:ahLst/>
                  <a:cxnLst>
                    <a:cxn ang="0">
                      <a:pos x="0" y="0"/>
                    </a:cxn>
                    <a:cxn ang="0">
                      <a:pos x="123" y="0"/>
                    </a:cxn>
                    <a:cxn ang="0">
                      <a:pos x="123" y="81"/>
                    </a:cxn>
                    <a:cxn ang="0">
                      <a:pos x="0" y="0"/>
                    </a:cxn>
                  </a:cxnLst>
                  <a:rect l="0" t="0" r="r" b="b"/>
                  <a:pathLst>
                    <a:path w="124" h="82">
                      <a:moveTo>
                        <a:pt x="0" y="0"/>
                      </a:moveTo>
                      <a:lnTo>
                        <a:pt x="123" y="0"/>
                      </a:lnTo>
                      <a:lnTo>
                        <a:pt x="123" y="81"/>
                      </a:lnTo>
                      <a:lnTo>
                        <a:pt x="0" y="0"/>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60" name="Freeform 96">
                  <a:extLst>
                    <a:ext uri="{FF2B5EF4-FFF2-40B4-BE49-F238E27FC236}">
                      <a16:creationId xmlns:a16="http://schemas.microsoft.com/office/drawing/2014/main" id="{31607F17-FF15-0B67-4095-DA49E9006F93}"/>
                    </a:ext>
                  </a:extLst>
                </p:cNvPr>
                <p:cNvSpPr>
                  <a:spLocks/>
                </p:cNvSpPr>
                <p:nvPr/>
              </p:nvSpPr>
              <p:spPr bwMode="auto">
                <a:xfrm>
                  <a:off x="1122" y="1531"/>
                  <a:ext cx="114" cy="73"/>
                </a:xfrm>
                <a:custGeom>
                  <a:avLst/>
                  <a:gdLst/>
                  <a:ahLst/>
                  <a:cxnLst>
                    <a:cxn ang="0">
                      <a:pos x="0" y="72"/>
                    </a:cxn>
                    <a:cxn ang="0">
                      <a:pos x="113" y="72"/>
                    </a:cxn>
                    <a:cxn ang="0">
                      <a:pos x="113" y="0"/>
                    </a:cxn>
                    <a:cxn ang="0">
                      <a:pos x="0" y="0"/>
                    </a:cxn>
                    <a:cxn ang="0">
                      <a:pos x="0" y="72"/>
                    </a:cxn>
                  </a:cxnLst>
                  <a:rect l="0" t="0" r="r" b="b"/>
                  <a:pathLst>
                    <a:path w="114" h="73">
                      <a:moveTo>
                        <a:pt x="0" y="72"/>
                      </a:moveTo>
                      <a:lnTo>
                        <a:pt x="113" y="72"/>
                      </a:lnTo>
                      <a:lnTo>
                        <a:pt x="113" y="0"/>
                      </a:lnTo>
                      <a:lnTo>
                        <a:pt x="0" y="0"/>
                      </a:lnTo>
                      <a:lnTo>
                        <a:pt x="0" y="72"/>
                      </a:lnTo>
                    </a:path>
                  </a:pathLst>
                </a:custGeom>
                <a:solidFill>
                  <a:srgbClr val="44F8FF"/>
                </a:solidFill>
                <a:ln w="12700" cap="rnd" cmpd="sng">
                  <a:noFill/>
                  <a:prstDash val="solid"/>
                  <a:round/>
                  <a:headEnd type="none" w="med" len="med"/>
                  <a:tailEnd type="none" w="med" len="med"/>
                </a:ln>
                <a:effectLst/>
              </p:spPr>
              <p:txBody>
                <a:bodyPr/>
                <a:lstStyle/>
                <a:p>
                  <a:endParaRPr lang="de-DE"/>
                </a:p>
              </p:txBody>
            </p:sp>
            <p:sp>
              <p:nvSpPr>
                <p:cNvPr id="161" name="Freeform 97">
                  <a:extLst>
                    <a:ext uri="{FF2B5EF4-FFF2-40B4-BE49-F238E27FC236}">
                      <a16:creationId xmlns:a16="http://schemas.microsoft.com/office/drawing/2014/main" id="{8DBB8C40-34CB-54D5-FFA9-0DB3E4EA7A11}"/>
                    </a:ext>
                  </a:extLst>
                </p:cNvPr>
                <p:cNvSpPr>
                  <a:spLocks/>
                </p:cNvSpPr>
                <p:nvPr/>
              </p:nvSpPr>
              <p:spPr bwMode="auto">
                <a:xfrm>
                  <a:off x="1063" y="1641"/>
                  <a:ext cx="254" cy="33"/>
                </a:xfrm>
                <a:custGeom>
                  <a:avLst/>
                  <a:gdLst/>
                  <a:ahLst/>
                  <a:cxnLst>
                    <a:cxn ang="0">
                      <a:pos x="253" y="32"/>
                    </a:cxn>
                    <a:cxn ang="0">
                      <a:pos x="30" y="32"/>
                    </a:cxn>
                    <a:cxn ang="0">
                      <a:pos x="0" y="0"/>
                    </a:cxn>
                    <a:cxn ang="0">
                      <a:pos x="222" y="0"/>
                    </a:cxn>
                    <a:cxn ang="0">
                      <a:pos x="253" y="32"/>
                    </a:cxn>
                  </a:cxnLst>
                  <a:rect l="0" t="0" r="r" b="b"/>
                  <a:pathLst>
                    <a:path w="254" h="33">
                      <a:moveTo>
                        <a:pt x="253" y="32"/>
                      </a:moveTo>
                      <a:lnTo>
                        <a:pt x="30" y="32"/>
                      </a:lnTo>
                      <a:lnTo>
                        <a:pt x="0" y="0"/>
                      </a:lnTo>
                      <a:lnTo>
                        <a:pt x="222" y="0"/>
                      </a:lnTo>
                      <a:lnTo>
                        <a:pt x="253" y="32"/>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62" name="Line 98">
                  <a:extLst>
                    <a:ext uri="{FF2B5EF4-FFF2-40B4-BE49-F238E27FC236}">
                      <a16:creationId xmlns:a16="http://schemas.microsoft.com/office/drawing/2014/main" id="{0C7DCF31-5ED5-0D81-2BC3-01C00947A670}"/>
                    </a:ext>
                  </a:extLst>
                </p:cNvPr>
                <p:cNvSpPr>
                  <a:spLocks noChangeShapeType="1"/>
                </p:cNvSpPr>
                <p:nvPr/>
              </p:nvSpPr>
              <p:spPr bwMode="auto">
                <a:xfrm>
                  <a:off x="1083" y="1505"/>
                  <a:ext cx="0" cy="98"/>
                </a:xfrm>
                <a:prstGeom prst="line">
                  <a:avLst/>
                </a:prstGeom>
                <a:noFill/>
                <a:ln w="12700">
                  <a:solidFill>
                    <a:srgbClr val="52493E"/>
                  </a:solidFill>
                  <a:round/>
                  <a:headEnd/>
                  <a:tailEnd/>
                </a:ln>
                <a:effectLst/>
              </p:spPr>
              <p:txBody>
                <a:bodyPr wrap="none" anchor="ctr"/>
                <a:lstStyle/>
                <a:p>
                  <a:endParaRPr lang="de-DE"/>
                </a:p>
              </p:txBody>
            </p:sp>
          </p:grpSp>
          <p:sp>
            <p:nvSpPr>
              <p:cNvPr id="147" name="Text Box 99">
                <a:extLst>
                  <a:ext uri="{FF2B5EF4-FFF2-40B4-BE49-F238E27FC236}">
                    <a16:creationId xmlns:a16="http://schemas.microsoft.com/office/drawing/2014/main" id="{50356CBB-9DD8-D309-A615-E06B18C52280}"/>
                  </a:ext>
                </a:extLst>
              </p:cNvPr>
              <p:cNvSpPr txBox="1">
                <a:spLocks noChangeArrowheads="1"/>
              </p:cNvSpPr>
              <p:nvPr/>
            </p:nvSpPr>
            <p:spPr bwMode="auto">
              <a:xfrm>
                <a:off x="1808" y="1616"/>
                <a:ext cx="267" cy="156"/>
              </a:xfrm>
              <a:prstGeom prst="rect">
                <a:avLst/>
              </a:prstGeom>
              <a:noFill/>
              <a:ln w="12700">
                <a:noFill/>
                <a:miter lim="800000"/>
                <a:headEnd/>
                <a:tailEnd/>
              </a:ln>
              <a:effectLst/>
            </p:spPr>
            <p:txBody>
              <a:bodyPr wrap="none">
                <a:spAutoFit/>
              </a:bodyPr>
              <a:lstStyle/>
              <a:p>
                <a:pPr algn="ctr"/>
                <a:r>
                  <a:rPr lang="de-DE" sz="900"/>
                  <a:t>H4  </a:t>
                </a:r>
              </a:p>
            </p:txBody>
          </p:sp>
        </p:grpSp>
        <p:grpSp>
          <p:nvGrpSpPr>
            <p:cNvPr id="50" name="Group 100">
              <a:extLst>
                <a:ext uri="{FF2B5EF4-FFF2-40B4-BE49-F238E27FC236}">
                  <a16:creationId xmlns:a16="http://schemas.microsoft.com/office/drawing/2014/main" id="{5D36A23C-56B8-1183-0F6A-043F9C76C0E1}"/>
                </a:ext>
              </a:extLst>
            </p:cNvPr>
            <p:cNvGrpSpPr>
              <a:grpSpLocks/>
            </p:cNvGrpSpPr>
            <p:nvPr/>
          </p:nvGrpSpPr>
          <p:grpSpPr bwMode="auto">
            <a:xfrm>
              <a:off x="4951" y="1675"/>
              <a:ext cx="379" cy="310"/>
              <a:chOff x="1740" y="1596"/>
              <a:chExt cx="379" cy="310"/>
            </a:xfrm>
          </p:grpSpPr>
          <p:grpSp>
            <p:nvGrpSpPr>
              <p:cNvPr id="129" name="Group 101">
                <a:extLst>
                  <a:ext uri="{FF2B5EF4-FFF2-40B4-BE49-F238E27FC236}">
                    <a16:creationId xmlns:a16="http://schemas.microsoft.com/office/drawing/2014/main" id="{5F63ADAA-C29A-07EB-F968-C2FE9869538D}"/>
                  </a:ext>
                </a:extLst>
              </p:cNvPr>
              <p:cNvGrpSpPr>
                <a:grpSpLocks/>
              </p:cNvGrpSpPr>
              <p:nvPr/>
            </p:nvGrpSpPr>
            <p:grpSpPr bwMode="auto">
              <a:xfrm>
                <a:off x="1740" y="1596"/>
                <a:ext cx="379" cy="310"/>
                <a:chOff x="1063" y="1500"/>
                <a:chExt cx="254" cy="192"/>
              </a:xfrm>
            </p:grpSpPr>
            <p:sp>
              <p:nvSpPr>
                <p:cNvPr id="131" name="Freeform 102">
                  <a:extLst>
                    <a:ext uri="{FF2B5EF4-FFF2-40B4-BE49-F238E27FC236}">
                      <a16:creationId xmlns:a16="http://schemas.microsoft.com/office/drawing/2014/main" id="{E1AB9854-B688-A022-8CB8-384BC032256E}"/>
                    </a:ext>
                  </a:extLst>
                </p:cNvPr>
                <p:cNvSpPr>
                  <a:spLocks/>
                </p:cNvSpPr>
                <p:nvPr/>
              </p:nvSpPr>
              <p:spPr bwMode="auto">
                <a:xfrm>
                  <a:off x="1066" y="1511"/>
                  <a:ext cx="24" cy="100"/>
                </a:xfrm>
                <a:custGeom>
                  <a:avLst/>
                  <a:gdLst/>
                  <a:ahLst/>
                  <a:cxnLst>
                    <a:cxn ang="0">
                      <a:pos x="22" y="4"/>
                    </a:cxn>
                    <a:cxn ang="0">
                      <a:pos x="23" y="99"/>
                    </a:cxn>
                    <a:cxn ang="0">
                      <a:pos x="0" y="63"/>
                    </a:cxn>
                    <a:cxn ang="0">
                      <a:pos x="0" y="0"/>
                    </a:cxn>
                    <a:cxn ang="0">
                      <a:pos x="22" y="4"/>
                    </a:cxn>
                  </a:cxnLst>
                  <a:rect l="0" t="0" r="r" b="b"/>
                  <a:pathLst>
                    <a:path w="24" h="100">
                      <a:moveTo>
                        <a:pt x="22" y="4"/>
                      </a:moveTo>
                      <a:lnTo>
                        <a:pt x="23" y="99"/>
                      </a:lnTo>
                      <a:lnTo>
                        <a:pt x="0" y="63"/>
                      </a:lnTo>
                      <a:lnTo>
                        <a:pt x="0" y="0"/>
                      </a:lnTo>
                      <a:lnTo>
                        <a:pt x="22" y="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32" name="Freeform 103">
                  <a:extLst>
                    <a:ext uri="{FF2B5EF4-FFF2-40B4-BE49-F238E27FC236}">
                      <a16:creationId xmlns:a16="http://schemas.microsoft.com/office/drawing/2014/main" id="{7DC94838-ED38-2702-933A-C1D06BF6EE50}"/>
                    </a:ext>
                  </a:extLst>
                </p:cNvPr>
                <p:cNvSpPr>
                  <a:spLocks/>
                </p:cNvSpPr>
                <p:nvPr/>
              </p:nvSpPr>
              <p:spPr bwMode="auto">
                <a:xfrm>
                  <a:off x="1063" y="1511"/>
                  <a:ext cx="138" cy="17"/>
                </a:xfrm>
                <a:custGeom>
                  <a:avLst/>
                  <a:gdLst/>
                  <a:ahLst/>
                  <a:cxnLst>
                    <a:cxn ang="0">
                      <a:pos x="137" y="16"/>
                    </a:cxn>
                    <a:cxn ang="0">
                      <a:pos x="28" y="16"/>
                    </a:cxn>
                    <a:cxn ang="0">
                      <a:pos x="0" y="0"/>
                    </a:cxn>
                    <a:cxn ang="0">
                      <a:pos x="107" y="0"/>
                    </a:cxn>
                    <a:cxn ang="0">
                      <a:pos x="137" y="16"/>
                    </a:cxn>
                  </a:cxnLst>
                  <a:rect l="0" t="0" r="r" b="b"/>
                  <a:pathLst>
                    <a:path w="138" h="17">
                      <a:moveTo>
                        <a:pt x="137" y="16"/>
                      </a:moveTo>
                      <a:lnTo>
                        <a:pt x="28" y="16"/>
                      </a:lnTo>
                      <a:lnTo>
                        <a:pt x="0" y="0"/>
                      </a:lnTo>
                      <a:lnTo>
                        <a:pt x="107" y="0"/>
                      </a:lnTo>
                      <a:lnTo>
                        <a:pt x="137"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33" name="Freeform 104">
                  <a:extLst>
                    <a:ext uri="{FF2B5EF4-FFF2-40B4-BE49-F238E27FC236}">
                      <a16:creationId xmlns:a16="http://schemas.microsoft.com/office/drawing/2014/main" id="{039FD9D7-B64A-0941-5EF5-41205644096A}"/>
                    </a:ext>
                  </a:extLst>
                </p:cNvPr>
                <p:cNvSpPr>
                  <a:spLocks/>
                </p:cNvSpPr>
                <p:nvPr/>
              </p:nvSpPr>
              <p:spPr bwMode="auto">
                <a:xfrm>
                  <a:off x="1107" y="1632"/>
                  <a:ext cx="132" cy="17"/>
                </a:xfrm>
                <a:custGeom>
                  <a:avLst/>
                  <a:gdLst/>
                  <a:ahLst/>
                  <a:cxnLst>
                    <a:cxn ang="0">
                      <a:pos x="0" y="16"/>
                    </a:cxn>
                    <a:cxn ang="0">
                      <a:pos x="131" y="16"/>
                    </a:cxn>
                    <a:cxn ang="0">
                      <a:pos x="131" y="0"/>
                    </a:cxn>
                    <a:cxn ang="0">
                      <a:pos x="0" y="0"/>
                    </a:cxn>
                    <a:cxn ang="0">
                      <a:pos x="0" y="16"/>
                    </a:cxn>
                  </a:cxnLst>
                  <a:rect l="0" t="0" r="r" b="b"/>
                  <a:pathLst>
                    <a:path w="132" h="17">
                      <a:moveTo>
                        <a:pt x="0" y="16"/>
                      </a:moveTo>
                      <a:lnTo>
                        <a:pt x="131" y="16"/>
                      </a:lnTo>
                      <a:lnTo>
                        <a:pt x="13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134" name="Freeform 105">
                  <a:extLst>
                    <a:ext uri="{FF2B5EF4-FFF2-40B4-BE49-F238E27FC236}">
                      <a16:creationId xmlns:a16="http://schemas.microsoft.com/office/drawing/2014/main" id="{F7688B7A-28BC-89FA-18D7-A299B13E22C1}"/>
                    </a:ext>
                  </a:extLst>
                </p:cNvPr>
                <p:cNvSpPr>
                  <a:spLocks/>
                </p:cNvSpPr>
                <p:nvPr/>
              </p:nvSpPr>
              <p:spPr bwMode="auto">
                <a:xfrm>
                  <a:off x="1084" y="1613"/>
                  <a:ext cx="152" cy="20"/>
                </a:xfrm>
                <a:custGeom>
                  <a:avLst/>
                  <a:gdLst/>
                  <a:ahLst/>
                  <a:cxnLst>
                    <a:cxn ang="0">
                      <a:pos x="151" y="19"/>
                    </a:cxn>
                    <a:cxn ang="0">
                      <a:pos x="26" y="19"/>
                    </a:cxn>
                    <a:cxn ang="0">
                      <a:pos x="0" y="0"/>
                    </a:cxn>
                    <a:cxn ang="0">
                      <a:pos x="125" y="0"/>
                    </a:cxn>
                    <a:cxn ang="0">
                      <a:pos x="151" y="19"/>
                    </a:cxn>
                  </a:cxnLst>
                  <a:rect l="0" t="0" r="r" b="b"/>
                  <a:pathLst>
                    <a:path w="152" h="20">
                      <a:moveTo>
                        <a:pt x="151" y="19"/>
                      </a:moveTo>
                      <a:lnTo>
                        <a:pt x="26" y="19"/>
                      </a:lnTo>
                      <a:lnTo>
                        <a:pt x="0" y="0"/>
                      </a:lnTo>
                      <a:lnTo>
                        <a:pt x="125" y="0"/>
                      </a:lnTo>
                      <a:lnTo>
                        <a:pt x="151" y="19"/>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35" name="Freeform 106">
                  <a:extLst>
                    <a:ext uri="{FF2B5EF4-FFF2-40B4-BE49-F238E27FC236}">
                      <a16:creationId xmlns:a16="http://schemas.microsoft.com/office/drawing/2014/main" id="{0E6CCD1F-D7F3-D3F0-80E5-1531A6440B83}"/>
                    </a:ext>
                  </a:extLst>
                </p:cNvPr>
                <p:cNvSpPr>
                  <a:spLocks/>
                </p:cNvSpPr>
                <p:nvPr/>
              </p:nvSpPr>
              <p:spPr bwMode="auto">
                <a:xfrm>
                  <a:off x="1084" y="1612"/>
                  <a:ext cx="25" cy="33"/>
                </a:xfrm>
                <a:custGeom>
                  <a:avLst/>
                  <a:gdLst/>
                  <a:ahLst/>
                  <a:cxnLst>
                    <a:cxn ang="0">
                      <a:pos x="24" y="21"/>
                    </a:cxn>
                    <a:cxn ang="0">
                      <a:pos x="24" y="32"/>
                    </a:cxn>
                    <a:cxn ang="0">
                      <a:pos x="0" y="10"/>
                    </a:cxn>
                    <a:cxn ang="0">
                      <a:pos x="0" y="0"/>
                    </a:cxn>
                    <a:cxn ang="0">
                      <a:pos x="24" y="21"/>
                    </a:cxn>
                  </a:cxnLst>
                  <a:rect l="0" t="0" r="r" b="b"/>
                  <a:pathLst>
                    <a:path w="25" h="33">
                      <a:moveTo>
                        <a:pt x="24" y="21"/>
                      </a:moveTo>
                      <a:lnTo>
                        <a:pt x="24" y="32"/>
                      </a:lnTo>
                      <a:lnTo>
                        <a:pt x="0" y="10"/>
                      </a:lnTo>
                      <a:lnTo>
                        <a:pt x="0" y="0"/>
                      </a:lnTo>
                      <a:lnTo>
                        <a:pt x="24" y="21"/>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36" name="Freeform 107">
                  <a:extLst>
                    <a:ext uri="{FF2B5EF4-FFF2-40B4-BE49-F238E27FC236}">
                      <a16:creationId xmlns:a16="http://schemas.microsoft.com/office/drawing/2014/main" id="{069AAEA9-EF7A-D608-8CAF-67D49E54E1A9}"/>
                    </a:ext>
                  </a:extLst>
                </p:cNvPr>
                <p:cNvSpPr>
                  <a:spLocks/>
                </p:cNvSpPr>
                <p:nvPr/>
              </p:nvSpPr>
              <p:spPr bwMode="auto">
                <a:xfrm>
                  <a:off x="1083" y="1500"/>
                  <a:ext cx="175" cy="17"/>
                </a:xfrm>
                <a:custGeom>
                  <a:avLst/>
                  <a:gdLst/>
                  <a:ahLst/>
                  <a:cxnLst>
                    <a:cxn ang="0">
                      <a:pos x="174" y="16"/>
                    </a:cxn>
                    <a:cxn ang="0">
                      <a:pos x="19" y="16"/>
                    </a:cxn>
                    <a:cxn ang="0">
                      <a:pos x="0" y="0"/>
                    </a:cxn>
                    <a:cxn ang="0">
                      <a:pos x="153" y="0"/>
                    </a:cxn>
                    <a:cxn ang="0">
                      <a:pos x="174" y="16"/>
                    </a:cxn>
                  </a:cxnLst>
                  <a:rect l="0" t="0" r="r" b="b"/>
                  <a:pathLst>
                    <a:path w="175" h="17">
                      <a:moveTo>
                        <a:pt x="174" y="16"/>
                      </a:moveTo>
                      <a:lnTo>
                        <a:pt x="19" y="16"/>
                      </a:lnTo>
                      <a:lnTo>
                        <a:pt x="0" y="0"/>
                      </a:lnTo>
                      <a:lnTo>
                        <a:pt x="153" y="0"/>
                      </a:lnTo>
                      <a:lnTo>
                        <a:pt x="174"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37" name="Freeform 108">
                  <a:extLst>
                    <a:ext uri="{FF2B5EF4-FFF2-40B4-BE49-F238E27FC236}">
                      <a16:creationId xmlns:a16="http://schemas.microsoft.com/office/drawing/2014/main" id="{8FC4F573-D806-9770-2073-DC03E6618985}"/>
                    </a:ext>
                  </a:extLst>
                </p:cNvPr>
                <p:cNvSpPr>
                  <a:spLocks/>
                </p:cNvSpPr>
                <p:nvPr/>
              </p:nvSpPr>
              <p:spPr bwMode="auto">
                <a:xfrm>
                  <a:off x="1083" y="1500"/>
                  <a:ext cx="18" cy="122"/>
                </a:xfrm>
                <a:custGeom>
                  <a:avLst/>
                  <a:gdLst/>
                  <a:ahLst/>
                  <a:cxnLst>
                    <a:cxn ang="0">
                      <a:pos x="17" y="14"/>
                    </a:cxn>
                    <a:cxn ang="0">
                      <a:pos x="17" y="121"/>
                    </a:cxn>
                    <a:cxn ang="0">
                      <a:pos x="0" y="105"/>
                    </a:cxn>
                    <a:cxn ang="0">
                      <a:pos x="0" y="0"/>
                    </a:cxn>
                    <a:cxn ang="0">
                      <a:pos x="17" y="14"/>
                    </a:cxn>
                  </a:cxnLst>
                  <a:rect l="0" t="0" r="r" b="b"/>
                  <a:pathLst>
                    <a:path w="18" h="122">
                      <a:moveTo>
                        <a:pt x="17" y="14"/>
                      </a:moveTo>
                      <a:lnTo>
                        <a:pt x="17" y="121"/>
                      </a:lnTo>
                      <a:lnTo>
                        <a:pt x="0" y="105"/>
                      </a:lnTo>
                      <a:lnTo>
                        <a:pt x="0" y="0"/>
                      </a:lnTo>
                      <a:lnTo>
                        <a:pt x="17" y="1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38" name="Freeform 109">
                  <a:extLst>
                    <a:ext uri="{FF2B5EF4-FFF2-40B4-BE49-F238E27FC236}">
                      <a16:creationId xmlns:a16="http://schemas.microsoft.com/office/drawing/2014/main" id="{DC0C41EA-58BB-ADE3-F06D-BFDDEFCE2F98}"/>
                    </a:ext>
                  </a:extLst>
                </p:cNvPr>
                <p:cNvSpPr>
                  <a:spLocks/>
                </p:cNvSpPr>
                <p:nvPr/>
              </p:nvSpPr>
              <p:spPr bwMode="auto">
                <a:xfrm>
                  <a:off x="1100" y="1515"/>
                  <a:ext cx="156" cy="107"/>
                </a:xfrm>
                <a:custGeom>
                  <a:avLst/>
                  <a:gdLst/>
                  <a:ahLst/>
                  <a:cxnLst>
                    <a:cxn ang="0">
                      <a:pos x="0" y="106"/>
                    </a:cxn>
                    <a:cxn ang="0">
                      <a:pos x="155" y="106"/>
                    </a:cxn>
                    <a:cxn ang="0">
                      <a:pos x="155" y="0"/>
                    </a:cxn>
                    <a:cxn ang="0">
                      <a:pos x="0" y="0"/>
                    </a:cxn>
                    <a:cxn ang="0">
                      <a:pos x="0" y="106"/>
                    </a:cxn>
                  </a:cxnLst>
                  <a:rect l="0" t="0" r="r" b="b"/>
                  <a:pathLst>
                    <a:path w="156" h="107">
                      <a:moveTo>
                        <a:pt x="0" y="106"/>
                      </a:moveTo>
                      <a:lnTo>
                        <a:pt x="155" y="106"/>
                      </a:lnTo>
                      <a:lnTo>
                        <a:pt x="155" y="0"/>
                      </a:lnTo>
                      <a:lnTo>
                        <a:pt x="0" y="0"/>
                      </a:lnTo>
                      <a:lnTo>
                        <a:pt x="0" y="10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139" name="Freeform 110">
                  <a:extLst>
                    <a:ext uri="{FF2B5EF4-FFF2-40B4-BE49-F238E27FC236}">
                      <a16:creationId xmlns:a16="http://schemas.microsoft.com/office/drawing/2014/main" id="{E7A26467-64AA-7130-EE76-E5BE03AA39EE}"/>
                    </a:ext>
                  </a:extLst>
                </p:cNvPr>
                <p:cNvSpPr>
                  <a:spLocks/>
                </p:cNvSpPr>
                <p:nvPr/>
              </p:nvSpPr>
              <p:spPr bwMode="auto">
                <a:xfrm>
                  <a:off x="1063" y="1641"/>
                  <a:ext cx="33" cy="41"/>
                </a:xfrm>
                <a:custGeom>
                  <a:avLst/>
                  <a:gdLst/>
                  <a:ahLst/>
                  <a:cxnLst>
                    <a:cxn ang="0">
                      <a:pos x="32" y="32"/>
                    </a:cxn>
                    <a:cxn ang="0">
                      <a:pos x="32" y="40"/>
                    </a:cxn>
                    <a:cxn ang="0">
                      <a:pos x="0" y="15"/>
                    </a:cxn>
                    <a:cxn ang="0">
                      <a:pos x="0" y="0"/>
                    </a:cxn>
                    <a:cxn ang="0">
                      <a:pos x="32" y="32"/>
                    </a:cxn>
                  </a:cxnLst>
                  <a:rect l="0" t="0" r="r" b="b"/>
                  <a:pathLst>
                    <a:path w="33" h="41">
                      <a:moveTo>
                        <a:pt x="32" y="32"/>
                      </a:moveTo>
                      <a:lnTo>
                        <a:pt x="32" y="40"/>
                      </a:lnTo>
                      <a:lnTo>
                        <a:pt x="0" y="15"/>
                      </a:lnTo>
                      <a:lnTo>
                        <a:pt x="0" y="0"/>
                      </a:lnTo>
                      <a:lnTo>
                        <a:pt x="32" y="32"/>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40" name="Freeform 111">
                  <a:extLst>
                    <a:ext uri="{FF2B5EF4-FFF2-40B4-BE49-F238E27FC236}">
                      <a16:creationId xmlns:a16="http://schemas.microsoft.com/office/drawing/2014/main" id="{1284D567-D3B6-EAEF-7B99-C704DE4C74A6}"/>
                    </a:ext>
                  </a:extLst>
                </p:cNvPr>
                <p:cNvSpPr>
                  <a:spLocks/>
                </p:cNvSpPr>
                <p:nvPr/>
              </p:nvSpPr>
              <p:spPr bwMode="auto">
                <a:xfrm>
                  <a:off x="1095" y="1675"/>
                  <a:ext cx="222" cy="17"/>
                </a:xfrm>
                <a:custGeom>
                  <a:avLst/>
                  <a:gdLst/>
                  <a:ahLst/>
                  <a:cxnLst>
                    <a:cxn ang="0">
                      <a:pos x="0" y="16"/>
                    </a:cxn>
                    <a:cxn ang="0">
                      <a:pos x="221" y="16"/>
                    </a:cxn>
                    <a:cxn ang="0">
                      <a:pos x="221" y="0"/>
                    </a:cxn>
                    <a:cxn ang="0">
                      <a:pos x="0" y="0"/>
                    </a:cxn>
                    <a:cxn ang="0">
                      <a:pos x="0" y="16"/>
                    </a:cxn>
                  </a:cxnLst>
                  <a:rect l="0" t="0" r="r" b="b"/>
                  <a:pathLst>
                    <a:path w="222" h="17">
                      <a:moveTo>
                        <a:pt x="0" y="16"/>
                      </a:moveTo>
                      <a:lnTo>
                        <a:pt x="221" y="16"/>
                      </a:lnTo>
                      <a:lnTo>
                        <a:pt x="22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141" name="Freeform 112">
                  <a:extLst>
                    <a:ext uri="{FF2B5EF4-FFF2-40B4-BE49-F238E27FC236}">
                      <a16:creationId xmlns:a16="http://schemas.microsoft.com/office/drawing/2014/main" id="{F3DE7BB9-0A98-9A39-F65C-A3B1DF59AF65}"/>
                    </a:ext>
                  </a:extLst>
                </p:cNvPr>
                <p:cNvSpPr>
                  <a:spLocks/>
                </p:cNvSpPr>
                <p:nvPr/>
              </p:nvSpPr>
              <p:spPr bwMode="auto">
                <a:xfrm>
                  <a:off x="1118" y="1528"/>
                  <a:ext cx="124" cy="80"/>
                </a:xfrm>
                <a:custGeom>
                  <a:avLst/>
                  <a:gdLst/>
                  <a:ahLst/>
                  <a:cxnLst>
                    <a:cxn ang="0">
                      <a:pos x="0" y="0"/>
                    </a:cxn>
                    <a:cxn ang="0">
                      <a:pos x="123" y="79"/>
                    </a:cxn>
                    <a:cxn ang="0">
                      <a:pos x="0" y="79"/>
                    </a:cxn>
                    <a:cxn ang="0">
                      <a:pos x="0" y="0"/>
                    </a:cxn>
                  </a:cxnLst>
                  <a:rect l="0" t="0" r="r" b="b"/>
                  <a:pathLst>
                    <a:path w="124" h="80">
                      <a:moveTo>
                        <a:pt x="0" y="0"/>
                      </a:moveTo>
                      <a:lnTo>
                        <a:pt x="123" y="79"/>
                      </a:lnTo>
                      <a:lnTo>
                        <a:pt x="0" y="79"/>
                      </a:lnTo>
                      <a:lnTo>
                        <a:pt x="0" y="0"/>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42" name="Freeform 113">
                  <a:extLst>
                    <a:ext uri="{FF2B5EF4-FFF2-40B4-BE49-F238E27FC236}">
                      <a16:creationId xmlns:a16="http://schemas.microsoft.com/office/drawing/2014/main" id="{98300A70-DF70-3370-4FAF-F2D89C6D5096}"/>
                    </a:ext>
                  </a:extLst>
                </p:cNvPr>
                <p:cNvSpPr>
                  <a:spLocks/>
                </p:cNvSpPr>
                <p:nvPr/>
              </p:nvSpPr>
              <p:spPr bwMode="auto">
                <a:xfrm>
                  <a:off x="1118" y="1526"/>
                  <a:ext cx="124" cy="82"/>
                </a:xfrm>
                <a:custGeom>
                  <a:avLst/>
                  <a:gdLst/>
                  <a:ahLst/>
                  <a:cxnLst>
                    <a:cxn ang="0">
                      <a:pos x="0" y="0"/>
                    </a:cxn>
                    <a:cxn ang="0">
                      <a:pos x="123" y="0"/>
                    </a:cxn>
                    <a:cxn ang="0">
                      <a:pos x="123" y="81"/>
                    </a:cxn>
                    <a:cxn ang="0">
                      <a:pos x="0" y="0"/>
                    </a:cxn>
                  </a:cxnLst>
                  <a:rect l="0" t="0" r="r" b="b"/>
                  <a:pathLst>
                    <a:path w="124" h="82">
                      <a:moveTo>
                        <a:pt x="0" y="0"/>
                      </a:moveTo>
                      <a:lnTo>
                        <a:pt x="123" y="0"/>
                      </a:lnTo>
                      <a:lnTo>
                        <a:pt x="123" y="81"/>
                      </a:lnTo>
                      <a:lnTo>
                        <a:pt x="0" y="0"/>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43" name="Freeform 114">
                  <a:extLst>
                    <a:ext uri="{FF2B5EF4-FFF2-40B4-BE49-F238E27FC236}">
                      <a16:creationId xmlns:a16="http://schemas.microsoft.com/office/drawing/2014/main" id="{490B3013-CD16-12BE-003A-3BE861631110}"/>
                    </a:ext>
                  </a:extLst>
                </p:cNvPr>
                <p:cNvSpPr>
                  <a:spLocks/>
                </p:cNvSpPr>
                <p:nvPr/>
              </p:nvSpPr>
              <p:spPr bwMode="auto">
                <a:xfrm>
                  <a:off x="1122" y="1531"/>
                  <a:ext cx="114" cy="73"/>
                </a:xfrm>
                <a:custGeom>
                  <a:avLst/>
                  <a:gdLst/>
                  <a:ahLst/>
                  <a:cxnLst>
                    <a:cxn ang="0">
                      <a:pos x="0" y="72"/>
                    </a:cxn>
                    <a:cxn ang="0">
                      <a:pos x="113" y="72"/>
                    </a:cxn>
                    <a:cxn ang="0">
                      <a:pos x="113" y="0"/>
                    </a:cxn>
                    <a:cxn ang="0">
                      <a:pos x="0" y="0"/>
                    </a:cxn>
                    <a:cxn ang="0">
                      <a:pos x="0" y="72"/>
                    </a:cxn>
                  </a:cxnLst>
                  <a:rect l="0" t="0" r="r" b="b"/>
                  <a:pathLst>
                    <a:path w="114" h="73">
                      <a:moveTo>
                        <a:pt x="0" y="72"/>
                      </a:moveTo>
                      <a:lnTo>
                        <a:pt x="113" y="72"/>
                      </a:lnTo>
                      <a:lnTo>
                        <a:pt x="113" y="0"/>
                      </a:lnTo>
                      <a:lnTo>
                        <a:pt x="0" y="0"/>
                      </a:lnTo>
                      <a:lnTo>
                        <a:pt x="0" y="72"/>
                      </a:lnTo>
                    </a:path>
                  </a:pathLst>
                </a:custGeom>
                <a:solidFill>
                  <a:srgbClr val="44F8FF"/>
                </a:solidFill>
                <a:ln w="12700" cap="rnd" cmpd="sng">
                  <a:noFill/>
                  <a:prstDash val="solid"/>
                  <a:round/>
                  <a:headEnd type="none" w="med" len="med"/>
                  <a:tailEnd type="none" w="med" len="med"/>
                </a:ln>
                <a:effectLst/>
              </p:spPr>
              <p:txBody>
                <a:bodyPr/>
                <a:lstStyle/>
                <a:p>
                  <a:endParaRPr lang="de-DE"/>
                </a:p>
              </p:txBody>
            </p:sp>
            <p:sp>
              <p:nvSpPr>
                <p:cNvPr id="144" name="Freeform 115">
                  <a:extLst>
                    <a:ext uri="{FF2B5EF4-FFF2-40B4-BE49-F238E27FC236}">
                      <a16:creationId xmlns:a16="http://schemas.microsoft.com/office/drawing/2014/main" id="{1F667067-BDEF-491E-A492-A4D965187F05}"/>
                    </a:ext>
                  </a:extLst>
                </p:cNvPr>
                <p:cNvSpPr>
                  <a:spLocks/>
                </p:cNvSpPr>
                <p:nvPr/>
              </p:nvSpPr>
              <p:spPr bwMode="auto">
                <a:xfrm>
                  <a:off x="1063" y="1641"/>
                  <a:ext cx="254" cy="33"/>
                </a:xfrm>
                <a:custGeom>
                  <a:avLst/>
                  <a:gdLst/>
                  <a:ahLst/>
                  <a:cxnLst>
                    <a:cxn ang="0">
                      <a:pos x="253" y="32"/>
                    </a:cxn>
                    <a:cxn ang="0">
                      <a:pos x="30" y="32"/>
                    </a:cxn>
                    <a:cxn ang="0">
                      <a:pos x="0" y="0"/>
                    </a:cxn>
                    <a:cxn ang="0">
                      <a:pos x="222" y="0"/>
                    </a:cxn>
                    <a:cxn ang="0">
                      <a:pos x="253" y="32"/>
                    </a:cxn>
                  </a:cxnLst>
                  <a:rect l="0" t="0" r="r" b="b"/>
                  <a:pathLst>
                    <a:path w="254" h="33">
                      <a:moveTo>
                        <a:pt x="253" y="32"/>
                      </a:moveTo>
                      <a:lnTo>
                        <a:pt x="30" y="32"/>
                      </a:lnTo>
                      <a:lnTo>
                        <a:pt x="0" y="0"/>
                      </a:lnTo>
                      <a:lnTo>
                        <a:pt x="222" y="0"/>
                      </a:lnTo>
                      <a:lnTo>
                        <a:pt x="253" y="32"/>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45" name="Line 116">
                  <a:extLst>
                    <a:ext uri="{FF2B5EF4-FFF2-40B4-BE49-F238E27FC236}">
                      <a16:creationId xmlns:a16="http://schemas.microsoft.com/office/drawing/2014/main" id="{5734D8D3-B2CB-651A-DE16-9586A9257864}"/>
                    </a:ext>
                  </a:extLst>
                </p:cNvPr>
                <p:cNvSpPr>
                  <a:spLocks noChangeShapeType="1"/>
                </p:cNvSpPr>
                <p:nvPr/>
              </p:nvSpPr>
              <p:spPr bwMode="auto">
                <a:xfrm>
                  <a:off x="1083" y="1505"/>
                  <a:ext cx="0" cy="98"/>
                </a:xfrm>
                <a:prstGeom prst="line">
                  <a:avLst/>
                </a:prstGeom>
                <a:noFill/>
                <a:ln w="12700">
                  <a:solidFill>
                    <a:srgbClr val="52493E"/>
                  </a:solidFill>
                  <a:round/>
                  <a:headEnd/>
                  <a:tailEnd/>
                </a:ln>
                <a:effectLst/>
              </p:spPr>
              <p:txBody>
                <a:bodyPr wrap="none" anchor="ctr"/>
                <a:lstStyle/>
                <a:p>
                  <a:endParaRPr lang="de-DE"/>
                </a:p>
              </p:txBody>
            </p:sp>
          </p:grpSp>
          <p:sp>
            <p:nvSpPr>
              <p:cNvPr id="130" name="Text Box 117">
                <a:extLst>
                  <a:ext uri="{FF2B5EF4-FFF2-40B4-BE49-F238E27FC236}">
                    <a16:creationId xmlns:a16="http://schemas.microsoft.com/office/drawing/2014/main" id="{5F813F29-7DBA-82EB-42D0-8FDE43779BD0}"/>
                  </a:ext>
                </a:extLst>
              </p:cNvPr>
              <p:cNvSpPr txBox="1">
                <a:spLocks noChangeArrowheads="1"/>
              </p:cNvSpPr>
              <p:nvPr/>
            </p:nvSpPr>
            <p:spPr bwMode="auto">
              <a:xfrm>
                <a:off x="1808" y="1616"/>
                <a:ext cx="267" cy="156"/>
              </a:xfrm>
              <a:prstGeom prst="rect">
                <a:avLst/>
              </a:prstGeom>
              <a:noFill/>
              <a:ln w="12700">
                <a:noFill/>
                <a:miter lim="800000"/>
                <a:headEnd/>
                <a:tailEnd/>
              </a:ln>
              <a:effectLst/>
            </p:spPr>
            <p:txBody>
              <a:bodyPr wrap="none">
                <a:spAutoFit/>
              </a:bodyPr>
              <a:lstStyle/>
              <a:p>
                <a:pPr algn="ctr"/>
                <a:r>
                  <a:rPr lang="de-DE" sz="900"/>
                  <a:t>H5  </a:t>
                </a:r>
              </a:p>
            </p:txBody>
          </p:sp>
        </p:grpSp>
        <p:grpSp>
          <p:nvGrpSpPr>
            <p:cNvPr id="51" name="Group 118">
              <a:extLst>
                <a:ext uri="{FF2B5EF4-FFF2-40B4-BE49-F238E27FC236}">
                  <a16:creationId xmlns:a16="http://schemas.microsoft.com/office/drawing/2014/main" id="{4B752945-F419-AE09-1C19-97867A9CC50A}"/>
                </a:ext>
              </a:extLst>
            </p:cNvPr>
            <p:cNvGrpSpPr>
              <a:grpSpLocks/>
            </p:cNvGrpSpPr>
            <p:nvPr/>
          </p:nvGrpSpPr>
          <p:grpSpPr bwMode="auto">
            <a:xfrm>
              <a:off x="4987" y="1793"/>
              <a:ext cx="379" cy="310"/>
              <a:chOff x="1740" y="1596"/>
              <a:chExt cx="379" cy="310"/>
            </a:xfrm>
          </p:grpSpPr>
          <p:grpSp>
            <p:nvGrpSpPr>
              <p:cNvPr id="112" name="Group 119">
                <a:extLst>
                  <a:ext uri="{FF2B5EF4-FFF2-40B4-BE49-F238E27FC236}">
                    <a16:creationId xmlns:a16="http://schemas.microsoft.com/office/drawing/2014/main" id="{4EC7D9BB-FE38-EC10-E0EC-4397F70BD3B9}"/>
                  </a:ext>
                </a:extLst>
              </p:cNvPr>
              <p:cNvGrpSpPr>
                <a:grpSpLocks/>
              </p:cNvGrpSpPr>
              <p:nvPr/>
            </p:nvGrpSpPr>
            <p:grpSpPr bwMode="auto">
              <a:xfrm>
                <a:off x="1740" y="1596"/>
                <a:ext cx="379" cy="310"/>
                <a:chOff x="1063" y="1500"/>
                <a:chExt cx="254" cy="192"/>
              </a:xfrm>
            </p:grpSpPr>
            <p:sp>
              <p:nvSpPr>
                <p:cNvPr id="114" name="Freeform 120">
                  <a:extLst>
                    <a:ext uri="{FF2B5EF4-FFF2-40B4-BE49-F238E27FC236}">
                      <a16:creationId xmlns:a16="http://schemas.microsoft.com/office/drawing/2014/main" id="{88A3A8D3-8D35-9484-8D0F-82AADCDD2585}"/>
                    </a:ext>
                  </a:extLst>
                </p:cNvPr>
                <p:cNvSpPr>
                  <a:spLocks/>
                </p:cNvSpPr>
                <p:nvPr/>
              </p:nvSpPr>
              <p:spPr bwMode="auto">
                <a:xfrm>
                  <a:off x="1066" y="1511"/>
                  <a:ext cx="24" cy="100"/>
                </a:xfrm>
                <a:custGeom>
                  <a:avLst/>
                  <a:gdLst/>
                  <a:ahLst/>
                  <a:cxnLst>
                    <a:cxn ang="0">
                      <a:pos x="22" y="4"/>
                    </a:cxn>
                    <a:cxn ang="0">
                      <a:pos x="23" y="99"/>
                    </a:cxn>
                    <a:cxn ang="0">
                      <a:pos x="0" y="63"/>
                    </a:cxn>
                    <a:cxn ang="0">
                      <a:pos x="0" y="0"/>
                    </a:cxn>
                    <a:cxn ang="0">
                      <a:pos x="22" y="4"/>
                    </a:cxn>
                  </a:cxnLst>
                  <a:rect l="0" t="0" r="r" b="b"/>
                  <a:pathLst>
                    <a:path w="24" h="100">
                      <a:moveTo>
                        <a:pt x="22" y="4"/>
                      </a:moveTo>
                      <a:lnTo>
                        <a:pt x="23" y="99"/>
                      </a:lnTo>
                      <a:lnTo>
                        <a:pt x="0" y="63"/>
                      </a:lnTo>
                      <a:lnTo>
                        <a:pt x="0" y="0"/>
                      </a:lnTo>
                      <a:lnTo>
                        <a:pt x="22" y="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15" name="Freeform 121">
                  <a:extLst>
                    <a:ext uri="{FF2B5EF4-FFF2-40B4-BE49-F238E27FC236}">
                      <a16:creationId xmlns:a16="http://schemas.microsoft.com/office/drawing/2014/main" id="{0C6FFF90-568A-D7DE-C09E-CC8B00C6A816}"/>
                    </a:ext>
                  </a:extLst>
                </p:cNvPr>
                <p:cNvSpPr>
                  <a:spLocks/>
                </p:cNvSpPr>
                <p:nvPr/>
              </p:nvSpPr>
              <p:spPr bwMode="auto">
                <a:xfrm>
                  <a:off x="1063" y="1511"/>
                  <a:ext cx="138" cy="17"/>
                </a:xfrm>
                <a:custGeom>
                  <a:avLst/>
                  <a:gdLst/>
                  <a:ahLst/>
                  <a:cxnLst>
                    <a:cxn ang="0">
                      <a:pos x="137" y="16"/>
                    </a:cxn>
                    <a:cxn ang="0">
                      <a:pos x="28" y="16"/>
                    </a:cxn>
                    <a:cxn ang="0">
                      <a:pos x="0" y="0"/>
                    </a:cxn>
                    <a:cxn ang="0">
                      <a:pos x="107" y="0"/>
                    </a:cxn>
                    <a:cxn ang="0">
                      <a:pos x="137" y="16"/>
                    </a:cxn>
                  </a:cxnLst>
                  <a:rect l="0" t="0" r="r" b="b"/>
                  <a:pathLst>
                    <a:path w="138" h="17">
                      <a:moveTo>
                        <a:pt x="137" y="16"/>
                      </a:moveTo>
                      <a:lnTo>
                        <a:pt x="28" y="16"/>
                      </a:lnTo>
                      <a:lnTo>
                        <a:pt x="0" y="0"/>
                      </a:lnTo>
                      <a:lnTo>
                        <a:pt x="107" y="0"/>
                      </a:lnTo>
                      <a:lnTo>
                        <a:pt x="137"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16" name="Freeform 122">
                  <a:extLst>
                    <a:ext uri="{FF2B5EF4-FFF2-40B4-BE49-F238E27FC236}">
                      <a16:creationId xmlns:a16="http://schemas.microsoft.com/office/drawing/2014/main" id="{CEA51B5E-62AF-9AF7-28BC-CAE394494C4E}"/>
                    </a:ext>
                  </a:extLst>
                </p:cNvPr>
                <p:cNvSpPr>
                  <a:spLocks/>
                </p:cNvSpPr>
                <p:nvPr/>
              </p:nvSpPr>
              <p:spPr bwMode="auto">
                <a:xfrm>
                  <a:off x="1107" y="1632"/>
                  <a:ext cx="132" cy="17"/>
                </a:xfrm>
                <a:custGeom>
                  <a:avLst/>
                  <a:gdLst/>
                  <a:ahLst/>
                  <a:cxnLst>
                    <a:cxn ang="0">
                      <a:pos x="0" y="16"/>
                    </a:cxn>
                    <a:cxn ang="0">
                      <a:pos x="131" y="16"/>
                    </a:cxn>
                    <a:cxn ang="0">
                      <a:pos x="131" y="0"/>
                    </a:cxn>
                    <a:cxn ang="0">
                      <a:pos x="0" y="0"/>
                    </a:cxn>
                    <a:cxn ang="0">
                      <a:pos x="0" y="16"/>
                    </a:cxn>
                  </a:cxnLst>
                  <a:rect l="0" t="0" r="r" b="b"/>
                  <a:pathLst>
                    <a:path w="132" h="17">
                      <a:moveTo>
                        <a:pt x="0" y="16"/>
                      </a:moveTo>
                      <a:lnTo>
                        <a:pt x="131" y="16"/>
                      </a:lnTo>
                      <a:lnTo>
                        <a:pt x="13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117" name="Freeform 123">
                  <a:extLst>
                    <a:ext uri="{FF2B5EF4-FFF2-40B4-BE49-F238E27FC236}">
                      <a16:creationId xmlns:a16="http://schemas.microsoft.com/office/drawing/2014/main" id="{001C1667-431D-C241-BC04-4F3DAC0C1FFF}"/>
                    </a:ext>
                  </a:extLst>
                </p:cNvPr>
                <p:cNvSpPr>
                  <a:spLocks/>
                </p:cNvSpPr>
                <p:nvPr/>
              </p:nvSpPr>
              <p:spPr bwMode="auto">
                <a:xfrm>
                  <a:off x="1084" y="1613"/>
                  <a:ext cx="152" cy="20"/>
                </a:xfrm>
                <a:custGeom>
                  <a:avLst/>
                  <a:gdLst/>
                  <a:ahLst/>
                  <a:cxnLst>
                    <a:cxn ang="0">
                      <a:pos x="151" y="19"/>
                    </a:cxn>
                    <a:cxn ang="0">
                      <a:pos x="26" y="19"/>
                    </a:cxn>
                    <a:cxn ang="0">
                      <a:pos x="0" y="0"/>
                    </a:cxn>
                    <a:cxn ang="0">
                      <a:pos x="125" y="0"/>
                    </a:cxn>
                    <a:cxn ang="0">
                      <a:pos x="151" y="19"/>
                    </a:cxn>
                  </a:cxnLst>
                  <a:rect l="0" t="0" r="r" b="b"/>
                  <a:pathLst>
                    <a:path w="152" h="20">
                      <a:moveTo>
                        <a:pt x="151" y="19"/>
                      </a:moveTo>
                      <a:lnTo>
                        <a:pt x="26" y="19"/>
                      </a:lnTo>
                      <a:lnTo>
                        <a:pt x="0" y="0"/>
                      </a:lnTo>
                      <a:lnTo>
                        <a:pt x="125" y="0"/>
                      </a:lnTo>
                      <a:lnTo>
                        <a:pt x="151" y="19"/>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18" name="Freeform 124">
                  <a:extLst>
                    <a:ext uri="{FF2B5EF4-FFF2-40B4-BE49-F238E27FC236}">
                      <a16:creationId xmlns:a16="http://schemas.microsoft.com/office/drawing/2014/main" id="{12BBDDEE-9A3B-2C3B-75D9-8A7A66BF2D1A}"/>
                    </a:ext>
                  </a:extLst>
                </p:cNvPr>
                <p:cNvSpPr>
                  <a:spLocks/>
                </p:cNvSpPr>
                <p:nvPr/>
              </p:nvSpPr>
              <p:spPr bwMode="auto">
                <a:xfrm>
                  <a:off x="1084" y="1612"/>
                  <a:ext cx="25" cy="33"/>
                </a:xfrm>
                <a:custGeom>
                  <a:avLst/>
                  <a:gdLst/>
                  <a:ahLst/>
                  <a:cxnLst>
                    <a:cxn ang="0">
                      <a:pos x="24" y="21"/>
                    </a:cxn>
                    <a:cxn ang="0">
                      <a:pos x="24" y="32"/>
                    </a:cxn>
                    <a:cxn ang="0">
                      <a:pos x="0" y="10"/>
                    </a:cxn>
                    <a:cxn ang="0">
                      <a:pos x="0" y="0"/>
                    </a:cxn>
                    <a:cxn ang="0">
                      <a:pos x="24" y="21"/>
                    </a:cxn>
                  </a:cxnLst>
                  <a:rect l="0" t="0" r="r" b="b"/>
                  <a:pathLst>
                    <a:path w="25" h="33">
                      <a:moveTo>
                        <a:pt x="24" y="21"/>
                      </a:moveTo>
                      <a:lnTo>
                        <a:pt x="24" y="32"/>
                      </a:lnTo>
                      <a:lnTo>
                        <a:pt x="0" y="10"/>
                      </a:lnTo>
                      <a:lnTo>
                        <a:pt x="0" y="0"/>
                      </a:lnTo>
                      <a:lnTo>
                        <a:pt x="24" y="21"/>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19" name="Freeform 125">
                  <a:extLst>
                    <a:ext uri="{FF2B5EF4-FFF2-40B4-BE49-F238E27FC236}">
                      <a16:creationId xmlns:a16="http://schemas.microsoft.com/office/drawing/2014/main" id="{2319AA15-6ADD-CE8A-6392-3EB9C7898E4F}"/>
                    </a:ext>
                  </a:extLst>
                </p:cNvPr>
                <p:cNvSpPr>
                  <a:spLocks/>
                </p:cNvSpPr>
                <p:nvPr/>
              </p:nvSpPr>
              <p:spPr bwMode="auto">
                <a:xfrm>
                  <a:off x="1083" y="1500"/>
                  <a:ext cx="175" cy="17"/>
                </a:xfrm>
                <a:custGeom>
                  <a:avLst/>
                  <a:gdLst/>
                  <a:ahLst/>
                  <a:cxnLst>
                    <a:cxn ang="0">
                      <a:pos x="174" y="16"/>
                    </a:cxn>
                    <a:cxn ang="0">
                      <a:pos x="19" y="16"/>
                    </a:cxn>
                    <a:cxn ang="0">
                      <a:pos x="0" y="0"/>
                    </a:cxn>
                    <a:cxn ang="0">
                      <a:pos x="153" y="0"/>
                    </a:cxn>
                    <a:cxn ang="0">
                      <a:pos x="174" y="16"/>
                    </a:cxn>
                  </a:cxnLst>
                  <a:rect l="0" t="0" r="r" b="b"/>
                  <a:pathLst>
                    <a:path w="175" h="17">
                      <a:moveTo>
                        <a:pt x="174" y="16"/>
                      </a:moveTo>
                      <a:lnTo>
                        <a:pt x="19" y="16"/>
                      </a:lnTo>
                      <a:lnTo>
                        <a:pt x="0" y="0"/>
                      </a:lnTo>
                      <a:lnTo>
                        <a:pt x="153" y="0"/>
                      </a:lnTo>
                      <a:lnTo>
                        <a:pt x="174"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20" name="Freeform 126">
                  <a:extLst>
                    <a:ext uri="{FF2B5EF4-FFF2-40B4-BE49-F238E27FC236}">
                      <a16:creationId xmlns:a16="http://schemas.microsoft.com/office/drawing/2014/main" id="{AF148804-B929-58EF-D4B6-D5D9FC0EA7E1}"/>
                    </a:ext>
                  </a:extLst>
                </p:cNvPr>
                <p:cNvSpPr>
                  <a:spLocks/>
                </p:cNvSpPr>
                <p:nvPr/>
              </p:nvSpPr>
              <p:spPr bwMode="auto">
                <a:xfrm>
                  <a:off x="1083" y="1500"/>
                  <a:ext cx="18" cy="122"/>
                </a:xfrm>
                <a:custGeom>
                  <a:avLst/>
                  <a:gdLst/>
                  <a:ahLst/>
                  <a:cxnLst>
                    <a:cxn ang="0">
                      <a:pos x="17" y="14"/>
                    </a:cxn>
                    <a:cxn ang="0">
                      <a:pos x="17" y="121"/>
                    </a:cxn>
                    <a:cxn ang="0">
                      <a:pos x="0" y="105"/>
                    </a:cxn>
                    <a:cxn ang="0">
                      <a:pos x="0" y="0"/>
                    </a:cxn>
                    <a:cxn ang="0">
                      <a:pos x="17" y="14"/>
                    </a:cxn>
                  </a:cxnLst>
                  <a:rect l="0" t="0" r="r" b="b"/>
                  <a:pathLst>
                    <a:path w="18" h="122">
                      <a:moveTo>
                        <a:pt x="17" y="14"/>
                      </a:moveTo>
                      <a:lnTo>
                        <a:pt x="17" y="121"/>
                      </a:lnTo>
                      <a:lnTo>
                        <a:pt x="0" y="105"/>
                      </a:lnTo>
                      <a:lnTo>
                        <a:pt x="0" y="0"/>
                      </a:lnTo>
                      <a:lnTo>
                        <a:pt x="17" y="1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21" name="Freeform 127">
                  <a:extLst>
                    <a:ext uri="{FF2B5EF4-FFF2-40B4-BE49-F238E27FC236}">
                      <a16:creationId xmlns:a16="http://schemas.microsoft.com/office/drawing/2014/main" id="{289315B2-6D4B-4532-E7F9-A26182179390}"/>
                    </a:ext>
                  </a:extLst>
                </p:cNvPr>
                <p:cNvSpPr>
                  <a:spLocks/>
                </p:cNvSpPr>
                <p:nvPr/>
              </p:nvSpPr>
              <p:spPr bwMode="auto">
                <a:xfrm>
                  <a:off x="1100" y="1515"/>
                  <a:ext cx="156" cy="107"/>
                </a:xfrm>
                <a:custGeom>
                  <a:avLst/>
                  <a:gdLst/>
                  <a:ahLst/>
                  <a:cxnLst>
                    <a:cxn ang="0">
                      <a:pos x="0" y="106"/>
                    </a:cxn>
                    <a:cxn ang="0">
                      <a:pos x="155" y="106"/>
                    </a:cxn>
                    <a:cxn ang="0">
                      <a:pos x="155" y="0"/>
                    </a:cxn>
                    <a:cxn ang="0">
                      <a:pos x="0" y="0"/>
                    </a:cxn>
                    <a:cxn ang="0">
                      <a:pos x="0" y="106"/>
                    </a:cxn>
                  </a:cxnLst>
                  <a:rect l="0" t="0" r="r" b="b"/>
                  <a:pathLst>
                    <a:path w="156" h="107">
                      <a:moveTo>
                        <a:pt x="0" y="106"/>
                      </a:moveTo>
                      <a:lnTo>
                        <a:pt x="155" y="106"/>
                      </a:lnTo>
                      <a:lnTo>
                        <a:pt x="155" y="0"/>
                      </a:lnTo>
                      <a:lnTo>
                        <a:pt x="0" y="0"/>
                      </a:lnTo>
                      <a:lnTo>
                        <a:pt x="0" y="10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122" name="Freeform 128">
                  <a:extLst>
                    <a:ext uri="{FF2B5EF4-FFF2-40B4-BE49-F238E27FC236}">
                      <a16:creationId xmlns:a16="http://schemas.microsoft.com/office/drawing/2014/main" id="{8AAD4D28-1795-53B6-B9F0-8BDCF6C15C02}"/>
                    </a:ext>
                  </a:extLst>
                </p:cNvPr>
                <p:cNvSpPr>
                  <a:spLocks/>
                </p:cNvSpPr>
                <p:nvPr/>
              </p:nvSpPr>
              <p:spPr bwMode="auto">
                <a:xfrm>
                  <a:off x="1063" y="1641"/>
                  <a:ext cx="33" cy="41"/>
                </a:xfrm>
                <a:custGeom>
                  <a:avLst/>
                  <a:gdLst/>
                  <a:ahLst/>
                  <a:cxnLst>
                    <a:cxn ang="0">
                      <a:pos x="32" y="32"/>
                    </a:cxn>
                    <a:cxn ang="0">
                      <a:pos x="32" y="40"/>
                    </a:cxn>
                    <a:cxn ang="0">
                      <a:pos x="0" y="15"/>
                    </a:cxn>
                    <a:cxn ang="0">
                      <a:pos x="0" y="0"/>
                    </a:cxn>
                    <a:cxn ang="0">
                      <a:pos x="32" y="32"/>
                    </a:cxn>
                  </a:cxnLst>
                  <a:rect l="0" t="0" r="r" b="b"/>
                  <a:pathLst>
                    <a:path w="33" h="41">
                      <a:moveTo>
                        <a:pt x="32" y="32"/>
                      </a:moveTo>
                      <a:lnTo>
                        <a:pt x="32" y="40"/>
                      </a:lnTo>
                      <a:lnTo>
                        <a:pt x="0" y="15"/>
                      </a:lnTo>
                      <a:lnTo>
                        <a:pt x="0" y="0"/>
                      </a:lnTo>
                      <a:lnTo>
                        <a:pt x="32" y="32"/>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23" name="Freeform 129">
                  <a:extLst>
                    <a:ext uri="{FF2B5EF4-FFF2-40B4-BE49-F238E27FC236}">
                      <a16:creationId xmlns:a16="http://schemas.microsoft.com/office/drawing/2014/main" id="{5B5F9BB8-783D-3979-71DE-20CF4DCB648A}"/>
                    </a:ext>
                  </a:extLst>
                </p:cNvPr>
                <p:cNvSpPr>
                  <a:spLocks/>
                </p:cNvSpPr>
                <p:nvPr/>
              </p:nvSpPr>
              <p:spPr bwMode="auto">
                <a:xfrm>
                  <a:off x="1095" y="1675"/>
                  <a:ext cx="222" cy="17"/>
                </a:xfrm>
                <a:custGeom>
                  <a:avLst/>
                  <a:gdLst/>
                  <a:ahLst/>
                  <a:cxnLst>
                    <a:cxn ang="0">
                      <a:pos x="0" y="16"/>
                    </a:cxn>
                    <a:cxn ang="0">
                      <a:pos x="221" y="16"/>
                    </a:cxn>
                    <a:cxn ang="0">
                      <a:pos x="221" y="0"/>
                    </a:cxn>
                    <a:cxn ang="0">
                      <a:pos x="0" y="0"/>
                    </a:cxn>
                    <a:cxn ang="0">
                      <a:pos x="0" y="16"/>
                    </a:cxn>
                  </a:cxnLst>
                  <a:rect l="0" t="0" r="r" b="b"/>
                  <a:pathLst>
                    <a:path w="222" h="17">
                      <a:moveTo>
                        <a:pt x="0" y="16"/>
                      </a:moveTo>
                      <a:lnTo>
                        <a:pt x="221" y="16"/>
                      </a:lnTo>
                      <a:lnTo>
                        <a:pt x="22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124" name="Freeform 130">
                  <a:extLst>
                    <a:ext uri="{FF2B5EF4-FFF2-40B4-BE49-F238E27FC236}">
                      <a16:creationId xmlns:a16="http://schemas.microsoft.com/office/drawing/2014/main" id="{200976F2-592E-8005-F1DE-7F54515D9E22}"/>
                    </a:ext>
                  </a:extLst>
                </p:cNvPr>
                <p:cNvSpPr>
                  <a:spLocks/>
                </p:cNvSpPr>
                <p:nvPr/>
              </p:nvSpPr>
              <p:spPr bwMode="auto">
                <a:xfrm>
                  <a:off x="1118" y="1528"/>
                  <a:ext cx="124" cy="80"/>
                </a:xfrm>
                <a:custGeom>
                  <a:avLst/>
                  <a:gdLst/>
                  <a:ahLst/>
                  <a:cxnLst>
                    <a:cxn ang="0">
                      <a:pos x="0" y="0"/>
                    </a:cxn>
                    <a:cxn ang="0">
                      <a:pos x="123" y="79"/>
                    </a:cxn>
                    <a:cxn ang="0">
                      <a:pos x="0" y="79"/>
                    </a:cxn>
                    <a:cxn ang="0">
                      <a:pos x="0" y="0"/>
                    </a:cxn>
                  </a:cxnLst>
                  <a:rect l="0" t="0" r="r" b="b"/>
                  <a:pathLst>
                    <a:path w="124" h="80">
                      <a:moveTo>
                        <a:pt x="0" y="0"/>
                      </a:moveTo>
                      <a:lnTo>
                        <a:pt x="123" y="79"/>
                      </a:lnTo>
                      <a:lnTo>
                        <a:pt x="0" y="79"/>
                      </a:lnTo>
                      <a:lnTo>
                        <a:pt x="0" y="0"/>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25" name="Freeform 131">
                  <a:extLst>
                    <a:ext uri="{FF2B5EF4-FFF2-40B4-BE49-F238E27FC236}">
                      <a16:creationId xmlns:a16="http://schemas.microsoft.com/office/drawing/2014/main" id="{EB80C7F5-89F9-44AE-3FB9-9AC8FA410CE9}"/>
                    </a:ext>
                  </a:extLst>
                </p:cNvPr>
                <p:cNvSpPr>
                  <a:spLocks/>
                </p:cNvSpPr>
                <p:nvPr/>
              </p:nvSpPr>
              <p:spPr bwMode="auto">
                <a:xfrm>
                  <a:off x="1118" y="1526"/>
                  <a:ext cx="124" cy="82"/>
                </a:xfrm>
                <a:custGeom>
                  <a:avLst/>
                  <a:gdLst/>
                  <a:ahLst/>
                  <a:cxnLst>
                    <a:cxn ang="0">
                      <a:pos x="0" y="0"/>
                    </a:cxn>
                    <a:cxn ang="0">
                      <a:pos x="123" y="0"/>
                    </a:cxn>
                    <a:cxn ang="0">
                      <a:pos x="123" y="81"/>
                    </a:cxn>
                    <a:cxn ang="0">
                      <a:pos x="0" y="0"/>
                    </a:cxn>
                  </a:cxnLst>
                  <a:rect l="0" t="0" r="r" b="b"/>
                  <a:pathLst>
                    <a:path w="124" h="82">
                      <a:moveTo>
                        <a:pt x="0" y="0"/>
                      </a:moveTo>
                      <a:lnTo>
                        <a:pt x="123" y="0"/>
                      </a:lnTo>
                      <a:lnTo>
                        <a:pt x="123" y="81"/>
                      </a:lnTo>
                      <a:lnTo>
                        <a:pt x="0" y="0"/>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26" name="Freeform 132">
                  <a:extLst>
                    <a:ext uri="{FF2B5EF4-FFF2-40B4-BE49-F238E27FC236}">
                      <a16:creationId xmlns:a16="http://schemas.microsoft.com/office/drawing/2014/main" id="{7423AD05-44D1-AFA7-6C48-6900C119DDBE}"/>
                    </a:ext>
                  </a:extLst>
                </p:cNvPr>
                <p:cNvSpPr>
                  <a:spLocks/>
                </p:cNvSpPr>
                <p:nvPr/>
              </p:nvSpPr>
              <p:spPr bwMode="auto">
                <a:xfrm>
                  <a:off x="1122" y="1531"/>
                  <a:ext cx="114" cy="73"/>
                </a:xfrm>
                <a:custGeom>
                  <a:avLst/>
                  <a:gdLst/>
                  <a:ahLst/>
                  <a:cxnLst>
                    <a:cxn ang="0">
                      <a:pos x="0" y="72"/>
                    </a:cxn>
                    <a:cxn ang="0">
                      <a:pos x="113" y="72"/>
                    </a:cxn>
                    <a:cxn ang="0">
                      <a:pos x="113" y="0"/>
                    </a:cxn>
                    <a:cxn ang="0">
                      <a:pos x="0" y="0"/>
                    </a:cxn>
                    <a:cxn ang="0">
                      <a:pos x="0" y="72"/>
                    </a:cxn>
                  </a:cxnLst>
                  <a:rect l="0" t="0" r="r" b="b"/>
                  <a:pathLst>
                    <a:path w="114" h="73">
                      <a:moveTo>
                        <a:pt x="0" y="72"/>
                      </a:moveTo>
                      <a:lnTo>
                        <a:pt x="113" y="72"/>
                      </a:lnTo>
                      <a:lnTo>
                        <a:pt x="113" y="0"/>
                      </a:lnTo>
                      <a:lnTo>
                        <a:pt x="0" y="0"/>
                      </a:lnTo>
                      <a:lnTo>
                        <a:pt x="0" y="72"/>
                      </a:lnTo>
                    </a:path>
                  </a:pathLst>
                </a:custGeom>
                <a:solidFill>
                  <a:srgbClr val="44F8FF"/>
                </a:solidFill>
                <a:ln w="12700" cap="rnd" cmpd="sng">
                  <a:noFill/>
                  <a:prstDash val="solid"/>
                  <a:round/>
                  <a:headEnd type="none" w="med" len="med"/>
                  <a:tailEnd type="none" w="med" len="med"/>
                </a:ln>
                <a:effectLst/>
              </p:spPr>
              <p:txBody>
                <a:bodyPr/>
                <a:lstStyle/>
                <a:p>
                  <a:endParaRPr lang="de-DE"/>
                </a:p>
              </p:txBody>
            </p:sp>
            <p:sp>
              <p:nvSpPr>
                <p:cNvPr id="127" name="Freeform 133">
                  <a:extLst>
                    <a:ext uri="{FF2B5EF4-FFF2-40B4-BE49-F238E27FC236}">
                      <a16:creationId xmlns:a16="http://schemas.microsoft.com/office/drawing/2014/main" id="{0439AFC9-1A40-D5F1-5D3E-896C31EDC572}"/>
                    </a:ext>
                  </a:extLst>
                </p:cNvPr>
                <p:cNvSpPr>
                  <a:spLocks/>
                </p:cNvSpPr>
                <p:nvPr/>
              </p:nvSpPr>
              <p:spPr bwMode="auto">
                <a:xfrm>
                  <a:off x="1063" y="1641"/>
                  <a:ext cx="254" cy="33"/>
                </a:xfrm>
                <a:custGeom>
                  <a:avLst/>
                  <a:gdLst/>
                  <a:ahLst/>
                  <a:cxnLst>
                    <a:cxn ang="0">
                      <a:pos x="253" y="32"/>
                    </a:cxn>
                    <a:cxn ang="0">
                      <a:pos x="30" y="32"/>
                    </a:cxn>
                    <a:cxn ang="0">
                      <a:pos x="0" y="0"/>
                    </a:cxn>
                    <a:cxn ang="0">
                      <a:pos x="222" y="0"/>
                    </a:cxn>
                    <a:cxn ang="0">
                      <a:pos x="253" y="32"/>
                    </a:cxn>
                  </a:cxnLst>
                  <a:rect l="0" t="0" r="r" b="b"/>
                  <a:pathLst>
                    <a:path w="254" h="33">
                      <a:moveTo>
                        <a:pt x="253" y="32"/>
                      </a:moveTo>
                      <a:lnTo>
                        <a:pt x="30" y="32"/>
                      </a:lnTo>
                      <a:lnTo>
                        <a:pt x="0" y="0"/>
                      </a:lnTo>
                      <a:lnTo>
                        <a:pt x="222" y="0"/>
                      </a:lnTo>
                      <a:lnTo>
                        <a:pt x="253" y="32"/>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28" name="Line 134">
                  <a:extLst>
                    <a:ext uri="{FF2B5EF4-FFF2-40B4-BE49-F238E27FC236}">
                      <a16:creationId xmlns:a16="http://schemas.microsoft.com/office/drawing/2014/main" id="{EE789C04-D2B6-D5CE-B961-8C8E4E514C4D}"/>
                    </a:ext>
                  </a:extLst>
                </p:cNvPr>
                <p:cNvSpPr>
                  <a:spLocks noChangeShapeType="1"/>
                </p:cNvSpPr>
                <p:nvPr/>
              </p:nvSpPr>
              <p:spPr bwMode="auto">
                <a:xfrm>
                  <a:off x="1083" y="1505"/>
                  <a:ext cx="0" cy="98"/>
                </a:xfrm>
                <a:prstGeom prst="line">
                  <a:avLst/>
                </a:prstGeom>
                <a:noFill/>
                <a:ln w="12700">
                  <a:solidFill>
                    <a:srgbClr val="52493E"/>
                  </a:solidFill>
                  <a:round/>
                  <a:headEnd/>
                  <a:tailEnd/>
                </a:ln>
                <a:effectLst/>
              </p:spPr>
              <p:txBody>
                <a:bodyPr wrap="none" anchor="ctr"/>
                <a:lstStyle/>
                <a:p>
                  <a:endParaRPr lang="de-DE"/>
                </a:p>
              </p:txBody>
            </p:sp>
          </p:grpSp>
          <p:sp>
            <p:nvSpPr>
              <p:cNvPr id="113" name="Text Box 135">
                <a:extLst>
                  <a:ext uri="{FF2B5EF4-FFF2-40B4-BE49-F238E27FC236}">
                    <a16:creationId xmlns:a16="http://schemas.microsoft.com/office/drawing/2014/main" id="{A440317F-D878-3249-EA22-630220B256DE}"/>
                  </a:ext>
                </a:extLst>
              </p:cNvPr>
              <p:cNvSpPr txBox="1">
                <a:spLocks noChangeArrowheads="1"/>
              </p:cNvSpPr>
              <p:nvPr/>
            </p:nvSpPr>
            <p:spPr bwMode="auto">
              <a:xfrm>
                <a:off x="1808" y="1616"/>
                <a:ext cx="267" cy="156"/>
              </a:xfrm>
              <a:prstGeom prst="rect">
                <a:avLst/>
              </a:prstGeom>
              <a:noFill/>
              <a:ln w="12700">
                <a:noFill/>
                <a:miter lim="800000"/>
                <a:headEnd/>
                <a:tailEnd/>
              </a:ln>
              <a:effectLst/>
            </p:spPr>
            <p:txBody>
              <a:bodyPr wrap="none">
                <a:spAutoFit/>
              </a:bodyPr>
              <a:lstStyle/>
              <a:p>
                <a:pPr algn="ctr"/>
                <a:r>
                  <a:rPr lang="de-DE" sz="900"/>
                  <a:t>H6  </a:t>
                </a:r>
              </a:p>
            </p:txBody>
          </p:sp>
        </p:grpSp>
        <p:sp>
          <p:nvSpPr>
            <p:cNvPr id="52" name="Line 136">
              <a:extLst>
                <a:ext uri="{FF2B5EF4-FFF2-40B4-BE49-F238E27FC236}">
                  <a16:creationId xmlns:a16="http://schemas.microsoft.com/office/drawing/2014/main" id="{51A8542D-71CA-B0EC-A0BD-8C28BE7F093A}"/>
                </a:ext>
              </a:extLst>
            </p:cNvPr>
            <p:cNvSpPr>
              <a:spLocks noChangeShapeType="1"/>
            </p:cNvSpPr>
            <p:nvPr/>
          </p:nvSpPr>
          <p:spPr bwMode="auto">
            <a:xfrm flipV="1">
              <a:off x="4323" y="1661"/>
              <a:ext cx="190" cy="78"/>
            </a:xfrm>
            <a:prstGeom prst="line">
              <a:avLst/>
            </a:prstGeom>
            <a:noFill/>
            <a:ln w="19050">
              <a:solidFill>
                <a:schemeClr val="tx1"/>
              </a:solidFill>
              <a:round/>
              <a:headEnd/>
              <a:tailEnd type="triangle" w="med" len="lg"/>
            </a:ln>
            <a:effectLst/>
          </p:spPr>
          <p:txBody>
            <a:bodyPr wrap="none" anchor="ctr"/>
            <a:lstStyle/>
            <a:p>
              <a:endParaRPr lang="de-DE"/>
            </a:p>
          </p:txBody>
        </p:sp>
        <p:sp>
          <p:nvSpPr>
            <p:cNvPr id="53" name="Line 137">
              <a:extLst>
                <a:ext uri="{FF2B5EF4-FFF2-40B4-BE49-F238E27FC236}">
                  <a16:creationId xmlns:a16="http://schemas.microsoft.com/office/drawing/2014/main" id="{103CF56A-B770-6DA1-B4CD-867911936A10}"/>
                </a:ext>
              </a:extLst>
            </p:cNvPr>
            <p:cNvSpPr>
              <a:spLocks noChangeShapeType="1"/>
            </p:cNvSpPr>
            <p:nvPr/>
          </p:nvSpPr>
          <p:spPr bwMode="auto">
            <a:xfrm flipV="1">
              <a:off x="4471" y="1757"/>
              <a:ext cx="238" cy="62"/>
            </a:xfrm>
            <a:prstGeom prst="line">
              <a:avLst/>
            </a:prstGeom>
            <a:noFill/>
            <a:ln w="19050">
              <a:solidFill>
                <a:schemeClr val="tx1"/>
              </a:solidFill>
              <a:round/>
              <a:headEnd/>
              <a:tailEnd type="triangle" w="med" len="lg"/>
            </a:ln>
            <a:effectLst/>
          </p:spPr>
          <p:txBody>
            <a:bodyPr wrap="none" anchor="ctr"/>
            <a:lstStyle/>
            <a:p>
              <a:endParaRPr lang="de-DE"/>
            </a:p>
          </p:txBody>
        </p:sp>
        <p:sp>
          <p:nvSpPr>
            <p:cNvPr id="54" name="Line 138">
              <a:extLst>
                <a:ext uri="{FF2B5EF4-FFF2-40B4-BE49-F238E27FC236}">
                  <a16:creationId xmlns:a16="http://schemas.microsoft.com/office/drawing/2014/main" id="{C155B808-3F86-A808-9442-2BF1F681022A}"/>
                </a:ext>
              </a:extLst>
            </p:cNvPr>
            <p:cNvSpPr>
              <a:spLocks noChangeShapeType="1"/>
            </p:cNvSpPr>
            <p:nvPr/>
          </p:nvSpPr>
          <p:spPr bwMode="auto">
            <a:xfrm flipV="1">
              <a:off x="4537" y="1867"/>
              <a:ext cx="318" cy="24"/>
            </a:xfrm>
            <a:prstGeom prst="line">
              <a:avLst/>
            </a:prstGeom>
            <a:noFill/>
            <a:ln w="19050">
              <a:solidFill>
                <a:schemeClr val="tx1"/>
              </a:solidFill>
              <a:round/>
              <a:headEnd/>
              <a:tailEnd type="triangle" w="med" len="lg"/>
            </a:ln>
            <a:effectLst/>
          </p:spPr>
          <p:txBody>
            <a:bodyPr wrap="none" anchor="ctr"/>
            <a:lstStyle/>
            <a:p>
              <a:endParaRPr lang="de-DE"/>
            </a:p>
          </p:txBody>
        </p:sp>
        <p:sp>
          <p:nvSpPr>
            <p:cNvPr id="55" name="Line 139">
              <a:extLst>
                <a:ext uri="{FF2B5EF4-FFF2-40B4-BE49-F238E27FC236}">
                  <a16:creationId xmlns:a16="http://schemas.microsoft.com/office/drawing/2014/main" id="{F164C4D0-E886-5388-7427-8275C437581A}"/>
                </a:ext>
              </a:extLst>
            </p:cNvPr>
            <p:cNvSpPr>
              <a:spLocks noChangeShapeType="1"/>
            </p:cNvSpPr>
            <p:nvPr/>
          </p:nvSpPr>
          <p:spPr bwMode="auto">
            <a:xfrm>
              <a:off x="4591" y="1951"/>
              <a:ext cx="384" cy="0"/>
            </a:xfrm>
            <a:prstGeom prst="line">
              <a:avLst/>
            </a:prstGeom>
            <a:noFill/>
            <a:ln w="19050">
              <a:solidFill>
                <a:schemeClr val="tx1"/>
              </a:solidFill>
              <a:round/>
              <a:headEnd/>
              <a:tailEnd type="triangle" w="med" len="lg"/>
            </a:ln>
            <a:effectLst/>
          </p:spPr>
          <p:txBody>
            <a:bodyPr wrap="none" anchor="ctr"/>
            <a:lstStyle/>
            <a:p>
              <a:endParaRPr lang="de-DE"/>
            </a:p>
          </p:txBody>
        </p:sp>
        <p:grpSp>
          <p:nvGrpSpPr>
            <p:cNvPr id="56" name="Group 140">
              <a:extLst>
                <a:ext uri="{FF2B5EF4-FFF2-40B4-BE49-F238E27FC236}">
                  <a16:creationId xmlns:a16="http://schemas.microsoft.com/office/drawing/2014/main" id="{34CA4B28-8699-3629-E446-4EF1EF6E0970}"/>
                </a:ext>
              </a:extLst>
            </p:cNvPr>
            <p:cNvGrpSpPr>
              <a:grpSpLocks/>
            </p:cNvGrpSpPr>
            <p:nvPr/>
          </p:nvGrpSpPr>
          <p:grpSpPr bwMode="auto">
            <a:xfrm>
              <a:off x="3060" y="1795"/>
              <a:ext cx="379" cy="310"/>
              <a:chOff x="1740" y="1596"/>
              <a:chExt cx="379" cy="310"/>
            </a:xfrm>
          </p:grpSpPr>
          <p:grpSp>
            <p:nvGrpSpPr>
              <p:cNvPr id="95" name="Group 141">
                <a:extLst>
                  <a:ext uri="{FF2B5EF4-FFF2-40B4-BE49-F238E27FC236}">
                    <a16:creationId xmlns:a16="http://schemas.microsoft.com/office/drawing/2014/main" id="{D4014D7F-8643-BCA8-00F9-519634635A6F}"/>
                  </a:ext>
                </a:extLst>
              </p:cNvPr>
              <p:cNvGrpSpPr>
                <a:grpSpLocks/>
              </p:cNvGrpSpPr>
              <p:nvPr/>
            </p:nvGrpSpPr>
            <p:grpSpPr bwMode="auto">
              <a:xfrm>
                <a:off x="1740" y="1596"/>
                <a:ext cx="379" cy="310"/>
                <a:chOff x="1063" y="1500"/>
                <a:chExt cx="254" cy="192"/>
              </a:xfrm>
            </p:grpSpPr>
            <p:sp>
              <p:nvSpPr>
                <p:cNvPr id="97" name="Freeform 142">
                  <a:extLst>
                    <a:ext uri="{FF2B5EF4-FFF2-40B4-BE49-F238E27FC236}">
                      <a16:creationId xmlns:a16="http://schemas.microsoft.com/office/drawing/2014/main" id="{9C19A852-37B3-B0D5-79A3-F76826BA1D45}"/>
                    </a:ext>
                  </a:extLst>
                </p:cNvPr>
                <p:cNvSpPr>
                  <a:spLocks/>
                </p:cNvSpPr>
                <p:nvPr/>
              </p:nvSpPr>
              <p:spPr bwMode="auto">
                <a:xfrm>
                  <a:off x="1066" y="1511"/>
                  <a:ext cx="24" cy="100"/>
                </a:xfrm>
                <a:custGeom>
                  <a:avLst/>
                  <a:gdLst/>
                  <a:ahLst/>
                  <a:cxnLst>
                    <a:cxn ang="0">
                      <a:pos x="22" y="4"/>
                    </a:cxn>
                    <a:cxn ang="0">
                      <a:pos x="23" y="99"/>
                    </a:cxn>
                    <a:cxn ang="0">
                      <a:pos x="0" y="63"/>
                    </a:cxn>
                    <a:cxn ang="0">
                      <a:pos x="0" y="0"/>
                    </a:cxn>
                    <a:cxn ang="0">
                      <a:pos x="22" y="4"/>
                    </a:cxn>
                  </a:cxnLst>
                  <a:rect l="0" t="0" r="r" b="b"/>
                  <a:pathLst>
                    <a:path w="24" h="100">
                      <a:moveTo>
                        <a:pt x="22" y="4"/>
                      </a:moveTo>
                      <a:lnTo>
                        <a:pt x="23" y="99"/>
                      </a:lnTo>
                      <a:lnTo>
                        <a:pt x="0" y="63"/>
                      </a:lnTo>
                      <a:lnTo>
                        <a:pt x="0" y="0"/>
                      </a:lnTo>
                      <a:lnTo>
                        <a:pt x="22" y="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98" name="Freeform 143">
                  <a:extLst>
                    <a:ext uri="{FF2B5EF4-FFF2-40B4-BE49-F238E27FC236}">
                      <a16:creationId xmlns:a16="http://schemas.microsoft.com/office/drawing/2014/main" id="{C8E6164E-E5A9-CC8A-4226-1B03E2A38D58}"/>
                    </a:ext>
                  </a:extLst>
                </p:cNvPr>
                <p:cNvSpPr>
                  <a:spLocks/>
                </p:cNvSpPr>
                <p:nvPr/>
              </p:nvSpPr>
              <p:spPr bwMode="auto">
                <a:xfrm>
                  <a:off x="1063" y="1511"/>
                  <a:ext cx="138" cy="17"/>
                </a:xfrm>
                <a:custGeom>
                  <a:avLst/>
                  <a:gdLst/>
                  <a:ahLst/>
                  <a:cxnLst>
                    <a:cxn ang="0">
                      <a:pos x="137" y="16"/>
                    </a:cxn>
                    <a:cxn ang="0">
                      <a:pos x="28" y="16"/>
                    </a:cxn>
                    <a:cxn ang="0">
                      <a:pos x="0" y="0"/>
                    </a:cxn>
                    <a:cxn ang="0">
                      <a:pos x="107" y="0"/>
                    </a:cxn>
                    <a:cxn ang="0">
                      <a:pos x="137" y="16"/>
                    </a:cxn>
                  </a:cxnLst>
                  <a:rect l="0" t="0" r="r" b="b"/>
                  <a:pathLst>
                    <a:path w="138" h="17">
                      <a:moveTo>
                        <a:pt x="137" y="16"/>
                      </a:moveTo>
                      <a:lnTo>
                        <a:pt x="28" y="16"/>
                      </a:lnTo>
                      <a:lnTo>
                        <a:pt x="0" y="0"/>
                      </a:lnTo>
                      <a:lnTo>
                        <a:pt x="107" y="0"/>
                      </a:lnTo>
                      <a:lnTo>
                        <a:pt x="137"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99" name="Freeform 144">
                  <a:extLst>
                    <a:ext uri="{FF2B5EF4-FFF2-40B4-BE49-F238E27FC236}">
                      <a16:creationId xmlns:a16="http://schemas.microsoft.com/office/drawing/2014/main" id="{ADF4A8E7-F99A-9B0B-EAE3-7BF1715F6C87}"/>
                    </a:ext>
                  </a:extLst>
                </p:cNvPr>
                <p:cNvSpPr>
                  <a:spLocks/>
                </p:cNvSpPr>
                <p:nvPr/>
              </p:nvSpPr>
              <p:spPr bwMode="auto">
                <a:xfrm>
                  <a:off x="1107" y="1632"/>
                  <a:ext cx="132" cy="17"/>
                </a:xfrm>
                <a:custGeom>
                  <a:avLst/>
                  <a:gdLst/>
                  <a:ahLst/>
                  <a:cxnLst>
                    <a:cxn ang="0">
                      <a:pos x="0" y="16"/>
                    </a:cxn>
                    <a:cxn ang="0">
                      <a:pos x="131" y="16"/>
                    </a:cxn>
                    <a:cxn ang="0">
                      <a:pos x="131" y="0"/>
                    </a:cxn>
                    <a:cxn ang="0">
                      <a:pos x="0" y="0"/>
                    </a:cxn>
                    <a:cxn ang="0">
                      <a:pos x="0" y="16"/>
                    </a:cxn>
                  </a:cxnLst>
                  <a:rect l="0" t="0" r="r" b="b"/>
                  <a:pathLst>
                    <a:path w="132" h="17">
                      <a:moveTo>
                        <a:pt x="0" y="16"/>
                      </a:moveTo>
                      <a:lnTo>
                        <a:pt x="131" y="16"/>
                      </a:lnTo>
                      <a:lnTo>
                        <a:pt x="13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100" name="Freeform 145">
                  <a:extLst>
                    <a:ext uri="{FF2B5EF4-FFF2-40B4-BE49-F238E27FC236}">
                      <a16:creationId xmlns:a16="http://schemas.microsoft.com/office/drawing/2014/main" id="{D567BA0F-2136-77C9-BC12-D07C6B630B68}"/>
                    </a:ext>
                  </a:extLst>
                </p:cNvPr>
                <p:cNvSpPr>
                  <a:spLocks/>
                </p:cNvSpPr>
                <p:nvPr/>
              </p:nvSpPr>
              <p:spPr bwMode="auto">
                <a:xfrm>
                  <a:off x="1084" y="1613"/>
                  <a:ext cx="152" cy="20"/>
                </a:xfrm>
                <a:custGeom>
                  <a:avLst/>
                  <a:gdLst/>
                  <a:ahLst/>
                  <a:cxnLst>
                    <a:cxn ang="0">
                      <a:pos x="151" y="19"/>
                    </a:cxn>
                    <a:cxn ang="0">
                      <a:pos x="26" y="19"/>
                    </a:cxn>
                    <a:cxn ang="0">
                      <a:pos x="0" y="0"/>
                    </a:cxn>
                    <a:cxn ang="0">
                      <a:pos x="125" y="0"/>
                    </a:cxn>
                    <a:cxn ang="0">
                      <a:pos x="151" y="19"/>
                    </a:cxn>
                  </a:cxnLst>
                  <a:rect l="0" t="0" r="r" b="b"/>
                  <a:pathLst>
                    <a:path w="152" h="20">
                      <a:moveTo>
                        <a:pt x="151" y="19"/>
                      </a:moveTo>
                      <a:lnTo>
                        <a:pt x="26" y="19"/>
                      </a:lnTo>
                      <a:lnTo>
                        <a:pt x="0" y="0"/>
                      </a:lnTo>
                      <a:lnTo>
                        <a:pt x="125" y="0"/>
                      </a:lnTo>
                      <a:lnTo>
                        <a:pt x="151" y="19"/>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01" name="Freeform 146">
                  <a:extLst>
                    <a:ext uri="{FF2B5EF4-FFF2-40B4-BE49-F238E27FC236}">
                      <a16:creationId xmlns:a16="http://schemas.microsoft.com/office/drawing/2014/main" id="{27120603-56D0-B4C7-DCE9-21F6CE21E708}"/>
                    </a:ext>
                  </a:extLst>
                </p:cNvPr>
                <p:cNvSpPr>
                  <a:spLocks/>
                </p:cNvSpPr>
                <p:nvPr/>
              </p:nvSpPr>
              <p:spPr bwMode="auto">
                <a:xfrm>
                  <a:off x="1084" y="1612"/>
                  <a:ext cx="25" cy="33"/>
                </a:xfrm>
                <a:custGeom>
                  <a:avLst/>
                  <a:gdLst/>
                  <a:ahLst/>
                  <a:cxnLst>
                    <a:cxn ang="0">
                      <a:pos x="24" y="21"/>
                    </a:cxn>
                    <a:cxn ang="0">
                      <a:pos x="24" y="32"/>
                    </a:cxn>
                    <a:cxn ang="0">
                      <a:pos x="0" y="10"/>
                    </a:cxn>
                    <a:cxn ang="0">
                      <a:pos x="0" y="0"/>
                    </a:cxn>
                    <a:cxn ang="0">
                      <a:pos x="24" y="21"/>
                    </a:cxn>
                  </a:cxnLst>
                  <a:rect l="0" t="0" r="r" b="b"/>
                  <a:pathLst>
                    <a:path w="25" h="33">
                      <a:moveTo>
                        <a:pt x="24" y="21"/>
                      </a:moveTo>
                      <a:lnTo>
                        <a:pt x="24" y="32"/>
                      </a:lnTo>
                      <a:lnTo>
                        <a:pt x="0" y="10"/>
                      </a:lnTo>
                      <a:lnTo>
                        <a:pt x="0" y="0"/>
                      </a:lnTo>
                      <a:lnTo>
                        <a:pt x="24" y="21"/>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02" name="Freeform 147">
                  <a:extLst>
                    <a:ext uri="{FF2B5EF4-FFF2-40B4-BE49-F238E27FC236}">
                      <a16:creationId xmlns:a16="http://schemas.microsoft.com/office/drawing/2014/main" id="{54E4010A-54D4-E052-7C22-353B4B209839}"/>
                    </a:ext>
                  </a:extLst>
                </p:cNvPr>
                <p:cNvSpPr>
                  <a:spLocks/>
                </p:cNvSpPr>
                <p:nvPr/>
              </p:nvSpPr>
              <p:spPr bwMode="auto">
                <a:xfrm>
                  <a:off x="1083" y="1500"/>
                  <a:ext cx="175" cy="17"/>
                </a:xfrm>
                <a:custGeom>
                  <a:avLst/>
                  <a:gdLst/>
                  <a:ahLst/>
                  <a:cxnLst>
                    <a:cxn ang="0">
                      <a:pos x="174" y="16"/>
                    </a:cxn>
                    <a:cxn ang="0">
                      <a:pos x="19" y="16"/>
                    </a:cxn>
                    <a:cxn ang="0">
                      <a:pos x="0" y="0"/>
                    </a:cxn>
                    <a:cxn ang="0">
                      <a:pos x="153" y="0"/>
                    </a:cxn>
                    <a:cxn ang="0">
                      <a:pos x="174" y="16"/>
                    </a:cxn>
                  </a:cxnLst>
                  <a:rect l="0" t="0" r="r" b="b"/>
                  <a:pathLst>
                    <a:path w="175" h="17">
                      <a:moveTo>
                        <a:pt x="174" y="16"/>
                      </a:moveTo>
                      <a:lnTo>
                        <a:pt x="19" y="16"/>
                      </a:lnTo>
                      <a:lnTo>
                        <a:pt x="0" y="0"/>
                      </a:lnTo>
                      <a:lnTo>
                        <a:pt x="153" y="0"/>
                      </a:lnTo>
                      <a:lnTo>
                        <a:pt x="174"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03" name="Freeform 148">
                  <a:extLst>
                    <a:ext uri="{FF2B5EF4-FFF2-40B4-BE49-F238E27FC236}">
                      <a16:creationId xmlns:a16="http://schemas.microsoft.com/office/drawing/2014/main" id="{84032CB5-9E65-D9D4-673D-56267DF44FD4}"/>
                    </a:ext>
                  </a:extLst>
                </p:cNvPr>
                <p:cNvSpPr>
                  <a:spLocks/>
                </p:cNvSpPr>
                <p:nvPr/>
              </p:nvSpPr>
              <p:spPr bwMode="auto">
                <a:xfrm>
                  <a:off x="1083" y="1500"/>
                  <a:ext cx="18" cy="122"/>
                </a:xfrm>
                <a:custGeom>
                  <a:avLst/>
                  <a:gdLst/>
                  <a:ahLst/>
                  <a:cxnLst>
                    <a:cxn ang="0">
                      <a:pos x="17" y="14"/>
                    </a:cxn>
                    <a:cxn ang="0">
                      <a:pos x="17" y="121"/>
                    </a:cxn>
                    <a:cxn ang="0">
                      <a:pos x="0" y="105"/>
                    </a:cxn>
                    <a:cxn ang="0">
                      <a:pos x="0" y="0"/>
                    </a:cxn>
                    <a:cxn ang="0">
                      <a:pos x="17" y="14"/>
                    </a:cxn>
                  </a:cxnLst>
                  <a:rect l="0" t="0" r="r" b="b"/>
                  <a:pathLst>
                    <a:path w="18" h="122">
                      <a:moveTo>
                        <a:pt x="17" y="14"/>
                      </a:moveTo>
                      <a:lnTo>
                        <a:pt x="17" y="121"/>
                      </a:lnTo>
                      <a:lnTo>
                        <a:pt x="0" y="105"/>
                      </a:lnTo>
                      <a:lnTo>
                        <a:pt x="0" y="0"/>
                      </a:lnTo>
                      <a:lnTo>
                        <a:pt x="17" y="1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04" name="Freeform 149">
                  <a:extLst>
                    <a:ext uri="{FF2B5EF4-FFF2-40B4-BE49-F238E27FC236}">
                      <a16:creationId xmlns:a16="http://schemas.microsoft.com/office/drawing/2014/main" id="{FD8EF95C-53D1-0214-06A2-262B10B8D344}"/>
                    </a:ext>
                  </a:extLst>
                </p:cNvPr>
                <p:cNvSpPr>
                  <a:spLocks/>
                </p:cNvSpPr>
                <p:nvPr/>
              </p:nvSpPr>
              <p:spPr bwMode="auto">
                <a:xfrm>
                  <a:off x="1100" y="1515"/>
                  <a:ext cx="156" cy="107"/>
                </a:xfrm>
                <a:custGeom>
                  <a:avLst/>
                  <a:gdLst/>
                  <a:ahLst/>
                  <a:cxnLst>
                    <a:cxn ang="0">
                      <a:pos x="0" y="106"/>
                    </a:cxn>
                    <a:cxn ang="0">
                      <a:pos x="155" y="106"/>
                    </a:cxn>
                    <a:cxn ang="0">
                      <a:pos x="155" y="0"/>
                    </a:cxn>
                    <a:cxn ang="0">
                      <a:pos x="0" y="0"/>
                    </a:cxn>
                    <a:cxn ang="0">
                      <a:pos x="0" y="106"/>
                    </a:cxn>
                  </a:cxnLst>
                  <a:rect l="0" t="0" r="r" b="b"/>
                  <a:pathLst>
                    <a:path w="156" h="107">
                      <a:moveTo>
                        <a:pt x="0" y="106"/>
                      </a:moveTo>
                      <a:lnTo>
                        <a:pt x="155" y="106"/>
                      </a:lnTo>
                      <a:lnTo>
                        <a:pt x="155" y="0"/>
                      </a:lnTo>
                      <a:lnTo>
                        <a:pt x="0" y="0"/>
                      </a:lnTo>
                      <a:lnTo>
                        <a:pt x="0" y="10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105" name="Freeform 150">
                  <a:extLst>
                    <a:ext uri="{FF2B5EF4-FFF2-40B4-BE49-F238E27FC236}">
                      <a16:creationId xmlns:a16="http://schemas.microsoft.com/office/drawing/2014/main" id="{39247824-B809-151F-595E-EB8213D8DE90}"/>
                    </a:ext>
                  </a:extLst>
                </p:cNvPr>
                <p:cNvSpPr>
                  <a:spLocks/>
                </p:cNvSpPr>
                <p:nvPr/>
              </p:nvSpPr>
              <p:spPr bwMode="auto">
                <a:xfrm>
                  <a:off x="1063" y="1641"/>
                  <a:ext cx="33" cy="41"/>
                </a:xfrm>
                <a:custGeom>
                  <a:avLst/>
                  <a:gdLst/>
                  <a:ahLst/>
                  <a:cxnLst>
                    <a:cxn ang="0">
                      <a:pos x="32" y="32"/>
                    </a:cxn>
                    <a:cxn ang="0">
                      <a:pos x="32" y="40"/>
                    </a:cxn>
                    <a:cxn ang="0">
                      <a:pos x="0" y="15"/>
                    </a:cxn>
                    <a:cxn ang="0">
                      <a:pos x="0" y="0"/>
                    </a:cxn>
                    <a:cxn ang="0">
                      <a:pos x="32" y="32"/>
                    </a:cxn>
                  </a:cxnLst>
                  <a:rect l="0" t="0" r="r" b="b"/>
                  <a:pathLst>
                    <a:path w="33" h="41">
                      <a:moveTo>
                        <a:pt x="32" y="32"/>
                      </a:moveTo>
                      <a:lnTo>
                        <a:pt x="32" y="40"/>
                      </a:lnTo>
                      <a:lnTo>
                        <a:pt x="0" y="15"/>
                      </a:lnTo>
                      <a:lnTo>
                        <a:pt x="0" y="0"/>
                      </a:lnTo>
                      <a:lnTo>
                        <a:pt x="32" y="32"/>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06" name="Freeform 151">
                  <a:extLst>
                    <a:ext uri="{FF2B5EF4-FFF2-40B4-BE49-F238E27FC236}">
                      <a16:creationId xmlns:a16="http://schemas.microsoft.com/office/drawing/2014/main" id="{6FAD5065-F13E-C678-697E-FDFB58FCA593}"/>
                    </a:ext>
                  </a:extLst>
                </p:cNvPr>
                <p:cNvSpPr>
                  <a:spLocks/>
                </p:cNvSpPr>
                <p:nvPr/>
              </p:nvSpPr>
              <p:spPr bwMode="auto">
                <a:xfrm>
                  <a:off x="1095" y="1675"/>
                  <a:ext cx="222" cy="17"/>
                </a:xfrm>
                <a:custGeom>
                  <a:avLst/>
                  <a:gdLst/>
                  <a:ahLst/>
                  <a:cxnLst>
                    <a:cxn ang="0">
                      <a:pos x="0" y="16"/>
                    </a:cxn>
                    <a:cxn ang="0">
                      <a:pos x="221" y="16"/>
                    </a:cxn>
                    <a:cxn ang="0">
                      <a:pos x="221" y="0"/>
                    </a:cxn>
                    <a:cxn ang="0">
                      <a:pos x="0" y="0"/>
                    </a:cxn>
                    <a:cxn ang="0">
                      <a:pos x="0" y="16"/>
                    </a:cxn>
                  </a:cxnLst>
                  <a:rect l="0" t="0" r="r" b="b"/>
                  <a:pathLst>
                    <a:path w="222" h="17">
                      <a:moveTo>
                        <a:pt x="0" y="16"/>
                      </a:moveTo>
                      <a:lnTo>
                        <a:pt x="221" y="16"/>
                      </a:lnTo>
                      <a:lnTo>
                        <a:pt x="22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107" name="Freeform 152">
                  <a:extLst>
                    <a:ext uri="{FF2B5EF4-FFF2-40B4-BE49-F238E27FC236}">
                      <a16:creationId xmlns:a16="http://schemas.microsoft.com/office/drawing/2014/main" id="{A4AE4D22-2C7A-1B7B-4BBA-C6B138706036}"/>
                    </a:ext>
                  </a:extLst>
                </p:cNvPr>
                <p:cNvSpPr>
                  <a:spLocks/>
                </p:cNvSpPr>
                <p:nvPr/>
              </p:nvSpPr>
              <p:spPr bwMode="auto">
                <a:xfrm>
                  <a:off x="1118" y="1528"/>
                  <a:ext cx="124" cy="80"/>
                </a:xfrm>
                <a:custGeom>
                  <a:avLst/>
                  <a:gdLst/>
                  <a:ahLst/>
                  <a:cxnLst>
                    <a:cxn ang="0">
                      <a:pos x="0" y="0"/>
                    </a:cxn>
                    <a:cxn ang="0">
                      <a:pos x="123" y="79"/>
                    </a:cxn>
                    <a:cxn ang="0">
                      <a:pos x="0" y="79"/>
                    </a:cxn>
                    <a:cxn ang="0">
                      <a:pos x="0" y="0"/>
                    </a:cxn>
                  </a:cxnLst>
                  <a:rect l="0" t="0" r="r" b="b"/>
                  <a:pathLst>
                    <a:path w="124" h="80">
                      <a:moveTo>
                        <a:pt x="0" y="0"/>
                      </a:moveTo>
                      <a:lnTo>
                        <a:pt x="123" y="79"/>
                      </a:lnTo>
                      <a:lnTo>
                        <a:pt x="0" y="79"/>
                      </a:lnTo>
                      <a:lnTo>
                        <a:pt x="0" y="0"/>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08" name="Freeform 153">
                  <a:extLst>
                    <a:ext uri="{FF2B5EF4-FFF2-40B4-BE49-F238E27FC236}">
                      <a16:creationId xmlns:a16="http://schemas.microsoft.com/office/drawing/2014/main" id="{36489EFF-11CD-B613-5D78-EEFE1B94E28A}"/>
                    </a:ext>
                  </a:extLst>
                </p:cNvPr>
                <p:cNvSpPr>
                  <a:spLocks/>
                </p:cNvSpPr>
                <p:nvPr/>
              </p:nvSpPr>
              <p:spPr bwMode="auto">
                <a:xfrm>
                  <a:off x="1118" y="1526"/>
                  <a:ext cx="124" cy="82"/>
                </a:xfrm>
                <a:custGeom>
                  <a:avLst/>
                  <a:gdLst/>
                  <a:ahLst/>
                  <a:cxnLst>
                    <a:cxn ang="0">
                      <a:pos x="0" y="0"/>
                    </a:cxn>
                    <a:cxn ang="0">
                      <a:pos x="123" y="0"/>
                    </a:cxn>
                    <a:cxn ang="0">
                      <a:pos x="123" y="81"/>
                    </a:cxn>
                    <a:cxn ang="0">
                      <a:pos x="0" y="0"/>
                    </a:cxn>
                  </a:cxnLst>
                  <a:rect l="0" t="0" r="r" b="b"/>
                  <a:pathLst>
                    <a:path w="124" h="82">
                      <a:moveTo>
                        <a:pt x="0" y="0"/>
                      </a:moveTo>
                      <a:lnTo>
                        <a:pt x="123" y="0"/>
                      </a:lnTo>
                      <a:lnTo>
                        <a:pt x="123" y="81"/>
                      </a:lnTo>
                      <a:lnTo>
                        <a:pt x="0" y="0"/>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109" name="Freeform 154">
                  <a:extLst>
                    <a:ext uri="{FF2B5EF4-FFF2-40B4-BE49-F238E27FC236}">
                      <a16:creationId xmlns:a16="http://schemas.microsoft.com/office/drawing/2014/main" id="{0E823BF4-7152-6AF4-B6CE-3B5F448E7BCF}"/>
                    </a:ext>
                  </a:extLst>
                </p:cNvPr>
                <p:cNvSpPr>
                  <a:spLocks/>
                </p:cNvSpPr>
                <p:nvPr/>
              </p:nvSpPr>
              <p:spPr bwMode="auto">
                <a:xfrm>
                  <a:off x="1122" y="1531"/>
                  <a:ext cx="114" cy="73"/>
                </a:xfrm>
                <a:custGeom>
                  <a:avLst/>
                  <a:gdLst/>
                  <a:ahLst/>
                  <a:cxnLst>
                    <a:cxn ang="0">
                      <a:pos x="0" y="72"/>
                    </a:cxn>
                    <a:cxn ang="0">
                      <a:pos x="113" y="72"/>
                    </a:cxn>
                    <a:cxn ang="0">
                      <a:pos x="113" y="0"/>
                    </a:cxn>
                    <a:cxn ang="0">
                      <a:pos x="0" y="0"/>
                    </a:cxn>
                    <a:cxn ang="0">
                      <a:pos x="0" y="72"/>
                    </a:cxn>
                  </a:cxnLst>
                  <a:rect l="0" t="0" r="r" b="b"/>
                  <a:pathLst>
                    <a:path w="114" h="73">
                      <a:moveTo>
                        <a:pt x="0" y="72"/>
                      </a:moveTo>
                      <a:lnTo>
                        <a:pt x="113" y="72"/>
                      </a:lnTo>
                      <a:lnTo>
                        <a:pt x="113" y="0"/>
                      </a:lnTo>
                      <a:lnTo>
                        <a:pt x="0" y="0"/>
                      </a:lnTo>
                      <a:lnTo>
                        <a:pt x="0" y="72"/>
                      </a:lnTo>
                    </a:path>
                  </a:pathLst>
                </a:custGeom>
                <a:solidFill>
                  <a:srgbClr val="44F8FF"/>
                </a:solidFill>
                <a:ln w="12700" cap="rnd" cmpd="sng">
                  <a:noFill/>
                  <a:prstDash val="solid"/>
                  <a:round/>
                  <a:headEnd type="none" w="med" len="med"/>
                  <a:tailEnd type="none" w="med" len="med"/>
                </a:ln>
                <a:effectLst/>
              </p:spPr>
              <p:txBody>
                <a:bodyPr/>
                <a:lstStyle/>
                <a:p>
                  <a:endParaRPr lang="de-DE"/>
                </a:p>
              </p:txBody>
            </p:sp>
            <p:sp>
              <p:nvSpPr>
                <p:cNvPr id="110" name="Freeform 155">
                  <a:extLst>
                    <a:ext uri="{FF2B5EF4-FFF2-40B4-BE49-F238E27FC236}">
                      <a16:creationId xmlns:a16="http://schemas.microsoft.com/office/drawing/2014/main" id="{8E7D1799-2D73-9C66-99FB-6D01E353CC6F}"/>
                    </a:ext>
                  </a:extLst>
                </p:cNvPr>
                <p:cNvSpPr>
                  <a:spLocks/>
                </p:cNvSpPr>
                <p:nvPr/>
              </p:nvSpPr>
              <p:spPr bwMode="auto">
                <a:xfrm>
                  <a:off x="1063" y="1641"/>
                  <a:ext cx="254" cy="33"/>
                </a:xfrm>
                <a:custGeom>
                  <a:avLst/>
                  <a:gdLst/>
                  <a:ahLst/>
                  <a:cxnLst>
                    <a:cxn ang="0">
                      <a:pos x="253" y="32"/>
                    </a:cxn>
                    <a:cxn ang="0">
                      <a:pos x="30" y="32"/>
                    </a:cxn>
                    <a:cxn ang="0">
                      <a:pos x="0" y="0"/>
                    </a:cxn>
                    <a:cxn ang="0">
                      <a:pos x="222" y="0"/>
                    </a:cxn>
                    <a:cxn ang="0">
                      <a:pos x="253" y="32"/>
                    </a:cxn>
                  </a:cxnLst>
                  <a:rect l="0" t="0" r="r" b="b"/>
                  <a:pathLst>
                    <a:path w="254" h="33">
                      <a:moveTo>
                        <a:pt x="253" y="32"/>
                      </a:moveTo>
                      <a:lnTo>
                        <a:pt x="30" y="32"/>
                      </a:lnTo>
                      <a:lnTo>
                        <a:pt x="0" y="0"/>
                      </a:lnTo>
                      <a:lnTo>
                        <a:pt x="222" y="0"/>
                      </a:lnTo>
                      <a:lnTo>
                        <a:pt x="253" y="32"/>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111" name="Line 156">
                  <a:extLst>
                    <a:ext uri="{FF2B5EF4-FFF2-40B4-BE49-F238E27FC236}">
                      <a16:creationId xmlns:a16="http://schemas.microsoft.com/office/drawing/2014/main" id="{A6FB05E9-4105-D822-81CA-5ECDF16D5FB0}"/>
                    </a:ext>
                  </a:extLst>
                </p:cNvPr>
                <p:cNvSpPr>
                  <a:spLocks noChangeShapeType="1"/>
                </p:cNvSpPr>
                <p:nvPr/>
              </p:nvSpPr>
              <p:spPr bwMode="auto">
                <a:xfrm>
                  <a:off x="1083" y="1505"/>
                  <a:ext cx="0" cy="98"/>
                </a:xfrm>
                <a:prstGeom prst="line">
                  <a:avLst/>
                </a:prstGeom>
                <a:noFill/>
                <a:ln w="12700">
                  <a:solidFill>
                    <a:srgbClr val="52493E"/>
                  </a:solidFill>
                  <a:round/>
                  <a:headEnd/>
                  <a:tailEnd/>
                </a:ln>
                <a:effectLst/>
              </p:spPr>
              <p:txBody>
                <a:bodyPr wrap="none" anchor="ctr"/>
                <a:lstStyle/>
                <a:p>
                  <a:endParaRPr lang="de-DE"/>
                </a:p>
              </p:txBody>
            </p:sp>
          </p:grpSp>
          <p:sp>
            <p:nvSpPr>
              <p:cNvPr id="96" name="Text Box 157">
                <a:extLst>
                  <a:ext uri="{FF2B5EF4-FFF2-40B4-BE49-F238E27FC236}">
                    <a16:creationId xmlns:a16="http://schemas.microsoft.com/office/drawing/2014/main" id="{164DB6C9-0691-C1CE-2F8A-58225F19C446}"/>
                  </a:ext>
                </a:extLst>
              </p:cNvPr>
              <p:cNvSpPr txBox="1">
                <a:spLocks noChangeArrowheads="1"/>
              </p:cNvSpPr>
              <p:nvPr/>
            </p:nvSpPr>
            <p:spPr bwMode="auto">
              <a:xfrm>
                <a:off x="1808" y="1616"/>
                <a:ext cx="267" cy="156"/>
              </a:xfrm>
              <a:prstGeom prst="rect">
                <a:avLst/>
              </a:prstGeom>
              <a:noFill/>
              <a:ln w="12700">
                <a:noFill/>
                <a:miter lim="800000"/>
                <a:headEnd/>
                <a:tailEnd/>
              </a:ln>
              <a:effectLst/>
            </p:spPr>
            <p:txBody>
              <a:bodyPr wrap="none">
                <a:spAutoFit/>
              </a:bodyPr>
              <a:lstStyle/>
              <a:p>
                <a:pPr algn="ctr"/>
                <a:r>
                  <a:rPr lang="de-DE" sz="900"/>
                  <a:t>H1  </a:t>
                </a:r>
              </a:p>
            </p:txBody>
          </p:sp>
        </p:grpSp>
        <p:grpSp>
          <p:nvGrpSpPr>
            <p:cNvPr id="57" name="Group 158">
              <a:extLst>
                <a:ext uri="{FF2B5EF4-FFF2-40B4-BE49-F238E27FC236}">
                  <a16:creationId xmlns:a16="http://schemas.microsoft.com/office/drawing/2014/main" id="{53ADB6E7-F8A9-FA85-F288-3937C765140C}"/>
                </a:ext>
              </a:extLst>
            </p:cNvPr>
            <p:cNvGrpSpPr>
              <a:grpSpLocks/>
            </p:cNvGrpSpPr>
            <p:nvPr/>
          </p:nvGrpSpPr>
          <p:grpSpPr bwMode="auto">
            <a:xfrm>
              <a:off x="4890" y="1948"/>
              <a:ext cx="379" cy="310"/>
              <a:chOff x="1740" y="1596"/>
              <a:chExt cx="379" cy="310"/>
            </a:xfrm>
          </p:grpSpPr>
          <p:grpSp>
            <p:nvGrpSpPr>
              <p:cNvPr id="78" name="Group 159">
                <a:extLst>
                  <a:ext uri="{FF2B5EF4-FFF2-40B4-BE49-F238E27FC236}">
                    <a16:creationId xmlns:a16="http://schemas.microsoft.com/office/drawing/2014/main" id="{98F36380-BF9F-E9C5-85D0-51B3F158822F}"/>
                  </a:ext>
                </a:extLst>
              </p:cNvPr>
              <p:cNvGrpSpPr>
                <a:grpSpLocks/>
              </p:cNvGrpSpPr>
              <p:nvPr/>
            </p:nvGrpSpPr>
            <p:grpSpPr bwMode="auto">
              <a:xfrm>
                <a:off x="1740" y="1596"/>
                <a:ext cx="379" cy="310"/>
                <a:chOff x="1063" y="1500"/>
                <a:chExt cx="254" cy="192"/>
              </a:xfrm>
            </p:grpSpPr>
            <p:sp>
              <p:nvSpPr>
                <p:cNvPr id="80" name="Freeform 160">
                  <a:extLst>
                    <a:ext uri="{FF2B5EF4-FFF2-40B4-BE49-F238E27FC236}">
                      <a16:creationId xmlns:a16="http://schemas.microsoft.com/office/drawing/2014/main" id="{82BD0AE0-8AF2-2D74-BD57-1B13183A2161}"/>
                    </a:ext>
                  </a:extLst>
                </p:cNvPr>
                <p:cNvSpPr>
                  <a:spLocks/>
                </p:cNvSpPr>
                <p:nvPr/>
              </p:nvSpPr>
              <p:spPr bwMode="auto">
                <a:xfrm>
                  <a:off x="1066" y="1511"/>
                  <a:ext cx="24" cy="100"/>
                </a:xfrm>
                <a:custGeom>
                  <a:avLst/>
                  <a:gdLst/>
                  <a:ahLst/>
                  <a:cxnLst>
                    <a:cxn ang="0">
                      <a:pos x="22" y="4"/>
                    </a:cxn>
                    <a:cxn ang="0">
                      <a:pos x="23" y="99"/>
                    </a:cxn>
                    <a:cxn ang="0">
                      <a:pos x="0" y="63"/>
                    </a:cxn>
                    <a:cxn ang="0">
                      <a:pos x="0" y="0"/>
                    </a:cxn>
                    <a:cxn ang="0">
                      <a:pos x="22" y="4"/>
                    </a:cxn>
                  </a:cxnLst>
                  <a:rect l="0" t="0" r="r" b="b"/>
                  <a:pathLst>
                    <a:path w="24" h="100">
                      <a:moveTo>
                        <a:pt x="22" y="4"/>
                      </a:moveTo>
                      <a:lnTo>
                        <a:pt x="23" y="99"/>
                      </a:lnTo>
                      <a:lnTo>
                        <a:pt x="0" y="63"/>
                      </a:lnTo>
                      <a:lnTo>
                        <a:pt x="0" y="0"/>
                      </a:lnTo>
                      <a:lnTo>
                        <a:pt x="22" y="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81" name="Freeform 161">
                  <a:extLst>
                    <a:ext uri="{FF2B5EF4-FFF2-40B4-BE49-F238E27FC236}">
                      <a16:creationId xmlns:a16="http://schemas.microsoft.com/office/drawing/2014/main" id="{7FBE4FF0-05AB-AE4B-34DA-4AEA4C9821D9}"/>
                    </a:ext>
                  </a:extLst>
                </p:cNvPr>
                <p:cNvSpPr>
                  <a:spLocks/>
                </p:cNvSpPr>
                <p:nvPr/>
              </p:nvSpPr>
              <p:spPr bwMode="auto">
                <a:xfrm>
                  <a:off x="1063" y="1511"/>
                  <a:ext cx="138" cy="17"/>
                </a:xfrm>
                <a:custGeom>
                  <a:avLst/>
                  <a:gdLst/>
                  <a:ahLst/>
                  <a:cxnLst>
                    <a:cxn ang="0">
                      <a:pos x="137" y="16"/>
                    </a:cxn>
                    <a:cxn ang="0">
                      <a:pos x="28" y="16"/>
                    </a:cxn>
                    <a:cxn ang="0">
                      <a:pos x="0" y="0"/>
                    </a:cxn>
                    <a:cxn ang="0">
                      <a:pos x="107" y="0"/>
                    </a:cxn>
                    <a:cxn ang="0">
                      <a:pos x="137" y="16"/>
                    </a:cxn>
                  </a:cxnLst>
                  <a:rect l="0" t="0" r="r" b="b"/>
                  <a:pathLst>
                    <a:path w="138" h="17">
                      <a:moveTo>
                        <a:pt x="137" y="16"/>
                      </a:moveTo>
                      <a:lnTo>
                        <a:pt x="28" y="16"/>
                      </a:lnTo>
                      <a:lnTo>
                        <a:pt x="0" y="0"/>
                      </a:lnTo>
                      <a:lnTo>
                        <a:pt x="107" y="0"/>
                      </a:lnTo>
                      <a:lnTo>
                        <a:pt x="137"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82" name="Freeform 162">
                  <a:extLst>
                    <a:ext uri="{FF2B5EF4-FFF2-40B4-BE49-F238E27FC236}">
                      <a16:creationId xmlns:a16="http://schemas.microsoft.com/office/drawing/2014/main" id="{A4B402C1-F8F9-7FCE-227E-02E21EB67B9D}"/>
                    </a:ext>
                  </a:extLst>
                </p:cNvPr>
                <p:cNvSpPr>
                  <a:spLocks/>
                </p:cNvSpPr>
                <p:nvPr/>
              </p:nvSpPr>
              <p:spPr bwMode="auto">
                <a:xfrm>
                  <a:off x="1107" y="1632"/>
                  <a:ext cx="132" cy="17"/>
                </a:xfrm>
                <a:custGeom>
                  <a:avLst/>
                  <a:gdLst/>
                  <a:ahLst/>
                  <a:cxnLst>
                    <a:cxn ang="0">
                      <a:pos x="0" y="16"/>
                    </a:cxn>
                    <a:cxn ang="0">
                      <a:pos x="131" y="16"/>
                    </a:cxn>
                    <a:cxn ang="0">
                      <a:pos x="131" y="0"/>
                    </a:cxn>
                    <a:cxn ang="0">
                      <a:pos x="0" y="0"/>
                    </a:cxn>
                    <a:cxn ang="0">
                      <a:pos x="0" y="16"/>
                    </a:cxn>
                  </a:cxnLst>
                  <a:rect l="0" t="0" r="r" b="b"/>
                  <a:pathLst>
                    <a:path w="132" h="17">
                      <a:moveTo>
                        <a:pt x="0" y="16"/>
                      </a:moveTo>
                      <a:lnTo>
                        <a:pt x="131" y="16"/>
                      </a:lnTo>
                      <a:lnTo>
                        <a:pt x="13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83" name="Freeform 163">
                  <a:extLst>
                    <a:ext uri="{FF2B5EF4-FFF2-40B4-BE49-F238E27FC236}">
                      <a16:creationId xmlns:a16="http://schemas.microsoft.com/office/drawing/2014/main" id="{3CF99402-B277-B736-EC9D-80327709B056}"/>
                    </a:ext>
                  </a:extLst>
                </p:cNvPr>
                <p:cNvSpPr>
                  <a:spLocks/>
                </p:cNvSpPr>
                <p:nvPr/>
              </p:nvSpPr>
              <p:spPr bwMode="auto">
                <a:xfrm>
                  <a:off x="1084" y="1613"/>
                  <a:ext cx="152" cy="20"/>
                </a:xfrm>
                <a:custGeom>
                  <a:avLst/>
                  <a:gdLst/>
                  <a:ahLst/>
                  <a:cxnLst>
                    <a:cxn ang="0">
                      <a:pos x="151" y="19"/>
                    </a:cxn>
                    <a:cxn ang="0">
                      <a:pos x="26" y="19"/>
                    </a:cxn>
                    <a:cxn ang="0">
                      <a:pos x="0" y="0"/>
                    </a:cxn>
                    <a:cxn ang="0">
                      <a:pos x="125" y="0"/>
                    </a:cxn>
                    <a:cxn ang="0">
                      <a:pos x="151" y="19"/>
                    </a:cxn>
                  </a:cxnLst>
                  <a:rect l="0" t="0" r="r" b="b"/>
                  <a:pathLst>
                    <a:path w="152" h="20">
                      <a:moveTo>
                        <a:pt x="151" y="19"/>
                      </a:moveTo>
                      <a:lnTo>
                        <a:pt x="26" y="19"/>
                      </a:lnTo>
                      <a:lnTo>
                        <a:pt x="0" y="0"/>
                      </a:lnTo>
                      <a:lnTo>
                        <a:pt x="125" y="0"/>
                      </a:lnTo>
                      <a:lnTo>
                        <a:pt x="151" y="19"/>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84" name="Freeform 164">
                  <a:extLst>
                    <a:ext uri="{FF2B5EF4-FFF2-40B4-BE49-F238E27FC236}">
                      <a16:creationId xmlns:a16="http://schemas.microsoft.com/office/drawing/2014/main" id="{5D2CCD29-44C7-842F-C69A-A36554C3AFBC}"/>
                    </a:ext>
                  </a:extLst>
                </p:cNvPr>
                <p:cNvSpPr>
                  <a:spLocks/>
                </p:cNvSpPr>
                <p:nvPr/>
              </p:nvSpPr>
              <p:spPr bwMode="auto">
                <a:xfrm>
                  <a:off x="1084" y="1612"/>
                  <a:ext cx="25" cy="33"/>
                </a:xfrm>
                <a:custGeom>
                  <a:avLst/>
                  <a:gdLst/>
                  <a:ahLst/>
                  <a:cxnLst>
                    <a:cxn ang="0">
                      <a:pos x="24" y="21"/>
                    </a:cxn>
                    <a:cxn ang="0">
                      <a:pos x="24" y="32"/>
                    </a:cxn>
                    <a:cxn ang="0">
                      <a:pos x="0" y="10"/>
                    </a:cxn>
                    <a:cxn ang="0">
                      <a:pos x="0" y="0"/>
                    </a:cxn>
                    <a:cxn ang="0">
                      <a:pos x="24" y="21"/>
                    </a:cxn>
                  </a:cxnLst>
                  <a:rect l="0" t="0" r="r" b="b"/>
                  <a:pathLst>
                    <a:path w="25" h="33">
                      <a:moveTo>
                        <a:pt x="24" y="21"/>
                      </a:moveTo>
                      <a:lnTo>
                        <a:pt x="24" y="32"/>
                      </a:lnTo>
                      <a:lnTo>
                        <a:pt x="0" y="10"/>
                      </a:lnTo>
                      <a:lnTo>
                        <a:pt x="0" y="0"/>
                      </a:lnTo>
                      <a:lnTo>
                        <a:pt x="24" y="21"/>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85" name="Freeform 165">
                  <a:extLst>
                    <a:ext uri="{FF2B5EF4-FFF2-40B4-BE49-F238E27FC236}">
                      <a16:creationId xmlns:a16="http://schemas.microsoft.com/office/drawing/2014/main" id="{8E47AF9C-2ACC-11A4-671E-04FDEAA636E4}"/>
                    </a:ext>
                  </a:extLst>
                </p:cNvPr>
                <p:cNvSpPr>
                  <a:spLocks/>
                </p:cNvSpPr>
                <p:nvPr/>
              </p:nvSpPr>
              <p:spPr bwMode="auto">
                <a:xfrm>
                  <a:off x="1083" y="1500"/>
                  <a:ext cx="175" cy="17"/>
                </a:xfrm>
                <a:custGeom>
                  <a:avLst/>
                  <a:gdLst/>
                  <a:ahLst/>
                  <a:cxnLst>
                    <a:cxn ang="0">
                      <a:pos x="174" y="16"/>
                    </a:cxn>
                    <a:cxn ang="0">
                      <a:pos x="19" y="16"/>
                    </a:cxn>
                    <a:cxn ang="0">
                      <a:pos x="0" y="0"/>
                    </a:cxn>
                    <a:cxn ang="0">
                      <a:pos x="153" y="0"/>
                    </a:cxn>
                    <a:cxn ang="0">
                      <a:pos x="174" y="16"/>
                    </a:cxn>
                  </a:cxnLst>
                  <a:rect l="0" t="0" r="r" b="b"/>
                  <a:pathLst>
                    <a:path w="175" h="17">
                      <a:moveTo>
                        <a:pt x="174" y="16"/>
                      </a:moveTo>
                      <a:lnTo>
                        <a:pt x="19" y="16"/>
                      </a:lnTo>
                      <a:lnTo>
                        <a:pt x="0" y="0"/>
                      </a:lnTo>
                      <a:lnTo>
                        <a:pt x="153" y="0"/>
                      </a:lnTo>
                      <a:lnTo>
                        <a:pt x="174"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86" name="Freeform 166">
                  <a:extLst>
                    <a:ext uri="{FF2B5EF4-FFF2-40B4-BE49-F238E27FC236}">
                      <a16:creationId xmlns:a16="http://schemas.microsoft.com/office/drawing/2014/main" id="{1E9266D0-A2A0-B27E-B5B2-8589A7184649}"/>
                    </a:ext>
                  </a:extLst>
                </p:cNvPr>
                <p:cNvSpPr>
                  <a:spLocks/>
                </p:cNvSpPr>
                <p:nvPr/>
              </p:nvSpPr>
              <p:spPr bwMode="auto">
                <a:xfrm>
                  <a:off x="1083" y="1500"/>
                  <a:ext cx="18" cy="122"/>
                </a:xfrm>
                <a:custGeom>
                  <a:avLst/>
                  <a:gdLst/>
                  <a:ahLst/>
                  <a:cxnLst>
                    <a:cxn ang="0">
                      <a:pos x="17" y="14"/>
                    </a:cxn>
                    <a:cxn ang="0">
                      <a:pos x="17" y="121"/>
                    </a:cxn>
                    <a:cxn ang="0">
                      <a:pos x="0" y="105"/>
                    </a:cxn>
                    <a:cxn ang="0">
                      <a:pos x="0" y="0"/>
                    </a:cxn>
                    <a:cxn ang="0">
                      <a:pos x="17" y="14"/>
                    </a:cxn>
                  </a:cxnLst>
                  <a:rect l="0" t="0" r="r" b="b"/>
                  <a:pathLst>
                    <a:path w="18" h="122">
                      <a:moveTo>
                        <a:pt x="17" y="14"/>
                      </a:moveTo>
                      <a:lnTo>
                        <a:pt x="17" y="121"/>
                      </a:lnTo>
                      <a:lnTo>
                        <a:pt x="0" y="105"/>
                      </a:lnTo>
                      <a:lnTo>
                        <a:pt x="0" y="0"/>
                      </a:lnTo>
                      <a:lnTo>
                        <a:pt x="17" y="1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87" name="Freeform 167">
                  <a:extLst>
                    <a:ext uri="{FF2B5EF4-FFF2-40B4-BE49-F238E27FC236}">
                      <a16:creationId xmlns:a16="http://schemas.microsoft.com/office/drawing/2014/main" id="{08BA09C2-CC26-B921-7DB9-65399C7D8E88}"/>
                    </a:ext>
                  </a:extLst>
                </p:cNvPr>
                <p:cNvSpPr>
                  <a:spLocks/>
                </p:cNvSpPr>
                <p:nvPr/>
              </p:nvSpPr>
              <p:spPr bwMode="auto">
                <a:xfrm>
                  <a:off x="1100" y="1515"/>
                  <a:ext cx="156" cy="107"/>
                </a:xfrm>
                <a:custGeom>
                  <a:avLst/>
                  <a:gdLst/>
                  <a:ahLst/>
                  <a:cxnLst>
                    <a:cxn ang="0">
                      <a:pos x="0" y="106"/>
                    </a:cxn>
                    <a:cxn ang="0">
                      <a:pos x="155" y="106"/>
                    </a:cxn>
                    <a:cxn ang="0">
                      <a:pos x="155" y="0"/>
                    </a:cxn>
                    <a:cxn ang="0">
                      <a:pos x="0" y="0"/>
                    </a:cxn>
                    <a:cxn ang="0">
                      <a:pos x="0" y="106"/>
                    </a:cxn>
                  </a:cxnLst>
                  <a:rect l="0" t="0" r="r" b="b"/>
                  <a:pathLst>
                    <a:path w="156" h="107">
                      <a:moveTo>
                        <a:pt x="0" y="106"/>
                      </a:moveTo>
                      <a:lnTo>
                        <a:pt x="155" y="106"/>
                      </a:lnTo>
                      <a:lnTo>
                        <a:pt x="155" y="0"/>
                      </a:lnTo>
                      <a:lnTo>
                        <a:pt x="0" y="0"/>
                      </a:lnTo>
                      <a:lnTo>
                        <a:pt x="0" y="10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88" name="Freeform 168">
                  <a:extLst>
                    <a:ext uri="{FF2B5EF4-FFF2-40B4-BE49-F238E27FC236}">
                      <a16:creationId xmlns:a16="http://schemas.microsoft.com/office/drawing/2014/main" id="{98816D3E-CA89-4816-4EB1-B763AFCCDFBC}"/>
                    </a:ext>
                  </a:extLst>
                </p:cNvPr>
                <p:cNvSpPr>
                  <a:spLocks/>
                </p:cNvSpPr>
                <p:nvPr/>
              </p:nvSpPr>
              <p:spPr bwMode="auto">
                <a:xfrm>
                  <a:off x="1063" y="1641"/>
                  <a:ext cx="33" cy="41"/>
                </a:xfrm>
                <a:custGeom>
                  <a:avLst/>
                  <a:gdLst/>
                  <a:ahLst/>
                  <a:cxnLst>
                    <a:cxn ang="0">
                      <a:pos x="32" y="32"/>
                    </a:cxn>
                    <a:cxn ang="0">
                      <a:pos x="32" y="40"/>
                    </a:cxn>
                    <a:cxn ang="0">
                      <a:pos x="0" y="15"/>
                    </a:cxn>
                    <a:cxn ang="0">
                      <a:pos x="0" y="0"/>
                    </a:cxn>
                    <a:cxn ang="0">
                      <a:pos x="32" y="32"/>
                    </a:cxn>
                  </a:cxnLst>
                  <a:rect l="0" t="0" r="r" b="b"/>
                  <a:pathLst>
                    <a:path w="33" h="41">
                      <a:moveTo>
                        <a:pt x="32" y="32"/>
                      </a:moveTo>
                      <a:lnTo>
                        <a:pt x="32" y="40"/>
                      </a:lnTo>
                      <a:lnTo>
                        <a:pt x="0" y="15"/>
                      </a:lnTo>
                      <a:lnTo>
                        <a:pt x="0" y="0"/>
                      </a:lnTo>
                      <a:lnTo>
                        <a:pt x="32" y="32"/>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89" name="Freeform 169">
                  <a:extLst>
                    <a:ext uri="{FF2B5EF4-FFF2-40B4-BE49-F238E27FC236}">
                      <a16:creationId xmlns:a16="http://schemas.microsoft.com/office/drawing/2014/main" id="{E45B8490-A07F-E8BB-9A91-B2582C78EA7C}"/>
                    </a:ext>
                  </a:extLst>
                </p:cNvPr>
                <p:cNvSpPr>
                  <a:spLocks/>
                </p:cNvSpPr>
                <p:nvPr/>
              </p:nvSpPr>
              <p:spPr bwMode="auto">
                <a:xfrm>
                  <a:off x="1095" y="1675"/>
                  <a:ext cx="222" cy="17"/>
                </a:xfrm>
                <a:custGeom>
                  <a:avLst/>
                  <a:gdLst/>
                  <a:ahLst/>
                  <a:cxnLst>
                    <a:cxn ang="0">
                      <a:pos x="0" y="16"/>
                    </a:cxn>
                    <a:cxn ang="0">
                      <a:pos x="221" y="16"/>
                    </a:cxn>
                    <a:cxn ang="0">
                      <a:pos x="221" y="0"/>
                    </a:cxn>
                    <a:cxn ang="0">
                      <a:pos x="0" y="0"/>
                    </a:cxn>
                    <a:cxn ang="0">
                      <a:pos x="0" y="16"/>
                    </a:cxn>
                  </a:cxnLst>
                  <a:rect l="0" t="0" r="r" b="b"/>
                  <a:pathLst>
                    <a:path w="222" h="17">
                      <a:moveTo>
                        <a:pt x="0" y="16"/>
                      </a:moveTo>
                      <a:lnTo>
                        <a:pt x="221" y="16"/>
                      </a:lnTo>
                      <a:lnTo>
                        <a:pt x="22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90" name="Freeform 170">
                  <a:extLst>
                    <a:ext uri="{FF2B5EF4-FFF2-40B4-BE49-F238E27FC236}">
                      <a16:creationId xmlns:a16="http://schemas.microsoft.com/office/drawing/2014/main" id="{3E32FA28-C3E6-B0FC-6890-E8C58D113487}"/>
                    </a:ext>
                  </a:extLst>
                </p:cNvPr>
                <p:cNvSpPr>
                  <a:spLocks/>
                </p:cNvSpPr>
                <p:nvPr/>
              </p:nvSpPr>
              <p:spPr bwMode="auto">
                <a:xfrm>
                  <a:off x="1118" y="1528"/>
                  <a:ext cx="124" cy="80"/>
                </a:xfrm>
                <a:custGeom>
                  <a:avLst/>
                  <a:gdLst/>
                  <a:ahLst/>
                  <a:cxnLst>
                    <a:cxn ang="0">
                      <a:pos x="0" y="0"/>
                    </a:cxn>
                    <a:cxn ang="0">
                      <a:pos x="123" y="79"/>
                    </a:cxn>
                    <a:cxn ang="0">
                      <a:pos x="0" y="79"/>
                    </a:cxn>
                    <a:cxn ang="0">
                      <a:pos x="0" y="0"/>
                    </a:cxn>
                  </a:cxnLst>
                  <a:rect l="0" t="0" r="r" b="b"/>
                  <a:pathLst>
                    <a:path w="124" h="80">
                      <a:moveTo>
                        <a:pt x="0" y="0"/>
                      </a:moveTo>
                      <a:lnTo>
                        <a:pt x="123" y="79"/>
                      </a:lnTo>
                      <a:lnTo>
                        <a:pt x="0" y="79"/>
                      </a:lnTo>
                      <a:lnTo>
                        <a:pt x="0" y="0"/>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91" name="Freeform 171">
                  <a:extLst>
                    <a:ext uri="{FF2B5EF4-FFF2-40B4-BE49-F238E27FC236}">
                      <a16:creationId xmlns:a16="http://schemas.microsoft.com/office/drawing/2014/main" id="{C737C113-CC75-9B75-F052-DCECFD61E439}"/>
                    </a:ext>
                  </a:extLst>
                </p:cNvPr>
                <p:cNvSpPr>
                  <a:spLocks/>
                </p:cNvSpPr>
                <p:nvPr/>
              </p:nvSpPr>
              <p:spPr bwMode="auto">
                <a:xfrm>
                  <a:off x="1118" y="1526"/>
                  <a:ext cx="124" cy="82"/>
                </a:xfrm>
                <a:custGeom>
                  <a:avLst/>
                  <a:gdLst/>
                  <a:ahLst/>
                  <a:cxnLst>
                    <a:cxn ang="0">
                      <a:pos x="0" y="0"/>
                    </a:cxn>
                    <a:cxn ang="0">
                      <a:pos x="123" y="0"/>
                    </a:cxn>
                    <a:cxn ang="0">
                      <a:pos x="123" y="81"/>
                    </a:cxn>
                    <a:cxn ang="0">
                      <a:pos x="0" y="0"/>
                    </a:cxn>
                  </a:cxnLst>
                  <a:rect l="0" t="0" r="r" b="b"/>
                  <a:pathLst>
                    <a:path w="124" h="82">
                      <a:moveTo>
                        <a:pt x="0" y="0"/>
                      </a:moveTo>
                      <a:lnTo>
                        <a:pt x="123" y="0"/>
                      </a:lnTo>
                      <a:lnTo>
                        <a:pt x="123" y="81"/>
                      </a:lnTo>
                      <a:lnTo>
                        <a:pt x="0" y="0"/>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92" name="Freeform 172">
                  <a:extLst>
                    <a:ext uri="{FF2B5EF4-FFF2-40B4-BE49-F238E27FC236}">
                      <a16:creationId xmlns:a16="http://schemas.microsoft.com/office/drawing/2014/main" id="{F7AC9966-C7DC-6CE6-6EFF-E689A941939C}"/>
                    </a:ext>
                  </a:extLst>
                </p:cNvPr>
                <p:cNvSpPr>
                  <a:spLocks/>
                </p:cNvSpPr>
                <p:nvPr/>
              </p:nvSpPr>
              <p:spPr bwMode="auto">
                <a:xfrm>
                  <a:off x="1122" y="1531"/>
                  <a:ext cx="114" cy="73"/>
                </a:xfrm>
                <a:custGeom>
                  <a:avLst/>
                  <a:gdLst/>
                  <a:ahLst/>
                  <a:cxnLst>
                    <a:cxn ang="0">
                      <a:pos x="0" y="72"/>
                    </a:cxn>
                    <a:cxn ang="0">
                      <a:pos x="113" y="72"/>
                    </a:cxn>
                    <a:cxn ang="0">
                      <a:pos x="113" y="0"/>
                    </a:cxn>
                    <a:cxn ang="0">
                      <a:pos x="0" y="0"/>
                    </a:cxn>
                    <a:cxn ang="0">
                      <a:pos x="0" y="72"/>
                    </a:cxn>
                  </a:cxnLst>
                  <a:rect l="0" t="0" r="r" b="b"/>
                  <a:pathLst>
                    <a:path w="114" h="73">
                      <a:moveTo>
                        <a:pt x="0" y="72"/>
                      </a:moveTo>
                      <a:lnTo>
                        <a:pt x="113" y="72"/>
                      </a:lnTo>
                      <a:lnTo>
                        <a:pt x="113" y="0"/>
                      </a:lnTo>
                      <a:lnTo>
                        <a:pt x="0" y="0"/>
                      </a:lnTo>
                      <a:lnTo>
                        <a:pt x="0" y="72"/>
                      </a:lnTo>
                    </a:path>
                  </a:pathLst>
                </a:custGeom>
                <a:solidFill>
                  <a:srgbClr val="44F8FF"/>
                </a:solidFill>
                <a:ln w="12700" cap="rnd" cmpd="sng">
                  <a:noFill/>
                  <a:prstDash val="solid"/>
                  <a:round/>
                  <a:headEnd type="none" w="med" len="med"/>
                  <a:tailEnd type="none" w="med" len="med"/>
                </a:ln>
                <a:effectLst/>
              </p:spPr>
              <p:txBody>
                <a:bodyPr/>
                <a:lstStyle/>
                <a:p>
                  <a:endParaRPr lang="de-DE"/>
                </a:p>
              </p:txBody>
            </p:sp>
            <p:sp>
              <p:nvSpPr>
                <p:cNvPr id="93" name="Freeform 173">
                  <a:extLst>
                    <a:ext uri="{FF2B5EF4-FFF2-40B4-BE49-F238E27FC236}">
                      <a16:creationId xmlns:a16="http://schemas.microsoft.com/office/drawing/2014/main" id="{5C087280-9D72-4CFC-2672-BD958B0A5FA8}"/>
                    </a:ext>
                  </a:extLst>
                </p:cNvPr>
                <p:cNvSpPr>
                  <a:spLocks/>
                </p:cNvSpPr>
                <p:nvPr/>
              </p:nvSpPr>
              <p:spPr bwMode="auto">
                <a:xfrm>
                  <a:off x="1063" y="1641"/>
                  <a:ext cx="254" cy="33"/>
                </a:xfrm>
                <a:custGeom>
                  <a:avLst/>
                  <a:gdLst/>
                  <a:ahLst/>
                  <a:cxnLst>
                    <a:cxn ang="0">
                      <a:pos x="253" y="32"/>
                    </a:cxn>
                    <a:cxn ang="0">
                      <a:pos x="30" y="32"/>
                    </a:cxn>
                    <a:cxn ang="0">
                      <a:pos x="0" y="0"/>
                    </a:cxn>
                    <a:cxn ang="0">
                      <a:pos x="222" y="0"/>
                    </a:cxn>
                    <a:cxn ang="0">
                      <a:pos x="253" y="32"/>
                    </a:cxn>
                  </a:cxnLst>
                  <a:rect l="0" t="0" r="r" b="b"/>
                  <a:pathLst>
                    <a:path w="254" h="33">
                      <a:moveTo>
                        <a:pt x="253" y="32"/>
                      </a:moveTo>
                      <a:lnTo>
                        <a:pt x="30" y="32"/>
                      </a:lnTo>
                      <a:lnTo>
                        <a:pt x="0" y="0"/>
                      </a:lnTo>
                      <a:lnTo>
                        <a:pt x="222" y="0"/>
                      </a:lnTo>
                      <a:lnTo>
                        <a:pt x="253" y="32"/>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94" name="Line 174">
                  <a:extLst>
                    <a:ext uri="{FF2B5EF4-FFF2-40B4-BE49-F238E27FC236}">
                      <a16:creationId xmlns:a16="http://schemas.microsoft.com/office/drawing/2014/main" id="{384516E1-6D59-2BFB-7261-97588889140E}"/>
                    </a:ext>
                  </a:extLst>
                </p:cNvPr>
                <p:cNvSpPr>
                  <a:spLocks noChangeShapeType="1"/>
                </p:cNvSpPr>
                <p:nvPr/>
              </p:nvSpPr>
              <p:spPr bwMode="auto">
                <a:xfrm>
                  <a:off x="1083" y="1505"/>
                  <a:ext cx="0" cy="98"/>
                </a:xfrm>
                <a:prstGeom prst="line">
                  <a:avLst/>
                </a:prstGeom>
                <a:noFill/>
                <a:ln w="12700">
                  <a:solidFill>
                    <a:srgbClr val="52493E"/>
                  </a:solidFill>
                  <a:round/>
                  <a:headEnd/>
                  <a:tailEnd/>
                </a:ln>
                <a:effectLst/>
              </p:spPr>
              <p:txBody>
                <a:bodyPr wrap="none" anchor="ctr"/>
                <a:lstStyle/>
                <a:p>
                  <a:endParaRPr lang="de-DE"/>
                </a:p>
              </p:txBody>
            </p:sp>
          </p:grpSp>
          <p:sp>
            <p:nvSpPr>
              <p:cNvPr id="79" name="Text Box 175">
                <a:extLst>
                  <a:ext uri="{FF2B5EF4-FFF2-40B4-BE49-F238E27FC236}">
                    <a16:creationId xmlns:a16="http://schemas.microsoft.com/office/drawing/2014/main" id="{C1556614-3E37-F216-5F07-1D8EDBB7597A}"/>
                  </a:ext>
                </a:extLst>
              </p:cNvPr>
              <p:cNvSpPr txBox="1">
                <a:spLocks noChangeArrowheads="1"/>
              </p:cNvSpPr>
              <p:nvPr/>
            </p:nvSpPr>
            <p:spPr bwMode="auto">
              <a:xfrm>
                <a:off x="1808" y="1616"/>
                <a:ext cx="267" cy="156"/>
              </a:xfrm>
              <a:prstGeom prst="rect">
                <a:avLst/>
              </a:prstGeom>
              <a:noFill/>
              <a:ln w="12700">
                <a:noFill/>
                <a:miter lim="800000"/>
                <a:headEnd/>
                <a:tailEnd/>
              </a:ln>
              <a:effectLst/>
            </p:spPr>
            <p:txBody>
              <a:bodyPr wrap="none">
                <a:spAutoFit/>
              </a:bodyPr>
              <a:lstStyle/>
              <a:p>
                <a:pPr algn="ctr"/>
                <a:r>
                  <a:rPr lang="de-DE" sz="900"/>
                  <a:t>H6  </a:t>
                </a:r>
              </a:p>
            </p:txBody>
          </p:sp>
        </p:grpSp>
        <p:grpSp>
          <p:nvGrpSpPr>
            <p:cNvPr id="58" name="Group 176">
              <a:extLst>
                <a:ext uri="{FF2B5EF4-FFF2-40B4-BE49-F238E27FC236}">
                  <a16:creationId xmlns:a16="http://schemas.microsoft.com/office/drawing/2014/main" id="{5D43DD7C-1A1D-BDEA-4C3A-CD9D6BCF2625}"/>
                </a:ext>
              </a:extLst>
            </p:cNvPr>
            <p:cNvGrpSpPr>
              <a:grpSpLocks/>
            </p:cNvGrpSpPr>
            <p:nvPr/>
          </p:nvGrpSpPr>
          <p:grpSpPr bwMode="auto">
            <a:xfrm>
              <a:off x="4687" y="2093"/>
              <a:ext cx="379" cy="310"/>
              <a:chOff x="1740" y="1596"/>
              <a:chExt cx="379" cy="310"/>
            </a:xfrm>
          </p:grpSpPr>
          <p:grpSp>
            <p:nvGrpSpPr>
              <p:cNvPr id="61" name="Group 177">
                <a:extLst>
                  <a:ext uri="{FF2B5EF4-FFF2-40B4-BE49-F238E27FC236}">
                    <a16:creationId xmlns:a16="http://schemas.microsoft.com/office/drawing/2014/main" id="{F272EE61-1895-EAFC-699A-E9B89081983C}"/>
                  </a:ext>
                </a:extLst>
              </p:cNvPr>
              <p:cNvGrpSpPr>
                <a:grpSpLocks/>
              </p:cNvGrpSpPr>
              <p:nvPr/>
            </p:nvGrpSpPr>
            <p:grpSpPr bwMode="auto">
              <a:xfrm>
                <a:off x="1740" y="1596"/>
                <a:ext cx="379" cy="310"/>
                <a:chOff x="1063" y="1500"/>
                <a:chExt cx="254" cy="192"/>
              </a:xfrm>
            </p:grpSpPr>
            <p:sp>
              <p:nvSpPr>
                <p:cNvPr id="63" name="Freeform 178">
                  <a:extLst>
                    <a:ext uri="{FF2B5EF4-FFF2-40B4-BE49-F238E27FC236}">
                      <a16:creationId xmlns:a16="http://schemas.microsoft.com/office/drawing/2014/main" id="{1BBB11C1-895C-B6C4-BDF4-994683E3CF50}"/>
                    </a:ext>
                  </a:extLst>
                </p:cNvPr>
                <p:cNvSpPr>
                  <a:spLocks/>
                </p:cNvSpPr>
                <p:nvPr/>
              </p:nvSpPr>
              <p:spPr bwMode="auto">
                <a:xfrm>
                  <a:off x="1066" y="1511"/>
                  <a:ext cx="24" cy="100"/>
                </a:xfrm>
                <a:custGeom>
                  <a:avLst/>
                  <a:gdLst/>
                  <a:ahLst/>
                  <a:cxnLst>
                    <a:cxn ang="0">
                      <a:pos x="22" y="4"/>
                    </a:cxn>
                    <a:cxn ang="0">
                      <a:pos x="23" y="99"/>
                    </a:cxn>
                    <a:cxn ang="0">
                      <a:pos x="0" y="63"/>
                    </a:cxn>
                    <a:cxn ang="0">
                      <a:pos x="0" y="0"/>
                    </a:cxn>
                    <a:cxn ang="0">
                      <a:pos x="22" y="4"/>
                    </a:cxn>
                  </a:cxnLst>
                  <a:rect l="0" t="0" r="r" b="b"/>
                  <a:pathLst>
                    <a:path w="24" h="100">
                      <a:moveTo>
                        <a:pt x="22" y="4"/>
                      </a:moveTo>
                      <a:lnTo>
                        <a:pt x="23" y="99"/>
                      </a:lnTo>
                      <a:lnTo>
                        <a:pt x="0" y="63"/>
                      </a:lnTo>
                      <a:lnTo>
                        <a:pt x="0" y="0"/>
                      </a:lnTo>
                      <a:lnTo>
                        <a:pt x="22" y="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64" name="Freeform 179">
                  <a:extLst>
                    <a:ext uri="{FF2B5EF4-FFF2-40B4-BE49-F238E27FC236}">
                      <a16:creationId xmlns:a16="http://schemas.microsoft.com/office/drawing/2014/main" id="{FED4D075-F0B5-4783-4645-A14FFD5DC42B}"/>
                    </a:ext>
                  </a:extLst>
                </p:cNvPr>
                <p:cNvSpPr>
                  <a:spLocks/>
                </p:cNvSpPr>
                <p:nvPr/>
              </p:nvSpPr>
              <p:spPr bwMode="auto">
                <a:xfrm>
                  <a:off x="1063" y="1511"/>
                  <a:ext cx="138" cy="17"/>
                </a:xfrm>
                <a:custGeom>
                  <a:avLst/>
                  <a:gdLst/>
                  <a:ahLst/>
                  <a:cxnLst>
                    <a:cxn ang="0">
                      <a:pos x="137" y="16"/>
                    </a:cxn>
                    <a:cxn ang="0">
                      <a:pos x="28" y="16"/>
                    </a:cxn>
                    <a:cxn ang="0">
                      <a:pos x="0" y="0"/>
                    </a:cxn>
                    <a:cxn ang="0">
                      <a:pos x="107" y="0"/>
                    </a:cxn>
                    <a:cxn ang="0">
                      <a:pos x="137" y="16"/>
                    </a:cxn>
                  </a:cxnLst>
                  <a:rect l="0" t="0" r="r" b="b"/>
                  <a:pathLst>
                    <a:path w="138" h="17">
                      <a:moveTo>
                        <a:pt x="137" y="16"/>
                      </a:moveTo>
                      <a:lnTo>
                        <a:pt x="28" y="16"/>
                      </a:lnTo>
                      <a:lnTo>
                        <a:pt x="0" y="0"/>
                      </a:lnTo>
                      <a:lnTo>
                        <a:pt x="107" y="0"/>
                      </a:lnTo>
                      <a:lnTo>
                        <a:pt x="137"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65" name="Freeform 180">
                  <a:extLst>
                    <a:ext uri="{FF2B5EF4-FFF2-40B4-BE49-F238E27FC236}">
                      <a16:creationId xmlns:a16="http://schemas.microsoft.com/office/drawing/2014/main" id="{BFB64D6A-2E2E-855D-B7FC-3294D83EDA8E}"/>
                    </a:ext>
                  </a:extLst>
                </p:cNvPr>
                <p:cNvSpPr>
                  <a:spLocks/>
                </p:cNvSpPr>
                <p:nvPr/>
              </p:nvSpPr>
              <p:spPr bwMode="auto">
                <a:xfrm>
                  <a:off x="1107" y="1632"/>
                  <a:ext cx="132" cy="17"/>
                </a:xfrm>
                <a:custGeom>
                  <a:avLst/>
                  <a:gdLst/>
                  <a:ahLst/>
                  <a:cxnLst>
                    <a:cxn ang="0">
                      <a:pos x="0" y="16"/>
                    </a:cxn>
                    <a:cxn ang="0">
                      <a:pos x="131" y="16"/>
                    </a:cxn>
                    <a:cxn ang="0">
                      <a:pos x="131" y="0"/>
                    </a:cxn>
                    <a:cxn ang="0">
                      <a:pos x="0" y="0"/>
                    </a:cxn>
                    <a:cxn ang="0">
                      <a:pos x="0" y="16"/>
                    </a:cxn>
                  </a:cxnLst>
                  <a:rect l="0" t="0" r="r" b="b"/>
                  <a:pathLst>
                    <a:path w="132" h="17">
                      <a:moveTo>
                        <a:pt x="0" y="16"/>
                      </a:moveTo>
                      <a:lnTo>
                        <a:pt x="131" y="16"/>
                      </a:lnTo>
                      <a:lnTo>
                        <a:pt x="13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66" name="Freeform 181">
                  <a:extLst>
                    <a:ext uri="{FF2B5EF4-FFF2-40B4-BE49-F238E27FC236}">
                      <a16:creationId xmlns:a16="http://schemas.microsoft.com/office/drawing/2014/main" id="{0B72B784-8EC7-8E8B-32FB-62251AF8954C}"/>
                    </a:ext>
                  </a:extLst>
                </p:cNvPr>
                <p:cNvSpPr>
                  <a:spLocks/>
                </p:cNvSpPr>
                <p:nvPr/>
              </p:nvSpPr>
              <p:spPr bwMode="auto">
                <a:xfrm>
                  <a:off x="1084" y="1613"/>
                  <a:ext cx="152" cy="20"/>
                </a:xfrm>
                <a:custGeom>
                  <a:avLst/>
                  <a:gdLst/>
                  <a:ahLst/>
                  <a:cxnLst>
                    <a:cxn ang="0">
                      <a:pos x="151" y="19"/>
                    </a:cxn>
                    <a:cxn ang="0">
                      <a:pos x="26" y="19"/>
                    </a:cxn>
                    <a:cxn ang="0">
                      <a:pos x="0" y="0"/>
                    </a:cxn>
                    <a:cxn ang="0">
                      <a:pos x="125" y="0"/>
                    </a:cxn>
                    <a:cxn ang="0">
                      <a:pos x="151" y="19"/>
                    </a:cxn>
                  </a:cxnLst>
                  <a:rect l="0" t="0" r="r" b="b"/>
                  <a:pathLst>
                    <a:path w="152" h="20">
                      <a:moveTo>
                        <a:pt x="151" y="19"/>
                      </a:moveTo>
                      <a:lnTo>
                        <a:pt x="26" y="19"/>
                      </a:lnTo>
                      <a:lnTo>
                        <a:pt x="0" y="0"/>
                      </a:lnTo>
                      <a:lnTo>
                        <a:pt x="125" y="0"/>
                      </a:lnTo>
                      <a:lnTo>
                        <a:pt x="151" y="19"/>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67" name="Freeform 182">
                  <a:extLst>
                    <a:ext uri="{FF2B5EF4-FFF2-40B4-BE49-F238E27FC236}">
                      <a16:creationId xmlns:a16="http://schemas.microsoft.com/office/drawing/2014/main" id="{87D3BC27-AD21-95A9-4FF0-64B8CDA3E7BE}"/>
                    </a:ext>
                  </a:extLst>
                </p:cNvPr>
                <p:cNvSpPr>
                  <a:spLocks/>
                </p:cNvSpPr>
                <p:nvPr/>
              </p:nvSpPr>
              <p:spPr bwMode="auto">
                <a:xfrm>
                  <a:off x="1084" y="1612"/>
                  <a:ext cx="25" cy="33"/>
                </a:xfrm>
                <a:custGeom>
                  <a:avLst/>
                  <a:gdLst/>
                  <a:ahLst/>
                  <a:cxnLst>
                    <a:cxn ang="0">
                      <a:pos x="24" y="21"/>
                    </a:cxn>
                    <a:cxn ang="0">
                      <a:pos x="24" y="32"/>
                    </a:cxn>
                    <a:cxn ang="0">
                      <a:pos x="0" y="10"/>
                    </a:cxn>
                    <a:cxn ang="0">
                      <a:pos x="0" y="0"/>
                    </a:cxn>
                    <a:cxn ang="0">
                      <a:pos x="24" y="21"/>
                    </a:cxn>
                  </a:cxnLst>
                  <a:rect l="0" t="0" r="r" b="b"/>
                  <a:pathLst>
                    <a:path w="25" h="33">
                      <a:moveTo>
                        <a:pt x="24" y="21"/>
                      </a:moveTo>
                      <a:lnTo>
                        <a:pt x="24" y="32"/>
                      </a:lnTo>
                      <a:lnTo>
                        <a:pt x="0" y="10"/>
                      </a:lnTo>
                      <a:lnTo>
                        <a:pt x="0" y="0"/>
                      </a:lnTo>
                      <a:lnTo>
                        <a:pt x="24" y="21"/>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68" name="Freeform 183">
                  <a:extLst>
                    <a:ext uri="{FF2B5EF4-FFF2-40B4-BE49-F238E27FC236}">
                      <a16:creationId xmlns:a16="http://schemas.microsoft.com/office/drawing/2014/main" id="{806B6095-DADB-B1FB-AE1B-ACE49DFBE309}"/>
                    </a:ext>
                  </a:extLst>
                </p:cNvPr>
                <p:cNvSpPr>
                  <a:spLocks/>
                </p:cNvSpPr>
                <p:nvPr/>
              </p:nvSpPr>
              <p:spPr bwMode="auto">
                <a:xfrm>
                  <a:off x="1083" y="1500"/>
                  <a:ext cx="175" cy="17"/>
                </a:xfrm>
                <a:custGeom>
                  <a:avLst/>
                  <a:gdLst/>
                  <a:ahLst/>
                  <a:cxnLst>
                    <a:cxn ang="0">
                      <a:pos x="174" y="16"/>
                    </a:cxn>
                    <a:cxn ang="0">
                      <a:pos x="19" y="16"/>
                    </a:cxn>
                    <a:cxn ang="0">
                      <a:pos x="0" y="0"/>
                    </a:cxn>
                    <a:cxn ang="0">
                      <a:pos x="153" y="0"/>
                    </a:cxn>
                    <a:cxn ang="0">
                      <a:pos x="174" y="16"/>
                    </a:cxn>
                  </a:cxnLst>
                  <a:rect l="0" t="0" r="r" b="b"/>
                  <a:pathLst>
                    <a:path w="175" h="17">
                      <a:moveTo>
                        <a:pt x="174" y="16"/>
                      </a:moveTo>
                      <a:lnTo>
                        <a:pt x="19" y="16"/>
                      </a:lnTo>
                      <a:lnTo>
                        <a:pt x="0" y="0"/>
                      </a:lnTo>
                      <a:lnTo>
                        <a:pt x="153" y="0"/>
                      </a:lnTo>
                      <a:lnTo>
                        <a:pt x="174"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69" name="Freeform 184">
                  <a:extLst>
                    <a:ext uri="{FF2B5EF4-FFF2-40B4-BE49-F238E27FC236}">
                      <a16:creationId xmlns:a16="http://schemas.microsoft.com/office/drawing/2014/main" id="{651E61A3-17D0-C7E9-BDAA-50780A1F7E9B}"/>
                    </a:ext>
                  </a:extLst>
                </p:cNvPr>
                <p:cNvSpPr>
                  <a:spLocks/>
                </p:cNvSpPr>
                <p:nvPr/>
              </p:nvSpPr>
              <p:spPr bwMode="auto">
                <a:xfrm>
                  <a:off x="1083" y="1500"/>
                  <a:ext cx="18" cy="122"/>
                </a:xfrm>
                <a:custGeom>
                  <a:avLst/>
                  <a:gdLst/>
                  <a:ahLst/>
                  <a:cxnLst>
                    <a:cxn ang="0">
                      <a:pos x="17" y="14"/>
                    </a:cxn>
                    <a:cxn ang="0">
                      <a:pos x="17" y="121"/>
                    </a:cxn>
                    <a:cxn ang="0">
                      <a:pos x="0" y="105"/>
                    </a:cxn>
                    <a:cxn ang="0">
                      <a:pos x="0" y="0"/>
                    </a:cxn>
                    <a:cxn ang="0">
                      <a:pos x="17" y="14"/>
                    </a:cxn>
                  </a:cxnLst>
                  <a:rect l="0" t="0" r="r" b="b"/>
                  <a:pathLst>
                    <a:path w="18" h="122">
                      <a:moveTo>
                        <a:pt x="17" y="14"/>
                      </a:moveTo>
                      <a:lnTo>
                        <a:pt x="17" y="121"/>
                      </a:lnTo>
                      <a:lnTo>
                        <a:pt x="0" y="105"/>
                      </a:lnTo>
                      <a:lnTo>
                        <a:pt x="0" y="0"/>
                      </a:lnTo>
                      <a:lnTo>
                        <a:pt x="17" y="1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70" name="Freeform 185">
                  <a:extLst>
                    <a:ext uri="{FF2B5EF4-FFF2-40B4-BE49-F238E27FC236}">
                      <a16:creationId xmlns:a16="http://schemas.microsoft.com/office/drawing/2014/main" id="{6B3C90CA-7208-973F-AAF3-6617E3F969B1}"/>
                    </a:ext>
                  </a:extLst>
                </p:cNvPr>
                <p:cNvSpPr>
                  <a:spLocks/>
                </p:cNvSpPr>
                <p:nvPr/>
              </p:nvSpPr>
              <p:spPr bwMode="auto">
                <a:xfrm>
                  <a:off x="1100" y="1515"/>
                  <a:ext cx="156" cy="107"/>
                </a:xfrm>
                <a:custGeom>
                  <a:avLst/>
                  <a:gdLst/>
                  <a:ahLst/>
                  <a:cxnLst>
                    <a:cxn ang="0">
                      <a:pos x="0" y="106"/>
                    </a:cxn>
                    <a:cxn ang="0">
                      <a:pos x="155" y="106"/>
                    </a:cxn>
                    <a:cxn ang="0">
                      <a:pos x="155" y="0"/>
                    </a:cxn>
                    <a:cxn ang="0">
                      <a:pos x="0" y="0"/>
                    </a:cxn>
                    <a:cxn ang="0">
                      <a:pos x="0" y="106"/>
                    </a:cxn>
                  </a:cxnLst>
                  <a:rect l="0" t="0" r="r" b="b"/>
                  <a:pathLst>
                    <a:path w="156" h="107">
                      <a:moveTo>
                        <a:pt x="0" y="106"/>
                      </a:moveTo>
                      <a:lnTo>
                        <a:pt x="155" y="106"/>
                      </a:lnTo>
                      <a:lnTo>
                        <a:pt x="155" y="0"/>
                      </a:lnTo>
                      <a:lnTo>
                        <a:pt x="0" y="0"/>
                      </a:lnTo>
                      <a:lnTo>
                        <a:pt x="0" y="10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71" name="Freeform 186">
                  <a:extLst>
                    <a:ext uri="{FF2B5EF4-FFF2-40B4-BE49-F238E27FC236}">
                      <a16:creationId xmlns:a16="http://schemas.microsoft.com/office/drawing/2014/main" id="{7FD72731-2BE3-ABC0-0953-831A6957E9C4}"/>
                    </a:ext>
                  </a:extLst>
                </p:cNvPr>
                <p:cNvSpPr>
                  <a:spLocks/>
                </p:cNvSpPr>
                <p:nvPr/>
              </p:nvSpPr>
              <p:spPr bwMode="auto">
                <a:xfrm>
                  <a:off x="1063" y="1641"/>
                  <a:ext cx="33" cy="41"/>
                </a:xfrm>
                <a:custGeom>
                  <a:avLst/>
                  <a:gdLst/>
                  <a:ahLst/>
                  <a:cxnLst>
                    <a:cxn ang="0">
                      <a:pos x="32" y="32"/>
                    </a:cxn>
                    <a:cxn ang="0">
                      <a:pos x="32" y="40"/>
                    </a:cxn>
                    <a:cxn ang="0">
                      <a:pos x="0" y="15"/>
                    </a:cxn>
                    <a:cxn ang="0">
                      <a:pos x="0" y="0"/>
                    </a:cxn>
                    <a:cxn ang="0">
                      <a:pos x="32" y="32"/>
                    </a:cxn>
                  </a:cxnLst>
                  <a:rect l="0" t="0" r="r" b="b"/>
                  <a:pathLst>
                    <a:path w="33" h="41">
                      <a:moveTo>
                        <a:pt x="32" y="32"/>
                      </a:moveTo>
                      <a:lnTo>
                        <a:pt x="32" y="40"/>
                      </a:lnTo>
                      <a:lnTo>
                        <a:pt x="0" y="15"/>
                      </a:lnTo>
                      <a:lnTo>
                        <a:pt x="0" y="0"/>
                      </a:lnTo>
                      <a:lnTo>
                        <a:pt x="32" y="32"/>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72" name="Freeform 187">
                  <a:extLst>
                    <a:ext uri="{FF2B5EF4-FFF2-40B4-BE49-F238E27FC236}">
                      <a16:creationId xmlns:a16="http://schemas.microsoft.com/office/drawing/2014/main" id="{4B701A86-28A1-EEE5-CA48-F2C21C6783F7}"/>
                    </a:ext>
                  </a:extLst>
                </p:cNvPr>
                <p:cNvSpPr>
                  <a:spLocks/>
                </p:cNvSpPr>
                <p:nvPr/>
              </p:nvSpPr>
              <p:spPr bwMode="auto">
                <a:xfrm>
                  <a:off x="1095" y="1675"/>
                  <a:ext cx="222" cy="17"/>
                </a:xfrm>
                <a:custGeom>
                  <a:avLst/>
                  <a:gdLst/>
                  <a:ahLst/>
                  <a:cxnLst>
                    <a:cxn ang="0">
                      <a:pos x="0" y="16"/>
                    </a:cxn>
                    <a:cxn ang="0">
                      <a:pos x="221" y="16"/>
                    </a:cxn>
                    <a:cxn ang="0">
                      <a:pos x="221" y="0"/>
                    </a:cxn>
                    <a:cxn ang="0">
                      <a:pos x="0" y="0"/>
                    </a:cxn>
                    <a:cxn ang="0">
                      <a:pos x="0" y="16"/>
                    </a:cxn>
                  </a:cxnLst>
                  <a:rect l="0" t="0" r="r" b="b"/>
                  <a:pathLst>
                    <a:path w="222" h="17">
                      <a:moveTo>
                        <a:pt x="0" y="16"/>
                      </a:moveTo>
                      <a:lnTo>
                        <a:pt x="221" y="16"/>
                      </a:lnTo>
                      <a:lnTo>
                        <a:pt x="22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73" name="Freeform 188">
                  <a:extLst>
                    <a:ext uri="{FF2B5EF4-FFF2-40B4-BE49-F238E27FC236}">
                      <a16:creationId xmlns:a16="http://schemas.microsoft.com/office/drawing/2014/main" id="{7A77DFAC-93DB-25D0-7AA9-2BE710BBE417}"/>
                    </a:ext>
                  </a:extLst>
                </p:cNvPr>
                <p:cNvSpPr>
                  <a:spLocks/>
                </p:cNvSpPr>
                <p:nvPr/>
              </p:nvSpPr>
              <p:spPr bwMode="auto">
                <a:xfrm>
                  <a:off x="1118" y="1528"/>
                  <a:ext cx="124" cy="80"/>
                </a:xfrm>
                <a:custGeom>
                  <a:avLst/>
                  <a:gdLst/>
                  <a:ahLst/>
                  <a:cxnLst>
                    <a:cxn ang="0">
                      <a:pos x="0" y="0"/>
                    </a:cxn>
                    <a:cxn ang="0">
                      <a:pos x="123" y="79"/>
                    </a:cxn>
                    <a:cxn ang="0">
                      <a:pos x="0" y="79"/>
                    </a:cxn>
                    <a:cxn ang="0">
                      <a:pos x="0" y="0"/>
                    </a:cxn>
                  </a:cxnLst>
                  <a:rect l="0" t="0" r="r" b="b"/>
                  <a:pathLst>
                    <a:path w="124" h="80">
                      <a:moveTo>
                        <a:pt x="0" y="0"/>
                      </a:moveTo>
                      <a:lnTo>
                        <a:pt x="123" y="79"/>
                      </a:lnTo>
                      <a:lnTo>
                        <a:pt x="0" y="79"/>
                      </a:lnTo>
                      <a:lnTo>
                        <a:pt x="0" y="0"/>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74" name="Freeform 189">
                  <a:extLst>
                    <a:ext uri="{FF2B5EF4-FFF2-40B4-BE49-F238E27FC236}">
                      <a16:creationId xmlns:a16="http://schemas.microsoft.com/office/drawing/2014/main" id="{31C59803-1FBA-0668-E09A-71817998E234}"/>
                    </a:ext>
                  </a:extLst>
                </p:cNvPr>
                <p:cNvSpPr>
                  <a:spLocks/>
                </p:cNvSpPr>
                <p:nvPr/>
              </p:nvSpPr>
              <p:spPr bwMode="auto">
                <a:xfrm>
                  <a:off x="1118" y="1526"/>
                  <a:ext cx="124" cy="82"/>
                </a:xfrm>
                <a:custGeom>
                  <a:avLst/>
                  <a:gdLst/>
                  <a:ahLst/>
                  <a:cxnLst>
                    <a:cxn ang="0">
                      <a:pos x="0" y="0"/>
                    </a:cxn>
                    <a:cxn ang="0">
                      <a:pos x="123" y="0"/>
                    </a:cxn>
                    <a:cxn ang="0">
                      <a:pos x="123" y="81"/>
                    </a:cxn>
                    <a:cxn ang="0">
                      <a:pos x="0" y="0"/>
                    </a:cxn>
                  </a:cxnLst>
                  <a:rect l="0" t="0" r="r" b="b"/>
                  <a:pathLst>
                    <a:path w="124" h="82">
                      <a:moveTo>
                        <a:pt x="0" y="0"/>
                      </a:moveTo>
                      <a:lnTo>
                        <a:pt x="123" y="0"/>
                      </a:lnTo>
                      <a:lnTo>
                        <a:pt x="123" y="81"/>
                      </a:lnTo>
                      <a:lnTo>
                        <a:pt x="0" y="0"/>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75" name="Freeform 190">
                  <a:extLst>
                    <a:ext uri="{FF2B5EF4-FFF2-40B4-BE49-F238E27FC236}">
                      <a16:creationId xmlns:a16="http://schemas.microsoft.com/office/drawing/2014/main" id="{8CC5F3F6-F7A0-EB9E-C648-01453DAA68E1}"/>
                    </a:ext>
                  </a:extLst>
                </p:cNvPr>
                <p:cNvSpPr>
                  <a:spLocks/>
                </p:cNvSpPr>
                <p:nvPr/>
              </p:nvSpPr>
              <p:spPr bwMode="auto">
                <a:xfrm>
                  <a:off x="1122" y="1531"/>
                  <a:ext cx="114" cy="73"/>
                </a:xfrm>
                <a:custGeom>
                  <a:avLst/>
                  <a:gdLst/>
                  <a:ahLst/>
                  <a:cxnLst>
                    <a:cxn ang="0">
                      <a:pos x="0" y="72"/>
                    </a:cxn>
                    <a:cxn ang="0">
                      <a:pos x="113" y="72"/>
                    </a:cxn>
                    <a:cxn ang="0">
                      <a:pos x="113" y="0"/>
                    </a:cxn>
                    <a:cxn ang="0">
                      <a:pos x="0" y="0"/>
                    </a:cxn>
                    <a:cxn ang="0">
                      <a:pos x="0" y="72"/>
                    </a:cxn>
                  </a:cxnLst>
                  <a:rect l="0" t="0" r="r" b="b"/>
                  <a:pathLst>
                    <a:path w="114" h="73">
                      <a:moveTo>
                        <a:pt x="0" y="72"/>
                      </a:moveTo>
                      <a:lnTo>
                        <a:pt x="113" y="72"/>
                      </a:lnTo>
                      <a:lnTo>
                        <a:pt x="113" y="0"/>
                      </a:lnTo>
                      <a:lnTo>
                        <a:pt x="0" y="0"/>
                      </a:lnTo>
                      <a:lnTo>
                        <a:pt x="0" y="72"/>
                      </a:lnTo>
                    </a:path>
                  </a:pathLst>
                </a:custGeom>
                <a:solidFill>
                  <a:srgbClr val="44F8FF"/>
                </a:solidFill>
                <a:ln w="12700" cap="rnd" cmpd="sng">
                  <a:noFill/>
                  <a:prstDash val="solid"/>
                  <a:round/>
                  <a:headEnd type="none" w="med" len="med"/>
                  <a:tailEnd type="none" w="med" len="med"/>
                </a:ln>
                <a:effectLst/>
              </p:spPr>
              <p:txBody>
                <a:bodyPr/>
                <a:lstStyle/>
                <a:p>
                  <a:endParaRPr lang="de-DE"/>
                </a:p>
              </p:txBody>
            </p:sp>
            <p:sp>
              <p:nvSpPr>
                <p:cNvPr id="76" name="Freeform 191">
                  <a:extLst>
                    <a:ext uri="{FF2B5EF4-FFF2-40B4-BE49-F238E27FC236}">
                      <a16:creationId xmlns:a16="http://schemas.microsoft.com/office/drawing/2014/main" id="{E4422690-1A47-AEB8-923F-1D69FE89FA0B}"/>
                    </a:ext>
                  </a:extLst>
                </p:cNvPr>
                <p:cNvSpPr>
                  <a:spLocks/>
                </p:cNvSpPr>
                <p:nvPr/>
              </p:nvSpPr>
              <p:spPr bwMode="auto">
                <a:xfrm>
                  <a:off x="1063" y="1641"/>
                  <a:ext cx="254" cy="33"/>
                </a:xfrm>
                <a:custGeom>
                  <a:avLst/>
                  <a:gdLst/>
                  <a:ahLst/>
                  <a:cxnLst>
                    <a:cxn ang="0">
                      <a:pos x="253" y="32"/>
                    </a:cxn>
                    <a:cxn ang="0">
                      <a:pos x="30" y="32"/>
                    </a:cxn>
                    <a:cxn ang="0">
                      <a:pos x="0" y="0"/>
                    </a:cxn>
                    <a:cxn ang="0">
                      <a:pos x="222" y="0"/>
                    </a:cxn>
                    <a:cxn ang="0">
                      <a:pos x="253" y="32"/>
                    </a:cxn>
                  </a:cxnLst>
                  <a:rect l="0" t="0" r="r" b="b"/>
                  <a:pathLst>
                    <a:path w="254" h="33">
                      <a:moveTo>
                        <a:pt x="253" y="32"/>
                      </a:moveTo>
                      <a:lnTo>
                        <a:pt x="30" y="32"/>
                      </a:lnTo>
                      <a:lnTo>
                        <a:pt x="0" y="0"/>
                      </a:lnTo>
                      <a:lnTo>
                        <a:pt x="222" y="0"/>
                      </a:lnTo>
                      <a:lnTo>
                        <a:pt x="253" y="32"/>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77" name="Line 192">
                  <a:extLst>
                    <a:ext uri="{FF2B5EF4-FFF2-40B4-BE49-F238E27FC236}">
                      <a16:creationId xmlns:a16="http://schemas.microsoft.com/office/drawing/2014/main" id="{B0D7FEEE-FEB2-D4B8-77AC-9ABEA019F807}"/>
                    </a:ext>
                  </a:extLst>
                </p:cNvPr>
                <p:cNvSpPr>
                  <a:spLocks noChangeShapeType="1"/>
                </p:cNvSpPr>
                <p:nvPr/>
              </p:nvSpPr>
              <p:spPr bwMode="auto">
                <a:xfrm>
                  <a:off x="1083" y="1505"/>
                  <a:ext cx="0" cy="98"/>
                </a:xfrm>
                <a:prstGeom prst="line">
                  <a:avLst/>
                </a:prstGeom>
                <a:noFill/>
                <a:ln w="12700">
                  <a:solidFill>
                    <a:srgbClr val="52493E"/>
                  </a:solidFill>
                  <a:round/>
                  <a:headEnd/>
                  <a:tailEnd/>
                </a:ln>
                <a:effectLst/>
              </p:spPr>
              <p:txBody>
                <a:bodyPr wrap="none" anchor="ctr"/>
                <a:lstStyle/>
                <a:p>
                  <a:endParaRPr lang="de-DE"/>
                </a:p>
              </p:txBody>
            </p:sp>
          </p:grpSp>
          <p:sp>
            <p:nvSpPr>
              <p:cNvPr id="62" name="Text Box 193">
                <a:extLst>
                  <a:ext uri="{FF2B5EF4-FFF2-40B4-BE49-F238E27FC236}">
                    <a16:creationId xmlns:a16="http://schemas.microsoft.com/office/drawing/2014/main" id="{0C6E08DC-338A-67CB-6421-BF6B8201E7C6}"/>
                  </a:ext>
                </a:extLst>
              </p:cNvPr>
              <p:cNvSpPr txBox="1">
                <a:spLocks noChangeArrowheads="1"/>
              </p:cNvSpPr>
              <p:nvPr/>
            </p:nvSpPr>
            <p:spPr bwMode="auto">
              <a:xfrm>
                <a:off x="1808" y="1616"/>
                <a:ext cx="267" cy="156"/>
              </a:xfrm>
              <a:prstGeom prst="rect">
                <a:avLst/>
              </a:prstGeom>
              <a:noFill/>
              <a:ln w="12700">
                <a:noFill/>
                <a:miter lim="800000"/>
                <a:headEnd/>
                <a:tailEnd/>
              </a:ln>
              <a:effectLst/>
            </p:spPr>
            <p:txBody>
              <a:bodyPr wrap="none">
                <a:spAutoFit/>
              </a:bodyPr>
              <a:lstStyle/>
              <a:p>
                <a:pPr algn="ctr"/>
                <a:r>
                  <a:rPr lang="de-DE" sz="900"/>
                  <a:t>H6  </a:t>
                </a:r>
              </a:p>
            </p:txBody>
          </p:sp>
        </p:grpSp>
        <p:sp>
          <p:nvSpPr>
            <p:cNvPr id="59" name="Line 194">
              <a:extLst>
                <a:ext uri="{FF2B5EF4-FFF2-40B4-BE49-F238E27FC236}">
                  <a16:creationId xmlns:a16="http://schemas.microsoft.com/office/drawing/2014/main" id="{47BF8BE2-1862-F029-BE05-A9F5C0D9708E}"/>
                </a:ext>
              </a:extLst>
            </p:cNvPr>
            <p:cNvSpPr>
              <a:spLocks noChangeShapeType="1"/>
            </p:cNvSpPr>
            <p:nvPr/>
          </p:nvSpPr>
          <p:spPr bwMode="auto">
            <a:xfrm>
              <a:off x="4515" y="2125"/>
              <a:ext cx="158" cy="50"/>
            </a:xfrm>
            <a:prstGeom prst="line">
              <a:avLst/>
            </a:prstGeom>
            <a:noFill/>
            <a:ln w="19050">
              <a:solidFill>
                <a:schemeClr val="tx1"/>
              </a:solidFill>
              <a:round/>
              <a:headEnd/>
              <a:tailEnd type="triangle" w="med" len="lg"/>
            </a:ln>
            <a:effectLst/>
          </p:spPr>
          <p:txBody>
            <a:bodyPr wrap="none" anchor="ctr"/>
            <a:lstStyle/>
            <a:p>
              <a:endParaRPr lang="de-DE"/>
            </a:p>
          </p:txBody>
        </p:sp>
        <p:sp>
          <p:nvSpPr>
            <p:cNvPr id="60" name="Line 195">
              <a:extLst>
                <a:ext uri="{FF2B5EF4-FFF2-40B4-BE49-F238E27FC236}">
                  <a16:creationId xmlns:a16="http://schemas.microsoft.com/office/drawing/2014/main" id="{3B803B76-51FE-A66B-A437-080C7B951FB5}"/>
                </a:ext>
              </a:extLst>
            </p:cNvPr>
            <p:cNvSpPr>
              <a:spLocks noChangeShapeType="1"/>
            </p:cNvSpPr>
            <p:nvPr/>
          </p:nvSpPr>
          <p:spPr bwMode="auto">
            <a:xfrm>
              <a:off x="4579" y="2043"/>
              <a:ext cx="296" cy="25"/>
            </a:xfrm>
            <a:prstGeom prst="line">
              <a:avLst/>
            </a:prstGeom>
            <a:noFill/>
            <a:ln w="19050">
              <a:solidFill>
                <a:schemeClr val="tx1"/>
              </a:solidFill>
              <a:round/>
              <a:headEnd/>
              <a:tailEnd type="triangle" w="med" len="lg"/>
            </a:ln>
            <a:effectLst/>
          </p:spPr>
          <p:txBody>
            <a:bodyPr wrap="none" anchor="ctr"/>
            <a:lstStyle/>
            <a:p>
              <a:endParaRPr lang="de-DE"/>
            </a:p>
          </p:txBody>
        </p:sp>
      </p:grpSp>
      <p:sp>
        <p:nvSpPr>
          <p:cNvPr id="197" name="Rectangle 196">
            <a:extLst>
              <a:ext uri="{FF2B5EF4-FFF2-40B4-BE49-F238E27FC236}">
                <a16:creationId xmlns:a16="http://schemas.microsoft.com/office/drawing/2014/main" id="{E828A14F-D4DE-2E4D-AEAA-8E8684B23B93}"/>
              </a:ext>
            </a:extLst>
          </p:cNvPr>
          <p:cNvSpPr>
            <a:spLocks noChangeArrowheads="1"/>
          </p:cNvSpPr>
          <p:nvPr/>
        </p:nvSpPr>
        <p:spPr bwMode="auto">
          <a:xfrm>
            <a:off x="609930" y="1447952"/>
            <a:ext cx="6821487" cy="5155363"/>
          </a:xfrm>
          <a:prstGeom prst="rect">
            <a:avLst/>
          </a:prstGeom>
          <a:noFill/>
          <a:ln w="9525">
            <a:noFill/>
            <a:miter lim="800000"/>
            <a:headEnd/>
            <a:tailEnd/>
          </a:ln>
          <a:effectLst/>
        </p:spPr>
        <p:txBody>
          <a:bodyPr/>
          <a:lstStyle/>
          <a:p>
            <a:pPr marL="342900" indent="-342900">
              <a:lnSpc>
                <a:spcPct val="110000"/>
              </a:lnSpc>
              <a:spcBef>
                <a:spcPct val="20000"/>
              </a:spcBef>
              <a:buFont typeface="Wingdings" panose="05000000000000000000" pitchFamily="2" charset="2"/>
              <a:buChar char="§"/>
              <a:tabLst>
                <a:tab pos="2095500" algn="l"/>
              </a:tabLst>
            </a:pPr>
            <a:r>
              <a:rPr lang="en-GB" sz="2000" b="1" dirty="0"/>
              <a:t>Unicast</a:t>
            </a:r>
            <a:r>
              <a:rPr lang="en-GB" sz="1700" b="1" dirty="0"/>
              <a:t> </a:t>
            </a:r>
            <a:r>
              <a:rPr lang="en-GB" sz="1700" dirty="0"/>
              <a:t>– Message to a single destination</a:t>
            </a:r>
          </a:p>
          <a:p>
            <a:pPr marL="342900" indent="-342900">
              <a:lnSpc>
                <a:spcPct val="110000"/>
              </a:lnSpc>
              <a:spcBef>
                <a:spcPct val="20000"/>
              </a:spcBef>
              <a:tabLst>
                <a:tab pos="2095500" algn="l"/>
              </a:tabLst>
            </a:pPr>
            <a:r>
              <a:rPr lang="en-GB" sz="1200" dirty="0"/>
              <a:t>		</a:t>
            </a:r>
            <a:r>
              <a:rPr lang="en-GB" sz="1600" b="1" dirty="0">
                <a:solidFill>
                  <a:srgbClr val="008787"/>
                </a:solidFill>
              </a:rPr>
              <a:t>IP: unique</a:t>
            </a:r>
          </a:p>
          <a:p>
            <a:pPr>
              <a:lnSpc>
                <a:spcPct val="110000"/>
              </a:lnSpc>
              <a:spcBef>
                <a:spcPts val="1500"/>
              </a:spcBef>
              <a:tabLst>
                <a:tab pos="2095500" algn="l"/>
              </a:tabLst>
            </a:pPr>
            <a:br>
              <a:rPr lang="en-GB" sz="1600" b="1" dirty="0">
                <a:solidFill>
                  <a:srgbClr val="008787"/>
                </a:solidFill>
              </a:rPr>
            </a:br>
            <a:endParaRPr lang="en-GB" sz="2000" b="1" dirty="0"/>
          </a:p>
          <a:p>
            <a:pPr marL="342900" indent="-342900">
              <a:lnSpc>
                <a:spcPct val="110000"/>
              </a:lnSpc>
              <a:spcBef>
                <a:spcPts val="1500"/>
              </a:spcBef>
              <a:buFont typeface="Wingdings" panose="05000000000000000000" pitchFamily="2" charset="2"/>
              <a:buChar char="§"/>
              <a:tabLst>
                <a:tab pos="2095500" algn="l"/>
              </a:tabLst>
            </a:pPr>
            <a:r>
              <a:rPr lang="en-GB" sz="2000" b="1" dirty="0"/>
              <a:t>Multicast</a:t>
            </a:r>
            <a:r>
              <a:rPr lang="en-GB" sz="1700" b="1" dirty="0"/>
              <a:t> </a:t>
            </a:r>
            <a:r>
              <a:rPr lang="en-GB" sz="1700" dirty="0"/>
              <a:t>– Message to a group of devices</a:t>
            </a:r>
          </a:p>
          <a:p>
            <a:pPr marL="342900" indent="-342900">
              <a:lnSpc>
                <a:spcPct val="110000"/>
              </a:lnSpc>
              <a:spcBef>
                <a:spcPct val="20000"/>
              </a:spcBef>
              <a:tabLst>
                <a:tab pos="2095500" algn="l"/>
              </a:tabLst>
            </a:pPr>
            <a:r>
              <a:rPr lang="en-GB" sz="1200" dirty="0"/>
              <a:t>		</a:t>
            </a:r>
            <a:r>
              <a:rPr lang="en-GB" sz="1600" b="1" dirty="0">
                <a:solidFill>
                  <a:srgbClr val="008787"/>
                </a:solidFill>
              </a:rPr>
              <a:t>IP: 224......   until .239......</a:t>
            </a:r>
          </a:p>
          <a:p>
            <a:pPr marL="342900" indent="-342900">
              <a:lnSpc>
                <a:spcPct val="110000"/>
              </a:lnSpc>
              <a:spcBef>
                <a:spcPct val="20000"/>
              </a:spcBef>
              <a:tabLst>
                <a:tab pos="2095500" algn="l"/>
              </a:tabLst>
            </a:pPr>
            <a:endParaRPr lang="en-GB" sz="1600" b="1" dirty="0">
              <a:solidFill>
                <a:srgbClr val="008787"/>
              </a:solidFill>
            </a:endParaRPr>
          </a:p>
          <a:p>
            <a:pPr marL="342900" indent="-342900">
              <a:lnSpc>
                <a:spcPct val="110000"/>
              </a:lnSpc>
              <a:spcBef>
                <a:spcPct val="20000"/>
              </a:spcBef>
              <a:tabLst>
                <a:tab pos="2095500" algn="l"/>
              </a:tabLst>
            </a:pPr>
            <a:endParaRPr lang="en-GB" sz="1600" b="1" dirty="0">
              <a:solidFill>
                <a:srgbClr val="008787"/>
              </a:solidFill>
            </a:endParaRPr>
          </a:p>
          <a:p>
            <a:pPr>
              <a:lnSpc>
                <a:spcPct val="110000"/>
              </a:lnSpc>
              <a:spcBef>
                <a:spcPct val="20000"/>
              </a:spcBef>
              <a:tabLst>
                <a:tab pos="1793875" algn="l"/>
              </a:tabLst>
            </a:pPr>
            <a:br>
              <a:rPr lang="en-GB" sz="1800" b="1" dirty="0"/>
            </a:br>
            <a:endParaRPr lang="en-GB" sz="1800" b="1" dirty="0"/>
          </a:p>
          <a:p>
            <a:pPr marL="342900" indent="-342900">
              <a:lnSpc>
                <a:spcPct val="110000"/>
              </a:lnSpc>
              <a:spcBef>
                <a:spcPct val="20000"/>
              </a:spcBef>
              <a:buFont typeface="Wingdings" panose="05000000000000000000" pitchFamily="2" charset="2"/>
              <a:buChar char="§"/>
              <a:tabLst>
                <a:tab pos="1793875" algn="l"/>
              </a:tabLst>
            </a:pPr>
            <a:r>
              <a:rPr lang="en-GB" sz="1800" b="1" dirty="0"/>
              <a:t>Broadcast</a:t>
            </a:r>
            <a:r>
              <a:rPr lang="en-GB" sz="1600" b="1" dirty="0"/>
              <a:t> </a:t>
            </a:r>
            <a:r>
              <a:rPr lang="en-GB" sz="1600" dirty="0"/>
              <a:t>– Message to all nodes</a:t>
            </a:r>
            <a:r>
              <a:rPr lang="zh-TW" altLang="en-US" sz="1600" dirty="0"/>
              <a:t> </a:t>
            </a:r>
            <a:r>
              <a:rPr lang="en-GB" sz="1600" dirty="0"/>
              <a:t>in a subnet</a:t>
            </a:r>
          </a:p>
          <a:p>
            <a:pPr marL="342900" indent="-342900">
              <a:lnSpc>
                <a:spcPct val="110000"/>
              </a:lnSpc>
              <a:spcBef>
                <a:spcPct val="20000"/>
              </a:spcBef>
              <a:tabLst>
                <a:tab pos="2095500" algn="l"/>
              </a:tabLst>
            </a:pPr>
            <a:r>
              <a:rPr lang="en-GB" sz="1100" dirty="0"/>
              <a:t>		</a:t>
            </a:r>
            <a:r>
              <a:rPr lang="en-GB" sz="1400" b="1" dirty="0">
                <a:solidFill>
                  <a:srgbClr val="008787"/>
                </a:solidFill>
              </a:rPr>
              <a:t>IP: 255.255.255.255</a:t>
            </a:r>
          </a:p>
          <a:p>
            <a:pPr marL="342900" indent="-342900">
              <a:lnSpc>
                <a:spcPct val="110000"/>
              </a:lnSpc>
              <a:spcBef>
                <a:spcPct val="20000"/>
              </a:spcBef>
              <a:tabLst>
                <a:tab pos="2095500" algn="l"/>
              </a:tabLst>
            </a:pPr>
            <a:endParaRPr lang="de-DE" sz="1600" b="1" dirty="0">
              <a:solidFill>
                <a:srgbClr val="008787"/>
              </a:solidFill>
            </a:endParaRPr>
          </a:p>
        </p:txBody>
      </p:sp>
      <p:grpSp>
        <p:nvGrpSpPr>
          <p:cNvPr id="198" name="Group 197">
            <a:extLst>
              <a:ext uri="{FF2B5EF4-FFF2-40B4-BE49-F238E27FC236}">
                <a16:creationId xmlns:a16="http://schemas.microsoft.com/office/drawing/2014/main" id="{1619F25A-49B3-A85B-9734-447734068131}"/>
              </a:ext>
            </a:extLst>
          </p:cNvPr>
          <p:cNvGrpSpPr>
            <a:grpSpLocks noChangeAspect="1"/>
          </p:cNvGrpSpPr>
          <p:nvPr/>
        </p:nvGrpSpPr>
        <p:grpSpPr bwMode="auto">
          <a:xfrm>
            <a:off x="6600125" y="2906954"/>
            <a:ext cx="3420000" cy="1698575"/>
            <a:chOff x="3130" y="2546"/>
            <a:chExt cx="2245" cy="1115"/>
          </a:xfrm>
        </p:grpSpPr>
        <p:pic>
          <p:nvPicPr>
            <p:cNvPr id="199" name="Picture 198" descr="clowd_2">
              <a:extLst>
                <a:ext uri="{FF2B5EF4-FFF2-40B4-BE49-F238E27FC236}">
                  <a16:creationId xmlns:a16="http://schemas.microsoft.com/office/drawing/2014/main" id="{C50A908A-BFB7-2C2E-C31A-E0DE45ADD119}"/>
                </a:ext>
              </a:extLst>
            </p:cNvPr>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679" y="2734"/>
              <a:ext cx="1200" cy="700"/>
            </a:xfrm>
            <a:prstGeom prst="rect">
              <a:avLst/>
            </a:prstGeom>
            <a:noFill/>
          </p:spPr>
        </p:pic>
        <p:sp>
          <p:nvSpPr>
            <p:cNvPr id="200" name="Line 199">
              <a:extLst>
                <a:ext uri="{FF2B5EF4-FFF2-40B4-BE49-F238E27FC236}">
                  <a16:creationId xmlns:a16="http://schemas.microsoft.com/office/drawing/2014/main" id="{6165812A-9DAA-E4F2-0408-A21614378EB6}"/>
                </a:ext>
              </a:extLst>
            </p:cNvPr>
            <p:cNvSpPr>
              <a:spLocks noChangeShapeType="1"/>
            </p:cNvSpPr>
            <p:nvPr/>
          </p:nvSpPr>
          <p:spPr bwMode="auto">
            <a:xfrm>
              <a:off x="3439" y="3072"/>
              <a:ext cx="384" cy="0"/>
            </a:xfrm>
            <a:prstGeom prst="line">
              <a:avLst/>
            </a:prstGeom>
            <a:noFill/>
            <a:ln w="19050">
              <a:solidFill>
                <a:schemeClr val="tx1"/>
              </a:solidFill>
              <a:round/>
              <a:headEnd/>
              <a:tailEnd type="triangle" w="med" len="lg"/>
            </a:ln>
            <a:effectLst/>
          </p:spPr>
          <p:txBody>
            <a:bodyPr wrap="none" anchor="ctr"/>
            <a:lstStyle/>
            <a:p>
              <a:endParaRPr lang="de-DE"/>
            </a:p>
          </p:txBody>
        </p:sp>
        <p:grpSp>
          <p:nvGrpSpPr>
            <p:cNvPr id="201" name="Group 200">
              <a:extLst>
                <a:ext uri="{FF2B5EF4-FFF2-40B4-BE49-F238E27FC236}">
                  <a16:creationId xmlns:a16="http://schemas.microsoft.com/office/drawing/2014/main" id="{EA612E2A-0AB3-5BC2-FD28-0BAE9D8B6947}"/>
                </a:ext>
              </a:extLst>
            </p:cNvPr>
            <p:cNvGrpSpPr>
              <a:grpSpLocks/>
            </p:cNvGrpSpPr>
            <p:nvPr/>
          </p:nvGrpSpPr>
          <p:grpSpPr bwMode="auto">
            <a:xfrm>
              <a:off x="4567" y="2546"/>
              <a:ext cx="379" cy="310"/>
              <a:chOff x="1740" y="1596"/>
              <a:chExt cx="379" cy="310"/>
            </a:xfrm>
          </p:grpSpPr>
          <p:grpSp>
            <p:nvGrpSpPr>
              <p:cNvPr id="325" name="Group 201">
                <a:extLst>
                  <a:ext uri="{FF2B5EF4-FFF2-40B4-BE49-F238E27FC236}">
                    <a16:creationId xmlns:a16="http://schemas.microsoft.com/office/drawing/2014/main" id="{669AE455-9F66-6181-AFEE-A25517B8E36F}"/>
                  </a:ext>
                </a:extLst>
              </p:cNvPr>
              <p:cNvGrpSpPr>
                <a:grpSpLocks/>
              </p:cNvGrpSpPr>
              <p:nvPr/>
            </p:nvGrpSpPr>
            <p:grpSpPr bwMode="auto">
              <a:xfrm>
                <a:off x="1740" y="1596"/>
                <a:ext cx="379" cy="310"/>
                <a:chOff x="1063" y="1500"/>
                <a:chExt cx="254" cy="192"/>
              </a:xfrm>
            </p:grpSpPr>
            <p:sp>
              <p:nvSpPr>
                <p:cNvPr id="327" name="Freeform 202">
                  <a:extLst>
                    <a:ext uri="{FF2B5EF4-FFF2-40B4-BE49-F238E27FC236}">
                      <a16:creationId xmlns:a16="http://schemas.microsoft.com/office/drawing/2014/main" id="{A1CCCE38-DCCA-8614-C905-A0EDDDEC4574}"/>
                    </a:ext>
                  </a:extLst>
                </p:cNvPr>
                <p:cNvSpPr>
                  <a:spLocks/>
                </p:cNvSpPr>
                <p:nvPr/>
              </p:nvSpPr>
              <p:spPr bwMode="auto">
                <a:xfrm>
                  <a:off x="1066" y="1511"/>
                  <a:ext cx="24" cy="100"/>
                </a:xfrm>
                <a:custGeom>
                  <a:avLst/>
                  <a:gdLst/>
                  <a:ahLst/>
                  <a:cxnLst>
                    <a:cxn ang="0">
                      <a:pos x="22" y="4"/>
                    </a:cxn>
                    <a:cxn ang="0">
                      <a:pos x="23" y="99"/>
                    </a:cxn>
                    <a:cxn ang="0">
                      <a:pos x="0" y="63"/>
                    </a:cxn>
                    <a:cxn ang="0">
                      <a:pos x="0" y="0"/>
                    </a:cxn>
                    <a:cxn ang="0">
                      <a:pos x="22" y="4"/>
                    </a:cxn>
                  </a:cxnLst>
                  <a:rect l="0" t="0" r="r" b="b"/>
                  <a:pathLst>
                    <a:path w="24" h="100">
                      <a:moveTo>
                        <a:pt x="22" y="4"/>
                      </a:moveTo>
                      <a:lnTo>
                        <a:pt x="23" y="99"/>
                      </a:lnTo>
                      <a:lnTo>
                        <a:pt x="0" y="63"/>
                      </a:lnTo>
                      <a:lnTo>
                        <a:pt x="0" y="0"/>
                      </a:lnTo>
                      <a:lnTo>
                        <a:pt x="22" y="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328" name="Freeform 203">
                  <a:extLst>
                    <a:ext uri="{FF2B5EF4-FFF2-40B4-BE49-F238E27FC236}">
                      <a16:creationId xmlns:a16="http://schemas.microsoft.com/office/drawing/2014/main" id="{D3C0C02E-24A4-BE36-F965-DCDAFBDE0BDD}"/>
                    </a:ext>
                  </a:extLst>
                </p:cNvPr>
                <p:cNvSpPr>
                  <a:spLocks/>
                </p:cNvSpPr>
                <p:nvPr/>
              </p:nvSpPr>
              <p:spPr bwMode="auto">
                <a:xfrm>
                  <a:off x="1063" y="1511"/>
                  <a:ext cx="138" cy="17"/>
                </a:xfrm>
                <a:custGeom>
                  <a:avLst/>
                  <a:gdLst/>
                  <a:ahLst/>
                  <a:cxnLst>
                    <a:cxn ang="0">
                      <a:pos x="137" y="16"/>
                    </a:cxn>
                    <a:cxn ang="0">
                      <a:pos x="28" y="16"/>
                    </a:cxn>
                    <a:cxn ang="0">
                      <a:pos x="0" y="0"/>
                    </a:cxn>
                    <a:cxn ang="0">
                      <a:pos x="107" y="0"/>
                    </a:cxn>
                    <a:cxn ang="0">
                      <a:pos x="137" y="16"/>
                    </a:cxn>
                  </a:cxnLst>
                  <a:rect l="0" t="0" r="r" b="b"/>
                  <a:pathLst>
                    <a:path w="138" h="17">
                      <a:moveTo>
                        <a:pt x="137" y="16"/>
                      </a:moveTo>
                      <a:lnTo>
                        <a:pt x="28" y="16"/>
                      </a:lnTo>
                      <a:lnTo>
                        <a:pt x="0" y="0"/>
                      </a:lnTo>
                      <a:lnTo>
                        <a:pt x="107" y="0"/>
                      </a:lnTo>
                      <a:lnTo>
                        <a:pt x="137"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329" name="Freeform 204">
                  <a:extLst>
                    <a:ext uri="{FF2B5EF4-FFF2-40B4-BE49-F238E27FC236}">
                      <a16:creationId xmlns:a16="http://schemas.microsoft.com/office/drawing/2014/main" id="{0BAA1149-627C-312F-5879-D17CA2B9C820}"/>
                    </a:ext>
                  </a:extLst>
                </p:cNvPr>
                <p:cNvSpPr>
                  <a:spLocks/>
                </p:cNvSpPr>
                <p:nvPr/>
              </p:nvSpPr>
              <p:spPr bwMode="auto">
                <a:xfrm>
                  <a:off x="1107" y="1632"/>
                  <a:ext cx="132" cy="17"/>
                </a:xfrm>
                <a:custGeom>
                  <a:avLst/>
                  <a:gdLst/>
                  <a:ahLst/>
                  <a:cxnLst>
                    <a:cxn ang="0">
                      <a:pos x="0" y="16"/>
                    </a:cxn>
                    <a:cxn ang="0">
                      <a:pos x="131" y="16"/>
                    </a:cxn>
                    <a:cxn ang="0">
                      <a:pos x="131" y="0"/>
                    </a:cxn>
                    <a:cxn ang="0">
                      <a:pos x="0" y="0"/>
                    </a:cxn>
                    <a:cxn ang="0">
                      <a:pos x="0" y="16"/>
                    </a:cxn>
                  </a:cxnLst>
                  <a:rect l="0" t="0" r="r" b="b"/>
                  <a:pathLst>
                    <a:path w="132" h="17">
                      <a:moveTo>
                        <a:pt x="0" y="16"/>
                      </a:moveTo>
                      <a:lnTo>
                        <a:pt x="131" y="16"/>
                      </a:lnTo>
                      <a:lnTo>
                        <a:pt x="13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330" name="Freeform 205">
                  <a:extLst>
                    <a:ext uri="{FF2B5EF4-FFF2-40B4-BE49-F238E27FC236}">
                      <a16:creationId xmlns:a16="http://schemas.microsoft.com/office/drawing/2014/main" id="{DB2989A4-555D-D99A-FAC8-8546221495E1}"/>
                    </a:ext>
                  </a:extLst>
                </p:cNvPr>
                <p:cNvSpPr>
                  <a:spLocks/>
                </p:cNvSpPr>
                <p:nvPr/>
              </p:nvSpPr>
              <p:spPr bwMode="auto">
                <a:xfrm>
                  <a:off x="1084" y="1613"/>
                  <a:ext cx="152" cy="20"/>
                </a:xfrm>
                <a:custGeom>
                  <a:avLst/>
                  <a:gdLst/>
                  <a:ahLst/>
                  <a:cxnLst>
                    <a:cxn ang="0">
                      <a:pos x="151" y="19"/>
                    </a:cxn>
                    <a:cxn ang="0">
                      <a:pos x="26" y="19"/>
                    </a:cxn>
                    <a:cxn ang="0">
                      <a:pos x="0" y="0"/>
                    </a:cxn>
                    <a:cxn ang="0">
                      <a:pos x="125" y="0"/>
                    </a:cxn>
                    <a:cxn ang="0">
                      <a:pos x="151" y="19"/>
                    </a:cxn>
                  </a:cxnLst>
                  <a:rect l="0" t="0" r="r" b="b"/>
                  <a:pathLst>
                    <a:path w="152" h="20">
                      <a:moveTo>
                        <a:pt x="151" y="19"/>
                      </a:moveTo>
                      <a:lnTo>
                        <a:pt x="26" y="19"/>
                      </a:lnTo>
                      <a:lnTo>
                        <a:pt x="0" y="0"/>
                      </a:lnTo>
                      <a:lnTo>
                        <a:pt x="125" y="0"/>
                      </a:lnTo>
                      <a:lnTo>
                        <a:pt x="151" y="19"/>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331" name="Freeform 206">
                  <a:extLst>
                    <a:ext uri="{FF2B5EF4-FFF2-40B4-BE49-F238E27FC236}">
                      <a16:creationId xmlns:a16="http://schemas.microsoft.com/office/drawing/2014/main" id="{7F880A6E-C582-FD6D-59C4-CB3773E69D1B}"/>
                    </a:ext>
                  </a:extLst>
                </p:cNvPr>
                <p:cNvSpPr>
                  <a:spLocks/>
                </p:cNvSpPr>
                <p:nvPr/>
              </p:nvSpPr>
              <p:spPr bwMode="auto">
                <a:xfrm>
                  <a:off x="1084" y="1612"/>
                  <a:ext cx="25" cy="33"/>
                </a:xfrm>
                <a:custGeom>
                  <a:avLst/>
                  <a:gdLst/>
                  <a:ahLst/>
                  <a:cxnLst>
                    <a:cxn ang="0">
                      <a:pos x="24" y="21"/>
                    </a:cxn>
                    <a:cxn ang="0">
                      <a:pos x="24" y="32"/>
                    </a:cxn>
                    <a:cxn ang="0">
                      <a:pos x="0" y="10"/>
                    </a:cxn>
                    <a:cxn ang="0">
                      <a:pos x="0" y="0"/>
                    </a:cxn>
                    <a:cxn ang="0">
                      <a:pos x="24" y="21"/>
                    </a:cxn>
                  </a:cxnLst>
                  <a:rect l="0" t="0" r="r" b="b"/>
                  <a:pathLst>
                    <a:path w="25" h="33">
                      <a:moveTo>
                        <a:pt x="24" y="21"/>
                      </a:moveTo>
                      <a:lnTo>
                        <a:pt x="24" y="32"/>
                      </a:lnTo>
                      <a:lnTo>
                        <a:pt x="0" y="10"/>
                      </a:lnTo>
                      <a:lnTo>
                        <a:pt x="0" y="0"/>
                      </a:lnTo>
                      <a:lnTo>
                        <a:pt x="24" y="21"/>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332" name="Freeform 207">
                  <a:extLst>
                    <a:ext uri="{FF2B5EF4-FFF2-40B4-BE49-F238E27FC236}">
                      <a16:creationId xmlns:a16="http://schemas.microsoft.com/office/drawing/2014/main" id="{07D3FA7A-29A1-7CEF-478C-24D937EB40D1}"/>
                    </a:ext>
                  </a:extLst>
                </p:cNvPr>
                <p:cNvSpPr>
                  <a:spLocks/>
                </p:cNvSpPr>
                <p:nvPr/>
              </p:nvSpPr>
              <p:spPr bwMode="auto">
                <a:xfrm>
                  <a:off x="1083" y="1500"/>
                  <a:ext cx="175" cy="17"/>
                </a:xfrm>
                <a:custGeom>
                  <a:avLst/>
                  <a:gdLst/>
                  <a:ahLst/>
                  <a:cxnLst>
                    <a:cxn ang="0">
                      <a:pos x="174" y="16"/>
                    </a:cxn>
                    <a:cxn ang="0">
                      <a:pos x="19" y="16"/>
                    </a:cxn>
                    <a:cxn ang="0">
                      <a:pos x="0" y="0"/>
                    </a:cxn>
                    <a:cxn ang="0">
                      <a:pos x="153" y="0"/>
                    </a:cxn>
                    <a:cxn ang="0">
                      <a:pos x="174" y="16"/>
                    </a:cxn>
                  </a:cxnLst>
                  <a:rect l="0" t="0" r="r" b="b"/>
                  <a:pathLst>
                    <a:path w="175" h="17">
                      <a:moveTo>
                        <a:pt x="174" y="16"/>
                      </a:moveTo>
                      <a:lnTo>
                        <a:pt x="19" y="16"/>
                      </a:lnTo>
                      <a:lnTo>
                        <a:pt x="0" y="0"/>
                      </a:lnTo>
                      <a:lnTo>
                        <a:pt x="153" y="0"/>
                      </a:lnTo>
                      <a:lnTo>
                        <a:pt x="174"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333" name="Freeform 208">
                  <a:extLst>
                    <a:ext uri="{FF2B5EF4-FFF2-40B4-BE49-F238E27FC236}">
                      <a16:creationId xmlns:a16="http://schemas.microsoft.com/office/drawing/2014/main" id="{B3F15D63-F35A-18B4-DF1B-3C03BEDB4C5B}"/>
                    </a:ext>
                  </a:extLst>
                </p:cNvPr>
                <p:cNvSpPr>
                  <a:spLocks/>
                </p:cNvSpPr>
                <p:nvPr/>
              </p:nvSpPr>
              <p:spPr bwMode="auto">
                <a:xfrm>
                  <a:off x="1083" y="1500"/>
                  <a:ext cx="18" cy="122"/>
                </a:xfrm>
                <a:custGeom>
                  <a:avLst/>
                  <a:gdLst/>
                  <a:ahLst/>
                  <a:cxnLst>
                    <a:cxn ang="0">
                      <a:pos x="17" y="14"/>
                    </a:cxn>
                    <a:cxn ang="0">
                      <a:pos x="17" y="121"/>
                    </a:cxn>
                    <a:cxn ang="0">
                      <a:pos x="0" y="105"/>
                    </a:cxn>
                    <a:cxn ang="0">
                      <a:pos x="0" y="0"/>
                    </a:cxn>
                    <a:cxn ang="0">
                      <a:pos x="17" y="14"/>
                    </a:cxn>
                  </a:cxnLst>
                  <a:rect l="0" t="0" r="r" b="b"/>
                  <a:pathLst>
                    <a:path w="18" h="122">
                      <a:moveTo>
                        <a:pt x="17" y="14"/>
                      </a:moveTo>
                      <a:lnTo>
                        <a:pt x="17" y="121"/>
                      </a:lnTo>
                      <a:lnTo>
                        <a:pt x="0" y="105"/>
                      </a:lnTo>
                      <a:lnTo>
                        <a:pt x="0" y="0"/>
                      </a:lnTo>
                      <a:lnTo>
                        <a:pt x="17" y="1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334" name="Freeform 209">
                  <a:extLst>
                    <a:ext uri="{FF2B5EF4-FFF2-40B4-BE49-F238E27FC236}">
                      <a16:creationId xmlns:a16="http://schemas.microsoft.com/office/drawing/2014/main" id="{D39DCB8E-CDF3-D55A-D397-318DDC33F53E}"/>
                    </a:ext>
                  </a:extLst>
                </p:cNvPr>
                <p:cNvSpPr>
                  <a:spLocks/>
                </p:cNvSpPr>
                <p:nvPr/>
              </p:nvSpPr>
              <p:spPr bwMode="auto">
                <a:xfrm>
                  <a:off x="1100" y="1515"/>
                  <a:ext cx="156" cy="107"/>
                </a:xfrm>
                <a:custGeom>
                  <a:avLst/>
                  <a:gdLst/>
                  <a:ahLst/>
                  <a:cxnLst>
                    <a:cxn ang="0">
                      <a:pos x="0" y="106"/>
                    </a:cxn>
                    <a:cxn ang="0">
                      <a:pos x="155" y="106"/>
                    </a:cxn>
                    <a:cxn ang="0">
                      <a:pos x="155" y="0"/>
                    </a:cxn>
                    <a:cxn ang="0">
                      <a:pos x="0" y="0"/>
                    </a:cxn>
                    <a:cxn ang="0">
                      <a:pos x="0" y="106"/>
                    </a:cxn>
                  </a:cxnLst>
                  <a:rect l="0" t="0" r="r" b="b"/>
                  <a:pathLst>
                    <a:path w="156" h="107">
                      <a:moveTo>
                        <a:pt x="0" y="106"/>
                      </a:moveTo>
                      <a:lnTo>
                        <a:pt x="155" y="106"/>
                      </a:lnTo>
                      <a:lnTo>
                        <a:pt x="155" y="0"/>
                      </a:lnTo>
                      <a:lnTo>
                        <a:pt x="0" y="0"/>
                      </a:lnTo>
                      <a:lnTo>
                        <a:pt x="0" y="10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335" name="Freeform 210">
                  <a:extLst>
                    <a:ext uri="{FF2B5EF4-FFF2-40B4-BE49-F238E27FC236}">
                      <a16:creationId xmlns:a16="http://schemas.microsoft.com/office/drawing/2014/main" id="{9CA18F1C-CA14-C1C3-2D26-CD0A87DD178A}"/>
                    </a:ext>
                  </a:extLst>
                </p:cNvPr>
                <p:cNvSpPr>
                  <a:spLocks/>
                </p:cNvSpPr>
                <p:nvPr/>
              </p:nvSpPr>
              <p:spPr bwMode="auto">
                <a:xfrm>
                  <a:off x="1063" y="1641"/>
                  <a:ext cx="33" cy="41"/>
                </a:xfrm>
                <a:custGeom>
                  <a:avLst/>
                  <a:gdLst/>
                  <a:ahLst/>
                  <a:cxnLst>
                    <a:cxn ang="0">
                      <a:pos x="32" y="32"/>
                    </a:cxn>
                    <a:cxn ang="0">
                      <a:pos x="32" y="40"/>
                    </a:cxn>
                    <a:cxn ang="0">
                      <a:pos x="0" y="15"/>
                    </a:cxn>
                    <a:cxn ang="0">
                      <a:pos x="0" y="0"/>
                    </a:cxn>
                    <a:cxn ang="0">
                      <a:pos x="32" y="32"/>
                    </a:cxn>
                  </a:cxnLst>
                  <a:rect l="0" t="0" r="r" b="b"/>
                  <a:pathLst>
                    <a:path w="33" h="41">
                      <a:moveTo>
                        <a:pt x="32" y="32"/>
                      </a:moveTo>
                      <a:lnTo>
                        <a:pt x="32" y="40"/>
                      </a:lnTo>
                      <a:lnTo>
                        <a:pt x="0" y="15"/>
                      </a:lnTo>
                      <a:lnTo>
                        <a:pt x="0" y="0"/>
                      </a:lnTo>
                      <a:lnTo>
                        <a:pt x="32" y="32"/>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336" name="Freeform 211">
                  <a:extLst>
                    <a:ext uri="{FF2B5EF4-FFF2-40B4-BE49-F238E27FC236}">
                      <a16:creationId xmlns:a16="http://schemas.microsoft.com/office/drawing/2014/main" id="{1F6C50A0-ED1D-4866-1C49-D4E317B929BE}"/>
                    </a:ext>
                  </a:extLst>
                </p:cNvPr>
                <p:cNvSpPr>
                  <a:spLocks/>
                </p:cNvSpPr>
                <p:nvPr/>
              </p:nvSpPr>
              <p:spPr bwMode="auto">
                <a:xfrm>
                  <a:off x="1095" y="1675"/>
                  <a:ext cx="222" cy="17"/>
                </a:xfrm>
                <a:custGeom>
                  <a:avLst/>
                  <a:gdLst/>
                  <a:ahLst/>
                  <a:cxnLst>
                    <a:cxn ang="0">
                      <a:pos x="0" y="16"/>
                    </a:cxn>
                    <a:cxn ang="0">
                      <a:pos x="221" y="16"/>
                    </a:cxn>
                    <a:cxn ang="0">
                      <a:pos x="221" y="0"/>
                    </a:cxn>
                    <a:cxn ang="0">
                      <a:pos x="0" y="0"/>
                    </a:cxn>
                    <a:cxn ang="0">
                      <a:pos x="0" y="16"/>
                    </a:cxn>
                  </a:cxnLst>
                  <a:rect l="0" t="0" r="r" b="b"/>
                  <a:pathLst>
                    <a:path w="222" h="17">
                      <a:moveTo>
                        <a:pt x="0" y="16"/>
                      </a:moveTo>
                      <a:lnTo>
                        <a:pt x="221" y="16"/>
                      </a:lnTo>
                      <a:lnTo>
                        <a:pt x="22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337" name="Freeform 212">
                  <a:extLst>
                    <a:ext uri="{FF2B5EF4-FFF2-40B4-BE49-F238E27FC236}">
                      <a16:creationId xmlns:a16="http://schemas.microsoft.com/office/drawing/2014/main" id="{65ECABA6-720E-983A-B302-E084597418E5}"/>
                    </a:ext>
                  </a:extLst>
                </p:cNvPr>
                <p:cNvSpPr>
                  <a:spLocks/>
                </p:cNvSpPr>
                <p:nvPr/>
              </p:nvSpPr>
              <p:spPr bwMode="auto">
                <a:xfrm>
                  <a:off x="1118" y="1528"/>
                  <a:ext cx="124" cy="80"/>
                </a:xfrm>
                <a:custGeom>
                  <a:avLst/>
                  <a:gdLst/>
                  <a:ahLst/>
                  <a:cxnLst>
                    <a:cxn ang="0">
                      <a:pos x="0" y="0"/>
                    </a:cxn>
                    <a:cxn ang="0">
                      <a:pos x="123" y="79"/>
                    </a:cxn>
                    <a:cxn ang="0">
                      <a:pos x="0" y="79"/>
                    </a:cxn>
                    <a:cxn ang="0">
                      <a:pos x="0" y="0"/>
                    </a:cxn>
                  </a:cxnLst>
                  <a:rect l="0" t="0" r="r" b="b"/>
                  <a:pathLst>
                    <a:path w="124" h="80">
                      <a:moveTo>
                        <a:pt x="0" y="0"/>
                      </a:moveTo>
                      <a:lnTo>
                        <a:pt x="123" y="79"/>
                      </a:lnTo>
                      <a:lnTo>
                        <a:pt x="0" y="79"/>
                      </a:lnTo>
                      <a:lnTo>
                        <a:pt x="0" y="0"/>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338" name="Freeform 213">
                  <a:extLst>
                    <a:ext uri="{FF2B5EF4-FFF2-40B4-BE49-F238E27FC236}">
                      <a16:creationId xmlns:a16="http://schemas.microsoft.com/office/drawing/2014/main" id="{80759987-AA2D-0215-B651-5D00A0BE37EC}"/>
                    </a:ext>
                  </a:extLst>
                </p:cNvPr>
                <p:cNvSpPr>
                  <a:spLocks/>
                </p:cNvSpPr>
                <p:nvPr/>
              </p:nvSpPr>
              <p:spPr bwMode="auto">
                <a:xfrm>
                  <a:off x="1118" y="1526"/>
                  <a:ext cx="124" cy="82"/>
                </a:xfrm>
                <a:custGeom>
                  <a:avLst/>
                  <a:gdLst/>
                  <a:ahLst/>
                  <a:cxnLst>
                    <a:cxn ang="0">
                      <a:pos x="0" y="0"/>
                    </a:cxn>
                    <a:cxn ang="0">
                      <a:pos x="123" y="0"/>
                    </a:cxn>
                    <a:cxn ang="0">
                      <a:pos x="123" y="81"/>
                    </a:cxn>
                    <a:cxn ang="0">
                      <a:pos x="0" y="0"/>
                    </a:cxn>
                  </a:cxnLst>
                  <a:rect l="0" t="0" r="r" b="b"/>
                  <a:pathLst>
                    <a:path w="124" h="82">
                      <a:moveTo>
                        <a:pt x="0" y="0"/>
                      </a:moveTo>
                      <a:lnTo>
                        <a:pt x="123" y="0"/>
                      </a:lnTo>
                      <a:lnTo>
                        <a:pt x="123" y="81"/>
                      </a:lnTo>
                      <a:lnTo>
                        <a:pt x="0" y="0"/>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339" name="Freeform 214">
                  <a:extLst>
                    <a:ext uri="{FF2B5EF4-FFF2-40B4-BE49-F238E27FC236}">
                      <a16:creationId xmlns:a16="http://schemas.microsoft.com/office/drawing/2014/main" id="{309DFC67-7B8B-9C35-369D-DBD32C94BF7E}"/>
                    </a:ext>
                  </a:extLst>
                </p:cNvPr>
                <p:cNvSpPr>
                  <a:spLocks/>
                </p:cNvSpPr>
                <p:nvPr/>
              </p:nvSpPr>
              <p:spPr bwMode="auto">
                <a:xfrm>
                  <a:off x="1122" y="1531"/>
                  <a:ext cx="114" cy="73"/>
                </a:xfrm>
                <a:custGeom>
                  <a:avLst/>
                  <a:gdLst/>
                  <a:ahLst/>
                  <a:cxnLst>
                    <a:cxn ang="0">
                      <a:pos x="0" y="72"/>
                    </a:cxn>
                    <a:cxn ang="0">
                      <a:pos x="113" y="72"/>
                    </a:cxn>
                    <a:cxn ang="0">
                      <a:pos x="113" y="0"/>
                    </a:cxn>
                    <a:cxn ang="0">
                      <a:pos x="0" y="0"/>
                    </a:cxn>
                    <a:cxn ang="0">
                      <a:pos x="0" y="72"/>
                    </a:cxn>
                  </a:cxnLst>
                  <a:rect l="0" t="0" r="r" b="b"/>
                  <a:pathLst>
                    <a:path w="114" h="73">
                      <a:moveTo>
                        <a:pt x="0" y="72"/>
                      </a:moveTo>
                      <a:lnTo>
                        <a:pt x="113" y="72"/>
                      </a:lnTo>
                      <a:lnTo>
                        <a:pt x="113" y="0"/>
                      </a:lnTo>
                      <a:lnTo>
                        <a:pt x="0" y="0"/>
                      </a:lnTo>
                      <a:lnTo>
                        <a:pt x="0" y="72"/>
                      </a:lnTo>
                    </a:path>
                  </a:pathLst>
                </a:custGeom>
                <a:solidFill>
                  <a:srgbClr val="44F8FF"/>
                </a:solidFill>
                <a:ln w="12700" cap="rnd" cmpd="sng">
                  <a:noFill/>
                  <a:prstDash val="solid"/>
                  <a:round/>
                  <a:headEnd type="none" w="med" len="med"/>
                  <a:tailEnd type="none" w="med" len="med"/>
                </a:ln>
                <a:effectLst/>
              </p:spPr>
              <p:txBody>
                <a:bodyPr/>
                <a:lstStyle/>
                <a:p>
                  <a:endParaRPr lang="de-DE"/>
                </a:p>
              </p:txBody>
            </p:sp>
            <p:sp>
              <p:nvSpPr>
                <p:cNvPr id="340" name="Freeform 215">
                  <a:extLst>
                    <a:ext uri="{FF2B5EF4-FFF2-40B4-BE49-F238E27FC236}">
                      <a16:creationId xmlns:a16="http://schemas.microsoft.com/office/drawing/2014/main" id="{1FAA8467-A5E2-F55A-2D20-7B96D108AC30}"/>
                    </a:ext>
                  </a:extLst>
                </p:cNvPr>
                <p:cNvSpPr>
                  <a:spLocks/>
                </p:cNvSpPr>
                <p:nvPr/>
              </p:nvSpPr>
              <p:spPr bwMode="auto">
                <a:xfrm>
                  <a:off x="1063" y="1641"/>
                  <a:ext cx="254" cy="33"/>
                </a:xfrm>
                <a:custGeom>
                  <a:avLst/>
                  <a:gdLst/>
                  <a:ahLst/>
                  <a:cxnLst>
                    <a:cxn ang="0">
                      <a:pos x="253" y="32"/>
                    </a:cxn>
                    <a:cxn ang="0">
                      <a:pos x="30" y="32"/>
                    </a:cxn>
                    <a:cxn ang="0">
                      <a:pos x="0" y="0"/>
                    </a:cxn>
                    <a:cxn ang="0">
                      <a:pos x="222" y="0"/>
                    </a:cxn>
                    <a:cxn ang="0">
                      <a:pos x="253" y="32"/>
                    </a:cxn>
                  </a:cxnLst>
                  <a:rect l="0" t="0" r="r" b="b"/>
                  <a:pathLst>
                    <a:path w="254" h="33">
                      <a:moveTo>
                        <a:pt x="253" y="32"/>
                      </a:moveTo>
                      <a:lnTo>
                        <a:pt x="30" y="32"/>
                      </a:lnTo>
                      <a:lnTo>
                        <a:pt x="0" y="0"/>
                      </a:lnTo>
                      <a:lnTo>
                        <a:pt x="222" y="0"/>
                      </a:lnTo>
                      <a:lnTo>
                        <a:pt x="253" y="32"/>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341" name="Line 216">
                  <a:extLst>
                    <a:ext uri="{FF2B5EF4-FFF2-40B4-BE49-F238E27FC236}">
                      <a16:creationId xmlns:a16="http://schemas.microsoft.com/office/drawing/2014/main" id="{8770A993-F33A-16D2-0ECC-1E6F64943F6C}"/>
                    </a:ext>
                  </a:extLst>
                </p:cNvPr>
                <p:cNvSpPr>
                  <a:spLocks noChangeShapeType="1"/>
                </p:cNvSpPr>
                <p:nvPr/>
              </p:nvSpPr>
              <p:spPr bwMode="auto">
                <a:xfrm>
                  <a:off x="1083" y="1505"/>
                  <a:ext cx="0" cy="98"/>
                </a:xfrm>
                <a:prstGeom prst="line">
                  <a:avLst/>
                </a:prstGeom>
                <a:noFill/>
                <a:ln w="12700">
                  <a:solidFill>
                    <a:srgbClr val="52493E"/>
                  </a:solidFill>
                  <a:round/>
                  <a:headEnd/>
                  <a:tailEnd/>
                </a:ln>
                <a:effectLst/>
              </p:spPr>
              <p:txBody>
                <a:bodyPr wrap="none" anchor="ctr"/>
                <a:lstStyle/>
                <a:p>
                  <a:endParaRPr lang="de-DE"/>
                </a:p>
              </p:txBody>
            </p:sp>
          </p:grpSp>
          <p:sp>
            <p:nvSpPr>
              <p:cNvPr id="326" name="Text Box 217">
                <a:extLst>
                  <a:ext uri="{FF2B5EF4-FFF2-40B4-BE49-F238E27FC236}">
                    <a16:creationId xmlns:a16="http://schemas.microsoft.com/office/drawing/2014/main" id="{C71D48BE-31F9-DA45-53BB-16B99072B556}"/>
                  </a:ext>
                </a:extLst>
              </p:cNvPr>
              <p:cNvSpPr txBox="1">
                <a:spLocks noChangeArrowheads="1"/>
              </p:cNvSpPr>
              <p:nvPr/>
            </p:nvSpPr>
            <p:spPr bwMode="auto">
              <a:xfrm>
                <a:off x="1812" y="1616"/>
                <a:ext cx="260" cy="152"/>
              </a:xfrm>
              <a:prstGeom prst="rect">
                <a:avLst/>
              </a:prstGeom>
              <a:noFill/>
              <a:ln w="12700">
                <a:noFill/>
                <a:miter lim="800000"/>
                <a:headEnd/>
                <a:tailEnd/>
              </a:ln>
              <a:effectLst/>
            </p:spPr>
            <p:txBody>
              <a:bodyPr wrap="none">
                <a:spAutoFit/>
              </a:bodyPr>
              <a:lstStyle/>
              <a:p>
                <a:pPr algn="ctr"/>
                <a:r>
                  <a:rPr lang="de-DE" sz="900"/>
                  <a:t>H2  </a:t>
                </a:r>
              </a:p>
            </p:txBody>
          </p:sp>
        </p:grpSp>
        <p:sp>
          <p:nvSpPr>
            <p:cNvPr id="202" name="Line 218">
              <a:extLst>
                <a:ext uri="{FF2B5EF4-FFF2-40B4-BE49-F238E27FC236}">
                  <a16:creationId xmlns:a16="http://schemas.microsoft.com/office/drawing/2014/main" id="{DEBD5977-F0F2-8865-53D0-4D3D37662C66}"/>
                </a:ext>
              </a:extLst>
            </p:cNvPr>
            <p:cNvSpPr>
              <a:spLocks noChangeShapeType="1"/>
            </p:cNvSpPr>
            <p:nvPr/>
          </p:nvSpPr>
          <p:spPr bwMode="auto">
            <a:xfrm flipV="1">
              <a:off x="4395" y="2820"/>
              <a:ext cx="190" cy="78"/>
            </a:xfrm>
            <a:prstGeom prst="line">
              <a:avLst/>
            </a:prstGeom>
            <a:noFill/>
            <a:ln w="19050">
              <a:solidFill>
                <a:schemeClr val="tx1"/>
              </a:solidFill>
              <a:round/>
              <a:headEnd/>
              <a:tailEnd type="triangle" w="med" len="lg"/>
            </a:ln>
            <a:effectLst/>
          </p:spPr>
          <p:txBody>
            <a:bodyPr wrap="none" anchor="ctr"/>
            <a:lstStyle/>
            <a:p>
              <a:endParaRPr lang="de-DE"/>
            </a:p>
          </p:txBody>
        </p:sp>
        <p:sp>
          <p:nvSpPr>
            <p:cNvPr id="203" name="Line 219">
              <a:extLst>
                <a:ext uri="{FF2B5EF4-FFF2-40B4-BE49-F238E27FC236}">
                  <a16:creationId xmlns:a16="http://schemas.microsoft.com/office/drawing/2014/main" id="{F3DD2238-7DFA-3CD9-B1B3-3D39D6FCA62E}"/>
                </a:ext>
              </a:extLst>
            </p:cNvPr>
            <p:cNvSpPr>
              <a:spLocks noChangeShapeType="1"/>
            </p:cNvSpPr>
            <p:nvPr/>
          </p:nvSpPr>
          <p:spPr bwMode="auto">
            <a:xfrm flipV="1">
              <a:off x="4609" y="3026"/>
              <a:ext cx="318" cy="24"/>
            </a:xfrm>
            <a:prstGeom prst="line">
              <a:avLst/>
            </a:prstGeom>
            <a:noFill/>
            <a:ln w="19050">
              <a:solidFill>
                <a:schemeClr val="tx1"/>
              </a:solidFill>
              <a:round/>
              <a:headEnd/>
              <a:tailEnd type="triangle" w="med" len="lg"/>
            </a:ln>
            <a:effectLst/>
          </p:spPr>
          <p:txBody>
            <a:bodyPr wrap="none" anchor="ctr"/>
            <a:lstStyle/>
            <a:p>
              <a:endParaRPr lang="de-DE"/>
            </a:p>
          </p:txBody>
        </p:sp>
        <p:sp>
          <p:nvSpPr>
            <p:cNvPr id="204" name="Line 220">
              <a:extLst>
                <a:ext uri="{FF2B5EF4-FFF2-40B4-BE49-F238E27FC236}">
                  <a16:creationId xmlns:a16="http://schemas.microsoft.com/office/drawing/2014/main" id="{610D4860-1D50-87C9-B9A8-0F9DF8A54381}"/>
                </a:ext>
              </a:extLst>
            </p:cNvPr>
            <p:cNvSpPr>
              <a:spLocks noChangeShapeType="1"/>
            </p:cNvSpPr>
            <p:nvPr/>
          </p:nvSpPr>
          <p:spPr bwMode="auto">
            <a:xfrm>
              <a:off x="4537" y="3246"/>
              <a:ext cx="84" cy="136"/>
            </a:xfrm>
            <a:prstGeom prst="line">
              <a:avLst/>
            </a:prstGeom>
            <a:noFill/>
            <a:ln w="9525">
              <a:solidFill>
                <a:schemeClr val="tx1"/>
              </a:solidFill>
              <a:round/>
              <a:headEnd/>
              <a:tailEnd/>
            </a:ln>
            <a:effectLst/>
          </p:spPr>
          <p:txBody>
            <a:bodyPr wrap="none" anchor="ctr"/>
            <a:lstStyle/>
            <a:p>
              <a:endParaRPr lang="de-DE"/>
            </a:p>
          </p:txBody>
        </p:sp>
        <p:sp>
          <p:nvSpPr>
            <p:cNvPr id="205" name="Line 221">
              <a:extLst>
                <a:ext uri="{FF2B5EF4-FFF2-40B4-BE49-F238E27FC236}">
                  <a16:creationId xmlns:a16="http://schemas.microsoft.com/office/drawing/2014/main" id="{5BB33981-73F1-5641-A725-876C05D31A74}"/>
                </a:ext>
              </a:extLst>
            </p:cNvPr>
            <p:cNvSpPr>
              <a:spLocks noChangeShapeType="1"/>
            </p:cNvSpPr>
            <p:nvPr/>
          </p:nvSpPr>
          <p:spPr bwMode="auto">
            <a:xfrm>
              <a:off x="4595" y="3216"/>
              <a:ext cx="204" cy="104"/>
            </a:xfrm>
            <a:prstGeom prst="line">
              <a:avLst/>
            </a:prstGeom>
            <a:noFill/>
            <a:ln w="9525">
              <a:solidFill>
                <a:schemeClr val="tx1"/>
              </a:solidFill>
              <a:round/>
              <a:headEnd/>
              <a:tailEnd/>
            </a:ln>
            <a:effectLst/>
          </p:spPr>
          <p:txBody>
            <a:bodyPr wrap="none" anchor="ctr"/>
            <a:lstStyle/>
            <a:p>
              <a:endParaRPr lang="de-DE"/>
            </a:p>
          </p:txBody>
        </p:sp>
        <p:grpSp>
          <p:nvGrpSpPr>
            <p:cNvPr id="206" name="Group 222">
              <a:extLst>
                <a:ext uri="{FF2B5EF4-FFF2-40B4-BE49-F238E27FC236}">
                  <a16:creationId xmlns:a16="http://schemas.microsoft.com/office/drawing/2014/main" id="{F8D72E1B-8957-F485-4C8E-4590CC430315}"/>
                </a:ext>
              </a:extLst>
            </p:cNvPr>
            <p:cNvGrpSpPr>
              <a:grpSpLocks/>
            </p:cNvGrpSpPr>
            <p:nvPr/>
          </p:nvGrpSpPr>
          <p:grpSpPr bwMode="auto">
            <a:xfrm>
              <a:off x="4752" y="2648"/>
              <a:ext cx="379" cy="297"/>
              <a:chOff x="5160" y="3424"/>
              <a:chExt cx="379" cy="297"/>
            </a:xfrm>
          </p:grpSpPr>
          <p:sp>
            <p:nvSpPr>
              <p:cNvPr id="310" name="Freeform 223">
                <a:extLst>
                  <a:ext uri="{FF2B5EF4-FFF2-40B4-BE49-F238E27FC236}">
                    <a16:creationId xmlns:a16="http://schemas.microsoft.com/office/drawing/2014/main" id="{C444B45A-E5E3-5DC1-AF3C-B2271FAF917E}"/>
                  </a:ext>
                </a:extLst>
              </p:cNvPr>
              <p:cNvSpPr>
                <a:spLocks/>
              </p:cNvSpPr>
              <p:nvPr/>
            </p:nvSpPr>
            <p:spPr bwMode="auto">
              <a:xfrm>
                <a:off x="5164" y="3442"/>
                <a:ext cx="36" cy="161"/>
              </a:xfrm>
              <a:custGeom>
                <a:avLst/>
                <a:gdLst/>
                <a:ahLst/>
                <a:cxnLst>
                  <a:cxn ang="0">
                    <a:pos x="22" y="4"/>
                  </a:cxn>
                  <a:cxn ang="0">
                    <a:pos x="23" y="99"/>
                  </a:cxn>
                  <a:cxn ang="0">
                    <a:pos x="0" y="63"/>
                  </a:cxn>
                  <a:cxn ang="0">
                    <a:pos x="0" y="0"/>
                  </a:cxn>
                  <a:cxn ang="0">
                    <a:pos x="22" y="4"/>
                  </a:cxn>
                </a:cxnLst>
                <a:rect l="0" t="0" r="r" b="b"/>
                <a:pathLst>
                  <a:path w="24" h="100">
                    <a:moveTo>
                      <a:pt x="22" y="4"/>
                    </a:moveTo>
                    <a:lnTo>
                      <a:pt x="23" y="99"/>
                    </a:lnTo>
                    <a:lnTo>
                      <a:pt x="0" y="63"/>
                    </a:lnTo>
                    <a:lnTo>
                      <a:pt x="0" y="0"/>
                    </a:lnTo>
                    <a:lnTo>
                      <a:pt x="22" y="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311" name="Freeform 224">
                <a:extLst>
                  <a:ext uri="{FF2B5EF4-FFF2-40B4-BE49-F238E27FC236}">
                    <a16:creationId xmlns:a16="http://schemas.microsoft.com/office/drawing/2014/main" id="{661AD764-01A5-8396-D090-5412B3AE3161}"/>
                  </a:ext>
                </a:extLst>
              </p:cNvPr>
              <p:cNvSpPr>
                <a:spLocks/>
              </p:cNvSpPr>
              <p:nvPr/>
            </p:nvSpPr>
            <p:spPr bwMode="auto">
              <a:xfrm>
                <a:off x="5160" y="3442"/>
                <a:ext cx="206" cy="27"/>
              </a:xfrm>
              <a:custGeom>
                <a:avLst/>
                <a:gdLst/>
                <a:ahLst/>
                <a:cxnLst>
                  <a:cxn ang="0">
                    <a:pos x="137" y="16"/>
                  </a:cxn>
                  <a:cxn ang="0">
                    <a:pos x="28" y="16"/>
                  </a:cxn>
                  <a:cxn ang="0">
                    <a:pos x="0" y="0"/>
                  </a:cxn>
                  <a:cxn ang="0">
                    <a:pos x="107" y="0"/>
                  </a:cxn>
                  <a:cxn ang="0">
                    <a:pos x="137" y="16"/>
                  </a:cxn>
                </a:cxnLst>
                <a:rect l="0" t="0" r="r" b="b"/>
                <a:pathLst>
                  <a:path w="138" h="17">
                    <a:moveTo>
                      <a:pt x="137" y="16"/>
                    </a:moveTo>
                    <a:lnTo>
                      <a:pt x="28" y="16"/>
                    </a:lnTo>
                    <a:lnTo>
                      <a:pt x="0" y="0"/>
                    </a:lnTo>
                    <a:lnTo>
                      <a:pt x="107" y="0"/>
                    </a:lnTo>
                    <a:lnTo>
                      <a:pt x="137"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312" name="Freeform 225">
                <a:extLst>
                  <a:ext uri="{FF2B5EF4-FFF2-40B4-BE49-F238E27FC236}">
                    <a16:creationId xmlns:a16="http://schemas.microsoft.com/office/drawing/2014/main" id="{C56A8209-9D0D-F9E0-286A-91E9D1B00271}"/>
                  </a:ext>
                </a:extLst>
              </p:cNvPr>
              <p:cNvSpPr>
                <a:spLocks/>
              </p:cNvSpPr>
              <p:nvPr/>
            </p:nvSpPr>
            <p:spPr bwMode="auto">
              <a:xfrm>
                <a:off x="5226" y="3637"/>
                <a:ext cx="197" cy="28"/>
              </a:xfrm>
              <a:custGeom>
                <a:avLst/>
                <a:gdLst/>
                <a:ahLst/>
                <a:cxnLst>
                  <a:cxn ang="0">
                    <a:pos x="0" y="16"/>
                  </a:cxn>
                  <a:cxn ang="0">
                    <a:pos x="131" y="16"/>
                  </a:cxn>
                  <a:cxn ang="0">
                    <a:pos x="131" y="0"/>
                  </a:cxn>
                  <a:cxn ang="0">
                    <a:pos x="0" y="0"/>
                  </a:cxn>
                  <a:cxn ang="0">
                    <a:pos x="0" y="16"/>
                  </a:cxn>
                </a:cxnLst>
                <a:rect l="0" t="0" r="r" b="b"/>
                <a:pathLst>
                  <a:path w="132" h="17">
                    <a:moveTo>
                      <a:pt x="0" y="16"/>
                    </a:moveTo>
                    <a:lnTo>
                      <a:pt x="131" y="16"/>
                    </a:lnTo>
                    <a:lnTo>
                      <a:pt x="13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313" name="Freeform 226">
                <a:extLst>
                  <a:ext uri="{FF2B5EF4-FFF2-40B4-BE49-F238E27FC236}">
                    <a16:creationId xmlns:a16="http://schemas.microsoft.com/office/drawing/2014/main" id="{0642CCA9-3003-3881-7A70-C135F27DE0FF}"/>
                  </a:ext>
                </a:extLst>
              </p:cNvPr>
              <p:cNvSpPr>
                <a:spLocks/>
              </p:cNvSpPr>
              <p:nvPr/>
            </p:nvSpPr>
            <p:spPr bwMode="auto">
              <a:xfrm>
                <a:off x="5191" y="3606"/>
                <a:ext cx="227" cy="33"/>
              </a:xfrm>
              <a:custGeom>
                <a:avLst/>
                <a:gdLst/>
                <a:ahLst/>
                <a:cxnLst>
                  <a:cxn ang="0">
                    <a:pos x="151" y="19"/>
                  </a:cxn>
                  <a:cxn ang="0">
                    <a:pos x="26" y="19"/>
                  </a:cxn>
                  <a:cxn ang="0">
                    <a:pos x="0" y="0"/>
                  </a:cxn>
                  <a:cxn ang="0">
                    <a:pos x="125" y="0"/>
                  </a:cxn>
                  <a:cxn ang="0">
                    <a:pos x="151" y="19"/>
                  </a:cxn>
                </a:cxnLst>
                <a:rect l="0" t="0" r="r" b="b"/>
                <a:pathLst>
                  <a:path w="152" h="20">
                    <a:moveTo>
                      <a:pt x="151" y="19"/>
                    </a:moveTo>
                    <a:lnTo>
                      <a:pt x="26" y="19"/>
                    </a:lnTo>
                    <a:lnTo>
                      <a:pt x="0" y="0"/>
                    </a:lnTo>
                    <a:lnTo>
                      <a:pt x="125" y="0"/>
                    </a:lnTo>
                    <a:lnTo>
                      <a:pt x="151" y="19"/>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314" name="Freeform 227">
                <a:extLst>
                  <a:ext uri="{FF2B5EF4-FFF2-40B4-BE49-F238E27FC236}">
                    <a16:creationId xmlns:a16="http://schemas.microsoft.com/office/drawing/2014/main" id="{039616FF-46F5-18FC-73CF-90972AEA57B2}"/>
                  </a:ext>
                </a:extLst>
              </p:cNvPr>
              <p:cNvSpPr>
                <a:spLocks/>
              </p:cNvSpPr>
              <p:nvPr/>
            </p:nvSpPr>
            <p:spPr bwMode="auto">
              <a:xfrm>
                <a:off x="5191" y="3605"/>
                <a:ext cx="38" cy="53"/>
              </a:xfrm>
              <a:custGeom>
                <a:avLst/>
                <a:gdLst/>
                <a:ahLst/>
                <a:cxnLst>
                  <a:cxn ang="0">
                    <a:pos x="24" y="21"/>
                  </a:cxn>
                  <a:cxn ang="0">
                    <a:pos x="24" y="32"/>
                  </a:cxn>
                  <a:cxn ang="0">
                    <a:pos x="0" y="10"/>
                  </a:cxn>
                  <a:cxn ang="0">
                    <a:pos x="0" y="0"/>
                  </a:cxn>
                  <a:cxn ang="0">
                    <a:pos x="24" y="21"/>
                  </a:cxn>
                </a:cxnLst>
                <a:rect l="0" t="0" r="r" b="b"/>
                <a:pathLst>
                  <a:path w="25" h="33">
                    <a:moveTo>
                      <a:pt x="24" y="21"/>
                    </a:moveTo>
                    <a:lnTo>
                      <a:pt x="24" y="32"/>
                    </a:lnTo>
                    <a:lnTo>
                      <a:pt x="0" y="10"/>
                    </a:lnTo>
                    <a:lnTo>
                      <a:pt x="0" y="0"/>
                    </a:lnTo>
                    <a:lnTo>
                      <a:pt x="24" y="21"/>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315" name="Freeform 228">
                <a:extLst>
                  <a:ext uri="{FF2B5EF4-FFF2-40B4-BE49-F238E27FC236}">
                    <a16:creationId xmlns:a16="http://schemas.microsoft.com/office/drawing/2014/main" id="{A33AAF7A-1E39-4E98-3527-E2468E7F875F}"/>
                  </a:ext>
                </a:extLst>
              </p:cNvPr>
              <p:cNvSpPr>
                <a:spLocks/>
              </p:cNvSpPr>
              <p:nvPr/>
            </p:nvSpPr>
            <p:spPr bwMode="auto">
              <a:xfrm>
                <a:off x="5190" y="3424"/>
                <a:ext cx="261" cy="27"/>
              </a:xfrm>
              <a:custGeom>
                <a:avLst/>
                <a:gdLst/>
                <a:ahLst/>
                <a:cxnLst>
                  <a:cxn ang="0">
                    <a:pos x="174" y="16"/>
                  </a:cxn>
                  <a:cxn ang="0">
                    <a:pos x="19" y="16"/>
                  </a:cxn>
                  <a:cxn ang="0">
                    <a:pos x="0" y="0"/>
                  </a:cxn>
                  <a:cxn ang="0">
                    <a:pos x="153" y="0"/>
                  </a:cxn>
                  <a:cxn ang="0">
                    <a:pos x="174" y="16"/>
                  </a:cxn>
                </a:cxnLst>
                <a:rect l="0" t="0" r="r" b="b"/>
                <a:pathLst>
                  <a:path w="175" h="17">
                    <a:moveTo>
                      <a:pt x="174" y="16"/>
                    </a:moveTo>
                    <a:lnTo>
                      <a:pt x="19" y="16"/>
                    </a:lnTo>
                    <a:lnTo>
                      <a:pt x="0" y="0"/>
                    </a:lnTo>
                    <a:lnTo>
                      <a:pt x="153" y="0"/>
                    </a:lnTo>
                    <a:lnTo>
                      <a:pt x="174"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316" name="Freeform 229">
                <a:extLst>
                  <a:ext uri="{FF2B5EF4-FFF2-40B4-BE49-F238E27FC236}">
                    <a16:creationId xmlns:a16="http://schemas.microsoft.com/office/drawing/2014/main" id="{CFA7C954-B18A-C1C8-FE95-699B66CE42FA}"/>
                  </a:ext>
                </a:extLst>
              </p:cNvPr>
              <p:cNvSpPr>
                <a:spLocks/>
              </p:cNvSpPr>
              <p:nvPr/>
            </p:nvSpPr>
            <p:spPr bwMode="auto">
              <a:xfrm>
                <a:off x="5190" y="3424"/>
                <a:ext cx="27" cy="197"/>
              </a:xfrm>
              <a:custGeom>
                <a:avLst/>
                <a:gdLst/>
                <a:ahLst/>
                <a:cxnLst>
                  <a:cxn ang="0">
                    <a:pos x="17" y="14"/>
                  </a:cxn>
                  <a:cxn ang="0">
                    <a:pos x="17" y="121"/>
                  </a:cxn>
                  <a:cxn ang="0">
                    <a:pos x="0" y="105"/>
                  </a:cxn>
                  <a:cxn ang="0">
                    <a:pos x="0" y="0"/>
                  </a:cxn>
                  <a:cxn ang="0">
                    <a:pos x="17" y="14"/>
                  </a:cxn>
                </a:cxnLst>
                <a:rect l="0" t="0" r="r" b="b"/>
                <a:pathLst>
                  <a:path w="18" h="122">
                    <a:moveTo>
                      <a:pt x="17" y="14"/>
                    </a:moveTo>
                    <a:lnTo>
                      <a:pt x="17" y="121"/>
                    </a:lnTo>
                    <a:lnTo>
                      <a:pt x="0" y="105"/>
                    </a:lnTo>
                    <a:lnTo>
                      <a:pt x="0" y="0"/>
                    </a:lnTo>
                    <a:lnTo>
                      <a:pt x="17" y="1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317" name="Freeform 230">
                <a:extLst>
                  <a:ext uri="{FF2B5EF4-FFF2-40B4-BE49-F238E27FC236}">
                    <a16:creationId xmlns:a16="http://schemas.microsoft.com/office/drawing/2014/main" id="{547FEFD5-0909-2113-DB0F-3783007C8379}"/>
                  </a:ext>
                </a:extLst>
              </p:cNvPr>
              <p:cNvSpPr>
                <a:spLocks/>
              </p:cNvSpPr>
              <p:nvPr/>
            </p:nvSpPr>
            <p:spPr bwMode="auto">
              <a:xfrm>
                <a:off x="5215" y="3448"/>
                <a:ext cx="233" cy="173"/>
              </a:xfrm>
              <a:custGeom>
                <a:avLst/>
                <a:gdLst/>
                <a:ahLst/>
                <a:cxnLst>
                  <a:cxn ang="0">
                    <a:pos x="0" y="106"/>
                  </a:cxn>
                  <a:cxn ang="0">
                    <a:pos x="155" y="106"/>
                  </a:cxn>
                  <a:cxn ang="0">
                    <a:pos x="155" y="0"/>
                  </a:cxn>
                  <a:cxn ang="0">
                    <a:pos x="0" y="0"/>
                  </a:cxn>
                  <a:cxn ang="0">
                    <a:pos x="0" y="106"/>
                  </a:cxn>
                </a:cxnLst>
                <a:rect l="0" t="0" r="r" b="b"/>
                <a:pathLst>
                  <a:path w="156" h="107">
                    <a:moveTo>
                      <a:pt x="0" y="106"/>
                    </a:moveTo>
                    <a:lnTo>
                      <a:pt x="155" y="106"/>
                    </a:lnTo>
                    <a:lnTo>
                      <a:pt x="155" y="0"/>
                    </a:lnTo>
                    <a:lnTo>
                      <a:pt x="0" y="0"/>
                    </a:lnTo>
                    <a:lnTo>
                      <a:pt x="0" y="10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318" name="Freeform 231">
                <a:extLst>
                  <a:ext uri="{FF2B5EF4-FFF2-40B4-BE49-F238E27FC236}">
                    <a16:creationId xmlns:a16="http://schemas.microsoft.com/office/drawing/2014/main" id="{07641E0A-3628-E2A4-DDC9-FAA24C769A9D}"/>
                  </a:ext>
                </a:extLst>
              </p:cNvPr>
              <p:cNvSpPr>
                <a:spLocks/>
              </p:cNvSpPr>
              <p:nvPr/>
            </p:nvSpPr>
            <p:spPr bwMode="auto">
              <a:xfrm>
                <a:off x="5160" y="3652"/>
                <a:ext cx="49" cy="66"/>
              </a:xfrm>
              <a:custGeom>
                <a:avLst/>
                <a:gdLst/>
                <a:ahLst/>
                <a:cxnLst>
                  <a:cxn ang="0">
                    <a:pos x="32" y="32"/>
                  </a:cxn>
                  <a:cxn ang="0">
                    <a:pos x="32" y="40"/>
                  </a:cxn>
                  <a:cxn ang="0">
                    <a:pos x="0" y="15"/>
                  </a:cxn>
                  <a:cxn ang="0">
                    <a:pos x="0" y="0"/>
                  </a:cxn>
                  <a:cxn ang="0">
                    <a:pos x="32" y="32"/>
                  </a:cxn>
                </a:cxnLst>
                <a:rect l="0" t="0" r="r" b="b"/>
                <a:pathLst>
                  <a:path w="33" h="41">
                    <a:moveTo>
                      <a:pt x="32" y="32"/>
                    </a:moveTo>
                    <a:lnTo>
                      <a:pt x="32" y="40"/>
                    </a:lnTo>
                    <a:lnTo>
                      <a:pt x="0" y="15"/>
                    </a:lnTo>
                    <a:lnTo>
                      <a:pt x="0" y="0"/>
                    </a:lnTo>
                    <a:lnTo>
                      <a:pt x="32" y="32"/>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319" name="Freeform 232">
                <a:extLst>
                  <a:ext uri="{FF2B5EF4-FFF2-40B4-BE49-F238E27FC236}">
                    <a16:creationId xmlns:a16="http://schemas.microsoft.com/office/drawing/2014/main" id="{3056DD0E-4E5D-2166-CCB7-4F610B8B59EB}"/>
                  </a:ext>
                </a:extLst>
              </p:cNvPr>
              <p:cNvSpPr>
                <a:spLocks/>
              </p:cNvSpPr>
              <p:nvPr/>
            </p:nvSpPr>
            <p:spPr bwMode="auto">
              <a:xfrm>
                <a:off x="5208" y="3703"/>
                <a:ext cx="331" cy="18"/>
              </a:xfrm>
              <a:custGeom>
                <a:avLst/>
                <a:gdLst/>
                <a:ahLst/>
                <a:cxnLst>
                  <a:cxn ang="0">
                    <a:pos x="0" y="16"/>
                  </a:cxn>
                  <a:cxn ang="0">
                    <a:pos x="221" y="16"/>
                  </a:cxn>
                  <a:cxn ang="0">
                    <a:pos x="221" y="0"/>
                  </a:cxn>
                  <a:cxn ang="0">
                    <a:pos x="0" y="0"/>
                  </a:cxn>
                  <a:cxn ang="0">
                    <a:pos x="0" y="16"/>
                  </a:cxn>
                </a:cxnLst>
                <a:rect l="0" t="0" r="r" b="b"/>
                <a:pathLst>
                  <a:path w="222" h="17">
                    <a:moveTo>
                      <a:pt x="0" y="16"/>
                    </a:moveTo>
                    <a:lnTo>
                      <a:pt x="221" y="16"/>
                    </a:lnTo>
                    <a:lnTo>
                      <a:pt x="22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320" name="Freeform 233">
                <a:extLst>
                  <a:ext uri="{FF2B5EF4-FFF2-40B4-BE49-F238E27FC236}">
                    <a16:creationId xmlns:a16="http://schemas.microsoft.com/office/drawing/2014/main" id="{533A2668-54A1-E1E4-34EB-955556944FE3}"/>
                  </a:ext>
                </a:extLst>
              </p:cNvPr>
              <p:cNvSpPr>
                <a:spLocks/>
              </p:cNvSpPr>
              <p:nvPr/>
            </p:nvSpPr>
            <p:spPr bwMode="auto">
              <a:xfrm>
                <a:off x="5242" y="3469"/>
                <a:ext cx="185" cy="129"/>
              </a:xfrm>
              <a:custGeom>
                <a:avLst/>
                <a:gdLst/>
                <a:ahLst/>
                <a:cxnLst>
                  <a:cxn ang="0">
                    <a:pos x="0" y="0"/>
                  </a:cxn>
                  <a:cxn ang="0">
                    <a:pos x="123" y="79"/>
                  </a:cxn>
                  <a:cxn ang="0">
                    <a:pos x="0" y="79"/>
                  </a:cxn>
                  <a:cxn ang="0">
                    <a:pos x="0" y="0"/>
                  </a:cxn>
                </a:cxnLst>
                <a:rect l="0" t="0" r="r" b="b"/>
                <a:pathLst>
                  <a:path w="124" h="80">
                    <a:moveTo>
                      <a:pt x="0" y="0"/>
                    </a:moveTo>
                    <a:lnTo>
                      <a:pt x="123" y="79"/>
                    </a:lnTo>
                    <a:lnTo>
                      <a:pt x="0" y="79"/>
                    </a:lnTo>
                    <a:lnTo>
                      <a:pt x="0" y="0"/>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321" name="Freeform 234">
                <a:extLst>
                  <a:ext uri="{FF2B5EF4-FFF2-40B4-BE49-F238E27FC236}">
                    <a16:creationId xmlns:a16="http://schemas.microsoft.com/office/drawing/2014/main" id="{77851989-C6BE-2A65-F4EF-5EC392BE082E}"/>
                  </a:ext>
                </a:extLst>
              </p:cNvPr>
              <p:cNvSpPr>
                <a:spLocks/>
              </p:cNvSpPr>
              <p:nvPr/>
            </p:nvSpPr>
            <p:spPr bwMode="auto">
              <a:xfrm>
                <a:off x="5242" y="3466"/>
                <a:ext cx="185" cy="132"/>
              </a:xfrm>
              <a:custGeom>
                <a:avLst/>
                <a:gdLst/>
                <a:ahLst/>
                <a:cxnLst>
                  <a:cxn ang="0">
                    <a:pos x="0" y="0"/>
                  </a:cxn>
                  <a:cxn ang="0">
                    <a:pos x="123" y="0"/>
                  </a:cxn>
                  <a:cxn ang="0">
                    <a:pos x="123" y="81"/>
                  </a:cxn>
                  <a:cxn ang="0">
                    <a:pos x="0" y="0"/>
                  </a:cxn>
                </a:cxnLst>
                <a:rect l="0" t="0" r="r" b="b"/>
                <a:pathLst>
                  <a:path w="124" h="82">
                    <a:moveTo>
                      <a:pt x="0" y="0"/>
                    </a:moveTo>
                    <a:lnTo>
                      <a:pt x="123" y="0"/>
                    </a:lnTo>
                    <a:lnTo>
                      <a:pt x="123" y="81"/>
                    </a:lnTo>
                    <a:lnTo>
                      <a:pt x="0" y="0"/>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322" name="Freeform 235">
                <a:extLst>
                  <a:ext uri="{FF2B5EF4-FFF2-40B4-BE49-F238E27FC236}">
                    <a16:creationId xmlns:a16="http://schemas.microsoft.com/office/drawing/2014/main" id="{C4872CCC-6E74-D84C-C61D-FE1A0C9031A7}"/>
                  </a:ext>
                </a:extLst>
              </p:cNvPr>
              <p:cNvSpPr>
                <a:spLocks/>
              </p:cNvSpPr>
              <p:nvPr/>
            </p:nvSpPr>
            <p:spPr bwMode="auto">
              <a:xfrm>
                <a:off x="5248" y="3474"/>
                <a:ext cx="170" cy="118"/>
              </a:xfrm>
              <a:custGeom>
                <a:avLst/>
                <a:gdLst/>
                <a:ahLst/>
                <a:cxnLst>
                  <a:cxn ang="0">
                    <a:pos x="0" y="72"/>
                  </a:cxn>
                  <a:cxn ang="0">
                    <a:pos x="113" y="72"/>
                  </a:cxn>
                  <a:cxn ang="0">
                    <a:pos x="113" y="0"/>
                  </a:cxn>
                  <a:cxn ang="0">
                    <a:pos x="0" y="0"/>
                  </a:cxn>
                  <a:cxn ang="0">
                    <a:pos x="0" y="72"/>
                  </a:cxn>
                </a:cxnLst>
                <a:rect l="0" t="0" r="r" b="b"/>
                <a:pathLst>
                  <a:path w="114" h="73">
                    <a:moveTo>
                      <a:pt x="0" y="72"/>
                    </a:moveTo>
                    <a:lnTo>
                      <a:pt x="113" y="72"/>
                    </a:lnTo>
                    <a:lnTo>
                      <a:pt x="113" y="0"/>
                    </a:lnTo>
                    <a:lnTo>
                      <a:pt x="0" y="0"/>
                    </a:lnTo>
                    <a:lnTo>
                      <a:pt x="0" y="72"/>
                    </a:lnTo>
                  </a:path>
                </a:pathLst>
              </a:custGeom>
              <a:solidFill>
                <a:schemeClr val="tx2"/>
              </a:solidFill>
              <a:ln w="12700" cap="rnd" cmpd="sng">
                <a:noFill/>
                <a:prstDash val="solid"/>
                <a:round/>
                <a:headEnd type="none" w="med" len="med"/>
                <a:tailEnd type="none" w="med" len="med"/>
              </a:ln>
              <a:effectLst/>
            </p:spPr>
            <p:txBody>
              <a:bodyPr/>
              <a:lstStyle/>
              <a:p>
                <a:endParaRPr lang="de-DE"/>
              </a:p>
            </p:txBody>
          </p:sp>
          <p:sp>
            <p:nvSpPr>
              <p:cNvPr id="323" name="Freeform 236">
                <a:extLst>
                  <a:ext uri="{FF2B5EF4-FFF2-40B4-BE49-F238E27FC236}">
                    <a16:creationId xmlns:a16="http://schemas.microsoft.com/office/drawing/2014/main" id="{23F413BD-5B2F-391A-E643-2BC28B3EF699}"/>
                  </a:ext>
                </a:extLst>
              </p:cNvPr>
              <p:cNvSpPr>
                <a:spLocks/>
              </p:cNvSpPr>
              <p:nvPr/>
            </p:nvSpPr>
            <p:spPr bwMode="auto">
              <a:xfrm>
                <a:off x="5160" y="3652"/>
                <a:ext cx="379" cy="53"/>
              </a:xfrm>
              <a:custGeom>
                <a:avLst/>
                <a:gdLst/>
                <a:ahLst/>
                <a:cxnLst>
                  <a:cxn ang="0">
                    <a:pos x="253" y="32"/>
                  </a:cxn>
                  <a:cxn ang="0">
                    <a:pos x="30" y="32"/>
                  </a:cxn>
                  <a:cxn ang="0">
                    <a:pos x="0" y="0"/>
                  </a:cxn>
                  <a:cxn ang="0">
                    <a:pos x="222" y="0"/>
                  </a:cxn>
                  <a:cxn ang="0">
                    <a:pos x="253" y="32"/>
                  </a:cxn>
                </a:cxnLst>
                <a:rect l="0" t="0" r="r" b="b"/>
                <a:pathLst>
                  <a:path w="254" h="33">
                    <a:moveTo>
                      <a:pt x="253" y="32"/>
                    </a:moveTo>
                    <a:lnTo>
                      <a:pt x="30" y="32"/>
                    </a:lnTo>
                    <a:lnTo>
                      <a:pt x="0" y="0"/>
                    </a:lnTo>
                    <a:lnTo>
                      <a:pt x="222" y="0"/>
                    </a:lnTo>
                    <a:lnTo>
                      <a:pt x="253" y="32"/>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324" name="Line 237">
                <a:extLst>
                  <a:ext uri="{FF2B5EF4-FFF2-40B4-BE49-F238E27FC236}">
                    <a16:creationId xmlns:a16="http://schemas.microsoft.com/office/drawing/2014/main" id="{85701F2E-9DEC-E687-D1AC-6CFEA6ACD04A}"/>
                  </a:ext>
                </a:extLst>
              </p:cNvPr>
              <p:cNvSpPr>
                <a:spLocks noChangeShapeType="1"/>
              </p:cNvSpPr>
              <p:nvPr/>
            </p:nvSpPr>
            <p:spPr bwMode="auto">
              <a:xfrm>
                <a:off x="5190" y="3432"/>
                <a:ext cx="0" cy="158"/>
              </a:xfrm>
              <a:prstGeom prst="line">
                <a:avLst/>
              </a:prstGeom>
              <a:noFill/>
              <a:ln w="12700">
                <a:solidFill>
                  <a:srgbClr val="52493E"/>
                </a:solidFill>
                <a:round/>
                <a:headEnd/>
                <a:tailEnd/>
              </a:ln>
              <a:effectLst/>
            </p:spPr>
            <p:txBody>
              <a:bodyPr wrap="none" anchor="ctr"/>
              <a:lstStyle/>
              <a:p>
                <a:endParaRPr lang="de-DE"/>
              </a:p>
            </p:txBody>
          </p:sp>
        </p:grpSp>
        <p:sp>
          <p:nvSpPr>
            <p:cNvPr id="207" name="Line 238">
              <a:extLst>
                <a:ext uri="{FF2B5EF4-FFF2-40B4-BE49-F238E27FC236}">
                  <a16:creationId xmlns:a16="http://schemas.microsoft.com/office/drawing/2014/main" id="{BAF6BFB0-87B8-65B9-9A2B-F33ECDBB46CB}"/>
                </a:ext>
              </a:extLst>
            </p:cNvPr>
            <p:cNvSpPr>
              <a:spLocks noChangeShapeType="1"/>
            </p:cNvSpPr>
            <p:nvPr/>
          </p:nvSpPr>
          <p:spPr bwMode="auto">
            <a:xfrm flipV="1">
              <a:off x="4557" y="2886"/>
              <a:ext cx="219" cy="73"/>
            </a:xfrm>
            <a:prstGeom prst="line">
              <a:avLst/>
            </a:prstGeom>
            <a:noFill/>
            <a:ln w="12700" cap="sq">
              <a:solidFill>
                <a:schemeClr val="tx1"/>
              </a:solidFill>
              <a:round/>
              <a:headEnd type="none" w="sm" len="sm"/>
              <a:tailEnd type="none" w="sm" len="sm"/>
            </a:ln>
            <a:effectLst/>
          </p:spPr>
          <p:txBody>
            <a:bodyPr wrap="none" anchor="ctr"/>
            <a:lstStyle/>
            <a:p>
              <a:endParaRPr lang="de-DE"/>
            </a:p>
          </p:txBody>
        </p:sp>
        <p:grpSp>
          <p:nvGrpSpPr>
            <p:cNvPr id="208" name="Group 239">
              <a:extLst>
                <a:ext uri="{FF2B5EF4-FFF2-40B4-BE49-F238E27FC236}">
                  <a16:creationId xmlns:a16="http://schemas.microsoft.com/office/drawing/2014/main" id="{F653C2FC-8C45-C29F-5707-A6D6A9CE90CB}"/>
                </a:ext>
              </a:extLst>
            </p:cNvPr>
            <p:cNvGrpSpPr>
              <a:grpSpLocks/>
            </p:cNvGrpSpPr>
            <p:nvPr/>
          </p:nvGrpSpPr>
          <p:grpSpPr bwMode="auto">
            <a:xfrm>
              <a:off x="4927" y="2738"/>
              <a:ext cx="379" cy="310"/>
              <a:chOff x="1740" y="1596"/>
              <a:chExt cx="379" cy="310"/>
            </a:xfrm>
          </p:grpSpPr>
          <p:grpSp>
            <p:nvGrpSpPr>
              <p:cNvPr id="293" name="Group 240">
                <a:extLst>
                  <a:ext uri="{FF2B5EF4-FFF2-40B4-BE49-F238E27FC236}">
                    <a16:creationId xmlns:a16="http://schemas.microsoft.com/office/drawing/2014/main" id="{CBF3B64E-5D12-A920-3692-91FB679E2C09}"/>
                  </a:ext>
                </a:extLst>
              </p:cNvPr>
              <p:cNvGrpSpPr>
                <a:grpSpLocks/>
              </p:cNvGrpSpPr>
              <p:nvPr/>
            </p:nvGrpSpPr>
            <p:grpSpPr bwMode="auto">
              <a:xfrm>
                <a:off x="1740" y="1596"/>
                <a:ext cx="379" cy="310"/>
                <a:chOff x="1063" y="1500"/>
                <a:chExt cx="254" cy="192"/>
              </a:xfrm>
            </p:grpSpPr>
            <p:sp>
              <p:nvSpPr>
                <p:cNvPr id="295" name="Freeform 241">
                  <a:extLst>
                    <a:ext uri="{FF2B5EF4-FFF2-40B4-BE49-F238E27FC236}">
                      <a16:creationId xmlns:a16="http://schemas.microsoft.com/office/drawing/2014/main" id="{A256D3ED-6464-25C4-7481-0A5B0043CDF9}"/>
                    </a:ext>
                  </a:extLst>
                </p:cNvPr>
                <p:cNvSpPr>
                  <a:spLocks/>
                </p:cNvSpPr>
                <p:nvPr/>
              </p:nvSpPr>
              <p:spPr bwMode="auto">
                <a:xfrm>
                  <a:off x="1066" y="1511"/>
                  <a:ext cx="24" cy="100"/>
                </a:xfrm>
                <a:custGeom>
                  <a:avLst/>
                  <a:gdLst/>
                  <a:ahLst/>
                  <a:cxnLst>
                    <a:cxn ang="0">
                      <a:pos x="22" y="4"/>
                    </a:cxn>
                    <a:cxn ang="0">
                      <a:pos x="23" y="99"/>
                    </a:cxn>
                    <a:cxn ang="0">
                      <a:pos x="0" y="63"/>
                    </a:cxn>
                    <a:cxn ang="0">
                      <a:pos x="0" y="0"/>
                    </a:cxn>
                    <a:cxn ang="0">
                      <a:pos x="22" y="4"/>
                    </a:cxn>
                  </a:cxnLst>
                  <a:rect l="0" t="0" r="r" b="b"/>
                  <a:pathLst>
                    <a:path w="24" h="100">
                      <a:moveTo>
                        <a:pt x="22" y="4"/>
                      </a:moveTo>
                      <a:lnTo>
                        <a:pt x="23" y="99"/>
                      </a:lnTo>
                      <a:lnTo>
                        <a:pt x="0" y="63"/>
                      </a:lnTo>
                      <a:lnTo>
                        <a:pt x="0" y="0"/>
                      </a:lnTo>
                      <a:lnTo>
                        <a:pt x="22" y="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96" name="Freeform 242">
                  <a:extLst>
                    <a:ext uri="{FF2B5EF4-FFF2-40B4-BE49-F238E27FC236}">
                      <a16:creationId xmlns:a16="http://schemas.microsoft.com/office/drawing/2014/main" id="{76B326F2-42F2-80CA-2B5E-58415BC8841E}"/>
                    </a:ext>
                  </a:extLst>
                </p:cNvPr>
                <p:cNvSpPr>
                  <a:spLocks/>
                </p:cNvSpPr>
                <p:nvPr/>
              </p:nvSpPr>
              <p:spPr bwMode="auto">
                <a:xfrm>
                  <a:off x="1063" y="1511"/>
                  <a:ext cx="138" cy="17"/>
                </a:xfrm>
                <a:custGeom>
                  <a:avLst/>
                  <a:gdLst/>
                  <a:ahLst/>
                  <a:cxnLst>
                    <a:cxn ang="0">
                      <a:pos x="137" y="16"/>
                    </a:cxn>
                    <a:cxn ang="0">
                      <a:pos x="28" y="16"/>
                    </a:cxn>
                    <a:cxn ang="0">
                      <a:pos x="0" y="0"/>
                    </a:cxn>
                    <a:cxn ang="0">
                      <a:pos x="107" y="0"/>
                    </a:cxn>
                    <a:cxn ang="0">
                      <a:pos x="137" y="16"/>
                    </a:cxn>
                  </a:cxnLst>
                  <a:rect l="0" t="0" r="r" b="b"/>
                  <a:pathLst>
                    <a:path w="138" h="17">
                      <a:moveTo>
                        <a:pt x="137" y="16"/>
                      </a:moveTo>
                      <a:lnTo>
                        <a:pt x="28" y="16"/>
                      </a:lnTo>
                      <a:lnTo>
                        <a:pt x="0" y="0"/>
                      </a:lnTo>
                      <a:lnTo>
                        <a:pt x="107" y="0"/>
                      </a:lnTo>
                      <a:lnTo>
                        <a:pt x="137"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97" name="Freeform 243">
                  <a:extLst>
                    <a:ext uri="{FF2B5EF4-FFF2-40B4-BE49-F238E27FC236}">
                      <a16:creationId xmlns:a16="http://schemas.microsoft.com/office/drawing/2014/main" id="{05346AB3-923B-4B14-6877-C151B00D8C9B}"/>
                    </a:ext>
                  </a:extLst>
                </p:cNvPr>
                <p:cNvSpPr>
                  <a:spLocks/>
                </p:cNvSpPr>
                <p:nvPr/>
              </p:nvSpPr>
              <p:spPr bwMode="auto">
                <a:xfrm>
                  <a:off x="1107" y="1632"/>
                  <a:ext cx="132" cy="17"/>
                </a:xfrm>
                <a:custGeom>
                  <a:avLst/>
                  <a:gdLst/>
                  <a:ahLst/>
                  <a:cxnLst>
                    <a:cxn ang="0">
                      <a:pos x="0" y="16"/>
                    </a:cxn>
                    <a:cxn ang="0">
                      <a:pos x="131" y="16"/>
                    </a:cxn>
                    <a:cxn ang="0">
                      <a:pos x="131" y="0"/>
                    </a:cxn>
                    <a:cxn ang="0">
                      <a:pos x="0" y="0"/>
                    </a:cxn>
                    <a:cxn ang="0">
                      <a:pos x="0" y="16"/>
                    </a:cxn>
                  </a:cxnLst>
                  <a:rect l="0" t="0" r="r" b="b"/>
                  <a:pathLst>
                    <a:path w="132" h="17">
                      <a:moveTo>
                        <a:pt x="0" y="16"/>
                      </a:moveTo>
                      <a:lnTo>
                        <a:pt x="131" y="16"/>
                      </a:lnTo>
                      <a:lnTo>
                        <a:pt x="13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298" name="Freeform 244">
                  <a:extLst>
                    <a:ext uri="{FF2B5EF4-FFF2-40B4-BE49-F238E27FC236}">
                      <a16:creationId xmlns:a16="http://schemas.microsoft.com/office/drawing/2014/main" id="{A56D9761-EC74-32E5-0EBF-6C0FEA9D524C}"/>
                    </a:ext>
                  </a:extLst>
                </p:cNvPr>
                <p:cNvSpPr>
                  <a:spLocks/>
                </p:cNvSpPr>
                <p:nvPr/>
              </p:nvSpPr>
              <p:spPr bwMode="auto">
                <a:xfrm>
                  <a:off x="1084" y="1613"/>
                  <a:ext cx="152" cy="20"/>
                </a:xfrm>
                <a:custGeom>
                  <a:avLst/>
                  <a:gdLst/>
                  <a:ahLst/>
                  <a:cxnLst>
                    <a:cxn ang="0">
                      <a:pos x="151" y="19"/>
                    </a:cxn>
                    <a:cxn ang="0">
                      <a:pos x="26" y="19"/>
                    </a:cxn>
                    <a:cxn ang="0">
                      <a:pos x="0" y="0"/>
                    </a:cxn>
                    <a:cxn ang="0">
                      <a:pos x="125" y="0"/>
                    </a:cxn>
                    <a:cxn ang="0">
                      <a:pos x="151" y="19"/>
                    </a:cxn>
                  </a:cxnLst>
                  <a:rect l="0" t="0" r="r" b="b"/>
                  <a:pathLst>
                    <a:path w="152" h="20">
                      <a:moveTo>
                        <a:pt x="151" y="19"/>
                      </a:moveTo>
                      <a:lnTo>
                        <a:pt x="26" y="19"/>
                      </a:lnTo>
                      <a:lnTo>
                        <a:pt x="0" y="0"/>
                      </a:lnTo>
                      <a:lnTo>
                        <a:pt x="125" y="0"/>
                      </a:lnTo>
                      <a:lnTo>
                        <a:pt x="151" y="19"/>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99" name="Freeform 245">
                  <a:extLst>
                    <a:ext uri="{FF2B5EF4-FFF2-40B4-BE49-F238E27FC236}">
                      <a16:creationId xmlns:a16="http://schemas.microsoft.com/office/drawing/2014/main" id="{77E23AF8-832F-1288-6632-69075016378B}"/>
                    </a:ext>
                  </a:extLst>
                </p:cNvPr>
                <p:cNvSpPr>
                  <a:spLocks/>
                </p:cNvSpPr>
                <p:nvPr/>
              </p:nvSpPr>
              <p:spPr bwMode="auto">
                <a:xfrm>
                  <a:off x="1084" y="1612"/>
                  <a:ext cx="25" cy="33"/>
                </a:xfrm>
                <a:custGeom>
                  <a:avLst/>
                  <a:gdLst/>
                  <a:ahLst/>
                  <a:cxnLst>
                    <a:cxn ang="0">
                      <a:pos x="24" y="21"/>
                    </a:cxn>
                    <a:cxn ang="0">
                      <a:pos x="24" y="32"/>
                    </a:cxn>
                    <a:cxn ang="0">
                      <a:pos x="0" y="10"/>
                    </a:cxn>
                    <a:cxn ang="0">
                      <a:pos x="0" y="0"/>
                    </a:cxn>
                    <a:cxn ang="0">
                      <a:pos x="24" y="21"/>
                    </a:cxn>
                  </a:cxnLst>
                  <a:rect l="0" t="0" r="r" b="b"/>
                  <a:pathLst>
                    <a:path w="25" h="33">
                      <a:moveTo>
                        <a:pt x="24" y="21"/>
                      </a:moveTo>
                      <a:lnTo>
                        <a:pt x="24" y="32"/>
                      </a:lnTo>
                      <a:lnTo>
                        <a:pt x="0" y="10"/>
                      </a:lnTo>
                      <a:lnTo>
                        <a:pt x="0" y="0"/>
                      </a:lnTo>
                      <a:lnTo>
                        <a:pt x="24" y="21"/>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300" name="Freeform 246">
                  <a:extLst>
                    <a:ext uri="{FF2B5EF4-FFF2-40B4-BE49-F238E27FC236}">
                      <a16:creationId xmlns:a16="http://schemas.microsoft.com/office/drawing/2014/main" id="{039DFF79-D282-C45D-93BF-018DBD4E09A9}"/>
                    </a:ext>
                  </a:extLst>
                </p:cNvPr>
                <p:cNvSpPr>
                  <a:spLocks/>
                </p:cNvSpPr>
                <p:nvPr/>
              </p:nvSpPr>
              <p:spPr bwMode="auto">
                <a:xfrm>
                  <a:off x="1083" y="1500"/>
                  <a:ext cx="175" cy="17"/>
                </a:xfrm>
                <a:custGeom>
                  <a:avLst/>
                  <a:gdLst/>
                  <a:ahLst/>
                  <a:cxnLst>
                    <a:cxn ang="0">
                      <a:pos x="174" y="16"/>
                    </a:cxn>
                    <a:cxn ang="0">
                      <a:pos x="19" y="16"/>
                    </a:cxn>
                    <a:cxn ang="0">
                      <a:pos x="0" y="0"/>
                    </a:cxn>
                    <a:cxn ang="0">
                      <a:pos x="153" y="0"/>
                    </a:cxn>
                    <a:cxn ang="0">
                      <a:pos x="174" y="16"/>
                    </a:cxn>
                  </a:cxnLst>
                  <a:rect l="0" t="0" r="r" b="b"/>
                  <a:pathLst>
                    <a:path w="175" h="17">
                      <a:moveTo>
                        <a:pt x="174" y="16"/>
                      </a:moveTo>
                      <a:lnTo>
                        <a:pt x="19" y="16"/>
                      </a:lnTo>
                      <a:lnTo>
                        <a:pt x="0" y="0"/>
                      </a:lnTo>
                      <a:lnTo>
                        <a:pt x="153" y="0"/>
                      </a:lnTo>
                      <a:lnTo>
                        <a:pt x="174"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301" name="Freeform 247">
                  <a:extLst>
                    <a:ext uri="{FF2B5EF4-FFF2-40B4-BE49-F238E27FC236}">
                      <a16:creationId xmlns:a16="http://schemas.microsoft.com/office/drawing/2014/main" id="{74FE4781-14E6-B499-7140-D56F9F1DE57B}"/>
                    </a:ext>
                  </a:extLst>
                </p:cNvPr>
                <p:cNvSpPr>
                  <a:spLocks/>
                </p:cNvSpPr>
                <p:nvPr/>
              </p:nvSpPr>
              <p:spPr bwMode="auto">
                <a:xfrm>
                  <a:off x="1083" y="1500"/>
                  <a:ext cx="18" cy="122"/>
                </a:xfrm>
                <a:custGeom>
                  <a:avLst/>
                  <a:gdLst/>
                  <a:ahLst/>
                  <a:cxnLst>
                    <a:cxn ang="0">
                      <a:pos x="17" y="14"/>
                    </a:cxn>
                    <a:cxn ang="0">
                      <a:pos x="17" y="121"/>
                    </a:cxn>
                    <a:cxn ang="0">
                      <a:pos x="0" y="105"/>
                    </a:cxn>
                    <a:cxn ang="0">
                      <a:pos x="0" y="0"/>
                    </a:cxn>
                    <a:cxn ang="0">
                      <a:pos x="17" y="14"/>
                    </a:cxn>
                  </a:cxnLst>
                  <a:rect l="0" t="0" r="r" b="b"/>
                  <a:pathLst>
                    <a:path w="18" h="122">
                      <a:moveTo>
                        <a:pt x="17" y="14"/>
                      </a:moveTo>
                      <a:lnTo>
                        <a:pt x="17" y="121"/>
                      </a:lnTo>
                      <a:lnTo>
                        <a:pt x="0" y="105"/>
                      </a:lnTo>
                      <a:lnTo>
                        <a:pt x="0" y="0"/>
                      </a:lnTo>
                      <a:lnTo>
                        <a:pt x="17" y="1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302" name="Freeform 248">
                  <a:extLst>
                    <a:ext uri="{FF2B5EF4-FFF2-40B4-BE49-F238E27FC236}">
                      <a16:creationId xmlns:a16="http://schemas.microsoft.com/office/drawing/2014/main" id="{764D80E4-161A-8177-BC17-FFFEEAE2CDB0}"/>
                    </a:ext>
                  </a:extLst>
                </p:cNvPr>
                <p:cNvSpPr>
                  <a:spLocks/>
                </p:cNvSpPr>
                <p:nvPr/>
              </p:nvSpPr>
              <p:spPr bwMode="auto">
                <a:xfrm>
                  <a:off x="1100" y="1515"/>
                  <a:ext cx="156" cy="107"/>
                </a:xfrm>
                <a:custGeom>
                  <a:avLst/>
                  <a:gdLst/>
                  <a:ahLst/>
                  <a:cxnLst>
                    <a:cxn ang="0">
                      <a:pos x="0" y="106"/>
                    </a:cxn>
                    <a:cxn ang="0">
                      <a:pos x="155" y="106"/>
                    </a:cxn>
                    <a:cxn ang="0">
                      <a:pos x="155" y="0"/>
                    </a:cxn>
                    <a:cxn ang="0">
                      <a:pos x="0" y="0"/>
                    </a:cxn>
                    <a:cxn ang="0">
                      <a:pos x="0" y="106"/>
                    </a:cxn>
                  </a:cxnLst>
                  <a:rect l="0" t="0" r="r" b="b"/>
                  <a:pathLst>
                    <a:path w="156" h="107">
                      <a:moveTo>
                        <a:pt x="0" y="106"/>
                      </a:moveTo>
                      <a:lnTo>
                        <a:pt x="155" y="106"/>
                      </a:lnTo>
                      <a:lnTo>
                        <a:pt x="155" y="0"/>
                      </a:lnTo>
                      <a:lnTo>
                        <a:pt x="0" y="0"/>
                      </a:lnTo>
                      <a:lnTo>
                        <a:pt x="0" y="10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303" name="Freeform 249">
                  <a:extLst>
                    <a:ext uri="{FF2B5EF4-FFF2-40B4-BE49-F238E27FC236}">
                      <a16:creationId xmlns:a16="http://schemas.microsoft.com/office/drawing/2014/main" id="{F30FEDEA-C4EC-E8A8-C666-24A7474FEC29}"/>
                    </a:ext>
                  </a:extLst>
                </p:cNvPr>
                <p:cNvSpPr>
                  <a:spLocks/>
                </p:cNvSpPr>
                <p:nvPr/>
              </p:nvSpPr>
              <p:spPr bwMode="auto">
                <a:xfrm>
                  <a:off x="1063" y="1641"/>
                  <a:ext cx="33" cy="41"/>
                </a:xfrm>
                <a:custGeom>
                  <a:avLst/>
                  <a:gdLst/>
                  <a:ahLst/>
                  <a:cxnLst>
                    <a:cxn ang="0">
                      <a:pos x="32" y="32"/>
                    </a:cxn>
                    <a:cxn ang="0">
                      <a:pos x="32" y="40"/>
                    </a:cxn>
                    <a:cxn ang="0">
                      <a:pos x="0" y="15"/>
                    </a:cxn>
                    <a:cxn ang="0">
                      <a:pos x="0" y="0"/>
                    </a:cxn>
                    <a:cxn ang="0">
                      <a:pos x="32" y="32"/>
                    </a:cxn>
                  </a:cxnLst>
                  <a:rect l="0" t="0" r="r" b="b"/>
                  <a:pathLst>
                    <a:path w="33" h="41">
                      <a:moveTo>
                        <a:pt x="32" y="32"/>
                      </a:moveTo>
                      <a:lnTo>
                        <a:pt x="32" y="40"/>
                      </a:lnTo>
                      <a:lnTo>
                        <a:pt x="0" y="15"/>
                      </a:lnTo>
                      <a:lnTo>
                        <a:pt x="0" y="0"/>
                      </a:lnTo>
                      <a:lnTo>
                        <a:pt x="32" y="32"/>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304" name="Freeform 250">
                  <a:extLst>
                    <a:ext uri="{FF2B5EF4-FFF2-40B4-BE49-F238E27FC236}">
                      <a16:creationId xmlns:a16="http://schemas.microsoft.com/office/drawing/2014/main" id="{97EFC12E-CCBE-5A02-20E2-03D3915BEC24}"/>
                    </a:ext>
                  </a:extLst>
                </p:cNvPr>
                <p:cNvSpPr>
                  <a:spLocks/>
                </p:cNvSpPr>
                <p:nvPr/>
              </p:nvSpPr>
              <p:spPr bwMode="auto">
                <a:xfrm>
                  <a:off x="1095" y="1675"/>
                  <a:ext cx="222" cy="17"/>
                </a:xfrm>
                <a:custGeom>
                  <a:avLst/>
                  <a:gdLst/>
                  <a:ahLst/>
                  <a:cxnLst>
                    <a:cxn ang="0">
                      <a:pos x="0" y="16"/>
                    </a:cxn>
                    <a:cxn ang="0">
                      <a:pos x="221" y="16"/>
                    </a:cxn>
                    <a:cxn ang="0">
                      <a:pos x="221" y="0"/>
                    </a:cxn>
                    <a:cxn ang="0">
                      <a:pos x="0" y="0"/>
                    </a:cxn>
                    <a:cxn ang="0">
                      <a:pos x="0" y="16"/>
                    </a:cxn>
                  </a:cxnLst>
                  <a:rect l="0" t="0" r="r" b="b"/>
                  <a:pathLst>
                    <a:path w="222" h="17">
                      <a:moveTo>
                        <a:pt x="0" y="16"/>
                      </a:moveTo>
                      <a:lnTo>
                        <a:pt x="221" y="16"/>
                      </a:lnTo>
                      <a:lnTo>
                        <a:pt x="22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305" name="Freeform 251">
                  <a:extLst>
                    <a:ext uri="{FF2B5EF4-FFF2-40B4-BE49-F238E27FC236}">
                      <a16:creationId xmlns:a16="http://schemas.microsoft.com/office/drawing/2014/main" id="{DF805F4A-622D-DF35-DFB2-06F5E902A499}"/>
                    </a:ext>
                  </a:extLst>
                </p:cNvPr>
                <p:cNvSpPr>
                  <a:spLocks/>
                </p:cNvSpPr>
                <p:nvPr/>
              </p:nvSpPr>
              <p:spPr bwMode="auto">
                <a:xfrm>
                  <a:off x="1118" y="1528"/>
                  <a:ext cx="124" cy="80"/>
                </a:xfrm>
                <a:custGeom>
                  <a:avLst/>
                  <a:gdLst/>
                  <a:ahLst/>
                  <a:cxnLst>
                    <a:cxn ang="0">
                      <a:pos x="0" y="0"/>
                    </a:cxn>
                    <a:cxn ang="0">
                      <a:pos x="123" y="79"/>
                    </a:cxn>
                    <a:cxn ang="0">
                      <a:pos x="0" y="79"/>
                    </a:cxn>
                    <a:cxn ang="0">
                      <a:pos x="0" y="0"/>
                    </a:cxn>
                  </a:cxnLst>
                  <a:rect l="0" t="0" r="r" b="b"/>
                  <a:pathLst>
                    <a:path w="124" h="80">
                      <a:moveTo>
                        <a:pt x="0" y="0"/>
                      </a:moveTo>
                      <a:lnTo>
                        <a:pt x="123" y="79"/>
                      </a:lnTo>
                      <a:lnTo>
                        <a:pt x="0" y="79"/>
                      </a:lnTo>
                      <a:lnTo>
                        <a:pt x="0" y="0"/>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306" name="Freeform 252">
                  <a:extLst>
                    <a:ext uri="{FF2B5EF4-FFF2-40B4-BE49-F238E27FC236}">
                      <a16:creationId xmlns:a16="http://schemas.microsoft.com/office/drawing/2014/main" id="{14E2C841-9034-6B0A-5896-AEB79B3179F9}"/>
                    </a:ext>
                  </a:extLst>
                </p:cNvPr>
                <p:cNvSpPr>
                  <a:spLocks/>
                </p:cNvSpPr>
                <p:nvPr/>
              </p:nvSpPr>
              <p:spPr bwMode="auto">
                <a:xfrm>
                  <a:off x="1118" y="1526"/>
                  <a:ext cx="124" cy="82"/>
                </a:xfrm>
                <a:custGeom>
                  <a:avLst/>
                  <a:gdLst/>
                  <a:ahLst/>
                  <a:cxnLst>
                    <a:cxn ang="0">
                      <a:pos x="0" y="0"/>
                    </a:cxn>
                    <a:cxn ang="0">
                      <a:pos x="123" y="0"/>
                    </a:cxn>
                    <a:cxn ang="0">
                      <a:pos x="123" y="81"/>
                    </a:cxn>
                    <a:cxn ang="0">
                      <a:pos x="0" y="0"/>
                    </a:cxn>
                  </a:cxnLst>
                  <a:rect l="0" t="0" r="r" b="b"/>
                  <a:pathLst>
                    <a:path w="124" h="82">
                      <a:moveTo>
                        <a:pt x="0" y="0"/>
                      </a:moveTo>
                      <a:lnTo>
                        <a:pt x="123" y="0"/>
                      </a:lnTo>
                      <a:lnTo>
                        <a:pt x="123" y="81"/>
                      </a:lnTo>
                      <a:lnTo>
                        <a:pt x="0" y="0"/>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307" name="Freeform 253">
                  <a:extLst>
                    <a:ext uri="{FF2B5EF4-FFF2-40B4-BE49-F238E27FC236}">
                      <a16:creationId xmlns:a16="http://schemas.microsoft.com/office/drawing/2014/main" id="{EDEF574A-09AF-56B5-CFE0-233FC5E914F2}"/>
                    </a:ext>
                  </a:extLst>
                </p:cNvPr>
                <p:cNvSpPr>
                  <a:spLocks/>
                </p:cNvSpPr>
                <p:nvPr/>
              </p:nvSpPr>
              <p:spPr bwMode="auto">
                <a:xfrm>
                  <a:off x="1122" y="1531"/>
                  <a:ext cx="114" cy="73"/>
                </a:xfrm>
                <a:custGeom>
                  <a:avLst/>
                  <a:gdLst/>
                  <a:ahLst/>
                  <a:cxnLst>
                    <a:cxn ang="0">
                      <a:pos x="0" y="72"/>
                    </a:cxn>
                    <a:cxn ang="0">
                      <a:pos x="113" y="72"/>
                    </a:cxn>
                    <a:cxn ang="0">
                      <a:pos x="113" y="0"/>
                    </a:cxn>
                    <a:cxn ang="0">
                      <a:pos x="0" y="0"/>
                    </a:cxn>
                    <a:cxn ang="0">
                      <a:pos x="0" y="72"/>
                    </a:cxn>
                  </a:cxnLst>
                  <a:rect l="0" t="0" r="r" b="b"/>
                  <a:pathLst>
                    <a:path w="114" h="73">
                      <a:moveTo>
                        <a:pt x="0" y="72"/>
                      </a:moveTo>
                      <a:lnTo>
                        <a:pt x="113" y="72"/>
                      </a:lnTo>
                      <a:lnTo>
                        <a:pt x="113" y="0"/>
                      </a:lnTo>
                      <a:lnTo>
                        <a:pt x="0" y="0"/>
                      </a:lnTo>
                      <a:lnTo>
                        <a:pt x="0" y="72"/>
                      </a:lnTo>
                    </a:path>
                  </a:pathLst>
                </a:custGeom>
                <a:solidFill>
                  <a:srgbClr val="44F8FF"/>
                </a:solidFill>
                <a:ln w="12700" cap="rnd" cmpd="sng">
                  <a:noFill/>
                  <a:prstDash val="solid"/>
                  <a:round/>
                  <a:headEnd type="none" w="med" len="med"/>
                  <a:tailEnd type="none" w="med" len="med"/>
                </a:ln>
                <a:effectLst/>
              </p:spPr>
              <p:txBody>
                <a:bodyPr/>
                <a:lstStyle/>
                <a:p>
                  <a:endParaRPr lang="de-DE"/>
                </a:p>
              </p:txBody>
            </p:sp>
            <p:sp>
              <p:nvSpPr>
                <p:cNvPr id="308" name="Freeform 254">
                  <a:extLst>
                    <a:ext uri="{FF2B5EF4-FFF2-40B4-BE49-F238E27FC236}">
                      <a16:creationId xmlns:a16="http://schemas.microsoft.com/office/drawing/2014/main" id="{90202F63-CC67-F9B6-EF46-9810EDB2C316}"/>
                    </a:ext>
                  </a:extLst>
                </p:cNvPr>
                <p:cNvSpPr>
                  <a:spLocks/>
                </p:cNvSpPr>
                <p:nvPr/>
              </p:nvSpPr>
              <p:spPr bwMode="auto">
                <a:xfrm>
                  <a:off x="1063" y="1641"/>
                  <a:ext cx="254" cy="33"/>
                </a:xfrm>
                <a:custGeom>
                  <a:avLst/>
                  <a:gdLst/>
                  <a:ahLst/>
                  <a:cxnLst>
                    <a:cxn ang="0">
                      <a:pos x="253" y="32"/>
                    </a:cxn>
                    <a:cxn ang="0">
                      <a:pos x="30" y="32"/>
                    </a:cxn>
                    <a:cxn ang="0">
                      <a:pos x="0" y="0"/>
                    </a:cxn>
                    <a:cxn ang="0">
                      <a:pos x="222" y="0"/>
                    </a:cxn>
                    <a:cxn ang="0">
                      <a:pos x="253" y="32"/>
                    </a:cxn>
                  </a:cxnLst>
                  <a:rect l="0" t="0" r="r" b="b"/>
                  <a:pathLst>
                    <a:path w="254" h="33">
                      <a:moveTo>
                        <a:pt x="253" y="32"/>
                      </a:moveTo>
                      <a:lnTo>
                        <a:pt x="30" y="32"/>
                      </a:lnTo>
                      <a:lnTo>
                        <a:pt x="0" y="0"/>
                      </a:lnTo>
                      <a:lnTo>
                        <a:pt x="222" y="0"/>
                      </a:lnTo>
                      <a:lnTo>
                        <a:pt x="253" y="32"/>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309" name="Line 255">
                  <a:extLst>
                    <a:ext uri="{FF2B5EF4-FFF2-40B4-BE49-F238E27FC236}">
                      <a16:creationId xmlns:a16="http://schemas.microsoft.com/office/drawing/2014/main" id="{17585C30-49D2-4EEF-43D8-2F71EDFB1477}"/>
                    </a:ext>
                  </a:extLst>
                </p:cNvPr>
                <p:cNvSpPr>
                  <a:spLocks noChangeShapeType="1"/>
                </p:cNvSpPr>
                <p:nvPr/>
              </p:nvSpPr>
              <p:spPr bwMode="auto">
                <a:xfrm>
                  <a:off x="1083" y="1505"/>
                  <a:ext cx="0" cy="98"/>
                </a:xfrm>
                <a:prstGeom prst="line">
                  <a:avLst/>
                </a:prstGeom>
                <a:noFill/>
                <a:ln w="12700">
                  <a:solidFill>
                    <a:srgbClr val="52493E"/>
                  </a:solidFill>
                  <a:round/>
                  <a:headEnd/>
                  <a:tailEnd/>
                </a:ln>
                <a:effectLst/>
              </p:spPr>
              <p:txBody>
                <a:bodyPr wrap="none" anchor="ctr"/>
                <a:lstStyle/>
                <a:p>
                  <a:endParaRPr lang="de-DE"/>
                </a:p>
              </p:txBody>
            </p:sp>
          </p:grpSp>
          <p:sp>
            <p:nvSpPr>
              <p:cNvPr id="294" name="Text Box 256">
                <a:extLst>
                  <a:ext uri="{FF2B5EF4-FFF2-40B4-BE49-F238E27FC236}">
                    <a16:creationId xmlns:a16="http://schemas.microsoft.com/office/drawing/2014/main" id="{717C3B81-4865-25F9-7523-F4B8F652332A}"/>
                  </a:ext>
                </a:extLst>
              </p:cNvPr>
              <p:cNvSpPr txBox="1">
                <a:spLocks noChangeArrowheads="1"/>
              </p:cNvSpPr>
              <p:nvPr/>
            </p:nvSpPr>
            <p:spPr bwMode="auto">
              <a:xfrm>
                <a:off x="1812" y="1616"/>
                <a:ext cx="260" cy="152"/>
              </a:xfrm>
              <a:prstGeom prst="rect">
                <a:avLst/>
              </a:prstGeom>
              <a:noFill/>
              <a:ln w="12700">
                <a:noFill/>
                <a:miter lim="800000"/>
                <a:headEnd/>
                <a:tailEnd/>
              </a:ln>
              <a:effectLst/>
            </p:spPr>
            <p:txBody>
              <a:bodyPr wrap="none">
                <a:spAutoFit/>
              </a:bodyPr>
              <a:lstStyle/>
              <a:p>
                <a:pPr algn="ctr"/>
                <a:r>
                  <a:rPr lang="de-DE" sz="900"/>
                  <a:t>H4  </a:t>
                </a:r>
              </a:p>
            </p:txBody>
          </p:sp>
        </p:grpSp>
        <p:grpSp>
          <p:nvGrpSpPr>
            <p:cNvPr id="209" name="Group 257">
              <a:extLst>
                <a:ext uri="{FF2B5EF4-FFF2-40B4-BE49-F238E27FC236}">
                  <a16:creationId xmlns:a16="http://schemas.microsoft.com/office/drawing/2014/main" id="{5F3059E1-EED0-7D2D-E814-CBD56458DF0F}"/>
                </a:ext>
              </a:extLst>
            </p:cNvPr>
            <p:cNvGrpSpPr>
              <a:grpSpLocks/>
            </p:cNvGrpSpPr>
            <p:nvPr/>
          </p:nvGrpSpPr>
          <p:grpSpPr bwMode="auto">
            <a:xfrm>
              <a:off x="4996" y="2931"/>
              <a:ext cx="379" cy="297"/>
              <a:chOff x="5160" y="3424"/>
              <a:chExt cx="379" cy="297"/>
            </a:xfrm>
          </p:grpSpPr>
          <p:sp>
            <p:nvSpPr>
              <p:cNvPr id="278" name="Freeform 258">
                <a:extLst>
                  <a:ext uri="{FF2B5EF4-FFF2-40B4-BE49-F238E27FC236}">
                    <a16:creationId xmlns:a16="http://schemas.microsoft.com/office/drawing/2014/main" id="{DA312CFA-9188-9A49-2A58-6A292A237674}"/>
                  </a:ext>
                </a:extLst>
              </p:cNvPr>
              <p:cNvSpPr>
                <a:spLocks/>
              </p:cNvSpPr>
              <p:nvPr/>
            </p:nvSpPr>
            <p:spPr bwMode="auto">
              <a:xfrm>
                <a:off x="5164" y="3442"/>
                <a:ext cx="36" cy="161"/>
              </a:xfrm>
              <a:custGeom>
                <a:avLst/>
                <a:gdLst/>
                <a:ahLst/>
                <a:cxnLst>
                  <a:cxn ang="0">
                    <a:pos x="22" y="4"/>
                  </a:cxn>
                  <a:cxn ang="0">
                    <a:pos x="23" y="99"/>
                  </a:cxn>
                  <a:cxn ang="0">
                    <a:pos x="0" y="63"/>
                  </a:cxn>
                  <a:cxn ang="0">
                    <a:pos x="0" y="0"/>
                  </a:cxn>
                  <a:cxn ang="0">
                    <a:pos x="22" y="4"/>
                  </a:cxn>
                </a:cxnLst>
                <a:rect l="0" t="0" r="r" b="b"/>
                <a:pathLst>
                  <a:path w="24" h="100">
                    <a:moveTo>
                      <a:pt x="22" y="4"/>
                    </a:moveTo>
                    <a:lnTo>
                      <a:pt x="23" y="99"/>
                    </a:lnTo>
                    <a:lnTo>
                      <a:pt x="0" y="63"/>
                    </a:lnTo>
                    <a:lnTo>
                      <a:pt x="0" y="0"/>
                    </a:lnTo>
                    <a:lnTo>
                      <a:pt x="22" y="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79" name="Freeform 259">
                <a:extLst>
                  <a:ext uri="{FF2B5EF4-FFF2-40B4-BE49-F238E27FC236}">
                    <a16:creationId xmlns:a16="http://schemas.microsoft.com/office/drawing/2014/main" id="{4B1BB806-0165-B731-A651-F24BD27E8DDA}"/>
                  </a:ext>
                </a:extLst>
              </p:cNvPr>
              <p:cNvSpPr>
                <a:spLocks/>
              </p:cNvSpPr>
              <p:nvPr/>
            </p:nvSpPr>
            <p:spPr bwMode="auto">
              <a:xfrm>
                <a:off x="5160" y="3442"/>
                <a:ext cx="206" cy="27"/>
              </a:xfrm>
              <a:custGeom>
                <a:avLst/>
                <a:gdLst/>
                <a:ahLst/>
                <a:cxnLst>
                  <a:cxn ang="0">
                    <a:pos x="137" y="16"/>
                  </a:cxn>
                  <a:cxn ang="0">
                    <a:pos x="28" y="16"/>
                  </a:cxn>
                  <a:cxn ang="0">
                    <a:pos x="0" y="0"/>
                  </a:cxn>
                  <a:cxn ang="0">
                    <a:pos x="107" y="0"/>
                  </a:cxn>
                  <a:cxn ang="0">
                    <a:pos x="137" y="16"/>
                  </a:cxn>
                </a:cxnLst>
                <a:rect l="0" t="0" r="r" b="b"/>
                <a:pathLst>
                  <a:path w="138" h="17">
                    <a:moveTo>
                      <a:pt x="137" y="16"/>
                    </a:moveTo>
                    <a:lnTo>
                      <a:pt x="28" y="16"/>
                    </a:lnTo>
                    <a:lnTo>
                      <a:pt x="0" y="0"/>
                    </a:lnTo>
                    <a:lnTo>
                      <a:pt x="107" y="0"/>
                    </a:lnTo>
                    <a:lnTo>
                      <a:pt x="137"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80" name="Freeform 260">
                <a:extLst>
                  <a:ext uri="{FF2B5EF4-FFF2-40B4-BE49-F238E27FC236}">
                    <a16:creationId xmlns:a16="http://schemas.microsoft.com/office/drawing/2014/main" id="{EE1ECB20-0EE5-3E98-19AA-06A007E19A32}"/>
                  </a:ext>
                </a:extLst>
              </p:cNvPr>
              <p:cNvSpPr>
                <a:spLocks/>
              </p:cNvSpPr>
              <p:nvPr/>
            </p:nvSpPr>
            <p:spPr bwMode="auto">
              <a:xfrm>
                <a:off x="5226" y="3637"/>
                <a:ext cx="197" cy="28"/>
              </a:xfrm>
              <a:custGeom>
                <a:avLst/>
                <a:gdLst/>
                <a:ahLst/>
                <a:cxnLst>
                  <a:cxn ang="0">
                    <a:pos x="0" y="16"/>
                  </a:cxn>
                  <a:cxn ang="0">
                    <a:pos x="131" y="16"/>
                  </a:cxn>
                  <a:cxn ang="0">
                    <a:pos x="131" y="0"/>
                  </a:cxn>
                  <a:cxn ang="0">
                    <a:pos x="0" y="0"/>
                  </a:cxn>
                  <a:cxn ang="0">
                    <a:pos x="0" y="16"/>
                  </a:cxn>
                </a:cxnLst>
                <a:rect l="0" t="0" r="r" b="b"/>
                <a:pathLst>
                  <a:path w="132" h="17">
                    <a:moveTo>
                      <a:pt x="0" y="16"/>
                    </a:moveTo>
                    <a:lnTo>
                      <a:pt x="131" y="16"/>
                    </a:lnTo>
                    <a:lnTo>
                      <a:pt x="13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281" name="Freeform 261">
                <a:extLst>
                  <a:ext uri="{FF2B5EF4-FFF2-40B4-BE49-F238E27FC236}">
                    <a16:creationId xmlns:a16="http://schemas.microsoft.com/office/drawing/2014/main" id="{79950B67-52CE-7B6F-1220-86AA0003DD40}"/>
                  </a:ext>
                </a:extLst>
              </p:cNvPr>
              <p:cNvSpPr>
                <a:spLocks/>
              </p:cNvSpPr>
              <p:nvPr/>
            </p:nvSpPr>
            <p:spPr bwMode="auto">
              <a:xfrm>
                <a:off x="5191" y="3606"/>
                <a:ext cx="227" cy="33"/>
              </a:xfrm>
              <a:custGeom>
                <a:avLst/>
                <a:gdLst/>
                <a:ahLst/>
                <a:cxnLst>
                  <a:cxn ang="0">
                    <a:pos x="151" y="19"/>
                  </a:cxn>
                  <a:cxn ang="0">
                    <a:pos x="26" y="19"/>
                  </a:cxn>
                  <a:cxn ang="0">
                    <a:pos x="0" y="0"/>
                  </a:cxn>
                  <a:cxn ang="0">
                    <a:pos x="125" y="0"/>
                  </a:cxn>
                  <a:cxn ang="0">
                    <a:pos x="151" y="19"/>
                  </a:cxn>
                </a:cxnLst>
                <a:rect l="0" t="0" r="r" b="b"/>
                <a:pathLst>
                  <a:path w="152" h="20">
                    <a:moveTo>
                      <a:pt x="151" y="19"/>
                    </a:moveTo>
                    <a:lnTo>
                      <a:pt x="26" y="19"/>
                    </a:lnTo>
                    <a:lnTo>
                      <a:pt x="0" y="0"/>
                    </a:lnTo>
                    <a:lnTo>
                      <a:pt x="125" y="0"/>
                    </a:lnTo>
                    <a:lnTo>
                      <a:pt x="151" y="19"/>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82" name="Freeform 262">
                <a:extLst>
                  <a:ext uri="{FF2B5EF4-FFF2-40B4-BE49-F238E27FC236}">
                    <a16:creationId xmlns:a16="http://schemas.microsoft.com/office/drawing/2014/main" id="{55896773-89C9-0B61-75D7-FE5624228C42}"/>
                  </a:ext>
                </a:extLst>
              </p:cNvPr>
              <p:cNvSpPr>
                <a:spLocks/>
              </p:cNvSpPr>
              <p:nvPr/>
            </p:nvSpPr>
            <p:spPr bwMode="auto">
              <a:xfrm>
                <a:off x="5191" y="3605"/>
                <a:ext cx="38" cy="53"/>
              </a:xfrm>
              <a:custGeom>
                <a:avLst/>
                <a:gdLst/>
                <a:ahLst/>
                <a:cxnLst>
                  <a:cxn ang="0">
                    <a:pos x="24" y="21"/>
                  </a:cxn>
                  <a:cxn ang="0">
                    <a:pos x="24" y="32"/>
                  </a:cxn>
                  <a:cxn ang="0">
                    <a:pos x="0" y="10"/>
                  </a:cxn>
                  <a:cxn ang="0">
                    <a:pos x="0" y="0"/>
                  </a:cxn>
                  <a:cxn ang="0">
                    <a:pos x="24" y="21"/>
                  </a:cxn>
                </a:cxnLst>
                <a:rect l="0" t="0" r="r" b="b"/>
                <a:pathLst>
                  <a:path w="25" h="33">
                    <a:moveTo>
                      <a:pt x="24" y="21"/>
                    </a:moveTo>
                    <a:lnTo>
                      <a:pt x="24" y="32"/>
                    </a:lnTo>
                    <a:lnTo>
                      <a:pt x="0" y="10"/>
                    </a:lnTo>
                    <a:lnTo>
                      <a:pt x="0" y="0"/>
                    </a:lnTo>
                    <a:lnTo>
                      <a:pt x="24" y="21"/>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83" name="Freeform 263">
                <a:extLst>
                  <a:ext uri="{FF2B5EF4-FFF2-40B4-BE49-F238E27FC236}">
                    <a16:creationId xmlns:a16="http://schemas.microsoft.com/office/drawing/2014/main" id="{6A489228-504C-6198-7C0A-8F4EAB820610}"/>
                  </a:ext>
                </a:extLst>
              </p:cNvPr>
              <p:cNvSpPr>
                <a:spLocks/>
              </p:cNvSpPr>
              <p:nvPr/>
            </p:nvSpPr>
            <p:spPr bwMode="auto">
              <a:xfrm>
                <a:off x="5190" y="3424"/>
                <a:ext cx="261" cy="27"/>
              </a:xfrm>
              <a:custGeom>
                <a:avLst/>
                <a:gdLst/>
                <a:ahLst/>
                <a:cxnLst>
                  <a:cxn ang="0">
                    <a:pos x="174" y="16"/>
                  </a:cxn>
                  <a:cxn ang="0">
                    <a:pos x="19" y="16"/>
                  </a:cxn>
                  <a:cxn ang="0">
                    <a:pos x="0" y="0"/>
                  </a:cxn>
                  <a:cxn ang="0">
                    <a:pos x="153" y="0"/>
                  </a:cxn>
                  <a:cxn ang="0">
                    <a:pos x="174" y="16"/>
                  </a:cxn>
                </a:cxnLst>
                <a:rect l="0" t="0" r="r" b="b"/>
                <a:pathLst>
                  <a:path w="175" h="17">
                    <a:moveTo>
                      <a:pt x="174" y="16"/>
                    </a:moveTo>
                    <a:lnTo>
                      <a:pt x="19" y="16"/>
                    </a:lnTo>
                    <a:lnTo>
                      <a:pt x="0" y="0"/>
                    </a:lnTo>
                    <a:lnTo>
                      <a:pt x="153" y="0"/>
                    </a:lnTo>
                    <a:lnTo>
                      <a:pt x="174"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84" name="Freeform 264">
                <a:extLst>
                  <a:ext uri="{FF2B5EF4-FFF2-40B4-BE49-F238E27FC236}">
                    <a16:creationId xmlns:a16="http://schemas.microsoft.com/office/drawing/2014/main" id="{E39EEAB3-B3BC-7E29-9E08-C5AB2519E47C}"/>
                  </a:ext>
                </a:extLst>
              </p:cNvPr>
              <p:cNvSpPr>
                <a:spLocks/>
              </p:cNvSpPr>
              <p:nvPr/>
            </p:nvSpPr>
            <p:spPr bwMode="auto">
              <a:xfrm>
                <a:off x="5190" y="3424"/>
                <a:ext cx="27" cy="197"/>
              </a:xfrm>
              <a:custGeom>
                <a:avLst/>
                <a:gdLst/>
                <a:ahLst/>
                <a:cxnLst>
                  <a:cxn ang="0">
                    <a:pos x="17" y="14"/>
                  </a:cxn>
                  <a:cxn ang="0">
                    <a:pos x="17" y="121"/>
                  </a:cxn>
                  <a:cxn ang="0">
                    <a:pos x="0" y="105"/>
                  </a:cxn>
                  <a:cxn ang="0">
                    <a:pos x="0" y="0"/>
                  </a:cxn>
                  <a:cxn ang="0">
                    <a:pos x="17" y="14"/>
                  </a:cxn>
                </a:cxnLst>
                <a:rect l="0" t="0" r="r" b="b"/>
                <a:pathLst>
                  <a:path w="18" h="122">
                    <a:moveTo>
                      <a:pt x="17" y="14"/>
                    </a:moveTo>
                    <a:lnTo>
                      <a:pt x="17" y="121"/>
                    </a:lnTo>
                    <a:lnTo>
                      <a:pt x="0" y="105"/>
                    </a:lnTo>
                    <a:lnTo>
                      <a:pt x="0" y="0"/>
                    </a:lnTo>
                    <a:lnTo>
                      <a:pt x="17" y="1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85" name="Freeform 265">
                <a:extLst>
                  <a:ext uri="{FF2B5EF4-FFF2-40B4-BE49-F238E27FC236}">
                    <a16:creationId xmlns:a16="http://schemas.microsoft.com/office/drawing/2014/main" id="{CA01AD85-0B65-B0DB-5705-A7E3F4C2B918}"/>
                  </a:ext>
                </a:extLst>
              </p:cNvPr>
              <p:cNvSpPr>
                <a:spLocks/>
              </p:cNvSpPr>
              <p:nvPr/>
            </p:nvSpPr>
            <p:spPr bwMode="auto">
              <a:xfrm>
                <a:off x="5215" y="3448"/>
                <a:ext cx="233" cy="173"/>
              </a:xfrm>
              <a:custGeom>
                <a:avLst/>
                <a:gdLst/>
                <a:ahLst/>
                <a:cxnLst>
                  <a:cxn ang="0">
                    <a:pos x="0" y="106"/>
                  </a:cxn>
                  <a:cxn ang="0">
                    <a:pos x="155" y="106"/>
                  </a:cxn>
                  <a:cxn ang="0">
                    <a:pos x="155" y="0"/>
                  </a:cxn>
                  <a:cxn ang="0">
                    <a:pos x="0" y="0"/>
                  </a:cxn>
                  <a:cxn ang="0">
                    <a:pos x="0" y="106"/>
                  </a:cxn>
                </a:cxnLst>
                <a:rect l="0" t="0" r="r" b="b"/>
                <a:pathLst>
                  <a:path w="156" h="107">
                    <a:moveTo>
                      <a:pt x="0" y="106"/>
                    </a:moveTo>
                    <a:lnTo>
                      <a:pt x="155" y="106"/>
                    </a:lnTo>
                    <a:lnTo>
                      <a:pt x="155" y="0"/>
                    </a:lnTo>
                    <a:lnTo>
                      <a:pt x="0" y="0"/>
                    </a:lnTo>
                    <a:lnTo>
                      <a:pt x="0" y="10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286" name="Freeform 266">
                <a:extLst>
                  <a:ext uri="{FF2B5EF4-FFF2-40B4-BE49-F238E27FC236}">
                    <a16:creationId xmlns:a16="http://schemas.microsoft.com/office/drawing/2014/main" id="{4E5EE088-30B7-B907-F2D4-CF9612A05AC1}"/>
                  </a:ext>
                </a:extLst>
              </p:cNvPr>
              <p:cNvSpPr>
                <a:spLocks/>
              </p:cNvSpPr>
              <p:nvPr/>
            </p:nvSpPr>
            <p:spPr bwMode="auto">
              <a:xfrm>
                <a:off x="5160" y="3652"/>
                <a:ext cx="49" cy="66"/>
              </a:xfrm>
              <a:custGeom>
                <a:avLst/>
                <a:gdLst/>
                <a:ahLst/>
                <a:cxnLst>
                  <a:cxn ang="0">
                    <a:pos x="32" y="32"/>
                  </a:cxn>
                  <a:cxn ang="0">
                    <a:pos x="32" y="40"/>
                  </a:cxn>
                  <a:cxn ang="0">
                    <a:pos x="0" y="15"/>
                  </a:cxn>
                  <a:cxn ang="0">
                    <a:pos x="0" y="0"/>
                  </a:cxn>
                  <a:cxn ang="0">
                    <a:pos x="32" y="32"/>
                  </a:cxn>
                </a:cxnLst>
                <a:rect l="0" t="0" r="r" b="b"/>
                <a:pathLst>
                  <a:path w="33" h="41">
                    <a:moveTo>
                      <a:pt x="32" y="32"/>
                    </a:moveTo>
                    <a:lnTo>
                      <a:pt x="32" y="40"/>
                    </a:lnTo>
                    <a:lnTo>
                      <a:pt x="0" y="15"/>
                    </a:lnTo>
                    <a:lnTo>
                      <a:pt x="0" y="0"/>
                    </a:lnTo>
                    <a:lnTo>
                      <a:pt x="32" y="32"/>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87" name="Freeform 267">
                <a:extLst>
                  <a:ext uri="{FF2B5EF4-FFF2-40B4-BE49-F238E27FC236}">
                    <a16:creationId xmlns:a16="http://schemas.microsoft.com/office/drawing/2014/main" id="{5ED55E36-E272-618C-EB32-6D5DD0625197}"/>
                  </a:ext>
                </a:extLst>
              </p:cNvPr>
              <p:cNvSpPr>
                <a:spLocks/>
              </p:cNvSpPr>
              <p:nvPr/>
            </p:nvSpPr>
            <p:spPr bwMode="auto">
              <a:xfrm>
                <a:off x="5208" y="3703"/>
                <a:ext cx="331" cy="18"/>
              </a:xfrm>
              <a:custGeom>
                <a:avLst/>
                <a:gdLst/>
                <a:ahLst/>
                <a:cxnLst>
                  <a:cxn ang="0">
                    <a:pos x="0" y="16"/>
                  </a:cxn>
                  <a:cxn ang="0">
                    <a:pos x="221" y="16"/>
                  </a:cxn>
                  <a:cxn ang="0">
                    <a:pos x="221" y="0"/>
                  </a:cxn>
                  <a:cxn ang="0">
                    <a:pos x="0" y="0"/>
                  </a:cxn>
                  <a:cxn ang="0">
                    <a:pos x="0" y="16"/>
                  </a:cxn>
                </a:cxnLst>
                <a:rect l="0" t="0" r="r" b="b"/>
                <a:pathLst>
                  <a:path w="222" h="17">
                    <a:moveTo>
                      <a:pt x="0" y="16"/>
                    </a:moveTo>
                    <a:lnTo>
                      <a:pt x="221" y="16"/>
                    </a:lnTo>
                    <a:lnTo>
                      <a:pt x="22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288" name="Freeform 268">
                <a:extLst>
                  <a:ext uri="{FF2B5EF4-FFF2-40B4-BE49-F238E27FC236}">
                    <a16:creationId xmlns:a16="http://schemas.microsoft.com/office/drawing/2014/main" id="{E8A7F7CE-0627-C1DC-741E-525F189BFB29}"/>
                  </a:ext>
                </a:extLst>
              </p:cNvPr>
              <p:cNvSpPr>
                <a:spLocks/>
              </p:cNvSpPr>
              <p:nvPr/>
            </p:nvSpPr>
            <p:spPr bwMode="auto">
              <a:xfrm>
                <a:off x="5242" y="3469"/>
                <a:ext cx="185" cy="129"/>
              </a:xfrm>
              <a:custGeom>
                <a:avLst/>
                <a:gdLst/>
                <a:ahLst/>
                <a:cxnLst>
                  <a:cxn ang="0">
                    <a:pos x="0" y="0"/>
                  </a:cxn>
                  <a:cxn ang="0">
                    <a:pos x="123" y="79"/>
                  </a:cxn>
                  <a:cxn ang="0">
                    <a:pos x="0" y="79"/>
                  </a:cxn>
                  <a:cxn ang="0">
                    <a:pos x="0" y="0"/>
                  </a:cxn>
                </a:cxnLst>
                <a:rect l="0" t="0" r="r" b="b"/>
                <a:pathLst>
                  <a:path w="124" h="80">
                    <a:moveTo>
                      <a:pt x="0" y="0"/>
                    </a:moveTo>
                    <a:lnTo>
                      <a:pt x="123" y="79"/>
                    </a:lnTo>
                    <a:lnTo>
                      <a:pt x="0" y="79"/>
                    </a:lnTo>
                    <a:lnTo>
                      <a:pt x="0" y="0"/>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89" name="Freeform 269">
                <a:extLst>
                  <a:ext uri="{FF2B5EF4-FFF2-40B4-BE49-F238E27FC236}">
                    <a16:creationId xmlns:a16="http://schemas.microsoft.com/office/drawing/2014/main" id="{F3734E3F-9E3F-E459-1795-0F31012907BD}"/>
                  </a:ext>
                </a:extLst>
              </p:cNvPr>
              <p:cNvSpPr>
                <a:spLocks/>
              </p:cNvSpPr>
              <p:nvPr/>
            </p:nvSpPr>
            <p:spPr bwMode="auto">
              <a:xfrm>
                <a:off x="5242" y="3466"/>
                <a:ext cx="185" cy="132"/>
              </a:xfrm>
              <a:custGeom>
                <a:avLst/>
                <a:gdLst/>
                <a:ahLst/>
                <a:cxnLst>
                  <a:cxn ang="0">
                    <a:pos x="0" y="0"/>
                  </a:cxn>
                  <a:cxn ang="0">
                    <a:pos x="123" y="0"/>
                  </a:cxn>
                  <a:cxn ang="0">
                    <a:pos x="123" y="81"/>
                  </a:cxn>
                  <a:cxn ang="0">
                    <a:pos x="0" y="0"/>
                  </a:cxn>
                </a:cxnLst>
                <a:rect l="0" t="0" r="r" b="b"/>
                <a:pathLst>
                  <a:path w="124" h="82">
                    <a:moveTo>
                      <a:pt x="0" y="0"/>
                    </a:moveTo>
                    <a:lnTo>
                      <a:pt x="123" y="0"/>
                    </a:lnTo>
                    <a:lnTo>
                      <a:pt x="123" y="81"/>
                    </a:lnTo>
                    <a:lnTo>
                      <a:pt x="0" y="0"/>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90" name="Freeform 270">
                <a:extLst>
                  <a:ext uri="{FF2B5EF4-FFF2-40B4-BE49-F238E27FC236}">
                    <a16:creationId xmlns:a16="http://schemas.microsoft.com/office/drawing/2014/main" id="{57CBF83D-5A60-1859-5316-B261F7C121B0}"/>
                  </a:ext>
                </a:extLst>
              </p:cNvPr>
              <p:cNvSpPr>
                <a:spLocks/>
              </p:cNvSpPr>
              <p:nvPr/>
            </p:nvSpPr>
            <p:spPr bwMode="auto">
              <a:xfrm>
                <a:off x="5248" y="3474"/>
                <a:ext cx="170" cy="118"/>
              </a:xfrm>
              <a:custGeom>
                <a:avLst/>
                <a:gdLst/>
                <a:ahLst/>
                <a:cxnLst>
                  <a:cxn ang="0">
                    <a:pos x="0" y="72"/>
                  </a:cxn>
                  <a:cxn ang="0">
                    <a:pos x="113" y="72"/>
                  </a:cxn>
                  <a:cxn ang="0">
                    <a:pos x="113" y="0"/>
                  </a:cxn>
                  <a:cxn ang="0">
                    <a:pos x="0" y="0"/>
                  </a:cxn>
                  <a:cxn ang="0">
                    <a:pos x="0" y="72"/>
                  </a:cxn>
                </a:cxnLst>
                <a:rect l="0" t="0" r="r" b="b"/>
                <a:pathLst>
                  <a:path w="114" h="73">
                    <a:moveTo>
                      <a:pt x="0" y="72"/>
                    </a:moveTo>
                    <a:lnTo>
                      <a:pt x="113" y="72"/>
                    </a:lnTo>
                    <a:lnTo>
                      <a:pt x="113" y="0"/>
                    </a:lnTo>
                    <a:lnTo>
                      <a:pt x="0" y="0"/>
                    </a:lnTo>
                    <a:lnTo>
                      <a:pt x="0" y="72"/>
                    </a:lnTo>
                  </a:path>
                </a:pathLst>
              </a:custGeom>
              <a:solidFill>
                <a:schemeClr val="tx2"/>
              </a:solidFill>
              <a:ln w="12700" cap="rnd" cmpd="sng">
                <a:noFill/>
                <a:prstDash val="solid"/>
                <a:round/>
                <a:headEnd type="none" w="med" len="med"/>
                <a:tailEnd type="none" w="med" len="med"/>
              </a:ln>
              <a:effectLst/>
            </p:spPr>
            <p:txBody>
              <a:bodyPr/>
              <a:lstStyle/>
              <a:p>
                <a:endParaRPr lang="de-DE"/>
              </a:p>
            </p:txBody>
          </p:sp>
          <p:sp>
            <p:nvSpPr>
              <p:cNvPr id="291" name="Freeform 271">
                <a:extLst>
                  <a:ext uri="{FF2B5EF4-FFF2-40B4-BE49-F238E27FC236}">
                    <a16:creationId xmlns:a16="http://schemas.microsoft.com/office/drawing/2014/main" id="{22D75E3F-40C4-B70E-4E50-69047CFDDE9B}"/>
                  </a:ext>
                </a:extLst>
              </p:cNvPr>
              <p:cNvSpPr>
                <a:spLocks/>
              </p:cNvSpPr>
              <p:nvPr/>
            </p:nvSpPr>
            <p:spPr bwMode="auto">
              <a:xfrm>
                <a:off x="5160" y="3652"/>
                <a:ext cx="379" cy="53"/>
              </a:xfrm>
              <a:custGeom>
                <a:avLst/>
                <a:gdLst/>
                <a:ahLst/>
                <a:cxnLst>
                  <a:cxn ang="0">
                    <a:pos x="253" y="32"/>
                  </a:cxn>
                  <a:cxn ang="0">
                    <a:pos x="30" y="32"/>
                  </a:cxn>
                  <a:cxn ang="0">
                    <a:pos x="0" y="0"/>
                  </a:cxn>
                  <a:cxn ang="0">
                    <a:pos x="222" y="0"/>
                  </a:cxn>
                  <a:cxn ang="0">
                    <a:pos x="253" y="32"/>
                  </a:cxn>
                </a:cxnLst>
                <a:rect l="0" t="0" r="r" b="b"/>
                <a:pathLst>
                  <a:path w="254" h="33">
                    <a:moveTo>
                      <a:pt x="253" y="32"/>
                    </a:moveTo>
                    <a:lnTo>
                      <a:pt x="30" y="32"/>
                    </a:lnTo>
                    <a:lnTo>
                      <a:pt x="0" y="0"/>
                    </a:lnTo>
                    <a:lnTo>
                      <a:pt x="222" y="0"/>
                    </a:lnTo>
                    <a:lnTo>
                      <a:pt x="253" y="32"/>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92" name="Line 272">
                <a:extLst>
                  <a:ext uri="{FF2B5EF4-FFF2-40B4-BE49-F238E27FC236}">
                    <a16:creationId xmlns:a16="http://schemas.microsoft.com/office/drawing/2014/main" id="{89E56981-8A17-42BF-EED5-93399EF56259}"/>
                  </a:ext>
                </a:extLst>
              </p:cNvPr>
              <p:cNvSpPr>
                <a:spLocks noChangeShapeType="1"/>
              </p:cNvSpPr>
              <p:nvPr/>
            </p:nvSpPr>
            <p:spPr bwMode="auto">
              <a:xfrm>
                <a:off x="5190" y="3432"/>
                <a:ext cx="0" cy="158"/>
              </a:xfrm>
              <a:prstGeom prst="line">
                <a:avLst/>
              </a:prstGeom>
              <a:noFill/>
              <a:ln w="12700">
                <a:solidFill>
                  <a:srgbClr val="52493E"/>
                </a:solidFill>
                <a:round/>
                <a:headEnd/>
                <a:tailEnd/>
              </a:ln>
              <a:effectLst/>
            </p:spPr>
            <p:txBody>
              <a:bodyPr wrap="none" anchor="ctr"/>
              <a:lstStyle/>
              <a:p>
                <a:endParaRPr lang="de-DE"/>
              </a:p>
            </p:txBody>
          </p:sp>
        </p:grpSp>
        <p:grpSp>
          <p:nvGrpSpPr>
            <p:cNvPr id="210" name="Group 273">
              <a:extLst>
                <a:ext uri="{FF2B5EF4-FFF2-40B4-BE49-F238E27FC236}">
                  <a16:creationId xmlns:a16="http://schemas.microsoft.com/office/drawing/2014/main" id="{9B6E32FE-B6B2-C7CC-DB02-FBB636F26076}"/>
                </a:ext>
              </a:extLst>
            </p:cNvPr>
            <p:cNvGrpSpPr>
              <a:grpSpLocks/>
            </p:cNvGrpSpPr>
            <p:nvPr/>
          </p:nvGrpSpPr>
          <p:grpSpPr bwMode="auto">
            <a:xfrm>
              <a:off x="4972" y="3118"/>
              <a:ext cx="379" cy="297"/>
              <a:chOff x="5160" y="3424"/>
              <a:chExt cx="379" cy="297"/>
            </a:xfrm>
          </p:grpSpPr>
          <p:sp>
            <p:nvSpPr>
              <p:cNvPr id="263" name="Freeform 274">
                <a:extLst>
                  <a:ext uri="{FF2B5EF4-FFF2-40B4-BE49-F238E27FC236}">
                    <a16:creationId xmlns:a16="http://schemas.microsoft.com/office/drawing/2014/main" id="{9DE2876F-3B90-A5D9-1DA7-AE03FA1A4E47}"/>
                  </a:ext>
                </a:extLst>
              </p:cNvPr>
              <p:cNvSpPr>
                <a:spLocks/>
              </p:cNvSpPr>
              <p:nvPr/>
            </p:nvSpPr>
            <p:spPr bwMode="auto">
              <a:xfrm>
                <a:off x="5164" y="3442"/>
                <a:ext cx="36" cy="161"/>
              </a:xfrm>
              <a:custGeom>
                <a:avLst/>
                <a:gdLst/>
                <a:ahLst/>
                <a:cxnLst>
                  <a:cxn ang="0">
                    <a:pos x="22" y="4"/>
                  </a:cxn>
                  <a:cxn ang="0">
                    <a:pos x="23" y="99"/>
                  </a:cxn>
                  <a:cxn ang="0">
                    <a:pos x="0" y="63"/>
                  </a:cxn>
                  <a:cxn ang="0">
                    <a:pos x="0" y="0"/>
                  </a:cxn>
                  <a:cxn ang="0">
                    <a:pos x="22" y="4"/>
                  </a:cxn>
                </a:cxnLst>
                <a:rect l="0" t="0" r="r" b="b"/>
                <a:pathLst>
                  <a:path w="24" h="100">
                    <a:moveTo>
                      <a:pt x="22" y="4"/>
                    </a:moveTo>
                    <a:lnTo>
                      <a:pt x="23" y="99"/>
                    </a:lnTo>
                    <a:lnTo>
                      <a:pt x="0" y="63"/>
                    </a:lnTo>
                    <a:lnTo>
                      <a:pt x="0" y="0"/>
                    </a:lnTo>
                    <a:lnTo>
                      <a:pt x="22" y="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64" name="Freeform 275">
                <a:extLst>
                  <a:ext uri="{FF2B5EF4-FFF2-40B4-BE49-F238E27FC236}">
                    <a16:creationId xmlns:a16="http://schemas.microsoft.com/office/drawing/2014/main" id="{BFCAAE80-1E73-D68C-C3E7-5FDA0FDD400B}"/>
                  </a:ext>
                </a:extLst>
              </p:cNvPr>
              <p:cNvSpPr>
                <a:spLocks/>
              </p:cNvSpPr>
              <p:nvPr/>
            </p:nvSpPr>
            <p:spPr bwMode="auto">
              <a:xfrm>
                <a:off x="5160" y="3442"/>
                <a:ext cx="206" cy="27"/>
              </a:xfrm>
              <a:custGeom>
                <a:avLst/>
                <a:gdLst/>
                <a:ahLst/>
                <a:cxnLst>
                  <a:cxn ang="0">
                    <a:pos x="137" y="16"/>
                  </a:cxn>
                  <a:cxn ang="0">
                    <a:pos x="28" y="16"/>
                  </a:cxn>
                  <a:cxn ang="0">
                    <a:pos x="0" y="0"/>
                  </a:cxn>
                  <a:cxn ang="0">
                    <a:pos x="107" y="0"/>
                  </a:cxn>
                  <a:cxn ang="0">
                    <a:pos x="137" y="16"/>
                  </a:cxn>
                </a:cxnLst>
                <a:rect l="0" t="0" r="r" b="b"/>
                <a:pathLst>
                  <a:path w="138" h="17">
                    <a:moveTo>
                      <a:pt x="137" y="16"/>
                    </a:moveTo>
                    <a:lnTo>
                      <a:pt x="28" y="16"/>
                    </a:lnTo>
                    <a:lnTo>
                      <a:pt x="0" y="0"/>
                    </a:lnTo>
                    <a:lnTo>
                      <a:pt x="107" y="0"/>
                    </a:lnTo>
                    <a:lnTo>
                      <a:pt x="137"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65" name="Freeform 276">
                <a:extLst>
                  <a:ext uri="{FF2B5EF4-FFF2-40B4-BE49-F238E27FC236}">
                    <a16:creationId xmlns:a16="http://schemas.microsoft.com/office/drawing/2014/main" id="{E1FE22B3-68B2-C8DD-F6BF-0655F049C418}"/>
                  </a:ext>
                </a:extLst>
              </p:cNvPr>
              <p:cNvSpPr>
                <a:spLocks/>
              </p:cNvSpPr>
              <p:nvPr/>
            </p:nvSpPr>
            <p:spPr bwMode="auto">
              <a:xfrm>
                <a:off x="5226" y="3637"/>
                <a:ext cx="197" cy="28"/>
              </a:xfrm>
              <a:custGeom>
                <a:avLst/>
                <a:gdLst/>
                <a:ahLst/>
                <a:cxnLst>
                  <a:cxn ang="0">
                    <a:pos x="0" y="16"/>
                  </a:cxn>
                  <a:cxn ang="0">
                    <a:pos x="131" y="16"/>
                  </a:cxn>
                  <a:cxn ang="0">
                    <a:pos x="131" y="0"/>
                  </a:cxn>
                  <a:cxn ang="0">
                    <a:pos x="0" y="0"/>
                  </a:cxn>
                  <a:cxn ang="0">
                    <a:pos x="0" y="16"/>
                  </a:cxn>
                </a:cxnLst>
                <a:rect l="0" t="0" r="r" b="b"/>
                <a:pathLst>
                  <a:path w="132" h="17">
                    <a:moveTo>
                      <a:pt x="0" y="16"/>
                    </a:moveTo>
                    <a:lnTo>
                      <a:pt x="131" y="16"/>
                    </a:lnTo>
                    <a:lnTo>
                      <a:pt x="13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266" name="Freeform 277">
                <a:extLst>
                  <a:ext uri="{FF2B5EF4-FFF2-40B4-BE49-F238E27FC236}">
                    <a16:creationId xmlns:a16="http://schemas.microsoft.com/office/drawing/2014/main" id="{2383BE9F-1BDA-E23A-6A93-F3D43DB3B917}"/>
                  </a:ext>
                </a:extLst>
              </p:cNvPr>
              <p:cNvSpPr>
                <a:spLocks/>
              </p:cNvSpPr>
              <p:nvPr/>
            </p:nvSpPr>
            <p:spPr bwMode="auto">
              <a:xfrm>
                <a:off x="5191" y="3606"/>
                <a:ext cx="227" cy="33"/>
              </a:xfrm>
              <a:custGeom>
                <a:avLst/>
                <a:gdLst/>
                <a:ahLst/>
                <a:cxnLst>
                  <a:cxn ang="0">
                    <a:pos x="151" y="19"/>
                  </a:cxn>
                  <a:cxn ang="0">
                    <a:pos x="26" y="19"/>
                  </a:cxn>
                  <a:cxn ang="0">
                    <a:pos x="0" y="0"/>
                  </a:cxn>
                  <a:cxn ang="0">
                    <a:pos x="125" y="0"/>
                  </a:cxn>
                  <a:cxn ang="0">
                    <a:pos x="151" y="19"/>
                  </a:cxn>
                </a:cxnLst>
                <a:rect l="0" t="0" r="r" b="b"/>
                <a:pathLst>
                  <a:path w="152" h="20">
                    <a:moveTo>
                      <a:pt x="151" y="19"/>
                    </a:moveTo>
                    <a:lnTo>
                      <a:pt x="26" y="19"/>
                    </a:lnTo>
                    <a:lnTo>
                      <a:pt x="0" y="0"/>
                    </a:lnTo>
                    <a:lnTo>
                      <a:pt x="125" y="0"/>
                    </a:lnTo>
                    <a:lnTo>
                      <a:pt x="151" y="19"/>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67" name="Freeform 278">
                <a:extLst>
                  <a:ext uri="{FF2B5EF4-FFF2-40B4-BE49-F238E27FC236}">
                    <a16:creationId xmlns:a16="http://schemas.microsoft.com/office/drawing/2014/main" id="{963273F6-B98A-8153-5C4E-911BAFB6DA8A}"/>
                  </a:ext>
                </a:extLst>
              </p:cNvPr>
              <p:cNvSpPr>
                <a:spLocks/>
              </p:cNvSpPr>
              <p:nvPr/>
            </p:nvSpPr>
            <p:spPr bwMode="auto">
              <a:xfrm>
                <a:off x="5191" y="3605"/>
                <a:ext cx="38" cy="53"/>
              </a:xfrm>
              <a:custGeom>
                <a:avLst/>
                <a:gdLst/>
                <a:ahLst/>
                <a:cxnLst>
                  <a:cxn ang="0">
                    <a:pos x="24" y="21"/>
                  </a:cxn>
                  <a:cxn ang="0">
                    <a:pos x="24" y="32"/>
                  </a:cxn>
                  <a:cxn ang="0">
                    <a:pos x="0" y="10"/>
                  </a:cxn>
                  <a:cxn ang="0">
                    <a:pos x="0" y="0"/>
                  </a:cxn>
                  <a:cxn ang="0">
                    <a:pos x="24" y="21"/>
                  </a:cxn>
                </a:cxnLst>
                <a:rect l="0" t="0" r="r" b="b"/>
                <a:pathLst>
                  <a:path w="25" h="33">
                    <a:moveTo>
                      <a:pt x="24" y="21"/>
                    </a:moveTo>
                    <a:lnTo>
                      <a:pt x="24" y="32"/>
                    </a:lnTo>
                    <a:lnTo>
                      <a:pt x="0" y="10"/>
                    </a:lnTo>
                    <a:lnTo>
                      <a:pt x="0" y="0"/>
                    </a:lnTo>
                    <a:lnTo>
                      <a:pt x="24" y="21"/>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68" name="Freeform 279">
                <a:extLst>
                  <a:ext uri="{FF2B5EF4-FFF2-40B4-BE49-F238E27FC236}">
                    <a16:creationId xmlns:a16="http://schemas.microsoft.com/office/drawing/2014/main" id="{BC7D512C-4F46-C5CC-F5D7-C08B4F6505BC}"/>
                  </a:ext>
                </a:extLst>
              </p:cNvPr>
              <p:cNvSpPr>
                <a:spLocks/>
              </p:cNvSpPr>
              <p:nvPr/>
            </p:nvSpPr>
            <p:spPr bwMode="auto">
              <a:xfrm>
                <a:off x="5190" y="3424"/>
                <a:ext cx="261" cy="27"/>
              </a:xfrm>
              <a:custGeom>
                <a:avLst/>
                <a:gdLst/>
                <a:ahLst/>
                <a:cxnLst>
                  <a:cxn ang="0">
                    <a:pos x="174" y="16"/>
                  </a:cxn>
                  <a:cxn ang="0">
                    <a:pos x="19" y="16"/>
                  </a:cxn>
                  <a:cxn ang="0">
                    <a:pos x="0" y="0"/>
                  </a:cxn>
                  <a:cxn ang="0">
                    <a:pos x="153" y="0"/>
                  </a:cxn>
                  <a:cxn ang="0">
                    <a:pos x="174" y="16"/>
                  </a:cxn>
                </a:cxnLst>
                <a:rect l="0" t="0" r="r" b="b"/>
                <a:pathLst>
                  <a:path w="175" h="17">
                    <a:moveTo>
                      <a:pt x="174" y="16"/>
                    </a:moveTo>
                    <a:lnTo>
                      <a:pt x="19" y="16"/>
                    </a:lnTo>
                    <a:lnTo>
                      <a:pt x="0" y="0"/>
                    </a:lnTo>
                    <a:lnTo>
                      <a:pt x="153" y="0"/>
                    </a:lnTo>
                    <a:lnTo>
                      <a:pt x="174"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69" name="Freeform 280">
                <a:extLst>
                  <a:ext uri="{FF2B5EF4-FFF2-40B4-BE49-F238E27FC236}">
                    <a16:creationId xmlns:a16="http://schemas.microsoft.com/office/drawing/2014/main" id="{8C8FA996-A1E2-6F72-FB41-391133B10F7C}"/>
                  </a:ext>
                </a:extLst>
              </p:cNvPr>
              <p:cNvSpPr>
                <a:spLocks/>
              </p:cNvSpPr>
              <p:nvPr/>
            </p:nvSpPr>
            <p:spPr bwMode="auto">
              <a:xfrm>
                <a:off x="5190" y="3424"/>
                <a:ext cx="27" cy="197"/>
              </a:xfrm>
              <a:custGeom>
                <a:avLst/>
                <a:gdLst/>
                <a:ahLst/>
                <a:cxnLst>
                  <a:cxn ang="0">
                    <a:pos x="17" y="14"/>
                  </a:cxn>
                  <a:cxn ang="0">
                    <a:pos x="17" y="121"/>
                  </a:cxn>
                  <a:cxn ang="0">
                    <a:pos x="0" y="105"/>
                  </a:cxn>
                  <a:cxn ang="0">
                    <a:pos x="0" y="0"/>
                  </a:cxn>
                  <a:cxn ang="0">
                    <a:pos x="17" y="14"/>
                  </a:cxn>
                </a:cxnLst>
                <a:rect l="0" t="0" r="r" b="b"/>
                <a:pathLst>
                  <a:path w="18" h="122">
                    <a:moveTo>
                      <a:pt x="17" y="14"/>
                    </a:moveTo>
                    <a:lnTo>
                      <a:pt x="17" y="121"/>
                    </a:lnTo>
                    <a:lnTo>
                      <a:pt x="0" y="105"/>
                    </a:lnTo>
                    <a:lnTo>
                      <a:pt x="0" y="0"/>
                    </a:lnTo>
                    <a:lnTo>
                      <a:pt x="17" y="1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70" name="Freeform 281">
                <a:extLst>
                  <a:ext uri="{FF2B5EF4-FFF2-40B4-BE49-F238E27FC236}">
                    <a16:creationId xmlns:a16="http://schemas.microsoft.com/office/drawing/2014/main" id="{F00675EC-098A-12F5-BDF3-A1465DF40905}"/>
                  </a:ext>
                </a:extLst>
              </p:cNvPr>
              <p:cNvSpPr>
                <a:spLocks/>
              </p:cNvSpPr>
              <p:nvPr/>
            </p:nvSpPr>
            <p:spPr bwMode="auto">
              <a:xfrm>
                <a:off x="5215" y="3448"/>
                <a:ext cx="233" cy="173"/>
              </a:xfrm>
              <a:custGeom>
                <a:avLst/>
                <a:gdLst/>
                <a:ahLst/>
                <a:cxnLst>
                  <a:cxn ang="0">
                    <a:pos x="0" y="106"/>
                  </a:cxn>
                  <a:cxn ang="0">
                    <a:pos x="155" y="106"/>
                  </a:cxn>
                  <a:cxn ang="0">
                    <a:pos x="155" y="0"/>
                  </a:cxn>
                  <a:cxn ang="0">
                    <a:pos x="0" y="0"/>
                  </a:cxn>
                  <a:cxn ang="0">
                    <a:pos x="0" y="106"/>
                  </a:cxn>
                </a:cxnLst>
                <a:rect l="0" t="0" r="r" b="b"/>
                <a:pathLst>
                  <a:path w="156" h="107">
                    <a:moveTo>
                      <a:pt x="0" y="106"/>
                    </a:moveTo>
                    <a:lnTo>
                      <a:pt x="155" y="106"/>
                    </a:lnTo>
                    <a:lnTo>
                      <a:pt x="155" y="0"/>
                    </a:lnTo>
                    <a:lnTo>
                      <a:pt x="0" y="0"/>
                    </a:lnTo>
                    <a:lnTo>
                      <a:pt x="0" y="10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271" name="Freeform 282">
                <a:extLst>
                  <a:ext uri="{FF2B5EF4-FFF2-40B4-BE49-F238E27FC236}">
                    <a16:creationId xmlns:a16="http://schemas.microsoft.com/office/drawing/2014/main" id="{D8F5974F-4EE7-7A09-0FC3-646837604D75}"/>
                  </a:ext>
                </a:extLst>
              </p:cNvPr>
              <p:cNvSpPr>
                <a:spLocks/>
              </p:cNvSpPr>
              <p:nvPr/>
            </p:nvSpPr>
            <p:spPr bwMode="auto">
              <a:xfrm>
                <a:off x="5160" y="3652"/>
                <a:ext cx="49" cy="66"/>
              </a:xfrm>
              <a:custGeom>
                <a:avLst/>
                <a:gdLst/>
                <a:ahLst/>
                <a:cxnLst>
                  <a:cxn ang="0">
                    <a:pos x="32" y="32"/>
                  </a:cxn>
                  <a:cxn ang="0">
                    <a:pos x="32" y="40"/>
                  </a:cxn>
                  <a:cxn ang="0">
                    <a:pos x="0" y="15"/>
                  </a:cxn>
                  <a:cxn ang="0">
                    <a:pos x="0" y="0"/>
                  </a:cxn>
                  <a:cxn ang="0">
                    <a:pos x="32" y="32"/>
                  </a:cxn>
                </a:cxnLst>
                <a:rect l="0" t="0" r="r" b="b"/>
                <a:pathLst>
                  <a:path w="33" h="41">
                    <a:moveTo>
                      <a:pt x="32" y="32"/>
                    </a:moveTo>
                    <a:lnTo>
                      <a:pt x="32" y="40"/>
                    </a:lnTo>
                    <a:lnTo>
                      <a:pt x="0" y="15"/>
                    </a:lnTo>
                    <a:lnTo>
                      <a:pt x="0" y="0"/>
                    </a:lnTo>
                    <a:lnTo>
                      <a:pt x="32" y="32"/>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72" name="Freeform 283">
                <a:extLst>
                  <a:ext uri="{FF2B5EF4-FFF2-40B4-BE49-F238E27FC236}">
                    <a16:creationId xmlns:a16="http://schemas.microsoft.com/office/drawing/2014/main" id="{FBA2E6FB-1306-6ED7-5DE8-918A4BDD2415}"/>
                  </a:ext>
                </a:extLst>
              </p:cNvPr>
              <p:cNvSpPr>
                <a:spLocks/>
              </p:cNvSpPr>
              <p:nvPr/>
            </p:nvSpPr>
            <p:spPr bwMode="auto">
              <a:xfrm>
                <a:off x="5208" y="3703"/>
                <a:ext cx="331" cy="18"/>
              </a:xfrm>
              <a:custGeom>
                <a:avLst/>
                <a:gdLst/>
                <a:ahLst/>
                <a:cxnLst>
                  <a:cxn ang="0">
                    <a:pos x="0" y="16"/>
                  </a:cxn>
                  <a:cxn ang="0">
                    <a:pos x="221" y="16"/>
                  </a:cxn>
                  <a:cxn ang="0">
                    <a:pos x="221" y="0"/>
                  </a:cxn>
                  <a:cxn ang="0">
                    <a:pos x="0" y="0"/>
                  </a:cxn>
                  <a:cxn ang="0">
                    <a:pos x="0" y="16"/>
                  </a:cxn>
                </a:cxnLst>
                <a:rect l="0" t="0" r="r" b="b"/>
                <a:pathLst>
                  <a:path w="222" h="17">
                    <a:moveTo>
                      <a:pt x="0" y="16"/>
                    </a:moveTo>
                    <a:lnTo>
                      <a:pt x="221" y="16"/>
                    </a:lnTo>
                    <a:lnTo>
                      <a:pt x="22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273" name="Freeform 284">
                <a:extLst>
                  <a:ext uri="{FF2B5EF4-FFF2-40B4-BE49-F238E27FC236}">
                    <a16:creationId xmlns:a16="http://schemas.microsoft.com/office/drawing/2014/main" id="{B6FA6877-E736-D58B-3F9A-D1825F6C2777}"/>
                  </a:ext>
                </a:extLst>
              </p:cNvPr>
              <p:cNvSpPr>
                <a:spLocks/>
              </p:cNvSpPr>
              <p:nvPr/>
            </p:nvSpPr>
            <p:spPr bwMode="auto">
              <a:xfrm>
                <a:off x="5242" y="3469"/>
                <a:ext cx="185" cy="129"/>
              </a:xfrm>
              <a:custGeom>
                <a:avLst/>
                <a:gdLst/>
                <a:ahLst/>
                <a:cxnLst>
                  <a:cxn ang="0">
                    <a:pos x="0" y="0"/>
                  </a:cxn>
                  <a:cxn ang="0">
                    <a:pos x="123" y="79"/>
                  </a:cxn>
                  <a:cxn ang="0">
                    <a:pos x="0" y="79"/>
                  </a:cxn>
                  <a:cxn ang="0">
                    <a:pos x="0" y="0"/>
                  </a:cxn>
                </a:cxnLst>
                <a:rect l="0" t="0" r="r" b="b"/>
                <a:pathLst>
                  <a:path w="124" h="80">
                    <a:moveTo>
                      <a:pt x="0" y="0"/>
                    </a:moveTo>
                    <a:lnTo>
                      <a:pt x="123" y="79"/>
                    </a:lnTo>
                    <a:lnTo>
                      <a:pt x="0" y="79"/>
                    </a:lnTo>
                    <a:lnTo>
                      <a:pt x="0" y="0"/>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74" name="Freeform 285">
                <a:extLst>
                  <a:ext uri="{FF2B5EF4-FFF2-40B4-BE49-F238E27FC236}">
                    <a16:creationId xmlns:a16="http://schemas.microsoft.com/office/drawing/2014/main" id="{72702647-44A1-79D1-3CF5-9A4B968BE20C}"/>
                  </a:ext>
                </a:extLst>
              </p:cNvPr>
              <p:cNvSpPr>
                <a:spLocks/>
              </p:cNvSpPr>
              <p:nvPr/>
            </p:nvSpPr>
            <p:spPr bwMode="auto">
              <a:xfrm>
                <a:off x="5242" y="3466"/>
                <a:ext cx="185" cy="132"/>
              </a:xfrm>
              <a:custGeom>
                <a:avLst/>
                <a:gdLst/>
                <a:ahLst/>
                <a:cxnLst>
                  <a:cxn ang="0">
                    <a:pos x="0" y="0"/>
                  </a:cxn>
                  <a:cxn ang="0">
                    <a:pos x="123" y="0"/>
                  </a:cxn>
                  <a:cxn ang="0">
                    <a:pos x="123" y="81"/>
                  </a:cxn>
                  <a:cxn ang="0">
                    <a:pos x="0" y="0"/>
                  </a:cxn>
                </a:cxnLst>
                <a:rect l="0" t="0" r="r" b="b"/>
                <a:pathLst>
                  <a:path w="124" h="82">
                    <a:moveTo>
                      <a:pt x="0" y="0"/>
                    </a:moveTo>
                    <a:lnTo>
                      <a:pt x="123" y="0"/>
                    </a:lnTo>
                    <a:lnTo>
                      <a:pt x="123" y="81"/>
                    </a:lnTo>
                    <a:lnTo>
                      <a:pt x="0" y="0"/>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75" name="Freeform 286">
                <a:extLst>
                  <a:ext uri="{FF2B5EF4-FFF2-40B4-BE49-F238E27FC236}">
                    <a16:creationId xmlns:a16="http://schemas.microsoft.com/office/drawing/2014/main" id="{1B02134E-B1E0-8388-FECA-E654C8A4A0D7}"/>
                  </a:ext>
                </a:extLst>
              </p:cNvPr>
              <p:cNvSpPr>
                <a:spLocks/>
              </p:cNvSpPr>
              <p:nvPr/>
            </p:nvSpPr>
            <p:spPr bwMode="auto">
              <a:xfrm>
                <a:off x="5248" y="3474"/>
                <a:ext cx="170" cy="118"/>
              </a:xfrm>
              <a:custGeom>
                <a:avLst/>
                <a:gdLst/>
                <a:ahLst/>
                <a:cxnLst>
                  <a:cxn ang="0">
                    <a:pos x="0" y="72"/>
                  </a:cxn>
                  <a:cxn ang="0">
                    <a:pos x="113" y="72"/>
                  </a:cxn>
                  <a:cxn ang="0">
                    <a:pos x="113" y="0"/>
                  </a:cxn>
                  <a:cxn ang="0">
                    <a:pos x="0" y="0"/>
                  </a:cxn>
                  <a:cxn ang="0">
                    <a:pos x="0" y="72"/>
                  </a:cxn>
                </a:cxnLst>
                <a:rect l="0" t="0" r="r" b="b"/>
                <a:pathLst>
                  <a:path w="114" h="73">
                    <a:moveTo>
                      <a:pt x="0" y="72"/>
                    </a:moveTo>
                    <a:lnTo>
                      <a:pt x="113" y="72"/>
                    </a:lnTo>
                    <a:lnTo>
                      <a:pt x="113" y="0"/>
                    </a:lnTo>
                    <a:lnTo>
                      <a:pt x="0" y="0"/>
                    </a:lnTo>
                    <a:lnTo>
                      <a:pt x="0" y="72"/>
                    </a:lnTo>
                  </a:path>
                </a:pathLst>
              </a:custGeom>
              <a:solidFill>
                <a:schemeClr val="tx2"/>
              </a:solidFill>
              <a:ln w="12700" cap="rnd" cmpd="sng">
                <a:noFill/>
                <a:prstDash val="solid"/>
                <a:round/>
                <a:headEnd type="none" w="med" len="med"/>
                <a:tailEnd type="none" w="med" len="med"/>
              </a:ln>
              <a:effectLst/>
            </p:spPr>
            <p:txBody>
              <a:bodyPr/>
              <a:lstStyle/>
              <a:p>
                <a:endParaRPr lang="de-DE"/>
              </a:p>
            </p:txBody>
          </p:sp>
          <p:sp>
            <p:nvSpPr>
              <p:cNvPr id="276" name="Freeform 287">
                <a:extLst>
                  <a:ext uri="{FF2B5EF4-FFF2-40B4-BE49-F238E27FC236}">
                    <a16:creationId xmlns:a16="http://schemas.microsoft.com/office/drawing/2014/main" id="{50750B50-ECB5-2B33-F40D-7CF8FD56665E}"/>
                  </a:ext>
                </a:extLst>
              </p:cNvPr>
              <p:cNvSpPr>
                <a:spLocks/>
              </p:cNvSpPr>
              <p:nvPr/>
            </p:nvSpPr>
            <p:spPr bwMode="auto">
              <a:xfrm>
                <a:off x="5160" y="3652"/>
                <a:ext cx="379" cy="53"/>
              </a:xfrm>
              <a:custGeom>
                <a:avLst/>
                <a:gdLst/>
                <a:ahLst/>
                <a:cxnLst>
                  <a:cxn ang="0">
                    <a:pos x="253" y="32"/>
                  </a:cxn>
                  <a:cxn ang="0">
                    <a:pos x="30" y="32"/>
                  </a:cxn>
                  <a:cxn ang="0">
                    <a:pos x="0" y="0"/>
                  </a:cxn>
                  <a:cxn ang="0">
                    <a:pos x="222" y="0"/>
                  </a:cxn>
                  <a:cxn ang="0">
                    <a:pos x="253" y="32"/>
                  </a:cxn>
                </a:cxnLst>
                <a:rect l="0" t="0" r="r" b="b"/>
                <a:pathLst>
                  <a:path w="254" h="33">
                    <a:moveTo>
                      <a:pt x="253" y="32"/>
                    </a:moveTo>
                    <a:lnTo>
                      <a:pt x="30" y="32"/>
                    </a:lnTo>
                    <a:lnTo>
                      <a:pt x="0" y="0"/>
                    </a:lnTo>
                    <a:lnTo>
                      <a:pt x="222" y="0"/>
                    </a:lnTo>
                    <a:lnTo>
                      <a:pt x="253" y="32"/>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77" name="Line 288">
                <a:extLst>
                  <a:ext uri="{FF2B5EF4-FFF2-40B4-BE49-F238E27FC236}">
                    <a16:creationId xmlns:a16="http://schemas.microsoft.com/office/drawing/2014/main" id="{E3719506-85E8-A987-9AF0-BF7D996F10A2}"/>
                  </a:ext>
                </a:extLst>
              </p:cNvPr>
              <p:cNvSpPr>
                <a:spLocks noChangeShapeType="1"/>
              </p:cNvSpPr>
              <p:nvPr/>
            </p:nvSpPr>
            <p:spPr bwMode="auto">
              <a:xfrm>
                <a:off x="5190" y="3432"/>
                <a:ext cx="0" cy="158"/>
              </a:xfrm>
              <a:prstGeom prst="line">
                <a:avLst/>
              </a:prstGeom>
              <a:noFill/>
              <a:ln w="12700">
                <a:solidFill>
                  <a:srgbClr val="52493E"/>
                </a:solidFill>
                <a:round/>
                <a:headEnd/>
                <a:tailEnd/>
              </a:ln>
              <a:effectLst/>
            </p:spPr>
            <p:txBody>
              <a:bodyPr wrap="none" anchor="ctr"/>
              <a:lstStyle/>
              <a:p>
                <a:endParaRPr lang="de-DE"/>
              </a:p>
            </p:txBody>
          </p:sp>
        </p:grpSp>
        <p:grpSp>
          <p:nvGrpSpPr>
            <p:cNvPr id="211" name="Group 289">
              <a:extLst>
                <a:ext uri="{FF2B5EF4-FFF2-40B4-BE49-F238E27FC236}">
                  <a16:creationId xmlns:a16="http://schemas.microsoft.com/office/drawing/2014/main" id="{63A2DBAE-E85A-FF1B-1F05-8CF542A15D55}"/>
                </a:ext>
              </a:extLst>
            </p:cNvPr>
            <p:cNvGrpSpPr>
              <a:grpSpLocks/>
            </p:cNvGrpSpPr>
            <p:nvPr/>
          </p:nvGrpSpPr>
          <p:grpSpPr bwMode="auto">
            <a:xfrm>
              <a:off x="4793" y="3280"/>
              <a:ext cx="379" cy="297"/>
              <a:chOff x="5160" y="3424"/>
              <a:chExt cx="379" cy="297"/>
            </a:xfrm>
          </p:grpSpPr>
          <p:sp>
            <p:nvSpPr>
              <p:cNvPr id="248" name="Freeform 290">
                <a:extLst>
                  <a:ext uri="{FF2B5EF4-FFF2-40B4-BE49-F238E27FC236}">
                    <a16:creationId xmlns:a16="http://schemas.microsoft.com/office/drawing/2014/main" id="{D35FD3AD-3958-2064-9DEA-E59FC0B4331F}"/>
                  </a:ext>
                </a:extLst>
              </p:cNvPr>
              <p:cNvSpPr>
                <a:spLocks/>
              </p:cNvSpPr>
              <p:nvPr/>
            </p:nvSpPr>
            <p:spPr bwMode="auto">
              <a:xfrm>
                <a:off x="5164" y="3442"/>
                <a:ext cx="36" cy="161"/>
              </a:xfrm>
              <a:custGeom>
                <a:avLst/>
                <a:gdLst/>
                <a:ahLst/>
                <a:cxnLst>
                  <a:cxn ang="0">
                    <a:pos x="22" y="4"/>
                  </a:cxn>
                  <a:cxn ang="0">
                    <a:pos x="23" y="99"/>
                  </a:cxn>
                  <a:cxn ang="0">
                    <a:pos x="0" y="63"/>
                  </a:cxn>
                  <a:cxn ang="0">
                    <a:pos x="0" y="0"/>
                  </a:cxn>
                  <a:cxn ang="0">
                    <a:pos x="22" y="4"/>
                  </a:cxn>
                </a:cxnLst>
                <a:rect l="0" t="0" r="r" b="b"/>
                <a:pathLst>
                  <a:path w="24" h="100">
                    <a:moveTo>
                      <a:pt x="22" y="4"/>
                    </a:moveTo>
                    <a:lnTo>
                      <a:pt x="23" y="99"/>
                    </a:lnTo>
                    <a:lnTo>
                      <a:pt x="0" y="63"/>
                    </a:lnTo>
                    <a:lnTo>
                      <a:pt x="0" y="0"/>
                    </a:lnTo>
                    <a:lnTo>
                      <a:pt x="22" y="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49" name="Freeform 291">
                <a:extLst>
                  <a:ext uri="{FF2B5EF4-FFF2-40B4-BE49-F238E27FC236}">
                    <a16:creationId xmlns:a16="http://schemas.microsoft.com/office/drawing/2014/main" id="{7D173E2E-568A-AD53-A09E-F536042C56FE}"/>
                  </a:ext>
                </a:extLst>
              </p:cNvPr>
              <p:cNvSpPr>
                <a:spLocks/>
              </p:cNvSpPr>
              <p:nvPr/>
            </p:nvSpPr>
            <p:spPr bwMode="auto">
              <a:xfrm>
                <a:off x="5160" y="3442"/>
                <a:ext cx="206" cy="27"/>
              </a:xfrm>
              <a:custGeom>
                <a:avLst/>
                <a:gdLst/>
                <a:ahLst/>
                <a:cxnLst>
                  <a:cxn ang="0">
                    <a:pos x="137" y="16"/>
                  </a:cxn>
                  <a:cxn ang="0">
                    <a:pos x="28" y="16"/>
                  </a:cxn>
                  <a:cxn ang="0">
                    <a:pos x="0" y="0"/>
                  </a:cxn>
                  <a:cxn ang="0">
                    <a:pos x="107" y="0"/>
                  </a:cxn>
                  <a:cxn ang="0">
                    <a:pos x="137" y="16"/>
                  </a:cxn>
                </a:cxnLst>
                <a:rect l="0" t="0" r="r" b="b"/>
                <a:pathLst>
                  <a:path w="138" h="17">
                    <a:moveTo>
                      <a:pt x="137" y="16"/>
                    </a:moveTo>
                    <a:lnTo>
                      <a:pt x="28" y="16"/>
                    </a:lnTo>
                    <a:lnTo>
                      <a:pt x="0" y="0"/>
                    </a:lnTo>
                    <a:lnTo>
                      <a:pt x="107" y="0"/>
                    </a:lnTo>
                    <a:lnTo>
                      <a:pt x="137"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50" name="Freeform 292">
                <a:extLst>
                  <a:ext uri="{FF2B5EF4-FFF2-40B4-BE49-F238E27FC236}">
                    <a16:creationId xmlns:a16="http://schemas.microsoft.com/office/drawing/2014/main" id="{A04D1BF5-534B-1F77-5B3E-107586C6A7EB}"/>
                  </a:ext>
                </a:extLst>
              </p:cNvPr>
              <p:cNvSpPr>
                <a:spLocks/>
              </p:cNvSpPr>
              <p:nvPr/>
            </p:nvSpPr>
            <p:spPr bwMode="auto">
              <a:xfrm>
                <a:off x="5226" y="3637"/>
                <a:ext cx="197" cy="28"/>
              </a:xfrm>
              <a:custGeom>
                <a:avLst/>
                <a:gdLst/>
                <a:ahLst/>
                <a:cxnLst>
                  <a:cxn ang="0">
                    <a:pos x="0" y="16"/>
                  </a:cxn>
                  <a:cxn ang="0">
                    <a:pos x="131" y="16"/>
                  </a:cxn>
                  <a:cxn ang="0">
                    <a:pos x="131" y="0"/>
                  </a:cxn>
                  <a:cxn ang="0">
                    <a:pos x="0" y="0"/>
                  </a:cxn>
                  <a:cxn ang="0">
                    <a:pos x="0" y="16"/>
                  </a:cxn>
                </a:cxnLst>
                <a:rect l="0" t="0" r="r" b="b"/>
                <a:pathLst>
                  <a:path w="132" h="17">
                    <a:moveTo>
                      <a:pt x="0" y="16"/>
                    </a:moveTo>
                    <a:lnTo>
                      <a:pt x="131" y="16"/>
                    </a:lnTo>
                    <a:lnTo>
                      <a:pt x="13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251" name="Freeform 293">
                <a:extLst>
                  <a:ext uri="{FF2B5EF4-FFF2-40B4-BE49-F238E27FC236}">
                    <a16:creationId xmlns:a16="http://schemas.microsoft.com/office/drawing/2014/main" id="{7CE8D36F-0C4D-6D66-2950-2DB768764928}"/>
                  </a:ext>
                </a:extLst>
              </p:cNvPr>
              <p:cNvSpPr>
                <a:spLocks/>
              </p:cNvSpPr>
              <p:nvPr/>
            </p:nvSpPr>
            <p:spPr bwMode="auto">
              <a:xfrm>
                <a:off x="5191" y="3606"/>
                <a:ext cx="227" cy="33"/>
              </a:xfrm>
              <a:custGeom>
                <a:avLst/>
                <a:gdLst/>
                <a:ahLst/>
                <a:cxnLst>
                  <a:cxn ang="0">
                    <a:pos x="151" y="19"/>
                  </a:cxn>
                  <a:cxn ang="0">
                    <a:pos x="26" y="19"/>
                  </a:cxn>
                  <a:cxn ang="0">
                    <a:pos x="0" y="0"/>
                  </a:cxn>
                  <a:cxn ang="0">
                    <a:pos x="125" y="0"/>
                  </a:cxn>
                  <a:cxn ang="0">
                    <a:pos x="151" y="19"/>
                  </a:cxn>
                </a:cxnLst>
                <a:rect l="0" t="0" r="r" b="b"/>
                <a:pathLst>
                  <a:path w="152" h="20">
                    <a:moveTo>
                      <a:pt x="151" y="19"/>
                    </a:moveTo>
                    <a:lnTo>
                      <a:pt x="26" y="19"/>
                    </a:lnTo>
                    <a:lnTo>
                      <a:pt x="0" y="0"/>
                    </a:lnTo>
                    <a:lnTo>
                      <a:pt x="125" y="0"/>
                    </a:lnTo>
                    <a:lnTo>
                      <a:pt x="151" y="19"/>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52" name="Freeform 294">
                <a:extLst>
                  <a:ext uri="{FF2B5EF4-FFF2-40B4-BE49-F238E27FC236}">
                    <a16:creationId xmlns:a16="http://schemas.microsoft.com/office/drawing/2014/main" id="{DDC011AB-A562-8BA5-904E-292BB92A8197}"/>
                  </a:ext>
                </a:extLst>
              </p:cNvPr>
              <p:cNvSpPr>
                <a:spLocks/>
              </p:cNvSpPr>
              <p:nvPr/>
            </p:nvSpPr>
            <p:spPr bwMode="auto">
              <a:xfrm>
                <a:off x="5191" y="3605"/>
                <a:ext cx="38" cy="53"/>
              </a:xfrm>
              <a:custGeom>
                <a:avLst/>
                <a:gdLst/>
                <a:ahLst/>
                <a:cxnLst>
                  <a:cxn ang="0">
                    <a:pos x="24" y="21"/>
                  </a:cxn>
                  <a:cxn ang="0">
                    <a:pos x="24" y="32"/>
                  </a:cxn>
                  <a:cxn ang="0">
                    <a:pos x="0" y="10"/>
                  </a:cxn>
                  <a:cxn ang="0">
                    <a:pos x="0" y="0"/>
                  </a:cxn>
                  <a:cxn ang="0">
                    <a:pos x="24" y="21"/>
                  </a:cxn>
                </a:cxnLst>
                <a:rect l="0" t="0" r="r" b="b"/>
                <a:pathLst>
                  <a:path w="25" h="33">
                    <a:moveTo>
                      <a:pt x="24" y="21"/>
                    </a:moveTo>
                    <a:lnTo>
                      <a:pt x="24" y="32"/>
                    </a:lnTo>
                    <a:lnTo>
                      <a:pt x="0" y="10"/>
                    </a:lnTo>
                    <a:lnTo>
                      <a:pt x="0" y="0"/>
                    </a:lnTo>
                    <a:lnTo>
                      <a:pt x="24" y="21"/>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53" name="Freeform 295">
                <a:extLst>
                  <a:ext uri="{FF2B5EF4-FFF2-40B4-BE49-F238E27FC236}">
                    <a16:creationId xmlns:a16="http://schemas.microsoft.com/office/drawing/2014/main" id="{741571A5-1537-1C5C-E6E3-55AB96BA549C}"/>
                  </a:ext>
                </a:extLst>
              </p:cNvPr>
              <p:cNvSpPr>
                <a:spLocks/>
              </p:cNvSpPr>
              <p:nvPr/>
            </p:nvSpPr>
            <p:spPr bwMode="auto">
              <a:xfrm>
                <a:off x="5190" y="3424"/>
                <a:ext cx="261" cy="27"/>
              </a:xfrm>
              <a:custGeom>
                <a:avLst/>
                <a:gdLst/>
                <a:ahLst/>
                <a:cxnLst>
                  <a:cxn ang="0">
                    <a:pos x="174" y="16"/>
                  </a:cxn>
                  <a:cxn ang="0">
                    <a:pos x="19" y="16"/>
                  </a:cxn>
                  <a:cxn ang="0">
                    <a:pos x="0" y="0"/>
                  </a:cxn>
                  <a:cxn ang="0">
                    <a:pos x="153" y="0"/>
                  </a:cxn>
                  <a:cxn ang="0">
                    <a:pos x="174" y="16"/>
                  </a:cxn>
                </a:cxnLst>
                <a:rect l="0" t="0" r="r" b="b"/>
                <a:pathLst>
                  <a:path w="175" h="17">
                    <a:moveTo>
                      <a:pt x="174" y="16"/>
                    </a:moveTo>
                    <a:lnTo>
                      <a:pt x="19" y="16"/>
                    </a:lnTo>
                    <a:lnTo>
                      <a:pt x="0" y="0"/>
                    </a:lnTo>
                    <a:lnTo>
                      <a:pt x="153" y="0"/>
                    </a:lnTo>
                    <a:lnTo>
                      <a:pt x="174"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54" name="Freeform 296">
                <a:extLst>
                  <a:ext uri="{FF2B5EF4-FFF2-40B4-BE49-F238E27FC236}">
                    <a16:creationId xmlns:a16="http://schemas.microsoft.com/office/drawing/2014/main" id="{03C98439-51C2-3FE6-3E36-04E2664EE328}"/>
                  </a:ext>
                </a:extLst>
              </p:cNvPr>
              <p:cNvSpPr>
                <a:spLocks/>
              </p:cNvSpPr>
              <p:nvPr/>
            </p:nvSpPr>
            <p:spPr bwMode="auto">
              <a:xfrm>
                <a:off x="5190" y="3424"/>
                <a:ext cx="27" cy="197"/>
              </a:xfrm>
              <a:custGeom>
                <a:avLst/>
                <a:gdLst/>
                <a:ahLst/>
                <a:cxnLst>
                  <a:cxn ang="0">
                    <a:pos x="17" y="14"/>
                  </a:cxn>
                  <a:cxn ang="0">
                    <a:pos x="17" y="121"/>
                  </a:cxn>
                  <a:cxn ang="0">
                    <a:pos x="0" y="105"/>
                  </a:cxn>
                  <a:cxn ang="0">
                    <a:pos x="0" y="0"/>
                  </a:cxn>
                  <a:cxn ang="0">
                    <a:pos x="17" y="14"/>
                  </a:cxn>
                </a:cxnLst>
                <a:rect l="0" t="0" r="r" b="b"/>
                <a:pathLst>
                  <a:path w="18" h="122">
                    <a:moveTo>
                      <a:pt x="17" y="14"/>
                    </a:moveTo>
                    <a:lnTo>
                      <a:pt x="17" y="121"/>
                    </a:lnTo>
                    <a:lnTo>
                      <a:pt x="0" y="105"/>
                    </a:lnTo>
                    <a:lnTo>
                      <a:pt x="0" y="0"/>
                    </a:lnTo>
                    <a:lnTo>
                      <a:pt x="17" y="1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55" name="Freeform 297">
                <a:extLst>
                  <a:ext uri="{FF2B5EF4-FFF2-40B4-BE49-F238E27FC236}">
                    <a16:creationId xmlns:a16="http://schemas.microsoft.com/office/drawing/2014/main" id="{A84DF286-CDE1-0490-D9BF-591101619D8A}"/>
                  </a:ext>
                </a:extLst>
              </p:cNvPr>
              <p:cNvSpPr>
                <a:spLocks/>
              </p:cNvSpPr>
              <p:nvPr/>
            </p:nvSpPr>
            <p:spPr bwMode="auto">
              <a:xfrm>
                <a:off x="5215" y="3448"/>
                <a:ext cx="233" cy="173"/>
              </a:xfrm>
              <a:custGeom>
                <a:avLst/>
                <a:gdLst/>
                <a:ahLst/>
                <a:cxnLst>
                  <a:cxn ang="0">
                    <a:pos x="0" y="106"/>
                  </a:cxn>
                  <a:cxn ang="0">
                    <a:pos x="155" y="106"/>
                  </a:cxn>
                  <a:cxn ang="0">
                    <a:pos x="155" y="0"/>
                  </a:cxn>
                  <a:cxn ang="0">
                    <a:pos x="0" y="0"/>
                  </a:cxn>
                  <a:cxn ang="0">
                    <a:pos x="0" y="106"/>
                  </a:cxn>
                </a:cxnLst>
                <a:rect l="0" t="0" r="r" b="b"/>
                <a:pathLst>
                  <a:path w="156" h="107">
                    <a:moveTo>
                      <a:pt x="0" y="106"/>
                    </a:moveTo>
                    <a:lnTo>
                      <a:pt x="155" y="106"/>
                    </a:lnTo>
                    <a:lnTo>
                      <a:pt x="155" y="0"/>
                    </a:lnTo>
                    <a:lnTo>
                      <a:pt x="0" y="0"/>
                    </a:lnTo>
                    <a:lnTo>
                      <a:pt x="0" y="10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256" name="Freeform 298">
                <a:extLst>
                  <a:ext uri="{FF2B5EF4-FFF2-40B4-BE49-F238E27FC236}">
                    <a16:creationId xmlns:a16="http://schemas.microsoft.com/office/drawing/2014/main" id="{7571F700-60F7-7EAB-7BB7-BD9A2BD65E91}"/>
                  </a:ext>
                </a:extLst>
              </p:cNvPr>
              <p:cNvSpPr>
                <a:spLocks/>
              </p:cNvSpPr>
              <p:nvPr/>
            </p:nvSpPr>
            <p:spPr bwMode="auto">
              <a:xfrm>
                <a:off x="5160" y="3652"/>
                <a:ext cx="49" cy="66"/>
              </a:xfrm>
              <a:custGeom>
                <a:avLst/>
                <a:gdLst/>
                <a:ahLst/>
                <a:cxnLst>
                  <a:cxn ang="0">
                    <a:pos x="32" y="32"/>
                  </a:cxn>
                  <a:cxn ang="0">
                    <a:pos x="32" y="40"/>
                  </a:cxn>
                  <a:cxn ang="0">
                    <a:pos x="0" y="15"/>
                  </a:cxn>
                  <a:cxn ang="0">
                    <a:pos x="0" y="0"/>
                  </a:cxn>
                  <a:cxn ang="0">
                    <a:pos x="32" y="32"/>
                  </a:cxn>
                </a:cxnLst>
                <a:rect l="0" t="0" r="r" b="b"/>
                <a:pathLst>
                  <a:path w="33" h="41">
                    <a:moveTo>
                      <a:pt x="32" y="32"/>
                    </a:moveTo>
                    <a:lnTo>
                      <a:pt x="32" y="40"/>
                    </a:lnTo>
                    <a:lnTo>
                      <a:pt x="0" y="15"/>
                    </a:lnTo>
                    <a:lnTo>
                      <a:pt x="0" y="0"/>
                    </a:lnTo>
                    <a:lnTo>
                      <a:pt x="32" y="32"/>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57" name="Freeform 299">
                <a:extLst>
                  <a:ext uri="{FF2B5EF4-FFF2-40B4-BE49-F238E27FC236}">
                    <a16:creationId xmlns:a16="http://schemas.microsoft.com/office/drawing/2014/main" id="{989CCBFA-79C5-22FF-3674-BB48AB6F0314}"/>
                  </a:ext>
                </a:extLst>
              </p:cNvPr>
              <p:cNvSpPr>
                <a:spLocks/>
              </p:cNvSpPr>
              <p:nvPr/>
            </p:nvSpPr>
            <p:spPr bwMode="auto">
              <a:xfrm>
                <a:off x="5208" y="3703"/>
                <a:ext cx="331" cy="18"/>
              </a:xfrm>
              <a:custGeom>
                <a:avLst/>
                <a:gdLst/>
                <a:ahLst/>
                <a:cxnLst>
                  <a:cxn ang="0">
                    <a:pos x="0" y="16"/>
                  </a:cxn>
                  <a:cxn ang="0">
                    <a:pos x="221" y="16"/>
                  </a:cxn>
                  <a:cxn ang="0">
                    <a:pos x="221" y="0"/>
                  </a:cxn>
                  <a:cxn ang="0">
                    <a:pos x="0" y="0"/>
                  </a:cxn>
                  <a:cxn ang="0">
                    <a:pos x="0" y="16"/>
                  </a:cxn>
                </a:cxnLst>
                <a:rect l="0" t="0" r="r" b="b"/>
                <a:pathLst>
                  <a:path w="222" h="17">
                    <a:moveTo>
                      <a:pt x="0" y="16"/>
                    </a:moveTo>
                    <a:lnTo>
                      <a:pt x="221" y="16"/>
                    </a:lnTo>
                    <a:lnTo>
                      <a:pt x="22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258" name="Freeform 300">
                <a:extLst>
                  <a:ext uri="{FF2B5EF4-FFF2-40B4-BE49-F238E27FC236}">
                    <a16:creationId xmlns:a16="http://schemas.microsoft.com/office/drawing/2014/main" id="{93665D3C-4363-0955-7C75-416ECCC4F30D}"/>
                  </a:ext>
                </a:extLst>
              </p:cNvPr>
              <p:cNvSpPr>
                <a:spLocks/>
              </p:cNvSpPr>
              <p:nvPr/>
            </p:nvSpPr>
            <p:spPr bwMode="auto">
              <a:xfrm>
                <a:off x="5242" y="3469"/>
                <a:ext cx="185" cy="129"/>
              </a:xfrm>
              <a:custGeom>
                <a:avLst/>
                <a:gdLst/>
                <a:ahLst/>
                <a:cxnLst>
                  <a:cxn ang="0">
                    <a:pos x="0" y="0"/>
                  </a:cxn>
                  <a:cxn ang="0">
                    <a:pos x="123" y="79"/>
                  </a:cxn>
                  <a:cxn ang="0">
                    <a:pos x="0" y="79"/>
                  </a:cxn>
                  <a:cxn ang="0">
                    <a:pos x="0" y="0"/>
                  </a:cxn>
                </a:cxnLst>
                <a:rect l="0" t="0" r="r" b="b"/>
                <a:pathLst>
                  <a:path w="124" h="80">
                    <a:moveTo>
                      <a:pt x="0" y="0"/>
                    </a:moveTo>
                    <a:lnTo>
                      <a:pt x="123" y="79"/>
                    </a:lnTo>
                    <a:lnTo>
                      <a:pt x="0" y="79"/>
                    </a:lnTo>
                    <a:lnTo>
                      <a:pt x="0" y="0"/>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59" name="Freeform 301">
                <a:extLst>
                  <a:ext uri="{FF2B5EF4-FFF2-40B4-BE49-F238E27FC236}">
                    <a16:creationId xmlns:a16="http://schemas.microsoft.com/office/drawing/2014/main" id="{9E8840AA-9C6E-475F-26B8-19DF818B340A}"/>
                  </a:ext>
                </a:extLst>
              </p:cNvPr>
              <p:cNvSpPr>
                <a:spLocks/>
              </p:cNvSpPr>
              <p:nvPr/>
            </p:nvSpPr>
            <p:spPr bwMode="auto">
              <a:xfrm>
                <a:off x="5242" y="3466"/>
                <a:ext cx="185" cy="132"/>
              </a:xfrm>
              <a:custGeom>
                <a:avLst/>
                <a:gdLst/>
                <a:ahLst/>
                <a:cxnLst>
                  <a:cxn ang="0">
                    <a:pos x="0" y="0"/>
                  </a:cxn>
                  <a:cxn ang="0">
                    <a:pos x="123" y="0"/>
                  </a:cxn>
                  <a:cxn ang="0">
                    <a:pos x="123" y="81"/>
                  </a:cxn>
                  <a:cxn ang="0">
                    <a:pos x="0" y="0"/>
                  </a:cxn>
                </a:cxnLst>
                <a:rect l="0" t="0" r="r" b="b"/>
                <a:pathLst>
                  <a:path w="124" h="82">
                    <a:moveTo>
                      <a:pt x="0" y="0"/>
                    </a:moveTo>
                    <a:lnTo>
                      <a:pt x="123" y="0"/>
                    </a:lnTo>
                    <a:lnTo>
                      <a:pt x="123" y="81"/>
                    </a:lnTo>
                    <a:lnTo>
                      <a:pt x="0" y="0"/>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60" name="Freeform 302">
                <a:extLst>
                  <a:ext uri="{FF2B5EF4-FFF2-40B4-BE49-F238E27FC236}">
                    <a16:creationId xmlns:a16="http://schemas.microsoft.com/office/drawing/2014/main" id="{339A578E-2B9E-7FBC-99FA-5648DA39D692}"/>
                  </a:ext>
                </a:extLst>
              </p:cNvPr>
              <p:cNvSpPr>
                <a:spLocks/>
              </p:cNvSpPr>
              <p:nvPr/>
            </p:nvSpPr>
            <p:spPr bwMode="auto">
              <a:xfrm>
                <a:off x="5248" y="3474"/>
                <a:ext cx="170" cy="118"/>
              </a:xfrm>
              <a:custGeom>
                <a:avLst/>
                <a:gdLst/>
                <a:ahLst/>
                <a:cxnLst>
                  <a:cxn ang="0">
                    <a:pos x="0" y="72"/>
                  </a:cxn>
                  <a:cxn ang="0">
                    <a:pos x="113" y="72"/>
                  </a:cxn>
                  <a:cxn ang="0">
                    <a:pos x="113" y="0"/>
                  </a:cxn>
                  <a:cxn ang="0">
                    <a:pos x="0" y="0"/>
                  </a:cxn>
                  <a:cxn ang="0">
                    <a:pos x="0" y="72"/>
                  </a:cxn>
                </a:cxnLst>
                <a:rect l="0" t="0" r="r" b="b"/>
                <a:pathLst>
                  <a:path w="114" h="73">
                    <a:moveTo>
                      <a:pt x="0" y="72"/>
                    </a:moveTo>
                    <a:lnTo>
                      <a:pt x="113" y="72"/>
                    </a:lnTo>
                    <a:lnTo>
                      <a:pt x="113" y="0"/>
                    </a:lnTo>
                    <a:lnTo>
                      <a:pt x="0" y="0"/>
                    </a:lnTo>
                    <a:lnTo>
                      <a:pt x="0" y="72"/>
                    </a:lnTo>
                  </a:path>
                </a:pathLst>
              </a:custGeom>
              <a:solidFill>
                <a:schemeClr val="tx2"/>
              </a:solidFill>
              <a:ln w="12700" cap="rnd" cmpd="sng">
                <a:noFill/>
                <a:prstDash val="solid"/>
                <a:round/>
                <a:headEnd type="none" w="med" len="med"/>
                <a:tailEnd type="none" w="med" len="med"/>
              </a:ln>
              <a:effectLst/>
            </p:spPr>
            <p:txBody>
              <a:bodyPr/>
              <a:lstStyle/>
              <a:p>
                <a:endParaRPr lang="de-DE"/>
              </a:p>
            </p:txBody>
          </p:sp>
          <p:sp>
            <p:nvSpPr>
              <p:cNvPr id="261" name="Freeform 303">
                <a:extLst>
                  <a:ext uri="{FF2B5EF4-FFF2-40B4-BE49-F238E27FC236}">
                    <a16:creationId xmlns:a16="http://schemas.microsoft.com/office/drawing/2014/main" id="{5BC7C0AC-7415-63CC-0D2A-DED8B0C44639}"/>
                  </a:ext>
                </a:extLst>
              </p:cNvPr>
              <p:cNvSpPr>
                <a:spLocks/>
              </p:cNvSpPr>
              <p:nvPr/>
            </p:nvSpPr>
            <p:spPr bwMode="auto">
              <a:xfrm>
                <a:off x="5160" y="3652"/>
                <a:ext cx="379" cy="53"/>
              </a:xfrm>
              <a:custGeom>
                <a:avLst/>
                <a:gdLst/>
                <a:ahLst/>
                <a:cxnLst>
                  <a:cxn ang="0">
                    <a:pos x="253" y="32"/>
                  </a:cxn>
                  <a:cxn ang="0">
                    <a:pos x="30" y="32"/>
                  </a:cxn>
                  <a:cxn ang="0">
                    <a:pos x="0" y="0"/>
                  </a:cxn>
                  <a:cxn ang="0">
                    <a:pos x="222" y="0"/>
                  </a:cxn>
                  <a:cxn ang="0">
                    <a:pos x="253" y="32"/>
                  </a:cxn>
                </a:cxnLst>
                <a:rect l="0" t="0" r="r" b="b"/>
                <a:pathLst>
                  <a:path w="254" h="33">
                    <a:moveTo>
                      <a:pt x="253" y="32"/>
                    </a:moveTo>
                    <a:lnTo>
                      <a:pt x="30" y="32"/>
                    </a:lnTo>
                    <a:lnTo>
                      <a:pt x="0" y="0"/>
                    </a:lnTo>
                    <a:lnTo>
                      <a:pt x="222" y="0"/>
                    </a:lnTo>
                    <a:lnTo>
                      <a:pt x="253" y="32"/>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62" name="Line 304">
                <a:extLst>
                  <a:ext uri="{FF2B5EF4-FFF2-40B4-BE49-F238E27FC236}">
                    <a16:creationId xmlns:a16="http://schemas.microsoft.com/office/drawing/2014/main" id="{BD177CC7-B31C-C604-8D49-8850845DC346}"/>
                  </a:ext>
                </a:extLst>
              </p:cNvPr>
              <p:cNvSpPr>
                <a:spLocks noChangeShapeType="1"/>
              </p:cNvSpPr>
              <p:nvPr/>
            </p:nvSpPr>
            <p:spPr bwMode="auto">
              <a:xfrm>
                <a:off x="5190" y="3432"/>
                <a:ext cx="0" cy="158"/>
              </a:xfrm>
              <a:prstGeom prst="line">
                <a:avLst/>
              </a:prstGeom>
              <a:noFill/>
              <a:ln w="12700">
                <a:solidFill>
                  <a:srgbClr val="52493E"/>
                </a:solidFill>
                <a:round/>
                <a:headEnd/>
                <a:tailEnd/>
              </a:ln>
              <a:effectLst/>
            </p:spPr>
            <p:txBody>
              <a:bodyPr wrap="none" anchor="ctr"/>
              <a:lstStyle/>
              <a:p>
                <a:endParaRPr lang="de-DE"/>
              </a:p>
            </p:txBody>
          </p:sp>
        </p:grpSp>
        <p:grpSp>
          <p:nvGrpSpPr>
            <p:cNvPr id="212" name="Group 305">
              <a:extLst>
                <a:ext uri="{FF2B5EF4-FFF2-40B4-BE49-F238E27FC236}">
                  <a16:creationId xmlns:a16="http://schemas.microsoft.com/office/drawing/2014/main" id="{17C6B009-61E2-96AD-8B1A-893BE3360170}"/>
                </a:ext>
              </a:extLst>
            </p:cNvPr>
            <p:cNvGrpSpPr>
              <a:grpSpLocks/>
            </p:cNvGrpSpPr>
            <p:nvPr/>
          </p:nvGrpSpPr>
          <p:grpSpPr bwMode="auto">
            <a:xfrm>
              <a:off x="4589" y="3364"/>
              <a:ext cx="379" cy="297"/>
              <a:chOff x="5160" y="3424"/>
              <a:chExt cx="379" cy="297"/>
            </a:xfrm>
          </p:grpSpPr>
          <p:sp>
            <p:nvSpPr>
              <p:cNvPr id="233" name="Freeform 306">
                <a:extLst>
                  <a:ext uri="{FF2B5EF4-FFF2-40B4-BE49-F238E27FC236}">
                    <a16:creationId xmlns:a16="http://schemas.microsoft.com/office/drawing/2014/main" id="{D3B97F75-0A5A-899B-AACC-EF2821ED512D}"/>
                  </a:ext>
                </a:extLst>
              </p:cNvPr>
              <p:cNvSpPr>
                <a:spLocks/>
              </p:cNvSpPr>
              <p:nvPr/>
            </p:nvSpPr>
            <p:spPr bwMode="auto">
              <a:xfrm>
                <a:off x="5164" y="3442"/>
                <a:ext cx="36" cy="161"/>
              </a:xfrm>
              <a:custGeom>
                <a:avLst/>
                <a:gdLst/>
                <a:ahLst/>
                <a:cxnLst>
                  <a:cxn ang="0">
                    <a:pos x="22" y="4"/>
                  </a:cxn>
                  <a:cxn ang="0">
                    <a:pos x="23" y="99"/>
                  </a:cxn>
                  <a:cxn ang="0">
                    <a:pos x="0" y="63"/>
                  </a:cxn>
                  <a:cxn ang="0">
                    <a:pos x="0" y="0"/>
                  </a:cxn>
                  <a:cxn ang="0">
                    <a:pos x="22" y="4"/>
                  </a:cxn>
                </a:cxnLst>
                <a:rect l="0" t="0" r="r" b="b"/>
                <a:pathLst>
                  <a:path w="24" h="100">
                    <a:moveTo>
                      <a:pt x="22" y="4"/>
                    </a:moveTo>
                    <a:lnTo>
                      <a:pt x="23" y="99"/>
                    </a:lnTo>
                    <a:lnTo>
                      <a:pt x="0" y="63"/>
                    </a:lnTo>
                    <a:lnTo>
                      <a:pt x="0" y="0"/>
                    </a:lnTo>
                    <a:lnTo>
                      <a:pt x="22" y="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34" name="Freeform 307">
                <a:extLst>
                  <a:ext uri="{FF2B5EF4-FFF2-40B4-BE49-F238E27FC236}">
                    <a16:creationId xmlns:a16="http://schemas.microsoft.com/office/drawing/2014/main" id="{2DEB4CC3-89A8-160A-9212-2882CEA16FC3}"/>
                  </a:ext>
                </a:extLst>
              </p:cNvPr>
              <p:cNvSpPr>
                <a:spLocks/>
              </p:cNvSpPr>
              <p:nvPr/>
            </p:nvSpPr>
            <p:spPr bwMode="auto">
              <a:xfrm>
                <a:off x="5160" y="3442"/>
                <a:ext cx="206" cy="27"/>
              </a:xfrm>
              <a:custGeom>
                <a:avLst/>
                <a:gdLst/>
                <a:ahLst/>
                <a:cxnLst>
                  <a:cxn ang="0">
                    <a:pos x="137" y="16"/>
                  </a:cxn>
                  <a:cxn ang="0">
                    <a:pos x="28" y="16"/>
                  </a:cxn>
                  <a:cxn ang="0">
                    <a:pos x="0" y="0"/>
                  </a:cxn>
                  <a:cxn ang="0">
                    <a:pos x="107" y="0"/>
                  </a:cxn>
                  <a:cxn ang="0">
                    <a:pos x="137" y="16"/>
                  </a:cxn>
                </a:cxnLst>
                <a:rect l="0" t="0" r="r" b="b"/>
                <a:pathLst>
                  <a:path w="138" h="17">
                    <a:moveTo>
                      <a:pt x="137" y="16"/>
                    </a:moveTo>
                    <a:lnTo>
                      <a:pt x="28" y="16"/>
                    </a:lnTo>
                    <a:lnTo>
                      <a:pt x="0" y="0"/>
                    </a:lnTo>
                    <a:lnTo>
                      <a:pt x="107" y="0"/>
                    </a:lnTo>
                    <a:lnTo>
                      <a:pt x="137"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35" name="Freeform 308">
                <a:extLst>
                  <a:ext uri="{FF2B5EF4-FFF2-40B4-BE49-F238E27FC236}">
                    <a16:creationId xmlns:a16="http://schemas.microsoft.com/office/drawing/2014/main" id="{C00FD083-5220-22EF-42F0-B4665E732F55}"/>
                  </a:ext>
                </a:extLst>
              </p:cNvPr>
              <p:cNvSpPr>
                <a:spLocks/>
              </p:cNvSpPr>
              <p:nvPr/>
            </p:nvSpPr>
            <p:spPr bwMode="auto">
              <a:xfrm>
                <a:off x="5226" y="3637"/>
                <a:ext cx="197" cy="28"/>
              </a:xfrm>
              <a:custGeom>
                <a:avLst/>
                <a:gdLst/>
                <a:ahLst/>
                <a:cxnLst>
                  <a:cxn ang="0">
                    <a:pos x="0" y="16"/>
                  </a:cxn>
                  <a:cxn ang="0">
                    <a:pos x="131" y="16"/>
                  </a:cxn>
                  <a:cxn ang="0">
                    <a:pos x="131" y="0"/>
                  </a:cxn>
                  <a:cxn ang="0">
                    <a:pos x="0" y="0"/>
                  </a:cxn>
                  <a:cxn ang="0">
                    <a:pos x="0" y="16"/>
                  </a:cxn>
                </a:cxnLst>
                <a:rect l="0" t="0" r="r" b="b"/>
                <a:pathLst>
                  <a:path w="132" h="17">
                    <a:moveTo>
                      <a:pt x="0" y="16"/>
                    </a:moveTo>
                    <a:lnTo>
                      <a:pt x="131" y="16"/>
                    </a:lnTo>
                    <a:lnTo>
                      <a:pt x="13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236" name="Freeform 309">
                <a:extLst>
                  <a:ext uri="{FF2B5EF4-FFF2-40B4-BE49-F238E27FC236}">
                    <a16:creationId xmlns:a16="http://schemas.microsoft.com/office/drawing/2014/main" id="{49A584AC-5256-419B-A8C4-CA17C8C12201}"/>
                  </a:ext>
                </a:extLst>
              </p:cNvPr>
              <p:cNvSpPr>
                <a:spLocks/>
              </p:cNvSpPr>
              <p:nvPr/>
            </p:nvSpPr>
            <p:spPr bwMode="auto">
              <a:xfrm>
                <a:off x="5191" y="3606"/>
                <a:ext cx="227" cy="33"/>
              </a:xfrm>
              <a:custGeom>
                <a:avLst/>
                <a:gdLst/>
                <a:ahLst/>
                <a:cxnLst>
                  <a:cxn ang="0">
                    <a:pos x="151" y="19"/>
                  </a:cxn>
                  <a:cxn ang="0">
                    <a:pos x="26" y="19"/>
                  </a:cxn>
                  <a:cxn ang="0">
                    <a:pos x="0" y="0"/>
                  </a:cxn>
                  <a:cxn ang="0">
                    <a:pos x="125" y="0"/>
                  </a:cxn>
                  <a:cxn ang="0">
                    <a:pos x="151" y="19"/>
                  </a:cxn>
                </a:cxnLst>
                <a:rect l="0" t="0" r="r" b="b"/>
                <a:pathLst>
                  <a:path w="152" h="20">
                    <a:moveTo>
                      <a:pt x="151" y="19"/>
                    </a:moveTo>
                    <a:lnTo>
                      <a:pt x="26" y="19"/>
                    </a:lnTo>
                    <a:lnTo>
                      <a:pt x="0" y="0"/>
                    </a:lnTo>
                    <a:lnTo>
                      <a:pt x="125" y="0"/>
                    </a:lnTo>
                    <a:lnTo>
                      <a:pt x="151" y="19"/>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37" name="Freeform 310">
                <a:extLst>
                  <a:ext uri="{FF2B5EF4-FFF2-40B4-BE49-F238E27FC236}">
                    <a16:creationId xmlns:a16="http://schemas.microsoft.com/office/drawing/2014/main" id="{B0E96FEE-2714-249D-5219-6A9BD5802B05}"/>
                  </a:ext>
                </a:extLst>
              </p:cNvPr>
              <p:cNvSpPr>
                <a:spLocks/>
              </p:cNvSpPr>
              <p:nvPr/>
            </p:nvSpPr>
            <p:spPr bwMode="auto">
              <a:xfrm>
                <a:off x="5191" y="3605"/>
                <a:ext cx="38" cy="53"/>
              </a:xfrm>
              <a:custGeom>
                <a:avLst/>
                <a:gdLst/>
                <a:ahLst/>
                <a:cxnLst>
                  <a:cxn ang="0">
                    <a:pos x="24" y="21"/>
                  </a:cxn>
                  <a:cxn ang="0">
                    <a:pos x="24" y="32"/>
                  </a:cxn>
                  <a:cxn ang="0">
                    <a:pos x="0" y="10"/>
                  </a:cxn>
                  <a:cxn ang="0">
                    <a:pos x="0" y="0"/>
                  </a:cxn>
                  <a:cxn ang="0">
                    <a:pos x="24" y="21"/>
                  </a:cxn>
                </a:cxnLst>
                <a:rect l="0" t="0" r="r" b="b"/>
                <a:pathLst>
                  <a:path w="25" h="33">
                    <a:moveTo>
                      <a:pt x="24" y="21"/>
                    </a:moveTo>
                    <a:lnTo>
                      <a:pt x="24" y="32"/>
                    </a:lnTo>
                    <a:lnTo>
                      <a:pt x="0" y="10"/>
                    </a:lnTo>
                    <a:lnTo>
                      <a:pt x="0" y="0"/>
                    </a:lnTo>
                    <a:lnTo>
                      <a:pt x="24" y="21"/>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38" name="Freeform 311">
                <a:extLst>
                  <a:ext uri="{FF2B5EF4-FFF2-40B4-BE49-F238E27FC236}">
                    <a16:creationId xmlns:a16="http://schemas.microsoft.com/office/drawing/2014/main" id="{DFE5F3D0-1456-60C8-0654-E18F222591CC}"/>
                  </a:ext>
                </a:extLst>
              </p:cNvPr>
              <p:cNvSpPr>
                <a:spLocks/>
              </p:cNvSpPr>
              <p:nvPr/>
            </p:nvSpPr>
            <p:spPr bwMode="auto">
              <a:xfrm>
                <a:off x="5190" y="3424"/>
                <a:ext cx="261" cy="27"/>
              </a:xfrm>
              <a:custGeom>
                <a:avLst/>
                <a:gdLst/>
                <a:ahLst/>
                <a:cxnLst>
                  <a:cxn ang="0">
                    <a:pos x="174" y="16"/>
                  </a:cxn>
                  <a:cxn ang="0">
                    <a:pos x="19" y="16"/>
                  </a:cxn>
                  <a:cxn ang="0">
                    <a:pos x="0" y="0"/>
                  </a:cxn>
                  <a:cxn ang="0">
                    <a:pos x="153" y="0"/>
                  </a:cxn>
                  <a:cxn ang="0">
                    <a:pos x="174" y="16"/>
                  </a:cxn>
                </a:cxnLst>
                <a:rect l="0" t="0" r="r" b="b"/>
                <a:pathLst>
                  <a:path w="175" h="17">
                    <a:moveTo>
                      <a:pt x="174" y="16"/>
                    </a:moveTo>
                    <a:lnTo>
                      <a:pt x="19" y="16"/>
                    </a:lnTo>
                    <a:lnTo>
                      <a:pt x="0" y="0"/>
                    </a:lnTo>
                    <a:lnTo>
                      <a:pt x="153" y="0"/>
                    </a:lnTo>
                    <a:lnTo>
                      <a:pt x="174"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39" name="Freeform 312">
                <a:extLst>
                  <a:ext uri="{FF2B5EF4-FFF2-40B4-BE49-F238E27FC236}">
                    <a16:creationId xmlns:a16="http://schemas.microsoft.com/office/drawing/2014/main" id="{1FB9038B-40D3-FAF5-329F-39FAD3567072}"/>
                  </a:ext>
                </a:extLst>
              </p:cNvPr>
              <p:cNvSpPr>
                <a:spLocks/>
              </p:cNvSpPr>
              <p:nvPr/>
            </p:nvSpPr>
            <p:spPr bwMode="auto">
              <a:xfrm>
                <a:off x="5190" y="3424"/>
                <a:ext cx="27" cy="197"/>
              </a:xfrm>
              <a:custGeom>
                <a:avLst/>
                <a:gdLst/>
                <a:ahLst/>
                <a:cxnLst>
                  <a:cxn ang="0">
                    <a:pos x="17" y="14"/>
                  </a:cxn>
                  <a:cxn ang="0">
                    <a:pos x="17" y="121"/>
                  </a:cxn>
                  <a:cxn ang="0">
                    <a:pos x="0" y="105"/>
                  </a:cxn>
                  <a:cxn ang="0">
                    <a:pos x="0" y="0"/>
                  </a:cxn>
                  <a:cxn ang="0">
                    <a:pos x="17" y="14"/>
                  </a:cxn>
                </a:cxnLst>
                <a:rect l="0" t="0" r="r" b="b"/>
                <a:pathLst>
                  <a:path w="18" h="122">
                    <a:moveTo>
                      <a:pt x="17" y="14"/>
                    </a:moveTo>
                    <a:lnTo>
                      <a:pt x="17" y="121"/>
                    </a:lnTo>
                    <a:lnTo>
                      <a:pt x="0" y="105"/>
                    </a:lnTo>
                    <a:lnTo>
                      <a:pt x="0" y="0"/>
                    </a:lnTo>
                    <a:lnTo>
                      <a:pt x="17" y="1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40" name="Freeform 313">
                <a:extLst>
                  <a:ext uri="{FF2B5EF4-FFF2-40B4-BE49-F238E27FC236}">
                    <a16:creationId xmlns:a16="http://schemas.microsoft.com/office/drawing/2014/main" id="{9521C44E-0CAD-DE28-1EB4-E9F70BF84167}"/>
                  </a:ext>
                </a:extLst>
              </p:cNvPr>
              <p:cNvSpPr>
                <a:spLocks/>
              </p:cNvSpPr>
              <p:nvPr/>
            </p:nvSpPr>
            <p:spPr bwMode="auto">
              <a:xfrm>
                <a:off x="5215" y="3448"/>
                <a:ext cx="233" cy="173"/>
              </a:xfrm>
              <a:custGeom>
                <a:avLst/>
                <a:gdLst/>
                <a:ahLst/>
                <a:cxnLst>
                  <a:cxn ang="0">
                    <a:pos x="0" y="106"/>
                  </a:cxn>
                  <a:cxn ang="0">
                    <a:pos x="155" y="106"/>
                  </a:cxn>
                  <a:cxn ang="0">
                    <a:pos x="155" y="0"/>
                  </a:cxn>
                  <a:cxn ang="0">
                    <a:pos x="0" y="0"/>
                  </a:cxn>
                  <a:cxn ang="0">
                    <a:pos x="0" y="106"/>
                  </a:cxn>
                </a:cxnLst>
                <a:rect l="0" t="0" r="r" b="b"/>
                <a:pathLst>
                  <a:path w="156" h="107">
                    <a:moveTo>
                      <a:pt x="0" y="106"/>
                    </a:moveTo>
                    <a:lnTo>
                      <a:pt x="155" y="106"/>
                    </a:lnTo>
                    <a:lnTo>
                      <a:pt x="155" y="0"/>
                    </a:lnTo>
                    <a:lnTo>
                      <a:pt x="0" y="0"/>
                    </a:lnTo>
                    <a:lnTo>
                      <a:pt x="0" y="10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241" name="Freeform 314">
                <a:extLst>
                  <a:ext uri="{FF2B5EF4-FFF2-40B4-BE49-F238E27FC236}">
                    <a16:creationId xmlns:a16="http://schemas.microsoft.com/office/drawing/2014/main" id="{10DE2191-6E3C-BDE1-4E7D-88AE6E9C7B32}"/>
                  </a:ext>
                </a:extLst>
              </p:cNvPr>
              <p:cNvSpPr>
                <a:spLocks/>
              </p:cNvSpPr>
              <p:nvPr/>
            </p:nvSpPr>
            <p:spPr bwMode="auto">
              <a:xfrm>
                <a:off x="5160" y="3652"/>
                <a:ext cx="49" cy="66"/>
              </a:xfrm>
              <a:custGeom>
                <a:avLst/>
                <a:gdLst/>
                <a:ahLst/>
                <a:cxnLst>
                  <a:cxn ang="0">
                    <a:pos x="32" y="32"/>
                  </a:cxn>
                  <a:cxn ang="0">
                    <a:pos x="32" y="40"/>
                  </a:cxn>
                  <a:cxn ang="0">
                    <a:pos x="0" y="15"/>
                  </a:cxn>
                  <a:cxn ang="0">
                    <a:pos x="0" y="0"/>
                  </a:cxn>
                  <a:cxn ang="0">
                    <a:pos x="32" y="32"/>
                  </a:cxn>
                </a:cxnLst>
                <a:rect l="0" t="0" r="r" b="b"/>
                <a:pathLst>
                  <a:path w="33" h="41">
                    <a:moveTo>
                      <a:pt x="32" y="32"/>
                    </a:moveTo>
                    <a:lnTo>
                      <a:pt x="32" y="40"/>
                    </a:lnTo>
                    <a:lnTo>
                      <a:pt x="0" y="15"/>
                    </a:lnTo>
                    <a:lnTo>
                      <a:pt x="0" y="0"/>
                    </a:lnTo>
                    <a:lnTo>
                      <a:pt x="32" y="32"/>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42" name="Freeform 315">
                <a:extLst>
                  <a:ext uri="{FF2B5EF4-FFF2-40B4-BE49-F238E27FC236}">
                    <a16:creationId xmlns:a16="http://schemas.microsoft.com/office/drawing/2014/main" id="{E9DFB988-AB01-19F1-645A-1AFE25200927}"/>
                  </a:ext>
                </a:extLst>
              </p:cNvPr>
              <p:cNvSpPr>
                <a:spLocks/>
              </p:cNvSpPr>
              <p:nvPr/>
            </p:nvSpPr>
            <p:spPr bwMode="auto">
              <a:xfrm>
                <a:off x="5208" y="3703"/>
                <a:ext cx="331" cy="18"/>
              </a:xfrm>
              <a:custGeom>
                <a:avLst/>
                <a:gdLst/>
                <a:ahLst/>
                <a:cxnLst>
                  <a:cxn ang="0">
                    <a:pos x="0" y="16"/>
                  </a:cxn>
                  <a:cxn ang="0">
                    <a:pos x="221" y="16"/>
                  </a:cxn>
                  <a:cxn ang="0">
                    <a:pos x="221" y="0"/>
                  </a:cxn>
                  <a:cxn ang="0">
                    <a:pos x="0" y="0"/>
                  </a:cxn>
                  <a:cxn ang="0">
                    <a:pos x="0" y="16"/>
                  </a:cxn>
                </a:cxnLst>
                <a:rect l="0" t="0" r="r" b="b"/>
                <a:pathLst>
                  <a:path w="222" h="17">
                    <a:moveTo>
                      <a:pt x="0" y="16"/>
                    </a:moveTo>
                    <a:lnTo>
                      <a:pt x="221" y="16"/>
                    </a:lnTo>
                    <a:lnTo>
                      <a:pt x="22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243" name="Freeform 316">
                <a:extLst>
                  <a:ext uri="{FF2B5EF4-FFF2-40B4-BE49-F238E27FC236}">
                    <a16:creationId xmlns:a16="http://schemas.microsoft.com/office/drawing/2014/main" id="{E8E53F02-E6BB-CD29-4884-E92F8759B99B}"/>
                  </a:ext>
                </a:extLst>
              </p:cNvPr>
              <p:cNvSpPr>
                <a:spLocks/>
              </p:cNvSpPr>
              <p:nvPr/>
            </p:nvSpPr>
            <p:spPr bwMode="auto">
              <a:xfrm>
                <a:off x="5242" y="3469"/>
                <a:ext cx="185" cy="129"/>
              </a:xfrm>
              <a:custGeom>
                <a:avLst/>
                <a:gdLst/>
                <a:ahLst/>
                <a:cxnLst>
                  <a:cxn ang="0">
                    <a:pos x="0" y="0"/>
                  </a:cxn>
                  <a:cxn ang="0">
                    <a:pos x="123" y="79"/>
                  </a:cxn>
                  <a:cxn ang="0">
                    <a:pos x="0" y="79"/>
                  </a:cxn>
                  <a:cxn ang="0">
                    <a:pos x="0" y="0"/>
                  </a:cxn>
                </a:cxnLst>
                <a:rect l="0" t="0" r="r" b="b"/>
                <a:pathLst>
                  <a:path w="124" h="80">
                    <a:moveTo>
                      <a:pt x="0" y="0"/>
                    </a:moveTo>
                    <a:lnTo>
                      <a:pt x="123" y="79"/>
                    </a:lnTo>
                    <a:lnTo>
                      <a:pt x="0" y="79"/>
                    </a:lnTo>
                    <a:lnTo>
                      <a:pt x="0" y="0"/>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44" name="Freeform 317">
                <a:extLst>
                  <a:ext uri="{FF2B5EF4-FFF2-40B4-BE49-F238E27FC236}">
                    <a16:creationId xmlns:a16="http://schemas.microsoft.com/office/drawing/2014/main" id="{2C020CBD-D289-F412-41F2-BC884E589EC5}"/>
                  </a:ext>
                </a:extLst>
              </p:cNvPr>
              <p:cNvSpPr>
                <a:spLocks/>
              </p:cNvSpPr>
              <p:nvPr/>
            </p:nvSpPr>
            <p:spPr bwMode="auto">
              <a:xfrm>
                <a:off x="5242" y="3466"/>
                <a:ext cx="185" cy="132"/>
              </a:xfrm>
              <a:custGeom>
                <a:avLst/>
                <a:gdLst/>
                <a:ahLst/>
                <a:cxnLst>
                  <a:cxn ang="0">
                    <a:pos x="0" y="0"/>
                  </a:cxn>
                  <a:cxn ang="0">
                    <a:pos x="123" y="0"/>
                  </a:cxn>
                  <a:cxn ang="0">
                    <a:pos x="123" y="81"/>
                  </a:cxn>
                  <a:cxn ang="0">
                    <a:pos x="0" y="0"/>
                  </a:cxn>
                </a:cxnLst>
                <a:rect l="0" t="0" r="r" b="b"/>
                <a:pathLst>
                  <a:path w="124" h="82">
                    <a:moveTo>
                      <a:pt x="0" y="0"/>
                    </a:moveTo>
                    <a:lnTo>
                      <a:pt x="123" y="0"/>
                    </a:lnTo>
                    <a:lnTo>
                      <a:pt x="123" y="81"/>
                    </a:lnTo>
                    <a:lnTo>
                      <a:pt x="0" y="0"/>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45" name="Freeform 318">
                <a:extLst>
                  <a:ext uri="{FF2B5EF4-FFF2-40B4-BE49-F238E27FC236}">
                    <a16:creationId xmlns:a16="http://schemas.microsoft.com/office/drawing/2014/main" id="{02E8DC64-1C06-F597-273D-9ED75D047980}"/>
                  </a:ext>
                </a:extLst>
              </p:cNvPr>
              <p:cNvSpPr>
                <a:spLocks/>
              </p:cNvSpPr>
              <p:nvPr/>
            </p:nvSpPr>
            <p:spPr bwMode="auto">
              <a:xfrm>
                <a:off x="5248" y="3474"/>
                <a:ext cx="170" cy="118"/>
              </a:xfrm>
              <a:custGeom>
                <a:avLst/>
                <a:gdLst/>
                <a:ahLst/>
                <a:cxnLst>
                  <a:cxn ang="0">
                    <a:pos x="0" y="72"/>
                  </a:cxn>
                  <a:cxn ang="0">
                    <a:pos x="113" y="72"/>
                  </a:cxn>
                  <a:cxn ang="0">
                    <a:pos x="113" y="0"/>
                  </a:cxn>
                  <a:cxn ang="0">
                    <a:pos x="0" y="0"/>
                  </a:cxn>
                  <a:cxn ang="0">
                    <a:pos x="0" y="72"/>
                  </a:cxn>
                </a:cxnLst>
                <a:rect l="0" t="0" r="r" b="b"/>
                <a:pathLst>
                  <a:path w="114" h="73">
                    <a:moveTo>
                      <a:pt x="0" y="72"/>
                    </a:moveTo>
                    <a:lnTo>
                      <a:pt x="113" y="72"/>
                    </a:lnTo>
                    <a:lnTo>
                      <a:pt x="113" y="0"/>
                    </a:lnTo>
                    <a:lnTo>
                      <a:pt x="0" y="0"/>
                    </a:lnTo>
                    <a:lnTo>
                      <a:pt x="0" y="72"/>
                    </a:lnTo>
                  </a:path>
                </a:pathLst>
              </a:custGeom>
              <a:solidFill>
                <a:schemeClr val="tx2"/>
              </a:solidFill>
              <a:ln w="12700" cap="rnd" cmpd="sng">
                <a:noFill/>
                <a:prstDash val="solid"/>
                <a:round/>
                <a:headEnd type="none" w="med" len="med"/>
                <a:tailEnd type="none" w="med" len="med"/>
              </a:ln>
              <a:effectLst/>
            </p:spPr>
            <p:txBody>
              <a:bodyPr/>
              <a:lstStyle/>
              <a:p>
                <a:endParaRPr lang="de-DE"/>
              </a:p>
            </p:txBody>
          </p:sp>
          <p:sp>
            <p:nvSpPr>
              <p:cNvPr id="246" name="Freeform 319">
                <a:extLst>
                  <a:ext uri="{FF2B5EF4-FFF2-40B4-BE49-F238E27FC236}">
                    <a16:creationId xmlns:a16="http://schemas.microsoft.com/office/drawing/2014/main" id="{E8C0999A-9FAA-E430-3A15-E830B6BCF517}"/>
                  </a:ext>
                </a:extLst>
              </p:cNvPr>
              <p:cNvSpPr>
                <a:spLocks/>
              </p:cNvSpPr>
              <p:nvPr/>
            </p:nvSpPr>
            <p:spPr bwMode="auto">
              <a:xfrm>
                <a:off x="5160" y="3652"/>
                <a:ext cx="379" cy="53"/>
              </a:xfrm>
              <a:custGeom>
                <a:avLst/>
                <a:gdLst/>
                <a:ahLst/>
                <a:cxnLst>
                  <a:cxn ang="0">
                    <a:pos x="253" y="32"/>
                  </a:cxn>
                  <a:cxn ang="0">
                    <a:pos x="30" y="32"/>
                  </a:cxn>
                  <a:cxn ang="0">
                    <a:pos x="0" y="0"/>
                  </a:cxn>
                  <a:cxn ang="0">
                    <a:pos x="222" y="0"/>
                  </a:cxn>
                  <a:cxn ang="0">
                    <a:pos x="253" y="32"/>
                  </a:cxn>
                </a:cxnLst>
                <a:rect l="0" t="0" r="r" b="b"/>
                <a:pathLst>
                  <a:path w="254" h="33">
                    <a:moveTo>
                      <a:pt x="253" y="32"/>
                    </a:moveTo>
                    <a:lnTo>
                      <a:pt x="30" y="32"/>
                    </a:lnTo>
                    <a:lnTo>
                      <a:pt x="0" y="0"/>
                    </a:lnTo>
                    <a:lnTo>
                      <a:pt x="222" y="0"/>
                    </a:lnTo>
                    <a:lnTo>
                      <a:pt x="253" y="32"/>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47" name="Line 320">
                <a:extLst>
                  <a:ext uri="{FF2B5EF4-FFF2-40B4-BE49-F238E27FC236}">
                    <a16:creationId xmlns:a16="http://schemas.microsoft.com/office/drawing/2014/main" id="{53350C06-AADD-3807-BA20-2C1F4D2D8069}"/>
                  </a:ext>
                </a:extLst>
              </p:cNvPr>
              <p:cNvSpPr>
                <a:spLocks noChangeShapeType="1"/>
              </p:cNvSpPr>
              <p:nvPr/>
            </p:nvSpPr>
            <p:spPr bwMode="auto">
              <a:xfrm>
                <a:off x="5190" y="3432"/>
                <a:ext cx="0" cy="158"/>
              </a:xfrm>
              <a:prstGeom prst="line">
                <a:avLst/>
              </a:prstGeom>
              <a:noFill/>
              <a:ln w="12700">
                <a:solidFill>
                  <a:srgbClr val="52493E"/>
                </a:solidFill>
                <a:round/>
                <a:headEnd/>
                <a:tailEnd/>
              </a:ln>
              <a:effectLst/>
            </p:spPr>
            <p:txBody>
              <a:bodyPr wrap="none" anchor="ctr"/>
              <a:lstStyle/>
              <a:p>
                <a:endParaRPr lang="de-DE"/>
              </a:p>
            </p:txBody>
          </p:sp>
        </p:grpSp>
        <p:sp>
          <p:nvSpPr>
            <p:cNvPr id="213" name="Line 321">
              <a:extLst>
                <a:ext uri="{FF2B5EF4-FFF2-40B4-BE49-F238E27FC236}">
                  <a16:creationId xmlns:a16="http://schemas.microsoft.com/office/drawing/2014/main" id="{FE084D1B-ABEE-2884-870A-E5C7FA5F9D44}"/>
                </a:ext>
              </a:extLst>
            </p:cNvPr>
            <p:cNvSpPr>
              <a:spLocks noChangeShapeType="1"/>
            </p:cNvSpPr>
            <p:nvPr/>
          </p:nvSpPr>
          <p:spPr bwMode="auto">
            <a:xfrm flipH="1">
              <a:off x="4695" y="3081"/>
              <a:ext cx="284" cy="24"/>
            </a:xfrm>
            <a:prstGeom prst="line">
              <a:avLst/>
            </a:prstGeom>
            <a:noFill/>
            <a:ln w="12700" cap="sq">
              <a:solidFill>
                <a:schemeClr val="tx1"/>
              </a:solidFill>
              <a:round/>
              <a:headEnd type="none" w="sm" len="sm"/>
              <a:tailEnd type="none" w="sm" len="sm"/>
            </a:ln>
            <a:effectLst/>
          </p:spPr>
          <p:txBody>
            <a:bodyPr wrap="none" anchor="ctr"/>
            <a:lstStyle/>
            <a:p>
              <a:endParaRPr lang="de-DE"/>
            </a:p>
          </p:txBody>
        </p:sp>
        <p:sp>
          <p:nvSpPr>
            <p:cNvPr id="214" name="Line 322">
              <a:extLst>
                <a:ext uri="{FF2B5EF4-FFF2-40B4-BE49-F238E27FC236}">
                  <a16:creationId xmlns:a16="http://schemas.microsoft.com/office/drawing/2014/main" id="{64AA2555-C710-6426-6F1F-3639BAD3F3D2}"/>
                </a:ext>
              </a:extLst>
            </p:cNvPr>
            <p:cNvSpPr>
              <a:spLocks noChangeShapeType="1"/>
            </p:cNvSpPr>
            <p:nvPr/>
          </p:nvSpPr>
          <p:spPr bwMode="auto">
            <a:xfrm flipH="1" flipV="1">
              <a:off x="4695" y="3170"/>
              <a:ext cx="268" cy="57"/>
            </a:xfrm>
            <a:prstGeom prst="line">
              <a:avLst/>
            </a:prstGeom>
            <a:noFill/>
            <a:ln w="12700" cap="sq">
              <a:solidFill>
                <a:schemeClr val="tx1"/>
              </a:solidFill>
              <a:round/>
              <a:headEnd type="none" w="sm" len="sm"/>
              <a:tailEnd type="none" w="sm" len="sm"/>
            </a:ln>
            <a:effectLst/>
          </p:spPr>
          <p:txBody>
            <a:bodyPr wrap="none" anchor="ctr"/>
            <a:lstStyle/>
            <a:p>
              <a:endParaRPr lang="de-DE"/>
            </a:p>
          </p:txBody>
        </p:sp>
        <p:grpSp>
          <p:nvGrpSpPr>
            <p:cNvPr id="215" name="Group 323">
              <a:extLst>
                <a:ext uri="{FF2B5EF4-FFF2-40B4-BE49-F238E27FC236}">
                  <a16:creationId xmlns:a16="http://schemas.microsoft.com/office/drawing/2014/main" id="{34B590EB-9238-68F1-7929-5B8D51E96EDB}"/>
                </a:ext>
              </a:extLst>
            </p:cNvPr>
            <p:cNvGrpSpPr>
              <a:grpSpLocks/>
            </p:cNvGrpSpPr>
            <p:nvPr/>
          </p:nvGrpSpPr>
          <p:grpSpPr bwMode="auto">
            <a:xfrm>
              <a:off x="3130" y="2956"/>
              <a:ext cx="379" cy="310"/>
              <a:chOff x="1740" y="1596"/>
              <a:chExt cx="379" cy="310"/>
            </a:xfrm>
          </p:grpSpPr>
          <p:grpSp>
            <p:nvGrpSpPr>
              <p:cNvPr id="216" name="Group 324">
                <a:extLst>
                  <a:ext uri="{FF2B5EF4-FFF2-40B4-BE49-F238E27FC236}">
                    <a16:creationId xmlns:a16="http://schemas.microsoft.com/office/drawing/2014/main" id="{A4BE57E5-8B13-A787-BF7E-1BFFE370A825}"/>
                  </a:ext>
                </a:extLst>
              </p:cNvPr>
              <p:cNvGrpSpPr>
                <a:grpSpLocks/>
              </p:cNvGrpSpPr>
              <p:nvPr/>
            </p:nvGrpSpPr>
            <p:grpSpPr bwMode="auto">
              <a:xfrm>
                <a:off x="1740" y="1596"/>
                <a:ext cx="379" cy="310"/>
                <a:chOff x="1063" y="1500"/>
                <a:chExt cx="254" cy="192"/>
              </a:xfrm>
            </p:grpSpPr>
            <p:sp>
              <p:nvSpPr>
                <p:cNvPr id="218" name="Freeform 325">
                  <a:extLst>
                    <a:ext uri="{FF2B5EF4-FFF2-40B4-BE49-F238E27FC236}">
                      <a16:creationId xmlns:a16="http://schemas.microsoft.com/office/drawing/2014/main" id="{75F7EB7B-A669-D2AF-7136-95B2502E1F3A}"/>
                    </a:ext>
                  </a:extLst>
                </p:cNvPr>
                <p:cNvSpPr>
                  <a:spLocks/>
                </p:cNvSpPr>
                <p:nvPr/>
              </p:nvSpPr>
              <p:spPr bwMode="auto">
                <a:xfrm>
                  <a:off x="1066" y="1511"/>
                  <a:ext cx="24" cy="100"/>
                </a:xfrm>
                <a:custGeom>
                  <a:avLst/>
                  <a:gdLst/>
                  <a:ahLst/>
                  <a:cxnLst>
                    <a:cxn ang="0">
                      <a:pos x="22" y="4"/>
                    </a:cxn>
                    <a:cxn ang="0">
                      <a:pos x="23" y="99"/>
                    </a:cxn>
                    <a:cxn ang="0">
                      <a:pos x="0" y="63"/>
                    </a:cxn>
                    <a:cxn ang="0">
                      <a:pos x="0" y="0"/>
                    </a:cxn>
                    <a:cxn ang="0">
                      <a:pos x="22" y="4"/>
                    </a:cxn>
                  </a:cxnLst>
                  <a:rect l="0" t="0" r="r" b="b"/>
                  <a:pathLst>
                    <a:path w="24" h="100">
                      <a:moveTo>
                        <a:pt x="22" y="4"/>
                      </a:moveTo>
                      <a:lnTo>
                        <a:pt x="23" y="99"/>
                      </a:lnTo>
                      <a:lnTo>
                        <a:pt x="0" y="63"/>
                      </a:lnTo>
                      <a:lnTo>
                        <a:pt x="0" y="0"/>
                      </a:lnTo>
                      <a:lnTo>
                        <a:pt x="22" y="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19" name="Freeform 326">
                  <a:extLst>
                    <a:ext uri="{FF2B5EF4-FFF2-40B4-BE49-F238E27FC236}">
                      <a16:creationId xmlns:a16="http://schemas.microsoft.com/office/drawing/2014/main" id="{F48B65F3-D980-54C2-25B0-C566F40C4F78}"/>
                    </a:ext>
                  </a:extLst>
                </p:cNvPr>
                <p:cNvSpPr>
                  <a:spLocks/>
                </p:cNvSpPr>
                <p:nvPr/>
              </p:nvSpPr>
              <p:spPr bwMode="auto">
                <a:xfrm>
                  <a:off x="1063" y="1511"/>
                  <a:ext cx="138" cy="17"/>
                </a:xfrm>
                <a:custGeom>
                  <a:avLst/>
                  <a:gdLst/>
                  <a:ahLst/>
                  <a:cxnLst>
                    <a:cxn ang="0">
                      <a:pos x="137" y="16"/>
                    </a:cxn>
                    <a:cxn ang="0">
                      <a:pos x="28" y="16"/>
                    </a:cxn>
                    <a:cxn ang="0">
                      <a:pos x="0" y="0"/>
                    </a:cxn>
                    <a:cxn ang="0">
                      <a:pos x="107" y="0"/>
                    </a:cxn>
                    <a:cxn ang="0">
                      <a:pos x="137" y="16"/>
                    </a:cxn>
                  </a:cxnLst>
                  <a:rect l="0" t="0" r="r" b="b"/>
                  <a:pathLst>
                    <a:path w="138" h="17">
                      <a:moveTo>
                        <a:pt x="137" y="16"/>
                      </a:moveTo>
                      <a:lnTo>
                        <a:pt x="28" y="16"/>
                      </a:lnTo>
                      <a:lnTo>
                        <a:pt x="0" y="0"/>
                      </a:lnTo>
                      <a:lnTo>
                        <a:pt x="107" y="0"/>
                      </a:lnTo>
                      <a:lnTo>
                        <a:pt x="137"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20" name="Freeform 327">
                  <a:extLst>
                    <a:ext uri="{FF2B5EF4-FFF2-40B4-BE49-F238E27FC236}">
                      <a16:creationId xmlns:a16="http://schemas.microsoft.com/office/drawing/2014/main" id="{60400A27-C631-1038-05F0-FDD2489BB38E}"/>
                    </a:ext>
                  </a:extLst>
                </p:cNvPr>
                <p:cNvSpPr>
                  <a:spLocks/>
                </p:cNvSpPr>
                <p:nvPr/>
              </p:nvSpPr>
              <p:spPr bwMode="auto">
                <a:xfrm>
                  <a:off x="1107" y="1632"/>
                  <a:ext cx="132" cy="17"/>
                </a:xfrm>
                <a:custGeom>
                  <a:avLst/>
                  <a:gdLst/>
                  <a:ahLst/>
                  <a:cxnLst>
                    <a:cxn ang="0">
                      <a:pos x="0" y="16"/>
                    </a:cxn>
                    <a:cxn ang="0">
                      <a:pos x="131" y="16"/>
                    </a:cxn>
                    <a:cxn ang="0">
                      <a:pos x="131" y="0"/>
                    </a:cxn>
                    <a:cxn ang="0">
                      <a:pos x="0" y="0"/>
                    </a:cxn>
                    <a:cxn ang="0">
                      <a:pos x="0" y="16"/>
                    </a:cxn>
                  </a:cxnLst>
                  <a:rect l="0" t="0" r="r" b="b"/>
                  <a:pathLst>
                    <a:path w="132" h="17">
                      <a:moveTo>
                        <a:pt x="0" y="16"/>
                      </a:moveTo>
                      <a:lnTo>
                        <a:pt x="131" y="16"/>
                      </a:lnTo>
                      <a:lnTo>
                        <a:pt x="13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221" name="Freeform 328">
                  <a:extLst>
                    <a:ext uri="{FF2B5EF4-FFF2-40B4-BE49-F238E27FC236}">
                      <a16:creationId xmlns:a16="http://schemas.microsoft.com/office/drawing/2014/main" id="{4D18B214-4D10-E68D-99C2-9341679F0914}"/>
                    </a:ext>
                  </a:extLst>
                </p:cNvPr>
                <p:cNvSpPr>
                  <a:spLocks/>
                </p:cNvSpPr>
                <p:nvPr/>
              </p:nvSpPr>
              <p:spPr bwMode="auto">
                <a:xfrm>
                  <a:off x="1084" y="1613"/>
                  <a:ext cx="152" cy="20"/>
                </a:xfrm>
                <a:custGeom>
                  <a:avLst/>
                  <a:gdLst/>
                  <a:ahLst/>
                  <a:cxnLst>
                    <a:cxn ang="0">
                      <a:pos x="151" y="19"/>
                    </a:cxn>
                    <a:cxn ang="0">
                      <a:pos x="26" y="19"/>
                    </a:cxn>
                    <a:cxn ang="0">
                      <a:pos x="0" y="0"/>
                    </a:cxn>
                    <a:cxn ang="0">
                      <a:pos x="125" y="0"/>
                    </a:cxn>
                    <a:cxn ang="0">
                      <a:pos x="151" y="19"/>
                    </a:cxn>
                  </a:cxnLst>
                  <a:rect l="0" t="0" r="r" b="b"/>
                  <a:pathLst>
                    <a:path w="152" h="20">
                      <a:moveTo>
                        <a:pt x="151" y="19"/>
                      </a:moveTo>
                      <a:lnTo>
                        <a:pt x="26" y="19"/>
                      </a:lnTo>
                      <a:lnTo>
                        <a:pt x="0" y="0"/>
                      </a:lnTo>
                      <a:lnTo>
                        <a:pt x="125" y="0"/>
                      </a:lnTo>
                      <a:lnTo>
                        <a:pt x="151" y="19"/>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22" name="Freeform 329">
                  <a:extLst>
                    <a:ext uri="{FF2B5EF4-FFF2-40B4-BE49-F238E27FC236}">
                      <a16:creationId xmlns:a16="http://schemas.microsoft.com/office/drawing/2014/main" id="{DD7753C2-4F50-3CD3-C0A5-E42983B90F1A}"/>
                    </a:ext>
                  </a:extLst>
                </p:cNvPr>
                <p:cNvSpPr>
                  <a:spLocks/>
                </p:cNvSpPr>
                <p:nvPr/>
              </p:nvSpPr>
              <p:spPr bwMode="auto">
                <a:xfrm>
                  <a:off x="1084" y="1612"/>
                  <a:ext cx="25" cy="33"/>
                </a:xfrm>
                <a:custGeom>
                  <a:avLst/>
                  <a:gdLst/>
                  <a:ahLst/>
                  <a:cxnLst>
                    <a:cxn ang="0">
                      <a:pos x="24" y="21"/>
                    </a:cxn>
                    <a:cxn ang="0">
                      <a:pos x="24" y="32"/>
                    </a:cxn>
                    <a:cxn ang="0">
                      <a:pos x="0" y="10"/>
                    </a:cxn>
                    <a:cxn ang="0">
                      <a:pos x="0" y="0"/>
                    </a:cxn>
                    <a:cxn ang="0">
                      <a:pos x="24" y="21"/>
                    </a:cxn>
                  </a:cxnLst>
                  <a:rect l="0" t="0" r="r" b="b"/>
                  <a:pathLst>
                    <a:path w="25" h="33">
                      <a:moveTo>
                        <a:pt x="24" y="21"/>
                      </a:moveTo>
                      <a:lnTo>
                        <a:pt x="24" y="32"/>
                      </a:lnTo>
                      <a:lnTo>
                        <a:pt x="0" y="10"/>
                      </a:lnTo>
                      <a:lnTo>
                        <a:pt x="0" y="0"/>
                      </a:lnTo>
                      <a:lnTo>
                        <a:pt x="24" y="21"/>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23" name="Freeform 330">
                  <a:extLst>
                    <a:ext uri="{FF2B5EF4-FFF2-40B4-BE49-F238E27FC236}">
                      <a16:creationId xmlns:a16="http://schemas.microsoft.com/office/drawing/2014/main" id="{6311B45E-7F14-97B8-D7C0-6C40BA99EBF4}"/>
                    </a:ext>
                  </a:extLst>
                </p:cNvPr>
                <p:cNvSpPr>
                  <a:spLocks/>
                </p:cNvSpPr>
                <p:nvPr/>
              </p:nvSpPr>
              <p:spPr bwMode="auto">
                <a:xfrm>
                  <a:off x="1083" y="1500"/>
                  <a:ext cx="175" cy="17"/>
                </a:xfrm>
                <a:custGeom>
                  <a:avLst/>
                  <a:gdLst/>
                  <a:ahLst/>
                  <a:cxnLst>
                    <a:cxn ang="0">
                      <a:pos x="174" y="16"/>
                    </a:cxn>
                    <a:cxn ang="0">
                      <a:pos x="19" y="16"/>
                    </a:cxn>
                    <a:cxn ang="0">
                      <a:pos x="0" y="0"/>
                    </a:cxn>
                    <a:cxn ang="0">
                      <a:pos x="153" y="0"/>
                    </a:cxn>
                    <a:cxn ang="0">
                      <a:pos x="174" y="16"/>
                    </a:cxn>
                  </a:cxnLst>
                  <a:rect l="0" t="0" r="r" b="b"/>
                  <a:pathLst>
                    <a:path w="175" h="17">
                      <a:moveTo>
                        <a:pt x="174" y="16"/>
                      </a:moveTo>
                      <a:lnTo>
                        <a:pt x="19" y="16"/>
                      </a:lnTo>
                      <a:lnTo>
                        <a:pt x="0" y="0"/>
                      </a:lnTo>
                      <a:lnTo>
                        <a:pt x="153" y="0"/>
                      </a:lnTo>
                      <a:lnTo>
                        <a:pt x="174" y="16"/>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24" name="Freeform 331">
                  <a:extLst>
                    <a:ext uri="{FF2B5EF4-FFF2-40B4-BE49-F238E27FC236}">
                      <a16:creationId xmlns:a16="http://schemas.microsoft.com/office/drawing/2014/main" id="{ABB67AF0-B2B3-8B19-4A1C-B61F74E9D84F}"/>
                    </a:ext>
                  </a:extLst>
                </p:cNvPr>
                <p:cNvSpPr>
                  <a:spLocks/>
                </p:cNvSpPr>
                <p:nvPr/>
              </p:nvSpPr>
              <p:spPr bwMode="auto">
                <a:xfrm>
                  <a:off x="1083" y="1500"/>
                  <a:ext cx="18" cy="122"/>
                </a:xfrm>
                <a:custGeom>
                  <a:avLst/>
                  <a:gdLst/>
                  <a:ahLst/>
                  <a:cxnLst>
                    <a:cxn ang="0">
                      <a:pos x="17" y="14"/>
                    </a:cxn>
                    <a:cxn ang="0">
                      <a:pos x="17" y="121"/>
                    </a:cxn>
                    <a:cxn ang="0">
                      <a:pos x="0" y="105"/>
                    </a:cxn>
                    <a:cxn ang="0">
                      <a:pos x="0" y="0"/>
                    </a:cxn>
                    <a:cxn ang="0">
                      <a:pos x="17" y="14"/>
                    </a:cxn>
                  </a:cxnLst>
                  <a:rect l="0" t="0" r="r" b="b"/>
                  <a:pathLst>
                    <a:path w="18" h="122">
                      <a:moveTo>
                        <a:pt x="17" y="14"/>
                      </a:moveTo>
                      <a:lnTo>
                        <a:pt x="17" y="121"/>
                      </a:lnTo>
                      <a:lnTo>
                        <a:pt x="0" y="105"/>
                      </a:lnTo>
                      <a:lnTo>
                        <a:pt x="0" y="0"/>
                      </a:lnTo>
                      <a:lnTo>
                        <a:pt x="17" y="14"/>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25" name="Freeform 332">
                  <a:extLst>
                    <a:ext uri="{FF2B5EF4-FFF2-40B4-BE49-F238E27FC236}">
                      <a16:creationId xmlns:a16="http://schemas.microsoft.com/office/drawing/2014/main" id="{6A001965-A21C-39B7-8EF9-0B73D86B85E7}"/>
                    </a:ext>
                  </a:extLst>
                </p:cNvPr>
                <p:cNvSpPr>
                  <a:spLocks/>
                </p:cNvSpPr>
                <p:nvPr/>
              </p:nvSpPr>
              <p:spPr bwMode="auto">
                <a:xfrm>
                  <a:off x="1100" y="1515"/>
                  <a:ext cx="156" cy="107"/>
                </a:xfrm>
                <a:custGeom>
                  <a:avLst/>
                  <a:gdLst/>
                  <a:ahLst/>
                  <a:cxnLst>
                    <a:cxn ang="0">
                      <a:pos x="0" y="106"/>
                    </a:cxn>
                    <a:cxn ang="0">
                      <a:pos x="155" y="106"/>
                    </a:cxn>
                    <a:cxn ang="0">
                      <a:pos x="155" y="0"/>
                    </a:cxn>
                    <a:cxn ang="0">
                      <a:pos x="0" y="0"/>
                    </a:cxn>
                    <a:cxn ang="0">
                      <a:pos x="0" y="106"/>
                    </a:cxn>
                  </a:cxnLst>
                  <a:rect l="0" t="0" r="r" b="b"/>
                  <a:pathLst>
                    <a:path w="156" h="107">
                      <a:moveTo>
                        <a:pt x="0" y="106"/>
                      </a:moveTo>
                      <a:lnTo>
                        <a:pt x="155" y="106"/>
                      </a:lnTo>
                      <a:lnTo>
                        <a:pt x="155" y="0"/>
                      </a:lnTo>
                      <a:lnTo>
                        <a:pt x="0" y="0"/>
                      </a:lnTo>
                      <a:lnTo>
                        <a:pt x="0" y="10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226" name="Freeform 333">
                  <a:extLst>
                    <a:ext uri="{FF2B5EF4-FFF2-40B4-BE49-F238E27FC236}">
                      <a16:creationId xmlns:a16="http://schemas.microsoft.com/office/drawing/2014/main" id="{F61D0589-0E07-64E6-6813-6EF7E16A090B}"/>
                    </a:ext>
                  </a:extLst>
                </p:cNvPr>
                <p:cNvSpPr>
                  <a:spLocks/>
                </p:cNvSpPr>
                <p:nvPr/>
              </p:nvSpPr>
              <p:spPr bwMode="auto">
                <a:xfrm>
                  <a:off x="1063" y="1641"/>
                  <a:ext cx="33" cy="41"/>
                </a:xfrm>
                <a:custGeom>
                  <a:avLst/>
                  <a:gdLst/>
                  <a:ahLst/>
                  <a:cxnLst>
                    <a:cxn ang="0">
                      <a:pos x="32" y="32"/>
                    </a:cxn>
                    <a:cxn ang="0">
                      <a:pos x="32" y="40"/>
                    </a:cxn>
                    <a:cxn ang="0">
                      <a:pos x="0" y="15"/>
                    </a:cxn>
                    <a:cxn ang="0">
                      <a:pos x="0" y="0"/>
                    </a:cxn>
                    <a:cxn ang="0">
                      <a:pos x="32" y="32"/>
                    </a:cxn>
                  </a:cxnLst>
                  <a:rect l="0" t="0" r="r" b="b"/>
                  <a:pathLst>
                    <a:path w="33" h="41">
                      <a:moveTo>
                        <a:pt x="32" y="32"/>
                      </a:moveTo>
                      <a:lnTo>
                        <a:pt x="32" y="40"/>
                      </a:lnTo>
                      <a:lnTo>
                        <a:pt x="0" y="15"/>
                      </a:lnTo>
                      <a:lnTo>
                        <a:pt x="0" y="0"/>
                      </a:lnTo>
                      <a:lnTo>
                        <a:pt x="32" y="32"/>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27" name="Freeform 334">
                  <a:extLst>
                    <a:ext uri="{FF2B5EF4-FFF2-40B4-BE49-F238E27FC236}">
                      <a16:creationId xmlns:a16="http://schemas.microsoft.com/office/drawing/2014/main" id="{BDC294C2-10A6-7DAD-6710-807E502E91CE}"/>
                    </a:ext>
                  </a:extLst>
                </p:cNvPr>
                <p:cNvSpPr>
                  <a:spLocks/>
                </p:cNvSpPr>
                <p:nvPr/>
              </p:nvSpPr>
              <p:spPr bwMode="auto">
                <a:xfrm>
                  <a:off x="1095" y="1675"/>
                  <a:ext cx="222" cy="17"/>
                </a:xfrm>
                <a:custGeom>
                  <a:avLst/>
                  <a:gdLst/>
                  <a:ahLst/>
                  <a:cxnLst>
                    <a:cxn ang="0">
                      <a:pos x="0" y="16"/>
                    </a:cxn>
                    <a:cxn ang="0">
                      <a:pos x="221" y="16"/>
                    </a:cxn>
                    <a:cxn ang="0">
                      <a:pos x="221" y="0"/>
                    </a:cxn>
                    <a:cxn ang="0">
                      <a:pos x="0" y="0"/>
                    </a:cxn>
                    <a:cxn ang="0">
                      <a:pos x="0" y="16"/>
                    </a:cxn>
                  </a:cxnLst>
                  <a:rect l="0" t="0" r="r" b="b"/>
                  <a:pathLst>
                    <a:path w="222" h="17">
                      <a:moveTo>
                        <a:pt x="0" y="16"/>
                      </a:moveTo>
                      <a:lnTo>
                        <a:pt x="221" y="16"/>
                      </a:lnTo>
                      <a:lnTo>
                        <a:pt x="221" y="0"/>
                      </a:lnTo>
                      <a:lnTo>
                        <a:pt x="0" y="0"/>
                      </a:lnTo>
                      <a:lnTo>
                        <a:pt x="0" y="16"/>
                      </a:lnTo>
                    </a:path>
                  </a:pathLst>
                </a:custGeom>
                <a:solidFill>
                  <a:srgbClr val="BCB7A4"/>
                </a:solidFill>
                <a:ln w="12700" cap="rnd" cmpd="sng">
                  <a:noFill/>
                  <a:prstDash val="solid"/>
                  <a:round/>
                  <a:headEnd type="none" w="med" len="med"/>
                  <a:tailEnd type="none" w="med" len="med"/>
                </a:ln>
                <a:effectLst/>
              </p:spPr>
              <p:txBody>
                <a:bodyPr/>
                <a:lstStyle/>
                <a:p>
                  <a:endParaRPr lang="de-DE"/>
                </a:p>
              </p:txBody>
            </p:sp>
            <p:sp>
              <p:nvSpPr>
                <p:cNvPr id="228" name="Freeform 335">
                  <a:extLst>
                    <a:ext uri="{FF2B5EF4-FFF2-40B4-BE49-F238E27FC236}">
                      <a16:creationId xmlns:a16="http://schemas.microsoft.com/office/drawing/2014/main" id="{CFC1ADA0-886B-6918-5E17-8C31F3D38368}"/>
                    </a:ext>
                  </a:extLst>
                </p:cNvPr>
                <p:cNvSpPr>
                  <a:spLocks/>
                </p:cNvSpPr>
                <p:nvPr/>
              </p:nvSpPr>
              <p:spPr bwMode="auto">
                <a:xfrm>
                  <a:off x="1118" y="1528"/>
                  <a:ext cx="124" cy="80"/>
                </a:xfrm>
                <a:custGeom>
                  <a:avLst/>
                  <a:gdLst/>
                  <a:ahLst/>
                  <a:cxnLst>
                    <a:cxn ang="0">
                      <a:pos x="0" y="0"/>
                    </a:cxn>
                    <a:cxn ang="0">
                      <a:pos x="123" y="79"/>
                    </a:cxn>
                    <a:cxn ang="0">
                      <a:pos x="0" y="79"/>
                    </a:cxn>
                    <a:cxn ang="0">
                      <a:pos x="0" y="0"/>
                    </a:cxn>
                  </a:cxnLst>
                  <a:rect l="0" t="0" r="r" b="b"/>
                  <a:pathLst>
                    <a:path w="124" h="80">
                      <a:moveTo>
                        <a:pt x="0" y="0"/>
                      </a:moveTo>
                      <a:lnTo>
                        <a:pt x="123" y="79"/>
                      </a:lnTo>
                      <a:lnTo>
                        <a:pt x="0" y="79"/>
                      </a:lnTo>
                      <a:lnTo>
                        <a:pt x="0" y="0"/>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29" name="Freeform 336">
                  <a:extLst>
                    <a:ext uri="{FF2B5EF4-FFF2-40B4-BE49-F238E27FC236}">
                      <a16:creationId xmlns:a16="http://schemas.microsoft.com/office/drawing/2014/main" id="{7F483276-013C-66D2-58EC-DD17F51CFCB0}"/>
                    </a:ext>
                  </a:extLst>
                </p:cNvPr>
                <p:cNvSpPr>
                  <a:spLocks/>
                </p:cNvSpPr>
                <p:nvPr/>
              </p:nvSpPr>
              <p:spPr bwMode="auto">
                <a:xfrm>
                  <a:off x="1118" y="1526"/>
                  <a:ext cx="124" cy="82"/>
                </a:xfrm>
                <a:custGeom>
                  <a:avLst/>
                  <a:gdLst/>
                  <a:ahLst/>
                  <a:cxnLst>
                    <a:cxn ang="0">
                      <a:pos x="0" y="0"/>
                    </a:cxn>
                    <a:cxn ang="0">
                      <a:pos x="123" y="0"/>
                    </a:cxn>
                    <a:cxn ang="0">
                      <a:pos x="123" y="81"/>
                    </a:cxn>
                    <a:cxn ang="0">
                      <a:pos x="0" y="0"/>
                    </a:cxn>
                  </a:cxnLst>
                  <a:rect l="0" t="0" r="r" b="b"/>
                  <a:pathLst>
                    <a:path w="124" h="82">
                      <a:moveTo>
                        <a:pt x="0" y="0"/>
                      </a:moveTo>
                      <a:lnTo>
                        <a:pt x="123" y="0"/>
                      </a:lnTo>
                      <a:lnTo>
                        <a:pt x="123" y="81"/>
                      </a:lnTo>
                      <a:lnTo>
                        <a:pt x="0" y="0"/>
                      </a:lnTo>
                    </a:path>
                  </a:pathLst>
                </a:custGeom>
                <a:solidFill>
                  <a:srgbClr val="716759"/>
                </a:solidFill>
                <a:ln w="12700" cap="rnd" cmpd="sng">
                  <a:noFill/>
                  <a:prstDash val="solid"/>
                  <a:round/>
                  <a:headEnd type="none" w="med" len="med"/>
                  <a:tailEnd type="none" w="med" len="med"/>
                </a:ln>
                <a:effectLst/>
              </p:spPr>
              <p:txBody>
                <a:bodyPr/>
                <a:lstStyle/>
                <a:p>
                  <a:endParaRPr lang="de-DE"/>
                </a:p>
              </p:txBody>
            </p:sp>
            <p:sp>
              <p:nvSpPr>
                <p:cNvPr id="230" name="Freeform 337">
                  <a:extLst>
                    <a:ext uri="{FF2B5EF4-FFF2-40B4-BE49-F238E27FC236}">
                      <a16:creationId xmlns:a16="http://schemas.microsoft.com/office/drawing/2014/main" id="{326127F7-82A7-2663-604A-6247E84C9EE5}"/>
                    </a:ext>
                  </a:extLst>
                </p:cNvPr>
                <p:cNvSpPr>
                  <a:spLocks/>
                </p:cNvSpPr>
                <p:nvPr/>
              </p:nvSpPr>
              <p:spPr bwMode="auto">
                <a:xfrm>
                  <a:off x="1122" y="1531"/>
                  <a:ext cx="114" cy="73"/>
                </a:xfrm>
                <a:custGeom>
                  <a:avLst/>
                  <a:gdLst/>
                  <a:ahLst/>
                  <a:cxnLst>
                    <a:cxn ang="0">
                      <a:pos x="0" y="72"/>
                    </a:cxn>
                    <a:cxn ang="0">
                      <a:pos x="113" y="72"/>
                    </a:cxn>
                    <a:cxn ang="0">
                      <a:pos x="113" y="0"/>
                    </a:cxn>
                    <a:cxn ang="0">
                      <a:pos x="0" y="0"/>
                    </a:cxn>
                    <a:cxn ang="0">
                      <a:pos x="0" y="72"/>
                    </a:cxn>
                  </a:cxnLst>
                  <a:rect l="0" t="0" r="r" b="b"/>
                  <a:pathLst>
                    <a:path w="114" h="73">
                      <a:moveTo>
                        <a:pt x="0" y="72"/>
                      </a:moveTo>
                      <a:lnTo>
                        <a:pt x="113" y="72"/>
                      </a:lnTo>
                      <a:lnTo>
                        <a:pt x="113" y="0"/>
                      </a:lnTo>
                      <a:lnTo>
                        <a:pt x="0" y="0"/>
                      </a:lnTo>
                      <a:lnTo>
                        <a:pt x="0" y="72"/>
                      </a:lnTo>
                    </a:path>
                  </a:pathLst>
                </a:custGeom>
                <a:solidFill>
                  <a:srgbClr val="44F8FF"/>
                </a:solidFill>
                <a:ln w="12700" cap="rnd" cmpd="sng">
                  <a:noFill/>
                  <a:prstDash val="solid"/>
                  <a:round/>
                  <a:headEnd type="none" w="med" len="med"/>
                  <a:tailEnd type="none" w="med" len="med"/>
                </a:ln>
                <a:effectLst/>
              </p:spPr>
              <p:txBody>
                <a:bodyPr/>
                <a:lstStyle/>
                <a:p>
                  <a:endParaRPr lang="de-DE"/>
                </a:p>
              </p:txBody>
            </p:sp>
            <p:sp>
              <p:nvSpPr>
                <p:cNvPr id="231" name="Freeform 338">
                  <a:extLst>
                    <a:ext uri="{FF2B5EF4-FFF2-40B4-BE49-F238E27FC236}">
                      <a16:creationId xmlns:a16="http://schemas.microsoft.com/office/drawing/2014/main" id="{6B4C29C0-E947-71DD-FBDE-47A747CDAD3E}"/>
                    </a:ext>
                  </a:extLst>
                </p:cNvPr>
                <p:cNvSpPr>
                  <a:spLocks/>
                </p:cNvSpPr>
                <p:nvPr/>
              </p:nvSpPr>
              <p:spPr bwMode="auto">
                <a:xfrm>
                  <a:off x="1063" y="1641"/>
                  <a:ext cx="254" cy="33"/>
                </a:xfrm>
                <a:custGeom>
                  <a:avLst/>
                  <a:gdLst/>
                  <a:ahLst/>
                  <a:cxnLst>
                    <a:cxn ang="0">
                      <a:pos x="253" y="32"/>
                    </a:cxn>
                    <a:cxn ang="0">
                      <a:pos x="30" y="32"/>
                    </a:cxn>
                    <a:cxn ang="0">
                      <a:pos x="0" y="0"/>
                    </a:cxn>
                    <a:cxn ang="0">
                      <a:pos x="222" y="0"/>
                    </a:cxn>
                    <a:cxn ang="0">
                      <a:pos x="253" y="32"/>
                    </a:cxn>
                  </a:cxnLst>
                  <a:rect l="0" t="0" r="r" b="b"/>
                  <a:pathLst>
                    <a:path w="254" h="33">
                      <a:moveTo>
                        <a:pt x="253" y="32"/>
                      </a:moveTo>
                      <a:lnTo>
                        <a:pt x="30" y="32"/>
                      </a:lnTo>
                      <a:lnTo>
                        <a:pt x="0" y="0"/>
                      </a:lnTo>
                      <a:lnTo>
                        <a:pt x="222" y="0"/>
                      </a:lnTo>
                      <a:lnTo>
                        <a:pt x="253" y="32"/>
                      </a:lnTo>
                    </a:path>
                  </a:pathLst>
                </a:custGeom>
                <a:solidFill>
                  <a:srgbClr val="E9E7D1"/>
                </a:solidFill>
                <a:ln w="12700" cap="rnd" cmpd="sng">
                  <a:noFill/>
                  <a:prstDash val="solid"/>
                  <a:round/>
                  <a:headEnd type="none" w="med" len="med"/>
                  <a:tailEnd type="none" w="med" len="med"/>
                </a:ln>
                <a:effectLst/>
              </p:spPr>
              <p:txBody>
                <a:bodyPr/>
                <a:lstStyle/>
                <a:p>
                  <a:endParaRPr lang="de-DE"/>
                </a:p>
              </p:txBody>
            </p:sp>
            <p:sp>
              <p:nvSpPr>
                <p:cNvPr id="232" name="Line 339">
                  <a:extLst>
                    <a:ext uri="{FF2B5EF4-FFF2-40B4-BE49-F238E27FC236}">
                      <a16:creationId xmlns:a16="http://schemas.microsoft.com/office/drawing/2014/main" id="{CDBEA899-9313-9E19-CDFF-613699BACAD5}"/>
                    </a:ext>
                  </a:extLst>
                </p:cNvPr>
                <p:cNvSpPr>
                  <a:spLocks noChangeShapeType="1"/>
                </p:cNvSpPr>
                <p:nvPr/>
              </p:nvSpPr>
              <p:spPr bwMode="auto">
                <a:xfrm>
                  <a:off x="1083" y="1505"/>
                  <a:ext cx="0" cy="98"/>
                </a:xfrm>
                <a:prstGeom prst="line">
                  <a:avLst/>
                </a:prstGeom>
                <a:noFill/>
                <a:ln w="12700">
                  <a:solidFill>
                    <a:srgbClr val="52493E"/>
                  </a:solidFill>
                  <a:round/>
                  <a:headEnd/>
                  <a:tailEnd/>
                </a:ln>
                <a:effectLst/>
              </p:spPr>
              <p:txBody>
                <a:bodyPr wrap="none" anchor="ctr"/>
                <a:lstStyle/>
                <a:p>
                  <a:endParaRPr lang="de-DE"/>
                </a:p>
              </p:txBody>
            </p:sp>
          </p:grpSp>
          <p:sp>
            <p:nvSpPr>
              <p:cNvPr id="217" name="Text Box 340">
                <a:extLst>
                  <a:ext uri="{FF2B5EF4-FFF2-40B4-BE49-F238E27FC236}">
                    <a16:creationId xmlns:a16="http://schemas.microsoft.com/office/drawing/2014/main" id="{0B7F7D51-FBE5-CFB3-625D-D1A4A496FE66}"/>
                  </a:ext>
                </a:extLst>
              </p:cNvPr>
              <p:cNvSpPr txBox="1">
                <a:spLocks noChangeArrowheads="1"/>
              </p:cNvSpPr>
              <p:nvPr/>
            </p:nvSpPr>
            <p:spPr bwMode="auto">
              <a:xfrm>
                <a:off x="1812" y="1616"/>
                <a:ext cx="260" cy="152"/>
              </a:xfrm>
              <a:prstGeom prst="rect">
                <a:avLst/>
              </a:prstGeom>
              <a:noFill/>
              <a:ln w="12700">
                <a:noFill/>
                <a:miter lim="800000"/>
                <a:headEnd/>
                <a:tailEnd/>
              </a:ln>
              <a:effectLst/>
            </p:spPr>
            <p:txBody>
              <a:bodyPr wrap="none">
                <a:spAutoFit/>
              </a:bodyPr>
              <a:lstStyle/>
              <a:p>
                <a:pPr algn="ctr"/>
                <a:r>
                  <a:rPr lang="de-DE" sz="900"/>
                  <a:t>H1  </a:t>
                </a:r>
              </a:p>
            </p:txBody>
          </p:sp>
        </p:grpSp>
      </p:grpSp>
      <p:sp>
        <p:nvSpPr>
          <p:cNvPr id="342" name="Rectangle 341">
            <a:extLst>
              <a:ext uri="{FF2B5EF4-FFF2-40B4-BE49-F238E27FC236}">
                <a16:creationId xmlns:a16="http://schemas.microsoft.com/office/drawing/2014/main" id="{3169D853-A195-90BD-2E01-E36026E87193}"/>
              </a:ext>
            </a:extLst>
          </p:cNvPr>
          <p:cNvSpPr>
            <a:spLocks noChangeArrowheads="1"/>
          </p:cNvSpPr>
          <p:nvPr/>
        </p:nvSpPr>
        <p:spPr bwMode="auto">
          <a:xfrm>
            <a:off x="1167255" y="5745396"/>
            <a:ext cx="1874837" cy="385762"/>
          </a:xfrm>
          <a:prstGeom prst="rect">
            <a:avLst/>
          </a:prstGeom>
          <a:solidFill>
            <a:srgbClr val="3366FF"/>
          </a:solidFill>
          <a:ln w="12700">
            <a:solidFill>
              <a:schemeClr val="tx1"/>
            </a:solidFill>
            <a:miter lim="800000"/>
            <a:headEnd/>
            <a:tailEnd/>
          </a:ln>
          <a:effectLst/>
        </p:spPr>
        <p:txBody>
          <a:bodyPr wrap="none" anchor="ctr"/>
          <a:lstStyle/>
          <a:p>
            <a:pPr algn="ctr" eaLnBrk="0" hangingPunct="0"/>
            <a:r>
              <a:rPr lang="de-DE" sz="2000" b="1" dirty="0"/>
              <a:t>FF : FF : FF : </a:t>
            </a:r>
          </a:p>
        </p:txBody>
      </p:sp>
      <p:sp>
        <p:nvSpPr>
          <p:cNvPr id="343" name="Rectangle 342">
            <a:extLst>
              <a:ext uri="{FF2B5EF4-FFF2-40B4-BE49-F238E27FC236}">
                <a16:creationId xmlns:a16="http://schemas.microsoft.com/office/drawing/2014/main" id="{9A76E503-9B2D-26B4-2BDD-DD08038D5CEE}"/>
              </a:ext>
            </a:extLst>
          </p:cNvPr>
          <p:cNvSpPr>
            <a:spLocks noChangeArrowheads="1"/>
          </p:cNvSpPr>
          <p:nvPr/>
        </p:nvSpPr>
        <p:spPr bwMode="auto">
          <a:xfrm>
            <a:off x="3029391" y="5745397"/>
            <a:ext cx="1524000" cy="385762"/>
          </a:xfrm>
          <a:prstGeom prst="rect">
            <a:avLst/>
          </a:prstGeom>
          <a:solidFill>
            <a:srgbClr val="3366FF"/>
          </a:solidFill>
          <a:ln w="12700">
            <a:solidFill>
              <a:schemeClr val="tx1"/>
            </a:solidFill>
            <a:miter lim="800000"/>
            <a:headEnd/>
            <a:tailEnd/>
          </a:ln>
          <a:effectLst/>
        </p:spPr>
        <p:txBody>
          <a:bodyPr wrap="none" anchor="ctr"/>
          <a:lstStyle/>
          <a:p>
            <a:pPr algn="ctr" eaLnBrk="0" hangingPunct="0"/>
            <a:r>
              <a:rPr lang="de-DE" sz="2000" b="1" dirty="0"/>
              <a:t>FF : FF : FF  </a:t>
            </a:r>
          </a:p>
        </p:txBody>
      </p:sp>
      <p:sp>
        <p:nvSpPr>
          <p:cNvPr id="346" name="Rectangle 345">
            <a:extLst>
              <a:ext uri="{FF2B5EF4-FFF2-40B4-BE49-F238E27FC236}">
                <a16:creationId xmlns:a16="http://schemas.microsoft.com/office/drawing/2014/main" id="{E946CF8B-FE69-973B-16A4-3E6885A2D86D}"/>
              </a:ext>
            </a:extLst>
          </p:cNvPr>
          <p:cNvSpPr>
            <a:spLocks noChangeArrowheads="1"/>
          </p:cNvSpPr>
          <p:nvPr/>
        </p:nvSpPr>
        <p:spPr bwMode="auto">
          <a:xfrm>
            <a:off x="1167255" y="2250552"/>
            <a:ext cx="1627187" cy="339725"/>
          </a:xfrm>
          <a:prstGeom prst="rect">
            <a:avLst/>
          </a:prstGeom>
          <a:solidFill>
            <a:srgbClr val="00CCFF"/>
          </a:solidFill>
          <a:ln w="12700">
            <a:solidFill>
              <a:schemeClr val="tx1"/>
            </a:solidFill>
            <a:miter lim="800000"/>
            <a:headEnd/>
            <a:tailEnd/>
          </a:ln>
          <a:effectLst/>
        </p:spPr>
        <p:txBody>
          <a:bodyPr wrap="none" anchor="ctr"/>
          <a:lstStyle/>
          <a:p>
            <a:pPr algn="ctr" eaLnBrk="0" hangingPunct="0"/>
            <a:r>
              <a:rPr lang="de-DE" sz="2000" b="1" dirty="0"/>
              <a:t>00 : 80 : 64 : </a:t>
            </a:r>
          </a:p>
        </p:txBody>
      </p:sp>
      <p:sp>
        <p:nvSpPr>
          <p:cNvPr id="347" name="Rectangle 346">
            <a:extLst>
              <a:ext uri="{FF2B5EF4-FFF2-40B4-BE49-F238E27FC236}">
                <a16:creationId xmlns:a16="http://schemas.microsoft.com/office/drawing/2014/main" id="{09346B87-B56E-B71B-C13C-073729E30F42}"/>
              </a:ext>
            </a:extLst>
          </p:cNvPr>
          <p:cNvSpPr>
            <a:spLocks noChangeArrowheads="1"/>
          </p:cNvSpPr>
          <p:nvPr/>
        </p:nvSpPr>
        <p:spPr bwMode="auto">
          <a:xfrm>
            <a:off x="2784917" y="2250552"/>
            <a:ext cx="1382713" cy="339725"/>
          </a:xfrm>
          <a:prstGeom prst="rect">
            <a:avLst/>
          </a:prstGeom>
          <a:solidFill>
            <a:schemeClr val="folHlink"/>
          </a:solidFill>
          <a:ln w="12700">
            <a:solidFill>
              <a:schemeClr val="tx1"/>
            </a:solidFill>
            <a:miter lim="800000"/>
            <a:headEnd/>
            <a:tailEnd/>
          </a:ln>
          <a:effectLst/>
        </p:spPr>
        <p:txBody>
          <a:bodyPr wrap="none" anchor="ctr"/>
          <a:lstStyle/>
          <a:p>
            <a:pPr algn="ctr" eaLnBrk="0" hangingPunct="0"/>
            <a:r>
              <a:rPr lang="de-DE" sz="2000" b="1" dirty="0"/>
              <a:t>xx : xx : xx </a:t>
            </a:r>
            <a:endParaRPr lang="de-DE" sz="2000" dirty="0"/>
          </a:p>
        </p:txBody>
      </p:sp>
      <p:sp>
        <p:nvSpPr>
          <p:cNvPr id="348" name="Rectangle 347">
            <a:extLst>
              <a:ext uri="{FF2B5EF4-FFF2-40B4-BE49-F238E27FC236}">
                <a16:creationId xmlns:a16="http://schemas.microsoft.com/office/drawing/2014/main" id="{A92A8F7C-07A4-2E20-6115-6B072EFE41B3}"/>
              </a:ext>
            </a:extLst>
          </p:cNvPr>
          <p:cNvSpPr>
            <a:spLocks noChangeArrowheads="1"/>
          </p:cNvSpPr>
          <p:nvPr/>
        </p:nvSpPr>
        <p:spPr bwMode="auto">
          <a:xfrm>
            <a:off x="1167255" y="3998920"/>
            <a:ext cx="1720850" cy="350838"/>
          </a:xfrm>
          <a:prstGeom prst="rect">
            <a:avLst/>
          </a:prstGeom>
          <a:solidFill>
            <a:srgbClr val="FFCC99"/>
          </a:solidFill>
          <a:ln w="12700">
            <a:solidFill>
              <a:schemeClr val="tx1"/>
            </a:solidFill>
            <a:miter lim="800000"/>
            <a:headEnd/>
            <a:tailEnd/>
          </a:ln>
          <a:effectLst/>
        </p:spPr>
        <p:txBody>
          <a:bodyPr wrap="none" anchor="ctr"/>
          <a:lstStyle/>
          <a:p>
            <a:pPr algn="ctr" eaLnBrk="0" hangingPunct="0"/>
            <a:r>
              <a:rPr lang="de-DE" sz="2000" b="1" dirty="0"/>
              <a:t>01 : 00 : 5E : </a:t>
            </a:r>
          </a:p>
        </p:txBody>
      </p:sp>
      <p:sp>
        <p:nvSpPr>
          <p:cNvPr id="349" name="Rectangle 348">
            <a:extLst>
              <a:ext uri="{FF2B5EF4-FFF2-40B4-BE49-F238E27FC236}">
                <a16:creationId xmlns:a16="http://schemas.microsoft.com/office/drawing/2014/main" id="{9B86A51A-3022-FE2B-4504-8D479682E31E}"/>
              </a:ext>
            </a:extLst>
          </p:cNvPr>
          <p:cNvSpPr>
            <a:spLocks noChangeArrowheads="1"/>
          </p:cNvSpPr>
          <p:nvPr/>
        </p:nvSpPr>
        <p:spPr bwMode="auto">
          <a:xfrm>
            <a:off x="2888105" y="3998920"/>
            <a:ext cx="1477962" cy="350838"/>
          </a:xfrm>
          <a:prstGeom prst="rect">
            <a:avLst/>
          </a:prstGeom>
          <a:solidFill>
            <a:srgbClr val="FF6600"/>
          </a:solidFill>
          <a:ln w="12700">
            <a:solidFill>
              <a:schemeClr val="tx1"/>
            </a:solidFill>
            <a:miter lim="800000"/>
            <a:headEnd/>
            <a:tailEnd/>
          </a:ln>
          <a:effectLst/>
        </p:spPr>
        <p:txBody>
          <a:bodyPr wrap="none" anchor="ctr"/>
          <a:lstStyle/>
          <a:p>
            <a:pPr algn="ctr" eaLnBrk="0" hangingPunct="0"/>
            <a:r>
              <a:rPr lang="de-DE" sz="2000" b="1" dirty="0"/>
              <a:t>xx : xx : xx </a:t>
            </a:r>
          </a:p>
        </p:txBody>
      </p:sp>
    </p:spTree>
    <p:extLst>
      <p:ext uri="{BB962C8B-B14F-4D97-AF65-F5344CB8AC3E}">
        <p14:creationId xmlns:p14="http://schemas.microsoft.com/office/powerpoint/2010/main" val="41041827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BCA6DB-ABF7-6CAB-E50D-2FE1C8878B36}"/>
              </a:ext>
            </a:extLst>
          </p:cNvPr>
          <p:cNvSpPr>
            <a:spLocks noGrp="1"/>
          </p:cNvSpPr>
          <p:nvPr>
            <p:ph type="title"/>
          </p:nvPr>
        </p:nvSpPr>
        <p:spPr/>
        <p:txBody>
          <a:bodyPr/>
          <a:lstStyle/>
          <a:p>
            <a:r>
              <a:rPr lang="en-US" altLang="zh-TW" dirty="0"/>
              <a:t>Why 4464 fps?</a:t>
            </a:r>
            <a:endParaRPr lang="LID4096" dirty="0"/>
          </a:p>
        </p:txBody>
      </p:sp>
      <p:sp>
        <p:nvSpPr>
          <p:cNvPr id="3" name="Text Placeholder 2">
            <a:extLst>
              <a:ext uri="{FF2B5EF4-FFF2-40B4-BE49-F238E27FC236}">
                <a16:creationId xmlns:a16="http://schemas.microsoft.com/office/drawing/2014/main" id="{F453A8D7-41ED-48C1-51A1-E4CA7D9A4F42}"/>
              </a:ext>
            </a:extLst>
          </p:cNvPr>
          <p:cNvSpPr>
            <a:spLocks noGrp="1"/>
          </p:cNvSpPr>
          <p:nvPr>
            <p:ph type="body" sz="quarter" idx="22"/>
          </p:nvPr>
        </p:nvSpPr>
        <p:spPr/>
        <p:txBody>
          <a:bodyPr/>
          <a:lstStyle/>
          <a:p>
            <a:r>
              <a:rPr lang="en-US" altLang="en-US" dirty="0"/>
              <a:t>A 64‑byte Ethernet frame is 672 bits on wire including overhead.</a:t>
            </a:r>
          </a:p>
          <a:p>
            <a:r>
              <a:rPr lang="en-US" altLang="en-US" dirty="0"/>
              <a:t> 100,000,000 / 672 ≈ 148,809 fps</a:t>
            </a:r>
          </a:p>
          <a:p>
            <a:r>
              <a:rPr lang="en-US" altLang="en-US" dirty="0"/>
              <a:t> </a:t>
            </a:r>
            <a:endParaRPr lang="LID4096" dirty="0"/>
          </a:p>
        </p:txBody>
      </p:sp>
      <p:graphicFrame>
        <p:nvGraphicFramePr>
          <p:cNvPr id="6" name="Table 5">
            <a:extLst>
              <a:ext uri="{FF2B5EF4-FFF2-40B4-BE49-F238E27FC236}">
                <a16:creationId xmlns:a16="http://schemas.microsoft.com/office/drawing/2014/main" id="{1FEC7F63-951F-E6AF-8C06-96E038C2EF80}"/>
              </a:ext>
            </a:extLst>
          </p:cNvPr>
          <p:cNvGraphicFramePr>
            <a:graphicFrameLocks noGrp="1"/>
          </p:cNvGraphicFramePr>
          <p:nvPr>
            <p:extLst>
              <p:ext uri="{D42A27DB-BD31-4B8C-83A1-F6EECF244321}">
                <p14:modId xmlns:p14="http://schemas.microsoft.com/office/powerpoint/2010/main" val="3218310875"/>
              </p:ext>
            </p:extLst>
          </p:nvPr>
        </p:nvGraphicFramePr>
        <p:xfrm>
          <a:off x="680629" y="3119551"/>
          <a:ext cx="11153774" cy="2926080"/>
        </p:xfrm>
        <a:graphic>
          <a:graphicData uri="http://schemas.openxmlformats.org/drawingml/2006/table">
            <a:tbl>
              <a:tblPr/>
              <a:tblGrid>
                <a:gridCol w="5576887">
                  <a:extLst>
                    <a:ext uri="{9D8B030D-6E8A-4147-A177-3AD203B41FA5}">
                      <a16:colId xmlns:a16="http://schemas.microsoft.com/office/drawing/2014/main" val="1568002685"/>
                    </a:ext>
                  </a:extLst>
                </a:gridCol>
                <a:gridCol w="5576887">
                  <a:extLst>
                    <a:ext uri="{9D8B030D-6E8A-4147-A177-3AD203B41FA5}">
                      <a16:colId xmlns:a16="http://schemas.microsoft.com/office/drawing/2014/main" val="4109137405"/>
                    </a:ext>
                  </a:extLst>
                </a:gridCol>
              </a:tblGrid>
              <a:tr h="365760">
                <a:tc>
                  <a:txBody>
                    <a:bodyPr/>
                    <a:lstStyle/>
                    <a:p>
                      <a:pPr>
                        <a:buNone/>
                      </a:pPr>
                      <a:r>
                        <a:rPr lang="en-US" sz="1800"/>
                        <a:t>FPS</a:t>
                      </a:r>
                    </a:p>
                  </a:txBody>
                  <a:tcPr anchor="ctr">
                    <a:lnL>
                      <a:noFill/>
                    </a:lnL>
                    <a:lnR>
                      <a:noFill/>
                    </a:lnR>
                    <a:lnT>
                      <a:noFill/>
                    </a:lnT>
                    <a:lnB>
                      <a:noFill/>
                    </a:lnB>
                    <a:noFill/>
                  </a:tcPr>
                </a:tc>
                <a:tc>
                  <a:txBody>
                    <a:bodyPr/>
                    <a:lstStyle/>
                    <a:p>
                      <a:pPr>
                        <a:buNone/>
                      </a:pPr>
                      <a:r>
                        <a:rPr lang="en-US" sz="1800"/>
                        <a:t>Approx % of 100 Mbps</a:t>
                      </a:r>
                    </a:p>
                  </a:txBody>
                  <a:tcPr anchor="ctr">
                    <a:lnL>
                      <a:noFill/>
                    </a:lnL>
                    <a:lnR>
                      <a:noFill/>
                    </a:lnR>
                    <a:lnT>
                      <a:noFill/>
                    </a:lnT>
                    <a:lnB>
                      <a:noFill/>
                    </a:lnB>
                    <a:noFill/>
                  </a:tcPr>
                </a:tc>
                <a:extLst>
                  <a:ext uri="{0D108BD9-81ED-4DB2-BD59-A6C34878D82A}">
                    <a16:rowId xmlns:a16="http://schemas.microsoft.com/office/drawing/2014/main" val="1881765626"/>
                  </a:ext>
                </a:extLst>
              </a:tr>
              <a:tr h="365760">
                <a:tc>
                  <a:txBody>
                    <a:bodyPr/>
                    <a:lstStyle/>
                    <a:p>
                      <a:pPr>
                        <a:buNone/>
                      </a:pPr>
                      <a:r>
                        <a:rPr lang="en-DE" sz="1800"/>
                        <a:t>4464</a:t>
                      </a:r>
                    </a:p>
                  </a:txBody>
                  <a:tcPr anchor="ctr">
                    <a:lnL>
                      <a:noFill/>
                    </a:lnL>
                    <a:lnR>
                      <a:noFill/>
                    </a:lnR>
                    <a:lnT>
                      <a:noFill/>
                    </a:lnT>
                    <a:lnB>
                      <a:noFill/>
                    </a:lnB>
                    <a:noFill/>
                  </a:tcPr>
                </a:tc>
                <a:tc>
                  <a:txBody>
                    <a:bodyPr/>
                    <a:lstStyle/>
                    <a:p>
                      <a:pPr>
                        <a:buNone/>
                      </a:pPr>
                      <a:r>
                        <a:rPr lang="en-DE" sz="1800"/>
                        <a:t>~3%</a:t>
                      </a:r>
                    </a:p>
                  </a:txBody>
                  <a:tcPr anchor="ctr">
                    <a:lnL>
                      <a:noFill/>
                    </a:lnL>
                    <a:lnR>
                      <a:noFill/>
                    </a:lnR>
                    <a:lnT>
                      <a:noFill/>
                    </a:lnT>
                    <a:lnB>
                      <a:noFill/>
                    </a:lnB>
                    <a:noFill/>
                  </a:tcPr>
                </a:tc>
                <a:extLst>
                  <a:ext uri="{0D108BD9-81ED-4DB2-BD59-A6C34878D82A}">
                    <a16:rowId xmlns:a16="http://schemas.microsoft.com/office/drawing/2014/main" val="1103928865"/>
                  </a:ext>
                </a:extLst>
              </a:tr>
              <a:tr h="365760">
                <a:tc>
                  <a:txBody>
                    <a:bodyPr/>
                    <a:lstStyle/>
                    <a:p>
                      <a:pPr>
                        <a:buNone/>
                      </a:pPr>
                      <a:r>
                        <a:rPr lang="en-DE" sz="1800"/>
                        <a:t>7441</a:t>
                      </a:r>
                    </a:p>
                  </a:txBody>
                  <a:tcPr anchor="ctr">
                    <a:lnL>
                      <a:noFill/>
                    </a:lnL>
                    <a:lnR>
                      <a:noFill/>
                    </a:lnR>
                    <a:lnT>
                      <a:noFill/>
                    </a:lnT>
                    <a:lnB>
                      <a:noFill/>
                    </a:lnB>
                    <a:noFill/>
                  </a:tcPr>
                </a:tc>
                <a:tc>
                  <a:txBody>
                    <a:bodyPr/>
                    <a:lstStyle/>
                    <a:p>
                      <a:pPr>
                        <a:buNone/>
                      </a:pPr>
                      <a:r>
                        <a:rPr lang="en-DE" sz="1800"/>
                        <a:t>~5%</a:t>
                      </a:r>
                    </a:p>
                  </a:txBody>
                  <a:tcPr anchor="ctr">
                    <a:lnL>
                      <a:noFill/>
                    </a:lnL>
                    <a:lnR>
                      <a:noFill/>
                    </a:lnR>
                    <a:lnT>
                      <a:noFill/>
                    </a:lnT>
                    <a:lnB>
                      <a:noFill/>
                    </a:lnB>
                    <a:noFill/>
                  </a:tcPr>
                </a:tc>
                <a:extLst>
                  <a:ext uri="{0D108BD9-81ED-4DB2-BD59-A6C34878D82A}">
                    <a16:rowId xmlns:a16="http://schemas.microsoft.com/office/drawing/2014/main" val="3594045274"/>
                  </a:ext>
                </a:extLst>
              </a:tr>
              <a:tr h="365760">
                <a:tc>
                  <a:txBody>
                    <a:bodyPr/>
                    <a:lstStyle/>
                    <a:p>
                      <a:pPr>
                        <a:buNone/>
                      </a:pPr>
                      <a:r>
                        <a:rPr lang="en-DE" sz="1800"/>
                        <a:t>14881</a:t>
                      </a:r>
                    </a:p>
                  </a:txBody>
                  <a:tcPr anchor="ctr">
                    <a:lnL>
                      <a:noFill/>
                    </a:lnL>
                    <a:lnR>
                      <a:noFill/>
                    </a:lnR>
                    <a:lnT>
                      <a:noFill/>
                    </a:lnT>
                    <a:lnB>
                      <a:noFill/>
                    </a:lnB>
                    <a:noFill/>
                  </a:tcPr>
                </a:tc>
                <a:tc>
                  <a:txBody>
                    <a:bodyPr/>
                    <a:lstStyle/>
                    <a:p>
                      <a:pPr>
                        <a:buNone/>
                      </a:pPr>
                      <a:r>
                        <a:rPr lang="en-DE" sz="1800"/>
                        <a:t>~10%</a:t>
                      </a:r>
                    </a:p>
                  </a:txBody>
                  <a:tcPr anchor="ctr">
                    <a:lnL>
                      <a:noFill/>
                    </a:lnL>
                    <a:lnR>
                      <a:noFill/>
                    </a:lnR>
                    <a:lnT>
                      <a:noFill/>
                    </a:lnT>
                    <a:lnB>
                      <a:noFill/>
                    </a:lnB>
                    <a:noFill/>
                  </a:tcPr>
                </a:tc>
                <a:extLst>
                  <a:ext uri="{0D108BD9-81ED-4DB2-BD59-A6C34878D82A}">
                    <a16:rowId xmlns:a16="http://schemas.microsoft.com/office/drawing/2014/main" val="1778549298"/>
                  </a:ext>
                </a:extLst>
              </a:tr>
              <a:tr h="365760">
                <a:tc>
                  <a:txBody>
                    <a:bodyPr/>
                    <a:lstStyle/>
                    <a:p>
                      <a:pPr>
                        <a:buNone/>
                      </a:pPr>
                      <a:r>
                        <a:rPr lang="en-DE" sz="1800"/>
                        <a:t>22322</a:t>
                      </a:r>
                    </a:p>
                  </a:txBody>
                  <a:tcPr anchor="ctr">
                    <a:lnL>
                      <a:noFill/>
                    </a:lnL>
                    <a:lnR>
                      <a:noFill/>
                    </a:lnR>
                    <a:lnT>
                      <a:noFill/>
                    </a:lnT>
                    <a:lnB>
                      <a:noFill/>
                    </a:lnB>
                    <a:noFill/>
                  </a:tcPr>
                </a:tc>
                <a:tc>
                  <a:txBody>
                    <a:bodyPr/>
                    <a:lstStyle/>
                    <a:p>
                      <a:pPr>
                        <a:buNone/>
                      </a:pPr>
                      <a:r>
                        <a:rPr lang="en-DE" sz="1800"/>
                        <a:t>~15%</a:t>
                      </a:r>
                    </a:p>
                  </a:txBody>
                  <a:tcPr anchor="ctr">
                    <a:lnL>
                      <a:noFill/>
                    </a:lnL>
                    <a:lnR>
                      <a:noFill/>
                    </a:lnR>
                    <a:lnT>
                      <a:noFill/>
                    </a:lnT>
                    <a:lnB>
                      <a:noFill/>
                    </a:lnB>
                    <a:noFill/>
                  </a:tcPr>
                </a:tc>
                <a:extLst>
                  <a:ext uri="{0D108BD9-81ED-4DB2-BD59-A6C34878D82A}">
                    <a16:rowId xmlns:a16="http://schemas.microsoft.com/office/drawing/2014/main" val="2625254562"/>
                  </a:ext>
                </a:extLst>
              </a:tr>
              <a:tr h="365760">
                <a:tc>
                  <a:txBody>
                    <a:bodyPr/>
                    <a:lstStyle/>
                    <a:p>
                      <a:pPr>
                        <a:buNone/>
                      </a:pPr>
                      <a:r>
                        <a:rPr lang="en-DE" sz="1800"/>
                        <a:t>37203</a:t>
                      </a:r>
                    </a:p>
                  </a:txBody>
                  <a:tcPr anchor="ctr">
                    <a:lnL>
                      <a:noFill/>
                    </a:lnL>
                    <a:lnR>
                      <a:noFill/>
                    </a:lnR>
                    <a:lnT>
                      <a:noFill/>
                    </a:lnT>
                    <a:lnB>
                      <a:noFill/>
                    </a:lnB>
                    <a:noFill/>
                  </a:tcPr>
                </a:tc>
                <a:tc>
                  <a:txBody>
                    <a:bodyPr/>
                    <a:lstStyle/>
                    <a:p>
                      <a:pPr>
                        <a:buNone/>
                      </a:pPr>
                      <a:r>
                        <a:rPr lang="en-DE" sz="1800"/>
                        <a:t>~25%</a:t>
                      </a:r>
                    </a:p>
                  </a:txBody>
                  <a:tcPr anchor="ctr">
                    <a:lnL>
                      <a:noFill/>
                    </a:lnL>
                    <a:lnR>
                      <a:noFill/>
                    </a:lnR>
                    <a:lnT>
                      <a:noFill/>
                    </a:lnT>
                    <a:lnB>
                      <a:noFill/>
                    </a:lnB>
                    <a:noFill/>
                  </a:tcPr>
                </a:tc>
                <a:extLst>
                  <a:ext uri="{0D108BD9-81ED-4DB2-BD59-A6C34878D82A}">
                    <a16:rowId xmlns:a16="http://schemas.microsoft.com/office/drawing/2014/main" val="2113438436"/>
                  </a:ext>
                </a:extLst>
              </a:tr>
              <a:tr h="365760">
                <a:tc>
                  <a:txBody>
                    <a:bodyPr/>
                    <a:lstStyle/>
                    <a:p>
                      <a:pPr>
                        <a:buNone/>
                      </a:pPr>
                      <a:r>
                        <a:rPr lang="en-DE" sz="1800"/>
                        <a:t>52084</a:t>
                      </a:r>
                    </a:p>
                  </a:txBody>
                  <a:tcPr anchor="ctr">
                    <a:lnL>
                      <a:noFill/>
                    </a:lnL>
                    <a:lnR>
                      <a:noFill/>
                    </a:lnR>
                    <a:lnT>
                      <a:noFill/>
                    </a:lnT>
                    <a:lnB>
                      <a:noFill/>
                    </a:lnB>
                    <a:noFill/>
                  </a:tcPr>
                </a:tc>
                <a:tc>
                  <a:txBody>
                    <a:bodyPr/>
                    <a:lstStyle/>
                    <a:p>
                      <a:pPr>
                        <a:buNone/>
                      </a:pPr>
                      <a:r>
                        <a:rPr lang="en-DE" sz="1800"/>
                        <a:t>~35%</a:t>
                      </a:r>
                    </a:p>
                  </a:txBody>
                  <a:tcPr anchor="ctr">
                    <a:lnL>
                      <a:noFill/>
                    </a:lnL>
                    <a:lnR>
                      <a:noFill/>
                    </a:lnR>
                    <a:lnT>
                      <a:noFill/>
                    </a:lnT>
                    <a:lnB>
                      <a:noFill/>
                    </a:lnB>
                    <a:noFill/>
                  </a:tcPr>
                </a:tc>
                <a:extLst>
                  <a:ext uri="{0D108BD9-81ED-4DB2-BD59-A6C34878D82A}">
                    <a16:rowId xmlns:a16="http://schemas.microsoft.com/office/drawing/2014/main" val="1078071981"/>
                  </a:ext>
                </a:extLst>
              </a:tr>
              <a:tr h="365760">
                <a:tc>
                  <a:txBody>
                    <a:bodyPr/>
                    <a:lstStyle/>
                    <a:p>
                      <a:pPr>
                        <a:buNone/>
                      </a:pPr>
                      <a:r>
                        <a:rPr lang="en-DE" sz="1800"/>
                        <a:t>74405</a:t>
                      </a:r>
                    </a:p>
                  </a:txBody>
                  <a:tcPr anchor="ctr">
                    <a:lnL>
                      <a:noFill/>
                    </a:lnL>
                    <a:lnR>
                      <a:noFill/>
                    </a:lnR>
                    <a:lnT>
                      <a:noFill/>
                    </a:lnT>
                    <a:lnB>
                      <a:noFill/>
                    </a:lnB>
                    <a:noFill/>
                  </a:tcPr>
                </a:tc>
                <a:tc>
                  <a:txBody>
                    <a:bodyPr/>
                    <a:lstStyle/>
                    <a:p>
                      <a:pPr>
                        <a:buNone/>
                      </a:pPr>
                      <a:r>
                        <a:rPr lang="en-DE" sz="1800" dirty="0"/>
                        <a:t>~50%</a:t>
                      </a:r>
                    </a:p>
                  </a:txBody>
                  <a:tcPr anchor="ctr">
                    <a:lnL>
                      <a:noFill/>
                    </a:lnL>
                    <a:lnR>
                      <a:noFill/>
                    </a:lnR>
                    <a:lnT>
                      <a:noFill/>
                    </a:lnT>
                    <a:lnB>
                      <a:noFill/>
                    </a:lnB>
                    <a:noFill/>
                  </a:tcPr>
                </a:tc>
                <a:extLst>
                  <a:ext uri="{0D108BD9-81ED-4DB2-BD59-A6C34878D82A}">
                    <a16:rowId xmlns:a16="http://schemas.microsoft.com/office/drawing/2014/main" val="1501915984"/>
                  </a:ext>
                </a:extLst>
              </a:tr>
            </a:tbl>
          </a:graphicData>
        </a:graphic>
      </p:graphicFrame>
      <p:sp>
        <p:nvSpPr>
          <p:cNvPr id="7" name="Rectangle 2">
            <a:extLst>
              <a:ext uri="{FF2B5EF4-FFF2-40B4-BE49-F238E27FC236}">
                <a16:creationId xmlns:a16="http://schemas.microsoft.com/office/drawing/2014/main" id="{397FA51E-0A18-9D45-9380-D66565102C19}"/>
              </a:ext>
            </a:extLst>
          </p:cNvPr>
          <p:cNvSpPr>
            <a:spLocks noChangeArrowheads="1"/>
          </p:cNvSpPr>
          <p:nvPr/>
        </p:nvSpPr>
        <p:spPr bwMode="auto">
          <a:xfrm>
            <a:off x="680629" y="3119710"/>
            <a:ext cx="1219358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LID4096"/>
          </a:p>
        </p:txBody>
      </p:sp>
      <p:pic>
        <p:nvPicPr>
          <p:cNvPr id="3074" name="Picture 2">
            <a:extLst>
              <a:ext uri="{FF2B5EF4-FFF2-40B4-BE49-F238E27FC236}">
                <a16:creationId xmlns:a16="http://schemas.microsoft.com/office/drawing/2014/main" id="{5D7C0038-7368-BF38-8BC3-A1F1F9CD62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036" y="1194639"/>
            <a:ext cx="10154051" cy="53090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FC868D9-0A44-3122-A1F3-A1158DCF6B54}"/>
              </a:ext>
            </a:extLst>
          </p:cNvPr>
          <p:cNvSpPr txBox="1"/>
          <p:nvPr/>
        </p:nvSpPr>
        <p:spPr>
          <a:xfrm>
            <a:off x="7036389" y="3896827"/>
            <a:ext cx="5239544" cy="2124043"/>
          </a:xfrm>
          <a:prstGeom prst="rect">
            <a:avLst/>
          </a:prstGeom>
          <a:noFill/>
        </p:spPr>
        <p:txBody>
          <a:bodyPr wrap="square">
            <a:spAutoFit/>
          </a:bodyPr>
          <a:lstStyle/>
          <a:p>
            <a:r>
              <a:rPr lang="en-US" altLang="en-US" sz="2000" dirty="0"/>
              <a:t>FPS</a:t>
            </a:r>
            <a:r>
              <a:rPr lang="en-US" altLang="en-US" dirty="0"/>
              <a:t> means </a:t>
            </a:r>
            <a:r>
              <a:rPr lang="en-US" altLang="en-US" sz="2000" b="1" dirty="0"/>
              <a:t>F</a:t>
            </a:r>
            <a:r>
              <a:rPr lang="en-US" altLang="en-US" dirty="0"/>
              <a:t>rame </a:t>
            </a:r>
            <a:r>
              <a:rPr lang="en-US" altLang="en-US" sz="2000" b="1" dirty="0"/>
              <a:t>P</a:t>
            </a:r>
            <a:r>
              <a:rPr lang="en-US" altLang="en-US" dirty="0"/>
              <a:t>er </a:t>
            </a:r>
            <a:r>
              <a:rPr lang="en-US" altLang="en-US" sz="2000" b="1" dirty="0"/>
              <a:t>S</a:t>
            </a:r>
            <a:r>
              <a:rPr lang="en-US" altLang="en-US" dirty="0"/>
              <a:t>econd</a:t>
            </a:r>
          </a:p>
          <a:p>
            <a:endParaRPr lang="en-US" altLang="en-US" dirty="0"/>
          </a:p>
          <a:p>
            <a:r>
              <a:rPr lang="en-US" altLang="en-US" dirty="0"/>
              <a:t>100,000,000(FE) / 672 (64byte) ≈ 148,809 fps</a:t>
            </a:r>
          </a:p>
          <a:p>
            <a:r>
              <a:rPr lang="en-US" altLang="en-US" dirty="0"/>
              <a:t>148,809 * 0.03 ≈ 4464 fps</a:t>
            </a:r>
          </a:p>
          <a:p>
            <a:r>
              <a:rPr lang="en-US" altLang="en-US" dirty="0"/>
              <a:t>148,809 * 0.05 ≈ </a:t>
            </a:r>
            <a:r>
              <a:rPr lang="en-DE" dirty="0"/>
              <a:t>7441</a:t>
            </a:r>
            <a:r>
              <a:rPr lang="en-US" altLang="en-US" dirty="0"/>
              <a:t> fps</a:t>
            </a:r>
          </a:p>
          <a:p>
            <a:endParaRPr lang="en-US" altLang="en-US" dirty="0"/>
          </a:p>
          <a:p>
            <a:endParaRPr lang="en-US" altLang="en-US" dirty="0"/>
          </a:p>
        </p:txBody>
      </p:sp>
    </p:spTree>
    <p:extLst>
      <p:ext uri="{BB962C8B-B14F-4D97-AF65-F5344CB8AC3E}">
        <p14:creationId xmlns:p14="http://schemas.microsoft.com/office/powerpoint/2010/main" val="7556901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Syslog: Authentication through TLS</a:t>
            </a:r>
            <a:endParaRPr lang="zh-TW" altLang="en-US" dirty="0"/>
          </a:p>
        </p:txBody>
      </p:sp>
      <p:pic>
        <p:nvPicPr>
          <p:cNvPr id="13" name="圖片 12">
            <a:extLst>
              <a:ext uri="{FF2B5EF4-FFF2-40B4-BE49-F238E27FC236}">
                <a16:creationId xmlns:a16="http://schemas.microsoft.com/office/drawing/2014/main" id="{ED9958C7-AC94-1421-7D8C-859474B81CDD}"/>
              </a:ext>
            </a:extLst>
          </p:cNvPr>
          <p:cNvPicPr>
            <a:picLocks noChangeAspect="1"/>
          </p:cNvPicPr>
          <p:nvPr/>
        </p:nvPicPr>
        <p:blipFill>
          <a:blip r:embed="rId2"/>
          <a:stretch>
            <a:fillRect/>
          </a:stretch>
        </p:blipFill>
        <p:spPr>
          <a:xfrm>
            <a:off x="7613365" y="1382197"/>
            <a:ext cx="4461832" cy="26551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圖片 4">
            <a:extLst>
              <a:ext uri="{FF2B5EF4-FFF2-40B4-BE49-F238E27FC236}">
                <a16:creationId xmlns:a16="http://schemas.microsoft.com/office/drawing/2014/main" id="{1A6746F1-5C17-1B04-55EA-8ACE0BEA84D0}"/>
              </a:ext>
            </a:extLst>
          </p:cNvPr>
          <p:cNvPicPr>
            <a:picLocks noChangeAspect="1"/>
          </p:cNvPicPr>
          <p:nvPr/>
        </p:nvPicPr>
        <p:blipFill>
          <a:blip r:embed="rId3"/>
          <a:stretch>
            <a:fillRect/>
          </a:stretch>
        </p:blipFill>
        <p:spPr>
          <a:xfrm>
            <a:off x="250592" y="1382197"/>
            <a:ext cx="7131417" cy="40642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矩形 8">
            <a:extLst>
              <a:ext uri="{FF2B5EF4-FFF2-40B4-BE49-F238E27FC236}">
                <a16:creationId xmlns:a16="http://schemas.microsoft.com/office/drawing/2014/main" id="{97BC8326-D8D8-7B93-DCD5-9E4FF02DF30D}"/>
              </a:ext>
            </a:extLst>
          </p:cNvPr>
          <p:cNvSpPr/>
          <p:nvPr/>
        </p:nvSpPr>
        <p:spPr>
          <a:xfrm>
            <a:off x="3272010" y="2798284"/>
            <a:ext cx="3679633" cy="308473"/>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11" name="直線接點 10">
            <a:extLst>
              <a:ext uri="{FF2B5EF4-FFF2-40B4-BE49-F238E27FC236}">
                <a16:creationId xmlns:a16="http://schemas.microsoft.com/office/drawing/2014/main" id="{9AAF03BF-A9CD-58F2-4DBB-22F979DCFDFB}"/>
              </a:ext>
            </a:extLst>
          </p:cNvPr>
          <p:cNvCxnSpPr>
            <a:cxnSpLocks/>
          </p:cNvCxnSpPr>
          <p:nvPr/>
        </p:nvCxnSpPr>
        <p:spPr>
          <a:xfrm>
            <a:off x="418641" y="3276083"/>
            <a:ext cx="903383" cy="0"/>
          </a:xfrm>
          <a:prstGeom prst="lin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1600561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FD8D745-E158-6761-06B6-9AEC7844D58C}"/>
              </a:ext>
            </a:extLst>
          </p:cNvPr>
          <p:cNvSpPr>
            <a:spLocks noGrp="1"/>
          </p:cNvSpPr>
          <p:nvPr>
            <p:ph type="title"/>
          </p:nvPr>
        </p:nvSpPr>
        <p:spPr/>
        <p:txBody>
          <a:bodyPr>
            <a:normAutofit/>
          </a:bodyPr>
          <a:lstStyle/>
          <a:p>
            <a:r>
              <a:rPr lang="en-US" altLang="zh-TW" dirty="0"/>
              <a:t>Login Authentication: Support 2</a:t>
            </a:r>
            <a:r>
              <a:rPr lang="en-US" altLang="zh-TW" baseline="30000" dirty="0"/>
              <a:t>nd</a:t>
            </a:r>
            <a:r>
              <a:rPr lang="en-US" altLang="zh-TW" dirty="0"/>
              <a:t> RADIUS Server</a:t>
            </a:r>
            <a:endParaRPr lang="zh-TW" altLang="en-US" dirty="0"/>
          </a:p>
        </p:txBody>
      </p:sp>
      <p:sp>
        <p:nvSpPr>
          <p:cNvPr id="3" name="文字版面配置區 2">
            <a:extLst>
              <a:ext uri="{FF2B5EF4-FFF2-40B4-BE49-F238E27FC236}">
                <a16:creationId xmlns:a16="http://schemas.microsoft.com/office/drawing/2014/main" id="{B59CF188-A5CF-00D7-2CC0-6DE1D4AA98AC}"/>
              </a:ext>
            </a:extLst>
          </p:cNvPr>
          <p:cNvSpPr>
            <a:spLocks noGrp="1"/>
          </p:cNvSpPr>
          <p:nvPr>
            <p:ph type="body" sz="quarter" idx="22"/>
          </p:nvPr>
        </p:nvSpPr>
        <p:spPr/>
        <p:txBody>
          <a:bodyPr>
            <a:normAutofit/>
          </a:bodyPr>
          <a:lstStyle/>
          <a:p>
            <a:r>
              <a:rPr lang="en-US" altLang="zh-TW" dirty="0"/>
              <a:t>Existing FW: Support two servers for both login auth. and 802.1x</a:t>
            </a:r>
            <a:endParaRPr lang="zh-TW" altLang="en-US" dirty="0"/>
          </a:p>
          <a:p>
            <a:pPr lvl="1"/>
            <a:r>
              <a:rPr lang="en-US" altLang="zh-TW" dirty="0"/>
              <a:t>Previous version: One server for login authentication, two servers for 802.1x</a:t>
            </a:r>
          </a:p>
        </p:txBody>
      </p:sp>
      <p:sp>
        <p:nvSpPr>
          <p:cNvPr id="12" name="手繪多邊形: 圖案 11">
            <a:extLst>
              <a:ext uri="{FF2B5EF4-FFF2-40B4-BE49-F238E27FC236}">
                <a16:creationId xmlns:a16="http://schemas.microsoft.com/office/drawing/2014/main" id="{4C3C1635-1091-89A5-E399-C3102DBBC2E5}"/>
              </a:ext>
            </a:extLst>
          </p:cNvPr>
          <p:cNvSpPr/>
          <p:nvPr/>
        </p:nvSpPr>
        <p:spPr>
          <a:xfrm>
            <a:off x="4718649" y="4313208"/>
            <a:ext cx="587766" cy="759124"/>
          </a:xfrm>
          <a:custGeom>
            <a:avLst/>
            <a:gdLst>
              <a:gd name="connsiteX0" fmla="*/ 0 w 587766"/>
              <a:gd name="connsiteY0" fmla="*/ 0 h 759124"/>
              <a:gd name="connsiteX1" fmla="*/ 586596 w 587766"/>
              <a:gd name="connsiteY1" fmla="*/ 310550 h 759124"/>
              <a:gd name="connsiteX2" fmla="*/ 120770 w 587766"/>
              <a:gd name="connsiteY2" fmla="*/ 759124 h 759124"/>
            </a:gdLst>
            <a:ahLst/>
            <a:cxnLst>
              <a:cxn ang="0">
                <a:pos x="connsiteX0" y="connsiteY0"/>
              </a:cxn>
              <a:cxn ang="0">
                <a:pos x="connsiteX1" y="connsiteY1"/>
              </a:cxn>
              <a:cxn ang="0">
                <a:pos x="connsiteX2" y="connsiteY2"/>
              </a:cxn>
            </a:cxnLst>
            <a:rect l="l" t="t" r="r" b="b"/>
            <a:pathLst>
              <a:path w="587766" h="759124">
                <a:moveTo>
                  <a:pt x="0" y="0"/>
                </a:moveTo>
                <a:cubicBezTo>
                  <a:pt x="283234" y="92014"/>
                  <a:pt x="566468" y="184029"/>
                  <a:pt x="586596" y="310550"/>
                </a:cubicBezTo>
                <a:cubicBezTo>
                  <a:pt x="606724" y="437071"/>
                  <a:pt x="363747" y="598097"/>
                  <a:pt x="120770" y="759124"/>
                </a:cubicBezTo>
              </a:path>
            </a:pathLst>
          </a:custGeom>
          <a:noFill/>
          <a:ln w="57150">
            <a:solidFill>
              <a:srgbClr val="FF0000"/>
            </a:solidFill>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14" name="群組 13">
            <a:extLst>
              <a:ext uri="{FF2B5EF4-FFF2-40B4-BE49-F238E27FC236}">
                <a16:creationId xmlns:a16="http://schemas.microsoft.com/office/drawing/2014/main" id="{6B666806-46B0-8100-6440-0B67E760D876}"/>
              </a:ext>
            </a:extLst>
          </p:cNvPr>
          <p:cNvGrpSpPr/>
          <p:nvPr/>
        </p:nvGrpSpPr>
        <p:grpSpPr>
          <a:xfrm>
            <a:off x="1019949" y="2758685"/>
            <a:ext cx="10153669" cy="3109046"/>
            <a:chOff x="515920" y="3054010"/>
            <a:chExt cx="9525503" cy="3109046"/>
          </a:xfrm>
        </p:grpSpPr>
        <p:pic>
          <p:nvPicPr>
            <p:cNvPr id="7" name="圖片 6" descr="一張含有 文字, 軟體, 數字, 電腦圖示 的圖片&#10;&#10;AI 產生的內容可能不正確。">
              <a:extLst>
                <a:ext uri="{FF2B5EF4-FFF2-40B4-BE49-F238E27FC236}">
                  <a16:creationId xmlns:a16="http://schemas.microsoft.com/office/drawing/2014/main" id="{57998056-6D51-3777-6EE2-EAC13D9813FE}"/>
                </a:ext>
              </a:extLst>
            </p:cNvPr>
            <p:cNvPicPr>
              <a:picLocks noChangeAspect="1"/>
            </p:cNvPicPr>
            <p:nvPr/>
          </p:nvPicPr>
          <p:blipFill>
            <a:blip r:embed="rId2"/>
            <a:stretch>
              <a:fillRect/>
            </a:stretch>
          </p:blipFill>
          <p:spPr>
            <a:xfrm>
              <a:off x="515920" y="3054010"/>
              <a:ext cx="7276184" cy="3109046"/>
            </a:xfrm>
            <a:prstGeom prst="rect">
              <a:avLst/>
            </a:prstGeom>
          </p:spPr>
        </p:pic>
        <p:sp>
          <p:nvSpPr>
            <p:cNvPr id="8" name="文字方塊 7">
              <a:extLst>
                <a:ext uri="{FF2B5EF4-FFF2-40B4-BE49-F238E27FC236}">
                  <a16:creationId xmlns:a16="http://schemas.microsoft.com/office/drawing/2014/main" id="{60039C17-CD12-7C54-0F2E-C16156A116EF}"/>
                </a:ext>
              </a:extLst>
            </p:cNvPr>
            <p:cNvSpPr txBox="1"/>
            <p:nvPr/>
          </p:nvSpPr>
          <p:spPr>
            <a:xfrm>
              <a:off x="2711196" y="5782716"/>
              <a:ext cx="4318042" cy="307777"/>
            </a:xfrm>
            <a:prstGeom prst="rect">
              <a:avLst/>
            </a:prstGeom>
            <a:noFill/>
          </p:spPr>
          <p:txBody>
            <a:bodyPr wrap="square" rtlCol="0">
              <a:spAutoFit/>
            </a:bodyPr>
            <a:lstStyle/>
            <a:p>
              <a:r>
                <a:rPr lang="en-US" altLang="zh-TW" sz="1400" dirty="0">
                  <a:solidFill>
                    <a:srgbClr val="FF0000"/>
                  </a:solidFill>
                </a:rPr>
                <a:t>Auth. reply timeout from the Server. </a:t>
              </a:r>
            </a:p>
          </p:txBody>
        </p:sp>
        <p:sp>
          <p:nvSpPr>
            <p:cNvPr id="13" name="文字方塊 12">
              <a:extLst>
                <a:ext uri="{FF2B5EF4-FFF2-40B4-BE49-F238E27FC236}">
                  <a16:creationId xmlns:a16="http://schemas.microsoft.com/office/drawing/2014/main" id="{D4BC6455-4A41-F498-29D3-AB16CD662D9F}"/>
                </a:ext>
              </a:extLst>
            </p:cNvPr>
            <p:cNvSpPr txBox="1"/>
            <p:nvPr/>
          </p:nvSpPr>
          <p:spPr>
            <a:xfrm>
              <a:off x="4686450" y="3899386"/>
              <a:ext cx="5354973" cy="830997"/>
            </a:xfrm>
            <a:prstGeom prst="rect">
              <a:avLst/>
            </a:prstGeom>
            <a:noFill/>
          </p:spPr>
          <p:txBody>
            <a:bodyPr wrap="square" rtlCol="0">
              <a:spAutoFit/>
            </a:bodyPr>
            <a:lstStyle/>
            <a:p>
              <a:r>
                <a:rPr lang="en-US" altLang="zh-TW" sz="1600" dirty="0">
                  <a:solidFill>
                    <a:srgbClr val="FF0000"/>
                  </a:solidFill>
                </a:rPr>
                <a:t>The switch will go to the 2</a:t>
              </a:r>
              <a:r>
                <a:rPr lang="en-US" altLang="zh-TW" sz="1600" baseline="30000" dirty="0">
                  <a:solidFill>
                    <a:srgbClr val="FF0000"/>
                  </a:solidFill>
                </a:rPr>
                <a:t>nd</a:t>
              </a:r>
              <a:r>
                <a:rPr lang="en-US" altLang="zh-TW" sz="1600" dirty="0">
                  <a:solidFill>
                    <a:srgbClr val="FF0000"/>
                  </a:solidFill>
                </a:rPr>
                <a:t> Server if: </a:t>
              </a:r>
            </a:p>
            <a:p>
              <a:r>
                <a:rPr lang="en-US" altLang="zh-TW" sz="1600" dirty="0">
                  <a:solidFill>
                    <a:srgbClr val="FF0000"/>
                  </a:solidFill>
                </a:rPr>
                <a:t>&gt; No ping reply (x3) from the 1</a:t>
              </a:r>
              <a:r>
                <a:rPr lang="en-US" altLang="zh-TW" sz="1600" baseline="30000" dirty="0">
                  <a:solidFill>
                    <a:srgbClr val="FF0000"/>
                  </a:solidFill>
                </a:rPr>
                <a:t>st</a:t>
              </a:r>
              <a:r>
                <a:rPr lang="en-US" altLang="zh-TW" sz="1600" dirty="0">
                  <a:solidFill>
                    <a:srgbClr val="FF0000"/>
                  </a:solidFill>
                </a:rPr>
                <a:t> Server. </a:t>
              </a:r>
              <a:br>
                <a:rPr lang="en-US" altLang="zh-TW" sz="1600" dirty="0">
                  <a:solidFill>
                    <a:srgbClr val="FF0000"/>
                  </a:solidFill>
                </a:rPr>
              </a:br>
              <a:r>
                <a:rPr lang="en-US" altLang="zh-TW" sz="1600" dirty="0">
                  <a:solidFill>
                    <a:srgbClr val="FF0000"/>
                  </a:solidFill>
                </a:rPr>
                <a:t>&gt; 1</a:t>
              </a:r>
              <a:r>
                <a:rPr lang="en-US" altLang="zh-TW" sz="1600" baseline="30000" dirty="0">
                  <a:solidFill>
                    <a:srgbClr val="FF0000"/>
                  </a:solidFill>
                </a:rPr>
                <a:t>st</a:t>
              </a:r>
              <a:r>
                <a:rPr lang="en-US" altLang="zh-TW" sz="1600" dirty="0">
                  <a:solidFill>
                    <a:srgbClr val="FF0000"/>
                  </a:solidFill>
                </a:rPr>
                <a:t> Server reply the ping but RADIUS service is not running.  </a:t>
              </a:r>
            </a:p>
          </p:txBody>
        </p:sp>
      </p:grpSp>
      <p:sp>
        <p:nvSpPr>
          <p:cNvPr id="6" name="矩形 5">
            <a:extLst>
              <a:ext uri="{FF2B5EF4-FFF2-40B4-BE49-F238E27FC236}">
                <a16:creationId xmlns:a16="http://schemas.microsoft.com/office/drawing/2014/main" id="{78AC6BCA-A1CF-0656-F9A2-E24A16E9AAEE}"/>
              </a:ext>
            </a:extLst>
          </p:cNvPr>
          <p:cNvSpPr/>
          <p:nvPr/>
        </p:nvSpPr>
        <p:spPr>
          <a:xfrm>
            <a:off x="1340019" y="4290352"/>
            <a:ext cx="4125489" cy="697283"/>
          </a:xfrm>
          <a:prstGeom prst="rect">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 name="矩形 3">
            <a:extLst>
              <a:ext uri="{FF2B5EF4-FFF2-40B4-BE49-F238E27FC236}">
                <a16:creationId xmlns:a16="http://schemas.microsoft.com/office/drawing/2014/main" id="{0A09171A-DBC9-1FE5-313A-3491379AB5A3}"/>
              </a:ext>
            </a:extLst>
          </p:cNvPr>
          <p:cNvSpPr/>
          <p:nvPr/>
        </p:nvSpPr>
        <p:spPr>
          <a:xfrm>
            <a:off x="1340019" y="3531498"/>
            <a:ext cx="4125489" cy="759124"/>
          </a:xfrm>
          <a:prstGeom prst="rect">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9" name="圖片 8">
            <a:extLst>
              <a:ext uri="{FF2B5EF4-FFF2-40B4-BE49-F238E27FC236}">
                <a16:creationId xmlns:a16="http://schemas.microsoft.com/office/drawing/2014/main" id="{CDD2D81C-2604-E3D2-6149-292282E4BE1C}"/>
              </a:ext>
            </a:extLst>
          </p:cNvPr>
          <p:cNvPicPr>
            <a:picLocks noChangeAspect="1"/>
          </p:cNvPicPr>
          <p:nvPr/>
        </p:nvPicPr>
        <p:blipFill>
          <a:blip r:embed="rId3"/>
          <a:stretch>
            <a:fillRect/>
          </a:stretch>
        </p:blipFill>
        <p:spPr>
          <a:xfrm>
            <a:off x="9085157" y="4987635"/>
            <a:ext cx="1000265" cy="1105054"/>
          </a:xfrm>
          <a:prstGeom prst="rect">
            <a:avLst/>
          </a:prstGeom>
        </p:spPr>
      </p:pic>
      <p:cxnSp>
        <p:nvCxnSpPr>
          <p:cNvPr id="11" name="直線單箭頭接點 10">
            <a:extLst>
              <a:ext uri="{FF2B5EF4-FFF2-40B4-BE49-F238E27FC236}">
                <a16:creationId xmlns:a16="http://schemas.microsoft.com/office/drawing/2014/main" id="{AE55947D-556C-CDF3-58CF-2690761FBF16}"/>
              </a:ext>
            </a:extLst>
          </p:cNvPr>
          <p:cNvCxnSpPr/>
          <p:nvPr/>
        </p:nvCxnSpPr>
        <p:spPr>
          <a:xfrm>
            <a:off x="4582210" y="5126707"/>
            <a:ext cx="4476525"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09005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8C04A88-4390-9994-56A7-703ACBC6EA4E}"/>
              </a:ext>
            </a:extLst>
          </p:cNvPr>
          <p:cNvSpPr>
            <a:spLocks noGrp="1"/>
          </p:cNvSpPr>
          <p:nvPr>
            <p:ph type="title"/>
          </p:nvPr>
        </p:nvSpPr>
        <p:spPr/>
        <p:txBody>
          <a:bodyPr>
            <a:normAutofit/>
          </a:bodyPr>
          <a:lstStyle/>
          <a:p>
            <a:r>
              <a:rPr lang="en-US" altLang="zh-TW" dirty="0"/>
              <a:t>MAB: Support more authentication type</a:t>
            </a:r>
            <a:endParaRPr lang="zh-TW" altLang="en-US" dirty="0"/>
          </a:p>
        </p:txBody>
      </p:sp>
      <p:sp>
        <p:nvSpPr>
          <p:cNvPr id="3" name="文字版面配置區 2">
            <a:extLst>
              <a:ext uri="{FF2B5EF4-FFF2-40B4-BE49-F238E27FC236}">
                <a16:creationId xmlns:a16="http://schemas.microsoft.com/office/drawing/2014/main" id="{CF4AA5E3-A7CD-877B-FE7F-53D579D01B52}"/>
              </a:ext>
            </a:extLst>
          </p:cNvPr>
          <p:cNvSpPr>
            <a:spLocks noGrp="1"/>
          </p:cNvSpPr>
          <p:nvPr>
            <p:ph type="body" sz="quarter" idx="22"/>
          </p:nvPr>
        </p:nvSpPr>
        <p:spPr>
          <a:xfrm>
            <a:off x="421029" y="1574154"/>
            <a:ext cx="4467559" cy="4714998"/>
          </a:xfrm>
        </p:spPr>
        <p:txBody>
          <a:bodyPr/>
          <a:lstStyle/>
          <a:p>
            <a:r>
              <a:rPr lang="en-US" altLang="zh-TW" dirty="0"/>
              <a:t>Auth. Type</a:t>
            </a:r>
          </a:p>
          <a:p>
            <a:pPr lvl="1"/>
            <a:r>
              <a:rPr lang="en-US" altLang="zh-TW" dirty="0"/>
              <a:t>PAP, CHAP, MS-CHAPv2</a:t>
            </a:r>
          </a:p>
          <a:p>
            <a:r>
              <a:rPr lang="en-US" altLang="zh-TW" dirty="0"/>
              <a:t>Previous version</a:t>
            </a:r>
          </a:p>
          <a:p>
            <a:pPr lvl="1"/>
            <a:r>
              <a:rPr lang="en-US" altLang="zh-TW" dirty="0"/>
              <a:t>Only CHAP</a:t>
            </a:r>
          </a:p>
          <a:p>
            <a:pPr marL="0" indent="0">
              <a:buNone/>
            </a:pPr>
            <a:endParaRPr lang="en-US" altLang="zh-TW" dirty="0"/>
          </a:p>
        </p:txBody>
      </p:sp>
      <p:pic>
        <p:nvPicPr>
          <p:cNvPr id="9" name="圖片 8" descr="一張含有 文字, 螢幕擷取畫面, 軟體, 數字 的圖片&#10;&#10;AI 產生的內容可能不正確。">
            <a:extLst>
              <a:ext uri="{FF2B5EF4-FFF2-40B4-BE49-F238E27FC236}">
                <a16:creationId xmlns:a16="http://schemas.microsoft.com/office/drawing/2014/main" id="{73FD64F7-4263-8DA0-943C-0CE088291EEA}"/>
              </a:ext>
            </a:extLst>
          </p:cNvPr>
          <p:cNvPicPr>
            <a:picLocks noChangeAspect="1"/>
          </p:cNvPicPr>
          <p:nvPr/>
        </p:nvPicPr>
        <p:blipFill>
          <a:blip r:embed="rId3"/>
          <a:stretch>
            <a:fillRect/>
          </a:stretch>
        </p:blipFill>
        <p:spPr>
          <a:xfrm>
            <a:off x="5264806" y="1865376"/>
            <a:ext cx="6608591" cy="3948288"/>
          </a:xfrm>
          <a:prstGeom prst="rect">
            <a:avLst/>
          </a:prstGeom>
        </p:spPr>
      </p:pic>
      <p:sp>
        <p:nvSpPr>
          <p:cNvPr id="5" name="矩形 4">
            <a:extLst>
              <a:ext uri="{FF2B5EF4-FFF2-40B4-BE49-F238E27FC236}">
                <a16:creationId xmlns:a16="http://schemas.microsoft.com/office/drawing/2014/main" id="{577EF975-2BE5-8F63-FAA7-E2A69FC64EE6}"/>
              </a:ext>
            </a:extLst>
          </p:cNvPr>
          <p:cNvSpPr/>
          <p:nvPr/>
        </p:nvSpPr>
        <p:spPr>
          <a:xfrm>
            <a:off x="5541264" y="3337517"/>
            <a:ext cx="3273552" cy="219499"/>
          </a:xfrm>
          <a:prstGeom prst="rect">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6" name="圖片 5">
            <a:extLst>
              <a:ext uri="{FF2B5EF4-FFF2-40B4-BE49-F238E27FC236}">
                <a16:creationId xmlns:a16="http://schemas.microsoft.com/office/drawing/2014/main" id="{5B793F8A-75A2-65E1-B676-182DB16D7175}"/>
              </a:ext>
            </a:extLst>
          </p:cNvPr>
          <p:cNvPicPr>
            <a:picLocks noChangeAspect="1"/>
          </p:cNvPicPr>
          <p:nvPr/>
        </p:nvPicPr>
        <p:blipFill>
          <a:blip r:embed="rId4"/>
          <a:stretch>
            <a:fillRect/>
          </a:stretch>
        </p:blipFill>
        <p:spPr>
          <a:xfrm>
            <a:off x="9811943" y="2352525"/>
            <a:ext cx="1467055" cy="1076475"/>
          </a:xfrm>
          <a:prstGeom prst="rect">
            <a:avLst/>
          </a:prstGeom>
        </p:spPr>
      </p:pic>
    </p:spTree>
    <p:extLst>
      <p:ext uri="{BB962C8B-B14F-4D97-AF65-F5344CB8AC3E}">
        <p14:creationId xmlns:p14="http://schemas.microsoft.com/office/powerpoint/2010/main" val="31757187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449493D-B9C8-744A-E435-7CA4FEB4FEC6}"/>
              </a:ext>
            </a:extLst>
          </p:cNvPr>
          <p:cNvSpPr>
            <a:spLocks noGrp="1"/>
          </p:cNvSpPr>
          <p:nvPr>
            <p:ph type="title"/>
          </p:nvPr>
        </p:nvSpPr>
        <p:spPr/>
        <p:txBody>
          <a:bodyPr/>
          <a:lstStyle/>
          <a:p>
            <a:r>
              <a:rPr lang="en-US" altLang="zh-TW" dirty="0"/>
              <a:t>MRP: User-Defined UUID</a:t>
            </a:r>
            <a:endParaRPr lang="zh-TW" altLang="en-US" dirty="0"/>
          </a:p>
        </p:txBody>
      </p:sp>
      <p:pic>
        <p:nvPicPr>
          <p:cNvPr id="5" name="圖片 4" descr="一張含有 文字, 螢幕擷取畫面, 數字, 軟體 的圖片&#10;&#10;AI 產生的內容可能不正確。">
            <a:extLst>
              <a:ext uri="{FF2B5EF4-FFF2-40B4-BE49-F238E27FC236}">
                <a16:creationId xmlns:a16="http://schemas.microsoft.com/office/drawing/2014/main" id="{AC4F43C2-67B9-0AAD-D8CE-9CAD84636B4E}"/>
              </a:ext>
            </a:extLst>
          </p:cNvPr>
          <p:cNvPicPr>
            <a:picLocks noChangeAspect="1"/>
          </p:cNvPicPr>
          <p:nvPr/>
        </p:nvPicPr>
        <p:blipFill>
          <a:blip r:embed="rId2"/>
          <a:srcRect b="35857"/>
          <a:stretch/>
        </p:blipFill>
        <p:spPr>
          <a:xfrm>
            <a:off x="388608" y="1733513"/>
            <a:ext cx="6364131" cy="3968255"/>
          </a:xfrm>
          <a:prstGeom prst="rect">
            <a:avLst/>
          </a:prstGeom>
        </p:spPr>
      </p:pic>
      <p:sp>
        <p:nvSpPr>
          <p:cNvPr id="6" name="矩形 5">
            <a:extLst>
              <a:ext uri="{FF2B5EF4-FFF2-40B4-BE49-F238E27FC236}">
                <a16:creationId xmlns:a16="http://schemas.microsoft.com/office/drawing/2014/main" id="{7C6197CF-9913-A42D-644B-54B034F3D683}"/>
              </a:ext>
            </a:extLst>
          </p:cNvPr>
          <p:cNvSpPr/>
          <p:nvPr/>
        </p:nvSpPr>
        <p:spPr>
          <a:xfrm>
            <a:off x="516776" y="4627382"/>
            <a:ext cx="5254295" cy="444950"/>
          </a:xfrm>
          <a:prstGeom prst="rect">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9" name="圖片 8">
            <a:extLst>
              <a:ext uri="{FF2B5EF4-FFF2-40B4-BE49-F238E27FC236}">
                <a16:creationId xmlns:a16="http://schemas.microsoft.com/office/drawing/2014/main" id="{296CE8BF-9E35-C77C-9A0D-7C30F10F0787}"/>
              </a:ext>
            </a:extLst>
          </p:cNvPr>
          <p:cNvPicPr>
            <a:picLocks noChangeAspect="1"/>
          </p:cNvPicPr>
          <p:nvPr/>
        </p:nvPicPr>
        <p:blipFill>
          <a:blip r:embed="rId3"/>
          <a:stretch>
            <a:fillRect/>
          </a:stretch>
        </p:blipFill>
        <p:spPr>
          <a:xfrm>
            <a:off x="6666129" y="3349674"/>
            <a:ext cx="5254296" cy="3000364"/>
          </a:xfrm>
          <a:prstGeom prst="rect">
            <a:avLst/>
          </a:prstGeom>
        </p:spPr>
      </p:pic>
      <p:sp>
        <p:nvSpPr>
          <p:cNvPr id="10" name="文字方塊 9">
            <a:extLst>
              <a:ext uri="{FF2B5EF4-FFF2-40B4-BE49-F238E27FC236}">
                <a16:creationId xmlns:a16="http://schemas.microsoft.com/office/drawing/2014/main" id="{8B35F0B9-67D7-9317-5C0C-B3A5C16518F6}"/>
              </a:ext>
            </a:extLst>
          </p:cNvPr>
          <p:cNvSpPr txBox="1"/>
          <p:nvPr/>
        </p:nvSpPr>
        <p:spPr>
          <a:xfrm>
            <a:off x="1075504" y="2230618"/>
            <a:ext cx="1188807" cy="307777"/>
          </a:xfrm>
          <a:prstGeom prst="rect">
            <a:avLst/>
          </a:prstGeom>
          <a:noFill/>
        </p:spPr>
        <p:txBody>
          <a:bodyPr wrap="square" rtlCol="0">
            <a:spAutoFit/>
          </a:bodyPr>
          <a:lstStyle/>
          <a:p>
            <a:r>
              <a:rPr lang="en-US" altLang="zh-TW" sz="1400" b="1" dirty="0">
                <a:solidFill>
                  <a:srgbClr val="FF0000"/>
                </a:solidFill>
              </a:rPr>
              <a:t>New</a:t>
            </a:r>
            <a:endParaRPr lang="zh-TW" altLang="en-US" sz="1400" b="1" dirty="0">
              <a:solidFill>
                <a:srgbClr val="FF0000"/>
              </a:solidFill>
            </a:endParaRPr>
          </a:p>
        </p:txBody>
      </p:sp>
      <p:sp>
        <p:nvSpPr>
          <p:cNvPr id="11" name="文字方塊 10">
            <a:extLst>
              <a:ext uri="{FF2B5EF4-FFF2-40B4-BE49-F238E27FC236}">
                <a16:creationId xmlns:a16="http://schemas.microsoft.com/office/drawing/2014/main" id="{48A38E53-FA81-B227-22CB-5B276799E1EE}"/>
              </a:ext>
            </a:extLst>
          </p:cNvPr>
          <p:cNvSpPr txBox="1"/>
          <p:nvPr/>
        </p:nvSpPr>
        <p:spPr>
          <a:xfrm>
            <a:off x="6752739" y="3041897"/>
            <a:ext cx="1188807" cy="307777"/>
          </a:xfrm>
          <a:prstGeom prst="rect">
            <a:avLst/>
          </a:prstGeom>
          <a:noFill/>
        </p:spPr>
        <p:txBody>
          <a:bodyPr wrap="square" rtlCol="0">
            <a:spAutoFit/>
          </a:bodyPr>
          <a:lstStyle/>
          <a:p>
            <a:r>
              <a:rPr lang="en-US" altLang="zh-TW" sz="1400" b="1" dirty="0">
                <a:solidFill>
                  <a:srgbClr val="FF0000"/>
                </a:solidFill>
              </a:rPr>
              <a:t>Previous</a:t>
            </a:r>
            <a:endParaRPr lang="zh-TW" altLang="en-US" sz="1400" b="1" dirty="0">
              <a:solidFill>
                <a:srgbClr val="FF0000"/>
              </a:solidFill>
            </a:endParaRPr>
          </a:p>
        </p:txBody>
      </p:sp>
      <p:sp>
        <p:nvSpPr>
          <p:cNvPr id="3" name="TextBox 2">
            <a:extLst>
              <a:ext uri="{FF2B5EF4-FFF2-40B4-BE49-F238E27FC236}">
                <a16:creationId xmlns:a16="http://schemas.microsoft.com/office/drawing/2014/main" id="{59768D86-3C07-191F-0748-975A961863C4}"/>
              </a:ext>
            </a:extLst>
          </p:cNvPr>
          <p:cNvSpPr txBox="1"/>
          <p:nvPr/>
        </p:nvSpPr>
        <p:spPr>
          <a:xfrm>
            <a:off x="516776" y="6011484"/>
            <a:ext cx="3831498" cy="338554"/>
          </a:xfrm>
          <a:prstGeom prst="rect">
            <a:avLst/>
          </a:prstGeom>
          <a:noFill/>
        </p:spPr>
        <p:txBody>
          <a:bodyPr wrap="none" rtlCol="0">
            <a:spAutoFit/>
          </a:bodyPr>
          <a:lstStyle/>
          <a:p>
            <a:r>
              <a:rPr lang="en-US" sz="1600" dirty="0"/>
              <a:t>* </a:t>
            </a:r>
            <a:r>
              <a:rPr lang="tr-TR" sz="1600" dirty="0"/>
              <a:t>UUID = </a:t>
            </a:r>
            <a:r>
              <a:rPr lang="tr-TR" sz="1600" b="1" dirty="0"/>
              <a:t>Universally Unique Identifier</a:t>
            </a:r>
            <a:endParaRPr lang="en-DE" sz="1600" dirty="0"/>
          </a:p>
        </p:txBody>
      </p:sp>
    </p:spTree>
    <p:extLst>
      <p:ext uri="{BB962C8B-B14F-4D97-AF65-F5344CB8AC3E}">
        <p14:creationId xmlns:p14="http://schemas.microsoft.com/office/powerpoint/2010/main" val="15506251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3E34581-AC6F-709C-5B70-2851E7AF5DA8}"/>
              </a:ext>
            </a:extLst>
          </p:cNvPr>
          <p:cNvSpPr>
            <a:spLocks noGrp="1"/>
          </p:cNvSpPr>
          <p:nvPr>
            <p:ph type="title"/>
          </p:nvPr>
        </p:nvSpPr>
        <p:spPr/>
        <p:txBody>
          <a:bodyPr/>
          <a:lstStyle/>
          <a:p>
            <a:r>
              <a:rPr lang="en-US" altLang="zh-TW" dirty="0"/>
              <a:t>CLI: Import SSL certificate through CLI</a:t>
            </a:r>
            <a:endParaRPr lang="zh-TW" altLang="en-US" dirty="0"/>
          </a:p>
        </p:txBody>
      </p:sp>
      <p:sp>
        <p:nvSpPr>
          <p:cNvPr id="3" name="文字版面配置區 2">
            <a:extLst>
              <a:ext uri="{FF2B5EF4-FFF2-40B4-BE49-F238E27FC236}">
                <a16:creationId xmlns:a16="http://schemas.microsoft.com/office/drawing/2014/main" id="{DBA29A9B-404C-7B44-760D-60EE573A45F7}"/>
              </a:ext>
            </a:extLst>
          </p:cNvPr>
          <p:cNvSpPr>
            <a:spLocks noGrp="1"/>
          </p:cNvSpPr>
          <p:nvPr>
            <p:ph type="body" sz="quarter" idx="22"/>
          </p:nvPr>
        </p:nvSpPr>
        <p:spPr>
          <a:xfrm>
            <a:off x="515920" y="1537578"/>
            <a:ext cx="11161729" cy="1818965"/>
          </a:xfrm>
        </p:spPr>
        <p:txBody>
          <a:bodyPr>
            <a:normAutofit fontScale="92500" lnSpcReduction="10000"/>
          </a:bodyPr>
          <a:lstStyle/>
          <a:p>
            <a:pPr marL="0" indent="0">
              <a:buNone/>
            </a:pPr>
            <a:r>
              <a:rPr lang="en-US" altLang="zh-TW" sz="1800" dirty="0"/>
              <a:t>STEP</a:t>
            </a:r>
          </a:p>
          <a:p>
            <a:r>
              <a:rPr lang="en-US" altLang="zh-TW" sz="1800" dirty="0"/>
              <a:t>Enter   </a:t>
            </a:r>
            <a:r>
              <a:rPr lang="en-US" altLang="zh-TW" sz="1800" i="1" dirty="0">
                <a:solidFill>
                  <a:schemeClr val="accent6"/>
                </a:solidFill>
              </a:rPr>
              <a:t>copy </a:t>
            </a:r>
            <a:r>
              <a:rPr lang="en-US" altLang="zh-TW" sz="1800" i="1" dirty="0" err="1">
                <a:solidFill>
                  <a:schemeClr val="accent6"/>
                </a:solidFill>
              </a:rPr>
              <a:t>tftp</a:t>
            </a:r>
            <a:r>
              <a:rPr lang="en-US" altLang="zh-TW" sz="1800" i="1" dirty="0">
                <a:solidFill>
                  <a:schemeClr val="accent6"/>
                </a:solidFill>
              </a:rPr>
              <a:t> </a:t>
            </a:r>
            <a:r>
              <a:rPr lang="en-US" altLang="zh-TW" sz="1800" i="1" dirty="0" err="1">
                <a:solidFill>
                  <a:schemeClr val="accent6"/>
                </a:solidFill>
              </a:rPr>
              <a:t>ssl</a:t>
            </a:r>
            <a:r>
              <a:rPr lang="en-US" altLang="zh-TW" sz="1800" i="1" dirty="0">
                <a:solidFill>
                  <a:schemeClr val="accent6"/>
                </a:solidFill>
              </a:rPr>
              <a:t>-certificate { &lt;</a:t>
            </a:r>
            <a:r>
              <a:rPr lang="en-US" altLang="zh-TW" sz="1800" i="1" dirty="0" err="1">
                <a:solidFill>
                  <a:schemeClr val="accent6"/>
                </a:solidFill>
              </a:rPr>
              <a:t>STRING:password</a:t>
            </a:r>
            <a:r>
              <a:rPr lang="en-US" altLang="zh-TW" sz="1800" i="1" dirty="0">
                <a:solidFill>
                  <a:schemeClr val="accent6"/>
                </a:solidFill>
              </a:rPr>
              <a:t>&gt; }</a:t>
            </a:r>
          </a:p>
          <a:p>
            <a:r>
              <a:rPr lang="en-US" altLang="zh-TW" sz="1800" dirty="0"/>
              <a:t>Enter file name of </a:t>
            </a:r>
            <a:r>
              <a:rPr lang="en-US" altLang="zh-TW" sz="1900" dirty="0"/>
              <a:t>certification</a:t>
            </a:r>
            <a:r>
              <a:rPr lang="en-US" altLang="zh-TW" sz="1800" dirty="0"/>
              <a:t> and TFTP server IP.</a:t>
            </a:r>
          </a:p>
          <a:p>
            <a:r>
              <a:rPr lang="en-US" altLang="zh-TW" sz="1800" dirty="0"/>
              <a:t>Waiting TFTP working.</a:t>
            </a:r>
          </a:p>
          <a:p>
            <a:pPr marL="0" indent="0">
              <a:buNone/>
            </a:pPr>
            <a:r>
              <a:rPr lang="zh-TW" altLang="en-US" sz="1800" dirty="0"/>
              <a:t>* </a:t>
            </a:r>
            <a:r>
              <a:rPr lang="en-US" altLang="zh-TW" sz="1800" dirty="0"/>
              <a:t>Error message: Importing had some error, please check password or the file.</a:t>
            </a:r>
          </a:p>
          <a:p>
            <a:endParaRPr lang="en-US" altLang="zh-TW" sz="1800" dirty="0"/>
          </a:p>
          <a:p>
            <a:endParaRPr lang="en-US" altLang="zh-TW" sz="1800" dirty="0"/>
          </a:p>
          <a:p>
            <a:endParaRPr lang="zh-TW" altLang="en-US" sz="1800" dirty="0"/>
          </a:p>
        </p:txBody>
      </p:sp>
      <p:sp>
        <p:nvSpPr>
          <p:cNvPr id="4" name="箭號: 五邊形 3">
            <a:extLst>
              <a:ext uri="{FF2B5EF4-FFF2-40B4-BE49-F238E27FC236}">
                <a16:creationId xmlns:a16="http://schemas.microsoft.com/office/drawing/2014/main" id="{6A115E0C-F74F-3165-94FD-19C702290FE8}"/>
              </a:ext>
            </a:extLst>
          </p:cNvPr>
          <p:cNvSpPr/>
          <p:nvPr/>
        </p:nvSpPr>
        <p:spPr>
          <a:xfrm>
            <a:off x="589145" y="1408176"/>
            <a:ext cx="1513975" cy="379159"/>
          </a:xfrm>
          <a:prstGeom prst="homePlat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sz="1600" b="1" dirty="0"/>
              <a:t>STEP</a:t>
            </a:r>
            <a:endParaRPr lang="zh-TW" altLang="en-US" sz="1600" b="1" dirty="0"/>
          </a:p>
        </p:txBody>
      </p:sp>
      <p:sp>
        <p:nvSpPr>
          <p:cNvPr id="5" name="箭號: 五邊形 4">
            <a:extLst>
              <a:ext uri="{FF2B5EF4-FFF2-40B4-BE49-F238E27FC236}">
                <a16:creationId xmlns:a16="http://schemas.microsoft.com/office/drawing/2014/main" id="{6C02B68D-C89B-49E7-BA7D-F2918BEBC648}"/>
              </a:ext>
            </a:extLst>
          </p:cNvPr>
          <p:cNvSpPr/>
          <p:nvPr/>
        </p:nvSpPr>
        <p:spPr>
          <a:xfrm>
            <a:off x="589144" y="3555275"/>
            <a:ext cx="1513975" cy="379159"/>
          </a:xfrm>
          <a:prstGeom prst="homePlat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sz="1600" b="1" dirty="0"/>
              <a:t>Example</a:t>
            </a:r>
            <a:endParaRPr lang="zh-TW" altLang="en-US" sz="1600" b="1" dirty="0"/>
          </a:p>
        </p:txBody>
      </p:sp>
      <p:sp>
        <p:nvSpPr>
          <p:cNvPr id="7" name="文字方塊 6">
            <a:extLst>
              <a:ext uri="{FF2B5EF4-FFF2-40B4-BE49-F238E27FC236}">
                <a16:creationId xmlns:a16="http://schemas.microsoft.com/office/drawing/2014/main" id="{438E7543-4CBF-D4ED-6BEF-5B525E883D0D}"/>
              </a:ext>
            </a:extLst>
          </p:cNvPr>
          <p:cNvSpPr txBox="1"/>
          <p:nvPr/>
        </p:nvSpPr>
        <p:spPr>
          <a:xfrm>
            <a:off x="744592" y="4133166"/>
            <a:ext cx="6099048" cy="2031325"/>
          </a:xfrm>
          <a:prstGeom prst="rect">
            <a:avLst/>
          </a:prstGeom>
          <a:noFill/>
        </p:spPr>
        <p:txBody>
          <a:bodyPr wrap="square">
            <a:spAutoFit/>
          </a:bodyPr>
          <a:lstStyle/>
          <a:p>
            <a:pPr marL="0" indent="0">
              <a:buNone/>
            </a:pPr>
            <a:r>
              <a:rPr lang="en-US" altLang="zh-TW" sz="1800" b="0" dirty="0"/>
              <a:t>MOXA# copy </a:t>
            </a:r>
            <a:r>
              <a:rPr lang="en-US" altLang="zh-TW" sz="1800" b="0" dirty="0" err="1"/>
              <a:t>tftp</a:t>
            </a:r>
            <a:r>
              <a:rPr lang="en-US" altLang="zh-TW" sz="1800" b="0" dirty="0"/>
              <a:t> </a:t>
            </a:r>
            <a:r>
              <a:rPr lang="en-US" altLang="zh-TW" sz="1800" b="0" dirty="0" err="1"/>
              <a:t>ssl</a:t>
            </a:r>
            <a:r>
              <a:rPr lang="en-US" altLang="zh-TW" sz="1800" b="0" dirty="0"/>
              <a:t>-certificate moxa</a:t>
            </a:r>
          </a:p>
          <a:p>
            <a:pPr marL="0" indent="0">
              <a:buNone/>
            </a:pPr>
            <a:r>
              <a:rPr lang="en-US" altLang="zh-TW" sz="1800" b="0" dirty="0"/>
              <a:t>Address or name of remote host [192.168.127.1]? 192.168.127.131</a:t>
            </a:r>
          </a:p>
          <a:p>
            <a:pPr marL="0" indent="0">
              <a:buNone/>
            </a:pPr>
            <a:r>
              <a:rPr lang="en-US" altLang="zh-TW" sz="1800" b="0" dirty="0"/>
              <a:t>Source file name ? </a:t>
            </a:r>
            <a:r>
              <a:rPr lang="en-US" altLang="zh-TW" sz="1800" b="0" dirty="0" err="1"/>
              <a:t>SSL_Certificate.pfx</a:t>
            </a:r>
            <a:endParaRPr lang="en-US" altLang="zh-TW" sz="1800" b="0" dirty="0"/>
          </a:p>
          <a:p>
            <a:pPr marL="0" indent="0">
              <a:buNone/>
            </a:pPr>
            <a:r>
              <a:rPr lang="en-US" altLang="zh-TW" sz="1800" b="0" dirty="0"/>
              <a:t>Importing SSL certificate, please wait.....</a:t>
            </a:r>
          </a:p>
          <a:p>
            <a:pPr marL="0" indent="0">
              <a:buNone/>
            </a:pPr>
            <a:r>
              <a:rPr lang="en-US" altLang="zh-TW" sz="1800" b="0" dirty="0"/>
              <a:t>Save </a:t>
            </a:r>
            <a:r>
              <a:rPr lang="en-US" altLang="zh-TW" sz="1800" b="0" dirty="0" err="1"/>
              <a:t>ssl</a:t>
            </a:r>
            <a:r>
              <a:rPr lang="en-US" altLang="zh-TW" sz="1800" b="0" dirty="0"/>
              <a:t> certification to flash? [Y/n]</a:t>
            </a:r>
          </a:p>
          <a:p>
            <a:pPr marL="0" indent="0">
              <a:buNone/>
            </a:pPr>
            <a:r>
              <a:rPr lang="en-US" altLang="zh-TW" sz="1800" b="0" dirty="0"/>
              <a:t>Saving  </a:t>
            </a:r>
            <a:r>
              <a:rPr lang="en-US" altLang="zh-TW" sz="1800" b="0" dirty="0" err="1"/>
              <a:t>ssl</a:t>
            </a:r>
            <a:r>
              <a:rPr lang="en-US" altLang="zh-TW" sz="1800" b="0" dirty="0"/>
              <a:t> certification ...Success</a:t>
            </a:r>
          </a:p>
        </p:txBody>
      </p:sp>
    </p:spTree>
    <p:extLst>
      <p:ext uri="{BB962C8B-B14F-4D97-AF65-F5344CB8AC3E}">
        <p14:creationId xmlns:p14="http://schemas.microsoft.com/office/powerpoint/2010/main" val="39706204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D01F9F0-657A-8F76-67A4-012789275F8B}"/>
              </a:ext>
            </a:extLst>
          </p:cNvPr>
          <p:cNvSpPr>
            <a:spLocks noGrp="1"/>
          </p:cNvSpPr>
          <p:nvPr>
            <p:ph type="title"/>
          </p:nvPr>
        </p:nvSpPr>
        <p:spPr/>
        <p:txBody>
          <a:bodyPr/>
          <a:lstStyle/>
          <a:p>
            <a:r>
              <a:rPr lang="en-US" altLang="zh-TW" dirty="0"/>
              <a:t>Industrial protocol related</a:t>
            </a:r>
            <a:endParaRPr lang="zh-TW" altLang="en-US" dirty="0"/>
          </a:p>
        </p:txBody>
      </p:sp>
      <p:sp>
        <p:nvSpPr>
          <p:cNvPr id="3" name="文字版面配置區 2">
            <a:extLst>
              <a:ext uri="{FF2B5EF4-FFF2-40B4-BE49-F238E27FC236}">
                <a16:creationId xmlns:a16="http://schemas.microsoft.com/office/drawing/2014/main" id="{962845B6-C71C-00F2-648F-53BD86EC020E}"/>
              </a:ext>
            </a:extLst>
          </p:cNvPr>
          <p:cNvSpPr>
            <a:spLocks noGrp="1"/>
          </p:cNvSpPr>
          <p:nvPr>
            <p:ph type="body" sz="quarter" idx="22"/>
          </p:nvPr>
        </p:nvSpPr>
        <p:spPr/>
        <p:txBody>
          <a:bodyPr/>
          <a:lstStyle/>
          <a:p>
            <a:r>
              <a:rPr lang="en-US" altLang="zh-TW" dirty="0"/>
              <a:t>[PROFINET] Support MRP in GSD file</a:t>
            </a:r>
          </a:p>
          <a:p>
            <a:r>
              <a:rPr lang="en-US" altLang="zh-TW" dirty="0"/>
              <a:t>[EIP] add MRP mode in Redundant Device Mode </a:t>
            </a:r>
            <a:r>
              <a:rPr lang="en-US" altLang="zh-TW" sz="1200" dirty="0"/>
              <a:t>(MOXA Networking Object, </a:t>
            </a:r>
            <a:r>
              <a:rPr lang="en-US" altLang="zh-TW" sz="1200" dirty="0" err="1"/>
              <a:t>Attr</a:t>
            </a:r>
            <a:r>
              <a:rPr lang="en-US" altLang="zh-TW" sz="1200" dirty="0"/>
              <a:t>. 26)</a:t>
            </a:r>
          </a:p>
          <a:p>
            <a:r>
              <a:rPr lang="en-US" altLang="zh-TW" dirty="0"/>
              <a:t>[EIP] user-defined RPI value</a:t>
            </a:r>
          </a:p>
          <a:p>
            <a:r>
              <a:rPr lang="en-US" altLang="zh-TW" dirty="0"/>
              <a:t>[Modbus] add MRP information</a:t>
            </a:r>
          </a:p>
          <a:p>
            <a:endParaRPr lang="zh-TW" altLang="en-US" dirty="0"/>
          </a:p>
        </p:txBody>
      </p:sp>
    </p:spTree>
    <p:extLst>
      <p:ext uri="{BB962C8B-B14F-4D97-AF65-F5344CB8AC3E}">
        <p14:creationId xmlns:p14="http://schemas.microsoft.com/office/powerpoint/2010/main" val="1811790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E451C3-9B44-B3B5-27A5-D2BC26F73186}"/>
              </a:ext>
            </a:extLst>
          </p:cNvPr>
          <p:cNvSpPr>
            <a:spLocks noGrp="1"/>
          </p:cNvSpPr>
          <p:nvPr>
            <p:ph type="title"/>
          </p:nvPr>
        </p:nvSpPr>
        <p:spPr/>
        <p:txBody>
          <a:bodyPr/>
          <a:lstStyle/>
          <a:p>
            <a:r>
              <a:rPr lang="en-US" dirty="0"/>
              <a:t>Why </a:t>
            </a:r>
            <a:r>
              <a:rPr lang="en-US" dirty="0" err="1"/>
              <a:t>eCos</a:t>
            </a:r>
            <a:r>
              <a:rPr lang="en-US"/>
              <a:t> </a:t>
            </a:r>
            <a:r>
              <a:rPr lang="en-US" altLang="zh-TW"/>
              <a:t>Matters?</a:t>
            </a:r>
            <a:endParaRPr lang="LID4096" dirty="0"/>
          </a:p>
        </p:txBody>
      </p:sp>
      <p:sp>
        <p:nvSpPr>
          <p:cNvPr id="3" name="Text Placeholder 2">
            <a:extLst>
              <a:ext uri="{FF2B5EF4-FFF2-40B4-BE49-F238E27FC236}">
                <a16:creationId xmlns:a16="http://schemas.microsoft.com/office/drawing/2014/main" id="{D5CDDF56-2F31-1E32-3124-0A5F4EEB71CD}"/>
              </a:ext>
            </a:extLst>
          </p:cNvPr>
          <p:cNvSpPr>
            <a:spLocks noGrp="1"/>
          </p:cNvSpPr>
          <p:nvPr>
            <p:ph type="body" sz="quarter" idx="22"/>
          </p:nvPr>
        </p:nvSpPr>
        <p:spPr>
          <a:xfrm>
            <a:off x="1095452" y="1887240"/>
            <a:ext cx="10002668" cy="1049517"/>
          </a:xfrm>
        </p:spPr>
        <p:txBody>
          <a:bodyPr>
            <a:normAutofit/>
          </a:bodyPr>
          <a:lstStyle/>
          <a:p>
            <a:pPr marL="0" indent="0">
              <a:buNone/>
            </a:pPr>
            <a:r>
              <a:rPr lang="zh-TW" altLang="en-US" sz="4800" dirty="0"/>
              <a:t>芳林新葉催陳葉，流水前波讓後波</a:t>
            </a:r>
            <a:endParaRPr lang="LID4096" sz="4800" dirty="0"/>
          </a:p>
        </p:txBody>
      </p:sp>
      <p:pic>
        <p:nvPicPr>
          <p:cNvPr id="5" name="Picture 4" descr="A blue background with white text">
            <a:extLst>
              <a:ext uri="{FF2B5EF4-FFF2-40B4-BE49-F238E27FC236}">
                <a16:creationId xmlns:a16="http://schemas.microsoft.com/office/drawing/2014/main" id="{2FDA5D49-9CD0-1C5A-B996-FFF8F13ADE6F}"/>
              </a:ext>
            </a:extLst>
          </p:cNvPr>
          <p:cNvPicPr>
            <a:picLocks noChangeAspect="1"/>
          </p:cNvPicPr>
          <p:nvPr/>
        </p:nvPicPr>
        <p:blipFill>
          <a:blip r:embed="rId3"/>
          <a:stretch>
            <a:fillRect/>
          </a:stretch>
        </p:blipFill>
        <p:spPr>
          <a:xfrm>
            <a:off x="1095452" y="3141827"/>
            <a:ext cx="9404945" cy="2549580"/>
          </a:xfrm>
          <a:prstGeom prst="rect">
            <a:avLst/>
          </a:prstGeom>
        </p:spPr>
      </p:pic>
    </p:spTree>
    <p:extLst>
      <p:ext uri="{BB962C8B-B14F-4D97-AF65-F5344CB8AC3E}">
        <p14:creationId xmlns:p14="http://schemas.microsoft.com/office/powerpoint/2010/main" val="41775876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194E5-B2D9-8CB2-5955-14D635942ACA}"/>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9260C612-6ADC-8622-24F6-695DF38D8352}"/>
              </a:ext>
            </a:extLst>
          </p:cNvPr>
          <p:cNvSpPr>
            <a:spLocks noGrp="1"/>
          </p:cNvSpPr>
          <p:nvPr>
            <p:ph type="title"/>
          </p:nvPr>
        </p:nvSpPr>
        <p:spPr>
          <a:xfrm>
            <a:off x="525938" y="787907"/>
            <a:ext cx="3168238" cy="2346513"/>
          </a:xfrm>
        </p:spPr>
        <p:txBody>
          <a:bodyPr/>
          <a:lstStyle/>
          <a:p>
            <a:r>
              <a:rPr lang="en-US" altLang="zh-TW" b="1" dirty="0"/>
              <a:t>AGENDA</a:t>
            </a:r>
            <a:endParaRPr lang="zh-TW" altLang="en-US" b="1" dirty="0"/>
          </a:p>
        </p:txBody>
      </p:sp>
      <p:sp>
        <p:nvSpPr>
          <p:cNvPr id="5" name="橢圓 4">
            <a:extLst>
              <a:ext uri="{FF2B5EF4-FFF2-40B4-BE49-F238E27FC236}">
                <a16:creationId xmlns:a16="http://schemas.microsoft.com/office/drawing/2014/main" id="{98D36DDC-D91A-0490-9662-061F523F9498}"/>
              </a:ext>
            </a:extLst>
          </p:cNvPr>
          <p:cNvSpPr/>
          <p:nvPr/>
        </p:nvSpPr>
        <p:spPr>
          <a:xfrm>
            <a:off x="4080647" y="1773802"/>
            <a:ext cx="411297" cy="411297"/>
          </a:xfrm>
          <a:prstGeom prst="ellipse">
            <a:avLst/>
          </a:prstGeom>
          <a:solidFill>
            <a:srgbClr val="FA94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1600" b="1" dirty="0">
                <a:latin typeface="Arial" panose="020B0604020202020204" pitchFamily="34" charset="0"/>
                <a:ea typeface="Helvetica Neue" panose="02000503000000020004" pitchFamily="2" charset="0"/>
                <a:cs typeface="Arial" panose="020B0604020202020204" pitchFamily="34" charset="0"/>
              </a:rPr>
              <a:t>1</a:t>
            </a:r>
            <a:endParaRPr kumimoji="1" lang="zh-TW" altLang="en-US" sz="1600" b="1" dirty="0">
              <a:latin typeface="Arial" panose="020B0604020202020204" pitchFamily="34" charset="0"/>
              <a:cs typeface="Arial" panose="020B0604020202020204" pitchFamily="34" charset="0"/>
            </a:endParaRPr>
          </a:p>
        </p:txBody>
      </p:sp>
      <p:sp>
        <p:nvSpPr>
          <p:cNvPr id="6" name="橢圓 5">
            <a:extLst>
              <a:ext uri="{FF2B5EF4-FFF2-40B4-BE49-F238E27FC236}">
                <a16:creationId xmlns:a16="http://schemas.microsoft.com/office/drawing/2014/main" id="{7E576740-98BA-18D8-E9FE-93093F701DBB}"/>
              </a:ext>
            </a:extLst>
          </p:cNvPr>
          <p:cNvSpPr/>
          <p:nvPr/>
        </p:nvSpPr>
        <p:spPr>
          <a:xfrm>
            <a:off x="3579967" y="2937421"/>
            <a:ext cx="411297" cy="411297"/>
          </a:xfrm>
          <a:prstGeom prst="ellipse">
            <a:avLst/>
          </a:prstGeom>
          <a:solidFill>
            <a:srgbClr val="FA94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1600" b="1" dirty="0">
                <a:latin typeface="Arial" panose="020B0604020202020204" pitchFamily="34" charset="0"/>
                <a:cs typeface="Arial" panose="020B0604020202020204" pitchFamily="34" charset="0"/>
              </a:rPr>
              <a:t>2</a:t>
            </a:r>
            <a:endParaRPr kumimoji="1" lang="zh-TW" altLang="en-US" sz="1600" b="1" dirty="0">
              <a:latin typeface="Arial" panose="020B0604020202020204" pitchFamily="34" charset="0"/>
              <a:cs typeface="Arial" panose="020B0604020202020204" pitchFamily="34" charset="0"/>
            </a:endParaRPr>
          </a:p>
        </p:txBody>
      </p:sp>
      <p:sp>
        <p:nvSpPr>
          <p:cNvPr id="7" name="橢圓 6">
            <a:extLst>
              <a:ext uri="{FF2B5EF4-FFF2-40B4-BE49-F238E27FC236}">
                <a16:creationId xmlns:a16="http://schemas.microsoft.com/office/drawing/2014/main" id="{823AF2F3-AF02-5390-048C-EDB2FD44BE21}"/>
              </a:ext>
            </a:extLst>
          </p:cNvPr>
          <p:cNvSpPr/>
          <p:nvPr/>
        </p:nvSpPr>
        <p:spPr>
          <a:xfrm>
            <a:off x="3081893" y="4119328"/>
            <a:ext cx="411297" cy="411297"/>
          </a:xfrm>
          <a:prstGeom prst="ellipse">
            <a:avLst/>
          </a:prstGeom>
          <a:solidFill>
            <a:srgbClr val="FA94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1600" b="1" dirty="0">
                <a:latin typeface="Arial" panose="020B0604020202020204" pitchFamily="34" charset="0"/>
                <a:cs typeface="Arial" panose="020B0604020202020204" pitchFamily="34" charset="0"/>
              </a:rPr>
              <a:t>3</a:t>
            </a:r>
            <a:endParaRPr kumimoji="1" lang="zh-TW" altLang="en-US" sz="1600" b="1" dirty="0">
              <a:latin typeface="Arial" panose="020B0604020202020204" pitchFamily="34" charset="0"/>
              <a:cs typeface="Arial" panose="020B0604020202020204" pitchFamily="34" charset="0"/>
            </a:endParaRPr>
          </a:p>
        </p:txBody>
      </p:sp>
      <p:sp>
        <p:nvSpPr>
          <p:cNvPr id="8" name="文字方塊 7">
            <a:extLst>
              <a:ext uri="{FF2B5EF4-FFF2-40B4-BE49-F238E27FC236}">
                <a16:creationId xmlns:a16="http://schemas.microsoft.com/office/drawing/2014/main" id="{9E65C8FA-EE62-F961-8F84-202E91E57D61}"/>
              </a:ext>
            </a:extLst>
          </p:cNvPr>
          <p:cNvSpPr txBox="1"/>
          <p:nvPr/>
        </p:nvSpPr>
        <p:spPr>
          <a:xfrm>
            <a:off x="5169982" y="1725760"/>
            <a:ext cx="3236976" cy="523220"/>
          </a:xfrm>
          <a:prstGeom prst="rect">
            <a:avLst/>
          </a:prstGeom>
          <a:noFill/>
        </p:spPr>
        <p:txBody>
          <a:bodyPr wrap="square" rtlCol="0">
            <a:spAutoFit/>
          </a:bodyPr>
          <a:lstStyle/>
          <a:p>
            <a:r>
              <a:rPr lang="en-US" altLang="zh-TW" sz="2800" b="1" dirty="0">
                <a:solidFill>
                  <a:schemeClr val="bg1">
                    <a:lumMod val="65000"/>
                  </a:schemeClr>
                </a:solidFill>
              </a:rPr>
              <a:t>New features</a:t>
            </a:r>
            <a:endParaRPr lang="zh-TW" altLang="en-US" sz="2800" b="1" dirty="0">
              <a:solidFill>
                <a:schemeClr val="bg1">
                  <a:lumMod val="65000"/>
                </a:schemeClr>
              </a:solidFill>
            </a:endParaRPr>
          </a:p>
        </p:txBody>
      </p:sp>
      <p:sp>
        <p:nvSpPr>
          <p:cNvPr id="9" name="文字方塊 8">
            <a:extLst>
              <a:ext uri="{FF2B5EF4-FFF2-40B4-BE49-F238E27FC236}">
                <a16:creationId xmlns:a16="http://schemas.microsoft.com/office/drawing/2014/main" id="{BF43F7DD-5FEB-7826-8624-B22A2BA88869}"/>
              </a:ext>
            </a:extLst>
          </p:cNvPr>
          <p:cNvSpPr txBox="1"/>
          <p:nvPr/>
        </p:nvSpPr>
        <p:spPr>
          <a:xfrm>
            <a:off x="4641896" y="2907667"/>
            <a:ext cx="3236976" cy="523220"/>
          </a:xfrm>
          <a:prstGeom prst="rect">
            <a:avLst/>
          </a:prstGeom>
          <a:noFill/>
        </p:spPr>
        <p:txBody>
          <a:bodyPr wrap="square" rtlCol="0">
            <a:spAutoFit/>
          </a:bodyPr>
          <a:lstStyle/>
          <a:p>
            <a:r>
              <a:rPr lang="en-US" altLang="zh-TW" sz="2800" b="1" dirty="0">
                <a:solidFill>
                  <a:schemeClr val="bg1">
                    <a:lumMod val="65000"/>
                  </a:schemeClr>
                </a:solidFill>
              </a:rPr>
              <a:t>Enhancements</a:t>
            </a:r>
            <a:endParaRPr lang="zh-TW" altLang="en-US" sz="2800" b="1" dirty="0">
              <a:solidFill>
                <a:schemeClr val="bg1">
                  <a:lumMod val="75000"/>
                </a:schemeClr>
              </a:solidFill>
            </a:endParaRPr>
          </a:p>
        </p:txBody>
      </p:sp>
      <p:sp>
        <p:nvSpPr>
          <p:cNvPr id="10" name="文字方塊 9">
            <a:extLst>
              <a:ext uri="{FF2B5EF4-FFF2-40B4-BE49-F238E27FC236}">
                <a16:creationId xmlns:a16="http://schemas.microsoft.com/office/drawing/2014/main" id="{9AB42A22-0F7C-0FCB-67EE-5A6B6245F641}"/>
              </a:ext>
            </a:extLst>
          </p:cNvPr>
          <p:cNvSpPr txBox="1"/>
          <p:nvPr/>
        </p:nvSpPr>
        <p:spPr>
          <a:xfrm>
            <a:off x="3953855" y="4089575"/>
            <a:ext cx="5966370" cy="523220"/>
          </a:xfrm>
          <a:prstGeom prst="rect">
            <a:avLst/>
          </a:prstGeom>
          <a:noFill/>
        </p:spPr>
        <p:txBody>
          <a:bodyPr wrap="square" rtlCol="0">
            <a:spAutoFit/>
          </a:bodyPr>
          <a:lstStyle/>
          <a:p>
            <a:r>
              <a:rPr lang="en-US" altLang="zh-TW" sz="2800" b="1" dirty="0"/>
              <a:t>Hands-On Practice</a:t>
            </a:r>
            <a:endParaRPr lang="zh-TW" altLang="en-US" sz="2800" b="1" dirty="0"/>
          </a:p>
        </p:txBody>
      </p:sp>
    </p:spTree>
    <p:extLst>
      <p:ext uri="{BB962C8B-B14F-4D97-AF65-F5344CB8AC3E}">
        <p14:creationId xmlns:p14="http://schemas.microsoft.com/office/powerpoint/2010/main" val="32344718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0013D97-9BB0-9F65-FE4E-80914D9D4D87}"/>
              </a:ext>
            </a:extLst>
          </p:cNvPr>
          <p:cNvSpPr>
            <a:spLocks noGrp="1"/>
          </p:cNvSpPr>
          <p:nvPr>
            <p:ph idx="1"/>
          </p:nvPr>
        </p:nvSpPr>
        <p:spPr>
          <a:xfrm>
            <a:off x="432164" y="4359524"/>
            <a:ext cx="11425269" cy="1805021"/>
          </a:xfrm>
        </p:spPr>
        <p:txBody>
          <a:bodyPr>
            <a:normAutofit fontScale="92500" lnSpcReduction="20000"/>
          </a:bodyPr>
          <a:lstStyle/>
          <a:p>
            <a:pPr marL="0" indent="0">
              <a:buNone/>
            </a:pPr>
            <a:r>
              <a:rPr lang="en-GB" altLang="zh-TW" sz="3200" dirty="0">
                <a:solidFill>
                  <a:srgbClr val="C00000"/>
                </a:solidFill>
              </a:rPr>
              <a:t>Please follow the above timing</a:t>
            </a:r>
          </a:p>
          <a:p>
            <a:r>
              <a:rPr lang="en-GB" altLang="zh-TW" sz="3200" dirty="0"/>
              <a:t>Some topics require lot of work one may not get to the end. Partial results also give good foundation for further self-study.</a:t>
            </a:r>
          </a:p>
        </p:txBody>
      </p:sp>
      <p:sp>
        <p:nvSpPr>
          <p:cNvPr id="3" name="Title 2">
            <a:extLst>
              <a:ext uri="{FF2B5EF4-FFF2-40B4-BE49-F238E27FC236}">
                <a16:creationId xmlns:a16="http://schemas.microsoft.com/office/drawing/2014/main" id="{828C7386-FC57-8972-4B61-B9252B40372A}"/>
              </a:ext>
            </a:extLst>
          </p:cNvPr>
          <p:cNvSpPr>
            <a:spLocks noGrp="1"/>
          </p:cNvSpPr>
          <p:nvPr>
            <p:ph type="title"/>
          </p:nvPr>
        </p:nvSpPr>
        <p:spPr/>
        <p:txBody>
          <a:bodyPr/>
          <a:lstStyle/>
          <a:p>
            <a:r>
              <a:rPr lang="en-US" altLang="zh-TW"/>
              <a:t>Proposed Timing</a:t>
            </a:r>
            <a:endParaRPr lang="zh-TW" altLang="en-US"/>
          </a:p>
        </p:txBody>
      </p:sp>
      <p:graphicFrame>
        <p:nvGraphicFramePr>
          <p:cNvPr id="4" name="Table 3">
            <a:extLst>
              <a:ext uri="{FF2B5EF4-FFF2-40B4-BE49-F238E27FC236}">
                <a16:creationId xmlns:a16="http://schemas.microsoft.com/office/drawing/2014/main" id="{0E71398B-6C76-16CC-5F6A-638D143298E8}"/>
              </a:ext>
            </a:extLst>
          </p:cNvPr>
          <p:cNvGraphicFramePr>
            <a:graphicFrameLocks noGrp="1"/>
          </p:cNvGraphicFramePr>
          <p:nvPr>
            <p:extLst>
              <p:ext uri="{D42A27DB-BD31-4B8C-83A1-F6EECF244321}">
                <p14:modId xmlns:p14="http://schemas.microsoft.com/office/powerpoint/2010/main" val="3355611853"/>
              </p:ext>
            </p:extLst>
          </p:nvPr>
        </p:nvGraphicFramePr>
        <p:xfrm>
          <a:off x="548965" y="1430866"/>
          <a:ext cx="11191668" cy="2225040"/>
        </p:xfrm>
        <a:graphic>
          <a:graphicData uri="http://schemas.openxmlformats.org/drawingml/2006/table">
            <a:tbl>
              <a:tblPr firstRow="1" bandRow="1">
                <a:tableStyleId>{5C22544A-7EE6-4342-B048-85BDC9FD1C3A}</a:tableStyleId>
              </a:tblPr>
              <a:tblGrid>
                <a:gridCol w="2855429">
                  <a:extLst>
                    <a:ext uri="{9D8B030D-6E8A-4147-A177-3AD203B41FA5}">
                      <a16:colId xmlns:a16="http://schemas.microsoft.com/office/drawing/2014/main" val="954575944"/>
                    </a:ext>
                  </a:extLst>
                </a:gridCol>
                <a:gridCol w="4605683">
                  <a:extLst>
                    <a:ext uri="{9D8B030D-6E8A-4147-A177-3AD203B41FA5}">
                      <a16:colId xmlns:a16="http://schemas.microsoft.com/office/drawing/2014/main" val="2294071332"/>
                    </a:ext>
                  </a:extLst>
                </a:gridCol>
                <a:gridCol w="3730556">
                  <a:extLst>
                    <a:ext uri="{9D8B030D-6E8A-4147-A177-3AD203B41FA5}">
                      <a16:colId xmlns:a16="http://schemas.microsoft.com/office/drawing/2014/main" val="604532134"/>
                    </a:ext>
                  </a:extLst>
                </a:gridCol>
              </a:tblGrid>
              <a:tr h="370840">
                <a:tc>
                  <a:txBody>
                    <a:bodyPr/>
                    <a:lstStyle/>
                    <a:p>
                      <a:r>
                        <a:rPr lang="en-GB" sz="1800"/>
                        <a:t>Time from Start</a:t>
                      </a:r>
                      <a:endParaRPr lang="LID4096" sz="1800"/>
                    </a:p>
                  </a:txBody>
                  <a:tcPr/>
                </a:tc>
                <a:tc>
                  <a:txBody>
                    <a:bodyPr/>
                    <a:lstStyle/>
                    <a:p>
                      <a:r>
                        <a:rPr lang="en-GB" sz="1800"/>
                        <a:t>Topic</a:t>
                      </a:r>
                      <a:endParaRPr lang="LID4096" sz="1800"/>
                    </a:p>
                  </a:txBody>
                  <a:tcPr/>
                </a:tc>
                <a:tc>
                  <a:txBody>
                    <a:bodyPr/>
                    <a:lstStyle/>
                    <a:p>
                      <a:r>
                        <a:rPr lang="en-GB" sz="1800"/>
                        <a:t>Length</a:t>
                      </a:r>
                      <a:endParaRPr lang="LID4096" sz="1800"/>
                    </a:p>
                  </a:txBody>
                  <a:tcPr/>
                </a:tc>
                <a:extLst>
                  <a:ext uri="{0D108BD9-81ED-4DB2-BD59-A6C34878D82A}">
                    <a16:rowId xmlns:a16="http://schemas.microsoft.com/office/drawing/2014/main" val="2960119287"/>
                  </a:ext>
                </a:extLst>
              </a:tr>
              <a:tr h="370840">
                <a:tc>
                  <a:txBody>
                    <a:bodyPr/>
                    <a:lstStyle/>
                    <a:p>
                      <a:r>
                        <a:rPr lang="en-GB" sz="1800"/>
                        <a:t>00:00</a:t>
                      </a:r>
                      <a:endParaRPr lang="LID4096" sz="1800"/>
                    </a:p>
                  </a:txBody>
                  <a:tcPr/>
                </a:tc>
                <a:tc>
                  <a:txBody>
                    <a:bodyPr/>
                    <a:lstStyle/>
                    <a:p>
                      <a:r>
                        <a:rPr lang="en-GB" sz="1800"/>
                        <a:t>Introduction &amp; Refresh</a:t>
                      </a:r>
                      <a:endParaRPr lang="LID4096" sz="1800"/>
                    </a:p>
                  </a:txBody>
                  <a:tcPr/>
                </a:tc>
                <a:tc>
                  <a:txBody>
                    <a:bodyPr/>
                    <a:lstStyle/>
                    <a:p>
                      <a:r>
                        <a:rPr lang="en-GB" sz="1800" dirty="0"/>
                        <a:t>00:35</a:t>
                      </a:r>
                      <a:endParaRPr lang="LID4096" sz="1800" dirty="0"/>
                    </a:p>
                  </a:txBody>
                  <a:tcPr/>
                </a:tc>
                <a:extLst>
                  <a:ext uri="{0D108BD9-81ED-4DB2-BD59-A6C34878D82A}">
                    <a16:rowId xmlns:a16="http://schemas.microsoft.com/office/drawing/2014/main" val="1927384798"/>
                  </a:ext>
                </a:extLst>
              </a:tr>
              <a:tr h="370840">
                <a:tc>
                  <a:txBody>
                    <a:bodyPr/>
                    <a:lstStyle/>
                    <a:p>
                      <a:r>
                        <a:rPr lang="en-GB" sz="1800" dirty="0"/>
                        <a:t>00:35</a:t>
                      </a:r>
                      <a:endParaRPr lang="LID4096" sz="1800" dirty="0"/>
                    </a:p>
                  </a:txBody>
                  <a:tcPr/>
                </a:tc>
                <a:tc>
                  <a:txBody>
                    <a:bodyPr/>
                    <a:lstStyle/>
                    <a:p>
                      <a:r>
                        <a:rPr lang="en-GB" sz="1800" dirty="0"/>
                        <a:t>HO1: </a:t>
                      </a:r>
                      <a:r>
                        <a:rPr lang="en-US" altLang="zh-TW" sz="1800" dirty="0"/>
                        <a:t>Syslog authentication over TLS</a:t>
                      </a:r>
                      <a:endParaRPr lang="LID4096" sz="1800" dirty="0"/>
                    </a:p>
                  </a:txBody>
                  <a:tcPr/>
                </a:tc>
                <a:tc>
                  <a:txBody>
                    <a:bodyPr/>
                    <a:lstStyle/>
                    <a:p>
                      <a:r>
                        <a:rPr lang="en-GB" sz="1800" dirty="0"/>
                        <a:t>00:25</a:t>
                      </a:r>
                      <a:endParaRPr lang="LID4096" sz="1800" dirty="0"/>
                    </a:p>
                  </a:txBody>
                  <a:tcPr/>
                </a:tc>
                <a:extLst>
                  <a:ext uri="{0D108BD9-81ED-4DB2-BD59-A6C34878D82A}">
                    <a16:rowId xmlns:a16="http://schemas.microsoft.com/office/drawing/2014/main" val="3695243507"/>
                  </a:ext>
                </a:extLst>
              </a:tr>
              <a:tr h="370840">
                <a:tc>
                  <a:txBody>
                    <a:bodyPr/>
                    <a:lstStyle/>
                    <a:p>
                      <a:r>
                        <a:rPr lang="en-GB" sz="1800" dirty="0"/>
                        <a:t>01:00</a:t>
                      </a:r>
                      <a:endParaRPr lang="LID4096" sz="1800" dirty="0"/>
                    </a:p>
                  </a:txBody>
                  <a:tcPr/>
                </a:tc>
                <a:tc>
                  <a:txBody>
                    <a:bodyPr/>
                    <a:lstStyle/>
                    <a:p>
                      <a:r>
                        <a:rPr lang="en-GB" sz="1800" dirty="0"/>
                        <a:t>HO2: BPDU attack prevention</a:t>
                      </a:r>
                      <a:endParaRPr lang="LID4096" sz="1800" dirty="0"/>
                    </a:p>
                  </a:txBody>
                  <a:tcPr/>
                </a:tc>
                <a:tc>
                  <a:txBody>
                    <a:bodyPr/>
                    <a:lstStyle/>
                    <a:p>
                      <a:r>
                        <a:rPr lang="en-GB" sz="1800" dirty="0"/>
                        <a:t>00:25</a:t>
                      </a:r>
                      <a:endParaRPr lang="LID4096" sz="1800" dirty="0"/>
                    </a:p>
                  </a:txBody>
                  <a:tcPr/>
                </a:tc>
                <a:extLst>
                  <a:ext uri="{0D108BD9-81ED-4DB2-BD59-A6C34878D82A}">
                    <a16:rowId xmlns:a16="http://schemas.microsoft.com/office/drawing/2014/main" val="3486843720"/>
                  </a:ext>
                </a:extLst>
              </a:tr>
              <a:tr h="370840">
                <a:tc>
                  <a:txBody>
                    <a:bodyPr/>
                    <a:lstStyle/>
                    <a:p>
                      <a:r>
                        <a:rPr lang="en-GB" sz="1800" dirty="0"/>
                        <a:t>01:25</a:t>
                      </a:r>
                      <a:endParaRPr lang="LID4096" sz="1800" dirty="0"/>
                    </a:p>
                  </a:txBody>
                  <a:tcPr/>
                </a:tc>
                <a:tc>
                  <a:txBody>
                    <a:bodyPr/>
                    <a:lstStyle/>
                    <a:p>
                      <a:r>
                        <a:rPr lang="en-GB" sz="1800" dirty="0"/>
                        <a:t>HO3: Rate Limit Port Shutdown</a:t>
                      </a:r>
                      <a:endParaRPr lang="LID4096" sz="1800" dirty="0"/>
                    </a:p>
                  </a:txBody>
                  <a:tcPr/>
                </a:tc>
                <a:tc>
                  <a:txBody>
                    <a:bodyPr/>
                    <a:lstStyle/>
                    <a:p>
                      <a:r>
                        <a:rPr lang="en-GB" sz="1800" dirty="0"/>
                        <a:t>00:25</a:t>
                      </a:r>
                      <a:endParaRPr lang="LID4096" sz="1800" dirty="0"/>
                    </a:p>
                  </a:txBody>
                  <a:tcPr/>
                </a:tc>
                <a:extLst>
                  <a:ext uri="{0D108BD9-81ED-4DB2-BD59-A6C34878D82A}">
                    <a16:rowId xmlns:a16="http://schemas.microsoft.com/office/drawing/2014/main" val="1874974975"/>
                  </a:ext>
                </a:extLst>
              </a:tr>
              <a:tr h="370840">
                <a:tc>
                  <a:txBody>
                    <a:bodyPr/>
                    <a:lstStyle/>
                    <a:p>
                      <a:r>
                        <a:rPr lang="en-GB" sz="1800"/>
                        <a:t>01:50</a:t>
                      </a:r>
                      <a:endParaRPr lang="LID4096" sz="1800"/>
                    </a:p>
                  </a:txBody>
                  <a:tcPr/>
                </a:tc>
                <a:tc>
                  <a:txBody>
                    <a:bodyPr/>
                    <a:lstStyle/>
                    <a:p>
                      <a:r>
                        <a:rPr lang="en-GB" sz="1800" dirty="0"/>
                        <a:t>Debrief</a:t>
                      </a:r>
                      <a:endParaRPr lang="LID4096" sz="1800" dirty="0"/>
                    </a:p>
                  </a:txBody>
                  <a:tcPr/>
                </a:tc>
                <a:tc>
                  <a:txBody>
                    <a:bodyPr/>
                    <a:lstStyle/>
                    <a:p>
                      <a:r>
                        <a:rPr lang="en-GB" sz="1800" dirty="0"/>
                        <a:t>00:10</a:t>
                      </a:r>
                      <a:endParaRPr lang="LID4096" sz="1800" dirty="0"/>
                    </a:p>
                  </a:txBody>
                  <a:tcPr/>
                </a:tc>
                <a:extLst>
                  <a:ext uri="{0D108BD9-81ED-4DB2-BD59-A6C34878D82A}">
                    <a16:rowId xmlns:a16="http://schemas.microsoft.com/office/drawing/2014/main" val="3460948799"/>
                  </a:ext>
                </a:extLst>
              </a:tr>
            </a:tbl>
          </a:graphicData>
        </a:graphic>
      </p:graphicFrame>
    </p:spTree>
    <p:extLst>
      <p:ext uri="{BB962C8B-B14F-4D97-AF65-F5344CB8AC3E}">
        <p14:creationId xmlns:p14="http://schemas.microsoft.com/office/powerpoint/2010/main" val="40545180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0DC668-03C2-3731-443B-9D0CBFF1ACD9}"/>
            </a:ext>
          </a:extLst>
        </p:cNvPr>
        <p:cNvGrpSpPr/>
        <p:nvPr/>
      </p:nvGrpSpPr>
      <p:grpSpPr>
        <a:xfrm>
          <a:off x="0" y="0"/>
          <a:ext cx="0" cy="0"/>
          <a:chOff x="0" y="0"/>
          <a:chExt cx="0" cy="0"/>
        </a:xfrm>
      </p:grpSpPr>
      <p:sp>
        <p:nvSpPr>
          <p:cNvPr id="5129" name="Oval 5128">
            <a:extLst>
              <a:ext uri="{FF2B5EF4-FFF2-40B4-BE49-F238E27FC236}">
                <a16:creationId xmlns:a16="http://schemas.microsoft.com/office/drawing/2014/main" id="{2790E1AD-C216-EDC7-E6FB-9BA4E7957BA7}"/>
              </a:ext>
            </a:extLst>
          </p:cNvPr>
          <p:cNvSpPr/>
          <p:nvPr/>
        </p:nvSpPr>
        <p:spPr>
          <a:xfrm>
            <a:off x="4695824" y="2794836"/>
            <a:ext cx="2444750" cy="982466"/>
          </a:xfrm>
          <a:prstGeom prst="ellipse">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2D0ACECF-7CC0-2B4A-2BF2-6714E64DFA3F}"/>
              </a:ext>
            </a:extLst>
          </p:cNvPr>
          <p:cNvSpPr>
            <a:spLocks noGrp="1"/>
          </p:cNvSpPr>
          <p:nvPr>
            <p:ph type="title"/>
          </p:nvPr>
        </p:nvSpPr>
        <p:spPr/>
        <p:txBody>
          <a:bodyPr/>
          <a:lstStyle/>
          <a:p>
            <a:r>
              <a:rPr lang="en-US" dirty="0"/>
              <a:t>Proposed Setup</a:t>
            </a:r>
            <a:endParaRPr lang="LID4096" dirty="0"/>
          </a:p>
        </p:txBody>
      </p:sp>
      <p:pic>
        <p:nvPicPr>
          <p:cNvPr id="5122" name="Picture 2" descr="Lego man icon 2024">
            <a:extLst>
              <a:ext uri="{FF2B5EF4-FFF2-40B4-BE49-F238E27FC236}">
                <a16:creationId xmlns:a16="http://schemas.microsoft.com/office/drawing/2014/main" id="{665CB09F-AF42-5AC2-C239-8AA25B1336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1899" y="2033003"/>
            <a:ext cx="9906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Lego man icon 2024">
            <a:extLst>
              <a:ext uri="{FF2B5EF4-FFF2-40B4-BE49-F238E27FC236}">
                <a16:creationId xmlns:a16="http://schemas.microsoft.com/office/drawing/2014/main" id="{26E7F284-22F8-6066-88C0-CDA9599F4D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1899" y="3732797"/>
            <a:ext cx="9906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Lego man icon 2024">
            <a:extLst>
              <a:ext uri="{FF2B5EF4-FFF2-40B4-BE49-F238E27FC236}">
                <a16:creationId xmlns:a16="http://schemas.microsoft.com/office/drawing/2014/main" id="{5BC57FDE-6973-4021-D8EF-C965FCCD65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93129" y="2037014"/>
            <a:ext cx="9906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Lego man icon 2024">
            <a:extLst>
              <a:ext uri="{FF2B5EF4-FFF2-40B4-BE49-F238E27FC236}">
                <a16:creationId xmlns:a16="http://schemas.microsoft.com/office/drawing/2014/main" id="{836D5039-6AA6-6E20-4E97-3B52E212DC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93129" y="3732797"/>
            <a:ext cx="990600" cy="990600"/>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Connector 10">
            <a:extLst>
              <a:ext uri="{FF2B5EF4-FFF2-40B4-BE49-F238E27FC236}">
                <a16:creationId xmlns:a16="http://schemas.microsoft.com/office/drawing/2014/main" id="{85286268-49C1-2384-B156-49ACFA63181D}"/>
              </a:ext>
            </a:extLst>
          </p:cNvPr>
          <p:cNvCxnSpPr>
            <a:cxnSpLocks/>
            <a:stCxn id="5122" idx="3"/>
          </p:cNvCxnSpPr>
          <p:nvPr/>
        </p:nvCxnSpPr>
        <p:spPr>
          <a:xfrm>
            <a:off x="3492499" y="2528303"/>
            <a:ext cx="1034712" cy="53963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190CA2A-962F-F54B-F222-934970C694D0}"/>
              </a:ext>
            </a:extLst>
          </p:cNvPr>
          <p:cNvCxnSpPr>
            <a:cxnSpLocks/>
            <a:stCxn id="7" idx="3"/>
          </p:cNvCxnSpPr>
          <p:nvPr/>
        </p:nvCxnSpPr>
        <p:spPr>
          <a:xfrm flipV="1">
            <a:off x="3492499" y="3688458"/>
            <a:ext cx="1034712" cy="53963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6573B64-0801-2A70-6998-7C506D3A42FC}"/>
              </a:ext>
            </a:extLst>
          </p:cNvPr>
          <p:cNvCxnSpPr>
            <a:cxnSpLocks/>
            <a:stCxn id="8" idx="1"/>
          </p:cNvCxnSpPr>
          <p:nvPr/>
        </p:nvCxnSpPr>
        <p:spPr>
          <a:xfrm flipH="1">
            <a:off x="7286179" y="2532314"/>
            <a:ext cx="1106950" cy="535628"/>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4FC05EC-9CB6-36CE-30D0-700423D7B08D}"/>
              </a:ext>
            </a:extLst>
          </p:cNvPr>
          <p:cNvCxnSpPr>
            <a:cxnSpLocks/>
            <a:stCxn id="9" idx="1"/>
          </p:cNvCxnSpPr>
          <p:nvPr/>
        </p:nvCxnSpPr>
        <p:spPr>
          <a:xfrm flipH="1" flipV="1">
            <a:off x="7286179" y="3688458"/>
            <a:ext cx="1106950" cy="53963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1C460140-5095-AA96-AD63-5C55FE9B988D}"/>
              </a:ext>
            </a:extLst>
          </p:cNvPr>
          <p:cNvCxnSpPr>
            <a:cxnSpLocks/>
            <a:stCxn id="5121" idx="0"/>
            <a:endCxn id="5124" idx="2"/>
          </p:cNvCxnSpPr>
          <p:nvPr/>
        </p:nvCxnSpPr>
        <p:spPr>
          <a:xfrm flipH="1" flipV="1">
            <a:off x="4522963" y="3958277"/>
            <a:ext cx="1" cy="1429642"/>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121" name="矩形 91">
            <a:extLst>
              <a:ext uri="{FF2B5EF4-FFF2-40B4-BE49-F238E27FC236}">
                <a16:creationId xmlns:a16="http://schemas.microsoft.com/office/drawing/2014/main" id="{66F4D103-1E38-660B-4A26-9F72C297CD9B}"/>
              </a:ext>
            </a:extLst>
          </p:cNvPr>
          <p:cNvSpPr/>
          <p:nvPr/>
        </p:nvSpPr>
        <p:spPr>
          <a:xfrm>
            <a:off x="3764375" y="5387919"/>
            <a:ext cx="1517177" cy="62051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sz="2400" b="1" dirty="0"/>
              <a:t>Server</a:t>
            </a:r>
            <a:endParaRPr lang="zh-TW" altLang="en-US" sz="2400" b="1" dirty="0"/>
          </a:p>
        </p:txBody>
      </p:sp>
      <p:pic>
        <p:nvPicPr>
          <p:cNvPr id="5124" name="Picture 4" descr="MOXA EDS-510E-3GTXSFP Managed Gigabit Ethernet Switch mit 7 x 10/100BaseTX  Ports und 3 x 10/100/1000BaseTX oder 100/1000BaseSFP Combo Ports, -10 bis  60 °C Betriebstemperatur. : Amazon.de: Computer &amp; Zubehör">
            <a:extLst>
              <a:ext uri="{FF2B5EF4-FFF2-40B4-BE49-F238E27FC236}">
                <a16:creationId xmlns:a16="http://schemas.microsoft.com/office/drawing/2014/main" id="{227C73F8-0E0C-6555-784A-F655739608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4247" y="2622651"/>
            <a:ext cx="877432" cy="1335626"/>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4" descr="MOXA EDS-510E-3GTXSFP Managed Gigabit Ethernet Switch mit 7 x 10/100BaseTX  Ports und 3 x 10/100/1000BaseTX oder 100/1000BaseSFP Combo Ports, -10 bis  60 °C Betriebstemperatur. : Amazon.de: Computer &amp; Zubehör">
            <a:extLst>
              <a:ext uri="{FF2B5EF4-FFF2-40B4-BE49-F238E27FC236}">
                <a16:creationId xmlns:a16="http://schemas.microsoft.com/office/drawing/2014/main" id="{DF1A3187-1AC9-F725-0ECA-BC45D36367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3628" y="2679801"/>
            <a:ext cx="877432" cy="1335626"/>
          </a:xfrm>
          <a:prstGeom prst="rect">
            <a:avLst/>
          </a:prstGeom>
          <a:noFill/>
          <a:extLst>
            <a:ext uri="{909E8E84-426E-40DD-AFC4-6F175D3DCCD1}">
              <a14:hiddenFill xmlns:a14="http://schemas.microsoft.com/office/drawing/2010/main">
                <a:solidFill>
                  <a:srgbClr val="FFFFFF"/>
                </a:solidFill>
              </a14:hiddenFill>
            </a:ext>
          </a:extLst>
        </p:spPr>
      </p:pic>
      <p:sp>
        <p:nvSpPr>
          <p:cNvPr id="5126" name="TextBox 5125">
            <a:extLst>
              <a:ext uri="{FF2B5EF4-FFF2-40B4-BE49-F238E27FC236}">
                <a16:creationId xmlns:a16="http://schemas.microsoft.com/office/drawing/2014/main" id="{B9F67963-AEB1-C2D0-4868-E4CF2FCD592F}"/>
              </a:ext>
            </a:extLst>
          </p:cNvPr>
          <p:cNvSpPr txBox="1"/>
          <p:nvPr/>
        </p:nvSpPr>
        <p:spPr>
          <a:xfrm>
            <a:off x="6403834" y="2148647"/>
            <a:ext cx="1712328" cy="379656"/>
          </a:xfrm>
          <a:prstGeom prst="rect">
            <a:avLst/>
          </a:prstGeom>
          <a:noFill/>
        </p:spPr>
        <p:txBody>
          <a:bodyPr wrap="none" rtlCol="0">
            <a:spAutoFit/>
          </a:bodyPr>
          <a:lstStyle/>
          <a:p>
            <a:r>
              <a:rPr lang="en-US" dirty="0"/>
              <a:t>192.168.127.2</a:t>
            </a:r>
            <a:endParaRPr lang="LID4096" dirty="0"/>
          </a:p>
        </p:txBody>
      </p:sp>
      <p:sp>
        <p:nvSpPr>
          <p:cNvPr id="5125" name="TextBox 5124">
            <a:extLst>
              <a:ext uri="{FF2B5EF4-FFF2-40B4-BE49-F238E27FC236}">
                <a16:creationId xmlns:a16="http://schemas.microsoft.com/office/drawing/2014/main" id="{D97A0593-4CD5-B019-D8EF-BA7C6387595F}"/>
              </a:ext>
            </a:extLst>
          </p:cNvPr>
          <p:cNvSpPr txBox="1"/>
          <p:nvPr/>
        </p:nvSpPr>
        <p:spPr>
          <a:xfrm>
            <a:off x="3745800" y="2177055"/>
            <a:ext cx="1712328" cy="379656"/>
          </a:xfrm>
          <a:prstGeom prst="rect">
            <a:avLst/>
          </a:prstGeom>
          <a:noFill/>
        </p:spPr>
        <p:txBody>
          <a:bodyPr wrap="none" rtlCol="0">
            <a:spAutoFit/>
          </a:bodyPr>
          <a:lstStyle/>
          <a:p>
            <a:r>
              <a:rPr lang="en-US" dirty="0"/>
              <a:t>192.168.127.1</a:t>
            </a:r>
            <a:endParaRPr lang="LID4096" dirty="0"/>
          </a:p>
        </p:txBody>
      </p:sp>
      <p:sp>
        <p:nvSpPr>
          <p:cNvPr id="5136" name="TextBox 5135">
            <a:extLst>
              <a:ext uri="{FF2B5EF4-FFF2-40B4-BE49-F238E27FC236}">
                <a16:creationId xmlns:a16="http://schemas.microsoft.com/office/drawing/2014/main" id="{0228F853-0044-952A-31D1-0B26EBB26CA3}"/>
              </a:ext>
            </a:extLst>
          </p:cNvPr>
          <p:cNvSpPr txBox="1"/>
          <p:nvPr/>
        </p:nvSpPr>
        <p:spPr>
          <a:xfrm>
            <a:off x="5502924" y="3096241"/>
            <a:ext cx="824265" cy="379656"/>
          </a:xfrm>
          <a:prstGeom prst="rect">
            <a:avLst/>
          </a:prstGeom>
          <a:noFill/>
        </p:spPr>
        <p:txBody>
          <a:bodyPr wrap="none" rtlCol="0">
            <a:spAutoFit/>
          </a:bodyPr>
          <a:lstStyle/>
          <a:p>
            <a:r>
              <a:rPr lang="en-US" dirty="0"/>
              <a:t>RSTP</a:t>
            </a:r>
            <a:endParaRPr lang="LID4096" dirty="0"/>
          </a:p>
        </p:txBody>
      </p:sp>
    </p:spTree>
    <p:extLst>
      <p:ext uri="{BB962C8B-B14F-4D97-AF65-F5344CB8AC3E}">
        <p14:creationId xmlns:p14="http://schemas.microsoft.com/office/powerpoint/2010/main" val="31878459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094316-2426-456D-CFC6-F62C4E809DCA}"/>
            </a:ext>
          </a:extLst>
        </p:cNvPr>
        <p:cNvGrpSpPr/>
        <p:nvPr/>
      </p:nvGrpSpPr>
      <p:grpSpPr>
        <a:xfrm>
          <a:off x="0" y="0"/>
          <a:ext cx="0" cy="0"/>
          <a:chOff x="0" y="0"/>
          <a:chExt cx="0" cy="0"/>
        </a:xfrm>
      </p:grpSpPr>
      <p:sp>
        <p:nvSpPr>
          <p:cNvPr id="5129" name="Oval 5128">
            <a:extLst>
              <a:ext uri="{FF2B5EF4-FFF2-40B4-BE49-F238E27FC236}">
                <a16:creationId xmlns:a16="http://schemas.microsoft.com/office/drawing/2014/main" id="{CE7D3C89-E9D6-2A8D-323E-DC6E62B43E34}"/>
              </a:ext>
            </a:extLst>
          </p:cNvPr>
          <p:cNvSpPr/>
          <p:nvPr/>
        </p:nvSpPr>
        <p:spPr>
          <a:xfrm>
            <a:off x="4695824" y="2794836"/>
            <a:ext cx="2444750" cy="982466"/>
          </a:xfrm>
          <a:prstGeom prst="ellipse">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8D14CBFA-7A14-842C-7EC5-E862A29A37DC}"/>
              </a:ext>
            </a:extLst>
          </p:cNvPr>
          <p:cNvSpPr>
            <a:spLocks noGrp="1"/>
          </p:cNvSpPr>
          <p:nvPr>
            <p:ph type="title"/>
          </p:nvPr>
        </p:nvSpPr>
        <p:spPr/>
        <p:txBody>
          <a:bodyPr/>
          <a:lstStyle/>
          <a:p>
            <a:r>
              <a:rPr lang="en-US" dirty="0"/>
              <a:t>Hands-On 1 : </a:t>
            </a:r>
            <a:r>
              <a:rPr lang="en-US" altLang="zh-TW" dirty="0"/>
              <a:t>Syslog authentication over TLS</a:t>
            </a:r>
            <a:endParaRPr lang="LID4096" dirty="0"/>
          </a:p>
        </p:txBody>
      </p:sp>
      <p:pic>
        <p:nvPicPr>
          <p:cNvPr id="5122" name="Picture 2" descr="Lego man icon 2024">
            <a:extLst>
              <a:ext uri="{FF2B5EF4-FFF2-40B4-BE49-F238E27FC236}">
                <a16:creationId xmlns:a16="http://schemas.microsoft.com/office/drawing/2014/main" id="{13BAD1CC-0E3A-D425-8DD2-44595B70A7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1899" y="2033003"/>
            <a:ext cx="9906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Lego man icon 2024">
            <a:extLst>
              <a:ext uri="{FF2B5EF4-FFF2-40B4-BE49-F238E27FC236}">
                <a16:creationId xmlns:a16="http://schemas.microsoft.com/office/drawing/2014/main" id="{9A39592F-0411-C156-371D-70AD9573F1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1899" y="3732797"/>
            <a:ext cx="9906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Lego man icon 2024">
            <a:extLst>
              <a:ext uri="{FF2B5EF4-FFF2-40B4-BE49-F238E27FC236}">
                <a16:creationId xmlns:a16="http://schemas.microsoft.com/office/drawing/2014/main" id="{67559AE3-52B2-609E-7CEA-6463795E89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93129" y="2037014"/>
            <a:ext cx="9906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Lego man icon 2024">
            <a:extLst>
              <a:ext uri="{FF2B5EF4-FFF2-40B4-BE49-F238E27FC236}">
                <a16:creationId xmlns:a16="http://schemas.microsoft.com/office/drawing/2014/main" id="{06D0912D-6B37-F91D-6D0B-49C5CED820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93129" y="3732797"/>
            <a:ext cx="990600" cy="990600"/>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Connector 10">
            <a:extLst>
              <a:ext uri="{FF2B5EF4-FFF2-40B4-BE49-F238E27FC236}">
                <a16:creationId xmlns:a16="http://schemas.microsoft.com/office/drawing/2014/main" id="{209C6239-DBA7-9C86-AA7D-B6E940542A35}"/>
              </a:ext>
            </a:extLst>
          </p:cNvPr>
          <p:cNvCxnSpPr>
            <a:cxnSpLocks/>
            <a:stCxn id="5122" idx="3"/>
          </p:cNvCxnSpPr>
          <p:nvPr/>
        </p:nvCxnSpPr>
        <p:spPr>
          <a:xfrm>
            <a:off x="3492499" y="2528303"/>
            <a:ext cx="1034712" cy="53963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44A0C34-0321-5C2A-83D8-677EA9D1D2B3}"/>
              </a:ext>
            </a:extLst>
          </p:cNvPr>
          <p:cNvCxnSpPr>
            <a:cxnSpLocks/>
            <a:stCxn id="7" idx="3"/>
          </p:cNvCxnSpPr>
          <p:nvPr/>
        </p:nvCxnSpPr>
        <p:spPr>
          <a:xfrm flipV="1">
            <a:off x="3492499" y="3688458"/>
            <a:ext cx="1034712" cy="53963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195EB4D-8BE4-F0D5-F9EC-F95EB703B171}"/>
              </a:ext>
            </a:extLst>
          </p:cNvPr>
          <p:cNvCxnSpPr>
            <a:cxnSpLocks/>
            <a:stCxn id="8" idx="1"/>
          </p:cNvCxnSpPr>
          <p:nvPr/>
        </p:nvCxnSpPr>
        <p:spPr>
          <a:xfrm flipH="1">
            <a:off x="7286179" y="2532314"/>
            <a:ext cx="1106950" cy="535628"/>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56789B4-B3FD-6725-FE0E-0DED1C090BCB}"/>
              </a:ext>
            </a:extLst>
          </p:cNvPr>
          <p:cNvCxnSpPr>
            <a:cxnSpLocks/>
            <a:stCxn id="9" idx="1"/>
          </p:cNvCxnSpPr>
          <p:nvPr/>
        </p:nvCxnSpPr>
        <p:spPr>
          <a:xfrm flipH="1" flipV="1">
            <a:off x="7286179" y="3688458"/>
            <a:ext cx="1106950" cy="53963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C0AB682-85D1-6330-3F0F-448CCD046B1F}"/>
              </a:ext>
            </a:extLst>
          </p:cNvPr>
          <p:cNvCxnSpPr>
            <a:cxnSpLocks/>
            <a:stCxn id="5121" idx="0"/>
            <a:endCxn id="5124" idx="2"/>
          </p:cNvCxnSpPr>
          <p:nvPr/>
        </p:nvCxnSpPr>
        <p:spPr>
          <a:xfrm flipV="1">
            <a:off x="4522963" y="3958277"/>
            <a:ext cx="0" cy="153355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121" name="矩形 91">
            <a:extLst>
              <a:ext uri="{FF2B5EF4-FFF2-40B4-BE49-F238E27FC236}">
                <a16:creationId xmlns:a16="http://schemas.microsoft.com/office/drawing/2014/main" id="{BB896861-7B21-0879-779B-86D6443CA0EE}"/>
              </a:ext>
            </a:extLst>
          </p:cNvPr>
          <p:cNvSpPr/>
          <p:nvPr/>
        </p:nvSpPr>
        <p:spPr>
          <a:xfrm>
            <a:off x="2554620" y="5491828"/>
            <a:ext cx="3936685" cy="62051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sz="2400" b="1" dirty="0" err="1"/>
              <a:t>MXviewOne</a:t>
            </a:r>
            <a:endParaRPr lang="zh-TW" altLang="en-US" sz="2400" b="1" dirty="0"/>
          </a:p>
        </p:txBody>
      </p:sp>
      <p:pic>
        <p:nvPicPr>
          <p:cNvPr id="5124" name="Picture 4" descr="MOXA EDS-510E-3GTXSFP Managed Gigabit Ethernet Switch mit 7 x 10/100BaseTX  Ports und 3 x 10/100/1000BaseTX oder 100/1000BaseSFP Combo Ports, -10 bis  60 °C Betriebstemperatur. : Amazon.de: Computer &amp; Zubehör">
            <a:extLst>
              <a:ext uri="{FF2B5EF4-FFF2-40B4-BE49-F238E27FC236}">
                <a16:creationId xmlns:a16="http://schemas.microsoft.com/office/drawing/2014/main" id="{D760A46B-4A56-E366-95EC-20AABC06B1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4247" y="2622651"/>
            <a:ext cx="877432" cy="1335626"/>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4" descr="MOXA EDS-510E-3GTXSFP Managed Gigabit Ethernet Switch mit 7 x 10/100BaseTX  Ports und 3 x 10/100/1000BaseTX oder 100/1000BaseSFP Combo Ports, -10 bis  60 °C Betriebstemperatur. : Amazon.de: Computer &amp; Zubehör">
            <a:extLst>
              <a:ext uri="{FF2B5EF4-FFF2-40B4-BE49-F238E27FC236}">
                <a16:creationId xmlns:a16="http://schemas.microsoft.com/office/drawing/2014/main" id="{CBD0A111-67F9-3673-9FFC-51E74DB0FE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3628" y="2679801"/>
            <a:ext cx="877432" cy="1335626"/>
          </a:xfrm>
          <a:prstGeom prst="rect">
            <a:avLst/>
          </a:prstGeom>
          <a:noFill/>
          <a:extLst>
            <a:ext uri="{909E8E84-426E-40DD-AFC4-6F175D3DCCD1}">
              <a14:hiddenFill xmlns:a14="http://schemas.microsoft.com/office/drawing/2010/main">
                <a:solidFill>
                  <a:srgbClr val="FFFFFF"/>
                </a:solidFill>
              </a14:hiddenFill>
            </a:ext>
          </a:extLst>
        </p:spPr>
      </p:pic>
      <p:sp>
        <p:nvSpPr>
          <p:cNvPr id="5126" name="TextBox 5125">
            <a:extLst>
              <a:ext uri="{FF2B5EF4-FFF2-40B4-BE49-F238E27FC236}">
                <a16:creationId xmlns:a16="http://schemas.microsoft.com/office/drawing/2014/main" id="{7807991F-08C5-8EBE-9C42-09D090CCBF9B}"/>
              </a:ext>
            </a:extLst>
          </p:cNvPr>
          <p:cNvSpPr txBox="1"/>
          <p:nvPr/>
        </p:nvSpPr>
        <p:spPr>
          <a:xfrm>
            <a:off x="6403834" y="2148647"/>
            <a:ext cx="1712328" cy="379656"/>
          </a:xfrm>
          <a:prstGeom prst="rect">
            <a:avLst/>
          </a:prstGeom>
          <a:noFill/>
        </p:spPr>
        <p:txBody>
          <a:bodyPr wrap="none" rtlCol="0">
            <a:spAutoFit/>
          </a:bodyPr>
          <a:lstStyle/>
          <a:p>
            <a:r>
              <a:rPr lang="en-US" dirty="0"/>
              <a:t>192.168.127.2</a:t>
            </a:r>
            <a:endParaRPr lang="LID4096" dirty="0"/>
          </a:p>
        </p:txBody>
      </p:sp>
      <p:sp>
        <p:nvSpPr>
          <p:cNvPr id="5125" name="TextBox 5124">
            <a:extLst>
              <a:ext uri="{FF2B5EF4-FFF2-40B4-BE49-F238E27FC236}">
                <a16:creationId xmlns:a16="http://schemas.microsoft.com/office/drawing/2014/main" id="{CDAA2A24-D09F-D394-AFEE-0B6571A006DA}"/>
              </a:ext>
            </a:extLst>
          </p:cNvPr>
          <p:cNvSpPr txBox="1"/>
          <p:nvPr/>
        </p:nvSpPr>
        <p:spPr>
          <a:xfrm>
            <a:off x="3745800" y="2177055"/>
            <a:ext cx="1712328" cy="379656"/>
          </a:xfrm>
          <a:prstGeom prst="rect">
            <a:avLst/>
          </a:prstGeom>
          <a:noFill/>
        </p:spPr>
        <p:txBody>
          <a:bodyPr wrap="none" rtlCol="0">
            <a:spAutoFit/>
          </a:bodyPr>
          <a:lstStyle/>
          <a:p>
            <a:r>
              <a:rPr lang="en-US" dirty="0"/>
              <a:t>192.168.127.1</a:t>
            </a:r>
            <a:endParaRPr lang="LID4096" dirty="0"/>
          </a:p>
        </p:txBody>
      </p:sp>
      <p:sp>
        <p:nvSpPr>
          <p:cNvPr id="5136" name="TextBox 5135">
            <a:extLst>
              <a:ext uri="{FF2B5EF4-FFF2-40B4-BE49-F238E27FC236}">
                <a16:creationId xmlns:a16="http://schemas.microsoft.com/office/drawing/2014/main" id="{5BBF5094-834A-CF14-ABC7-5421E5DC8235}"/>
              </a:ext>
            </a:extLst>
          </p:cNvPr>
          <p:cNvSpPr txBox="1"/>
          <p:nvPr/>
        </p:nvSpPr>
        <p:spPr>
          <a:xfrm>
            <a:off x="5502924" y="3096241"/>
            <a:ext cx="824265" cy="379656"/>
          </a:xfrm>
          <a:prstGeom prst="rect">
            <a:avLst/>
          </a:prstGeom>
          <a:noFill/>
        </p:spPr>
        <p:txBody>
          <a:bodyPr wrap="none" rtlCol="0">
            <a:spAutoFit/>
          </a:bodyPr>
          <a:lstStyle/>
          <a:p>
            <a:r>
              <a:rPr lang="en-US" dirty="0"/>
              <a:t>RSTP</a:t>
            </a:r>
            <a:endParaRPr lang="LID4096" dirty="0"/>
          </a:p>
        </p:txBody>
      </p:sp>
    </p:spTree>
    <p:extLst>
      <p:ext uri="{BB962C8B-B14F-4D97-AF65-F5344CB8AC3E}">
        <p14:creationId xmlns:p14="http://schemas.microsoft.com/office/powerpoint/2010/main" val="24149406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C1DB2-88B6-F1D2-F758-9221290CB376}"/>
              </a:ext>
            </a:extLst>
          </p:cNvPr>
          <p:cNvSpPr>
            <a:spLocks noGrp="1"/>
          </p:cNvSpPr>
          <p:nvPr>
            <p:ph type="title"/>
          </p:nvPr>
        </p:nvSpPr>
        <p:spPr/>
        <p:txBody>
          <a:bodyPr/>
          <a:lstStyle/>
          <a:p>
            <a:r>
              <a:rPr lang="en-US" dirty="0"/>
              <a:t>Hands-On 1 Test Setup</a:t>
            </a:r>
            <a:endParaRPr lang="LID4096" dirty="0"/>
          </a:p>
        </p:txBody>
      </p:sp>
      <p:sp>
        <p:nvSpPr>
          <p:cNvPr id="3" name="Text Placeholder 2">
            <a:extLst>
              <a:ext uri="{FF2B5EF4-FFF2-40B4-BE49-F238E27FC236}">
                <a16:creationId xmlns:a16="http://schemas.microsoft.com/office/drawing/2014/main" id="{1B105919-3CE1-64B2-8C70-BD2D017F9367}"/>
              </a:ext>
            </a:extLst>
          </p:cNvPr>
          <p:cNvSpPr>
            <a:spLocks noGrp="1"/>
          </p:cNvSpPr>
          <p:nvPr>
            <p:ph type="body" sz="quarter" idx="22"/>
          </p:nvPr>
        </p:nvSpPr>
        <p:spPr/>
        <p:txBody>
          <a:bodyPr/>
          <a:lstStyle/>
          <a:p>
            <a:r>
              <a:rPr lang="en-US" dirty="0"/>
              <a:t>Make sure the certificates files are ready</a:t>
            </a:r>
          </a:p>
          <a:p>
            <a:pPr lvl="1"/>
            <a:r>
              <a:rPr lang="en-US" dirty="0"/>
              <a:t>(Client Certificate, Client Key, Server CA Certificate )</a:t>
            </a:r>
          </a:p>
          <a:p>
            <a:r>
              <a:rPr lang="en-US" dirty="0"/>
              <a:t>Make sure the switches are ready to login</a:t>
            </a:r>
          </a:p>
          <a:p>
            <a:pPr lvl="1"/>
            <a:r>
              <a:rPr lang="en-US" dirty="0"/>
              <a:t>Switches IP must be different</a:t>
            </a:r>
          </a:p>
          <a:p>
            <a:r>
              <a:rPr lang="en-US" altLang="zh-TW" dirty="0"/>
              <a:t>Make sure the topology is ready on </a:t>
            </a:r>
            <a:r>
              <a:rPr lang="en-US" altLang="zh-TW" dirty="0" err="1"/>
              <a:t>MXviewOne</a:t>
            </a:r>
            <a:r>
              <a:rPr lang="en-US" altLang="zh-TW" dirty="0"/>
              <a:t>.</a:t>
            </a:r>
          </a:p>
          <a:p>
            <a:pPr lvl="1"/>
            <a:r>
              <a:rPr lang="en-US" altLang="zh-TW" dirty="0">
                <a:solidFill>
                  <a:schemeClr val="accent1"/>
                </a:solidFill>
                <a:ea typeface="+mn-ea"/>
              </a:rPr>
              <a:t>Use only one </a:t>
            </a:r>
            <a:r>
              <a:rPr lang="en-US" altLang="zh-TW" dirty="0" err="1">
                <a:solidFill>
                  <a:schemeClr val="accent1"/>
                </a:solidFill>
                <a:ea typeface="+mn-ea"/>
              </a:rPr>
              <a:t>MXviewOne</a:t>
            </a:r>
            <a:r>
              <a:rPr lang="en-US" altLang="zh-TW" dirty="0">
                <a:solidFill>
                  <a:schemeClr val="accent1"/>
                </a:solidFill>
                <a:ea typeface="+mn-ea"/>
              </a:rPr>
              <a:t> per table(two groups work together).</a:t>
            </a:r>
          </a:p>
          <a:p>
            <a:pPr lvl="1"/>
            <a:r>
              <a:rPr lang="en-US" altLang="zh-TW" dirty="0">
                <a:solidFill>
                  <a:schemeClr val="accent1"/>
                </a:solidFill>
                <a:ea typeface="+mn-ea"/>
              </a:rPr>
              <a:t>Use one </a:t>
            </a:r>
            <a:r>
              <a:rPr lang="en-US" altLang="zh-TW" dirty="0" err="1">
                <a:solidFill>
                  <a:schemeClr val="accent1"/>
                </a:solidFill>
                <a:ea typeface="+mn-ea"/>
              </a:rPr>
              <a:t>Mxview</a:t>
            </a:r>
            <a:r>
              <a:rPr lang="en-US" altLang="zh-TW" dirty="0" err="1"/>
              <a:t>One</a:t>
            </a:r>
            <a:r>
              <a:rPr lang="en-US" altLang="zh-TW" dirty="0"/>
              <a:t> per table. Table coach will assist you. </a:t>
            </a:r>
          </a:p>
          <a:p>
            <a:pPr lvl="1"/>
            <a:r>
              <a:rPr lang="en-US" altLang="zh-TW" dirty="0" err="1"/>
              <a:t>MXviewOne</a:t>
            </a:r>
            <a:r>
              <a:rPr lang="en-US" altLang="zh-TW" dirty="0"/>
              <a:t> version v1.6.1 and v1.7.0(latest) has been tested. </a:t>
            </a:r>
          </a:p>
          <a:p>
            <a:pPr lvl="1"/>
            <a:endParaRPr lang="en-US" altLang="zh-TW" dirty="0">
              <a:solidFill>
                <a:schemeClr val="accent1"/>
              </a:solidFill>
              <a:ea typeface="+mn-ea"/>
            </a:endParaRPr>
          </a:p>
          <a:p>
            <a:pPr lvl="1"/>
            <a:endParaRPr lang="en-US" altLang="zh-TW" dirty="0">
              <a:solidFill>
                <a:schemeClr val="accent1"/>
              </a:solidFill>
              <a:ea typeface="+mn-ea"/>
            </a:endParaRPr>
          </a:p>
          <a:p>
            <a:endParaRPr lang="LID4096" dirty="0"/>
          </a:p>
        </p:txBody>
      </p:sp>
    </p:spTree>
    <p:extLst>
      <p:ext uri="{BB962C8B-B14F-4D97-AF65-F5344CB8AC3E}">
        <p14:creationId xmlns:p14="http://schemas.microsoft.com/office/powerpoint/2010/main" val="29303046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9655F9-31DA-2660-B2C4-AC9DA6257E1F}"/>
              </a:ext>
            </a:extLst>
          </p:cNvPr>
          <p:cNvSpPr>
            <a:spLocks noGrp="1"/>
          </p:cNvSpPr>
          <p:nvPr>
            <p:ph type="title"/>
          </p:nvPr>
        </p:nvSpPr>
        <p:spPr/>
        <p:txBody>
          <a:bodyPr/>
          <a:lstStyle/>
          <a:p>
            <a:r>
              <a:rPr lang="en-US" dirty="0"/>
              <a:t>Tasks-I</a:t>
            </a:r>
            <a:endParaRPr lang="LID4096" dirty="0"/>
          </a:p>
        </p:txBody>
      </p:sp>
      <p:sp>
        <p:nvSpPr>
          <p:cNvPr id="3" name="Text Placeholder 2">
            <a:extLst>
              <a:ext uri="{FF2B5EF4-FFF2-40B4-BE49-F238E27FC236}">
                <a16:creationId xmlns:a16="http://schemas.microsoft.com/office/drawing/2014/main" id="{C8872D03-2284-21F5-35E2-11EAD4E2D594}"/>
              </a:ext>
            </a:extLst>
          </p:cNvPr>
          <p:cNvSpPr>
            <a:spLocks noGrp="1"/>
          </p:cNvSpPr>
          <p:nvPr>
            <p:ph type="body" sz="quarter" idx="22"/>
          </p:nvPr>
        </p:nvSpPr>
        <p:spPr>
          <a:xfrm>
            <a:off x="515920" y="1032165"/>
            <a:ext cx="11161729" cy="5534890"/>
          </a:xfrm>
        </p:spPr>
        <p:txBody>
          <a:bodyPr>
            <a:normAutofit fontScale="92500" lnSpcReduction="20000"/>
          </a:bodyPr>
          <a:lstStyle/>
          <a:p>
            <a:r>
              <a:rPr lang="en-US" dirty="0"/>
              <a:t>Enable the Syslog over UDP and config the server IP </a:t>
            </a:r>
            <a:r>
              <a:rPr lang="en-US" altLang="zh-TW" dirty="0"/>
              <a:t>&amp; port</a:t>
            </a:r>
            <a:r>
              <a:rPr lang="zh-TW" altLang="en-US" dirty="0"/>
              <a:t> </a:t>
            </a:r>
            <a:r>
              <a:rPr lang="en-US" altLang="zh-TW" dirty="0"/>
              <a:t>accordingly.</a:t>
            </a:r>
            <a:endParaRPr lang="en-US" dirty="0"/>
          </a:p>
          <a:p>
            <a:r>
              <a:rPr lang="en-US" dirty="0"/>
              <a:t>Trigger a log</a:t>
            </a:r>
          </a:p>
          <a:p>
            <a:pPr lvl="1"/>
            <a:r>
              <a:rPr lang="en-US" dirty="0"/>
              <a:t>Could you see it on local log entries?</a:t>
            </a:r>
          </a:p>
          <a:p>
            <a:pPr lvl="1"/>
            <a:r>
              <a:rPr lang="en-US" dirty="0"/>
              <a:t>Check it on </a:t>
            </a:r>
            <a:r>
              <a:rPr lang="en-US" dirty="0" err="1"/>
              <a:t>MxviewOne</a:t>
            </a:r>
            <a:r>
              <a:rPr lang="en-US" dirty="0"/>
              <a:t> syslog viewer, make sure your IP and log message is there.</a:t>
            </a:r>
          </a:p>
          <a:p>
            <a:pPr lvl="1"/>
            <a:r>
              <a:rPr lang="en-US" dirty="0"/>
              <a:t>Check the traffic on </a:t>
            </a:r>
            <a:r>
              <a:rPr lang="en-US" dirty="0" err="1"/>
              <a:t>wireshark</a:t>
            </a:r>
            <a:r>
              <a:rPr lang="en-US" dirty="0"/>
              <a:t>. </a:t>
            </a:r>
          </a:p>
          <a:p>
            <a:pPr lvl="1"/>
            <a:r>
              <a:rPr lang="en-US" dirty="0"/>
              <a:t>Save the capture or take some screenshots from </a:t>
            </a:r>
            <a:r>
              <a:rPr lang="en-US" dirty="0" err="1"/>
              <a:t>wireshark</a:t>
            </a:r>
            <a:r>
              <a:rPr lang="en-US" dirty="0"/>
              <a:t> for the comparison. (Or simply keep </a:t>
            </a:r>
            <a:r>
              <a:rPr lang="en-US" dirty="0" err="1"/>
              <a:t>wireshark</a:t>
            </a:r>
            <a:r>
              <a:rPr lang="en-US" dirty="0"/>
              <a:t> running) </a:t>
            </a:r>
          </a:p>
          <a:p>
            <a:r>
              <a:rPr lang="en-US" dirty="0"/>
              <a:t>Import the proper certificates into the switch accordingly.</a:t>
            </a:r>
          </a:p>
          <a:p>
            <a:pPr lvl="1"/>
            <a:r>
              <a:rPr lang="en-US" dirty="0"/>
              <a:t>Can the information of Client Certificate and Server Certificate be shown correctly?</a:t>
            </a:r>
          </a:p>
          <a:p>
            <a:pPr lvl="1"/>
            <a:r>
              <a:rPr lang="en-US" dirty="0"/>
              <a:t>Does the start time and end time valid?</a:t>
            </a:r>
          </a:p>
          <a:p>
            <a:pPr lvl="1"/>
            <a:r>
              <a:rPr lang="en-US" dirty="0"/>
              <a:t>Is the system time in switch correct?</a:t>
            </a:r>
          </a:p>
          <a:p>
            <a:r>
              <a:rPr lang="en-US" dirty="0"/>
              <a:t>Enable the Syslog over TLS-auth(</a:t>
            </a:r>
            <a:r>
              <a:rPr lang="en-US" dirty="0" err="1"/>
              <a:t>tcp</a:t>
            </a:r>
            <a:r>
              <a:rPr lang="en-US" dirty="0"/>
              <a:t>) and config the server IP &amp; port</a:t>
            </a:r>
            <a:r>
              <a:rPr lang="zh-TW" altLang="en-US" dirty="0"/>
              <a:t> </a:t>
            </a:r>
            <a:r>
              <a:rPr lang="en-US" altLang="zh-TW" dirty="0"/>
              <a:t>accordingly.</a:t>
            </a:r>
            <a:endParaRPr lang="en-US" dirty="0"/>
          </a:p>
          <a:p>
            <a:r>
              <a:rPr lang="en-US" dirty="0"/>
              <a:t>Trigger a log</a:t>
            </a:r>
          </a:p>
          <a:p>
            <a:pPr lvl="1"/>
            <a:r>
              <a:rPr lang="en-US" dirty="0"/>
              <a:t>Could you see it on local log entries?</a:t>
            </a:r>
          </a:p>
          <a:p>
            <a:pPr lvl="1"/>
            <a:r>
              <a:rPr lang="en-US" dirty="0"/>
              <a:t>Check it on </a:t>
            </a:r>
            <a:r>
              <a:rPr lang="en-US" dirty="0" err="1"/>
              <a:t>MxviewOne</a:t>
            </a:r>
            <a:r>
              <a:rPr lang="en-US" dirty="0"/>
              <a:t> syslog viewer, make sure your IP and log message is there.</a:t>
            </a:r>
          </a:p>
          <a:p>
            <a:pPr lvl="1"/>
            <a:r>
              <a:rPr lang="en-US" dirty="0"/>
              <a:t>Check the traffic on </a:t>
            </a:r>
            <a:r>
              <a:rPr lang="en-US" dirty="0" err="1"/>
              <a:t>wireshark</a:t>
            </a:r>
            <a:r>
              <a:rPr lang="en-US" dirty="0"/>
              <a:t>. Explain the difference between UDP and TLS-auth(</a:t>
            </a:r>
            <a:r>
              <a:rPr lang="en-US" dirty="0" err="1"/>
              <a:t>tcp</a:t>
            </a:r>
            <a:r>
              <a:rPr lang="en-US" dirty="0"/>
              <a:t>)</a:t>
            </a:r>
          </a:p>
          <a:p>
            <a:pPr lvl="1"/>
            <a:r>
              <a:rPr lang="en-US" dirty="0"/>
              <a:t>Save the capture or take some screenshots from </a:t>
            </a:r>
            <a:r>
              <a:rPr lang="en-US" dirty="0" err="1"/>
              <a:t>wireshark</a:t>
            </a:r>
            <a:r>
              <a:rPr lang="en-US" dirty="0"/>
              <a:t> for the comparison. (Or simply keep </a:t>
            </a:r>
            <a:r>
              <a:rPr lang="en-US" dirty="0" err="1"/>
              <a:t>wireshark</a:t>
            </a:r>
            <a:r>
              <a:rPr lang="en-US" dirty="0"/>
              <a:t> running) </a:t>
            </a:r>
          </a:p>
          <a:p>
            <a:pPr lvl="1"/>
            <a:endParaRPr lang="en-US" dirty="0"/>
          </a:p>
          <a:p>
            <a:pPr lvl="1"/>
            <a:endParaRPr lang="en-US" dirty="0"/>
          </a:p>
          <a:p>
            <a:endParaRPr lang="LID4096" dirty="0"/>
          </a:p>
        </p:txBody>
      </p:sp>
    </p:spTree>
    <p:extLst>
      <p:ext uri="{BB962C8B-B14F-4D97-AF65-F5344CB8AC3E}">
        <p14:creationId xmlns:p14="http://schemas.microsoft.com/office/powerpoint/2010/main" val="17150502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768CF0-9A33-3CE1-DA09-00B4C83B5C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EF0DFE-EB20-6F5C-F15B-2DDAFF7E286D}"/>
              </a:ext>
            </a:extLst>
          </p:cNvPr>
          <p:cNvSpPr>
            <a:spLocks noGrp="1"/>
          </p:cNvSpPr>
          <p:nvPr>
            <p:ph type="title"/>
          </p:nvPr>
        </p:nvSpPr>
        <p:spPr/>
        <p:txBody>
          <a:bodyPr/>
          <a:lstStyle/>
          <a:p>
            <a:r>
              <a:rPr lang="en-US" dirty="0"/>
              <a:t>Tasks-II</a:t>
            </a:r>
            <a:endParaRPr lang="LID4096" dirty="0"/>
          </a:p>
        </p:txBody>
      </p:sp>
      <p:sp>
        <p:nvSpPr>
          <p:cNvPr id="3" name="Text Placeholder 2">
            <a:extLst>
              <a:ext uri="{FF2B5EF4-FFF2-40B4-BE49-F238E27FC236}">
                <a16:creationId xmlns:a16="http://schemas.microsoft.com/office/drawing/2014/main" id="{DD8209D4-852E-7065-E951-CA68E612322E}"/>
              </a:ext>
            </a:extLst>
          </p:cNvPr>
          <p:cNvSpPr>
            <a:spLocks noGrp="1"/>
          </p:cNvSpPr>
          <p:nvPr>
            <p:ph type="body" sz="quarter" idx="22"/>
          </p:nvPr>
        </p:nvSpPr>
        <p:spPr>
          <a:xfrm>
            <a:off x="515920" y="1194639"/>
            <a:ext cx="11161729" cy="5094513"/>
          </a:xfrm>
        </p:spPr>
        <p:txBody>
          <a:bodyPr>
            <a:normAutofit fontScale="92500" lnSpcReduction="20000"/>
          </a:bodyPr>
          <a:lstStyle/>
          <a:p>
            <a:r>
              <a:rPr lang="en-US" dirty="0"/>
              <a:t>Import the </a:t>
            </a:r>
            <a:r>
              <a:rPr lang="en-US" dirty="0">
                <a:solidFill>
                  <a:srgbClr val="FF0000"/>
                </a:solidFill>
              </a:rPr>
              <a:t>different</a:t>
            </a:r>
            <a:r>
              <a:rPr lang="en-US" dirty="0"/>
              <a:t> certificates into the switch</a:t>
            </a:r>
          </a:p>
          <a:p>
            <a:pPr lvl="1"/>
            <a:r>
              <a:rPr lang="en-US" dirty="0"/>
              <a:t>Can the information of Client Certificate and Server Certificate be shown correctly?</a:t>
            </a:r>
          </a:p>
          <a:p>
            <a:pPr lvl="1"/>
            <a:r>
              <a:rPr lang="en-US" dirty="0"/>
              <a:t>Does the start time and end time valid?</a:t>
            </a:r>
          </a:p>
          <a:p>
            <a:pPr lvl="1"/>
            <a:r>
              <a:rPr lang="en-US" dirty="0"/>
              <a:t>Is the system time in switch correct?</a:t>
            </a:r>
          </a:p>
          <a:p>
            <a:r>
              <a:rPr lang="en-US" dirty="0"/>
              <a:t>Enable the Syslog over TLS-auth(</a:t>
            </a:r>
            <a:r>
              <a:rPr lang="en-US" dirty="0" err="1"/>
              <a:t>tcp</a:t>
            </a:r>
            <a:r>
              <a:rPr lang="en-US" dirty="0"/>
              <a:t>) and Config the server IP &amp; port</a:t>
            </a:r>
            <a:r>
              <a:rPr lang="zh-TW" altLang="en-US" dirty="0"/>
              <a:t> </a:t>
            </a:r>
            <a:r>
              <a:rPr lang="en-US" altLang="zh-TW" dirty="0"/>
              <a:t>accordingly.</a:t>
            </a:r>
          </a:p>
          <a:p>
            <a:r>
              <a:rPr lang="en-US" dirty="0"/>
              <a:t>Trigger a log</a:t>
            </a:r>
          </a:p>
          <a:p>
            <a:pPr lvl="1"/>
            <a:r>
              <a:rPr lang="en-US" dirty="0"/>
              <a:t>Could you see it on local log entries?</a:t>
            </a:r>
          </a:p>
          <a:p>
            <a:pPr lvl="1"/>
            <a:r>
              <a:rPr lang="en-US" dirty="0"/>
              <a:t>Check it on </a:t>
            </a:r>
            <a:r>
              <a:rPr lang="en-US" dirty="0" err="1"/>
              <a:t>MxviewOne</a:t>
            </a:r>
            <a:r>
              <a:rPr lang="en-US" dirty="0"/>
              <a:t> syslog viewer, do you see any log message there? If not why? Explain.</a:t>
            </a:r>
          </a:p>
          <a:p>
            <a:pPr lvl="1"/>
            <a:r>
              <a:rPr lang="en-US" dirty="0"/>
              <a:t>Check the traffic on </a:t>
            </a:r>
            <a:r>
              <a:rPr lang="en-US" dirty="0" err="1"/>
              <a:t>wireshark</a:t>
            </a:r>
            <a:r>
              <a:rPr lang="en-US" dirty="0"/>
              <a:t>. Find error message if there is any.</a:t>
            </a:r>
          </a:p>
          <a:p>
            <a:pPr lvl="1"/>
            <a:r>
              <a:rPr lang="en-US" dirty="0"/>
              <a:t>Save the capture or take some screenshots from </a:t>
            </a:r>
            <a:r>
              <a:rPr lang="en-US" dirty="0" err="1"/>
              <a:t>wireshark</a:t>
            </a:r>
            <a:r>
              <a:rPr lang="en-US" dirty="0"/>
              <a:t> for the comparison. (Or simply keep </a:t>
            </a:r>
            <a:r>
              <a:rPr lang="en-US" dirty="0" err="1"/>
              <a:t>wireshark</a:t>
            </a:r>
            <a:r>
              <a:rPr lang="en-US" dirty="0"/>
              <a:t> running) </a:t>
            </a:r>
          </a:p>
          <a:p>
            <a:r>
              <a:rPr lang="en-US" dirty="0"/>
              <a:t>Enable the Syslog over TLS(</a:t>
            </a:r>
            <a:r>
              <a:rPr lang="en-US" dirty="0" err="1"/>
              <a:t>tcp</a:t>
            </a:r>
            <a:r>
              <a:rPr lang="en-US" dirty="0"/>
              <a:t>) and Config the server IP &amp; port</a:t>
            </a:r>
            <a:r>
              <a:rPr lang="zh-TW" altLang="en-US" dirty="0"/>
              <a:t> </a:t>
            </a:r>
            <a:r>
              <a:rPr lang="en-US" altLang="zh-TW" dirty="0"/>
              <a:t>accordingly.</a:t>
            </a:r>
          </a:p>
          <a:p>
            <a:r>
              <a:rPr lang="en-US" dirty="0"/>
              <a:t>Trigger a log</a:t>
            </a:r>
          </a:p>
          <a:p>
            <a:pPr lvl="1"/>
            <a:r>
              <a:rPr lang="en-US" dirty="0"/>
              <a:t>Could you see it on local log entries?</a:t>
            </a:r>
          </a:p>
          <a:p>
            <a:pPr lvl="1"/>
            <a:r>
              <a:rPr lang="en-US" dirty="0"/>
              <a:t>Check it on </a:t>
            </a:r>
            <a:r>
              <a:rPr lang="en-US" dirty="0" err="1"/>
              <a:t>MxviewOne</a:t>
            </a:r>
            <a:r>
              <a:rPr lang="en-US" dirty="0"/>
              <a:t> syslog viewer, make sure your IP and log message is there.</a:t>
            </a:r>
          </a:p>
          <a:p>
            <a:pPr lvl="1"/>
            <a:r>
              <a:rPr lang="en-US" dirty="0"/>
              <a:t>Check the traffic on </a:t>
            </a:r>
            <a:r>
              <a:rPr lang="en-US" dirty="0" err="1"/>
              <a:t>wireshark</a:t>
            </a:r>
            <a:r>
              <a:rPr lang="en-US" dirty="0"/>
              <a:t>. Explain the difference between UDP, TLS(</a:t>
            </a:r>
            <a:r>
              <a:rPr lang="en-US" dirty="0" err="1"/>
              <a:t>tcp</a:t>
            </a:r>
            <a:r>
              <a:rPr lang="en-US" dirty="0"/>
              <a:t>), TLS-auth(</a:t>
            </a:r>
            <a:r>
              <a:rPr lang="en-US" dirty="0" err="1"/>
              <a:t>tcp</a:t>
            </a:r>
            <a:r>
              <a:rPr lang="en-US" dirty="0"/>
              <a:t>)</a:t>
            </a:r>
          </a:p>
          <a:p>
            <a:pPr lvl="1"/>
            <a:endParaRPr lang="en-US" dirty="0"/>
          </a:p>
          <a:p>
            <a:pPr marL="457200" lvl="1" indent="0">
              <a:buNone/>
            </a:pPr>
            <a:endParaRPr lang="en-US" dirty="0"/>
          </a:p>
          <a:p>
            <a:pPr lvl="1"/>
            <a:endParaRPr lang="en-US" dirty="0"/>
          </a:p>
          <a:p>
            <a:endParaRPr lang="LID4096" dirty="0"/>
          </a:p>
        </p:txBody>
      </p:sp>
    </p:spTree>
    <p:extLst>
      <p:ext uri="{BB962C8B-B14F-4D97-AF65-F5344CB8AC3E}">
        <p14:creationId xmlns:p14="http://schemas.microsoft.com/office/powerpoint/2010/main" val="7251125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8ECC8-5463-25A3-0793-F1427478CF2C}"/>
            </a:ext>
          </a:extLst>
        </p:cNvPr>
        <p:cNvGrpSpPr/>
        <p:nvPr/>
      </p:nvGrpSpPr>
      <p:grpSpPr>
        <a:xfrm>
          <a:off x="0" y="0"/>
          <a:ext cx="0" cy="0"/>
          <a:chOff x="0" y="0"/>
          <a:chExt cx="0" cy="0"/>
        </a:xfrm>
      </p:grpSpPr>
      <p:sp>
        <p:nvSpPr>
          <p:cNvPr id="5129" name="Oval 5128">
            <a:extLst>
              <a:ext uri="{FF2B5EF4-FFF2-40B4-BE49-F238E27FC236}">
                <a16:creationId xmlns:a16="http://schemas.microsoft.com/office/drawing/2014/main" id="{B640CE52-37EE-77AA-01ED-EFCD1A079219}"/>
              </a:ext>
            </a:extLst>
          </p:cNvPr>
          <p:cNvSpPr/>
          <p:nvPr/>
        </p:nvSpPr>
        <p:spPr>
          <a:xfrm>
            <a:off x="4695824" y="2794836"/>
            <a:ext cx="2444750" cy="982466"/>
          </a:xfrm>
          <a:prstGeom prst="ellipse">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4525DFAF-D7C0-C599-2D27-C579F963F751}"/>
              </a:ext>
            </a:extLst>
          </p:cNvPr>
          <p:cNvSpPr>
            <a:spLocks noGrp="1"/>
          </p:cNvSpPr>
          <p:nvPr>
            <p:ph type="title"/>
          </p:nvPr>
        </p:nvSpPr>
        <p:spPr/>
        <p:txBody>
          <a:bodyPr/>
          <a:lstStyle/>
          <a:p>
            <a:r>
              <a:rPr lang="en-US" dirty="0"/>
              <a:t>Hands-On 2 : </a:t>
            </a:r>
            <a:r>
              <a:rPr lang="en-GB" dirty="0"/>
              <a:t>BPDU attack prevention</a:t>
            </a:r>
            <a:endParaRPr lang="LID4096" dirty="0"/>
          </a:p>
        </p:txBody>
      </p:sp>
      <p:pic>
        <p:nvPicPr>
          <p:cNvPr id="5122" name="Picture 2" descr="Lego man icon 2024">
            <a:extLst>
              <a:ext uri="{FF2B5EF4-FFF2-40B4-BE49-F238E27FC236}">
                <a16:creationId xmlns:a16="http://schemas.microsoft.com/office/drawing/2014/main" id="{07E7A68F-E32F-AAB9-A8CB-BE12F376E0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1899" y="2033003"/>
            <a:ext cx="9906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Lego man icon 2024">
            <a:extLst>
              <a:ext uri="{FF2B5EF4-FFF2-40B4-BE49-F238E27FC236}">
                <a16:creationId xmlns:a16="http://schemas.microsoft.com/office/drawing/2014/main" id="{DCA0D3C4-A28A-8924-0D88-861FD30239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1899" y="3732797"/>
            <a:ext cx="9906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Lego man icon 2024">
            <a:extLst>
              <a:ext uri="{FF2B5EF4-FFF2-40B4-BE49-F238E27FC236}">
                <a16:creationId xmlns:a16="http://schemas.microsoft.com/office/drawing/2014/main" id="{9FA77C85-2D1E-C650-CD34-DDA8C28F83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93129" y="2037014"/>
            <a:ext cx="9906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Lego man icon 2024">
            <a:extLst>
              <a:ext uri="{FF2B5EF4-FFF2-40B4-BE49-F238E27FC236}">
                <a16:creationId xmlns:a16="http://schemas.microsoft.com/office/drawing/2014/main" id="{2CC6DD29-C203-5D51-ACF0-364E44E3FC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93129" y="3732797"/>
            <a:ext cx="990600" cy="990600"/>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Connector 10">
            <a:extLst>
              <a:ext uri="{FF2B5EF4-FFF2-40B4-BE49-F238E27FC236}">
                <a16:creationId xmlns:a16="http://schemas.microsoft.com/office/drawing/2014/main" id="{9D721882-5B0F-0CDF-CB9C-831AB903B5BC}"/>
              </a:ext>
            </a:extLst>
          </p:cNvPr>
          <p:cNvCxnSpPr>
            <a:cxnSpLocks/>
            <a:stCxn id="5122" idx="3"/>
          </p:cNvCxnSpPr>
          <p:nvPr/>
        </p:nvCxnSpPr>
        <p:spPr>
          <a:xfrm>
            <a:off x="3492499" y="2528303"/>
            <a:ext cx="1034712" cy="53963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7DC661A-45AD-52DC-ED8D-18F03C57739A}"/>
              </a:ext>
            </a:extLst>
          </p:cNvPr>
          <p:cNvCxnSpPr>
            <a:cxnSpLocks/>
            <a:stCxn id="7" idx="3"/>
          </p:cNvCxnSpPr>
          <p:nvPr/>
        </p:nvCxnSpPr>
        <p:spPr>
          <a:xfrm flipV="1">
            <a:off x="3492499" y="3688458"/>
            <a:ext cx="1034712" cy="53963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FA00456-C43F-3178-82CE-944AA239B4AC}"/>
              </a:ext>
            </a:extLst>
          </p:cNvPr>
          <p:cNvCxnSpPr>
            <a:cxnSpLocks/>
            <a:stCxn id="8" idx="1"/>
          </p:cNvCxnSpPr>
          <p:nvPr/>
        </p:nvCxnSpPr>
        <p:spPr>
          <a:xfrm flipH="1">
            <a:off x="7286179" y="2532314"/>
            <a:ext cx="1106950" cy="535628"/>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EF929C4-C8B4-FDA1-CAD2-161FDCF93DB0}"/>
              </a:ext>
            </a:extLst>
          </p:cNvPr>
          <p:cNvCxnSpPr>
            <a:cxnSpLocks/>
            <a:stCxn id="9" idx="1"/>
          </p:cNvCxnSpPr>
          <p:nvPr/>
        </p:nvCxnSpPr>
        <p:spPr>
          <a:xfrm flipH="1" flipV="1">
            <a:off x="7286179" y="3688458"/>
            <a:ext cx="1106950" cy="53963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4FA9A66-292F-5C55-0FA2-1C0C86B3E356}"/>
              </a:ext>
            </a:extLst>
          </p:cNvPr>
          <p:cNvCxnSpPr>
            <a:cxnSpLocks/>
            <a:stCxn id="5121" idx="0"/>
            <a:endCxn id="5124" idx="2"/>
          </p:cNvCxnSpPr>
          <p:nvPr/>
        </p:nvCxnSpPr>
        <p:spPr>
          <a:xfrm flipV="1">
            <a:off x="4522963" y="3958277"/>
            <a:ext cx="0" cy="1419222"/>
          </a:xfrm>
          <a:prstGeom prst="line">
            <a:avLst/>
          </a:prstGeom>
          <a:ln w="28575">
            <a:solidFill>
              <a:schemeClr val="accent1"/>
            </a:solidFill>
            <a:prstDash val="dashDot"/>
          </a:ln>
        </p:spPr>
        <p:style>
          <a:lnRef idx="1">
            <a:schemeClr val="accent1"/>
          </a:lnRef>
          <a:fillRef idx="0">
            <a:schemeClr val="accent1"/>
          </a:fillRef>
          <a:effectRef idx="0">
            <a:schemeClr val="accent1"/>
          </a:effectRef>
          <a:fontRef idx="minor">
            <a:schemeClr val="tx1"/>
          </a:fontRef>
        </p:style>
      </p:cxnSp>
      <p:sp>
        <p:nvSpPr>
          <p:cNvPr id="5121" name="矩形 91">
            <a:extLst>
              <a:ext uri="{FF2B5EF4-FFF2-40B4-BE49-F238E27FC236}">
                <a16:creationId xmlns:a16="http://schemas.microsoft.com/office/drawing/2014/main" id="{108CC1E3-9455-483D-41D0-732EDF7DE290}"/>
              </a:ext>
            </a:extLst>
          </p:cNvPr>
          <p:cNvSpPr/>
          <p:nvPr/>
        </p:nvSpPr>
        <p:spPr>
          <a:xfrm>
            <a:off x="3620094" y="5377499"/>
            <a:ext cx="1805738" cy="62051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sz="2400" b="1" dirty="0"/>
              <a:t>Attacker</a:t>
            </a:r>
            <a:endParaRPr lang="zh-TW" altLang="en-US" sz="2400" b="1" dirty="0"/>
          </a:p>
        </p:txBody>
      </p:sp>
      <p:pic>
        <p:nvPicPr>
          <p:cNvPr id="5124" name="Picture 4" descr="MOXA EDS-510E-3GTXSFP Managed Gigabit Ethernet Switch mit 7 x 10/100BaseTX  Ports und 3 x 10/100/1000BaseTX oder 100/1000BaseSFP Combo Ports, -10 bis  60 °C Betriebstemperatur. : Amazon.de: Computer &amp; Zubehör">
            <a:extLst>
              <a:ext uri="{FF2B5EF4-FFF2-40B4-BE49-F238E27FC236}">
                <a16:creationId xmlns:a16="http://schemas.microsoft.com/office/drawing/2014/main" id="{A789BD51-A210-ABA6-1EB4-1DFF1170AC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4247" y="2622651"/>
            <a:ext cx="877432" cy="1335626"/>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4" descr="MOXA EDS-510E-3GTXSFP Managed Gigabit Ethernet Switch mit 7 x 10/100BaseTX  Ports und 3 x 10/100/1000BaseTX oder 100/1000BaseSFP Combo Ports, -10 bis  60 °C Betriebstemperatur. : Amazon.de: Computer &amp; Zubehör">
            <a:extLst>
              <a:ext uri="{FF2B5EF4-FFF2-40B4-BE49-F238E27FC236}">
                <a16:creationId xmlns:a16="http://schemas.microsoft.com/office/drawing/2014/main" id="{F50518EA-5704-9AAE-AAE5-CA82D7271C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3628" y="2679801"/>
            <a:ext cx="877432" cy="1335626"/>
          </a:xfrm>
          <a:prstGeom prst="rect">
            <a:avLst/>
          </a:prstGeom>
          <a:noFill/>
          <a:extLst>
            <a:ext uri="{909E8E84-426E-40DD-AFC4-6F175D3DCCD1}">
              <a14:hiddenFill xmlns:a14="http://schemas.microsoft.com/office/drawing/2010/main">
                <a:solidFill>
                  <a:srgbClr val="FFFFFF"/>
                </a:solidFill>
              </a14:hiddenFill>
            </a:ext>
          </a:extLst>
        </p:spPr>
      </p:pic>
      <p:sp>
        <p:nvSpPr>
          <p:cNvPr id="5126" name="TextBox 5125">
            <a:extLst>
              <a:ext uri="{FF2B5EF4-FFF2-40B4-BE49-F238E27FC236}">
                <a16:creationId xmlns:a16="http://schemas.microsoft.com/office/drawing/2014/main" id="{5F29CEB2-FD6B-5EE2-B60C-55245BADC9A8}"/>
              </a:ext>
            </a:extLst>
          </p:cNvPr>
          <p:cNvSpPr txBox="1"/>
          <p:nvPr/>
        </p:nvSpPr>
        <p:spPr>
          <a:xfrm>
            <a:off x="6403834" y="2148647"/>
            <a:ext cx="1712328" cy="379656"/>
          </a:xfrm>
          <a:prstGeom prst="rect">
            <a:avLst/>
          </a:prstGeom>
          <a:noFill/>
        </p:spPr>
        <p:txBody>
          <a:bodyPr wrap="none" rtlCol="0">
            <a:spAutoFit/>
          </a:bodyPr>
          <a:lstStyle/>
          <a:p>
            <a:r>
              <a:rPr lang="en-US" dirty="0"/>
              <a:t>192.168.127.2</a:t>
            </a:r>
            <a:endParaRPr lang="LID4096" dirty="0"/>
          </a:p>
        </p:txBody>
      </p:sp>
      <p:sp>
        <p:nvSpPr>
          <p:cNvPr id="5125" name="TextBox 5124">
            <a:extLst>
              <a:ext uri="{FF2B5EF4-FFF2-40B4-BE49-F238E27FC236}">
                <a16:creationId xmlns:a16="http://schemas.microsoft.com/office/drawing/2014/main" id="{687FF7BD-C719-E6E5-4C29-828B17525763}"/>
              </a:ext>
            </a:extLst>
          </p:cNvPr>
          <p:cNvSpPr txBox="1"/>
          <p:nvPr/>
        </p:nvSpPr>
        <p:spPr>
          <a:xfrm>
            <a:off x="3745800" y="2177055"/>
            <a:ext cx="1712328" cy="379656"/>
          </a:xfrm>
          <a:prstGeom prst="rect">
            <a:avLst/>
          </a:prstGeom>
          <a:noFill/>
        </p:spPr>
        <p:txBody>
          <a:bodyPr wrap="none" rtlCol="0">
            <a:spAutoFit/>
          </a:bodyPr>
          <a:lstStyle/>
          <a:p>
            <a:r>
              <a:rPr lang="en-US" dirty="0"/>
              <a:t>192.168.127.1</a:t>
            </a:r>
            <a:endParaRPr lang="LID4096" dirty="0"/>
          </a:p>
        </p:txBody>
      </p:sp>
      <p:sp>
        <p:nvSpPr>
          <p:cNvPr id="5136" name="TextBox 5135">
            <a:extLst>
              <a:ext uri="{FF2B5EF4-FFF2-40B4-BE49-F238E27FC236}">
                <a16:creationId xmlns:a16="http://schemas.microsoft.com/office/drawing/2014/main" id="{295E2126-3926-D571-B049-43BD5159DF5B}"/>
              </a:ext>
            </a:extLst>
          </p:cNvPr>
          <p:cNvSpPr txBox="1"/>
          <p:nvPr/>
        </p:nvSpPr>
        <p:spPr>
          <a:xfrm>
            <a:off x="5502924" y="3096241"/>
            <a:ext cx="824265" cy="379656"/>
          </a:xfrm>
          <a:prstGeom prst="rect">
            <a:avLst/>
          </a:prstGeom>
          <a:noFill/>
        </p:spPr>
        <p:txBody>
          <a:bodyPr wrap="none" rtlCol="0">
            <a:spAutoFit/>
          </a:bodyPr>
          <a:lstStyle/>
          <a:p>
            <a:r>
              <a:rPr lang="en-US" dirty="0"/>
              <a:t>RSTP</a:t>
            </a:r>
            <a:endParaRPr lang="LID4096" dirty="0"/>
          </a:p>
        </p:txBody>
      </p:sp>
    </p:spTree>
    <p:extLst>
      <p:ext uri="{BB962C8B-B14F-4D97-AF65-F5344CB8AC3E}">
        <p14:creationId xmlns:p14="http://schemas.microsoft.com/office/powerpoint/2010/main" val="3580707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B6B3E-3545-73D7-0DE2-5ED316734DBF}"/>
              </a:ext>
            </a:extLst>
          </p:cNvPr>
          <p:cNvSpPr>
            <a:spLocks noGrp="1"/>
          </p:cNvSpPr>
          <p:nvPr>
            <p:ph type="title"/>
          </p:nvPr>
        </p:nvSpPr>
        <p:spPr/>
        <p:txBody>
          <a:bodyPr/>
          <a:lstStyle/>
          <a:p>
            <a:r>
              <a:rPr lang="en-US" dirty="0"/>
              <a:t>Hands-On 2 Test Setup</a:t>
            </a:r>
            <a:endParaRPr lang="LID4096" dirty="0"/>
          </a:p>
        </p:txBody>
      </p:sp>
      <p:sp>
        <p:nvSpPr>
          <p:cNvPr id="3" name="Text Placeholder 2">
            <a:extLst>
              <a:ext uri="{FF2B5EF4-FFF2-40B4-BE49-F238E27FC236}">
                <a16:creationId xmlns:a16="http://schemas.microsoft.com/office/drawing/2014/main" id="{F8166E3D-1C19-66D9-0AF0-CDD846B01623}"/>
              </a:ext>
            </a:extLst>
          </p:cNvPr>
          <p:cNvSpPr>
            <a:spLocks noGrp="1"/>
          </p:cNvSpPr>
          <p:nvPr>
            <p:ph type="body" sz="quarter" idx="22"/>
          </p:nvPr>
        </p:nvSpPr>
        <p:spPr/>
        <p:txBody>
          <a:bodyPr/>
          <a:lstStyle/>
          <a:p>
            <a:r>
              <a:rPr lang="en-US" dirty="0"/>
              <a:t>Make sure</a:t>
            </a:r>
            <a:r>
              <a:rPr lang="zh-TW" altLang="en-US" dirty="0"/>
              <a:t> </a:t>
            </a:r>
            <a:r>
              <a:rPr lang="en-US" altLang="zh-TW" dirty="0"/>
              <a:t>the redundant protocol is enabled and loop-free</a:t>
            </a:r>
          </a:p>
          <a:p>
            <a:endParaRPr lang="en-US" dirty="0"/>
          </a:p>
          <a:p>
            <a:r>
              <a:rPr lang="en-US" dirty="0"/>
              <a:t>Create a BPDU on </a:t>
            </a:r>
            <a:r>
              <a:rPr lang="en-US" dirty="0" err="1"/>
              <a:t>Colasoft</a:t>
            </a:r>
            <a:endParaRPr lang="en-US" dirty="0"/>
          </a:p>
          <a:p>
            <a:pPr lvl="1"/>
            <a:r>
              <a:rPr lang="en-US" dirty="0"/>
              <a:t>Destination MAC address is important</a:t>
            </a:r>
            <a:r>
              <a:rPr lang="en-US" altLang="zh-TW" dirty="0"/>
              <a:t>!</a:t>
            </a:r>
            <a:endParaRPr lang="en-US" dirty="0"/>
          </a:p>
        </p:txBody>
      </p:sp>
    </p:spTree>
    <p:extLst>
      <p:ext uri="{BB962C8B-B14F-4D97-AF65-F5344CB8AC3E}">
        <p14:creationId xmlns:p14="http://schemas.microsoft.com/office/powerpoint/2010/main" val="15501003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21EDA5-A70F-BCF4-0FA5-67187E5126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6923DF-CB67-B1DD-4BEE-DC8804D943CE}"/>
              </a:ext>
            </a:extLst>
          </p:cNvPr>
          <p:cNvSpPr>
            <a:spLocks noGrp="1"/>
          </p:cNvSpPr>
          <p:nvPr>
            <p:ph type="title"/>
          </p:nvPr>
        </p:nvSpPr>
        <p:spPr/>
        <p:txBody>
          <a:bodyPr/>
          <a:lstStyle/>
          <a:p>
            <a:r>
              <a:rPr lang="en-US" dirty="0" err="1"/>
              <a:t>Colasoft</a:t>
            </a:r>
            <a:r>
              <a:rPr lang="en-US" dirty="0"/>
              <a:t> Packet Builder</a:t>
            </a:r>
            <a:endParaRPr lang="LID4096" dirty="0"/>
          </a:p>
        </p:txBody>
      </p:sp>
      <p:sp>
        <p:nvSpPr>
          <p:cNvPr id="3" name="Text Placeholder 2">
            <a:extLst>
              <a:ext uri="{FF2B5EF4-FFF2-40B4-BE49-F238E27FC236}">
                <a16:creationId xmlns:a16="http://schemas.microsoft.com/office/drawing/2014/main" id="{AD2D6799-BA5C-5C7E-7A28-C79E919BB49E}"/>
              </a:ext>
            </a:extLst>
          </p:cNvPr>
          <p:cNvSpPr>
            <a:spLocks noGrp="1"/>
          </p:cNvSpPr>
          <p:nvPr>
            <p:ph type="body" sz="quarter" idx="22"/>
          </p:nvPr>
        </p:nvSpPr>
        <p:spPr/>
        <p:txBody>
          <a:bodyPr/>
          <a:lstStyle/>
          <a:p>
            <a:r>
              <a:rPr lang="en-US" dirty="0"/>
              <a:t>How to create a new packet</a:t>
            </a:r>
            <a:endParaRPr lang="en-DE" dirty="0"/>
          </a:p>
        </p:txBody>
      </p:sp>
      <p:sp>
        <p:nvSpPr>
          <p:cNvPr id="4" name="Content Placeholder 3">
            <a:extLst>
              <a:ext uri="{FF2B5EF4-FFF2-40B4-BE49-F238E27FC236}">
                <a16:creationId xmlns:a16="http://schemas.microsoft.com/office/drawing/2014/main" id="{E23EB301-8BDE-C32A-FC2C-27BB2CD6491F}"/>
              </a:ext>
            </a:extLst>
          </p:cNvPr>
          <p:cNvSpPr>
            <a:spLocks noGrp="1"/>
          </p:cNvSpPr>
          <p:nvPr>
            <p:ph idx="1"/>
          </p:nvPr>
        </p:nvSpPr>
        <p:spPr/>
        <p:txBody>
          <a:bodyPr>
            <a:normAutofit/>
          </a:bodyPr>
          <a:lstStyle/>
          <a:p>
            <a:r>
              <a:rPr lang="en-US" sz="2600" dirty="0"/>
              <a:t>Click </a:t>
            </a:r>
            <a:r>
              <a:rPr lang="en-US" altLang="zh-TW" sz="2600" dirty="0"/>
              <a:t>“Add” to have a new packet</a:t>
            </a:r>
          </a:p>
          <a:p>
            <a:pPr lvl="1"/>
            <a:r>
              <a:rPr lang="en-US" sz="2200" dirty="0"/>
              <a:t>Choose the Template based on your need</a:t>
            </a:r>
          </a:p>
          <a:p>
            <a:pPr lvl="2"/>
            <a:r>
              <a:rPr lang="en-US" sz="1800" b="1" dirty="0"/>
              <a:t>ARP Packet</a:t>
            </a:r>
            <a:r>
              <a:rPr lang="en-US" sz="1800" dirty="0"/>
              <a:t>/IP/TCP/UDP</a:t>
            </a:r>
          </a:p>
          <a:p>
            <a:pPr lvl="1"/>
            <a:r>
              <a:rPr lang="en-US" sz="2000" dirty="0"/>
              <a:t>Medium Type</a:t>
            </a:r>
          </a:p>
          <a:p>
            <a:pPr lvl="2"/>
            <a:r>
              <a:rPr lang="en-US" sz="1800" b="1" dirty="0"/>
              <a:t>Ethernet</a:t>
            </a:r>
            <a:r>
              <a:rPr lang="en-US" sz="1800" dirty="0"/>
              <a:t>/CAN/… </a:t>
            </a:r>
            <a:r>
              <a:rPr lang="en-US" sz="1800" dirty="0" err="1"/>
              <a:t>etc</a:t>
            </a:r>
            <a:r>
              <a:rPr lang="en-US" sz="1800" dirty="0"/>
              <a:t> (New version supported)</a:t>
            </a:r>
          </a:p>
          <a:p>
            <a:r>
              <a:rPr lang="en-US" sz="2600" dirty="0"/>
              <a:t>Modify the value in Decode Editor</a:t>
            </a:r>
          </a:p>
          <a:p>
            <a:pPr lvl="1"/>
            <a:r>
              <a:rPr lang="en-US" sz="2200" dirty="0"/>
              <a:t>Modify the destination Address to BPDU format</a:t>
            </a:r>
          </a:p>
        </p:txBody>
      </p:sp>
    </p:spTree>
    <p:extLst>
      <p:ext uri="{BB962C8B-B14F-4D97-AF65-F5344CB8AC3E}">
        <p14:creationId xmlns:p14="http://schemas.microsoft.com/office/powerpoint/2010/main" val="38790724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38E067-150B-5611-4393-99BE980DEC17}"/>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725CDC2F-79C1-5E60-1215-FCD8B9EC0C09}"/>
              </a:ext>
            </a:extLst>
          </p:cNvPr>
          <p:cNvSpPr>
            <a:spLocks noGrp="1"/>
          </p:cNvSpPr>
          <p:nvPr>
            <p:ph type="title"/>
          </p:nvPr>
        </p:nvSpPr>
        <p:spPr>
          <a:xfrm>
            <a:off x="525938" y="787907"/>
            <a:ext cx="3168238" cy="2346513"/>
          </a:xfrm>
        </p:spPr>
        <p:txBody>
          <a:bodyPr/>
          <a:lstStyle/>
          <a:p>
            <a:r>
              <a:rPr lang="en-US" altLang="zh-TW" b="1" dirty="0"/>
              <a:t>AGENDA</a:t>
            </a:r>
            <a:endParaRPr lang="zh-TW" altLang="en-US" b="1" dirty="0"/>
          </a:p>
        </p:txBody>
      </p:sp>
      <p:sp>
        <p:nvSpPr>
          <p:cNvPr id="5" name="橢圓 4">
            <a:extLst>
              <a:ext uri="{FF2B5EF4-FFF2-40B4-BE49-F238E27FC236}">
                <a16:creationId xmlns:a16="http://schemas.microsoft.com/office/drawing/2014/main" id="{08F414C7-9CD3-3374-994B-105FA0B14F48}"/>
              </a:ext>
            </a:extLst>
          </p:cNvPr>
          <p:cNvSpPr/>
          <p:nvPr/>
        </p:nvSpPr>
        <p:spPr>
          <a:xfrm>
            <a:off x="4080647" y="1773802"/>
            <a:ext cx="411297" cy="411297"/>
          </a:xfrm>
          <a:prstGeom prst="ellipse">
            <a:avLst/>
          </a:prstGeom>
          <a:solidFill>
            <a:srgbClr val="FA94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1600" b="1" dirty="0">
                <a:latin typeface="Arial" panose="020B0604020202020204" pitchFamily="34" charset="0"/>
                <a:ea typeface="Helvetica Neue" panose="02000503000000020004" pitchFamily="2" charset="0"/>
                <a:cs typeface="Arial" panose="020B0604020202020204" pitchFamily="34" charset="0"/>
              </a:rPr>
              <a:t>1</a:t>
            </a:r>
            <a:endParaRPr kumimoji="1" lang="zh-TW" altLang="en-US" sz="1600" b="1" dirty="0">
              <a:latin typeface="Arial" panose="020B0604020202020204" pitchFamily="34" charset="0"/>
              <a:cs typeface="Arial" panose="020B0604020202020204" pitchFamily="34" charset="0"/>
            </a:endParaRPr>
          </a:p>
        </p:txBody>
      </p:sp>
      <p:sp>
        <p:nvSpPr>
          <p:cNvPr id="6" name="橢圓 5">
            <a:extLst>
              <a:ext uri="{FF2B5EF4-FFF2-40B4-BE49-F238E27FC236}">
                <a16:creationId xmlns:a16="http://schemas.microsoft.com/office/drawing/2014/main" id="{B026F100-E621-AF99-7A7B-97C5DD61E908}"/>
              </a:ext>
            </a:extLst>
          </p:cNvPr>
          <p:cNvSpPr/>
          <p:nvPr/>
        </p:nvSpPr>
        <p:spPr>
          <a:xfrm>
            <a:off x="3579967" y="2937421"/>
            <a:ext cx="411297" cy="411297"/>
          </a:xfrm>
          <a:prstGeom prst="ellipse">
            <a:avLst/>
          </a:prstGeom>
          <a:solidFill>
            <a:srgbClr val="FA94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1600" b="1" dirty="0">
                <a:latin typeface="Arial" panose="020B0604020202020204" pitchFamily="34" charset="0"/>
                <a:cs typeface="Arial" panose="020B0604020202020204" pitchFamily="34" charset="0"/>
              </a:rPr>
              <a:t>2</a:t>
            </a:r>
            <a:endParaRPr kumimoji="1" lang="zh-TW" altLang="en-US" sz="1600" b="1" dirty="0">
              <a:latin typeface="Arial" panose="020B0604020202020204" pitchFamily="34" charset="0"/>
              <a:cs typeface="Arial" panose="020B0604020202020204" pitchFamily="34" charset="0"/>
            </a:endParaRPr>
          </a:p>
        </p:txBody>
      </p:sp>
      <p:sp>
        <p:nvSpPr>
          <p:cNvPr id="7" name="橢圓 6">
            <a:extLst>
              <a:ext uri="{FF2B5EF4-FFF2-40B4-BE49-F238E27FC236}">
                <a16:creationId xmlns:a16="http://schemas.microsoft.com/office/drawing/2014/main" id="{0E3E166E-0844-FDB7-74D7-C74AFE491FF5}"/>
              </a:ext>
            </a:extLst>
          </p:cNvPr>
          <p:cNvSpPr/>
          <p:nvPr/>
        </p:nvSpPr>
        <p:spPr>
          <a:xfrm>
            <a:off x="3081893" y="4119328"/>
            <a:ext cx="411297" cy="411297"/>
          </a:xfrm>
          <a:prstGeom prst="ellipse">
            <a:avLst/>
          </a:prstGeom>
          <a:solidFill>
            <a:srgbClr val="FA94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1600" b="1" dirty="0">
                <a:latin typeface="Arial" panose="020B0604020202020204" pitchFamily="34" charset="0"/>
                <a:cs typeface="Arial" panose="020B0604020202020204" pitchFamily="34" charset="0"/>
              </a:rPr>
              <a:t>3</a:t>
            </a:r>
            <a:endParaRPr kumimoji="1" lang="zh-TW" altLang="en-US" sz="1600" b="1" dirty="0">
              <a:latin typeface="Arial" panose="020B0604020202020204" pitchFamily="34" charset="0"/>
              <a:cs typeface="Arial" panose="020B0604020202020204" pitchFamily="34" charset="0"/>
            </a:endParaRPr>
          </a:p>
        </p:txBody>
      </p:sp>
      <p:sp>
        <p:nvSpPr>
          <p:cNvPr id="8" name="文字方塊 7">
            <a:extLst>
              <a:ext uri="{FF2B5EF4-FFF2-40B4-BE49-F238E27FC236}">
                <a16:creationId xmlns:a16="http://schemas.microsoft.com/office/drawing/2014/main" id="{FB2CF6A1-7261-7A14-15A9-3B88207C910E}"/>
              </a:ext>
            </a:extLst>
          </p:cNvPr>
          <p:cNvSpPr txBox="1"/>
          <p:nvPr/>
        </p:nvSpPr>
        <p:spPr>
          <a:xfrm>
            <a:off x="5169982" y="1725760"/>
            <a:ext cx="3236976" cy="523220"/>
          </a:xfrm>
          <a:prstGeom prst="rect">
            <a:avLst/>
          </a:prstGeom>
          <a:noFill/>
        </p:spPr>
        <p:txBody>
          <a:bodyPr wrap="square" rtlCol="0">
            <a:spAutoFit/>
          </a:bodyPr>
          <a:lstStyle/>
          <a:p>
            <a:r>
              <a:rPr lang="en-US" altLang="zh-TW" sz="2800" b="1" dirty="0"/>
              <a:t>New features</a:t>
            </a:r>
            <a:endParaRPr lang="zh-TW" altLang="en-US" sz="2800" b="1" dirty="0"/>
          </a:p>
        </p:txBody>
      </p:sp>
      <p:sp>
        <p:nvSpPr>
          <p:cNvPr id="9" name="文字方塊 8">
            <a:extLst>
              <a:ext uri="{FF2B5EF4-FFF2-40B4-BE49-F238E27FC236}">
                <a16:creationId xmlns:a16="http://schemas.microsoft.com/office/drawing/2014/main" id="{62BEAD94-F30E-8E87-4F75-0FE38DE0B0CB}"/>
              </a:ext>
            </a:extLst>
          </p:cNvPr>
          <p:cNvSpPr txBox="1"/>
          <p:nvPr/>
        </p:nvSpPr>
        <p:spPr>
          <a:xfrm>
            <a:off x="4641896" y="2907667"/>
            <a:ext cx="3236976" cy="523220"/>
          </a:xfrm>
          <a:prstGeom prst="rect">
            <a:avLst/>
          </a:prstGeom>
          <a:noFill/>
        </p:spPr>
        <p:txBody>
          <a:bodyPr wrap="square" rtlCol="0">
            <a:spAutoFit/>
          </a:bodyPr>
          <a:lstStyle/>
          <a:p>
            <a:r>
              <a:rPr lang="en-US" altLang="zh-TW" sz="2800" b="1" dirty="0">
                <a:solidFill>
                  <a:schemeClr val="bg1">
                    <a:lumMod val="75000"/>
                  </a:schemeClr>
                </a:solidFill>
              </a:rPr>
              <a:t>Enhancements</a:t>
            </a:r>
            <a:endParaRPr lang="zh-TW" altLang="en-US" sz="2800" b="1" dirty="0">
              <a:solidFill>
                <a:schemeClr val="bg1">
                  <a:lumMod val="75000"/>
                </a:schemeClr>
              </a:solidFill>
            </a:endParaRPr>
          </a:p>
        </p:txBody>
      </p:sp>
      <p:sp>
        <p:nvSpPr>
          <p:cNvPr id="10" name="文字方塊 9">
            <a:extLst>
              <a:ext uri="{FF2B5EF4-FFF2-40B4-BE49-F238E27FC236}">
                <a16:creationId xmlns:a16="http://schemas.microsoft.com/office/drawing/2014/main" id="{083A5276-A8A2-83F7-0338-DCD21628F6DC}"/>
              </a:ext>
            </a:extLst>
          </p:cNvPr>
          <p:cNvSpPr txBox="1"/>
          <p:nvPr/>
        </p:nvSpPr>
        <p:spPr>
          <a:xfrm>
            <a:off x="3953855" y="4089575"/>
            <a:ext cx="5966370" cy="523220"/>
          </a:xfrm>
          <a:prstGeom prst="rect">
            <a:avLst/>
          </a:prstGeom>
          <a:noFill/>
        </p:spPr>
        <p:txBody>
          <a:bodyPr wrap="square" rtlCol="0">
            <a:spAutoFit/>
          </a:bodyPr>
          <a:lstStyle/>
          <a:p>
            <a:r>
              <a:rPr lang="en-US" altLang="zh-TW" sz="2800" b="1" dirty="0">
                <a:solidFill>
                  <a:schemeClr val="bg1">
                    <a:lumMod val="75000"/>
                  </a:schemeClr>
                </a:solidFill>
              </a:rPr>
              <a:t>Hands-On</a:t>
            </a:r>
            <a:r>
              <a:rPr lang="en-US" altLang="zh-TW" sz="2800" b="1" dirty="0"/>
              <a:t> </a:t>
            </a:r>
            <a:r>
              <a:rPr lang="en-US" altLang="zh-TW" sz="2800" b="1" dirty="0">
                <a:solidFill>
                  <a:schemeClr val="bg1">
                    <a:lumMod val="75000"/>
                  </a:schemeClr>
                </a:solidFill>
              </a:rPr>
              <a:t>Practice</a:t>
            </a:r>
            <a:endParaRPr lang="zh-TW" altLang="en-US" sz="2800" b="1" dirty="0">
              <a:solidFill>
                <a:schemeClr val="bg1">
                  <a:lumMod val="75000"/>
                </a:schemeClr>
              </a:solidFill>
            </a:endParaRPr>
          </a:p>
        </p:txBody>
      </p:sp>
    </p:spTree>
    <p:extLst>
      <p:ext uri="{BB962C8B-B14F-4D97-AF65-F5344CB8AC3E}">
        <p14:creationId xmlns:p14="http://schemas.microsoft.com/office/powerpoint/2010/main" val="17853887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56B39-E378-A2A5-153A-808366DB77E5}"/>
              </a:ext>
            </a:extLst>
          </p:cNvPr>
          <p:cNvSpPr>
            <a:spLocks noGrp="1"/>
          </p:cNvSpPr>
          <p:nvPr>
            <p:ph type="title"/>
          </p:nvPr>
        </p:nvSpPr>
        <p:spPr/>
        <p:txBody>
          <a:bodyPr/>
          <a:lstStyle/>
          <a:p>
            <a:r>
              <a:rPr lang="en-US" dirty="0" err="1"/>
              <a:t>Colasoft</a:t>
            </a:r>
            <a:r>
              <a:rPr lang="en-US" dirty="0"/>
              <a:t> Packet Builder</a:t>
            </a:r>
            <a:endParaRPr lang="LID4096" dirty="0"/>
          </a:p>
        </p:txBody>
      </p:sp>
      <p:sp>
        <p:nvSpPr>
          <p:cNvPr id="3" name="Text Placeholder 2">
            <a:extLst>
              <a:ext uri="{FF2B5EF4-FFF2-40B4-BE49-F238E27FC236}">
                <a16:creationId xmlns:a16="http://schemas.microsoft.com/office/drawing/2014/main" id="{42C0F0F2-FE16-BA46-8733-5E343DEE2878}"/>
              </a:ext>
            </a:extLst>
          </p:cNvPr>
          <p:cNvSpPr>
            <a:spLocks noGrp="1"/>
          </p:cNvSpPr>
          <p:nvPr>
            <p:ph type="body" sz="quarter" idx="22"/>
          </p:nvPr>
        </p:nvSpPr>
        <p:spPr/>
        <p:txBody>
          <a:bodyPr/>
          <a:lstStyle/>
          <a:p>
            <a:r>
              <a:rPr lang="en-US" dirty="0"/>
              <a:t>How to modify the existing packets</a:t>
            </a:r>
            <a:endParaRPr lang="en-DE" dirty="0"/>
          </a:p>
        </p:txBody>
      </p:sp>
      <p:sp>
        <p:nvSpPr>
          <p:cNvPr id="4" name="Content Placeholder 3">
            <a:extLst>
              <a:ext uri="{FF2B5EF4-FFF2-40B4-BE49-F238E27FC236}">
                <a16:creationId xmlns:a16="http://schemas.microsoft.com/office/drawing/2014/main" id="{0F5856DA-22D8-111A-F037-F69030700981}"/>
              </a:ext>
            </a:extLst>
          </p:cNvPr>
          <p:cNvSpPr>
            <a:spLocks noGrp="1"/>
          </p:cNvSpPr>
          <p:nvPr>
            <p:ph idx="1"/>
          </p:nvPr>
        </p:nvSpPr>
        <p:spPr/>
        <p:txBody>
          <a:bodyPr>
            <a:normAutofit fontScale="92500"/>
          </a:bodyPr>
          <a:lstStyle/>
          <a:p>
            <a:r>
              <a:rPr lang="en-US" sz="2600" dirty="0"/>
              <a:t>Select the packet you would like to modify by clicking it in Packet List</a:t>
            </a:r>
          </a:p>
          <a:p>
            <a:pPr lvl="1"/>
            <a:r>
              <a:rPr lang="en-US" sz="2200" dirty="0"/>
              <a:t>The Decode Editor displays the corresponding value and fields</a:t>
            </a:r>
          </a:p>
          <a:p>
            <a:pPr lvl="1"/>
            <a:r>
              <a:rPr lang="en-US" sz="2200" dirty="0"/>
              <a:t>The Hex </a:t>
            </a:r>
            <a:r>
              <a:rPr lang="en-US" altLang="zh-TW" sz="2200" dirty="0"/>
              <a:t>Editor shows the packet in Hex value</a:t>
            </a:r>
          </a:p>
          <a:p>
            <a:r>
              <a:rPr lang="en-US" sz="2600" dirty="0"/>
              <a:t>Modify the value in Decode Editor</a:t>
            </a:r>
          </a:p>
          <a:p>
            <a:pPr lvl="1"/>
            <a:r>
              <a:rPr lang="en-US" sz="2200" dirty="0"/>
              <a:t>If the </a:t>
            </a:r>
            <a:r>
              <a:rPr lang="en-US" sz="2200" dirty="0" err="1"/>
              <a:t>Colasoft</a:t>
            </a:r>
            <a:r>
              <a:rPr lang="en-US" sz="2200" dirty="0"/>
              <a:t> Packet Builder could identify the field, it will automatically dissector</a:t>
            </a:r>
          </a:p>
          <a:p>
            <a:pPr lvl="1"/>
            <a:r>
              <a:rPr lang="en-US" sz="2200" dirty="0"/>
              <a:t>You can directly type the Number or String in corresponding field</a:t>
            </a:r>
          </a:p>
          <a:p>
            <a:r>
              <a:rPr lang="en-US" sz="2600" dirty="0"/>
              <a:t>Modify the value in Hex Editor</a:t>
            </a:r>
          </a:p>
          <a:p>
            <a:pPr lvl="1"/>
            <a:r>
              <a:rPr lang="en-US" sz="2200" dirty="0"/>
              <a:t>If the value is like bits, hex string, please use the Hex Editor</a:t>
            </a:r>
          </a:p>
          <a:p>
            <a:pPr lvl="1"/>
            <a:r>
              <a:rPr lang="en-US" sz="2200" dirty="0"/>
              <a:t>You can modify the value by bytes in Hex</a:t>
            </a:r>
          </a:p>
          <a:p>
            <a:endParaRPr lang="LID4096" dirty="0"/>
          </a:p>
        </p:txBody>
      </p:sp>
    </p:spTree>
    <p:extLst>
      <p:ext uri="{BB962C8B-B14F-4D97-AF65-F5344CB8AC3E}">
        <p14:creationId xmlns:p14="http://schemas.microsoft.com/office/powerpoint/2010/main" val="20118819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9D5B1-A129-F477-BD48-2092CEAB30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F3AAA2-3176-B808-922F-CA39A9383AA1}"/>
              </a:ext>
            </a:extLst>
          </p:cNvPr>
          <p:cNvSpPr>
            <a:spLocks noGrp="1"/>
          </p:cNvSpPr>
          <p:nvPr>
            <p:ph type="title"/>
          </p:nvPr>
        </p:nvSpPr>
        <p:spPr/>
        <p:txBody>
          <a:bodyPr/>
          <a:lstStyle/>
          <a:p>
            <a:r>
              <a:rPr lang="en-US" dirty="0" err="1"/>
              <a:t>Colasoft</a:t>
            </a:r>
            <a:r>
              <a:rPr lang="en-US" dirty="0"/>
              <a:t> Packet Builder</a:t>
            </a:r>
            <a:endParaRPr lang="LID4096" dirty="0"/>
          </a:p>
        </p:txBody>
      </p:sp>
      <p:sp>
        <p:nvSpPr>
          <p:cNvPr id="3" name="Text Placeholder 2">
            <a:extLst>
              <a:ext uri="{FF2B5EF4-FFF2-40B4-BE49-F238E27FC236}">
                <a16:creationId xmlns:a16="http://schemas.microsoft.com/office/drawing/2014/main" id="{72CC748F-430F-8284-9BEE-2F7FF22008D9}"/>
              </a:ext>
            </a:extLst>
          </p:cNvPr>
          <p:cNvSpPr>
            <a:spLocks noGrp="1"/>
          </p:cNvSpPr>
          <p:nvPr>
            <p:ph type="body" sz="quarter" idx="22"/>
          </p:nvPr>
        </p:nvSpPr>
        <p:spPr/>
        <p:txBody>
          <a:bodyPr/>
          <a:lstStyle/>
          <a:p>
            <a:r>
              <a:rPr lang="en-US" dirty="0"/>
              <a:t>How to send out the packets</a:t>
            </a:r>
            <a:endParaRPr lang="en-DE" dirty="0"/>
          </a:p>
        </p:txBody>
      </p:sp>
      <p:sp>
        <p:nvSpPr>
          <p:cNvPr id="4" name="Content Placeholder 3">
            <a:extLst>
              <a:ext uri="{FF2B5EF4-FFF2-40B4-BE49-F238E27FC236}">
                <a16:creationId xmlns:a16="http://schemas.microsoft.com/office/drawing/2014/main" id="{93F5B92A-F9A4-B80E-C87F-6B687D65C54C}"/>
              </a:ext>
            </a:extLst>
          </p:cNvPr>
          <p:cNvSpPr>
            <a:spLocks noGrp="1"/>
          </p:cNvSpPr>
          <p:nvPr>
            <p:ph idx="1"/>
          </p:nvPr>
        </p:nvSpPr>
        <p:spPr>
          <a:xfrm>
            <a:off x="516708" y="2087527"/>
            <a:ext cx="6057957" cy="4246708"/>
          </a:xfrm>
        </p:spPr>
        <p:txBody>
          <a:bodyPr>
            <a:normAutofit/>
          </a:bodyPr>
          <a:lstStyle/>
          <a:p>
            <a:r>
              <a:rPr lang="en-US" sz="2000" dirty="0"/>
              <a:t>There are two ways to send out the packet</a:t>
            </a:r>
          </a:p>
          <a:p>
            <a:pPr lvl="1"/>
            <a:r>
              <a:rPr lang="en-US" dirty="0"/>
              <a:t>Send and Send all</a:t>
            </a:r>
          </a:p>
          <a:p>
            <a:pPr lvl="1"/>
            <a:r>
              <a:rPr lang="en-US" dirty="0"/>
              <a:t>You can select the packets by ctrl or shift</a:t>
            </a:r>
          </a:p>
          <a:p>
            <a:endParaRPr lang="en-US" sz="2000" dirty="0"/>
          </a:p>
          <a:p>
            <a:pPr marL="0" indent="0">
              <a:buNone/>
            </a:pPr>
            <a:endParaRPr lang="en-US" sz="2000" dirty="0"/>
          </a:p>
          <a:p>
            <a:r>
              <a:rPr lang="en-US" sz="2000" dirty="0"/>
              <a:t>Select the network adaptor</a:t>
            </a:r>
          </a:p>
          <a:p>
            <a:endParaRPr lang="LID4096" dirty="0"/>
          </a:p>
        </p:txBody>
      </p:sp>
      <p:pic>
        <p:nvPicPr>
          <p:cNvPr id="5" name="Picture 4">
            <a:extLst>
              <a:ext uri="{FF2B5EF4-FFF2-40B4-BE49-F238E27FC236}">
                <a16:creationId xmlns:a16="http://schemas.microsoft.com/office/drawing/2014/main" id="{E4C443EA-5EAA-D4E4-EAE9-E98A5AECFBCA}"/>
              </a:ext>
            </a:extLst>
          </p:cNvPr>
          <p:cNvPicPr>
            <a:picLocks noChangeAspect="1"/>
          </p:cNvPicPr>
          <p:nvPr/>
        </p:nvPicPr>
        <p:blipFill>
          <a:blip r:embed="rId2"/>
          <a:srcRect r="61068"/>
          <a:stretch/>
        </p:blipFill>
        <p:spPr>
          <a:xfrm>
            <a:off x="6574665" y="1445987"/>
            <a:ext cx="5308204" cy="1454989"/>
          </a:xfrm>
          <a:prstGeom prst="rect">
            <a:avLst/>
          </a:prstGeom>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AF834771-BD9F-5C07-AD54-B8749F79BD8D}"/>
              </a:ext>
            </a:extLst>
          </p:cNvPr>
          <p:cNvPicPr>
            <a:picLocks noChangeAspect="1"/>
          </p:cNvPicPr>
          <p:nvPr/>
        </p:nvPicPr>
        <p:blipFill>
          <a:blip r:embed="rId3"/>
          <a:stretch>
            <a:fillRect/>
          </a:stretch>
        </p:blipFill>
        <p:spPr>
          <a:xfrm>
            <a:off x="5880782" y="3879374"/>
            <a:ext cx="2998518" cy="25611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475102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14F8C-E1C0-6707-85FE-2735FF6750DE}"/>
              </a:ext>
            </a:extLst>
          </p:cNvPr>
          <p:cNvSpPr>
            <a:spLocks noGrp="1"/>
          </p:cNvSpPr>
          <p:nvPr>
            <p:ph type="title"/>
          </p:nvPr>
        </p:nvSpPr>
        <p:spPr/>
        <p:txBody>
          <a:bodyPr/>
          <a:lstStyle/>
          <a:p>
            <a:r>
              <a:rPr lang="en-US" dirty="0" err="1"/>
              <a:t>Colasoft</a:t>
            </a:r>
            <a:r>
              <a:rPr lang="en-US" dirty="0"/>
              <a:t> Packet Builder</a:t>
            </a:r>
            <a:endParaRPr lang="LID4096" dirty="0"/>
          </a:p>
        </p:txBody>
      </p:sp>
      <p:sp>
        <p:nvSpPr>
          <p:cNvPr id="3" name="Text Placeholder 2">
            <a:extLst>
              <a:ext uri="{FF2B5EF4-FFF2-40B4-BE49-F238E27FC236}">
                <a16:creationId xmlns:a16="http://schemas.microsoft.com/office/drawing/2014/main" id="{1C7B3E82-D9AD-FEF5-5168-7671027B88F4}"/>
              </a:ext>
            </a:extLst>
          </p:cNvPr>
          <p:cNvSpPr>
            <a:spLocks noGrp="1"/>
          </p:cNvSpPr>
          <p:nvPr>
            <p:ph type="body" sz="quarter" idx="22"/>
          </p:nvPr>
        </p:nvSpPr>
        <p:spPr/>
        <p:txBody>
          <a:bodyPr/>
          <a:lstStyle/>
          <a:p>
            <a:r>
              <a:rPr lang="en-US" dirty="0"/>
              <a:t>How many packets you want to send and delay</a:t>
            </a:r>
            <a:endParaRPr lang="LID4096" dirty="0"/>
          </a:p>
        </p:txBody>
      </p:sp>
      <p:sp>
        <p:nvSpPr>
          <p:cNvPr id="4" name="Content Placeholder 3">
            <a:extLst>
              <a:ext uri="{FF2B5EF4-FFF2-40B4-BE49-F238E27FC236}">
                <a16:creationId xmlns:a16="http://schemas.microsoft.com/office/drawing/2014/main" id="{0909C327-384F-BBEB-B989-2F9BDA16033F}"/>
              </a:ext>
            </a:extLst>
          </p:cNvPr>
          <p:cNvSpPr>
            <a:spLocks noGrp="1"/>
          </p:cNvSpPr>
          <p:nvPr>
            <p:ph idx="1"/>
          </p:nvPr>
        </p:nvSpPr>
        <p:spPr>
          <a:xfrm>
            <a:off x="516708" y="2087527"/>
            <a:ext cx="5504165" cy="4246708"/>
          </a:xfrm>
        </p:spPr>
        <p:txBody>
          <a:bodyPr/>
          <a:lstStyle/>
          <a:p>
            <a:r>
              <a:rPr lang="en-US" dirty="0"/>
              <a:t>Burst Mode</a:t>
            </a:r>
          </a:p>
          <a:p>
            <a:pPr lvl="1"/>
            <a:r>
              <a:rPr lang="en-US" dirty="0"/>
              <a:t>To send out the packets immediately</a:t>
            </a:r>
          </a:p>
          <a:p>
            <a:pPr lvl="2"/>
            <a:r>
              <a:rPr lang="en-US" dirty="0"/>
              <a:t>Depends on your computer performance</a:t>
            </a:r>
          </a:p>
          <a:p>
            <a:endParaRPr lang="en-US" dirty="0"/>
          </a:p>
          <a:p>
            <a:r>
              <a:rPr lang="en-US" dirty="0"/>
              <a:t>Loop Sending</a:t>
            </a:r>
          </a:p>
          <a:p>
            <a:pPr lvl="1"/>
            <a:r>
              <a:rPr lang="en-US" dirty="0"/>
              <a:t>How many loops you want to have</a:t>
            </a:r>
          </a:p>
          <a:p>
            <a:pPr lvl="1"/>
            <a:r>
              <a:rPr lang="en-US" dirty="0"/>
              <a:t>Delay between loops</a:t>
            </a:r>
          </a:p>
          <a:p>
            <a:pPr lvl="2"/>
            <a:r>
              <a:rPr lang="en-US" dirty="0"/>
              <a:t>You could set lower</a:t>
            </a:r>
            <a:endParaRPr lang="LID4096" dirty="0"/>
          </a:p>
        </p:txBody>
      </p:sp>
      <p:pic>
        <p:nvPicPr>
          <p:cNvPr id="8" name="Picture 7">
            <a:extLst>
              <a:ext uri="{FF2B5EF4-FFF2-40B4-BE49-F238E27FC236}">
                <a16:creationId xmlns:a16="http://schemas.microsoft.com/office/drawing/2014/main" id="{0118EA1D-46FE-CCA6-DD29-A60A46446D60}"/>
              </a:ext>
            </a:extLst>
          </p:cNvPr>
          <p:cNvPicPr>
            <a:picLocks noChangeAspect="1"/>
          </p:cNvPicPr>
          <p:nvPr/>
        </p:nvPicPr>
        <p:blipFill>
          <a:blip r:embed="rId2"/>
          <a:stretch>
            <a:fillRect/>
          </a:stretch>
        </p:blipFill>
        <p:spPr>
          <a:xfrm>
            <a:off x="6425846" y="2444565"/>
            <a:ext cx="4638709" cy="3419500"/>
          </a:xfrm>
          <a:prstGeom prst="rect">
            <a:avLst/>
          </a:prstGeom>
        </p:spPr>
      </p:pic>
    </p:spTree>
    <p:extLst>
      <p:ext uri="{BB962C8B-B14F-4D97-AF65-F5344CB8AC3E}">
        <p14:creationId xmlns:p14="http://schemas.microsoft.com/office/powerpoint/2010/main" val="32088703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A74D6-E3DD-B52E-EDBC-ECB37BBFF1E8}"/>
              </a:ext>
            </a:extLst>
          </p:cNvPr>
          <p:cNvSpPr>
            <a:spLocks noGrp="1"/>
          </p:cNvSpPr>
          <p:nvPr>
            <p:ph type="title"/>
          </p:nvPr>
        </p:nvSpPr>
        <p:spPr/>
        <p:txBody>
          <a:bodyPr/>
          <a:lstStyle/>
          <a:p>
            <a:r>
              <a:rPr lang="en-US" dirty="0"/>
              <a:t>Tasks</a:t>
            </a:r>
            <a:endParaRPr lang="LID4096" dirty="0"/>
          </a:p>
        </p:txBody>
      </p:sp>
      <p:sp>
        <p:nvSpPr>
          <p:cNvPr id="3" name="Text Placeholder 2">
            <a:extLst>
              <a:ext uri="{FF2B5EF4-FFF2-40B4-BE49-F238E27FC236}">
                <a16:creationId xmlns:a16="http://schemas.microsoft.com/office/drawing/2014/main" id="{A4A8C173-8115-F358-A735-F79083FE8730}"/>
              </a:ext>
            </a:extLst>
          </p:cNvPr>
          <p:cNvSpPr>
            <a:spLocks noGrp="1"/>
          </p:cNvSpPr>
          <p:nvPr>
            <p:ph type="body" sz="quarter" idx="22"/>
          </p:nvPr>
        </p:nvSpPr>
        <p:spPr/>
        <p:txBody>
          <a:bodyPr>
            <a:normAutofit fontScale="92500" lnSpcReduction="20000"/>
          </a:bodyPr>
          <a:lstStyle/>
          <a:p>
            <a:r>
              <a:rPr lang="en-US" dirty="0"/>
              <a:t>Act as a hacker to generate BPDU attacks to switch</a:t>
            </a:r>
          </a:p>
          <a:p>
            <a:pPr lvl="1"/>
            <a:r>
              <a:rPr lang="en-US" dirty="0"/>
              <a:t>Could you add a packet</a:t>
            </a:r>
          </a:p>
          <a:p>
            <a:pPr lvl="1"/>
            <a:r>
              <a:rPr lang="en-US" altLang="zh-TW" dirty="0"/>
              <a:t>What should be the destination address?</a:t>
            </a:r>
            <a:endParaRPr lang="en-US" dirty="0"/>
          </a:p>
          <a:p>
            <a:endParaRPr lang="en-US" dirty="0"/>
          </a:p>
          <a:p>
            <a:r>
              <a:rPr lang="en-US" dirty="0"/>
              <a:t>Send out the BPDU packets through </a:t>
            </a:r>
            <a:r>
              <a:rPr lang="en-US" dirty="0" err="1"/>
              <a:t>Colasoft</a:t>
            </a:r>
            <a:endParaRPr lang="en-US" dirty="0"/>
          </a:p>
          <a:p>
            <a:pPr lvl="1"/>
            <a:r>
              <a:rPr lang="en-US" dirty="0"/>
              <a:t>Check the event log</a:t>
            </a:r>
          </a:p>
          <a:p>
            <a:pPr lvl="1"/>
            <a:r>
              <a:rPr lang="en-US" dirty="0"/>
              <a:t>Check the port status</a:t>
            </a:r>
          </a:p>
          <a:p>
            <a:endParaRPr lang="en-US" dirty="0"/>
          </a:p>
          <a:p>
            <a:r>
              <a:rPr lang="en-US" dirty="0"/>
              <a:t>If you could not see the log message – “Port X BPDU attack”, why?</a:t>
            </a:r>
          </a:p>
          <a:p>
            <a:pPr lvl="1"/>
            <a:r>
              <a:rPr lang="en-US" dirty="0"/>
              <a:t>Use Wireshark to check how many packets you sent to switch</a:t>
            </a:r>
          </a:p>
          <a:p>
            <a:pPr lvl="1"/>
            <a:r>
              <a:rPr lang="en-US" dirty="0"/>
              <a:t>Make sure </a:t>
            </a:r>
            <a:r>
              <a:rPr lang="en-US" dirty="0" err="1"/>
              <a:t>Colasoft</a:t>
            </a:r>
            <a:r>
              <a:rPr lang="en-US" dirty="0"/>
              <a:t> be able to send out the packets</a:t>
            </a:r>
          </a:p>
          <a:p>
            <a:pPr lvl="1"/>
            <a:r>
              <a:rPr lang="en-US" dirty="0"/>
              <a:t>Have you tried “Burst mode” and “loop”?</a:t>
            </a:r>
          </a:p>
          <a:p>
            <a:pPr marL="0" indent="0">
              <a:buNone/>
            </a:pPr>
            <a:endParaRPr lang="en-US" dirty="0"/>
          </a:p>
          <a:p>
            <a:r>
              <a:rPr lang="en-US" dirty="0"/>
              <a:t>How could you revert it back?</a:t>
            </a:r>
          </a:p>
        </p:txBody>
      </p:sp>
    </p:spTree>
    <p:extLst>
      <p:ext uri="{BB962C8B-B14F-4D97-AF65-F5344CB8AC3E}">
        <p14:creationId xmlns:p14="http://schemas.microsoft.com/office/powerpoint/2010/main" val="14187373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F27D5E-F034-FEED-3CAF-CBAFE29C6301}"/>
            </a:ext>
          </a:extLst>
        </p:cNvPr>
        <p:cNvGrpSpPr/>
        <p:nvPr/>
      </p:nvGrpSpPr>
      <p:grpSpPr>
        <a:xfrm>
          <a:off x="0" y="0"/>
          <a:ext cx="0" cy="0"/>
          <a:chOff x="0" y="0"/>
          <a:chExt cx="0" cy="0"/>
        </a:xfrm>
      </p:grpSpPr>
      <p:sp>
        <p:nvSpPr>
          <p:cNvPr id="5129" name="Oval 5128">
            <a:extLst>
              <a:ext uri="{FF2B5EF4-FFF2-40B4-BE49-F238E27FC236}">
                <a16:creationId xmlns:a16="http://schemas.microsoft.com/office/drawing/2014/main" id="{5C10858C-9444-EAE7-BA78-3883B18758A1}"/>
              </a:ext>
            </a:extLst>
          </p:cNvPr>
          <p:cNvSpPr/>
          <p:nvPr/>
        </p:nvSpPr>
        <p:spPr>
          <a:xfrm>
            <a:off x="4695824" y="2794836"/>
            <a:ext cx="2444750" cy="982466"/>
          </a:xfrm>
          <a:prstGeom prst="ellipse">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2" name="Title 1">
            <a:extLst>
              <a:ext uri="{FF2B5EF4-FFF2-40B4-BE49-F238E27FC236}">
                <a16:creationId xmlns:a16="http://schemas.microsoft.com/office/drawing/2014/main" id="{9A17304A-CA48-B2CB-18C2-BBA1A14F5DA6}"/>
              </a:ext>
            </a:extLst>
          </p:cNvPr>
          <p:cNvSpPr>
            <a:spLocks noGrp="1"/>
          </p:cNvSpPr>
          <p:nvPr>
            <p:ph type="title"/>
          </p:nvPr>
        </p:nvSpPr>
        <p:spPr/>
        <p:txBody>
          <a:bodyPr/>
          <a:lstStyle/>
          <a:p>
            <a:r>
              <a:rPr lang="en-US" dirty="0"/>
              <a:t>Hands-On 3 : </a:t>
            </a:r>
            <a:r>
              <a:rPr lang="en-GB" dirty="0"/>
              <a:t>Rate Limit Port Shutdown</a:t>
            </a:r>
            <a:endParaRPr lang="LID4096" dirty="0"/>
          </a:p>
        </p:txBody>
      </p:sp>
      <p:pic>
        <p:nvPicPr>
          <p:cNvPr id="5122" name="Picture 2" descr="Lego man icon 2024">
            <a:extLst>
              <a:ext uri="{FF2B5EF4-FFF2-40B4-BE49-F238E27FC236}">
                <a16:creationId xmlns:a16="http://schemas.microsoft.com/office/drawing/2014/main" id="{1FA3935A-F28F-C07D-6FCD-52DCC3411D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1899" y="2033003"/>
            <a:ext cx="9906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Lego man icon 2024">
            <a:extLst>
              <a:ext uri="{FF2B5EF4-FFF2-40B4-BE49-F238E27FC236}">
                <a16:creationId xmlns:a16="http://schemas.microsoft.com/office/drawing/2014/main" id="{6ED633B1-3EAD-10FB-B675-4EEDCA9E66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1899" y="3732797"/>
            <a:ext cx="9906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Lego man icon 2024">
            <a:extLst>
              <a:ext uri="{FF2B5EF4-FFF2-40B4-BE49-F238E27FC236}">
                <a16:creationId xmlns:a16="http://schemas.microsoft.com/office/drawing/2014/main" id="{22C34180-E712-0FE9-1D46-CBF89EC229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93129" y="2037014"/>
            <a:ext cx="9906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Lego man icon 2024">
            <a:extLst>
              <a:ext uri="{FF2B5EF4-FFF2-40B4-BE49-F238E27FC236}">
                <a16:creationId xmlns:a16="http://schemas.microsoft.com/office/drawing/2014/main" id="{DDAAD28E-8485-44F7-902C-E4B4F228BC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93129" y="3732797"/>
            <a:ext cx="990600" cy="990600"/>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Connector 10">
            <a:extLst>
              <a:ext uri="{FF2B5EF4-FFF2-40B4-BE49-F238E27FC236}">
                <a16:creationId xmlns:a16="http://schemas.microsoft.com/office/drawing/2014/main" id="{4F9A6502-05C1-6B0A-965F-80C1BF0F9F76}"/>
              </a:ext>
            </a:extLst>
          </p:cNvPr>
          <p:cNvCxnSpPr>
            <a:cxnSpLocks/>
            <a:stCxn id="5122" idx="3"/>
          </p:cNvCxnSpPr>
          <p:nvPr/>
        </p:nvCxnSpPr>
        <p:spPr>
          <a:xfrm>
            <a:off x="3492499" y="2528303"/>
            <a:ext cx="1034712" cy="53963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5C729C8-049F-6A51-D335-477986D5F4B1}"/>
              </a:ext>
            </a:extLst>
          </p:cNvPr>
          <p:cNvCxnSpPr>
            <a:cxnSpLocks/>
            <a:stCxn id="7" idx="3"/>
          </p:cNvCxnSpPr>
          <p:nvPr/>
        </p:nvCxnSpPr>
        <p:spPr>
          <a:xfrm flipV="1">
            <a:off x="3492499" y="3688458"/>
            <a:ext cx="1034712" cy="53963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15AB842-E688-18D8-9EDF-24F61F2F0B4B}"/>
              </a:ext>
            </a:extLst>
          </p:cNvPr>
          <p:cNvCxnSpPr>
            <a:cxnSpLocks/>
            <a:stCxn id="8" idx="1"/>
          </p:cNvCxnSpPr>
          <p:nvPr/>
        </p:nvCxnSpPr>
        <p:spPr>
          <a:xfrm flipH="1">
            <a:off x="7286179" y="2532314"/>
            <a:ext cx="1106950" cy="535628"/>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FEE8E6C-E876-BB03-B5F3-BD43B9DFF62C}"/>
              </a:ext>
            </a:extLst>
          </p:cNvPr>
          <p:cNvCxnSpPr>
            <a:cxnSpLocks/>
            <a:stCxn id="9" idx="1"/>
          </p:cNvCxnSpPr>
          <p:nvPr/>
        </p:nvCxnSpPr>
        <p:spPr>
          <a:xfrm flipH="1" flipV="1">
            <a:off x="7286179" y="3688458"/>
            <a:ext cx="1106950" cy="53963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5D97E4B-D48D-AD11-B35C-14060BB2C694}"/>
              </a:ext>
            </a:extLst>
          </p:cNvPr>
          <p:cNvCxnSpPr>
            <a:cxnSpLocks/>
            <a:stCxn id="5121" idx="0"/>
            <a:endCxn id="5124" idx="2"/>
          </p:cNvCxnSpPr>
          <p:nvPr/>
        </p:nvCxnSpPr>
        <p:spPr>
          <a:xfrm flipH="1" flipV="1">
            <a:off x="4522963" y="3958277"/>
            <a:ext cx="1" cy="1429642"/>
          </a:xfrm>
          <a:prstGeom prst="line">
            <a:avLst/>
          </a:prstGeom>
          <a:ln w="28575">
            <a:solidFill>
              <a:schemeClr val="accent1"/>
            </a:solidFill>
            <a:prstDash val="dashDot"/>
          </a:ln>
        </p:spPr>
        <p:style>
          <a:lnRef idx="1">
            <a:schemeClr val="accent1"/>
          </a:lnRef>
          <a:fillRef idx="0">
            <a:schemeClr val="accent1"/>
          </a:fillRef>
          <a:effectRef idx="0">
            <a:schemeClr val="accent1"/>
          </a:effectRef>
          <a:fontRef idx="minor">
            <a:schemeClr val="tx1"/>
          </a:fontRef>
        </p:style>
      </p:cxnSp>
      <p:sp>
        <p:nvSpPr>
          <p:cNvPr id="5121" name="矩形 91">
            <a:extLst>
              <a:ext uri="{FF2B5EF4-FFF2-40B4-BE49-F238E27FC236}">
                <a16:creationId xmlns:a16="http://schemas.microsoft.com/office/drawing/2014/main" id="{D6C747C3-3557-318C-2D9C-B570DE5A8199}"/>
              </a:ext>
            </a:extLst>
          </p:cNvPr>
          <p:cNvSpPr/>
          <p:nvPr/>
        </p:nvSpPr>
        <p:spPr>
          <a:xfrm>
            <a:off x="3764375" y="5387919"/>
            <a:ext cx="1517177" cy="62051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sz="2400" b="1" dirty="0"/>
              <a:t>Attacker</a:t>
            </a:r>
            <a:endParaRPr lang="zh-TW" altLang="en-US" sz="2400" b="1" dirty="0"/>
          </a:p>
        </p:txBody>
      </p:sp>
      <p:pic>
        <p:nvPicPr>
          <p:cNvPr id="5124" name="Picture 4" descr="MOXA EDS-510E-3GTXSFP Managed Gigabit Ethernet Switch mit 7 x 10/100BaseTX  Ports und 3 x 10/100/1000BaseTX oder 100/1000BaseSFP Combo Ports, -10 bis  60 °C Betriebstemperatur. : Amazon.de: Computer &amp; Zubehör">
            <a:extLst>
              <a:ext uri="{FF2B5EF4-FFF2-40B4-BE49-F238E27FC236}">
                <a16:creationId xmlns:a16="http://schemas.microsoft.com/office/drawing/2014/main" id="{DB8DC034-857B-E411-3391-7C9808E91B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4247" y="2622651"/>
            <a:ext cx="877432" cy="1335626"/>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4" descr="MOXA EDS-510E-3GTXSFP Managed Gigabit Ethernet Switch mit 7 x 10/100BaseTX  Ports und 3 x 10/100/1000BaseTX oder 100/1000BaseSFP Combo Ports, -10 bis  60 °C Betriebstemperatur. : Amazon.de: Computer &amp; Zubehör">
            <a:extLst>
              <a:ext uri="{FF2B5EF4-FFF2-40B4-BE49-F238E27FC236}">
                <a16:creationId xmlns:a16="http://schemas.microsoft.com/office/drawing/2014/main" id="{44BCA705-0088-E398-FCE3-2AB623C345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3628" y="2679801"/>
            <a:ext cx="877432" cy="1335626"/>
          </a:xfrm>
          <a:prstGeom prst="rect">
            <a:avLst/>
          </a:prstGeom>
          <a:noFill/>
          <a:extLst>
            <a:ext uri="{909E8E84-426E-40DD-AFC4-6F175D3DCCD1}">
              <a14:hiddenFill xmlns:a14="http://schemas.microsoft.com/office/drawing/2010/main">
                <a:solidFill>
                  <a:srgbClr val="FFFFFF"/>
                </a:solidFill>
              </a14:hiddenFill>
            </a:ext>
          </a:extLst>
        </p:spPr>
      </p:pic>
      <p:sp>
        <p:nvSpPr>
          <p:cNvPr id="5126" name="TextBox 5125">
            <a:extLst>
              <a:ext uri="{FF2B5EF4-FFF2-40B4-BE49-F238E27FC236}">
                <a16:creationId xmlns:a16="http://schemas.microsoft.com/office/drawing/2014/main" id="{BEBA02F4-98C3-9095-20B6-A453ED55694E}"/>
              </a:ext>
            </a:extLst>
          </p:cNvPr>
          <p:cNvSpPr txBox="1"/>
          <p:nvPr/>
        </p:nvSpPr>
        <p:spPr>
          <a:xfrm>
            <a:off x="6403834" y="2148647"/>
            <a:ext cx="1712328" cy="379656"/>
          </a:xfrm>
          <a:prstGeom prst="rect">
            <a:avLst/>
          </a:prstGeom>
          <a:noFill/>
        </p:spPr>
        <p:txBody>
          <a:bodyPr wrap="none" rtlCol="0">
            <a:spAutoFit/>
          </a:bodyPr>
          <a:lstStyle/>
          <a:p>
            <a:r>
              <a:rPr lang="en-US" dirty="0"/>
              <a:t>192.168.127.2</a:t>
            </a:r>
            <a:endParaRPr lang="LID4096" dirty="0"/>
          </a:p>
        </p:txBody>
      </p:sp>
      <p:sp>
        <p:nvSpPr>
          <p:cNvPr id="5125" name="TextBox 5124">
            <a:extLst>
              <a:ext uri="{FF2B5EF4-FFF2-40B4-BE49-F238E27FC236}">
                <a16:creationId xmlns:a16="http://schemas.microsoft.com/office/drawing/2014/main" id="{8FB5CA63-42C3-F1BC-780E-ACFC71EB0B64}"/>
              </a:ext>
            </a:extLst>
          </p:cNvPr>
          <p:cNvSpPr txBox="1"/>
          <p:nvPr/>
        </p:nvSpPr>
        <p:spPr>
          <a:xfrm>
            <a:off x="3745800" y="2177055"/>
            <a:ext cx="1712328" cy="379656"/>
          </a:xfrm>
          <a:prstGeom prst="rect">
            <a:avLst/>
          </a:prstGeom>
          <a:noFill/>
        </p:spPr>
        <p:txBody>
          <a:bodyPr wrap="none" rtlCol="0">
            <a:spAutoFit/>
          </a:bodyPr>
          <a:lstStyle/>
          <a:p>
            <a:r>
              <a:rPr lang="en-US" dirty="0"/>
              <a:t>192.168.127.1</a:t>
            </a:r>
            <a:endParaRPr lang="LID4096" dirty="0"/>
          </a:p>
        </p:txBody>
      </p:sp>
      <p:sp>
        <p:nvSpPr>
          <p:cNvPr id="5136" name="TextBox 5135">
            <a:extLst>
              <a:ext uri="{FF2B5EF4-FFF2-40B4-BE49-F238E27FC236}">
                <a16:creationId xmlns:a16="http://schemas.microsoft.com/office/drawing/2014/main" id="{CA204D12-AD31-5DEB-4689-A11155F1EC03}"/>
              </a:ext>
            </a:extLst>
          </p:cNvPr>
          <p:cNvSpPr txBox="1"/>
          <p:nvPr/>
        </p:nvSpPr>
        <p:spPr>
          <a:xfrm>
            <a:off x="5502924" y="3096241"/>
            <a:ext cx="824265" cy="379656"/>
          </a:xfrm>
          <a:prstGeom prst="rect">
            <a:avLst/>
          </a:prstGeom>
          <a:noFill/>
        </p:spPr>
        <p:txBody>
          <a:bodyPr wrap="none" rtlCol="0">
            <a:spAutoFit/>
          </a:bodyPr>
          <a:lstStyle/>
          <a:p>
            <a:r>
              <a:rPr lang="en-US" dirty="0"/>
              <a:t>RSTP</a:t>
            </a:r>
            <a:endParaRPr lang="LID4096" dirty="0"/>
          </a:p>
        </p:txBody>
      </p:sp>
    </p:spTree>
    <p:extLst>
      <p:ext uri="{BB962C8B-B14F-4D97-AF65-F5344CB8AC3E}">
        <p14:creationId xmlns:p14="http://schemas.microsoft.com/office/powerpoint/2010/main" val="34500216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5BE39-D21B-9B96-218B-2C842F8C30BA}"/>
              </a:ext>
            </a:extLst>
          </p:cNvPr>
          <p:cNvSpPr>
            <a:spLocks noGrp="1"/>
          </p:cNvSpPr>
          <p:nvPr>
            <p:ph type="title"/>
          </p:nvPr>
        </p:nvSpPr>
        <p:spPr/>
        <p:txBody>
          <a:bodyPr/>
          <a:lstStyle/>
          <a:p>
            <a:r>
              <a:rPr lang="en-US" dirty="0"/>
              <a:t>Hands-On 3 Test Setup</a:t>
            </a:r>
            <a:endParaRPr lang="LID4096" dirty="0"/>
          </a:p>
        </p:txBody>
      </p:sp>
      <p:sp>
        <p:nvSpPr>
          <p:cNvPr id="3" name="Text Placeholder 2">
            <a:extLst>
              <a:ext uri="{FF2B5EF4-FFF2-40B4-BE49-F238E27FC236}">
                <a16:creationId xmlns:a16="http://schemas.microsoft.com/office/drawing/2014/main" id="{ED735D08-272E-33DF-CCEC-94E44C8DF63B}"/>
              </a:ext>
            </a:extLst>
          </p:cNvPr>
          <p:cNvSpPr>
            <a:spLocks noGrp="1"/>
          </p:cNvSpPr>
          <p:nvPr>
            <p:ph type="body" sz="quarter" idx="22"/>
          </p:nvPr>
        </p:nvSpPr>
        <p:spPr/>
        <p:txBody>
          <a:bodyPr/>
          <a:lstStyle/>
          <a:p>
            <a:r>
              <a:rPr lang="en-US" dirty="0"/>
              <a:t>Make sure</a:t>
            </a:r>
            <a:r>
              <a:rPr lang="zh-TW" altLang="en-US" dirty="0"/>
              <a:t> </a:t>
            </a:r>
            <a:r>
              <a:rPr lang="en-US" altLang="zh-TW" dirty="0"/>
              <a:t>the redundant protocol is enabled and loop-free</a:t>
            </a:r>
          </a:p>
          <a:p>
            <a:endParaRPr lang="en-US" altLang="zh-TW" dirty="0"/>
          </a:p>
          <a:p>
            <a:r>
              <a:rPr lang="en-US" altLang="zh-TW" dirty="0"/>
              <a:t>Configure the switch to be prepare for the test</a:t>
            </a:r>
          </a:p>
          <a:p>
            <a:pPr lvl="1"/>
            <a:r>
              <a:rPr lang="en-US" altLang="zh-TW" dirty="0"/>
              <a:t>Enable Rate Limit - port shutdown</a:t>
            </a:r>
          </a:p>
          <a:p>
            <a:pPr lvl="2"/>
            <a:r>
              <a:rPr lang="en-US" altLang="zh-TW" dirty="0"/>
              <a:t>Under QoS</a:t>
            </a:r>
          </a:p>
          <a:p>
            <a:pPr lvl="1"/>
            <a:r>
              <a:rPr lang="en-US" altLang="zh-TW" dirty="0"/>
              <a:t>Configure the corresponding port</a:t>
            </a:r>
          </a:p>
          <a:p>
            <a:pPr lvl="1"/>
            <a:r>
              <a:rPr lang="en-US" altLang="zh-TW" dirty="0"/>
              <a:t>Select 4464 fps</a:t>
            </a:r>
          </a:p>
          <a:p>
            <a:pPr lvl="1"/>
            <a:r>
              <a:rPr lang="en-US" altLang="zh-TW" dirty="0"/>
              <a:t>Set the duration as 5 minutes</a:t>
            </a:r>
          </a:p>
          <a:p>
            <a:pPr lvl="1"/>
            <a:endParaRPr lang="en-US" altLang="zh-TW" dirty="0"/>
          </a:p>
          <a:p>
            <a:endParaRPr lang="en-US" altLang="zh-TW" dirty="0"/>
          </a:p>
          <a:p>
            <a:r>
              <a:rPr lang="en-US" altLang="zh-TW" dirty="0"/>
              <a:t>Create the packets for triggering the rate limit and sent to the switch</a:t>
            </a:r>
          </a:p>
          <a:p>
            <a:pPr lvl="1"/>
            <a:r>
              <a:rPr lang="en-US" altLang="zh-TW" dirty="0"/>
              <a:t>Is the packet unicast, multicast or broadcast?</a:t>
            </a:r>
          </a:p>
        </p:txBody>
      </p:sp>
    </p:spTree>
    <p:extLst>
      <p:ext uri="{BB962C8B-B14F-4D97-AF65-F5344CB8AC3E}">
        <p14:creationId xmlns:p14="http://schemas.microsoft.com/office/powerpoint/2010/main" val="34441442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710162-512C-0A8D-74A7-9F973C1EB7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4CAEBC-E0AC-C23A-D614-7E12DDFE51D9}"/>
              </a:ext>
            </a:extLst>
          </p:cNvPr>
          <p:cNvSpPr>
            <a:spLocks noGrp="1"/>
          </p:cNvSpPr>
          <p:nvPr>
            <p:ph type="title"/>
          </p:nvPr>
        </p:nvSpPr>
        <p:spPr/>
        <p:txBody>
          <a:bodyPr/>
          <a:lstStyle/>
          <a:p>
            <a:r>
              <a:rPr lang="en-US" dirty="0"/>
              <a:t>Tasks</a:t>
            </a:r>
            <a:endParaRPr lang="LID4096" dirty="0"/>
          </a:p>
        </p:txBody>
      </p:sp>
      <p:sp>
        <p:nvSpPr>
          <p:cNvPr id="3" name="Text Placeholder 2">
            <a:extLst>
              <a:ext uri="{FF2B5EF4-FFF2-40B4-BE49-F238E27FC236}">
                <a16:creationId xmlns:a16="http://schemas.microsoft.com/office/drawing/2014/main" id="{7610B868-9B7A-755F-286B-E2EFFAE04812}"/>
              </a:ext>
            </a:extLst>
          </p:cNvPr>
          <p:cNvSpPr>
            <a:spLocks noGrp="1"/>
          </p:cNvSpPr>
          <p:nvPr>
            <p:ph type="body" sz="quarter" idx="22"/>
          </p:nvPr>
        </p:nvSpPr>
        <p:spPr>
          <a:xfrm>
            <a:off x="515920" y="1574154"/>
            <a:ext cx="11315862" cy="4714998"/>
          </a:xfrm>
        </p:spPr>
        <p:txBody>
          <a:bodyPr/>
          <a:lstStyle/>
          <a:p>
            <a:r>
              <a:rPr lang="en-US" dirty="0"/>
              <a:t>Act as a hacker to create unusual traffic to switch</a:t>
            </a:r>
          </a:p>
          <a:p>
            <a:endParaRPr lang="en-US" dirty="0"/>
          </a:p>
          <a:p>
            <a:r>
              <a:rPr lang="en-US" dirty="0"/>
              <a:t>Send out the packets</a:t>
            </a:r>
          </a:p>
          <a:p>
            <a:pPr marL="0" indent="0">
              <a:buNone/>
            </a:pPr>
            <a:endParaRPr lang="en-US" dirty="0"/>
          </a:p>
          <a:p>
            <a:r>
              <a:rPr lang="en-US" dirty="0"/>
              <a:t>If you could not see the log message – “Excessive traffic, port X disabled”, why?</a:t>
            </a:r>
          </a:p>
          <a:p>
            <a:pPr lvl="1"/>
            <a:r>
              <a:rPr lang="en-US" dirty="0"/>
              <a:t>Use </a:t>
            </a:r>
            <a:r>
              <a:rPr lang="en-US" dirty="0" err="1"/>
              <a:t>wireshark</a:t>
            </a:r>
            <a:r>
              <a:rPr lang="en-US" dirty="0"/>
              <a:t> to check how many packets you sent to switch</a:t>
            </a:r>
          </a:p>
          <a:p>
            <a:pPr lvl="1"/>
            <a:r>
              <a:rPr lang="en-US" dirty="0"/>
              <a:t>Make sure the packet generator be able to send out the packets</a:t>
            </a:r>
          </a:p>
          <a:p>
            <a:pPr lvl="1"/>
            <a:r>
              <a:rPr lang="en-US" dirty="0"/>
              <a:t>Have you tried “Burst mode” and “loop”?</a:t>
            </a:r>
          </a:p>
          <a:p>
            <a:pPr lvl="1"/>
            <a:endParaRPr lang="en-US" dirty="0"/>
          </a:p>
          <a:p>
            <a:r>
              <a:rPr lang="en-US" dirty="0"/>
              <a:t>How could you to revert it back?</a:t>
            </a:r>
          </a:p>
          <a:p>
            <a:endParaRPr lang="en-US" dirty="0"/>
          </a:p>
          <a:p>
            <a:pPr lvl="1"/>
            <a:endParaRPr lang="en-US" dirty="0"/>
          </a:p>
        </p:txBody>
      </p:sp>
    </p:spTree>
    <p:extLst>
      <p:ext uri="{BB962C8B-B14F-4D97-AF65-F5344CB8AC3E}">
        <p14:creationId xmlns:p14="http://schemas.microsoft.com/office/powerpoint/2010/main" val="19627446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C9CBB-237F-88F2-BD1D-8B9B45F62EA4}"/>
              </a:ext>
            </a:extLst>
          </p:cNvPr>
          <p:cNvSpPr>
            <a:spLocks noGrp="1"/>
          </p:cNvSpPr>
          <p:nvPr>
            <p:ph type="title"/>
          </p:nvPr>
        </p:nvSpPr>
        <p:spPr/>
        <p:txBody>
          <a:bodyPr/>
          <a:lstStyle/>
          <a:p>
            <a:r>
              <a:rPr lang="en-US" dirty="0"/>
              <a:t>Recap</a:t>
            </a:r>
            <a:endParaRPr lang="LID4096" dirty="0"/>
          </a:p>
        </p:txBody>
      </p:sp>
    </p:spTree>
    <p:extLst>
      <p:ext uri="{BB962C8B-B14F-4D97-AF65-F5344CB8AC3E}">
        <p14:creationId xmlns:p14="http://schemas.microsoft.com/office/powerpoint/2010/main" val="39504362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1154D-D927-AAEF-02B8-F56D1211D68F}"/>
              </a:ext>
            </a:extLst>
          </p:cNvPr>
          <p:cNvSpPr>
            <a:spLocks noGrp="1"/>
          </p:cNvSpPr>
          <p:nvPr>
            <p:ph type="title"/>
          </p:nvPr>
        </p:nvSpPr>
        <p:spPr/>
        <p:txBody>
          <a:bodyPr/>
          <a:lstStyle/>
          <a:p>
            <a:r>
              <a:rPr lang="en-US" dirty="0"/>
              <a:t>Recap</a:t>
            </a:r>
            <a:endParaRPr lang="LID4096" dirty="0"/>
          </a:p>
        </p:txBody>
      </p:sp>
      <p:sp>
        <p:nvSpPr>
          <p:cNvPr id="3" name="Text Placeholder 2">
            <a:extLst>
              <a:ext uri="{FF2B5EF4-FFF2-40B4-BE49-F238E27FC236}">
                <a16:creationId xmlns:a16="http://schemas.microsoft.com/office/drawing/2014/main" id="{6EC49C83-C754-9E85-E44F-D092D906275E}"/>
              </a:ext>
            </a:extLst>
          </p:cNvPr>
          <p:cNvSpPr>
            <a:spLocks noGrp="1"/>
          </p:cNvSpPr>
          <p:nvPr>
            <p:ph type="body" sz="quarter" idx="22"/>
          </p:nvPr>
        </p:nvSpPr>
        <p:spPr/>
        <p:txBody>
          <a:bodyPr/>
          <a:lstStyle/>
          <a:p>
            <a:r>
              <a:rPr lang="en-US" dirty="0"/>
              <a:t>Hands-on 1 Syslog over TLS</a:t>
            </a:r>
          </a:p>
          <a:p>
            <a:pPr lvl="1"/>
            <a:r>
              <a:rPr lang="en-US" altLang="zh-TW" dirty="0"/>
              <a:t>How to setup the syslog over TLS via switches and </a:t>
            </a:r>
            <a:r>
              <a:rPr lang="en-US" altLang="zh-TW" dirty="0" err="1"/>
              <a:t>MXview</a:t>
            </a:r>
            <a:endParaRPr lang="en-US" altLang="zh-TW" dirty="0"/>
          </a:p>
          <a:p>
            <a:pPr lvl="1"/>
            <a:r>
              <a:rPr lang="en-US" altLang="zh-TW" dirty="0"/>
              <a:t>The difference between the TLS modes in syslog</a:t>
            </a:r>
            <a:endParaRPr lang="en-US" dirty="0"/>
          </a:p>
          <a:p>
            <a:endParaRPr lang="en-US" dirty="0"/>
          </a:p>
          <a:p>
            <a:r>
              <a:rPr lang="en-US" dirty="0"/>
              <a:t>Hands-on 2 BPDU attack prevention</a:t>
            </a:r>
          </a:p>
          <a:p>
            <a:pPr lvl="1"/>
            <a:r>
              <a:rPr lang="en-US" dirty="0"/>
              <a:t>How to generate a BPDU packets and send out periodically</a:t>
            </a:r>
          </a:p>
          <a:p>
            <a:endParaRPr lang="en-US" dirty="0"/>
          </a:p>
          <a:p>
            <a:r>
              <a:rPr lang="en-US" dirty="0"/>
              <a:t>Hands-on 3 Rate Limit Port Shutdown</a:t>
            </a:r>
          </a:p>
          <a:p>
            <a:pPr lvl="1"/>
            <a:r>
              <a:rPr lang="en-US" dirty="0"/>
              <a:t>What is the performance limitation on your personal computer</a:t>
            </a:r>
          </a:p>
          <a:p>
            <a:pPr lvl="1"/>
            <a:endParaRPr lang="en-US" dirty="0"/>
          </a:p>
          <a:p>
            <a:pPr marL="457200" lvl="1" indent="0">
              <a:buNone/>
            </a:pPr>
            <a:endParaRPr lang="LID4096" dirty="0"/>
          </a:p>
        </p:txBody>
      </p:sp>
    </p:spTree>
    <p:extLst>
      <p:ext uri="{BB962C8B-B14F-4D97-AF65-F5344CB8AC3E}">
        <p14:creationId xmlns:p14="http://schemas.microsoft.com/office/powerpoint/2010/main" val="33205315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B9C377E-891F-CFF4-AE2E-36206DDA61FA}"/>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3DBB409D-6842-717B-416E-A7845D6EBD3A}"/>
              </a:ext>
            </a:extLst>
          </p:cNvPr>
          <p:cNvSpPr>
            <a:spLocks noGrp="1"/>
          </p:cNvSpPr>
          <p:nvPr>
            <p:ph type="title"/>
          </p:nvPr>
        </p:nvSpPr>
        <p:spPr/>
        <p:txBody>
          <a:bodyPr/>
          <a:lstStyle/>
          <a:p>
            <a:r>
              <a:rPr lang="en-US" altLang="zh-TW" dirty="0"/>
              <a:t>Models</a:t>
            </a:r>
            <a:endParaRPr lang="zh-TW" altLang="en-US" dirty="0"/>
          </a:p>
        </p:txBody>
      </p:sp>
      <p:sp>
        <p:nvSpPr>
          <p:cNvPr id="3" name="文字版面配置區 2">
            <a:extLst>
              <a:ext uri="{FF2B5EF4-FFF2-40B4-BE49-F238E27FC236}">
                <a16:creationId xmlns:a16="http://schemas.microsoft.com/office/drawing/2014/main" id="{764DFEAB-73E0-1A35-EDE5-0DE2CF732192}"/>
              </a:ext>
            </a:extLst>
          </p:cNvPr>
          <p:cNvSpPr>
            <a:spLocks noGrp="1"/>
          </p:cNvSpPr>
          <p:nvPr>
            <p:ph type="body" sz="quarter" idx="22"/>
          </p:nvPr>
        </p:nvSpPr>
        <p:spPr>
          <a:xfrm>
            <a:off x="776748" y="1574154"/>
            <a:ext cx="10900901" cy="4714998"/>
          </a:xfrm>
        </p:spPr>
        <p:txBody>
          <a:bodyPr>
            <a:normAutofit/>
          </a:bodyPr>
          <a:lstStyle/>
          <a:p>
            <a:r>
              <a:rPr lang="en-US" altLang="zh-TW" sz="2000" kern="0" dirty="0"/>
              <a:t>Din-Rail series</a:t>
            </a:r>
            <a:endParaRPr lang="en-US" altLang="zh-TW" sz="2000" b="0" kern="0" dirty="0"/>
          </a:p>
          <a:p>
            <a:pPr lvl="1"/>
            <a:r>
              <a:rPr lang="en-US" altLang="zh-TW" b="0" kern="0" dirty="0"/>
              <a:t>EDS-G500E</a:t>
            </a:r>
          </a:p>
          <a:p>
            <a:pPr lvl="1"/>
            <a:r>
              <a:rPr lang="en-US" altLang="zh-TW" b="0" kern="0" dirty="0"/>
              <a:t>EDS-500E</a:t>
            </a:r>
          </a:p>
          <a:p>
            <a:pPr lvl="1"/>
            <a:r>
              <a:rPr lang="en-US" altLang="zh-TW" b="0" kern="0" dirty="0"/>
              <a:t>EDS-P506E</a:t>
            </a:r>
          </a:p>
          <a:p>
            <a:r>
              <a:rPr lang="en-US" altLang="zh-TW" sz="2000" kern="0" dirty="0"/>
              <a:t>Rack mount series</a:t>
            </a:r>
            <a:r>
              <a:rPr lang="en-US" altLang="zh-TW" sz="2000" b="0" kern="0" dirty="0"/>
              <a:t> </a:t>
            </a:r>
            <a:endParaRPr lang="en-US" altLang="zh-TW" b="0" kern="0" dirty="0"/>
          </a:p>
          <a:p>
            <a:pPr lvl="1"/>
            <a:r>
              <a:rPr lang="en-US" altLang="zh-TW" b="0" kern="0" dirty="0"/>
              <a:t>IKS-G6000A</a:t>
            </a:r>
          </a:p>
          <a:p>
            <a:pPr lvl="1"/>
            <a:r>
              <a:rPr lang="en-US" altLang="zh-TW" b="0" kern="0" dirty="0"/>
              <a:t>IKS-6700A</a:t>
            </a:r>
          </a:p>
          <a:p>
            <a:pPr lvl="1"/>
            <a:r>
              <a:rPr lang="en-US" altLang="zh-TW" b="0" kern="0" dirty="0"/>
              <a:t>ICS-G7000A</a:t>
            </a:r>
          </a:p>
          <a:p>
            <a:pPr marL="0" indent="0">
              <a:buNone/>
            </a:pPr>
            <a:endParaRPr lang="zh-TW" altLang="en-US" sz="1800" dirty="0"/>
          </a:p>
        </p:txBody>
      </p:sp>
      <p:graphicFrame>
        <p:nvGraphicFramePr>
          <p:cNvPr id="4" name="表格 3">
            <a:extLst>
              <a:ext uri="{FF2B5EF4-FFF2-40B4-BE49-F238E27FC236}">
                <a16:creationId xmlns:a16="http://schemas.microsoft.com/office/drawing/2014/main" id="{0609742F-D6DB-507D-A82C-69333C9924A2}"/>
              </a:ext>
            </a:extLst>
          </p:cNvPr>
          <p:cNvGraphicFramePr>
            <a:graphicFrameLocks noGrp="1"/>
          </p:cNvGraphicFramePr>
          <p:nvPr/>
        </p:nvGraphicFramePr>
        <p:xfrm>
          <a:off x="6181935" y="659334"/>
          <a:ext cx="4879356" cy="5490571"/>
        </p:xfrm>
        <a:graphic>
          <a:graphicData uri="http://schemas.openxmlformats.org/drawingml/2006/table">
            <a:tbl>
              <a:tblPr firstRow="1" bandRow="1">
                <a:tableStyleId>{5C22544A-7EE6-4342-B048-85BDC9FD1C3A}</a:tableStyleId>
              </a:tblPr>
              <a:tblGrid>
                <a:gridCol w="2439678">
                  <a:extLst>
                    <a:ext uri="{9D8B030D-6E8A-4147-A177-3AD203B41FA5}">
                      <a16:colId xmlns:a16="http://schemas.microsoft.com/office/drawing/2014/main" val="104841177"/>
                    </a:ext>
                  </a:extLst>
                </a:gridCol>
                <a:gridCol w="2439678">
                  <a:extLst>
                    <a:ext uri="{9D8B030D-6E8A-4147-A177-3AD203B41FA5}">
                      <a16:colId xmlns:a16="http://schemas.microsoft.com/office/drawing/2014/main" val="4209941275"/>
                    </a:ext>
                  </a:extLst>
                </a:gridCol>
              </a:tblGrid>
              <a:tr h="398960">
                <a:tc>
                  <a:txBody>
                    <a:bodyPr/>
                    <a:lstStyle/>
                    <a:p>
                      <a:pPr algn="ctr"/>
                      <a:r>
                        <a:rPr lang="en-US" altLang="zh-TW" sz="1600" dirty="0"/>
                        <a:t>Model</a:t>
                      </a:r>
                      <a:endParaRPr lang="zh-TW" altLang="en-US" sz="1600" dirty="0"/>
                    </a:p>
                  </a:txBody>
                  <a:tcPr/>
                </a:tc>
                <a:tc>
                  <a:txBody>
                    <a:bodyPr/>
                    <a:lstStyle/>
                    <a:p>
                      <a:pPr algn="ctr"/>
                      <a:r>
                        <a:rPr lang="en-US" altLang="zh-TW" sz="1600" dirty="0"/>
                        <a:t>FWR version</a:t>
                      </a:r>
                      <a:endParaRPr lang="zh-TW" altLang="en-US" sz="1600" dirty="0"/>
                    </a:p>
                  </a:txBody>
                  <a:tcPr/>
                </a:tc>
                <a:extLst>
                  <a:ext uri="{0D108BD9-81ED-4DB2-BD59-A6C34878D82A}">
                    <a16:rowId xmlns:a16="http://schemas.microsoft.com/office/drawing/2014/main" val="3625032441"/>
                  </a:ext>
                </a:extLst>
              </a:tr>
              <a:tr h="398960">
                <a:tc>
                  <a:txBody>
                    <a:bodyPr/>
                    <a:lstStyle/>
                    <a:p>
                      <a:pPr algn="ctr"/>
                      <a:r>
                        <a:rPr lang="en-US" altLang="zh-TW" sz="1600" dirty="0"/>
                        <a:t>EDS-510E</a:t>
                      </a:r>
                      <a:endParaRPr lang="zh-TW" altLang="en-US" sz="1600" dirty="0"/>
                    </a:p>
                  </a:txBody>
                  <a:tcPr/>
                </a:tc>
                <a:tc>
                  <a:txBody>
                    <a:bodyPr/>
                    <a:lstStyle/>
                    <a:p>
                      <a:pPr algn="ctr"/>
                      <a:r>
                        <a:rPr lang="en-US" altLang="zh-TW" sz="1600" dirty="0"/>
                        <a:t>V5.6</a:t>
                      </a:r>
                      <a:endParaRPr lang="zh-TW" altLang="en-US" sz="1600" dirty="0"/>
                    </a:p>
                  </a:txBody>
                  <a:tcPr anchor="ctr"/>
                </a:tc>
                <a:extLst>
                  <a:ext uri="{0D108BD9-81ED-4DB2-BD59-A6C34878D82A}">
                    <a16:rowId xmlns:a16="http://schemas.microsoft.com/office/drawing/2014/main" val="3457259361"/>
                  </a:ext>
                </a:extLst>
              </a:tr>
              <a:tr h="398960">
                <a:tc>
                  <a:txBody>
                    <a:bodyPr/>
                    <a:lstStyle/>
                    <a:p>
                      <a:pPr algn="ctr"/>
                      <a:r>
                        <a:rPr lang="en-US" altLang="zh-TW" sz="1600" dirty="0"/>
                        <a:t>EDS-518E</a:t>
                      </a:r>
                      <a:endParaRPr lang="zh-TW" altLang="en-US" sz="1600" dirty="0"/>
                    </a:p>
                  </a:txBody>
                  <a:tcPr/>
                </a:tc>
                <a:tc>
                  <a:txBody>
                    <a:bodyPr/>
                    <a:lstStyle/>
                    <a:p>
                      <a:pPr algn="ctr"/>
                      <a:r>
                        <a:rPr lang="en-US" altLang="zh-TW" sz="1600" dirty="0"/>
                        <a:t>V6.4</a:t>
                      </a:r>
                      <a:endParaRPr lang="zh-TW" altLang="en-US" sz="1600" dirty="0"/>
                    </a:p>
                  </a:txBody>
                  <a:tcPr anchor="ctr"/>
                </a:tc>
                <a:extLst>
                  <a:ext uri="{0D108BD9-81ED-4DB2-BD59-A6C34878D82A}">
                    <a16:rowId xmlns:a16="http://schemas.microsoft.com/office/drawing/2014/main" val="3428698396"/>
                  </a:ext>
                </a:extLst>
              </a:tr>
              <a:tr h="398960">
                <a:tc>
                  <a:txBody>
                    <a:bodyPr/>
                    <a:lstStyle/>
                    <a:p>
                      <a:pPr algn="ctr"/>
                      <a:r>
                        <a:rPr lang="en-US" altLang="zh-TW" sz="1600" dirty="0"/>
                        <a:t>EDS-528E</a:t>
                      </a:r>
                      <a:endParaRPr lang="zh-TW" altLang="en-US" sz="1600" dirty="0"/>
                    </a:p>
                  </a:txBody>
                  <a:tcPr/>
                </a:tc>
                <a:tc>
                  <a:txBody>
                    <a:bodyPr/>
                    <a:lstStyle/>
                    <a:p>
                      <a:pPr algn="ctr"/>
                      <a:r>
                        <a:rPr lang="en-US" altLang="zh-TW" sz="1600" dirty="0"/>
                        <a:t>V6.4</a:t>
                      </a:r>
                      <a:endParaRPr lang="zh-TW" altLang="en-US" sz="1600" dirty="0"/>
                    </a:p>
                  </a:txBody>
                  <a:tcPr anchor="ctr"/>
                </a:tc>
                <a:extLst>
                  <a:ext uri="{0D108BD9-81ED-4DB2-BD59-A6C34878D82A}">
                    <a16:rowId xmlns:a16="http://schemas.microsoft.com/office/drawing/2014/main" val="988666386"/>
                  </a:ext>
                </a:extLst>
              </a:tr>
              <a:tr h="398960">
                <a:tc>
                  <a:txBody>
                    <a:bodyPr/>
                    <a:lstStyle/>
                    <a:p>
                      <a:pPr algn="ctr"/>
                      <a:r>
                        <a:rPr lang="en-US" altLang="zh-TW" sz="1600" dirty="0"/>
                        <a:t>EDS-G500E</a:t>
                      </a:r>
                      <a:endParaRPr lang="zh-TW" altLang="en-US" sz="1600" dirty="0"/>
                    </a:p>
                  </a:txBody>
                  <a:tcPr/>
                </a:tc>
                <a:tc>
                  <a:txBody>
                    <a:bodyPr/>
                    <a:lstStyle/>
                    <a:p>
                      <a:pPr algn="ctr"/>
                      <a:r>
                        <a:rPr lang="en-US" altLang="zh-TW" sz="1600" dirty="0"/>
                        <a:t>V6.5</a:t>
                      </a:r>
                      <a:endParaRPr lang="zh-TW" altLang="en-US" sz="1600" dirty="0"/>
                    </a:p>
                  </a:txBody>
                  <a:tcPr anchor="ctr"/>
                </a:tc>
                <a:extLst>
                  <a:ext uri="{0D108BD9-81ED-4DB2-BD59-A6C34878D82A}">
                    <a16:rowId xmlns:a16="http://schemas.microsoft.com/office/drawing/2014/main" val="1726552990"/>
                  </a:ext>
                </a:extLst>
              </a:tr>
              <a:tr h="398960">
                <a:tc>
                  <a:txBody>
                    <a:bodyPr/>
                    <a:lstStyle/>
                    <a:p>
                      <a:pPr algn="ctr"/>
                      <a:r>
                        <a:rPr lang="en-US" altLang="zh-TW" sz="1600" dirty="0"/>
                        <a:t>EDS-P506E</a:t>
                      </a:r>
                      <a:endParaRPr lang="zh-TW" altLang="en-US" sz="1600" dirty="0"/>
                    </a:p>
                  </a:txBody>
                  <a:tcPr/>
                </a:tc>
                <a:tc>
                  <a:txBody>
                    <a:bodyPr/>
                    <a:lstStyle/>
                    <a:p>
                      <a:pPr algn="ctr"/>
                      <a:r>
                        <a:rPr lang="en-US" altLang="zh-TW" sz="1600" dirty="0"/>
                        <a:t>V5.9</a:t>
                      </a:r>
                      <a:endParaRPr lang="zh-TW" altLang="en-US" sz="1600" dirty="0"/>
                    </a:p>
                  </a:txBody>
                  <a:tcPr anchor="ctr"/>
                </a:tc>
                <a:extLst>
                  <a:ext uri="{0D108BD9-81ED-4DB2-BD59-A6C34878D82A}">
                    <a16:rowId xmlns:a16="http://schemas.microsoft.com/office/drawing/2014/main" val="4265290280"/>
                  </a:ext>
                </a:extLst>
              </a:tr>
              <a:tr h="381222">
                <a:tc>
                  <a:txBody>
                    <a:bodyPr/>
                    <a:lstStyle/>
                    <a:p>
                      <a:pPr algn="ctr"/>
                      <a:r>
                        <a:rPr lang="en-US" altLang="zh-TW" sz="1600" dirty="0"/>
                        <a:t>IKS-G6524A</a:t>
                      </a:r>
                      <a:endParaRPr lang="zh-TW" altLang="en-US" sz="1600" dirty="0"/>
                    </a:p>
                  </a:txBody>
                  <a:tcPr/>
                </a:tc>
                <a:tc>
                  <a:txBody>
                    <a:bodyPr/>
                    <a:lstStyle/>
                    <a:p>
                      <a:pPr algn="ctr"/>
                      <a:r>
                        <a:rPr lang="en-US" altLang="zh-TW" sz="1600" dirty="0"/>
                        <a:t>V5.11</a:t>
                      </a:r>
                      <a:endParaRPr lang="zh-TW" altLang="en-US" sz="1600" dirty="0"/>
                    </a:p>
                  </a:txBody>
                  <a:tcPr anchor="ctr"/>
                </a:tc>
                <a:extLst>
                  <a:ext uri="{0D108BD9-81ED-4DB2-BD59-A6C34878D82A}">
                    <a16:rowId xmlns:a16="http://schemas.microsoft.com/office/drawing/2014/main" val="571474375"/>
                  </a:ext>
                </a:extLst>
              </a:tr>
              <a:tr h="382772">
                <a:tc>
                  <a:txBody>
                    <a:bodyPr/>
                    <a:lstStyle/>
                    <a:p>
                      <a:pPr algn="ctr"/>
                      <a:r>
                        <a:rPr lang="en-US" altLang="zh-TW" sz="1600" dirty="0"/>
                        <a:t>ICS-G7526/28A</a:t>
                      </a:r>
                    </a:p>
                  </a:txBody>
                  <a:tcPr/>
                </a:tc>
                <a:tc>
                  <a:txBody>
                    <a:bodyPr/>
                    <a:lstStyle/>
                    <a:p>
                      <a:pPr algn="ctr"/>
                      <a:r>
                        <a:rPr lang="en-US" altLang="zh-TW" sz="1600" dirty="0"/>
                        <a:t>V5.11</a:t>
                      </a:r>
                      <a:endParaRPr lang="zh-TW" altLang="en-US" sz="1600" dirty="0"/>
                    </a:p>
                  </a:txBody>
                  <a:tcPr anchor="ctr"/>
                </a:tc>
                <a:extLst>
                  <a:ext uri="{0D108BD9-81ED-4DB2-BD59-A6C34878D82A}">
                    <a16:rowId xmlns:a16="http://schemas.microsoft.com/office/drawing/2014/main" val="160114314"/>
                  </a:ext>
                </a:extLst>
              </a:tr>
              <a:tr h="398960">
                <a:tc>
                  <a:txBody>
                    <a:bodyPr/>
                    <a:lstStyle/>
                    <a:p>
                      <a:pPr algn="ctr"/>
                      <a:r>
                        <a:rPr lang="en-US" altLang="zh-TW" sz="1600" dirty="0"/>
                        <a:t>ICS-G7748/50/52A</a:t>
                      </a:r>
                      <a:endParaRPr lang="zh-TW" altLang="en-US" sz="1600" dirty="0"/>
                    </a:p>
                  </a:txBody>
                  <a:tcPr/>
                </a:tc>
                <a:tc>
                  <a:txBody>
                    <a:bodyPr/>
                    <a:lstStyle/>
                    <a:p>
                      <a:pPr algn="ctr"/>
                      <a:r>
                        <a:rPr lang="en-US" altLang="zh-TW" sz="1600" dirty="0"/>
                        <a:t>V5.10</a:t>
                      </a:r>
                      <a:endParaRPr lang="zh-TW" altLang="en-US" sz="1600" dirty="0"/>
                    </a:p>
                  </a:txBody>
                  <a:tcPr anchor="ctr"/>
                </a:tc>
                <a:extLst>
                  <a:ext uri="{0D108BD9-81ED-4DB2-BD59-A6C34878D82A}">
                    <a16:rowId xmlns:a16="http://schemas.microsoft.com/office/drawing/2014/main" val="2759202255"/>
                  </a:ext>
                </a:extLst>
              </a:tr>
              <a:tr h="398960">
                <a:tc>
                  <a:txBody>
                    <a:bodyPr/>
                    <a:lstStyle/>
                    <a:p>
                      <a:pPr algn="ctr"/>
                      <a:r>
                        <a:rPr lang="en-US" altLang="zh-TW" sz="1600" dirty="0"/>
                        <a:t>ICS-G7826/28A</a:t>
                      </a:r>
                      <a:endParaRPr lang="zh-TW" altLang="en-US" sz="1600" dirty="0"/>
                    </a:p>
                  </a:txBody>
                  <a:tcPr/>
                </a:tc>
                <a:tc>
                  <a:txBody>
                    <a:bodyPr/>
                    <a:lstStyle/>
                    <a:p>
                      <a:pPr algn="ctr"/>
                      <a:r>
                        <a:rPr lang="en-US" altLang="zh-TW" sz="1600" dirty="0"/>
                        <a:t>V5.11</a:t>
                      </a:r>
                      <a:endParaRPr lang="zh-TW" altLang="en-US" sz="1600" dirty="0"/>
                    </a:p>
                  </a:txBody>
                  <a:tcPr anchor="ctr"/>
                </a:tc>
                <a:extLst>
                  <a:ext uri="{0D108BD9-81ED-4DB2-BD59-A6C34878D82A}">
                    <a16:rowId xmlns:a16="http://schemas.microsoft.com/office/drawing/2014/main" val="3336935118"/>
                  </a:ext>
                </a:extLst>
              </a:tr>
              <a:tr h="371662">
                <a:tc>
                  <a:txBody>
                    <a:bodyPr/>
                    <a:lstStyle/>
                    <a:p>
                      <a:pPr algn="ctr"/>
                      <a:r>
                        <a:rPr lang="en-US" altLang="zh-TW" sz="1600" dirty="0"/>
                        <a:t>IKS-G6824A</a:t>
                      </a:r>
                      <a:endParaRPr lang="zh-TW" altLang="en-US" sz="1600" dirty="0"/>
                    </a:p>
                  </a:txBody>
                  <a:tcPr/>
                </a:tc>
                <a:tc>
                  <a:txBody>
                    <a:bodyPr/>
                    <a:lstStyle/>
                    <a:p>
                      <a:pPr algn="ctr"/>
                      <a:r>
                        <a:rPr lang="en-US" altLang="zh-TW" sz="1600" dirty="0"/>
                        <a:t>V5.10</a:t>
                      </a:r>
                      <a:endParaRPr lang="zh-TW" altLang="en-US" sz="1600" dirty="0"/>
                    </a:p>
                  </a:txBody>
                  <a:tcPr anchor="ctr"/>
                </a:tc>
                <a:extLst>
                  <a:ext uri="{0D108BD9-81ED-4DB2-BD59-A6C34878D82A}">
                    <a16:rowId xmlns:a16="http://schemas.microsoft.com/office/drawing/2014/main" val="3671921195"/>
                  </a:ext>
                </a:extLst>
              </a:tr>
              <a:tr h="365315">
                <a:tc>
                  <a:txBody>
                    <a:bodyPr/>
                    <a:lstStyle/>
                    <a:p>
                      <a:pPr algn="ctr"/>
                      <a:r>
                        <a:rPr lang="en-US" altLang="zh-TW" sz="1600" dirty="0"/>
                        <a:t>ICS-G7848/50/52A</a:t>
                      </a:r>
                    </a:p>
                  </a:txBody>
                  <a:tcPr/>
                </a:tc>
                <a:tc>
                  <a:txBody>
                    <a:bodyPr/>
                    <a:lstStyle/>
                    <a:p>
                      <a:pPr algn="ctr"/>
                      <a:r>
                        <a:rPr lang="en-US" altLang="zh-TW" sz="1600" dirty="0"/>
                        <a:t>V5.10</a:t>
                      </a:r>
                      <a:endParaRPr lang="zh-TW" altLang="en-US" sz="1600" dirty="0"/>
                    </a:p>
                  </a:txBody>
                  <a:tcPr anchor="ctr"/>
                </a:tc>
                <a:extLst>
                  <a:ext uri="{0D108BD9-81ED-4DB2-BD59-A6C34878D82A}">
                    <a16:rowId xmlns:a16="http://schemas.microsoft.com/office/drawing/2014/main" val="2760209563"/>
                  </a:ext>
                </a:extLst>
              </a:tr>
              <a:tr h="398960">
                <a:tc>
                  <a:txBody>
                    <a:bodyPr/>
                    <a:lstStyle/>
                    <a:p>
                      <a:pPr algn="ctr"/>
                      <a:r>
                        <a:rPr lang="en-US" altLang="zh-TW" sz="1600" dirty="0"/>
                        <a:t>IKS-6700A</a:t>
                      </a:r>
                      <a:endParaRPr lang="zh-TW" altLang="en-US" sz="1600" dirty="0"/>
                    </a:p>
                  </a:txBody>
                  <a:tcPr/>
                </a:tc>
                <a:tc>
                  <a:txBody>
                    <a:bodyPr/>
                    <a:lstStyle/>
                    <a:p>
                      <a:pPr algn="ctr"/>
                      <a:r>
                        <a:rPr lang="en-US" altLang="zh-TW" sz="1600" dirty="0"/>
                        <a:t>V5.10</a:t>
                      </a:r>
                      <a:endParaRPr lang="zh-TW" altLang="en-US" sz="1600" dirty="0"/>
                    </a:p>
                  </a:txBody>
                  <a:tcPr anchor="ctr"/>
                </a:tc>
                <a:extLst>
                  <a:ext uri="{0D108BD9-81ED-4DB2-BD59-A6C34878D82A}">
                    <a16:rowId xmlns:a16="http://schemas.microsoft.com/office/drawing/2014/main" val="3516426874"/>
                  </a:ext>
                </a:extLst>
              </a:tr>
              <a:tr h="398960">
                <a:tc>
                  <a:txBody>
                    <a:bodyPr/>
                    <a:lstStyle/>
                    <a:p>
                      <a:pPr algn="ctr"/>
                      <a:r>
                        <a:rPr lang="en-US" altLang="zh-TW" sz="1600" dirty="0"/>
                        <a:t>IKS-6728A-8PoE</a:t>
                      </a:r>
                      <a:endParaRPr lang="zh-TW" altLang="en-US" sz="1600" dirty="0"/>
                    </a:p>
                  </a:txBody>
                  <a:tcPr/>
                </a:tc>
                <a:tc>
                  <a:txBody>
                    <a:bodyPr/>
                    <a:lstStyle/>
                    <a:p>
                      <a:pPr algn="ctr"/>
                      <a:r>
                        <a:rPr lang="en-US" altLang="zh-TW" sz="1600" dirty="0"/>
                        <a:t>V5.10</a:t>
                      </a:r>
                      <a:endParaRPr lang="zh-TW" altLang="en-US" sz="1600" dirty="0"/>
                    </a:p>
                  </a:txBody>
                  <a:tcPr anchor="ctr"/>
                </a:tc>
                <a:extLst>
                  <a:ext uri="{0D108BD9-81ED-4DB2-BD59-A6C34878D82A}">
                    <a16:rowId xmlns:a16="http://schemas.microsoft.com/office/drawing/2014/main" val="306785074"/>
                  </a:ext>
                </a:extLst>
              </a:tr>
            </a:tbl>
          </a:graphicData>
        </a:graphic>
      </p:graphicFrame>
    </p:spTree>
    <p:extLst>
      <p:ext uri="{BB962C8B-B14F-4D97-AF65-F5344CB8AC3E}">
        <p14:creationId xmlns:p14="http://schemas.microsoft.com/office/powerpoint/2010/main" val="10607871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D0A0-725E-AB2B-866A-0FF73255DDE1}"/>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E2BAC1A2-8AD9-13F3-6344-96AC8C962C97}"/>
              </a:ext>
            </a:extLst>
          </p:cNvPr>
          <p:cNvSpPr>
            <a:spLocks noGrp="1"/>
          </p:cNvSpPr>
          <p:nvPr>
            <p:ph type="title"/>
          </p:nvPr>
        </p:nvSpPr>
        <p:spPr/>
        <p:txBody>
          <a:bodyPr/>
          <a:lstStyle/>
          <a:p>
            <a:r>
              <a:rPr lang="en-US" altLang="zh-TW" dirty="0"/>
              <a:t>New Features</a:t>
            </a:r>
            <a:endParaRPr lang="zh-TW" altLang="en-US" dirty="0"/>
          </a:p>
        </p:txBody>
      </p:sp>
      <p:sp>
        <p:nvSpPr>
          <p:cNvPr id="3" name="文字版面配置區 2">
            <a:extLst>
              <a:ext uri="{FF2B5EF4-FFF2-40B4-BE49-F238E27FC236}">
                <a16:creationId xmlns:a16="http://schemas.microsoft.com/office/drawing/2014/main" id="{4FA52219-BCFE-DB19-9875-166F87E839EC}"/>
              </a:ext>
            </a:extLst>
          </p:cNvPr>
          <p:cNvSpPr>
            <a:spLocks noGrp="1"/>
          </p:cNvSpPr>
          <p:nvPr>
            <p:ph type="body" sz="quarter" idx="22"/>
          </p:nvPr>
        </p:nvSpPr>
        <p:spPr>
          <a:xfrm>
            <a:off x="515919" y="1463984"/>
            <a:ext cx="10027223" cy="4714998"/>
          </a:xfrm>
        </p:spPr>
        <p:txBody>
          <a:bodyPr>
            <a:normAutofit/>
          </a:bodyPr>
          <a:lstStyle/>
          <a:p>
            <a:r>
              <a:rPr lang="en-US" altLang="zh-TW" sz="2400" dirty="0"/>
              <a:t>Port Mirror: RSPAN</a:t>
            </a:r>
          </a:p>
          <a:p>
            <a:r>
              <a:rPr lang="en-US" altLang="zh-TW" sz="2400" dirty="0"/>
              <a:t>Security: BPDU attack prevention mechanism</a:t>
            </a:r>
          </a:p>
          <a:p>
            <a:pPr lvl="1"/>
            <a:endParaRPr lang="en-US" altLang="zh-TW" sz="2000" dirty="0"/>
          </a:p>
          <a:p>
            <a:pPr lvl="1"/>
            <a:endParaRPr lang="en-US" altLang="zh-TW" sz="2000" dirty="0"/>
          </a:p>
          <a:p>
            <a:endParaRPr lang="en-US" altLang="zh-TW" sz="2400" dirty="0"/>
          </a:p>
          <a:p>
            <a:endParaRPr lang="en-US" altLang="zh-TW" sz="2400" dirty="0"/>
          </a:p>
        </p:txBody>
      </p:sp>
    </p:spTree>
    <p:extLst>
      <p:ext uri="{BB962C8B-B14F-4D97-AF65-F5344CB8AC3E}">
        <p14:creationId xmlns:p14="http://schemas.microsoft.com/office/powerpoint/2010/main" val="385991377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741122"/>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C377E-891F-CFF4-AE2E-36206DDA61FA}"/>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3DBB409D-6842-717B-416E-A7845D6EBD3A}"/>
              </a:ext>
            </a:extLst>
          </p:cNvPr>
          <p:cNvSpPr>
            <a:spLocks noGrp="1"/>
          </p:cNvSpPr>
          <p:nvPr>
            <p:ph type="title"/>
          </p:nvPr>
        </p:nvSpPr>
        <p:spPr/>
        <p:txBody>
          <a:bodyPr/>
          <a:lstStyle/>
          <a:p>
            <a:r>
              <a:rPr lang="en-US" altLang="zh-TW" dirty="0"/>
              <a:t>Models</a:t>
            </a:r>
            <a:endParaRPr lang="zh-TW" altLang="en-US" dirty="0"/>
          </a:p>
        </p:txBody>
      </p:sp>
      <p:sp>
        <p:nvSpPr>
          <p:cNvPr id="3" name="文字版面配置區 2">
            <a:extLst>
              <a:ext uri="{FF2B5EF4-FFF2-40B4-BE49-F238E27FC236}">
                <a16:creationId xmlns:a16="http://schemas.microsoft.com/office/drawing/2014/main" id="{764DFEAB-73E0-1A35-EDE5-0DE2CF732192}"/>
              </a:ext>
            </a:extLst>
          </p:cNvPr>
          <p:cNvSpPr>
            <a:spLocks noGrp="1"/>
          </p:cNvSpPr>
          <p:nvPr>
            <p:ph type="body" sz="quarter" idx="22"/>
          </p:nvPr>
        </p:nvSpPr>
        <p:spPr>
          <a:xfrm>
            <a:off x="776748" y="1574154"/>
            <a:ext cx="10900901" cy="4714998"/>
          </a:xfrm>
        </p:spPr>
        <p:txBody>
          <a:bodyPr>
            <a:normAutofit/>
          </a:bodyPr>
          <a:lstStyle/>
          <a:p>
            <a:r>
              <a:rPr lang="en-US" altLang="zh-TW" sz="2000" kern="0" dirty="0"/>
              <a:t>Din-Rail series</a:t>
            </a:r>
            <a:endParaRPr lang="en-US" altLang="zh-TW" sz="2000" b="0" kern="0" dirty="0"/>
          </a:p>
          <a:p>
            <a:pPr lvl="1"/>
            <a:r>
              <a:rPr lang="en-US" altLang="zh-TW" b="0" kern="0" dirty="0"/>
              <a:t>EDS-G500E</a:t>
            </a:r>
          </a:p>
          <a:p>
            <a:pPr lvl="1"/>
            <a:r>
              <a:rPr lang="en-US" altLang="zh-TW" b="0" kern="0" dirty="0"/>
              <a:t>EDS-500E</a:t>
            </a:r>
          </a:p>
          <a:p>
            <a:pPr lvl="1"/>
            <a:r>
              <a:rPr lang="en-US" altLang="zh-TW" b="0" kern="0" dirty="0"/>
              <a:t>EDS-P506E</a:t>
            </a:r>
          </a:p>
          <a:p>
            <a:r>
              <a:rPr lang="en-US" altLang="zh-TW" sz="2000" kern="0" dirty="0"/>
              <a:t>Rack mount series</a:t>
            </a:r>
            <a:r>
              <a:rPr lang="en-US" altLang="zh-TW" sz="2000" b="0" kern="0" dirty="0"/>
              <a:t> </a:t>
            </a:r>
            <a:endParaRPr lang="en-US" altLang="zh-TW" b="0" kern="0" dirty="0"/>
          </a:p>
          <a:p>
            <a:pPr lvl="1"/>
            <a:r>
              <a:rPr lang="en-US" altLang="zh-TW" b="0" kern="0" dirty="0"/>
              <a:t>IKS-G6000A</a:t>
            </a:r>
          </a:p>
          <a:p>
            <a:pPr lvl="1"/>
            <a:r>
              <a:rPr lang="en-US" altLang="zh-TW" b="0" kern="0" dirty="0"/>
              <a:t>IKS-6700A</a:t>
            </a:r>
          </a:p>
          <a:p>
            <a:pPr lvl="1"/>
            <a:r>
              <a:rPr lang="en-US" altLang="zh-TW" b="0" kern="0" dirty="0"/>
              <a:t>ICS-G7000A</a:t>
            </a:r>
          </a:p>
          <a:p>
            <a:pPr marL="0" indent="0">
              <a:buNone/>
            </a:pPr>
            <a:endParaRPr lang="zh-TW" altLang="en-US" sz="1800" dirty="0"/>
          </a:p>
        </p:txBody>
      </p:sp>
      <p:graphicFrame>
        <p:nvGraphicFramePr>
          <p:cNvPr id="4" name="表格 3">
            <a:extLst>
              <a:ext uri="{FF2B5EF4-FFF2-40B4-BE49-F238E27FC236}">
                <a16:creationId xmlns:a16="http://schemas.microsoft.com/office/drawing/2014/main" id="{0609742F-D6DB-507D-A82C-69333C9924A2}"/>
              </a:ext>
            </a:extLst>
          </p:cNvPr>
          <p:cNvGraphicFramePr>
            <a:graphicFrameLocks noGrp="1"/>
          </p:cNvGraphicFramePr>
          <p:nvPr>
            <p:extLst>
              <p:ext uri="{D42A27DB-BD31-4B8C-83A1-F6EECF244321}">
                <p14:modId xmlns:p14="http://schemas.microsoft.com/office/powerpoint/2010/main" val="50468470"/>
              </p:ext>
            </p:extLst>
          </p:nvPr>
        </p:nvGraphicFramePr>
        <p:xfrm>
          <a:off x="6181935" y="659334"/>
          <a:ext cx="4879356" cy="5490571"/>
        </p:xfrm>
        <a:graphic>
          <a:graphicData uri="http://schemas.openxmlformats.org/drawingml/2006/table">
            <a:tbl>
              <a:tblPr firstRow="1" bandRow="1">
                <a:tableStyleId>{5C22544A-7EE6-4342-B048-85BDC9FD1C3A}</a:tableStyleId>
              </a:tblPr>
              <a:tblGrid>
                <a:gridCol w="2439678">
                  <a:extLst>
                    <a:ext uri="{9D8B030D-6E8A-4147-A177-3AD203B41FA5}">
                      <a16:colId xmlns:a16="http://schemas.microsoft.com/office/drawing/2014/main" val="104841177"/>
                    </a:ext>
                  </a:extLst>
                </a:gridCol>
                <a:gridCol w="2439678">
                  <a:extLst>
                    <a:ext uri="{9D8B030D-6E8A-4147-A177-3AD203B41FA5}">
                      <a16:colId xmlns:a16="http://schemas.microsoft.com/office/drawing/2014/main" val="4209941275"/>
                    </a:ext>
                  </a:extLst>
                </a:gridCol>
              </a:tblGrid>
              <a:tr h="398960">
                <a:tc>
                  <a:txBody>
                    <a:bodyPr/>
                    <a:lstStyle/>
                    <a:p>
                      <a:pPr algn="ctr"/>
                      <a:r>
                        <a:rPr lang="en-US" altLang="zh-TW" sz="1600" dirty="0"/>
                        <a:t>Model</a:t>
                      </a:r>
                      <a:endParaRPr lang="zh-TW" altLang="en-US" sz="1600" dirty="0"/>
                    </a:p>
                  </a:txBody>
                  <a:tcPr/>
                </a:tc>
                <a:tc>
                  <a:txBody>
                    <a:bodyPr/>
                    <a:lstStyle/>
                    <a:p>
                      <a:pPr algn="ctr"/>
                      <a:r>
                        <a:rPr lang="en-US" altLang="zh-TW" sz="1600" dirty="0"/>
                        <a:t>FWR version (&gt;=)</a:t>
                      </a:r>
                      <a:endParaRPr lang="zh-TW" altLang="en-US" sz="1600" dirty="0"/>
                    </a:p>
                  </a:txBody>
                  <a:tcPr/>
                </a:tc>
                <a:extLst>
                  <a:ext uri="{0D108BD9-81ED-4DB2-BD59-A6C34878D82A}">
                    <a16:rowId xmlns:a16="http://schemas.microsoft.com/office/drawing/2014/main" val="3625032441"/>
                  </a:ext>
                </a:extLst>
              </a:tr>
              <a:tr h="398960">
                <a:tc>
                  <a:txBody>
                    <a:bodyPr/>
                    <a:lstStyle/>
                    <a:p>
                      <a:pPr algn="ctr"/>
                      <a:r>
                        <a:rPr lang="en-US" altLang="zh-TW" sz="1600" dirty="0"/>
                        <a:t>EDS-510E</a:t>
                      </a:r>
                      <a:endParaRPr lang="zh-TW" altLang="en-US" sz="1600" dirty="0"/>
                    </a:p>
                  </a:txBody>
                  <a:tcPr/>
                </a:tc>
                <a:tc>
                  <a:txBody>
                    <a:bodyPr/>
                    <a:lstStyle/>
                    <a:p>
                      <a:pPr algn="ctr"/>
                      <a:r>
                        <a:rPr lang="en-US" altLang="zh-TW" sz="1600" dirty="0"/>
                        <a:t>V5.6</a:t>
                      </a:r>
                      <a:endParaRPr lang="zh-TW" altLang="en-US" sz="1600" dirty="0"/>
                    </a:p>
                  </a:txBody>
                  <a:tcPr anchor="ctr"/>
                </a:tc>
                <a:extLst>
                  <a:ext uri="{0D108BD9-81ED-4DB2-BD59-A6C34878D82A}">
                    <a16:rowId xmlns:a16="http://schemas.microsoft.com/office/drawing/2014/main" val="3457259361"/>
                  </a:ext>
                </a:extLst>
              </a:tr>
              <a:tr h="398960">
                <a:tc>
                  <a:txBody>
                    <a:bodyPr/>
                    <a:lstStyle/>
                    <a:p>
                      <a:pPr algn="ctr"/>
                      <a:r>
                        <a:rPr lang="en-US" altLang="zh-TW" sz="1600" dirty="0"/>
                        <a:t>EDS-518E</a:t>
                      </a:r>
                      <a:endParaRPr lang="zh-TW" altLang="en-US" sz="1600" dirty="0"/>
                    </a:p>
                  </a:txBody>
                  <a:tcPr/>
                </a:tc>
                <a:tc>
                  <a:txBody>
                    <a:bodyPr/>
                    <a:lstStyle/>
                    <a:p>
                      <a:pPr algn="ctr"/>
                      <a:r>
                        <a:rPr lang="en-US" altLang="zh-TW" sz="1600" dirty="0"/>
                        <a:t>V6.4</a:t>
                      </a:r>
                      <a:endParaRPr lang="zh-TW" altLang="en-US" sz="1600" dirty="0"/>
                    </a:p>
                  </a:txBody>
                  <a:tcPr anchor="ctr"/>
                </a:tc>
                <a:extLst>
                  <a:ext uri="{0D108BD9-81ED-4DB2-BD59-A6C34878D82A}">
                    <a16:rowId xmlns:a16="http://schemas.microsoft.com/office/drawing/2014/main" val="3428698396"/>
                  </a:ext>
                </a:extLst>
              </a:tr>
              <a:tr h="398960">
                <a:tc>
                  <a:txBody>
                    <a:bodyPr/>
                    <a:lstStyle/>
                    <a:p>
                      <a:pPr algn="ctr"/>
                      <a:r>
                        <a:rPr lang="en-US" altLang="zh-TW" sz="1600" dirty="0"/>
                        <a:t>EDS-528E</a:t>
                      </a:r>
                      <a:endParaRPr lang="zh-TW" altLang="en-US" sz="1600" dirty="0"/>
                    </a:p>
                  </a:txBody>
                  <a:tcPr/>
                </a:tc>
                <a:tc>
                  <a:txBody>
                    <a:bodyPr/>
                    <a:lstStyle/>
                    <a:p>
                      <a:pPr algn="ctr"/>
                      <a:r>
                        <a:rPr lang="en-US" altLang="zh-TW" sz="1600" dirty="0"/>
                        <a:t>V6.4</a:t>
                      </a:r>
                      <a:endParaRPr lang="zh-TW" altLang="en-US" sz="1600" dirty="0"/>
                    </a:p>
                  </a:txBody>
                  <a:tcPr anchor="ctr"/>
                </a:tc>
                <a:extLst>
                  <a:ext uri="{0D108BD9-81ED-4DB2-BD59-A6C34878D82A}">
                    <a16:rowId xmlns:a16="http://schemas.microsoft.com/office/drawing/2014/main" val="988666386"/>
                  </a:ext>
                </a:extLst>
              </a:tr>
              <a:tr h="398960">
                <a:tc>
                  <a:txBody>
                    <a:bodyPr/>
                    <a:lstStyle/>
                    <a:p>
                      <a:pPr algn="ctr"/>
                      <a:r>
                        <a:rPr lang="en-US" altLang="zh-TW" sz="1600" dirty="0"/>
                        <a:t>EDS-G500E</a:t>
                      </a:r>
                      <a:endParaRPr lang="zh-TW" altLang="en-US" sz="1600" dirty="0"/>
                    </a:p>
                  </a:txBody>
                  <a:tcPr/>
                </a:tc>
                <a:tc>
                  <a:txBody>
                    <a:bodyPr/>
                    <a:lstStyle/>
                    <a:p>
                      <a:pPr algn="ctr"/>
                      <a:r>
                        <a:rPr lang="en-US" altLang="zh-TW" sz="1600" dirty="0"/>
                        <a:t>V6.5</a:t>
                      </a:r>
                      <a:endParaRPr lang="zh-TW" altLang="en-US" sz="1600" dirty="0"/>
                    </a:p>
                  </a:txBody>
                  <a:tcPr anchor="ctr"/>
                </a:tc>
                <a:extLst>
                  <a:ext uri="{0D108BD9-81ED-4DB2-BD59-A6C34878D82A}">
                    <a16:rowId xmlns:a16="http://schemas.microsoft.com/office/drawing/2014/main" val="1726552990"/>
                  </a:ext>
                </a:extLst>
              </a:tr>
              <a:tr h="398960">
                <a:tc>
                  <a:txBody>
                    <a:bodyPr/>
                    <a:lstStyle/>
                    <a:p>
                      <a:pPr algn="ctr"/>
                      <a:r>
                        <a:rPr lang="en-US" altLang="zh-TW" sz="1600" dirty="0"/>
                        <a:t>EDS-P506E</a:t>
                      </a:r>
                      <a:endParaRPr lang="zh-TW" altLang="en-US" sz="1600" dirty="0"/>
                    </a:p>
                  </a:txBody>
                  <a:tcPr/>
                </a:tc>
                <a:tc>
                  <a:txBody>
                    <a:bodyPr/>
                    <a:lstStyle/>
                    <a:p>
                      <a:pPr algn="ctr"/>
                      <a:r>
                        <a:rPr lang="en-US" altLang="zh-TW" sz="1600" dirty="0"/>
                        <a:t>V5.9</a:t>
                      </a:r>
                      <a:endParaRPr lang="zh-TW" altLang="en-US" sz="1600" dirty="0"/>
                    </a:p>
                  </a:txBody>
                  <a:tcPr anchor="ctr"/>
                </a:tc>
                <a:extLst>
                  <a:ext uri="{0D108BD9-81ED-4DB2-BD59-A6C34878D82A}">
                    <a16:rowId xmlns:a16="http://schemas.microsoft.com/office/drawing/2014/main" val="4265290280"/>
                  </a:ext>
                </a:extLst>
              </a:tr>
              <a:tr h="381222">
                <a:tc>
                  <a:txBody>
                    <a:bodyPr/>
                    <a:lstStyle/>
                    <a:p>
                      <a:pPr algn="ctr"/>
                      <a:r>
                        <a:rPr lang="en-US" altLang="zh-TW" sz="1600" dirty="0"/>
                        <a:t>IKS-G6524A</a:t>
                      </a:r>
                      <a:endParaRPr lang="zh-TW" altLang="en-US" sz="1600" dirty="0"/>
                    </a:p>
                  </a:txBody>
                  <a:tcPr/>
                </a:tc>
                <a:tc>
                  <a:txBody>
                    <a:bodyPr/>
                    <a:lstStyle/>
                    <a:p>
                      <a:pPr algn="ctr"/>
                      <a:r>
                        <a:rPr lang="en-US" altLang="zh-TW" sz="1600" dirty="0"/>
                        <a:t>V5.11</a:t>
                      </a:r>
                      <a:endParaRPr lang="zh-TW" altLang="en-US" sz="1600" dirty="0"/>
                    </a:p>
                  </a:txBody>
                  <a:tcPr anchor="ctr"/>
                </a:tc>
                <a:extLst>
                  <a:ext uri="{0D108BD9-81ED-4DB2-BD59-A6C34878D82A}">
                    <a16:rowId xmlns:a16="http://schemas.microsoft.com/office/drawing/2014/main" val="571474375"/>
                  </a:ext>
                </a:extLst>
              </a:tr>
              <a:tr h="382772">
                <a:tc>
                  <a:txBody>
                    <a:bodyPr/>
                    <a:lstStyle/>
                    <a:p>
                      <a:pPr algn="ctr"/>
                      <a:r>
                        <a:rPr lang="en-US" altLang="zh-TW" sz="1600" dirty="0"/>
                        <a:t>ICS-G7526/28A</a:t>
                      </a:r>
                    </a:p>
                  </a:txBody>
                  <a:tcPr/>
                </a:tc>
                <a:tc>
                  <a:txBody>
                    <a:bodyPr/>
                    <a:lstStyle/>
                    <a:p>
                      <a:pPr algn="ctr"/>
                      <a:r>
                        <a:rPr lang="en-US" altLang="zh-TW" sz="1600" dirty="0"/>
                        <a:t>V5.11</a:t>
                      </a:r>
                      <a:endParaRPr lang="zh-TW" altLang="en-US" sz="1600" dirty="0"/>
                    </a:p>
                  </a:txBody>
                  <a:tcPr anchor="ctr"/>
                </a:tc>
                <a:extLst>
                  <a:ext uri="{0D108BD9-81ED-4DB2-BD59-A6C34878D82A}">
                    <a16:rowId xmlns:a16="http://schemas.microsoft.com/office/drawing/2014/main" val="160114314"/>
                  </a:ext>
                </a:extLst>
              </a:tr>
              <a:tr h="398960">
                <a:tc>
                  <a:txBody>
                    <a:bodyPr/>
                    <a:lstStyle/>
                    <a:p>
                      <a:pPr algn="ctr"/>
                      <a:r>
                        <a:rPr lang="en-US" altLang="zh-TW" sz="1600" dirty="0"/>
                        <a:t>ICS-G7748/50/52A</a:t>
                      </a:r>
                      <a:endParaRPr lang="zh-TW" altLang="en-US" sz="1600" dirty="0"/>
                    </a:p>
                  </a:txBody>
                  <a:tcPr/>
                </a:tc>
                <a:tc>
                  <a:txBody>
                    <a:bodyPr/>
                    <a:lstStyle/>
                    <a:p>
                      <a:pPr algn="ctr"/>
                      <a:r>
                        <a:rPr lang="en-US" altLang="zh-TW" sz="1600" dirty="0"/>
                        <a:t>V5.10</a:t>
                      </a:r>
                      <a:endParaRPr lang="zh-TW" altLang="en-US" sz="1600" dirty="0"/>
                    </a:p>
                  </a:txBody>
                  <a:tcPr anchor="ctr"/>
                </a:tc>
                <a:extLst>
                  <a:ext uri="{0D108BD9-81ED-4DB2-BD59-A6C34878D82A}">
                    <a16:rowId xmlns:a16="http://schemas.microsoft.com/office/drawing/2014/main" val="2759202255"/>
                  </a:ext>
                </a:extLst>
              </a:tr>
              <a:tr h="398960">
                <a:tc>
                  <a:txBody>
                    <a:bodyPr/>
                    <a:lstStyle/>
                    <a:p>
                      <a:pPr algn="ctr"/>
                      <a:r>
                        <a:rPr lang="en-US" altLang="zh-TW" sz="1600" dirty="0"/>
                        <a:t>ICS-G7826/28A</a:t>
                      </a:r>
                      <a:endParaRPr lang="zh-TW" altLang="en-US" sz="1600" dirty="0"/>
                    </a:p>
                  </a:txBody>
                  <a:tcPr/>
                </a:tc>
                <a:tc>
                  <a:txBody>
                    <a:bodyPr/>
                    <a:lstStyle/>
                    <a:p>
                      <a:pPr algn="ctr"/>
                      <a:r>
                        <a:rPr lang="en-US" altLang="zh-TW" sz="1600" dirty="0"/>
                        <a:t>V5.11</a:t>
                      </a:r>
                      <a:endParaRPr lang="zh-TW" altLang="en-US" sz="1600" dirty="0"/>
                    </a:p>
                  </a:txBody>
                  <a:tcPr anchor="ctr"/>
                </a:tc>
                <a:extLst>
                  <a:ext uri="{0D108BD9-81ED-4DB2-BD59-A6C34878D82A}">
                    <a16:rowId xmlns:a16="http://schemas.microsoft.com/office/drawing/2014/main" val="3336935118"/>
                  </a:ext>
                </a:extLst>
              </a:tr>
              <a:tr h="371662">
                <a:tc>
                  <a:txBody>
                    <a:bodyPr/>
                    <a:lstStyle/>
                    <a:p>
                      <a:pPr algn="ctr"/>
                      <a:r>
                        <a:rPr lang="en-US" altLang="zh-TW" sz="1600" dirty="0"/>
                        <a:t>IKS-G6824A</a:t>
                      </a:r>
                      <a:endParaRPr lang="zh-TW" altLang="en-US" sz="1600" dirty="0"/>
                    </a:p>
                  </a:txBody>
                  <a:tcPr/>
                </a:tc>
                <a:tc>
                  <a:txBody>
                    <a:bodyPr/>
                    <a:lstStyle/>
                    <a:p>
                      <a:pPr algn="ctr"/>
                      <a:r>
                        <a:rPr lang="en-US" altLang="zh-TW" sz="1600" dirty="0"/>
                        <a:t>V5.10</a:t>
                      </a:r>
                      <a:endParaRPr lang="zh-TW" altLang="en-US" sz="1600" dirty="0"/>
                    </a:p>
                  </a:txBody>
                  <a:tcPr anchor="ctr"/>
                </a:tc>
                <a:extLst>
                  <a:ext uri="{0D108BD9-81ED-4DB2-BD59-A6C34878D82A}">
                    <a16:rowId xmlns:a16="http://schemas.microsoft.com/office/drawing/2014/main" val="3671921195"/>
                  </a:ext>
                </a:extLst>
              </a:tr>
              <a:tr h="365315">
                <a:tc>
                  <a:txBody>
                    <a:bodyPr/>
                    <a:lstStyle/>
                    <a:p>
                      <a:pPr algn="ctr"/>
                      <a:r>
                        <a:rPr lang="en-US" altLang="zh-TW" sz="1600" dirty="0"/>
                        <a:t>ICS-G7848/50/52A</a:t>
                      </a:r>
                    </a:p>
                  </a:txBody>
                  <a:tcPr/>
                </a:tc>
                <a:tc>
                  <a:txBody>
                    <a:bodyPr/>
                    <a:lstStyle/>
                    <a:p>
                      <a:pPr algn="ctr"/>
                      <a:r>
                        <a:rPr lang="en-US" altLang="zh-TW" sz="1600" dirty="0"/>
                        <a:t>V5.10</a:t>
                      </a:r>
                      <a:endParaRPr lang="zh-TW" altLang="en-US" sz="1600" dirty="0"/>
                    </a:p>
                  </a:txBody>
                  <a:tcPr anchor="ctr"/>
                </a:tc>
                <a:extLst>
                  <a:ext uri="{0D108BD9-81ED-4DB2-BD59-A6C34878D82A}">
                    <a16:rowId xmlns:a16="http://schemas.microsoft.com/office/drawing/2014/main" val="2760209563"/>
                  </a:ext>
                </a:extLst>
              </a:tr>
              <a:tr h="398960">
                <a:tc>
                  <a:txBody>
                    <a:bodyPr/>
                    <a:lstStyle/>
                    <a:p>
                      <a:pPr algn="ctr"/>
                      <a:r>
                        <a:rPr lang="en-US" altLang="zh-TW" sz="1600" dirty="0"/>
                        <a:t>IKS-6700A</a:t>
                      </a:r>
                      <a:endParaRPr lang="zh-TW" altLang="en-US" sz="1600" dirty="0"/>
                    </a:p>
                  </a:txBody>
                  <a:tcPr/>
                </a:tc>
                <a:tc>
                  <a:txBody>
                    <a:bodyPr/>
                    <a:lstStyle/>
                    <a:p>
                      <a:pPr algn="ctr"/>
                      <a:r>
                        <a:rPr lang="en-US" altLang="zh-TW" sz="1600" dirty="0"/>
                        <a:t>V5.10</a:t>
                      </a:r>
                      <a:endParaRPr lang="zh-TW" altLang="en-US" sz="1600" dirty="0"/>
                    </a:p>
                  </a:txBody>
                  <a:tcPr anchor="ctr"/>
                </a:tc>
                <a:extLst>
                  <a:ext uri="{0D108BD9-81ED-4DB2-BD59-A6C34878D82A}">
                    <a16:rowId xmlns:a16="http://schemas.microsoft.com/office/drawing/2014/main" val="3516426874"/>
                  </a:ext>
                </a:extLst>
              </a:tr>
              <a:tr h="398960">
                <a:tc>
                  <a:txBody>
                    <a:bodyPr/>
                    <a:lstStyle/>
                    <a:p>
                      <a:pPr algn="ctr"/>
                      <a:r>
                        <a:rPr lang="en-US" altLang="zh-TW" sz="1600" dirty="0"/>
                        <a:t>IKS-6728A-8PoE</a:t>
                      </a:r>
                      <a:endParaRPr lang="zh-TW" altLang="en-US" sz="1600" dirty="0"/>
                    </a:p>
                  </a:txBody>
                  <a:tcPr/>
                </a:tc>
                <a:tc>
                  <a:txBody>
                    <a:bodyPr/>
                    <a:lstStyle/>
                    <a:p>
                      <a:pPr algn="ctr"/>
                      <a:r>
                        <a:rPr lang="en-US" altLang="zh-TW" sz="1600" dirty="0"/>
                        <a:t>V5.10</a:t>
                      </a:r>
                      <a:endParaRPr lang="zh-TW" altLang="en-US" sz="1600" dirty="0"/>
                    </a:p>
                  </a:txBody>
                  <a:tcPr anchor="ctr"/>
                </a:tc>
                <a:extLst>
                  <a:ext uri="{0D108BD9-81ED-4DB2-BD59-A6C34878D82A}">
                    <a16:rowId xmlns:a16="http://schemas.microsoft.com/office/drawing/2014/main" val="306785074"/>
                  </a:ext>
                </a:extLst>
              </a:tr>
            </a:tbl>
          </a:graphicData>
        </a:graphic>
      </p:graphicFrame>
    </p:spTree>
    <p:extLst>
      <p:ext uri="{BB962C8B-B14F-4D97-AF65-F5344CB8AC3E}">
        <p14:creationId xmlns:p14="http://schemas.microsoft.com/office/powerpoint/2010/main" val="28977628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BD4FE-6FF5-E99C-0BE5-BD92D0375544}"/>
              </a:ext>
            </a:extLst>
          </p:cNvPr>
          <p:cNvSpPr>
            <a:spLocks noGrp="1"/>
          </p:cNvSpPr>
          <p:nvPr>
            <p:ph type="title"/>
          </p:nvPr>
        </p:nvSpPr>
        <p:spPr/>
        <p:txBody>
          <a:bodyPr/>
          <a:lstStyle/>
          <a:p>
            <a:r>
              <a:rPr lang="en-US" dirty="0"/>
              <a:t>RSPAN</a:t>
            </a:r>
            <a:endParaRPr lang="LID4096" dirty="0"/>
          </a:p>
        </p:txBody>
      </p:sp>
    </p:spTree>
    <p:extLst>
      <p:ext uri="{BB962C8B-B14F-4D97-AF65-F5344CB8AC3E}">
        <p14:creationId xmlns:p14="http://schemas.microsoft.com/office/powerpoint/2010/main" val="6694185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3AD252-724F-29A7-7877-423A12ADEE57}"/>
            </a:ext>
          </a:extLst>
        </p:cNvPr>
        <p:cNvGrpSpPr/>
        <p:nvPr/>
      </p:nvGrpSpPr>
      <p:grpSpPr>
        <a:xfrm>
          <a:off x="0" y="0"/>
          <a:ext cx="0" cy="0"/>
          <a:chOff x="0" y="0"/>
          <a:chExt cx="0" cy="0"/>
        </a:xfrm>
      </p:grpSpPr>
      <p:sp>
        <p:nvSpPr>
          <p:cNvPr id="66" name="文字版面配置區 2">
            <a:extLst>
              <a:ext uri="{FF2B5EF4-FFF2-40B4-BE49-F238E27FC236}">
                <a16:creationId xmlns:a16="http://schemas.microsoft.com/office/drawing/2014/main" id="{71911CD0-7F9F-3CAA-CA8D-E623D88E13CF}"/>
              </a:ext>
            </a:extLst>
          </p:cNvPr>
          <p:cNvSpPr>
            <a:spLocks noGrp="1"/>
          </p:cNvSpPr>
          <p:nvPr>
            <p:ph type="body" sz="quarter" idx="22"/>
          </p:nvPr>
        </p:nvSpPr>
        <p:spPr>
          <a:xfrm>
            <a:off x="5565216" y="4139775"/>
            <a:ext cx="5916929" cy="2426447"/>
          </a:xfrm>
        </p:spPr>
        <p:txBody>
          <a:bodyPr>
            <a:normAutofit/>
          </a:bodyPr>
          <a:lstStyle/>
          <a:p>
            <a:pPr marL="0" indent="0">
              <a:buNone/>
            </a:pPr>
            <a:endParaRPr lang="en-US" altLang="zh-TW" sz="2400" dirty="0"/>
          </a:p>
          <a:p>
            <a:r>
              <a:rPr lang="en-US" altLang="zh-TW" sz="2400" dirty="0"/>
              <a:t>VLAN Setting</a:t>
            </a:r>
          </a:p>
          <a:p>
            <a:pPr lvl="1"/>
            <a:r>
              <a:rPr lang="en-US" altLang="zh-TW" dirty="0"/>
              <a:t>Trunk port PVID=1, Tagged VLAN= 5 </a:t>
            </a:r>
          </a:p>
          <a:p>
            <a:pPr lvl="1"/>
            <a:r>
              <a:rPr lang="en-US" altLang="zh-TW" dirty="0"/>
              <a:t>Access PVID= 1</a:t>
            </a:r>
          </a:p>
          <a:p>
            <a:pPr lvl="1"/>
            <a:r>
              <a:rPr lang="en-US" altLang="zh-TW" dirty="0"/>
              <a:t>Access PVID= 5</a:t>
            </a:r>
            <a:r>
              <a:rPr lang="zh-TW" altLang="en-US" dirty="0"/>
              <a:t> </a:t>
            </a:r>
            <a:endParaRPr lang="en-US" altLang="zh-TW" dirty="0"/>
          </a:p>
          <a:p>
            <a:pPr lvl="1"/>
            <a:r>
              <a:rPr lang="en-US" altLang="zh-TW" dirty="0"/>
              <a:t>Access PVID= 5</a:t>
            </a:r>
          </a:p>
        </p:txBody>
      </p:sp>
      <p:sp>
        <p:nvSpPr>
          <p:cNvPr id="2" name="標題 1">
            <a:extLst>
              <a:ext uri="{FF2B5EF4-FFF2-40B4-BE49-F238E27FC236}">
                <a16:creationId xmlns:a16="http://schemas.microsoft.com/office/drawing/2014/main" id="{85918216-8843-E7BD-CCE4-3B92878A55F2}"/>
              </a:ext>
            </a:extLst>
          </p:cNvPr>
          <p:cNvSpPr>
            <a:spLocks noGrp="1"/>
          </p:cNvSpPr>
          <p:nvPr>
            <p:ph type="title"/>
          </p:nvPr>
        </p:nvSpPr>
        <p:spPr/>
        <p:txBody>
          <a:bodyPr/>
          <a:lstStyle/>
          <a:p>
            <a:r>
              <a:rPr lang="en-US" altLang="zh-TW" dirty="0"/>
              <a:t>RSPAN Concept</a:t>
            </a:r>
            <a:endParaRPr lang="zh-TW" altLang="en-US" dirty="0"/>
          </a:p>
        </p:txBody>
      </p:sp>
      <p:grpSp>
        <p:nvGrpSpPr>
          <p:cNvPr id="125" name="群組 124">
            <a:extLst>
              <a:ext uri="{FF2B5EF4-FFF2-40B4-BE49-F238E27FC236}">
                <a16:creationId xmlns:a16="http://schemas.microsoft.com/office/drawing/2014/main" id="{7692E7EE-2D4A-4EDE-5C00-7108940AF19A}"/>
              </a:ext>
            </a:extLst>
          </p:cNvPr>
          <p:cNvGrpSpPr/>
          <p:nvPr/>
        </p:nvGrpSpPr>
        <p:grpSpPr>
          <a:xfrm>
            <a:off x="635655" y="1264407"/>
            <a:ext cx="4699196" cy="4812861"/>
            <a:chOff x="372858" y="1261763"/>
            <a:chExt cx="4699196" cy="4812861"/>
          </a:xfrm>
        </p:grpSpPr>
        <p:cxnSp>
          <p:nvCxnSpPr>
            <p:cNvPr id="103" name="直線接點 102">
              <a:extLst>
                <a:ext uri="{FF2B5EF4-FFF2-40B4-BE49-F238E27FC236}">
                  <a16:creationId xmlns:a16="http://schemas.microsoft.com/office/drawing/2014/main" id="{F817ECF2-E326-392F-AFE4-7D4FD164F531}"/>
                </a:ext>
              </a:extLst>
            </p:cNvPr>
            <p:cNvCxnSpPr>
              <a:cxnSpLocks/>
              <a:stCxn id="85" idx="1"/>
              <a:endCxn id="84" idx="3"/>
            </p:cNvCxnSpPr>
            <p:nvPr/>
          </p:nvCxnSpPr>
          <p:spPr>
            <a:xfrm flipH="1">
              <a:off x="1735832" y="5481297"/>
              <a:ext cx="1973248" cy="1104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線接點 95">
              <a:extLst>
                <a:ext uri="{FF2B5EF4-FFF2-40B4-BE49-F238E27FC236}">
                  <a16:creationId xmlns:a16="http://schemas.microsoft.com/office/drawing/2014/main" id="{5FA81F46-6C83-A616-9E6C-586DF62EC6FF}"/>
                </a:ext>
              </a:extLst>
            </p:cNvPr>
            <p:cNvCxnSpPr>
              <a:cxnSpLocks/>
              <a:stCxn id="91" idx="2"/>
              <a:endCxn id="98" idx="0"/>
            </p:cNvCxnSpPr>
            <p:nvPr/>
          </p:nvCxnSpPr>
          <p:spPr>
            <a:xfrm>
              <a:off x="2658564" y="2359043"/>
              <a:ext cx="22552" cy="26484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91" name="圖片 90" descr="一張含有 筆記本, 筆記型電腦, 小筆記型電腦, 觸控板 的圖片&#10;&#10;AI 產生的內容可能不正確。">
              <a:extLst>
                <a:ext uri="{FF2B5EF4-FFF2-40B4-BE49-F238E27FC236}">
                  <a16:creationId xmlns:a16="http://schemas.microsoft.com/office/drawing/2014/main" id="{8AC8AA32-075C-340E-2D0D-61C0BC4557B5}"/>
                </a:ext>
              </a:extLst>
            </p:cNvPr>
            <p:cNvPicPr>
              <a:picLocks noChangeAspect="1"/>
            </p:cNvPicPr>
            <p:nvPr/>
          </p:nvPicPr>
          <p:blipFill>
            <a:blip r:embed="rId3"/>
            <a:stretch>
              <a:fillRect/>
            </a:stretch>
          </p:blipFill>
          <p:spPr>
            <a:xfrm>
              <a:off x="1927044" y="1261763"/>
              <a:ext cx="1463040" cy="1097280"/>
            </a:xfrm>
            <a:prstGeom prst="rect">
              <a:avLst/>
            </a:prstGeom>
          </p:spPr>
        </p:pic>
        <p:sp>
          <p:nvSpPr>
            <p:cNvPr id="80" name="矩形 79">
              <a:extLst>
                <a:ext uri="{FF2B5EF4-FFF2-40B4-BE49-F238E27FC236}">
                  <a16:creationId xmlns:a16="http://schemas.microsoft.com/office/drawing/2014/main" id="{38FD1A0D-299E-246D-4939-3F42E6F938AB}"/>
                </a:ext>
              </a:extLst>
            </p:cNvPr>
            <p:cNvSpPr/>
            <p:nvPr/>
          </p:nvSpPr>
          <p:spPr>
            <a:xfrm>
              <a:off x="2091775" y="3927309"/>
              <a:ext cx="1200488" cy="62051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sz="2400" b="1" dirty="0"/>
                <a:t>SWB</a:t>
              </a:r>
              <a:endParaRPr lang="zh-TW" altLang="en-US" sz="2400" b="1" dirty="0"/>
            </a:p>
          </p:txBody>
        </p:sp>
        <p:sp>
          <p:nvSpPr>
            <p:cNvPr id="81" name="矩形 80">
              <a:extLst>
                <a:ext uri="{FF2B5EF4-FFF2-40B4-BE49-F238E27FC236}">
                  <a16:creationId xmlns:a16="http://schemas.microsoft.com/office/drawing/2014/main" id="{363BF67D-4090-9ED0-F8D9-0B27CFC93AFA}"/>
                </a:ext>
              </a:extLst>
            </p:cNvPr>
            <p:cNvSpPr/>
            <p:nvPr/>
          </p:nvSpPr>
          <p:spPr>
            <a:xfrm>
              <a:off x="2097037" y="5115554"/>
              <a:ext cx="1200488" cy="62051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sz="2400" b="1" dirty="0"/>
                <a:t>SWC</a:t>
              </a:r>
              <a:endParaRPr lang="zh-TW" altLang="en-US" sz="2400" b="1" dirty="0"/>
            </a:p>
          </p:txBody>
        </p:sp>
        <p:pic>
          <p:nvPicPr>
            <p:cNvPr id="84" name="圖片 83" descr="一張含有 電子產品, 文字, 電子裝置, 電腦 的圖片&#10;&#10;AI 產生的內容可能不正確。">
              <a:extLst>
                <a:ext uri="{FF2B5EF4-FFF2-40B4-BE49-F238E27FC236}">
                  <a16:creationId xmlns:a16="http://schemas.microsoft.com/office/drawing/2014/main" id="{084A7CFF-2759-28FD-A568-280A5C85AF0C}"/>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rcRect l="10805" t="10995" r="13427" b="24267"/>
            <a:stretch/>
          </p:blipFill>
          <p:spPr>
            <a:xfrm>
              <a:off x="372858" y="4910058"/>
              <a:ext cx="1362974" cy="1164566"/>
            </a:xfrm>
            <a:prstGeom prst="rect">
              <a:avLst/>
            </a:prstGeom>
          </p:spPr>
        </p:pic>
        <p:pic>
          <p:nvPicPr>
            <p:cNvPr id="85" name="圖片 84" descr="一張含有 電子產品, 文字, 電子裝置, 電腦 的圖片&#10;&#10;AI 產生的內容可能不正確。">
              <a:extLst>
                <a:ext uri="{FF2B5EF4-FFF2-40B4-BE49-F238E27FC236}">
                  <a16:creationId xmlns:a16="http://schemas.microsoft.com/office/drawing/2014/main" id="{122D1299-1BF2-1B90-C766-3C906A49F168}"/>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rcRect l="10805" t="10995" r="13427" b="24267"/>
            <a:stretch/>
          </p:blipFill>
          <p:spPr>
            <a:xfrm>
              <a:off x="3709080" y="4899014"/>
              <a:ext cx="1362974" cy="1164566"/>
            </a:xfrm>
            <a:prstGeom prst="rect">
              <a:avLst/>
            </a:prstGeom>
          </p:spPr>
        </p:pic>
        <p:pic>
          <p:nvPicPr>
            <p:cNvPr id="87" name="圖片 86" descr="一張含有 圖形, 字型, 標誌, 平面設計 的圖片&#10;&#10;AI 產生的內容可能不正確。">
              <a:extLst>
                <a:ext uri="{FF2B5EF4-FFF2-40B4-BE49-F238E27FC236}">
                  <a16:creationId xmlns:a16="http://schemas.microsoft.com/office/drawing/2014/main" id="{EC78AF76-8ECA-BDD2-A75E-347CC6F135BE}"/>
                </a:ext>
              </a:extLst>
            </p:cNvPr>
            <p:cNvPicPr>
              <a:picLocks noChangeAspect="1"/>
            </p:cNvPicPr>
            <p:nvPr/>
          </p:nvPicPr>
          <p:blipFill>
            <a:blip r:embed="rId6"/>
            <a:srcRect l="18874" t="17758" r="16002" b="26325"/>
            <a:stretch/>
          </p:blipFill>
          <p:spPr>
            <a:xfrm>
              <a:off x="895396" y="1307354"/>
              <a:ext cx="1046234" cy="503049"/>
            </a:xfrm>
            <a:prstGeom prst="rect">
              <a:avLst/>
            </a:prstGeom>
          </p:spPr>
        </p:pic>
        <p:sp>
          <p:nvSpPr>
            <p:cNvPr id="92" name="矩形 91">
              <a:extLst>
                <a:ext uri="{FF2B5EF4-FFF2-40B4-BE49-F238E27FC236}">
                  <a16:creationId xmlns:a16="http://schemas.microsoft.com/office/drawing/2014/main" id="{BB7458AA-6BDF-EB11-7B8A-6080E17D7DC7}"/>
                </a:ext>
              </a:extLst>
            </p:cNvPr>
            <p:cNvSpPr/>
            <p:nvPr/>
          </p:nvSpPr>
          <p:spPr>
            <a:xfrm>
              <a:off x="2091775" y="2767766"/>
              <a:ext cx="1200488" cy="62051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sz="2400" b="1" dirty="0"/>
                <a:t>SWA</a:t>
              </a:r>
              <a:endParaRPr lang="zh-TW" altLang="en-US" sz="2400" b="1" dirty="0"/>
            </a:p>
          </p:txBody>
        </p:sp>
        <p:sp>
          <p:nvSpPr>
            <p:cNvPr id="93" name="橢圓 92">
              <a:extLst>
                <a:ext uri="{FF2B5EF4-FFF2-40B4-BE49-F238E27FC236}">
                  <a16:creationId xmlns:a16="http://schemas.microsoft.com/office/drawing/2014/main" id="{613A2C4C-43DC-F13D-F14B-532B9F2F22AA}"/>
                </a:ext>
              </a:extLst>
            </p:cNvPr>
            <p:cNvSpPr/>
            <p:nvPr/>
          </p:nvSpPr>
          <p:spPr>
            <a:xfrm>
              <a:off x="2558280" y="3276389"/>
              <a:ext cx="212613" cy="22378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94" name="橢圓 93">
              <a:extLst>
                <a:ext uri="{FF2B5EF4-FFF2-40B4-BE49-F238E27FC236}">
                  <a16:creationId xmlns:a16="http://schemas.microsoft.com/office/drawing/2014/main" id="{95BFB083-9CA9-C42F-1615-15B0FECBC14B}"/>
                </a:ext>
              </a:extLst>
            </p:cNvPr>
            <p:cNvSpPr/>
            <p:nvPr/>
          </p:nvSpPr>
          <p:spPr>
            <a:xfrm>
              <a:off x="2558280" y="3785012"/>
              <a:ext cx="212613" cy="22378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7" name="橢圓 96">
              <a:extLst>
                <a:ext uri="{FF2B5EF4-FFF2-40B4-BE49-F238E27FC236}">
                  <a16:creationId xmlns:a16="http://schemas.microsoft.com/office/drawing/2014/main" id="{A56D3B29-E26E-F895-E3C6-613DB87AF776}"/>
                </a:ext>
              </a:extLst>
            </p:cNvPr>
            <p:cNvSpPr/>
            <p:nvPr/>
          </p:nvSpPr>
          <p:spPr>
            <a:xfrm>
              <a:off x="2583953" y="4498845"/>
              <a:ext cx="212613" cy="22378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8" name="橢圓 97">
              <a:extLst>
                <a:ext uri="{FF2B5EF4-FFF2-40B4-BE49-F238E27FC236}">
                  <a16:creationId xmlns:a16="http://schemas.microsoft.com/office/drawing/2014/main" id="{82B028AA-09DE-7ADE-5738-F5D083124E5B}"/>
                </a:ext>
              </a:extLst>
            </p:cNvPr>
            <p:cNvSpPr/>
            <p:nvPr/>
          </p:nvSpPr>
          <p:spPr>
            <a:xfrm>
              <a:off x="2574809" y="5007468"/>
              <a:ext cx="212613" cy="22378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0" name="橢圓 99">
              <a:extLst>
                <a:ext uri="{FF2B5EF4-FFF2-40B4-BE49-F238E27FC236}">
                  <a16:creationId xmlns:a16="http://schemas.microsoft.com/office/drawing/2014/main" id="{1A5479A3-9359-B4A8-8ADA-B6CD31AC387F}"/>
                </a:ext>
              </a:extLst>
            </p:cNvPr>
            <p:cNvSpPr/>
            <p:nvPr/>
          </p:nvSpPr>
          <p:spPr>
            <a:xfrm>
              <a:off x="2559248" y="2644867"/>
              <a:ext cx="212613" cy="223785"/>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101" name="橢圓 100">
              <a:extLst>
                <a:ext uri="{FF2B5EF4-FFF2-40B4-BE49-F238E27FC236}">
                  <a16:creationId xmlns:a16="http://schemas.microsoft.com/office/drawing/2014/main" id="{03362CDD-6E44-5772-5480-471337B60B63}"/>
                </a:ext>
              </a:extLst>
            </p:cNvPr>
            <p:cNvSpPr/>
            <p:nvPr/>
          </p:nvSpPr>
          <p:spPr>
            <a:xfrm>
              <a:off x="3196481" y="5380448"/>
              <a:ext cx="212613" cy="223785"/>
            </a:xfrm>
            <a:prstGeom prst="ellipse">
              <a:avLst/>
            </a:prstGeom>
            <a:solidFill>
              <a:srgbClr val="0070C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2" name="橢圓 101">
              <a:extLst>
                <a:ext uri="{FF2B5EF4-FFF2-40B4-BE49-F238E27FC236}">
                  <a16:creationId xmlns:a16="http://schemas.microsoft.com/office/drawing/2014/main" id="{893E4F1A-7C88-5927-5AC4-FA179DE43E59}"/>
                </a:ext>
              </a:extLst>
            </p:cNvPr>
            <p:cNvSpPr/>
            <p:nvPr/>
          </p:nvSpPr>
          <p:spPr>
            <a:xfrm>
              <a:off x="1985468" y="5350355"/>
              <a:ext cx="212613" cy="223785"/>
            </a:xfrm>
            <a:prstGeom prst="ellipse">
              <a:avLst/>
            </a:prstGeom>
            <a:solidFill>
              <a:srgbClr val="0070C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109" name="橢圓 108">
              <a:extLst>
                <a:ext uri="{FF2B5EF4-FFF2-40B4-BE49-F238E27FC236}">
                  <a16:creationId xmlns:a16="http://schemas.microsoft.com/office/drawing/2014/main" id="{0D3BA853-BB9A-7292-CE68-B7EC64486C38}"/>
                </a:ext>
              </a:extLst>
            </p:cNvPr>
            <p:cNvSpPr/>
            <p:nvPr/>
          </p:nvSpPr>
          <p:spPr>
            <a:xfrm>
              <a:off x="2241228" y="5670528"/>
              <a:ext cx="212613" cy="223785"/>
            </a:xfrm>
            <a:prstGeom prst="ellipse">
              <a:avLst/>
            </a:prstGeom>
            <a:solidFill>
              <a:srgbClr val="C0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114" name="群組 113">
            <a:extLst>
              <a:ext uri="{FF2B5EF4-FFF2-40B4-BE49-F238E27FC236}">
                <a16:creationId xmlns:a16="http://schemas.microsoft.com/office/drawing/2014/main" id="{2868EC6C-984E-8704-CA42-E58F818AE07A}"/>
              </a:ext>
            </a:extLst>
          </p:cNvPr>
          <p:cNvGrpSpPr/>
          <p:nvPr/>
        </p:nvGrpSpPr>
        <p:grpSpPr>
          <a:xfrm>
            <a:off x="6073044" y="5180833"/>
            <a:ext cx="220790" cy="1251368"/>
            <a:chOff x="6592855" y="1398013"/>
            <a:chExt cx="220790" cy="1251368"/>
          </a:xfrm>
        </p:grpSpPr>
        <p:sp>
          <p:nvSpPr>
            <p:cNvPr id="110" name="橢圓 109">
              <a:extLst>
                <a:ext uri="{FF2B5EF4-FFF2-40B4-BE49-F238E27FC236}">
                  <a16:creationId xmlns:a16="http://schemas.microsoft.com/office/drawing/2014/main" id="{C9A46C5A-BFF2-1535-FD9D-E0C892FA9987}"/>
                </a:ext>
              </a:extLst>
            </p:cNvPr>
            <p:cNvSpPr/>
            <p:nvPr/>
          </p:nvSpPr>
          <p:spPr>
            <a:xfrm>
              <a:off x="6592856" y="1398013"/>
              <a:ext cx="212613" cy="22378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1" name="橢圓 110">
              <a:extLst>
                <a:ext uri="{FF2B5EF4-FFF2-40B4-BE49-F238E27FC236}">
                  <a16:creationId xmlns:a16="http://schemas.microsoft.com/office/drawing/2014/main" id="{F2D1AC1A-132C-25FB-2460-08F08103C5F6}"/>
                </a:ext>
              </a:extLst>
            </p:cNvPr>
            <p:cNvSpPr/>
            <p:nvPr/>
          </p:nvSpPr>
          <p:spPr>
            <a:xfrm>
              <a:off x="6601032" y="2091962"/>
              <a:ext cx="212613" cy="223785"/>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112" name="橢圓 111">
              <a:extLst>
                <a:ext uri="{FF2B5EF4-FFF2-40B4-BE49-F238E27FC236}">
                  <a16:creationId xmlns:a16="http://schemas.microsoft.com/office/drawing/2014/main" id="{D9075443-2DD1-AE39-DA49-1031573DC5F6}"/>
                </a:ext>
              </a:extLst>
            </p:cNvPr>
            <p:cNvSpPr/>
            <p:nvPr/>
          </p:nvSpPr>
          <p:spPr>
            <a:xfrm>
              <a:off x="6601031" y="1761211"/>
              <a:ext cx="212613" cy="223785"/>
            </a:xfrm>
            <a:prstGeom prst="ellipse">
              <a:avLst/>
            </a:prstGeom>
            <a:solidFill>
              <a:srgbClr val="0070C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3" name="橢圓 112">
              <a:extLst>
                <a:ext uri="{FF2B5EF4-FFF2-40B4-BE49-F238E27FC236}">
                  <a16:creationId xmlns:a16="http://schemas.microsoft.com/office/drawing/2014/main" id="{0FAA7B11-E126-58DE-4509-173C649A00A2}"/>
                </a:ext>
              </a:extLst>
            </p:cNvPr>
            <p:cNvSpPr/>
            <p:nvPr/>
          </p:nvSpPr>
          <p:spPr>
            <a:xfrm>
              <a:off x="6592855" y="2425596"/>
              <a:ext cx="212613" cy="223785"/>
            </a:xfrm>
            <a:prstGeom prst="ellipse">
              <a:avLst/>
            </a:prstGeom>
            <a:solidFill>
              <a:srgbClr val="C0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
        <p:nvSpPr>
          <p:cNvPr id="124" name="右中括弧 123">
            <a:extLst>
              <a:ext uri="{FF2B5EF4-FFF2-40B4-BE49-F238E27FC236}">
                <a16:creationId xmlns:a16="http://schemas.microsoft.com/office/drawing/2014/main" id="{87B945FE-9528-531C-6CA3-8C687292BABF}"/>
              </a:ext>
            </a:extLst>
          </p:cNvPr>
          <p:cNvSpPr/>
          <p:nvPr/>
        </p:nvSpPr>
        <p:spPr>
          <a:xfrm rot="5400000">
            <a:off x="2814689" y="4456809"/>
            <a:ext cx="341127" cy="3529584"/>
          </a:xfrm>
          <a:prstGeom prst="rightBracket">
            <a:avLst>
              <a:gd name="adj" fmla="val 0"/>
            </a:avLst>
          </a:prstGeom>
          <a:ln w="76200">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a:p>
        </p:txBody>
      </p:sp>
      <p:sp>
        <p:nvSpPr>
          <p:cNvPr id="126" name="手繪多邊形: 圖案 125">
            <a:extLst>
              <a:ext uri="{FF2B5EF4-FFF2-40B4-BE49-F238E27FC236}">
                <a16:creationId xmlns:a16="http://schemas.microsoft.com/office/drawing/2014/main" id="{A7E720FE-F6C9-0EE2-30C5-C25A60DF8210}"/>
              </a:ext>
            </a:extLst>
          </p:cNvPr>
          <p:cNvSpPr/>
          <p:nvPr/>
        </p:nvSpPr>
        <p:spPr>
          <a:xfrm>
            <a:off x="1457539" y="2354548"/>
            <a:ext cx="980964" cy="2752344"/>
          </a:xfrm>
          <a:custGeom>
            <a:avLst/>
            <a:gdLst>
              <a:gd name="connsiteX0" fmla="*/ 980964 w 980964"/>
              <a:gd name="connsiteY0" fmla="*/ 2752344 h 2752344"/>
              <a:gd name="connsiteX1" fmla="*/ 2556 w 980964"/>
              <a:gd name="connsiteY1" fmla="*/ 1435608 h 2752344"/>
              <a:gd name="connsiteX2" fmla="*/ 697500 w 980964"/>
              <a:gd name="connsiteY2" fmla="*/ 0 h 2752344"/>
            </a:gdLst>
            <a:ahLst/>
            <a:cxnLst>
              <a:cxn ang="0">
                <a:pos x="connsiteX0" y="connsiteY0"/>
              </a:cxn>
              <a:cxn ang="0">
                <a:pos x="connsiteX1" y="connsiteY1"/>
              </a:cxn>
              <a:cxn ang="0">
                <a:pos x="connsiteX2" y="connsiteY2"/>
              </a:cxn>
            </a:cxnLst>
            <a:rect l="l" t="t" r="r" b="b"/>
            <a:pathLst>
              <a:path w="980964" h="2752344">
                <a:moveTo>
                  <a:pt x="980964" y="2752344"/>
                </a:moveTo>
                <a:cubicBezTo>
                  <a:pt x="515382" y="2323338"/>
                  <a:pt x="49800" y="1894332"/>
                  <a:pt x="2556" y="1435608"/>
                </a:cubicBezTo>
                <a:cubicBezTo>
                  <a:pt x="-44688" y="976884"/>
                  <a:pt x="577104" y="225552"/>
                  <a:pt x="697500" y="0"/>
                </a:cubicBezTo>
              </a:path>
            </a:pathLst>
          </a:custGeom>
          <a:ln w="7620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a:solidFill>
                <a:schemeClr val="tx1"/>
              </a:solidFill>
            </a:endParaRPr>
          </a:p>
        </p:txBody>
      </p:sp>
      <p:sp>
        <p:nvSpPr>
          <p:cNvPr id="3" name="文字方塊 2">
            <a:extLst>
              <a:ext uri="{FF2B5EF4-FFF2-40B4-BE49-F238E27FC236}">
                <a16:creationId xmlns:a16="http://schemas.microsoft.com/office/drawing/2014/main" id="{5D111B28-3D2B-EE3F-3445-0223D3B5791C}"/>
              </a:ext>
            </a:extLst>
          </p:cNvPr>
          <p:cNvSpPr txBox="1"/>
          <p:nvPr/>
        </p:nvSpPr>
        <p:spPr>
          <a:xfrm>
            <a:off x="2475411" y="6164245"/>
            <a:ext cx="1116557" cy="378390"/>
          </a:xfrm>
          <a:prstGeom prst="rect">
            <a:avLst/>
          </a:prstGeom>
          <a:solidFill>
            <a:schemeClr val="bg1"/>
          </a:solidFill>
        </p:spPr>
        <p:txBody>
          <a:bodyPr wrap="square" rtlCol="0">
            <a:spAutoFit/>
          </a:bodyPr>
          <a:lstStyle/>
          <a:p>
            <a:pPr algn="ctr"/>
            <a:r>
              <a:rPr lang="en-US" altLang="zh-TW" dirty="0">
                <a:solidFill>
                  <a:srgbClr val="C00000"/>
                </a:solidFill>
                <a:latin typeface="Arial Black" panose="020B0A04020102020204" pitchFamily="34" charset="0"/>
              </a:rPr>
              <a:t>Traffic </a:t>
            </a:r>
            <a:endParaRPr lang="zh-TW" altLang="en-US" dirty="0">
              <a:solidFill>
                <a:srgbClr val="C00000"/>
              </a:solidFill>
              <a:latin typeface="Arial Black" panose="020B0A04020102020204" pitchFamily="34" charset="0"/>
            </a:endParaRPr>
          </a:p>
        </p:txBody>
      </p:sp>
      <p:sp>
        <p:nvSpPr>
          <p:cNvPr id="5" name="TextBox 4">
            <a:extLst>
              <a:ext uri="{FF2B5EF4-FFF2-40B4-BE49-F238E27FC236}">
                <a16:creationId xmlns:a16="http://schemas.microsoft.com/office/drawing/2014/main" id="{918B817B-9EDE-BD5D-F7AF-01EFAB6F6FAF}"/>
              </a:ext>
            </a:extLst>
          </p:cNvPr>
          <p:cNvSpPr txBox="1"/>
          <p:nvPr/>
        </p:nvSpPr>
        <p:spPr>
          <a:xfrm>
            <a:off x="5006527" y="1289573"/>
            <a:ext cx="7034306" cy="1815882"/>
          </a:xfrm>
          <a:prstGeom prst="rect">
            <a:avLst/>
          </a:prstGeom>
          <a:noFill/>
        </p:spPr>
        <p:txBody>
          <a:bodyPr wrap="square">
            <a:spAutoFit/>
          </a:bodyPr>
          <a:lstStyle/>
          <a:p>
            <a:r>
              <a:rPr lang="en-US" altLang="zh-TW" sz="2800" b="1" dirty="0">
                <a:solidFill>
                  <a:srgbClr val="FF0000"/>
                </a:solidFill>
              </a:rPr>
              <a:t>R</a:t>
            </a:r>
            <a:r>
              <a:rPr lang="en-US" altLang="zh-TW" sz="2800" b="1" dirty="0"/>
              <a:t>emote </a:t>
            </a:r>
            <a:r>
              <a:rPr lang="en-US" altLang="zh-TW" sz="2800" b="1" dirty="0">
                <a:solidFill>
                  <a:srgbClr val="FF0000"/>
                </a:solidFill>
              </a:rPr>
              <a:t>S</a:t>
            </a:r>
            <a:r>
              <a:rPr lang="en-US" altLang="zh-TW" sz="2800" b="1" dirty="0"/>
              <a:t>witched </a:t>
            </a:r>
            <a:r>
              <a:rPr lang="en-US" altLang="zh-TW" sz="2800" b="1" dirty="0">
                <a:solidFill>
                  <a:srgbClr val="FF0000"/>
                </a:solidFill>
              </a:rPr>
              <a:t>P</a:t>
            </a:r>
            <a:r>
              <a:rPr lang="en-US" altLang="zh-TW" sz="2800" b="1" dirty="0"/>
              <a:t>ort </a:t>
            </a:r>
            <a:r>
              <a:rPr lang="en-US" altLang="zh-TW" sz="2800" b="1" dirty="0">
                <a:solidFill>
                  <a:srgbClr val="FF0000"/>
                </a:solidFill>
              </a:rPr>
              <a:t>An</a:t>
            </a:r>
            <a:r>
              <a:rPr lang="en-US" altLang="zh-TW" sz="2800" b="1" dirty="0"/>
              <a:t>alyzer </a:t>
            </a:r>
          </a:p>
          <a:p>
            <a:r>
              <a:rPr lang="en-US" altLang="zh-TW" sz="2800" dirty="0"/>
              <a:t>let the data can be monitored to remote single/multiple terminal ports on the other switches.</a:t>
            </a:r>
          </a:p>
        </p:txBody>
      </p:sp>
    </p:spTree>
    <p:extLst>
      <p:ext uri="{BB962C8B-B14F-4D97-AF65-F5344CB8AC3E}">
        <p14:creationId xmlns:p14="http://schemas.microsoft.com/office/powerpoint/2010/main" val="25821938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CB1D28-0328-2674-3E6A-F9BEA61F5587}"/>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D564D5D2-2ADD-A732-8A16-1F6AE4BA72DD}"/>
              </a:ext>
            </a:extLst>
          </p:cNvPr>
          <p:cNvSpPr>
            <a:spLocks noGrp="1"/>
          </p:cNvSpPr>
          <p:nvPr>
            <p:ph type="title"/>
          </p:nvPr>
        </p:nvSpPr>
        <p:spPr/>
        <p:txBody>
          <a:bodyPr>
            <a:normAutofit/>
          </a:bodyPr>
          <a:lstStyle/>
          <a:p>
            <a:r>
              <a:rPr lang="en-US" altLang="zh-TW" dirty="0"/>
              <a:t>Port Mirror: RSPAN</a:t>
            </a:r>
            <a:r>
              <a:rPr lang="zh-TW" altLang="en-US" dirty="0"/>
              <a:t> </a:t>
            </a:r>
          </a:p>
        </p:txBody>
      </p:sp>
      <p:sp>
        <p:nvSpPr>
          <p:cNvPr id="64" name="文字版面配置區 2">
            <a:extLst>
              <a:ext uri="{FF2B5EF4-FFF2-40B4-BE49-F238E27FC236}">
                <a16:creationId xmlns:a16="http://schemas.microsoft.com/office/drawing/2014/main" id="{8D6B4B9F-003E-6D84-1EF6-CD5EB86E19A1}"/>
              </a:ext>
            </a:extLst>
          </p:cNvPr>
          <p:cNvSpPr txBox="1">
            <a:spLocks/>
          </p:cNvSpPr>
          <p:nvPr/>
        </p:nvSpPr>
        <p:spPr>
          <a:xfrm>
            <a:off x="905242" y="1371893"/>
            <a:ext cx="3845767" cy="519501"/>
          </a:xfrm>
          <a:prstGeom prst="rect">
            <a:avLst/>
          </a:prstGeom>
        </p:spPr>
        <p:txBody>
          <a:bodyPr vert="horz" lIns="91440" tIns="45720" rIns="91440" bIns="45720" rtlCol="0">
            <a:normAutofit/>
          </a:bodyPr>
          <a:lstStyle>
            <a:lvl1pPr marL="358775" marR="0" indent="-358775" algn="l" defTabSz="914400" rtl="0" eaLnBrk="1" fontAlgn="auto" latinLnBrk="0" hangingPunct="1">
              <a:lnSpc>
                <a:spcPct val="100000"/>
              </a:lnSpc>
              <a:spcBef>
                <a:spcPts val="1000"/>
              </a:spcBef>
              <a:spcAft>
                <a:spcPts val="0"/>
              </a:spcAft>
              <a:buClr>
                <a:schemeClr val="bg2">
                  <a:lumMod val="25000"/>
                </a:schemeClr>
              </a:buClr>
              <a:buSzTx/>
              <a:buFont typeface="Arial" panose="020B0604020202020204" pitchFamily="34" charset="0"/>
              <a:buChar char="●"/>
              <a:tabLst/>
              <a:defRPr kumimoji="1" lang="zh-TW" altLang="en-US" sz="2200" b="1" i="0" u="none" strike="noStrike" kern="1200" cap="none">
                <a:solidFill>
                  <a:schemeClr val="tx1"/>
                </a:solidFill>
                <a:latin typeface="Arial" panose="020B0604020202020204" pitchFamily="34" charset="0"/>
                <a:ea typeface="Arial" panose="020B0604020202020204" pitchFamily="34" charset="0"/>
                <a:cs typeface="Arial" panose="020B0604020202020204" pitchFamily="34" charset="0"/>
                <a:sym typeface="Arial"/>
              </a:defRPr>
            </a:lvl1pPr>
            <a:lvl2pPr marL="685800" indent="-228600" algn="l" defTabSz="914400" rtl="0" eaLnBrk="1" latinLnBrk="0" hangingPunct="1">
              <a:lnSpc>
                <a:spcPct val="100000"/>
              </a:lnSpc>
              <a:spcBef>
                <a:spcPts val="600"/>
              </a:spcBef>
              <a:buClr>
                <a:schemeClr val="accent1"/>
              </a:buClr>
              <a:buFont typeface="Arial" panose="020B0604020202020204" pitchFamily="34" charset="0"/>
              <a:buChar char="○"/>
              <a:defRPr sz="1800" b="1" kern="120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600"/>
              </a:spcBef>
              <a:buClr>
                <a:schemeClr val="bg2">
                  <a:lumMod val="25000"/>
                </a:schemeClr>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1657350" marR="0" indent="-285750" algn="l" defTabSz="914400" rtl="0" eaLnBrk="1" fontAlgn="auto" latinLnBrk="0" hangingPunct="1">
              <a:lnSpc>
                <a:spcPct val="90000"/>
              </a:lnSpc>
              <a:spcBef>
                <a:spcPts val="600"/>
              </a:spcBef>
              <a:spcAft>
                <a:spcPts val="0"/>
              </a:spcAft>
              <a:buClr>
                <a:schemeClr val="tx1"/>
              </a:buClr>
              <a:buSzTx/>
              <a:buFont typeface="Arial" panose="020B0604020202020204" pitchFamily="34" charset="0"/>
              <a:buChar char="»"/>
              <a:tabLst/>
              <a:defRPr sz="1400" kern="1200" baseline="0">
                <a:solidFill>
                  <a:schemeClr val="tx1"/>
                </a:solidFill>
                <a:latin typeface="+mn-lt"/>
                <a:ea typeface="+mn-ea"/>
                <a:cs typeface="+mn-cs"/>
              </a:defRPr>
            </a:lvl4pPr>
            <a:lvl5pPr marL="2114550" indent="-285750" algn="l" defTabSz="914400" rtl="0" eaLnBrk="1" latinLnBrk="0" hangingPunct="1">
              <a:lnSpc>
                <a:spcPct val="90000"/>
              </a:lnSpc>
              <a:spcBef>
                <a:spcPts val="500"/>
              </a:spcBef>
              <a:buClr>
                <a:schemeClr val="tx1"/>
              </a:buClr>
              <a:buFont typeface="Arial" panose="020B0604020202020204" pitchFamily="34" charset="0"/>
              <a:buChar char="»"/>
              <a:defRPr sz="1200" kern="120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1800" dirty="0"/>
          </a:p>
        </p:txBody>
      </p:sp>
      <p:pic>
        <p:nvPicPr>
          <p:cNvPr id="5" name="圖片 4">
            <a:extLst>
              <a:ext uri="{FF2B5EF4-FFF2-40B4-BE49-F238E27FC236}">
                <a16:creationId xmlns:a16="http://schemas.microsoft.com/office/drawing/2014/main" id="{8BC30B5E-AAA7-BB24-6901-B9A07D811CA4}"/>
              </a:ext>
            </a:extLst>
          </p:cNvPr>
          <p:cNvPicPr>
            <a:picLocks noChangeAspect="1"/>
          </p:cNvPicPr>
          <p:nvPr/>
        </p:nvPicPr>
        <p:blipFill>
          <a:blip r:embed="rId2"/>
          <a:stretch>
            <a:fillRect/>
          </a:stretch>
        </p:blipFill>
        <p:spPr>
          <a:xfrm>
            <a:off x="304485" y="1480415"/>
            <a:ext cx="6667634" cy="2930361"/>
          </a:xfrm>
          <a:prstGeom prst="rect">
            <a:avLst/>
          </a:prstGeom>
          <a:ln>
            <a:solidFill>
              <a:schemeClr val="bg1">
                <a:lumMod val="65000"/>
              </a:schemeClr>
            </a:solidFill>
          </a:ln>
        </p:spPr>
      </p:pic>
      <p:pic>
        <p:nvPicPr>
          <p:cNvPr id="7" name="圖片 6">
            <a:extLst>
              <a:ext uri="{FF2B5EF4-FFF2-40B4-BE49-F238E27FC236}">
                <a16:creationId xmlns:a16="http://schemas.microsoft.com/office/drawing/2014/main" id="{C3CFF899-D621-9CE1-05CD-68A44E10CB5A}"/>
              </a:ext>
            </a:extLst>
          </p:cNvPr>
          <p:cNvPicPr>
            <a:picLocks noChangeAspect="1"/>
          </p:cNvPicPr>
          <p:nvPr/>
        </p:nvPicPr>
        <p:blipFill>
          <a:blip r:embed="rId3"/>
          <a:srcRect b="17840"/>
          <a:stretch/>
        </p:blipFill>
        <p:spPr>
          <a:xfrm>
            <a:off x="5853927" y="4584912"/>
            <a:ext cx="5822868" cy="1812762"/>
          </a:xfrm>
          <a:prstGeom prst="rect">
            <a:avLst/>
          </a:prstGeom>
          <a:ln>
            <a:solidFill>
              <a:schemeClr val="bg1">
                <a:lumMod val="65000"/>
              </a:schemeClr>
            </a:solidFill>
          </a:ln>
        </p:spPr>
      </p:pic>
      <p:sp>
        <p:nvSpPr>
          <p:cNvPr id="8" name="矩形 7">
            <a:extLst>
              <a:ext uri="{FF2B5EF4-FFF2-40B4-BE49-F238E27FC236}">
                <a16:creationId xmlns:a16="http://schemas.microsoft.com/office/drawing/2014/main" id="{F1D554D4-67CC-580C-22B0-ED3ACC0C2D80}"/>
              </a:ext>
            </a:extLst>
          </p:cNvPr>
          <p:cNvSpPr/>
          <p:nvPr/>
        </p:nvSpPr>
        <p:spPr>
          <a:xfrm>
            <a:off x="2219007" y="3338547"/>
            <a:ext cx="2113935" cy="721006"/>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ln>
                <a:solidFill>
                  <a:srgbClr val="FF0000"/>
                </a:solidFill>
              </a:ln>
              <a:noFill/>
            </a:endParaRPr>
          </a:p>
        </p:txBody>
      </p:sp>
      <p:sp>
        <p:nvSpPr>
          <p:cNvPr id="12" name="文字方塊 11">
            <a:extLst>
              <a:ext uri="{FF2B5EF4-FFF2-40B4-BE49-F238E27FC236}">
                <a16:creationId xmlns:a16="http://schemas.microsoft.com/office/drawing/2014/main" id="{DC2F2491-F26A-5703-0980-129BC42958ED}"/>
              </a:ext>
            </a:extLst>
          </p:cNvPr>
          <p:cNvSpPr txBox="1"/>
          <p:nvPr/>
        </p:nvSpPr>
        <p:spPr>
          <a:xfrm>
            <a:off x="304484" y="1139065"/>
            <a:ext cx="1188807" cy="307777"/>
          </a:xfrm>
          <a:prstGeom prst="rect">
            <a:avLst/>
          </a:prstGeom>
          <a:noFill/>
        </p:spPr>
        <p:txBody>
          <a:bodyPr wrap="square" rtlCol="0">
            <a:spAutoFit/>
          </a:bodyPr>
          <a:lstStyle/>
          <a:p>
            <a:r>
              <a:rPr lang="en-US" altLang="zh-TW" sz="1400" b="1" dirty="0">
                <a:solidFill>
                  <a:srgbClr val="FF0000"/>
                </a:solidFill>
              </a:rPr>
              <a:t>New</a:t>
            </a:r>
            <a:endParaRPr lang="zh-TW" altLang="en-US" sz="1400" b="1" dirty="0">
              <a:solidFill>
                <a:srgbClr val="FF0000"/>
              </a:solidFill>
            </a:endParaRPr>
          </a:p>
        </p:txBody>
      </p:sp>
      <p:sp>
        <p:nvSpPr>
          <p:cNvPr id="13" name="文字方塊 12">
            <a:extLst>
              <a:ext uri="{FF2B5EF4-FFF2-40B4-BE49-F238E27FC236}">
                <a16:creationId xmlns:a16="http://schemas.microsoft.com/office/drawing/2014/main" id="{8002FA08-E57C-4DEB-8BF4-207F174A96AF}"/>
              </a:ext>
            </a:extLst>
          </p:cNvPr>
          <p:cNvSpPr txBox="1"/>
          <p:nvPr/>
        </p:nvSpPr>
        <p:spPr>
          <a:xfrm>
            <a:off x="10487988" y="4270213"/>
            <a:ext cx="1188807" cy="307777"/>
          </a:xfrm>
          <a:prstGeom prst="rect">
            <a:avLst/>
          </a:prstGeom>
          <a:noFill/>
        </p:spPr>
        <p:txBody>
          <a:bodyPr wrap="square" rtlCol="0">
            <a:spAutoFit/>
          </a:bodyPr>
          <a:lstStyle/>
          <a:p>
            <a:pPr algn="r"/>
            <a:r>
              <a:rPr lang="en-US" altLang="zh-TW" sz="1400" b="1" dirty="0">
                <a:solidFill>
                  <a:srgbClr val="FF0000"/>
                </a:solidFill>
              </a:rPr>
              <a:t>Previous</a:t>
            </a:r>
            <a:endParaRPr lang="zh-TW" altLang="en-US" sz="1400" b="1" dirty="0">
              <a:solidFill>
                <a:srgbClr val="FF0000"/>
              </a:solidFill>
            </a:endParaRPr>
          </a:p>
        </p:txBody>
      </p:sp>
    </p:spTree>
    <p:extLst>
      <p:ext uri="{BB962C8B-B14F-4D97-AF65-F5344CB8AC3E}">
        <p14:creationId xmlns:p14="http://schemas.microsoft.com/office/powerpoint/2010/main" val="932994653"/>
      </p:ext>
    </p:extLst>
  </p:cSld>
  <p:clrMapOvr>
    <a:masterClrMapping/>
  </p:clrMapOvr>
</p:sld>
</file>

<file path=ppt/theme/theme1.xml><?xml version="1.0" encoding="utf-8"?>
<a:theme xmlns:a="http://schemas.openxmlformats.org/drawingml/2006/main" name="1_Moxa_template">
  <a:themeElements>
    <a:clrScheme name="Moxa ">
      <a:dk1>
        <a:srgbClr val="090A0F"/>
      </a:dk1>
      <a:lt1>
        <a:srgbClr val="FFFFFF"/>
      </a:lt1>
      <a:dk2>
        <a:srgbClr val="008787"/>
      </a:dk2>
      <a:lt2>
        <a:srgbClr val="E7E6E6"/>
      </a:lt2>
      <a:accent1>
        <a:srgbClr val="008787"/>
      </a:accent1>
      <a:accent2>
        <a:srgbClr val="4CABAB"/>
      </a:accent2>
      <a:accent3>
        <a:srgbClr val="C9D0C6"/>
      </a:accent3>
      <a:accent4>
        <a:srgbClr val="77B800"/>
      </a:accent4>
      <a:accent5>
        <a:srgbClr val="FA933E"/>
      </a:accent5>
      <a:accent6>
        <a:srgbClr val="009DDB"/>
      </a:accent6>
      <a:hlink>
        <a:srgbClr val="009DDB"/>
      </a:hlink>
      <a:folHlink>
        <a:srgbClr val="B2DBD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佈景主題">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and.potx" id="{032A329C-11A6-4C79-BA6F-66589B4542B6}" vid="{41C9DE5A-EDD4-4C55-8BCD-FB64D55FBD25}"/>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73ce642-f512-4837-a674-e86e9929dce5">
      <Terms xmlns="http://schemas.microsoft.com/office/infopath/2007/PartnerControls"/>
    </lcf76f155ced4ddcb4097134ff3c332f>
    <TaxCatchAll xmlns="c21419a8-5d08-433c-89f5-1cd804b0cc7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A754447C52D6446B35585A6B16C0A8C" ma:contentTypeVersion="19" ma:contentTypeDescription="Create a new document." ma:contentTypeScope="" ma:versionID="fca4a3da0e641772d617eb5aec78f100">
  <xsd:schema xmlns:xsd="http://www.w3.org/2001/XMLSchema" xmlns:xs="http://www.w3.org/2001/XMLSchema" xmlns:p="http://schemas.microsoft.com/office/2006/metadata/properties" xmlns:ns2="573ce642-f512-4837-a674-e86e9929dce5" xmlns:ns3="c21419a8-5d08-433c-89f5-1cd804b0cc75" targetNamespace="http://schemas.microsoft.com/office/2006/metadata/properties" ma:root="true" ma:fieldsID="dc63d6e394e7082f5676da1c8b9d9284" ns2:_="" ns3:_="">
    <xsd:import namespace="573ce642-f512-4837-a674-e86e9929dce5"/>
    <xsd:import namespace="c21419a8-5d08-433c-89f5-1cd804b0cc7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LengthInSeconds" minOccurs="0"/>
                <xsd:element ref="ns2:MediaServiceSearchProperties" minOccurs="0"/>
                <xsd:element ref="ns3:SharedWithUsers" minOccurs="0"/>
                <xsd:element ref="ns3:SharedWithDetail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73ce642-f512-4837-a674-e86e9929dce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bbc5931a-3143-486f-9600-35c3d708de30" ma:termSetId="09814cd3-568e-fe90-9814-8d621ff8fb84" ma:anchorId="fba54fb3-c3e1-fe81-a776-ca4b69148c4d" ma:open="true" ma:isKeyword="false">
      <xsd:complexType>
        <xsd:sequence>
          <xsd:element ref="pc:Terms" minOccurs="0" maxOccurs="1"/>
        </xsd:sequence>
      </xsd:complex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21419a8-5d08-433c-89f5-1cd804b0cc75"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b8c04250-3526-4518-93b1-002b1c07b8ff}" ma:internalName="TaxCatchAll" ma:showField="CatchAllData" ma:web="c21419a8-5d08-433c-89f5-1cd804b0cc75">
      <xsd:complexType>
        <xsd:complexContent>
          <xsd:extension base="dms:MultiChoiceLookup">
            <xsd:sequence>
              <xsd:element name="Value" type="dms:Lookup" maxOccurs="unbounded" minOccurs="0" nillable="true"/>
            </xsd:sequence>
          </xsd:extension>
        </xsd:complexContent>
      </xsd:complexType>
    </xsd:element>
    <xsd:element name="SharedWithUsers" ma:index="2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E98E9A7-364F-4D4D-803C-15B6C7D3A3F2}">
  <ds:schemaRefs>
    <ds:schemaRef ds:uri="http://schemas.microsoft.com/sharepoint/v3/contenttype/forms"/>
  </ds:schemaRefs>
</ds:datastoreItem>
</file>

<file path=customXml/itemProps2.xml><?xml version="1.0" encoding="utf-8"?>
<ds:datastoreItem xmlns:ds="http://schemas.openxmlformats.org/officeDocument/2006/customXml" ds:itemID="{CE869F9F-A67E-4564-B257-19EBDB071EB3}">
  <ds:schemaRefs>
    <ds:schemaRef ds:uri="http://purl.org/dc/terms/"/>
    <ds:schemaRef ds:uri="http://purl.org/dc/dcmitype/"/>
    <ds:schemaRef ds:uri="3cbb438b-61d9-42f0-a676-e71981abdb1c"/>
    <ds:schemaRef ds:uri="http://purl.org/dc/elements/1.1/"/>
    <ds:schemaRef ds:uri="http://schemas.microsoft.com/office/infopath/2007/PartnerControls"/>
    <ds:schemaRef ds:uri="http://schemas.microsoft.com/office/2006/documentManagement/types"/>
    <ds:schemaRef ds:uri="http://schemas.openxmlformats.org/package/2006/metadata/core-properties"/>
    <ds:schemaRef ds:uri="445a91a3-602e-4ddd-b709-0cc8d6f8c0b7"/>
    <ds:schemaRef ds:uri="http://schemas.microsoft.com/office/2006/metadata/properties"/>
    <ds:schemaRef ds:uri="http://www.w3.org/XML/1998/namespace"/>
    <ds:schemaRef ds:uri="573ce642-f512-4837-a674-e86e9929dce5"/>
    <ds:schemaRef ds:uri="c21419a8-5d08-433c-89f5-1cd804b0cc75"/>
  </ds:schemaRefs>
</ds:datastoreItem>
</file>

<file path=customXml/itemProps3.xml><?xml version="1.0" encoding="utf-8"?>
<ds:datastoreItem xmlns:ds="http://schemas.openxmlformats.org/officeDocument/2006/customXml" ds:itemID="{7E698878-D063-445D-89C5-EE1D987842E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73ce642-f512-4837-a674-e86e9929dce5"/>
    <ds:schemaRef ds:uri="c21419a8-5d08-433c-89f5-1cd804b0cc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blank</Template>
  <TotalTime>0</TotalTime>
  <Words>2809</Words>
  <Application>Microsoft Office PowerPoint</Application>
  <PresentationFormat>Custom</PresentationFormat>
  <Paragraphs>574</Paragraphs>
  <Slides>50</Slides>
  <Notes>16</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50</vt:i4>
      </vt:variant>
    </vt:vector>
  </HeadingPairs>
  <TitlesOfParts>
    <vt:vector size="56" baseType="lpstr">
      <vt:lpstr>Aptos Black</vt:lpstr>
      <vt:lpstr>Arial</vt:lpstr>
      <vt:lpstr>Arial Black</vt:lpstr>
      <vt:lpstr>Calibri</vt:lpstr>
      <vt:lpstr>Wingdings</vt:lpstr>
      <vt:lpstr>1_Moxa_template</vt:lpstr>
      <vt:lpstr>PowerPoint Presentation</vt:lpstr>
      <vt:lpstr>AGENDA</vt:lpstr>
      <vt:lpstr>Why eCos Matters?</vt:lpstr>
      <vt:lpstr>AGENDA</vt:lpstr>
      <vt:lpstr>New Features</vt:lpstr>
      <vt:lpstr>Models</vt:lpstr>
      <vt:lpstr>RSPAN</vt:lpstr>
      <vt:lpstr>RSPAN Concept</vt:lpstr>
      <vt:lpstr>Port Mirror: RSPAN </vt:lpstr>
      <vt:lpstr>RSPAN Setting</vt:lpstr>
      <vt:lpstr>RSPAN – Note </vt:lpstr>
      <vt:lpstr>BPDU  Attack Prevention</vt:lpstr>
      <vt:lpstr>What is BPDU?</vt:lpstr>
      <vt:lpstr>PowerPoint Presentation</vt:lpstr>
      <vt:lpstr>Why Are BPDU Attacks Dangerous?</vt:lpstr>
      <vt:lpstr>Security: BPDU attack prevention mechanism</vt:lpstr>
      <vt:lpstr>AGENDA</vt:lpstr>
      <vt:lpstr>Enhancements </vt:lpstr>
      <vt:lpstr>VLAN: Trunk port PVID egress rule</vt:lpstr>
      <vt:lpstr>VLAN: Trunk port PVID egress rule</vt:lpstr>
      <vt:lpstr>Rate Limiting: Port shutdown behavior</vt:lpstr>
      <vt:lpstr>Quick Reminder! IP Address Types &amp; Ethernet Addresses</vt:lpstr>
      <vt:lpstr>Why 4464 fps?</vt:lpstr>
      <vt:lpstr>Syslog: Authentication through TLS</vt:lpstr>
      <vt:lpstr>Login Authentication: Support 2nd RADIUS Server</vt:lpstr>
      <vt:lpstr>MAB: Support more authentication type</vt:lpstr>
      <vt:lpstr>MRP: User-Defined UUID</vt:lpstr>
      <vt:lpstr>CLI: Import SSL certificate through CLI</vt:lpstr>
      <vt:lpstr>Industrial protocol related</vt:lpstr>
      <vt:lpstr>AGENDA</vt:lpstr>
      <vt:lpstr>Proposed Timing</vt:lpstr>
      <vt:lpstr>Proposed Setup</vt:lpstr>
      <vt:lpstr>Hands-On 1 : Syslog authentication over TLS</vt:lpstr>
      <vt:lpstr>Hands-On 1 Test Setup</vt:lpstr>
      <vt:lpstr>Tasks-I</vt:lpstr>
      <vt:lpstr>Tasks-II</vt:lpstr>
      <vt:lpstr>Hands-On 2 : BPDU attack prevention</vt:lpstr>
      <vt:lpstr>Hands-On 2 Test Setup</vt:lpstr>
      <vt:lpstr>Colasoft Packet Builder</vt:lpstr>
      <vt:lpstr>Colasoft Packet Builder</vt:lpstr>
      <vt:lpstr>Colasoft Packet Builder</vt:lpstr>
      <vt:lpstr>Colasoft Packet Builder</vt:lpstr>
      <vt:lpstr>Tasks</vt:lpstr>
      <vt:lpstr>Hands-On 3 : Rate Limit Port Shutdown</vt:lpstr>
      <vt:lpstr>Hands-On 3 Test Setup</vt:lpstr>
      <vt:lpstr>Tasks</vt:lpstr>
      <vt:lpstr>Recap</vt:lpstr>
      <vt:lpstr>Recap</vt:lpstr>
      <vt:lpstr>Models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Hugo</dc:creator>
  <cp:lastModifiedBy>Ahmed Hyusein Ahmed</cp:lastModifiedBy>
  <cp:revision>112</cp:revision>
  <cp:lastPrinted>2025-05-13T03:05:13Z</cp:lastPrinted>
  <dcterms:created xsi:type="dcterms:W3CDTF">2025-02-07T06:44:19Z</dcterms:created>
  <dcterms:modified xsi:type="dcterms:W3CDTF">2026-03-06T15:30:43Z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0x010100FA754447C52D6446B35585A6B16C0A8C</vt:lpwstr>
  </property>
</Properties>
</file>