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  <p:sldMasterId id="2147483774" r:id="rId5"/>
  </p:sldMasterIdLst>
  <p:notesMasterIdLst>
    <p:notesMasterId r:id="rId38"/>
  </p:notesMasterIdLst>
  <p:handoutMasterIdLst>
    <p:handoutMasterId r:id="rId39"/>
  </p:handoutMasterIdLst>
  <p:sldIdLst>
    <p:sldId id="2147471501" r:id="rId6"/>
    <p:sldId id="395" r:id="rId7"/>
    <p:sldId id="2147471505" r:id="rId8"/>
    <p:sldId id="2147471506" r:id="rId9"/>
    <p:sldId id="2147471507" r:id="rId10"/>
    <p:sldId id="2147471508" r:id="rId11"/>
    <p:sldId id="2147479684" r:id="rId12"/>
    <p:sldId id="2147479683" r:id="rId13"/>
    <p:sldId id="370" r:id="rId14"/>
    <p:sldId id="2147471469" r:id="rId15"/>
    <p:sldId id="2147471481" r:id="rId16"/>
    <p:sldId id="2147471502" r:id="rId17"/>
    <p:sldId id="2147471464" r:id="rId18"/>
    <p:sldId id="2147479686" r:id="rId19"/>
    <p:sldId id="2147479688" r:id="rId20"/>
    <p:sldId id="2147479687" r:id="rId21"/>
    <p:sldId id="2147479696" r:id="rId22"/>
    <p:sldId id="2147479689" r:id="rId23"/>
    <p:sldId id="2147479685" r:id="rId24"/>
    <p:sldId id="2147479690" r:id="rId25"/>
    <p:sldId id="2147479691" r:id="rId26"/>
    <p:sldId id="2147479692" r:id="rId27"/>
    <p:sldId id="2147479694" r:id="rId28"/>
    <p:sldId id="2147479695" r:id="rId29"/>
    <p:sldId id="2147479693" r:id="rId30"/>
    <p:sldId id="2147479698" r:id="rId31"/>
    <p:sldId id="2147479699" r:id="rId32"/>
    <p:sldId id="2147471433" r:id="rId33"/>
    <p:sldId id="11102" r:id="rId34"/>
    <p:sldId id="2147471478" r:id="rId35"/>
    <p:sldId id="2147471500" r:id="rId36"/>
    <p:sldId id="2147471476" r:id="rId37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Hands-On" id="{58C91966-E922-4C67-90E0-DCD2819DAB56}">
          <p14:sldIdLst>
            <p14:sldId id="2147471501"/>
            <p14:sldId id="395"/>
            <p14:sldId id="2147471505"/>
            <p14:sldId id="2147471506"/>
            <p14:sldId id="2147471507"/>
            <p14:sldId id="2147471508"/>
            <p14:sldId id="2147479684"/>
            <p14:sldId id="2147479683"/>
            <p14:sldId id="370"/>
            <p14:sldId id="2147471469"/>
            <p14:sldId id="2147471481"/>
            <p14:sldId id="2147471502"/>
          </p14:sldIdLst>
        </p14:section>
        <p14:section name="Hands-On Part 1" id="{FD5400F2-362D-4C3A-AE2E-DA015EEB0F34}">
          <p14:sldIdLst>
            <p14:sldId id="2147471464"/>
            <p14:sldId id="2147479686"/>
            <p14:sldId id="2147479688"/>
            <p14:sldId id="2147479687"/>
            <p14:sldId id="2147479696"/>
            <p14:sldId id="2147479689"/>
          </p14:sldIdLst>
        </p14:section>
        <p14:section name="Hands-On Part 2" id="{76E1ECD5-E39D-4236-A9EC-C7D7AE917975}">
          <p14:sldIdLst>
            <p14:sldId id="2147479685"/>
            <p14:sldId id="2147479690"/>
            <p14:sldId id="2147479691"/>
            <p14:sldId id="2147479692"/>
            <p14:sldId id="2147479694"/>
            <p14:sldId id="2147479695"/>
            <p14:sldId id="2147479693"/>
            <p14:sldId id="2147479698"/>
            <p14:sldId id="2147479699"/>
          </p14:sldIdLst>
        </p14:section>
        <p14:section name="Q&amp;A" id="{D03492D1-0CC5-4688-9E5C-5F09051C35E7}">
          <p14:sldIdLst>
            <p14:sldId id="2147471433"/>
            <p14:sldId id="11102"/>
            <p14:sldId id="2147471478"/>
            <p14:sldId id="2147471500"/>
            <p14:sldId id="214747147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431"/>
    <a:srgbClr val="008787"/>
    <a:srgbClr val="767171"/>
    <a:srgbClr val="B93A3A"/>
    <a:srgbClr val="333333"/>
    <a:srgbClr val="212633"/>
    <a:srgbClr val="FFFFFF"/>
    <a:srgbClr val="000000"/>
    <a:srgbClr val="008880"/>
    <a:srgbClr val="4C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76138" autoAdjust="0"/>
  </p:normalViewPr>
  <p:slideViewPr>
    <p:cSldViewPr snapToGrid="0">
      <p:cViewPr varScale="1">
        <p:scale>
          <a:sx n="126" d="100"/>
          <a:sy n="126" d="100"/>
        </p:scale>
        <p:origin x="1470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68" d="100"/>
          <a:sy n="168" d="100"/>
        </p:scale>
        <p:origin x="664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Gromeier" userId="dfb29ed3-53d1-4590-b1b4-de629ff49806" providerId="ADAL" clId="{F3B94B0C-D60D-4ADD-879A-EEC2798207D9}"/>
    <pc:docChg chg="undo custSel modSld sldOrd">
      <pc:chgData name="Christian Gromeier" userId="dfb29ed3-53d1-4590-b1b4-de629ff49806" providerId="ADAL" clId="{F3B94B0C-D60D-4ADD-879A-EEC2798207D9}" dt="2025-01-28T08:11:58.156" v="249" actId="20577"/>
      <pc:docMkLst>
        <pc:docMk/>
      </pc:docMkLst>
      <pc:sldChg chg="modSp mod">
        <pc:chgData name="Christian Gromeier" userId="dfb29ed3-53d1-4590-b1b4-de629ff49806" providerId="ADAL" clId="{F3B94B0C-D60D-4ADD-879A-EEC2798207D9}" dt="2025-01-28T08:03:34.653" v="184" actId="20577"/>
        <pc:sldMkLst>
          <pc:docMk/>
          <pc:sldMk cId="188780073" sldId="2147471458"/>
        </pc:sldMkLst>
      </pc:sldChg>
      <pc:sldChg chg="addSp delSp modSp mod ord modNotesTx">
        <pc:chgData name="Christian Gromeier" userId="dfb29ed3-53d1-4590-b1b4-de629ff49806" providerId="ADAL" clId="{F3B94B0C-D60D-4ADD-879A-EEC2798207D9}" dt="2025-01-28T08:11:58.156" v="249" actId="20577"/>
        <pc:sldMkLst>
          <pc:docMk/>
          <pc:sldMk cId="243731422" sldId="2147471459"/>
        </pc:sldMkLst>
      </pc:sldChg>
    </pc:docChg>
  </pc:docChgLst>
  <pc:docChgLst>
    <pc:chgData name="Christian Gromeier" userId="dfb29ed3-53d1-4590-b1b4-de629ff49806" providerId="ADAL" clId="{56CAAF00-3CE3-49E1-BEC6-5608C02130C3}"/>
    <pc:docChg chg="undo custSel addSld delSld modSld sldOrd modSection">
      <pc:chgData name="Christian Gromeier" userId="dfb29ed3-53d1-4590-b1b4-de629ff49806" providerId="ADAL" clId="{56CAAF00-3CE3-49E1-BEC6-5608C02130C3}" dt="2025-03-11T18:28:47.098" v="10168" actId="20577"/>
      <pc:docMkLst>
        <pc:docMk/>
      </pc:docMkLst>
      <pc:sldChg chg="modSp mod">
        <pc:chgData name="Christian Gromeier" userId="dfb29ed3-53d1-4590-b1b4-de629ff49806" providerId="ADAL" clId="{56CAAF00-3CE3-49E1-BEC6-5608C02130C3}" dt="2025-03-11T09:05:45.657" v="5582" actId="20577"/>
        <pc:sldMkLst>
          <pc:docMk/>
          <pc:sldMk cId="2214819503" sldId="370"/>
        </pc:sldMkLst>
      </pc:sldChg>
      <pc:sldChg chg="delSp modSp mod ord">
        <pc:chgData name="Christian Gromeier" userId="dfb29ed3-53d1-4590-b1b4-de629ff49806" providerId="ADAL" clId="{56CAAF00-3CE3-49E1-BEC6-5608C02130C3}" dt="2025-03-11T09:19:17.887" v="6982" actId="6549"/>
        <pc:sldMkLst>
          <pc:docMk/>
          <pc:sldMk cId="2544482411" sldId="395"/>
        </pc:sldMkLst>
      </pc:sldChg>
      <pc:sldChg chg="modSp mod">
        <pc:chgData name="Christian Gromeier" userId="dfb29ed3-53d1-4590-b1b4-de629ff49806" providerId="ADAL" clId="{56CAAF00-3CE3-49E1-BEC6-5608C02130C3}" dt="2025-03-11T18:12:37.307" v="10052" actId="20577"/>
        <pc:sldMkLst>
          <pc:docMk/>
          <pc:sldMk cId="188780073" sldId="2147471458"/>
        </pc:sldMkLst>
      </pc:sldChg>
      <pc:sldChg chg="modNotesTx">
        <pc:chgData name="Christian Gromeier" userId="dfb29ed3-53d1-4590-b1b4-de629ff49806" providerId="ADAL" clId="{56CAAF00-3CE3-49E1-BEC6-5608C02130C3}" dt="2025-03-11T09:08:24.823" v="5805" actId="313"/>
        <pc:sldMkLst>
          <pc:docMk/>
          <pc:sldMk cId="243731422" sldId="2147471459"/>
        </pc:sldMkLst>
      </pc:sldChg>
      <pc:sldChg chg="modSp mod">
        <pc:chgData name="Christian Gromeier" userId="dfb29ed3-53d1-4590-b1b4-de629ff49806" providerId="ADAL" clId="{56CAAF00-3CE3-49E1-BEC6-5608C02130C3}" dt="2025-03-11T17:39:44.066" v="8239" actId="313"/>
        <pc:sldMkLst>
          <pc:docMk/>
          <pc:sldMk cId="3251842167" sldId="2147471465"/>
        </pc:sldMkLst>
      </pc:sldChg>
      <pc:sldChg chg="modSp mod ord">
        <pc:chgData name="Christian Gromeier" userId="dfb29ed3-53d1-4590-b1b4-de629ff49806" providerId="ADAL" clId="{56CAAF00-3CE3-49E1-BEC6-5608C02130C3}" dt="2025-03-11T18:17:40.770" v="10070" actId="20577"/>
        <pc:sldMkLst>
          <pc:docMk/>
          <pc:sldMk cId="1421246283" sldId="2147471466"/>
        </pc:sldMkLst>
      </pc:sldChg>
      <pc:sldChg chg="addSp delSp modSp mod">
        <pc:chgData name="Christian Gromeier" userId="dfb29ed3-53d1-4590-b1b4-de629ff49806" providerId="ADAL" clId="{56CAAF00-3CE3-49E1-BEC6-5608C02130C3}" dt="2025-03-10T17:39:27.439" v="4572" actId="20577"/>
        <pc:sldMkLst>
          <pc:docMk/>
          <pc:sldMk cId="1424433506" sldId="2147471467"/>
        </pc:sldMkLst>
      </pc:sldChg>
      <pc:sldChg chg="modNotesTx">
        <pc:chgData name="Christian Gromeier" userId="dfb29ed3-53d1-4590-b1b4-de629ff49806" providerId="ADAL" clId="{56CAAF00-3CE3-49E1-BEC6-5608C02130C3}" dt="2025-03-11T09:07:50.779" v="5744" actId="6549"/>
        <pc:sldMkLst>
          <pc:docMk/>
          <pc:sldMk cId="3838348696" sldId="2147471468"/>
        </pc:sldMkLst>
      </pc:sldChg>
      <pc:sldChg chg="modSp mod">
        <pc:chgData name="Christian Gromeier" userId="dfb29ed3-53d1-4590-b1b4-de629ff49806" providerId="ADAL" clId="{56CAAF00-3CE3-49E1-BEC6-5608C02130C3}" dt="2025-03-11T18:28:47.098" v="10168" actId="20577"/>
        <pc:sldMkLst>
          <pc:docMk/>
          <pc:sldMk cId="3697571290" sldId="2147471469"/>
        </pc:sldMkLst>
      </pc:sldChg>
      <pc:sldChg chg="modSp mod modShow">
        <pc:chgData name="Christian Gromeier" userId="dfb29ed3-53d1-4590-b1b4-de629ff49806" providerId="ADAL" clId="{56CAAF00-3CE3-49E1-BEC6-5608C02130C3}" dt="2025-03-11T17:42:40.280" v="8259" actId="20577"/>
        <pc:sldMkLst>
          <pc:docMk/>
          <pc:sldMk cId="1441265920" sldId="2147471470"/>
        </pc:sldMkLst>
      </pc:sldChg>
      <pc:sldChg chg="modSp mod">
        <pc:chgData name="Christian Gromeier" userId="dfb29ed3-53d1-4590-b1b4-de629ff49806" providerId="ADAL" clId="{56CAAF00-3CE3-49E1-BEC6-5608C02130C3}" dt="2025-03-11T09:51:17.488" v="7056" actId="313"/>
        <pc:sldMkLst>
          <pc:docMk/>
          <pc:sldMk cId="801409709" sldId="2147471471"/>
        </pc:sldMkLst>
      </pc:sldChg>
      <pc:sldChg chg="modSp mod">
        <pc:chgData name="Christian Gromeier" userId="dfb29ed3-53d1-4590-b1b4-de629ff49806" providerId="ADAL" clId="{56CAAF00-3CE3-49E1-BEC6-5608C02130C3}" dt="2025-03-11T17:43:05.736" v="8286" actId="20577"/>
        <pc:sldMkLst>
          <pc:docMk/>
          <pc:sldMk cId="2494423319" sldId="2147471472"/>
        </pc:sldMkLst>
      </pc:sldChg>
      <pc:sldChg chg="modSp mod">
        <pc:chgData name="Christian Gromeier" userId="dfb29ed3-53d1-4590-b1b4-de629ff49806" providerId="ADAL" clId="{56CAAF00-3CE3-49E1-BEC6-5608C02130C3}" dt="2025-03-11T17:44:01.757" v="8300" actId="20577"/>
        <pc:sldMkLst>
          <pc:docMk/>
          <pc:sldMk cId="974825394" sldId="2147471473"/>
        </pc:sldMkLst>
      </pc:sldChg>
      <pc:sldChg chg="modSp mod">
        <pc:chgData name="Christian Gromeier" userId="dfb29ed3-53d1-4590-b1b4-de629ff49806" providerId="ADAL" clId="{56CAAF00-3CE3-49E1-BEC6-5608C02130C3}" dt="2025-03-10T17:59:47.815" v="5444" actId="255"/>
        <pc:sldMkLst>
          <pc:docMk/>
          <pc:sldMk cId="3418940226" sldId="2147471474"/>
        </pc:sldMkLst>
      </pc:sldChg>
      <pc:sldChg chg="addSp delSp modSp add mod">
        <pc:chgData name="Christian Gromeier" userId="dfb29ed3-53d1-4590-b1b4-de629ff49806" providerId="ADAL" clId="{56CAAF00-3CE3-49E1-BEC6-5608C02130C3}" dt="2025-03-11T17:56:44.513" v="8916" actId="20577"/>
        <pc:sldMkLst>
          <pc:docMk/>
          <pc:sldMk cId="2754990977" sldId="2147471475"/>
        </pc:sldMkLst>
      </pc:sldChg>
      <pc:sldChg chg="del">
        <pc:chgData name="Christian Gromeier" userId="dfb29ed3-53d1-4590-b1b4-de629ff49806" providerId="ADAL" clId="{56CAAF00-3CE3-49E1-BEC6-5608C02130C3}" dt="2025-03-11T17:44:23.124" v="8301" actId="2696"/>
        <pc:sldMkLst>
          <pc:docMk/>
          <pc:sldMk cId="3382207041" sldId="2147471475"/>
        </pc:sldMkLst>
      </pc:sldChg>
      <pc:sldChg chg="addSp modSp add mod">
        <pc:chgData name="Christian Gromeier" userId="dfb29ed3-53d1-4590-b1b4-de629ff49806" providerId="ADAL" clId="{56CAAF00-3CE3-49E1-BEC6-5608C02130C3}" dt="2025-03-11T17:01:44.194" v="7853" actId="20577"/>
        <pc:sldMkLst>
          <pc:docMk/>
          <pc:sldMk cId="635753072" sldId="2147471476"/>
        </pc:sldMkLst>
      </pc:sldChg>
      <pc:sldChg chg="addSp delSp modSp del mod">
        <pc:chgData name="Christian Gromeier" userId="dfb29ed3-53d1-4590-b1b4-de629ff49806" providerId="ADAL" clId="{56CAAF00-3CE3-49E1-BEC6-5608C02130C3}" dt="2025-03-10T16:02:07.966" v="1376" actId="2696"/>
        <pc:sldMkLst>
          <pc:docMk/>
          <pc:sldMk cId="2470003712" sldId="2147471476"/>
        </pc:sldMkLst>
      </pc:sldChg>
      <pc:sldChg chg="addSp delSp modSp add mod">
        <pc:chgData name="Christian Gromeier" userId="dfb29ed3-53d1-4590-b1b4-de629ff49806" providerId="ADAL" clId="{56CAAF00-3CE3-49E1-BEC6-5608C02130C3}" dt="2025-03-11T17:27:51.514" v="8179" actId="1076"/>
        <pc:sldMkLst>
          <pc:docMk/>
          <pc:sldMk cId="2753175960" sldId="2147471477"/>
        </pc:sldMkLst>
      </pc:sldChg>
      <pc:sldChg chg="addSp modSp del mod">
        <pc:chgData name="Christian Gromeier" userId="dfb29ed3-53d1-4590-b1b4-de629ff49806" providerId="ADAL" clId="{56CAAF00-3CE3-49E1-BEC6-5608C02130C3}" dt="2025-03-10T16:02:07.966" v="1376" actId="2696"/>
        <pc:sldMkLst>
          <pc:docMk/>
          <pc:sldMk cId="3325888566" sldId="2147471477"/>
        </pc:sldMkLst>
      </pc:sldChg>
      <pc:sldChg chg="addSp modSp del mod">
        <pc:chgData name="Christian Gromeier" userId="dfb29ed3-53d1-4590-b1b4-de629ff49806" providerId="ADAL" clId="{56CAAF00-3CE3-49E1-BEC6-5608C02130C3}" dt="2025-03-10T16:02:07.966" v="1376" actId="2696"/>
        <pc:sldMkLst>
          <pc:docMk/>
          <pc:sldMk cId="1310580430" sldId="2147471478"/>
        </pc:sldMkLst>
      </pc:sldChg>
      <pc:sldChg chg="delSp add mod">
        <pc:chgData name="Christian Gromeier" userId="dfb29ed3-53d1-4590-b1b4-de629ff49806" providerId="ADAL" clId="{56CAAF00-3CE3-49E1-BEC6-5608C02130C3}" dt="2025-03-10T17:44:05.299" v="4820" actId="21"/>
        <pc:sldMkLst>
          <pc:docMk/>
          <pc:sldMk cId="2449330910" sldId="2147471478"/>
        </pc:sldMkLst>
      </pc:sldChg>
      <pc:sldChg chg="modSp add del mod">
        <pc:chgData name="Christian Gromeier" userId="dfb29ed3-53d1-4590-b1b4-de629ff49806" providerId="ADAL" clId="{56CAAF00-3CE3-49E1-BEC6-5608C02130C3}" dt="2025-03-10T17:40:30.168" v="4587" actId="2696"/>
        <pc:sldMkLst>
          <pc:docMk/>
          <pc:sldMk cId="2649612225" sldId="2147471478"/>
        </pc:sldMkLst>
      </pc:sldChg>
      <pc:sldChg chg="modSp mod">
        <pc:chgData name="Christian Gromeier" userId="dfb29ed3-53d1-4590-b1b4-de629ff49806" providerId="ADAL" clId="{56CAAF00-3CE3-49E1-BEC6-5608C02130C3}" dt="2025-03-10T16:09:04.598" v="1654" actId="1076"/>
        <pc:sldMkLst>
          <pc:docMk/>
          <pc:sldMk cId="3641181141" sldId="2147471480"/>
        </pc:sldMkLst>
      </pc:sldChg>
      <pc:sldChg chg="addSp delSp modSp mod">
        <pc:chgData name="Christian Gromeier" userId="dfb29ed3-53d1-4590-b1b4-de629ff49806" providerId="ADAL" clId="{56CAAF00-3CE3-49E1-BEC6-5608C02130C3}" dt="2025-03-11T13:33:58.163" v="7065" actId="1076"/>
        <pc:sldMkLst>
          <pc:docMk/>
          <pc:sldMk cId="4040354855" sldId="2147471482"/>
        </pc:sldMkLst>
      </pc:sldChg>
      <pc:sldChg chg="modSp mod">
        <pc:chgData name="Christian Gromeier" userId="dfb29ed3-53d1-4590-b1b4-de629ff49806" providerId="ADAL" clId="{56CAAF00-3CE3-49E1-BEC6-5608C02130C3}" dt="2025-03-11T18:19:03.097" v="10126" actId="20577"/>
        <pc:sldMkLst>
          <pc:docMk/>
          <pc:sldMk cId="810189141" sldId="2147471485"/>
        </pc:sldMkLst>
      </pc:sldChg>
      <pc:sldChg chg="modSp del mod">
        <pc:chgData name="Christian Gromeier" userId="dfb29ed3-53d1-4590-b1b4-de629ff49806" providerId="ADAL" clId="{56CAAF00-3CE3-49E1-BEC6-5608C02130C3}" dt="2025-03-11T18:16:42.244" v="10068" actId="2696"/>
        <pc:sldMkLst>
          <pc:docMk/>
          <pc:sldMk cId="1956033437" sldId="2147471487"/>
        </pc:sldMkLst>
      </pc:sldChg>
      <pc:sldChg chg="modSp mod">
        <pc:chgData name="Christian Gromeier" userId="dfb29ed3-53d1-4590-b1b4-de629ff49806" providerId="ADAL" clId="{56CAAF00-3CE3-49E1-BEC6-5608C02130C3}" dt="2025-03-11T17:09:03.066" v="8132" actId="6549"/>
        <pc:sldMkLst>
          <pc:docMk/>
          <pc:sldMk cId="1425796349" sldId="2147471488"/>
        </pc:sldMkLst>
      </pc:sldChg>
      <pc:sldChg chg="addSp delSp modSp mod">
        <pc:chgData name="Christian Gromeier" userId="dfb29ed3-53d1-4590-b1b4-de629ff49806" providerId="ADAL" clId="{56CAAF00-3CE3-49E1-BEC6-5608C02130C3}" dt="2025-03-11T17:31:42.247" v="8193" actId="1076"/>
        <pc:sldMkLst>
          <pc:docMk/>
          <pc:sldMk cId="564439319" sldId="2147471489"/>
        </pc:sldMkLst>
      </pc:sldChg>
      <pc:sldChg chg="addSp delSp modSp mod">
        <pc:chgData name="Christian Gromeier" userId="dfb29ed3-53d1-4590-b1b4-de629ff49806" providerId="ADAL" clId="{56CAAF00-3CE3-49E1-BEC6-5608C02130C3}" dt="2025-03-11T17:36:47.327" v="8222" actId="1076"/>
        <pc:sldMkLst>
          <pc:docMk/>
          <pc:sldMk cId="1465520524" sldId="2147471490"/>
        </pc:sldMkLst>
      </pc:sldChg>
      <pc:sldChg chg="modSp new del mod">
        <pc:chgData name="Christian Gromeier" userId="dfb29ed3-53d1-4590-b1b4-de629ff49806" providerId="ADAL" clId="{56CAAF00-3CE3-49E1-BEC6-5608C02130C3}" dt="2025-03-10T15:38:06.118" v="293" actId="47"/>
        <pc:sldMkLst>
          <pc:docMk/>
          <pc:sldMk cId="3161626497" sldId="2147471492"/>
        </pc:sldMkLst>
      </pc:sldChg>
      <pc:sldChg chg="addSp modSp add mod">
        <pc:chgData name="Christian Gromeier" userId="dfb29ed3-53d1-4590-b1b4-de629ff49806" providerId="ADAL" clId="{56CAAF00-3CE3-49E1-BEC6-5608C02130C3}" dt="2025-03-11T17:28:08.151" v="8180" actId="313"/>
        <pc:sldMkLst>
          <pc:docMk/>
          <pc:sldMk cId="3040176984" sldId="2147471493"/>
        </pc:sldMkLst>
      </pc:sldChg>
      <pc:sldChg chg="addSp delSp modSp add del mod">
        <pc:chgData name="Christian Gromeier" userId="dfb29ed3-53d1-4590-b1b4-de629ff49806" providerId="ADAL" clId="{56CAAF00-3CE3-49E1-BEC6-5608C02130C3}" dt="2025-03-10T17:40:23.128" v="4585" actId="2696"/>
        <pc:sldMkLst>
          <pc:docMk/>
          <pc:sldMk cId="3201797381" sldId="2147471493"/>
        </pc:sldMkLst>
      </pc:sldChg>
      <pc:sldChg chg="addSp delSp modSp add mod">
        <pc:chgData name="Christian Gromeier" userId="dfb29ed3-53d1-4590-b1b4-de629ff49806" providerId="ADAL" clId="{56CAAF00-3CE3-49E1-BEC6-5608C02130C3}" dt="2025-03-10T16:24:32.807" v="1882" actId="14100"/>
        <pc:sldMkLst>
          <pc:docMk/>
          <pc:sldMk cId="138690106" sldId="2147471494"/>
        </pc:sldMkLst>
      </pc:sldChg>
      <pc:sldChg chg="modSp add del mod">
        <pc:chgData name="Christian Gromeier" userId="dfb29ed3-53d1-4590-b1b4-de629ff49806" providerId="ADAL" clId="{56CAAF00-3CE3-49E1-BEC6-5608C02130C3}" dt="2025-03-10T16:50:36.975" v="2109" actId="47"/>
        <pc:sldMkLst>
          <pc:docMk/>
          <pc:sldMk cId="2019855614" sldId="2147471495"/>
        </pc:sldMkLst>
      </pc:sldChg>
      <pc:sldChg chg="addSp delSp modSp add del mod">
        <pc:chgData name="Christian Gromeier" userId="dfb29ed3-53d1-4590-b1b4-de629ff49806" providerId="ADAL" clId="{56CAAF00-3CE3-49E1-BEC6-5608C02130C3}" dt="2025-03-10T17:13:15.104" v="3781" actId="47"/>
        <pc:sldMkLst>
          <pc:docMk/>
          <pc:sldMk cId="3564246229" sldId="2147471495"/>
        </pc:sldMkLst>
      </pc:sldChg>
      <pc:sldChg chg="modSp add mod">
        <pc:chgData name="Christian Gromeier" userId="dfb29ed3-53d1-4590-b1b4-de629ff49806" providerId="ADAL" clId="{56CAAF00-3CE3-49E1-BEC6-5608C02130C3}" dt="2025-03-11T16:43:09.103" v="7409" actId="20577"/>
        <pc:sldMkLst>
          <pc:docMk/>
          <pc:sldMk cId="3464863266" sldId="2147471496"/>
        </pc:sldMkLst>
      </pc:sldChg>
      <pc:sldChg chg="addSp delSp modSp new mod">
        <pc:chgData name="Christian Gromeier" userId="dfb29ed3-53d1-4590-b1b4-de629ff49806" providerId="ADAL" clId="{56CAAF00-3CE3-49E1-BEC6-5608C02130C3}" dt="2025-03-10T17:35:36.231" v="4426" actId="113"/>
        <pc:sldMkLst>
          <pc:docMk/>
          <pc:sldMk cId="441046789" sldId="2147471497"/>
        </pc:sldMkLst>
      </pc:sldChg>
      <pc:sldChg chg="addSp delSp modSp new mod">
        <pc:chgData name="Christian Gromeier" userId="dfb29ed3-53d1-4590-b1b4-de629ff49806" providerId="ADAL" clId="{56CAAF00-3CE3-49E1-BEC6-5608C02130C3}" dt="2025-03-11T17:10:19.388" v="8136" actId="14100"/>
        <pc:sldMkLst>
          <pc:docMk/>
          <pc:sldMk cId="407114697" sldId="2147471498"/>
        </pc:sldMkLst>
      </pc:sldChg>
      <pc:sldChg chg="modSp new del mod">
        <pc:chgData name="Christian Gromeier" userId="dfb29ed3-53d1-4590-b1b4-de629ff49806" providerId="ADAL" clId="{56CAAF00-3CE3-49E1-BEC6-5608C02130C3}" dt="2025-03-10T17:45:34.559" v="4827" actId="47"/>
        <pc:sldMkLst>
          <pc:docMk/>
          <pc:sldMk cId="1830155879" sldId="2147471499"/>
        </pc:sldMkLst>
      </pc:sldChg>
      <pc:sldChg chg="addSp delSp modSp add mod">
        <pc:chgData name="Christian Gromeier" userId="dfb29ed3-53d1-4590-b1b4-de629ff49806" providerId="ADAL" clId="{56CAAF00-3CE3-49E1-BEC6-5608C02130C3}" dt="2025-03-10T18:00:28.391" v="5445" actId="20577"/>
        <pc:sldMkLst>
          <pc:docMk/>
          <pc:sldMk cId="370291849" sldId="2147471500"/>
        </pc:sldMkLst>
      </pc:sldChg>
      <pc:sldChg chg="addSp delSp modSp new mod ord modClrScheme chgLayout">
        <pc:chgData name="Christian Gromeier" userId="dfb29ed3-53d1-4590-b1b4-de629ff49806" providerId="ADAL" clId="{56CAAF00-3CE3-49E1-BEC6-5608C02130C3}" dt="2025-03-11T09:03:55.529" v="5546" actId="20577"/>
        <pc:sldMkLst>
          <pc:docMk/>
          <pc:sldMk cId="975714532" sldId="2147471501"/>
        </pc:sldMkLst>
      </pc:sldChg>
      <pc:sldChg chg="modSp add mod">
        <pc:chgData name="Christian Gromeier" userId="dfb29ed3-53d1-4590-b1b4-de629ff49806" providerId="ADAL" clId="{56CAAF00-3CE3-49E1-BEC6-5608C02130C3}" dt="2025-03-11T09:04:43.050" v="5555" actId="20577"/>
        <pc:sldMkLst>
          <pc:docMk/>
          <pc:sldMk cId="270809063" sldId="2147471502"/>
        </pc:sldMkLst>
      </pc:sldChg>
      <pc:sldChg chg="modSp add mod">
        <pc:chgData name="Christian Gromeier" userId="dfb29ed3-53d1-4590-b1b4-de629ff49806" providerId="ADAL" clId="{56CAAF00-3CE3-49E1-BEC6-5608C02130C3}" dt="2025-03-11T17:53:58.819" v="8872"/>
        <pc:sldMkLst>
          <pc:docMk/>
          <pc:sldMk cId="2518658869" sldId="2147471503"/>
        </pc:sldMkLst>
      </pc:sldChg>
      <pc:sldChg chg="addSp delSp modSp add mod chgLayout">
        <pc:chgData name="Christian Gromeier" userId="dfb29ed3-53d1-4590-b1b4-de629ff49806" providerId="ADAL" clId="{56CAAF00-3CE3-49E1-BEC6-5608C02130C3}" dt="2025-03-11T18:13:37.432" v="10054" actId="20577"/>
        <pc:sldMkLst>
          <pc:docMk/>
          <pc:sldMk cId="1131797113" sldId="2147471504"/>
        </pc:sldMkLst>
      </pc:sldChg>
    </pc:docChg>
  </pc:docChgLst>
  <pc:docChgLst>
    <pc:chgData name="Christian Gromeier" userId="dfb29ed3-53d1-4590-b1b4-de629ff49806" providerId="ADAL" clId="{18FDDEEA-952C-4FA5-B2D1-05ACB2132B93}"/>
    <pc:docChg chg="custSel modSld">
      <pc:chgData name="Christian Gromeier" userId="dfb29ed3-53d1-4590-b1b4-de629ff49806" providerId="ADAL" clId="{18FDDEEA-952C-4FA5-B2D1-05ACB2132B93}" dt="2026-03-02T16:01:45.537" v="1208" actId="20577"/>
      <pc:docMkLst>
        <pc:docMk/>
      </pc:docMkLst>
      <pc:sldChg chg="modSp mod">
        <pc:chgData name="Christian Gromeier" userId="dfb29ed3-53d1-4590-b1b4-de629ff49806" providerId="ADAL" clId="{18FDDEEA-952C-4FA5-B2D1-05ACB2132B93}" dt="2026-03-02T10:32:33.442" v="11" actId="20577"/>
        <pc:sldMkLst>
          <pc:docMk/>
          <pc:sldMk cId="2544482411" sldId="395"/>
        </pc:sldMkLst>
        <pc:spChg chg="mod">
          <ac:chgData name="Christian Gromeier" userId="dfb29ed3-53d1-4590-b1b4-de629ff49806" providerId="ADAL" clId="{18FDDEEA-952C-4FA5-B2D1-05ACB2132B93}" dt="2026-03-02T10:32:33.442" v="11" actId="20577"/>
          <ac:spMkLst>
            <pc:docMk/>
            <pc:sldMk cId="2544482411" sldId="395"/>
            <ac:spMk id="4" creationId="{23128DAC-0BE8-45C0-AB6D-B811C4B994BF}"/>
          </ac:spMkLst>
        </pc:spChg>
      </pc:sldChg>
      <pc:sldChg chg="modSp mod">
        <pc:chgData name="Christian Gromeier" userId="dfb29ed3-53d1-4590-b1b4-de629ff49806" providerId="ADAL" clId="{18FDDEEA-952C-4FA5-B2D1-05ACB2132B93}" dt="2026-03-02T10:54:25.851" v="132" actId="20577"/>
        <pc:sldMkLst>
          <pc:docMk/>
          <pc:sldMk cId="2467646442" sldId="2147471508"/>
        </pc:sldMkLst>
        <pc:spChg chg="mod">
          <ac:chgData name="Christian Gromeier" userId="dfb29ed3-53d1-4590-b1b4-de629ff49806" providerId="ADAL" clId="{18FDDEEA-952C-4FA5-B2D1-05ACB2132B93}" dt="2026-03-02T10:54:25.851" v="132" actId="20577"/>
          <ac:spMkLst>
            <pc:docMk/>
            <pc:sldMk cId="2467646442" sldId="2147471508"/>
            <ac:spMk id="4" creationId="{A9D11B4B-794A-FE1A-9AB1-0BFF8602F53D}"/>
          </ac:spMkLst>
        </pc:spChg>
      </pc:sldChg>
      <pc:sldChg chg="modSp mod">
        <pc:chgData name="Christian Gromeier" userId="dfb29ed3-53d1-4590-b1b4-de629ff49806" providerId="ADAL" clId="{18FDDEEA-952C-4FA5-B2D1-05ACB2132B93}" dt="2026-03-02T10:55:04.085" v="133" actId="20577"/>
        <pc:sldMkLst>
          <pc:docMk/>
          <pc:sldMk cId="264735324" sldId="2147479683"/>
        </pc:sldMkLst>
        <pc:spChg chg="mod">
          <ac:chgData name="Christian Gromeier" userId="dfb29ed3-53d1-4590-b1b4-de629ff49806" providerId="ADAL" clId="{18FDDEEA-952C-4FA5-B2D1-05ACB2132B93}" dt="2026-03-02T10:55:04.085" v="133" actId="20577"/>
          <ac:spMkLst>
            <pc:docMk/>
            <pc:sldMk cId="264735324" sldId="2147479683"/>
            <ac:spMk id="57" creationId="{8E47462E-30E6-8A33-5FF6-2368380F8C0A}"/>
          </ac:spMkLst>
        </pc:spChg>
      </pc:sldChg>
      <pc:sldChg chg="modSp mod">
        <pc:chgData name="Christian Gromeier" userId="dfb29ed3-53d1-4590-b1b4-de629ff49806" providerId="ADAL" clId="{18FDDEEA-952C-4FA5-B2D1-05ACB2132B93}" dt="2026-03-02T16:01:45.537" v="1208" actId="20577"/>
        <pc:sldMkLst>
          <pc:docMk/>
          <pc:sldMk cId="291412572" sldId="2147479685"/>
        </pc:sldMkLst>
        <pc:spChg chg="mod">
          <ac:chgData name="Christian Gromeier" userId="dfb29ed3-53d1-4590-b1b4-de629ff49806" providerId="ADAL" clId="{18FDDEEA-952C-4FA5-B2D1-05ACB2132B93}" dt="2026-03-02T16:01:45.537" v="1208" actId="20577"/>
          <ac:spMkLst>
            <pc:docMk/>
            <pc:sldMk cId="291412572" sldId="2147479685"/>
            <ac:spMk id="4" creationId="{F266E460-6544-5347-EDB3-832A43C1FBB3}"/>
          </ac:spMkLst>
        </pc:spChg>
      </pc:sldChg>
      <pc:sldChg chg="addSp modSp mod chgLayout">
        <pc:chgData name="Christian Gromeier" userId="dfb29ed3-53d1-4590-b1b4-de629ff49806" providerId="ADAL" clId="{18FDDEEA-952C-4FA5-B2D1-05ACB2132B93}" dt="2026-03-02T15:27:32.459" v="544" actId="20577"/>
        <pc:sldMkLst>
          <pc:docMk/>
          <pc:sldMk cId="4082992184" sldId="2147479690"/>
        </pc:sldMkLst>
        <pc:spChg chg="mod ord">
          <ac:chgData name="Christian Gromeier" userId="dfb29ed3-53d1-4590-b1b4-de629ff49806" providerId="ADAL" clId="{18FDDEEA-952C-4FA5-B2D1-05ACB2132B93}" dt="2026-03-02T15:23:09.857" v="139" actId="700"/>
          <ac:spMkLst>
            <pc:docMk/>
            <pc:sldMk cId="4082992184" sldId="2147479690"/>
            <ac:spMk id="2" creationId="{71915C20-6299-537A-D0F8-BF0433A625A3}"/>
          </ac:spMkLst>
        </pc:spChg>
        <pc:spChg chg="mod ord">
          <ac:chgData name="Christian Gromeier" userId="dfb29ed3-53d1-4590-b1b4-de629ff49806" providerId="ADAL" clId="{18FDDEEA-952C-4FA5-B2D1-05ACB2132B93}" dt="2026-03-02T15:23:09.857" v="139" actId="700"/>
          <ac:spMkLst>
            <pc:docMk/>
            <pc:sldMk cId="4082992184" sldId="2147479690"/>
            <ac:spMk id="3" creationId="{B83EF650-5969-19C7-34CC-CFD2D9A3EAFD}"/>
          </ac:spMkLst>
        </pc:spChg>
        <pc:spChg chg="add mod ord">
          <ac:chgData name="Christian Gromeier" userId="dfb29ed3-53d1-4590-b1b4-de629ff49806" providerId="ADAL" clId="{18FDDEEA-952C-4FA5-B2D1-05ACB2132B93}" dt="2026-03-02T15:27:32.459" v="544" actId="20577"/>
          <ac:spMkLst>
            <pc:docMk/>
            <pc:sldMk cId="4082992184" sldId="2147479690"/>
            <ac:spMk id="5" creationId="{1ABFB1AF-54A3-A635-AC63-F8DA3B44CA01}"/>
          </ac:spMkLst>
        </pc:spChg>
        <pc:picChg chg="add mod">
          <ac:chgData name="Christian Gromeier" userId="dfb29ed3-53d1-4590-b1b4-de629ff49806" providerId="ADAL" clId="{18FDDEEA-952C-4FA5-B2D1-05ACB2132B93}" dt="2026-03-02T11:04:27.489" v="134"/>
          <ac:picMkLst>
            <pc:docMk/>
            <pc:sldMk cId="4082992184" sldId="2147479690"/>
            <ac:picMk id="4" creationId="{BC85551C-0CBE-BF6F-BE97-E3A5659B9E06}"/>
          </ac:picMkLst>
        </pc:picChg>
        <pc:picChg chg="mod">
          <ac:chgData name="Christian Gromeier" userId="dfb29ed3-53d1-4590-b1b4-de629ff49806" providerId="ADAL" clId="{18FDDEEA-952C-4FA5-B2D1-05ACB2132B93}" dt="2026-03-02T15:23:25.947" v="142" actId="1076"/>
          <ac:picMkLst>
            <pc:docMk/>
            <pc:sldMk cId="4082992184" sldId="2147479690"/>
            <ac:picMk id="6" creationId="{8F0D214D-2DB8-E1FF-0586-D4945FA1D132}"/>
          </ac:picMkLst>
        </pc:picChg>
      </pc:sldChg>
      <pc:sldChg chg="addSp modSp mod">
        <pc:chgData name="Christian Gromeier" userId="dfb29ed3-53d1-4590-b1b4-de629ff49806" providerId="ADAL" clId="{18FDDEEA-952C-4FA5-B2D1-05ACB2132B93}" dt="2026-03-02T15:29:41.077" v="704" actId="1076"/>
        <pc:sldMkLst>
          <pc:docMk/>
          <pc:sldMk cId="4281975795" sldId="2147479691"/>
        </pc:sldMkLst>
        <pc:spChg chg="add mod">
          <ac:chgData name="Christian Gromeier" userId="dfb29ed3-53d1-4590-b1b4-de629ff49806" providerId="ADAL" clId="{18FDDEEA-952C-4FA5-B2D1-05ACB2132B93}" dt="2026-03-02T15:29:25.998" v="703" actId="20577"/>
          <ac:spMkLst>
            <pc:docMk/>
            <pc:sldMk cId="4281975795" sldId="2147479691"/>
            <ac:spMk id="5" creationId="{20DEE80F-6E38-0E62-46C0-A8E3BC35BAD2}"/>
          </ac:spMkLst>
        </pc:spChg>
        <pc:picChg chg="add mod">
          <ac:chgData name="Christian Gromeier" userId="dfb29ed3-53d1-4590-b1b4-de629ff49806" providerId="ADAL" clId="{18FDDEEA-952C-4FA5-B2D1-05ACB2132B93}" dt="2026-03-02T11:04:32.110" v="135"/>
          <ac:picMkLst>
            <pc:docMk/>
            <pc:sldMk cId="4281975795" sldId="2147479691"/>
            <ac:picMk id="4" creationId="{7CF5C5E2-5F75-7B31-0460-4B24F4AA9ACC}"/>
          </ac:picMkLst>
        </pc:picChg>
        <pc:picChg chg="mod">
          <ac:chgData name="Christian Gromeier" userId="dfb29ed3-53d1-4590-b1b4-de629ff49806" providerId="ADAL" clId="{18FDDEEA-952C-4FA5-B2D1-05ACB2132B93}" dt="2026-03-02T15:29:41.077" v="704" actId="1076"/>
          <ac:picMkLst>
            <pc:docMk/>
            <pc:sldMk cId="4281975795" sldId="2147479691"/>
            <ac:picMk id="6" creationId="{884B8780-5B83-06DC-6784-67574E854287}"/>
          </ac:picMkLst>
        </pc:picChg>
      </pc:sldChg>
      <pc:sldChg chg="addSp modSp mod">
        <pc:chgData name="Christian Gromeier" userId="dfb29ed3-53d1-4590-b1b4-de629ff49806" providerId="ADAL" clId="{18FDDEEA-952C-4FA5-B2D1-05ACB2132B93}" dt="2026-03-02T15:31:28.374" v="787" actId="27636"/>
        <pc:sldMkLst>
          <pc:docMk/>
          <pc:sldMk cId="2253733779" sldId="2147479692"/>
        </pc:sldMkLst>
        <pc:spChg chg="add mod">
          <ac:chgData name="Christian Gromeier" userId="dfb29ed3-53d1-4590-b1b4-de629ff49806" providerId="ADAL" clId="{18FDDEEA-952C-4FA5-B2D1-05ACB2132B93}" dt="2026-03-02T15:31:28.374" v="787" actId="27636"/>
          <ac:spMkLst>
            <pc:docMk/>
            <pc:sldMk cId="2253733779" sldId="2147479692"/>
            <ac:spMk id="5" creationId="{DD6ECBA0-49A3-C991-0220-AB9BEC2E61A0}"/>
          </ac:spMkLst>
        </pc:spChg>
        <pc:picChg chg="add mod">
          <ac:chgData name="Christian Gromeier" userId="dfb29ed3-53d1-4590-b1b4-de629ff49806" providerId="ADAL" clId="{18FDDEEA-952C-4FA5-B2D1-05ACB2132B93}" dt="2026-03-02T11:04:38.012" v="136"/>
          <ac:picMkLst>
            <pc:docMk/>
            <pc:sldMk cId="2253733779" sldId="2147479692"/>
            <ac:picMk id="4" creationId="{3DA5B211-5EDB-C42A-FDBB-747BDDCD11B7}"/>
          </ac:picMkLst>
        </pc:picChg>
        <pc:picChg chg="mod">
          <ac:chgData name="Christian Gromeier" userId="dfb29ed3-53d1-4590-b1b4-de629ff49806" providerId="ADAL" clId="{18FDDEEA-952C-4FA5-B2D1-05ACB2132B93}" dt="2026-03-02T11:08:51.197" v="137" actId="1076"/>
          <ac:picMkLst>
            <pc:docMk/>
            <pc:sldMk cId="2253733779" sldId="2147479692"/>
            <ac:picMk id="6" creationId="{6775DD56-BEB8-70E0-E9DB-17BDEBD24074}"/>
          </ac:picMkLst>
        </pc:picChg>
      </pc:sldChg>
      <pc:sldChg chg="modSp mod">
        <pc:chgData name="Christian Gromeier" userId="dfb29ed3-53d1-4590-b1b4-de629ff49806" providerId="ADAL" clId="{18FDDEEA-952C-4FA5-B2D1-05ACB2132B93}" dt="2026-03-02T15:54:35.772" v="820" actId="21"/>
        <pc:sldMkLst>
          <pc:docMk/>
          <pc:sldMk cId="1012225302" sldId="2147479693"/>
        </pc:sldMkLst>
        <pc:spChg chg="mod">
          <ac:chgData name="Christian Gromeier" userId="dfb29ed3-53d1-4590-b1b4-de629ff49806" providerId="ADAL" clId="{18FDDEEA-952C-4FA5-B2D1-05ACB2132B93}" dt="2026-03-02T15:54:35.772" v="820" actId="21"/>
          <ac:spMkLst>
            <pc:docMk/>
            <pc:sldMk cId="1012225302" sldId="2147479693"/>
            <ac:spMk id="4" creationId="{CBCBCA5F-6D05-AAB6-AE30-3C4AD2C3CDEE}"/>
          </ac:spMkLst>
        </pc:spChg>
      </pc:sldChg>
      <pc:sldChg chg="addSp modSp mod">
        <pc:chgData name="Christian Gromeier" userId="dfb29ed3-53d1-4590-b1b4-de629ff49806" providerId="ADAL" clId="{18FDDEEA-952C-4FA5-B2D1-05ACB2132B93}" dt="2026-03-02T15:57:22.994" v="911" actId="20577"/>
        <pc:sldMkLst>
          <pc:docMk/>
          <pc:sldMk cId="743161944" sldId="2147479698"/>
        </pc:sldMkLst>
        <pc:spChg chg="add mod">
          <ac:chgData name="Christian Gromeier" userId="dfb29ed3-53d1-4590-b1b4-de629ff49806" providerId="ADAL" clId="{18FDDEEA-952C-4FA5-B2D1-05ACB2132B93}" dt="2026-03-02T15:57:22.994" v="911" actId="20577"/>
          <ac:spMkLst>
            <pc:docMk/>
            <pc:sldMk cId="743161944" sldId="2147479698"/>
            <ac:spMk id="6" creationId="{19004155-F08B-F7E8-C5ED-171E3D107558}"/>
          </ac:spMkLst>
        </pc:spChg>
        <pc:spChg chg="add mod">
          <ac:chgData name="Christian Gromeier" userId="dfb29ed3-53d1-4590-b1b4-de629ff49806" providerId="ADAL" clId="{18FDDEEA-952C-4FA5-B2D1-05ACB2132B93}" dt="2026-03-02T15:57:05.264" v="907" actId="1582"/>
          <ac:spMkLst>
            <pc:docMk/>
            <pc:sldMk cId="743161944" sldId="2147479698"/>
            <ac:spMk id="7" creationId="{BF5CB6C9-DDCE-40AE-4CF9-5717131F0EF1}"/>
          </ac:spMkLst>
        </pc:spChg>
      </pc:sldChg>
    </pc:docChg>
  </pc:docChgLst>
  <pc:docChgLst>
    <pc:chgData name="Christian Gromeier" userId="dfb29ed3-53d1-4590-b1b4-de629ff49806" providerId="ADAL" clId="{AA60765B-EAD6-47A3-BBBC-3893DCA67E75}"/>
    <pc:docChg chg="undo custSel addSld delSld modSld sldOrd delSection modSection">
      <pc:chgData name="Christian Gromeier" userId="dfb29ed3-53d1-4590-b1b4-de629ff49806" providerId="ADAL" clId="{AA60765B-EAD6-47A3-BBBC-3893DCA67E75}" dt="2026-03-01T20:11:37.759" v="3639" actId="6549"/>
      <pc:docMkLst>
        <pc:docMk/>
      </pc:docMkLst>
      <pc:sldChg chg="modSp mod">
        <pc:chgData name="Christian Gromeier" userId="dfb29ed3-53d1-4590-b1b4-de629ff49806" providerId="ADAL" clId="{AA60765B-EAD6-47A3-BBBC-3893DCA67E75}" dt="2026-03-01T20:08:41.077" v="3626"/>
        <pc:sldMkLst>
          <pc:docMk/>
          <pc:sldMk cId="2214819503" sldId="370"/>
        </pc:sldMkLst>
        <pc:spChg chg="mod">
          <ac:chgData name="Christian Gromeier" userId="dfb29ed3-53d1-4590-b1b4-de629ff49806" providerId="ADAL" clId="{AA60765B-EAD6-47A3-BBBC-3893DCA67E75}" dt="2026-03-01T20:08:41.077" v="3626"/>
          <ac:spMkLst>
            <pc:docMk/>
            <pc:sldMk cId="2214819503" sldId="370"/>
            <ac:spMk id="4" creationId="{A851FC85-3493-414B-97FE-CFA08310700D}"/>
          </ac:spMkLst>
        </pc:spChg>
        <pc:spChg chg="mod">
          <ac:chgData name="Christian Gromeier" userId="dfb29ed3-53d1-4590-b1b4-de629ff49806" providerId="ADAL" clId="{AA60765B-EAD6-47A3-BBBC-3893DCA67E75}" dt="2026-02-17T16:40:52.156" v="644" actId="20577"/>
          <ac:spMkLst>
            <pc:docMk/>
            <pc:sldMk cId="2214819503" sldId="370"/>
            <ac:spMk id="5" creationId="{FCF1FBAC-6EAD-473A-AF41-91709EBC05AD}"/>
          </ac:spMkLst>
        </pc:spChg>
      </pc:sldChg>
      <pc:sldChg chg="modSp mod">
        <pc:chgData name="Christian Gromeier" userId="dfb29ed3-53d1-4590-b1b4-de629ff49806" providerId="ADAL" clId="{AA60765B-EAD6-47A3-BBBC-3893DCA67E75}" dt="2026-03-01T20:07:45.818" v="3611" actId="20577"/>
        <pc:sldMkLst>
          <pc:docMk/>
          <pc:sldMk cId="2544482411" sldId="395"/>
        </pc:sldMkLst>
        <pc:spChg chg="mod">
          <ac:chgData name="Christian Gromeier" userId="dfb29ed3-53d1-4590-b1b4-de629ff49806" providerId="ADAL" clId="{AA60765B-EAD6-47A3-BBBC-3893DCA67E75}" dt="2026-03-01T20:07:45.818" v="3611" actId="20577"/>
          <ac:spMkLst>
            <pc:docMk/>
            <pc:sldMk cId="2544482411" sldId="395"/>
            <ac:spMk id="3" creationId="{AC1A4C8D-6625-47B6-8F23-C6C8517E8E0A}"/>
          </ac:spMkLst>
        </pc:spChg>
        <pc:spChg chg="mod">
          <ac:chgData name="Christian Gromeier" userId="dfb29ed3-53d1-4590-b1b4-de629ff49806" providerId="ADAL" clId="{AA60765B-EAD6-47A3-BBBC-3893DCA67E75}" dt="2026-03-01T17:12:19.328" v="2782" actId="20577"/>
          <ac:spMkLst>
            <pc:docMk/>
            <pc:sldMk cId="2544482411" sldId="395"/>
            <ac:spMk id="4" creationId="{23128DAC-0BE8-45C0-AB6D-B811C4B994BF}"/>
          </ac:spMkLst>
        </pc:spChg>
        <pc:spChg chg="mod">
          <ac:chgData name="Christian Gromeier" userId="dfb29ed3-53d1-4590-b1b4-de629ff49806" providerId="ADAL" clId="{AA60765B-EAD6-47A3-BBBC-3893DCA67E75}" dt="2026-03-01T17:11:26.810" v="2759"/>
          <ac:spMkLst>
            <pc:docMk/>
            <pc:sldMk cId="2544482411" sldId="395"/>
            <ac:spMk id="5" creationId="{15695922-FBD5-4F0A-AE4A-236D10B17100}"/>
          </ac:spMkLst>
        </pc:spChg>
      </pc:sldChg>
      <pc:sldChg chg="del">
        <pc:chgData name="Christian Gromeier" userId="dfb29ed3-53d1-4590-b1b4-de629ff49806" providerId="ADAL" clId="{AA60765B-EAD6-47A3-BBBC-3893DCA67E75}" dt="2026-02-17T13:38:15.394" v="0" actId="47"/>
        <pc:sldMkLst>
          <pc:docMk/>
          <pc:sldMk cId="1949901924" sldId="11096"/>
        </pc:sldMkLst>
      </pc:sldChg>
      <pc:sldChg chg="del">
        <pc:chgData name="Christian Gromeier" userId="dfb29ed3-53d1-4590-b1b4-de629ff49806" providerId="ADAL" clId="{AA60765B-EAD6-47A3-BBBC-3893DCA67E75}" dt="2026-02-17T13:38:18.351" v="2" actId="47"/>
        <pc:sldMkLst>
          <pc:docMk/>
          <pc:sldMk cId="3607349954" sldId="2147471431"/>
        </pc:sldMkLst>
      </pc:sldChg>
      <pc:sldChg chg="del">
        <pc:chgData name="Christian Gromeier" userId="dfb29ed3-53d1-4590-b1b4-de629ff49806" providerId="ADAL" clId="{AA60765B-EAD6-47A3-BBBC-3893DCA67E75}" dt="2026-02-17T13:39:09.341" v="7" actId="47"/>
        <pc:sldMkLst>
          <pc:docMk/>
          <pc:sldMk cId="2434792000" sldId="2147471434"/>
        </pc:sldMkLst>
      </pc:sldChg>
      <pc:sldChg chg="del">
        <pc:chgData name="Christian Gromeier" userId="dfb29ed3-53d1-4590-b1b4-de629ff49806" providerId="ADAL" clId="{AA60765B-EAD6-47A3-BBBC-3893DCA67E75}" dt="2026-02-17T13:38:16.177" v="1" actId="47"/>
        <pc:sldMkLst>
          <pc:docMk/>
          <pc:sldMk cId="250725059" sldId="2147471449"/>
        </pc:sldMkLst>
      </pc:sldChg>
      <pc:sldChg chg="del">
        <pc:chgData name="Christian Gromeier" userId="dfb29ed3-53d1-4590-b1b4-de629ff49806" providerId="ADAL" clId="{AA60765B-EAD6-47A3-BBBC-3893DCA67E75}" dt="2026-02-17T13:41:22.756" v="9" actId="47"/>
        <pc:sldMkLst>
          <pc:docMk/>
          <pc:sldMk cId="2853783394" sldId="2147471453"/>
        </pc:sldMkLst>
      </pc:sldChg>
      <pc:sldChg chg="del">
        <pc:chgData name="Christian Gromeier" userId="dfb29ed3-53d1-4590-b1b4-de629ff49806" providerId="ADAL" clId="{AA60765B-EAD6-47A3-BBBC-3893DCA67E75}" dt="2026-02-18T16:59:59.423" v="2468" actId="47"/>
        <pc:sldMkLst>
          <pc:docMk/>
          <pc:sldMk cId="188780073" sldId="2147471458"/>
        </pc:sldMkLst>
      </pc:sldChg>
      <pc:sldChg chg="del">
        <pc:chgData name="Christian Gromeier" userId="dfb29ed3-53d1-4590-b1b4-de629ff49806" providerId="ADAL" clId="{AA60765B-EAD6-47A3-BBBC-3893DCA67E75}" dt="2026-02-17T16:40:05.319" v="622" actId="47"/>
        <pc:sldMkLst>
          <pc:docMk/>
          <pc:sldMk cId="243731422" sldId="2147471459"/>
        </pc:sldMkLst>
      </pc:sldChg>
      <pc:sldChg chg="del">
        <pc:chgData name="Christian Gromeier" userId="dfb29ed3-53d1-4590-b1b4-de629ff49806" providerId="ADAL" clId="{AA60765B-EAD6-47A3-BBBC-3893DCA67E75}" dt="2026-02-17T13:39:07.857" v="6" actId="47"/>
        <pc:sldMkLst>
          <pc:docMk/>
          <pc:sldMk cId="3474674376" sldId="2147471460"/>
        </pc:sldMkLst>
      </pc:sldChg>
      <pc:sldChg chg="addSp modSp mod">
        <pc:chgData name="Christian Gromeier" userId="dfb29ed3-53d1-4590-b1b4-de629ff49806" providerId="ADAL" clId="{AA60765B-EAD6-47A3-BBBC-3893DCA67E75}" dt="2026-03-01T20:10:20.251" v="3637" actId="20577"/>
        <pc:sldMkLst>
          <pc:docMk/>
          <pc:sldMk cId="1760057413" sldId="2147471464"/>
        </pc:sldMkLst>
        <pc:spChg chg="mod">
          <ac:chgData name="Christian Gromeier" userId="dfb29ed3-53d1-4590-b1b4-de629ff49806" providerId="ADAL" clId="{AA60765B-EAD6-47A3-BBBC-3893DCA67E75}" dt="2026-02-17T17:23:32.260" v="790" actId="20577"/>
          <ac:spMkLst>
            <pc:docMk/>
            <pc:sldMk cId="1760057413" sldId="2147471464"/>
            <ac:spMk id="3" creationId="{0B1F3A0F-174D-3272-FB8A-98673CD72393}"/>
          </ac:spMkLst>
        </pc:spChg>
        <pc:spChg chg="mod">
          <ac:chgData name="Christian Gromeier" userId="dfb29ed3-53d1-4590-b1b4-de629ff49806" providerId="ADAL" clId="{AA60765B-EAD6-47A3-BBBC-3893DCA67E75}" dt="2026-02-18T11:19:06.152" v="1979" actId="20577"/>
          <ac:spMkLst>
            <pc:docMk/>
            <pc:sldMk cId="1760057413" sldId="2147471464"/>
            <ac:spMk id="4" creationId="{9AF5B698-799C-7C0D-27EE-B8B1A66EFF8F}"/>
          </ac:spMkLst>
        </pc:spChg>
        <pc:spChg chg="mod">
          <ac:chgData name="Christian Gromeier" userId="dfb29ed3-53d1-4590-b1b4-de629ff49806" providerId="ADAL" clId="{AA60765B-EAD6-47A3-BBBC-3893DCA67E75}" dt="2026-03-01T20:10:20.251" v="3637" actId="20577"/>
          <ac:spMkLst>
            <pc:docMk/>
            <pc:sldMk cId="1760057413" sldId="2147471464"/>
            <ac:spMk id="5" creationId="{F257B7C0-F7BD-D52B-59D8-633FCD5D4561}"/>
          </ac:spMkLst>
        </pc:spChg>
        <pc:spChg chg="add mod">
          <ac:chgData name="Christian Gromeier" userId="dfb29ed3-53d1-4590-b1b4-de629ff49806" providerId="ADAL" clId="{AA60765B-EAD6-47A3-BBBC-3893DCA67E75}" dt="2026-02-18T11:37:34.657" v="2035" actId="207"/>
          <ac:spMkLst>
            <pc:docMk/>
            <pc:sldMk cId="1760057413" sldId="2147471464"/>
            <ac:spMk id="7" creationId="{39E22EA1-649C-5D9D-DAD9-12F057A4AD61}"/>
          </ac:spMkLst>
        </pc:spChg>
        <pc:grpChg chg="mod">
          <ac:chgData name="Christian Gromeier" userId="dfb29ed3-53d1-4590-b1b4-de629ff49806" providerId="ADAL" clId="{AA60765B-EAD6-47A3-BBBC-3893DCA67E75}" dt="2026-02-18T10:23:25.755" v="1239" actId="1076"/>
          <ac:grpSpMkLst>
            <pc:docMk/>
            <pc:sldMk cId="1760057413" sldId="2147471464"/>
            <ac:grpSpMk id="6" creationId="{F8F6628B-7993-01A9-68A5-2E8BD373C100}"/>
          </ac:grpSpMkLst>
        </pc:grpChg>
        <pc:picChg chg="add mod">
          <ac:chgData name="Christian Gromeier" userId="dfb29ed3-53d1-4590-b1b4-de629ff49806" providerId="ADAL" clId="{AA60765B-EAD6-47A3-BBBC-3893DCA67E75}" dt="2026-02-18T10:21:57.748" v="1173" actId="14100"/>
          <ac:picMkLst>
            <pc:docMk/>
            <pc:sldMk cId="1760057413" sldId="2147471464"/>
            <ac:picMk id="9" creationId="{CD104C5E-C8B9-9444-C8C2-6C35F6D30D80}"/>
          </ac:picMkLst>
        </pc:picChg>
        <pc:picChg chg="mod">
          <ac:chgData name="Christian Gromeier" userId="dfb29ed3-53d1-4590-b1b4-de629ff49806" providerId="ADAL" clId="{AA60765B-EAD6-47A3-BBBC-3893DCA67E75}" dt="2026-02-18T10:23:25.755" v="1239" actId="1076"/>
          <ac:picMkLst>
            <pc:docMk/>
            <pc:sldMk cId="1760057413" sldId="2147471464"/>
            <ac:picMk id="1026" creationId="{365240F8-47F9-1F17-B89F-A295BDFB9D9E}"/>
          </ac:picMkLst>
        </pc:picChg>
      </pc:sldChg>
      <pc:sldChg chg="del">
        <pc:chgData name="Christian Gromeier" userId="dfb29ed3-53d1-4590-b1b4-de629ff49806" providerId="ADAL" clId="{AA60765B-EAD6-47A3-BBBC-3893DCA67E75}" dt="2026-02-17T17:28:15.562" v="918" actId="47"/>
        <pc:sldMkLst>
          <pc:docMk/>
          <pc:sldMk cId="3251842167" sldId="2147471465"/>
        </pc:sldMkLst>
      </pc:sldChg>
      <pc:sldChg chg="del">
        <pc:chgData name="Christian Gromeier" userId="dfb29ed3-53d1-4590-b1b4-de629ff49806" providerId="ADAL" clId="{AA60765B-EAD6-47A3-BBBC-3893DCA67E75}" dt="2026-02-17T17:28:25.074" v="919" actId="47"/>
        <pc:sldMkLst>
          <pc:docMk/>
          <pc:sldMk cId="1421246283" sldId="2147471466"/>
        </pc:sldMkLst>
      </pc:sldChg>
      <pc:sldChg chg="del">
        <pc:chgData name="Christian Gromeier" userId="dfb29ed3-53d1-4590-b1b4-de629ff49806" providerId="ADAL" clId="{AA60765B-EAD6-47A3-BBBC-3893DCA67E75}" dt="2026-02-18T10:13:12.499" v="1031" actId="47"/>
        <pc:sldMkLst>
          <pc:docMk/>
          <pc:sldMk cId="1424433506" sldId="2147471467"/>
        </pc:sldMkLst>
      </pc:sldChg>
      <pc:sldChg chg="del">
        <pc:chgData name="Christian Gromeier" userId="dfb29ed3-53d1-4590-b1b4-de629ff49806" providerId="ADAL" clId="{AA60765B-EAD6-47A3-BBBC-3893DCA67E75}" dt="2026-02-17T16:40:11.375" v="623" actId="47"/>
        <pc:sldMkLst>
          <pc:docMk/>
          <pc:sldMk cId="3838348696" sldId="2147471468"/>
        </pc:sldMkLst>
      </pc:sldChg>
      <pc:sldChg chg="modSp mod">
        <pc:chgData name="Christian Gromeier" userId="dfb29ed3-53d1-4590-b1b4-de629ff49806" providerId="ADAL" clId="{AA60765B-EAD6-47A3-BBBC-3893DCA67E75}" dt="2026-03-01T20:11:37.759" v="3639" actId="6549"/>
        <pc:sldMkLst>
          <pc:docMk/>
          <pc:sldMk cId="3697571290" sldId="2147471469"/>
        </pc:sldMkLst>
        <pc:spChg chg="mod">
          <ac:chgData name="Christian Gromeier" userId="dfb29ed3-53d1-4590-b1b4-de629ff49806" providerId="ADAL" clId="{AA60765B-EAD6-47A3-BBBC-3893DCA67E75}" dt="2026-03-01T20:08:43.969" v="3628"/>
          <ac:spMkLst>
            <pc:docMk/>
            <pc:sldMk cId="3697571290" sldId="2147471469"/>
            <ac:spMk id="3" creationId="{E5CD60E6-8AEE-0805-228B-24DDE3A31CDC}"/>
          </ac:spMkLst>
        </pc:spChg>
        <pc:spChg chg="mod">
          <ac:chgData name="Christian Gromeier" userId="dfb29ed3-53d1-4590-b1b4-de629ff49806" providerId="ADAL" clId="{AA60765B-EAD6-47A3-BBBC-3893DCA67E75}" dt="2026-03-01T20:11:37.759" v="3639" actId="6549"/>
          <ac:spMkLst>
            <pc:docMk/>
            <pc:sldMk cId="3697571290" sldId="2147471469"/>
            <ac:spMk id="4" creationId="{C1E87C6C-088A-3B77-DC94-0A701C01EE65}"/>
          </ac:spMkLst>
        </pc:spChg>
      </pc:sldChg>
      <pc:sldChg chg="del">
        <pc:chgData name="Christian Gromeier" userId="dfb29ed3-53d1-4590-b1b4-de629ff49806" providerId="ADAL" clId="{AA60765B-EAD6-47A3-BBBC-3893DCA67E75}" dt="2026-02-17T17:27:17.799" v="907" actId="47"/>
        <pc:sldMkLst>
          <pc:docMk/>
          <pc:sldMk cId="1441265920" sldId="2147471470"/>
        </pc:sldMkLst>
      </pc:sldChg>
      <pc:sldChg chg="del">
        <pc:chgData name="Christian Gromeier" userId="dfb29ed3-53d1-4590-b1b4-de629ff49806" providerId="ADAL" clId="{AA60765B-EAD6-47A3-BBBC-3893DCA67E75}" dt="2026-02-17T17:24:26.624" v="828" actId="47"/>
        <pc:sldMkLst>
          <pc:docMk/>
          <pc:sldMk cId="801409709" sldId="2147471471"/>
        </pc:sldMkLst>
      </pc:sldChg>
      <pc:sldChg chg="del">
        <pc:chgData name="Christian Gromeier" userId="dfb29ed3-53d1-4590-b1b4-de629ff49806" providerId="ADAL" clId="{AA60765B-EAD6-47A3-BBBC-3893DCA67E75}" dt="2026-02-17T17:27:22.132" v="908" actId="47"/>
        <pc:sldMkLst>
          <pc:docMk/>
          <pc:sldMk cId="2494423319" sldId="2147471472"/>
        </pc:sldMkLst>
      </pc:sldChg>
      <pc:sldChg chg="add del">
        <pc:chgData name="Christian Gromeier" userId="dfb29ed3-53d1-4590-b1b4-de629ff49806" providerId="ADAL" clId="{AA60765B-EAD6-47A3-BBBC-3893DCA67E75}" dt="2026-02-17T17:28:00.876" v="913" actId="47"/>
        <pc:sldMkLst>
          <pc:docMk/>
          <pc:sldMk cId="974825394" sldId="2147471473"/>
        </pc:sldMkLst>
      </pc:sldChg>
      <pc:sldChg chg="del">
        <pc:chgData name="Christian Gromeier" userId="dfb29ed3-53d1-4590-b1b4-de629ff49806" providerId="ADAL" clId="{AA60765B-EAD6-47A3-BBBC-3893DCA67E75}" dt="2026-02-17T17:26:50.904" v="906" actId="47"/>
        <pc:sldMkLst>
          <pc:docMk/>
          <pc:sldMk cId="3418940226" sldId="2147471474"/>
        </pc:sldMkLst>
      </pc:sldChg>
      <pc:sldChg chg="del">
        <pc:chgData name="Christian Gromeier" userId="dfb29ed3-53d1-4590-b1b4-de629ff49806" providerId="ADAL" clId="{AA60765B-EAD6-47A3-BBBC-3893DCA67E75}" dt="2026-02-18T17:00:01.722" v="2469" actId="47"/>
        <pc:sldMkLst>
          <pc:docMk/>
          <pc:sldMk cId="2754990977" sldId="2147471475"/>
        </pc:sldMkLst>
      </pc:sldChg>
      <pc:sldChg chg="addSp delSp modSp mod">
        <pc:chgData name="Christian Gromeier" userId="dfb29ed3-53d1-4590-b1b4-de629ff49806" providerId="ADAL" clId="{AA60765B-EAD6-47A3-BBBC-3893DCA67E75}" dt="2026-02-18T11:20:44.335" v="1984" actId="167"/>
        <pc:sldMkLst>
          <pc:docMk/>
          <pc:sldMk cId="635753072" sldId="2147471476"/>
        </pc:sldMkLst>
        <pc:spChg chg="mod">
          <ac:chgData name="Christian Gromeier" userId="dfb29ed3-53d1-4590-b1b4-de629ff49806" providerId="ADAL" clId="{AA60765B-EAD6-47A3-BBBC-3893DCA67E75}" dt="2026-02-18T11:18:36.899" v="1975" actId="20577"/>
          <ac:spMkLst>
            <pc:docMk/>
            <pc:sldMk cId="635753072" sldId="2147471476"/>
            <ac:spMk id="3" creationId="{94505B9D-8EFD-5D4C-4AC0-17DC90C1F527}"/>
          </ac:spMkLst>
        </pc:spChg>
        <pc:spChg chg="mod">
          <ac:chgData name="Christian Gromeier" userId="dfb29ed3-53d1-4590-b1b4-de629ff49806" providerId="ADAL" clId="{AA60765B-EAD6-47A3-BBBC-3893DCA67E75}" dt="2026-02-18T11:12:35.561" v="1897" actId="20577"/>
          <ac:spMkLst>
            <pc:docMk/>
            <pc:sldMk cId="635753072" sldId="2147471476"/>
            <ac:spMk id="5" creationId="{C670BA80-1F7F-6E89-CF8A-77BE47CB735A}"/>
          </ac:spMkLst>
        </pc:spChg>
        <pc:spChg chg="add mod">
          <ac:chgData name="Christian Gromeier" userId="dfb29ed3-53d1-4590-b1b4-de629ff49806" providerId="ADAL" clId="{AA60765B-EAD6-47A3-BBBC-3893DCA67E75}" dt="2026-02-18T11:17:54.443" v="1965" actId="207"/>
          <ac:spMkLst>
            <pc:docMk/>
            <pc:sldMk cId="635753072" sldId="2147471476"/>
            <ac:spMk id="14" creationId="{972387DB-6080-EA11-A3EE-F020FBF9FF96}"/>
          </ac:spMkLst>
        </pc:spChg>
        <pc:spChg chg="add mod">
          <ac:chgData name="Christian Gromeier" userId="dfb29ed3-53d1-4590-b1b4-de629ff49806" providerId="ADAL" clId="{AA60765B-EAD6-47A3-BBBC-3893DCA67E75}" dt="2026-02-18T11:18:03.437" v="1966" actId="1076"/>
          <ac:spMkLst>
            <pc:docMk/>
            <pc:sldMk cId="635753072" sldId="2147471476"/>
            <ac:spMk id="15" creationId="{00F7B28D-58D1-78B6-4A26-C3BBCE4A9BD6}"/>
          </ac:spMkLst>
        </pc:spChg>
        <pc:spChg chg="mod">
          <ac:chgData name="Christian Gromeier" userId="dfb29ed3-53d1-4590-b1b4-de629ff49806" providerId="ADAL" clId="{AA60765B-EAD6-47A3-BBBC-3893DCA67E75}" dt="2026-02-18T11:14:01.813" v="1918" actId="1076"/>
          <ac:spMkLst>
            <pc:docMk/>
            <pc:sldMk cId="635753072" sldId="2147471476"/>
            <ac:spMk id="20" creationId="{8FE089C7-15A7-2EFC-425C-D7E73C752301}"/>
          </ac:spMkLst>
        </pc:spChg>
        <pc:picChg chg="add mod">
          <ac:chgData name="Christian Gromeier" userId="dfb29ed3-53d1-4590-b1b4-de629ff49806" providerId="ADAL" clId="{AA60765B-EAD6-47A3-BBBC-3893DCA67E75}" dt="2026-02-18T11:11:25.626" v="1859" actId="14100"/>
          <ac:picMkLst>
            <pc:docMk/>
            <pc:sldMk cId="635753072" sldId="2147471476"/>
            <ac:picMk id="8" creationId="{52FDF4D6-A420-032F-627C-10366D23330C}"/>
          </ac:picMkLst>
        </pc:picChg>
        <pc:picChg chg="add mod">
          <ac:chgData name="Christian Gromeier" userId="dfb29ed3-53d1-4590-b1b4-de629ff49806" providerId="ADAL" clId="{AA60765B-EAD6-47A3-BBBC-3893DCA67E75}" dt="2026-02-18T11:16:26.644" v="1923" actId="1076"/>
          <ac:picMkLst>
            <pc:docMk/>
            <pc:sldMk cId="635753072" sldId="2147471476"/>
            <ac:picMk id="13" creationId="{10DD82F1-9E24-7964-229B-AAB3945C6389}"/>
          </ac:picMkLst>
        </pc:picChg>
        <pc:picChg chg="add mod ord">
          <ac:chgData name="Christian Gromeier" userId="dfb29ed3-53d1-4590-b1b4-de629ff49806" providerId="ADAL" clId="{AA60765B-EAD6-47A3-BBBC-3893DCA67E75}" dt="2026-02-18T11:20:44.335" v="1984" actId="167"/>
          <ac:picMkLst>
            <pc:docMk/>
            <pc:sldMk cId="635753072" sldId="2147471476"/>
            <ac:picMk id="17" creationId="{73179E90-9ACB-C8C3-F341-CC9A48A5DE2C}"/>
          </ac:picMkLst>
        </pc:picChg>
      </pc:sldChg>
      <pc:sldChg chg="del">
        <pc:chgData name="Christian Gromeier" userId="dfb29ed3-53d1-4590-b1b4-de629ff49806" providerId="ADAL" clId="{AA60765B-EAD6-47A3-BBBC-3893DCA67E75}" dt="2026-02-18T11:18:28.900" v="1967" actId="47"/>
        <pc:sldMkLst>
          <pc:docMk/>
          <pc:sldMk cId="2753175960" sldId="2147471477"/>
        </pc:sldMkLst>
      </pc:sldChg>
      <pc:sldChg chg="modSp mod">
        <pc:chgData name="Christian Gromeier" userId="dfb29ed3-53d1-4590-b1b4-de629ff49806" providerId="ADAL" clId="{AA60765B-EAD6-47A3-BBBC-3893DCA67E75}" dt="2026-03-01T17:15:07.107" v="2812" actId="115"/>
        <pc:sldMkLst>
          <pc:docMk/>
          <pc:sldMk cId="2449330910" sldId="2147471478"/>
        </pc:sldMkLst>
        <pc:spChg chg="mod">
          <ac:chgData name="Christian Gromeier" userId="dfb29ed3-53d1-4590-b1b4-de629ff49806" providerId="ADAL" clId="{AA60765B-EAD6-47A3-BBBC-3893DCA67E75}" dt="2026-03-01T17:15:07.107" v="2812" actId="115"/>
          <ac:spMkLst>
            <pc:docMk/>
            <pc:sldMk cId="2449330910" sldId="2147471478"/>
            <ac:spMk id="5" creationId="{A2C72AC0-BFB3-54C9-83B8-68C09BCAEDAE}"/>
          </ac:spMkLst>
        </pc:spChg>
      </pc:sldChg>
      <pc:sldChg chg="del">
        <pc:chgData name="Christian Gromeier" userId="dfb29ed3-53d1-4590-b1b4-de629ff49806" providerId="ADAL" clId="{AA60765B-EAD6-47A3-BBBC-3893DCA67E75}" dt="2026-02-17T17:28:09.626" v="916" actId="47"/>
        <pc:sldMkLst>
          <pc:docMk/>
          <pc:sldMk cId="3641181141" sldId="2147471480"/>
        </pc:sldMkLst>
      </pc:sldChg>
      <pc:sldChg chg="add del">
        <pc:chgData name="Christian Gromeier" userId="dfb29ed3-53d1-4590-b1b4-de629ff49806" providerId="ADAL" clId="{AA60765B-EAD6-47A3-BBBC-3893DCA67E75}" dt="2026-02-17T17:28:04.345" v="914" actId="47"/>
        <pc:sldMkLst>
          <pc:docMk/>
          <pc:sldMk cId="4040354855" sldId="2147471482"/>
        </pc:sldMkLst>
      </pc:sldChg>
      <pc:sldChg chg="del">
        <pc:chgData name="Christian Gromeier" userId="dfb29ed3-53d1-4590-b1b4-de629ff49806" providerId="ADAL" clId="{AA60765B-EAD6-47A3-BBBC-3893DCA67E75}" dt="2026-02-17T13:38:22.430" v="5" actId="47"/>
        <pc:sldMkLst>
          <pc:docMk/>
          <pc:sldMk cId="4264077163" sldId="2147471483"/>
        </pc:sldMkLst>
      </pc:sldChg>
      <pc:sldChg chg="del">
        <pc:chgData name="Christian Gromeier" userId="dfb29ed3-53d1-4590-b1b4-de629ff49806" providerId="ADAL" clId="{AA60765B-EAD6-47A3-BBBC-3893DCA67E75}" dt="2026-02-17T13:38:20.955" v="4" actId="47"/>
        <pc:sldMkLst>
          <pc:docMk/>
          <pc:sldMk cId="3105720301" sldId="2147471484"/>
        </pc:sldMkLst>
      </pc:sldChg>
      <pc:sldChg chg="del">
        <pc:chgData name="Christian Gromeier" userId="dfb29ed3-53d1-4590-b1b4-de629ff49806" providerId="ADAL" clId="{AA60765B-EAD6-47A3-BBBC-3893DCA67E75}" dt="2026-02-17T17:29:09.161" v="920" actId="47"/>
        <pc:sldMkLst>
          <pc:docMk/>
          <pc:sldMk cId="810189141" sldId="2147471485"/>
        </pc:sldMkLst>
      </pc:sldChg>
      <pc:sldChg chg="del">
        <pc:chgData name="Christian Gromeier" userId="dfb29ed3-53d1-4590-b1b4-de629ff49806" providerId="ADAL" clId="{AA60765B-EAD6-47A3-BBBC-3893DCA67E75}" dt="2026-02-17T17:28:07.568" v="915" actId="47"/>
        <pc:sldMkLst>
          <pc:docMk/>
          <pc:sldMk cId="983978272" sldId="2147471486"/>
        </pc:sldMkLst>
      </pc:sldChg>
      <pc:sldChg chg="del">
        <pc:chgData name="Christian Gromeier" userId="dfb29ed3-53d1-4590-b1b4-de629ff49806" providerId="ADAL" clId="{AA60765B-EAD6-47A3-BBBC-3893DCA67E75}" dt="2026-02-18T16:59:56.344" v="2467" actId="47"/>
        <pc:sldMkLst>
          <pc:docMk/>
          <pc:sldMk cId="1425796349" sldId="2147471488"/>
        </pc:sldMkLst>
      </pc:sldChg>
      <pc:sldChg chg="del">
        <pc:chgData name="Christian Gromeier" userId="dfb29ed3-53d1-4590-b1b4-de629ff49806" providerId="ADAL" clId="{AA60765B-EAD6-47A3-BBBC-3893DCA67E75}" dt="2026-02-18T16:59:31.089" v="2461" actId="47"/>
        <pc:sldMkLst>
          <pc:docMk/>
          <pc:sldMk cId="564439319" sldId="2147471489"/>
        </pc:sldMkLst>
      </pc:sldChg>
      <pc:sldChg chg="del">
        <pc:chgData name="Christian Gromeier" userId="dfb29ed3-53d1-4590-b1b4-de629ff49806" providerId="ADAL" clId="{AA60765B-EAD6-47A3-BBBC-3893DCA67E75}" dt="2026-02-18T16:59:35.658" v="2462" actId="47"/>
        <pc:sldMkLst>
          <pc:docMk/>
          <pc:sldMk cId="1465520524" sldId="2147471490"/>
        </pc:sldMkLst>
      </pc:sldChg>
      <pc:sldChg chg="del">
        <pc:chgData name="Christian Gromeier" userId="dfb29ed3-53d1-4590-b1b4-de629ff49806" providerId="ADAL" clId="{AA60765B-EAD6-47A3-BBBC-3893DCA67E75}" dt="2026-02-17T13:38:18.902" v="3" actId="47"/>
        <pc:sldMkLst>
          <pc:docMk/>
          <pc:sldMk cId="1233757085" sldId="2147471491"/>
        </pc:sldMkLst>
      </pc:sldChg>
      <pc:sldChg chg="del">
        <pc:chgData name="Christian Gromeier" userId="dfb29ed3-53d1-4590-b1b4-de629ff49806" providerId="ADAL" clId="{AA60765B-EAD6-47A3-BBBC-3893DCA67E75}" dt="2026-02-17T13:39:15.511" v="8" actId="47"/>
        <pc:sldMkLst>
          <pc:docMk/>
          <pc:sldMk cId="3040176984" sldId="2147471493"/>
        </pc:sldMkLst>
      </pc:sldChg>
      <pc:sldChg chg="del">
        <pc:chgData name="Christian Gromeier" userId="dfb29ed3-53d1-4590-b1b4-de629ff49806" providerId="ADAL" clId="{AA60765B-EAD6-47A3-BBBC-3893DCA67E75}" dt="2026-02-17T17:28:11.795" v="917" actId="47"/>
        <pc:sldMkLst>
          <pc:docMk/>
          <pc:sldMk cId="138690106" sldId="2147471494"/>
        </pc:sldMkLst>
      </pc:sldChg>
      <pc:sldChg chg="del">
        <pc:chgData name="Christian Gromeier" userId="dfb29ed3-53d1-4590-b1b4-de629ff49806" providerId="ADAL" clId="{AA60765B-EAD6-47A3-BBBC-3893DCA67E75}" dt="2026-02-18T16:59:45.024" v="2464" actId="47"/>
        <pc:sldMkLst>
          <pc:docMk/>
          <pc:sldMk cId="3464863266" sldId="2147471496"/>
        </pc:sldMkLst>
      </pc:sldChg>
      <pc:sldChg chg="del">
        <pc:chgData name="Christian Gromeier" userId="dfb29ed3-53d1-4590-b1b4-de629ff49806" providerId="ADAL" clId="{AA60765B-EAD6-47A3-BBBC-3893DCA67E75}" dt="2026-02-18T16:59:47.015" v="2465" actId="47"/>
        <pc:sldMkLst>
          <pc:docMk/>
          <pc:sldMk cId="441046789" sldId="2147471497"/>
        </pc:sldMkLst>
      </pc:sldChg>
      <pc:sldChg chg="del">
        <pc:chgData name="Christian Gromeier" userId="dfb29ed3-53d1-4590-b1b4-de629ff49806" providerId="ADAL" clId="{AA60765B-EAD6-47A3-BBBC-3893DCA67E75}" dt="2026-02-18T16:59:53.254" v="2466" actId="47"/>
        <pc:sldMkLst>
          <pc:docMk/>
          <pc:sldMk cId="407114697" sldId="2147471498"/>
        </pc:sldMkLst>
      </pc:sldChg>
      <pc:sldChg chg="addSp delSp modSp mod">
        <pc:chgData name="Christian Gromeier" userId="dfb29ed3-53d1-4590-b1b4-de629ff49806" providerId="ADAL" clId="{AA60765B-EAD6-47A3-BBBC-3893DCA67E75}" dt="2026-02-18T11:10:34.647" v="1855" actId="1076"/>
        <pc:sldMkLst>
          <pc:docMk/>
          <pc:sldMk cId="370291849" sldId="2147471500"/>
        </pc:sldMkLst>
        <pc:spChg chg="mod">
          <ac:chgData name="Christian Gromeier" userId="dfb29ed3-53d1-4590-b1b4-de629ff49806" providerId="ADAL" clId="{AA60765B-EAD6-47A3-BBBC-3893DCA67E75}" dt="2026-02-18T10:51:49.436" v="1844" actId="20577"/>
          <ac:spMkLst>
            <pc:docMk/>
            <pc:sldMk cId="370291849" sldId="2147471500"/>
            <ac:spMk id="8" creationId="{A13E32FA-A6E1-D648-1612-641788246EC1}"/>
          </ac:spMkLst>
        </pc:spChg>
        <pc:picChg chg="mod">
          <ac:chgData name="Christian Gromeier" userId="dfb29ed3-53d1-4590-b1b4-de629ff49806" providerId="ADAL" clId="{AA60765B-EAD6-47A3-BBBC-3893DCA67E75}" dt="2026-02-18T11:10:34.647" v="1855" actId="1076"/>
          <ac:picMkLst>
            <pc:docMk/>
            <pc:sldMk cId="370291849" sldId="2147471500"/>
            <ac:picMk id="6" creationId="{70790E5E-1D2B-42DB-558A-06A6F1A6DFCF}"/>
          </ac:picMkLst>
        </pc:picChg>
        <pc:picChg chg="add mod">
          <ac:chgData name="Christian Gromeier" userId="dfb29ed3-53d1-4590-b1b4-de629ff49806" providerId="ADAL" clId="{AA60765B-EAD6-47A3-BBBC-3893DCA67E75}" dt="2026-02-18T11:10:25.377" v="1854" actId="1076"/>
          <ac:picMkLst>
            <pc:docMk/>
            <pc:sldMk cId="370291849" sldId="2147471500"/>
            <ac:picMk id="7" creationId="{40F2879A-007A-B468-5F1D-570F869A6815}"/>
          </ac:picMkLst>
        </pc:picChg>
        <pc:picChg chg="add mod">
          <ac:chgData name="Christian Gromeier" userId="dfb29ed3-53d1-4590-b1b4-de629ff49806" providerId="ADAL" clId="{AA60765B-EAD6-47A3-BBBC-3893DCA67E75}" dt="2026-02-18T11:10:19.649" v="1853" actId="1076"/>
          <ac:picMkLst>
            <pc:docMk/>
            <pc:sldMk cId="370291849" sldId="2147471500"/>
            <ac:picMk id="10" creationId="{C56E3374-E85D-6746-D4BB-96B90A33531E}"/>
          </ac:picMkLst>
        </pc:picChg>
      </pc:sldChg>
      <pc:sldChg chg="modSp mod">
        <pc:chgData name="Christian Gromeier" userId="dfb29ed3-53d1-4590-b1b4-de629ff49806" providerId="ADAL" clId="{AA60765B-EAD6-47A3-BBBC-3893DCA67E75}" dt="2026-03-01T20:07:26.637" v="3596" actId="14100"/>
        <pc:sldMkLst>
          <pc:docMk/>
          <pc:sldMk cId="975714532" sldId="2147471501"/>
        </pc:sldMkLst>
        <pc:spChg chg="mod">
          <ac:chgData name="Christian Gromeier" userId="dfb29ed3-53d1-4590-b1b4-de629ff49806" providerId="ADAL" clId="{AA60765B-EAD6-47A3-BBBC-3893DCA67E75}" dt="2026-03-01T20:07:26.637" v="3596" actId="14100"/>
          <ac:spMkLst>
            <pc:docMk/>
            <pc:sldMk cId="975714532" sldId="2147471501"/>
            <ac:spMk id="4" creationId="{275CAB68-4E1F-6634-3249-DDB42F91E26F}"/>
          </ac:spMkLst>
        </pc:spChg>
      </pc:sldChg>
      <pc:sldChg chg="del">
        <pc:chgData name="Christian Gromeier" userId="dfb29ed3-53d1-4590-b1b4-de629ff49806" providerId="ADAL" clId="{AA60765B-EAD6-47A3-BBBC-3893DCA67E75}" dt="2026-02-18T16:59:40.481" v="2463" actId="47"/>
        <pc:sldMkLst>
          <pc:docMk/>
          <pc:sldMk cId="2518658869" sldId="2147471503"/>
        </pc:sldMkLst>
      </pc:sldChg>
      <pc:sldChg chg="del">
        <pc:chgData name="Christian Gromeier" userId="dfb29ed3-53d1-4590-b1b4-de629ff49806" providerId="ADAL" clId="{AA60765B-EAD6-47A3-BBBC-3893DCA67E75}" dt="2026-02-18T17:00:04.997" v="2470" actId="47"/>
        <pc:sldMkLst>
          <pc:docMk/>
          <pc:sldMk cId="1131797113" sldId="2147471504"/>
        </pc:sldMkLst>
      </pc:sldChg>
      <pc:sldChg chg="addSp delSp modSp new mod">
        <pc:chgData name="Christian Gromeier" userId="dfb29ed3-53d1-4590-b1b4-de629ff49806" providerId="ADAL" clId="{AA60765B-EAD6-47A3-BBBC-3893DCA67E75}" dt="2026-03-01T20:08:02.707" v="3613"/>
        <pc:sldMkLst>
          <pc:docMk/>
          <pc:sldMk cId="1708629686" sldId="2147471505"/>
        </pc:sldMkLst>
        <pc:spChg chg="mod">
          <ac:chgData name="Christian Gromeier" userId="dfb29ed3-53d1-4590-b1b4-de629ff49806" providerId="ADAL" clId="{AA60765B-EAD6-47A3-BBBC-3893DCA67E75}" dt="2026-03-01T20:08:02.707" v="3613"/>
          <ac:spMkLst>
            <pc:docMk/>
            <pc:sldMk cId="1708629686" sldId="2147471505"/>
            <ac:spMk id="2" creationId="{CC421396-472F-2F48-E2DA-AE9689233731}"/>
          </ac:spMkLst>
        </pc:spChg>
        <pc:spChg chg="mod">
          <ac:chgData name="Christian Gromeier" userId="dfb29ed3-53d1-4590-b1b4-de629ff49806" providerId="ADAL" clId="{AA60765B-EAD6-47A3-BBBC-3893DCA67E75}" dt="2026-02-17T15:39:45.969" v="196"/>
          <ac:spMkLst>
            <pc:docMk/>
            <pc:sldMk cId="1708629686" sldId="2147471505"/>
            <ac:spMk id="3" creationId="{A140E7C9-CF0B-C789-370B-E3C95A2E08B2}"/>
          </ac:spMkLst>
        </pc:spChg>
        <pc:spChg chg="add mod">
          <ac:chgData name="Christian Gromeier" userId="dfb29ed3-53d1-4590-b1b4-de629ff49806" providerId="ADAL" clId="{AA60765B-EAD6-47A3-BBBC-3893DCA67E75}" dt="2026-03-01T17:13:01.499" v="2808" actId="20577"/>
          <ac:spMkLst>
            <pc:docMk/>
            <pc:sldMk cId="1708629686" sldId="2147471505"/>
            <ac:spMk id="7" creationId="{71D8F312-F4EC-FD9E-45A6-46E00022BFFA}"/>
          </ac:spMkLst>
        </pc:spChg>
        <pc:graphicFrameChg chg="add mod modGraphic">
          <ac:chgData name="Christian Gromeier" userId="dfb29ed3-53d1-4590-b1b4-de629ff49806" providerId="ADAL" clId="{AA60765B-EAD6-47A3-BBBC-3893DCA67E75}" dt="2026-02-17T15:43:16.118" v="288" actId="403"/>
          <ac:graphicFrameMkLst>
            <pc:docMk/>
            <pc:sldMk cId="1708629686" sldId="2147471505"/>
            <ac:graphicFrameMk id="8" creationId="{920F6A70-B69A-5BE5-7E7B-96C36358E01A}"/>
          </ac:graphicFrameMkLst>
        </pc:graphicFrameChg>
      </pc:sldChg>
      <pc:sldChg chg="addSp delSp modSp new mod">
        <pc:chgData name="Christian Gromeier" userId="dfb29ed3-53d1-4590-b1b4-de629ff49806" providerId="ADAL" clId="{AA60765B-EAD6-47A3-BBBC-3893DCA67E75}" dt="2026-03-01T20:08:07.461" v="3615"/>
        <pc:sldMkLst>
          <pc:docMk/>
          <pc:sldMk cId="3364669048" sldId="2147471506"/>
        </pc:sldMkLst>
        <pc:spChg chg="mod">
          <ac:chgData name="Christian Gromeier" userId="dfb29ed3-53d1-4590-b1b4-de629ff49806" providerId="ADAL" clId="{AA60765B-EAD6-47A3-BBBC-3893DCA67E75}" dt="2026-03-01T20:08:07.461" v="3615"/>
          <ac:spMkLst>
            <pc:docMk/>
            <pc:sldMk cId="3364669048" sldId="2147471506"/>
            <ac:spMk id="2" creationId="{3D66AEAD-3F35-25BF-43F0-BA12D446AE72}"/>
          </ac:spMkLst>
        </pc:spChg>
        <pc:spChg chg="mod">
          <ac:chgData name="Christian Gromeier" userId="dfb29ed3-53d1-4590-b1b4-de629ff49806" providerId="ADAL" clId="{AA60765B-EAD6-47A3-BBBC-3893DCA67E75}" dt="2026-02-17T15:53:31.114" v="417"/>
          <ac:spMkLst>
            <pc:docMk/>
            <pc:sldMk cId="3364669048" sldId="2147471506"/>
            <ac:spMk id="3" creationId="{32769C32-D297-0FDB-5CCF-BADD027C8FC7}"/>
          </ac:spMkLst>
        </pc:spChg>
        <pc:spChg chg="mod">
          <ac:chgData name="Christian Gromeier" userId="dfb29ed3-53d1-4590-b1b4-de629ff49806" providerId="ADAL" clId="{AA60765B-EAD6-47A3-BBBC-3893DCA67E75}" dt="2026-03-01T17:13:27.991" v="2809" actId="20577"/>
          <ac:spMkLst>
            <pc:docMk/>
            <pc:sldMk cId="3364669048" sldId="2147471506"/>
            <ac:spMk id="4" creationId="{2DEFA834-FB20-C364-76DC-A8CEA438BED7}"/>
          </ac:spMkLst>
        </pc:spChg>
      </pc:sldChg>
      <pc:sldChg chg="addSp delSp modSp new mod">
        <pc:chgData name="Christian Gromeier" userId="dfb29ed3-53d1-4590-b1b4-de629ff49806" providerId="ADAL" clId="{AA60765B-EAD6-47A3-BBBC-3893DCA67E75}" dt="2026-03-01T20:08:10.425" v="3617"/>
        <pc:sldMkLst>
          <pc:docMk/>
          <pc:sldMk cId="2470694656" sldId="2147471507"/>
        </pc:sldMkLst>
        <pc:spChg chg="mod">
          <ac:chgData name="Christian Gromeier" userId="dfb29ed3-53d1-4590-b1b4-de629ff49806" providerId="ADAL" clId="{AA60765B-EAD6-47A3-BBBC-3893DCA67E75}" dt="2026-03-01T20:08:10.425" v="3617"/>
          <ac:spMkLst>
            <pc:docMk/>
            <pc:sldMk cId="2470694656" sldId="2147471507"/>
            <ac:spMk id="2" creationId="{1E2B5E51-3106-DA6C-C977-2AD6E6F288D1}"/>
          </ac:spMkLst>
        </pc:spChg>
        <pc:spChg chg="mod">
          <ac:chgData name="Christian Gromeier" userId="dfb29ed3-53d1-4590-b1b4-de629ff49806" providerId="ADAL" clId="{AA60765B-EAD6-47A3-BBBC-3893DCA67E75}" dt="2026-02-17T15:54:43.035" v="432"/>
          <ac:spMkLst>
            <pc:docMk/>
            <pc:sldMk cId="2470694656" sldId="2147471507"/>
            <ac:spMk id="3" creationId="{F560AECC-9253-80B7-1779-36B3C4B4C0A7}"/>
          </ac:spMkLst>
        </pc:spChg>
        <pc:graphicFrameChg chg="add mod modGraphic">
          <ac:chgData name="Christian Gromeier" userId="dfb29ed3-53d1-4590-b1b4-de629ff49806" providerId="ADAL" clId="{AA60765B-EAD6-47A3-BBBC-3893DCA67E75}" dt="2026-02-17T15:54:56.682" v="435" actId="113"/>
          <ac:graphicFrameMkLst>
            <pc:docMk/>
            <pc:sldMk cId="2470694656" sldId="2147471507"/>
            <ac:graphicFrameMk id="5" creationId="{35F7E8C8-C3EB-AA48-2E1C-7B67C0C75C17}"/>
          </ac:graphicFrameMkLst>
        </pc:graphicFrameChg>
      </pc:sldChg>
      <pc:sldChg chg="modSp new mod">
        <pc:chgData name="Christian Gromeier" userId="dfb29ed3-53d1-4590-b1b4-de629ff49806" providerId="ADAL" clId="{AA60765B-EAD6-47A3-BBBC-3893DCA67E75}" dt="2026-03-01T20:08:15.334" v="3619"/>
        <pc:sldMkLst>
          <pc:docMk/>
          <pc:sldMk cId="2467646442" sldId="2147471508"/>
        </pc:sldMkLst>
        <pc:spChg chg="mod">
          <ac:chgData name="Christian Gromeier" userId="dfb29ed3-53d1-4590-b1b4-de629ff49806" providerId="ADAL" clId="{AA60765B-EAD6-47A3-BBBC-3893DCA67E75}" dt="2026-03-01T20:08:15.334" v="3619"/>
          <ac:spMkLst>
            <pc:docMk/>
            <pc:sldMk cId="2467646442" sldId="2147471508"/>
            <ac:spMk id="2" creationId="{DB70EA62-17AD-C4E3-5AB7-7466EFE7FC51}"/>
          </ac:spMkLst>
        </pc:spChg>
        <pc:spChg chg="mod">
          <ac:chgData name="Christian Gromeier" userId="dfb29ed3-53d1-4590-b1b4-de629ff49806" providerId="ADAL" clId="{AA60765B-EAD6-47A3-BBBC-3893DCA67E75}" dt="2026-02-17T15:56:05.186" v="439"/>
          <ac:spMkLst>
            <pc:docMk/>
            <pc:sldMk cId="2467646442" sldId="2147471508"/>
            <ac:spMk id="3" creationId="{82D753BD-325C-C1C3-C8A1-E57AEFE543EB}"/>
          </ac:spMkLst>
        </pc:spChg>
        <pc:spChg chg="mod">
          <ac:chgData name="Christian Gromeier" userId="dfb29ed3-53d1-4590-b1b4-de629ff49806" providerId="ADAL" clId="{AA60765B-EAD6-47A3-BBBC-3893DCA67E75}" dt="2026-02-18T18:59:57.363" v="2619" actId="20577"/>
          <ac:spMkLst>
            <pc:docMk/>
            <pc:sldMk cId="2467646442" sldId="2147471508"/>
            <ac:spMk id="4" creationId="{A9D11B4B-794A-FE1A-9AB1-0BFF8602F53D}"/>
          </ac:spMkLst>
        </pc:spChg>
      </pc:sldChg>
      <pc:sldChg chg="addSp delSp modSp add mod modClrScheme chgLayout">
        <pc:chgData name="Christian Gromeier" userId="dfb29ed3-53d1-4590-b1b4-de629ff49806" providerId="ADAL" clId="{AA60765B-EAD6-47A3-BBBC-3893DCA67E75}" dt="2026-03-01T20:08:28.717" v="3624" actId="478"/>
        <pc:sldMkLst>
          <pc:docMk/>
          <pc:sldMk cId="264735324" sldId="2147479683"/>
        </pc:sldMkLst>
        <pc:spChg chg="mod">
          <ac:chgData name="Christian Gromeier" userId="dfb29ed3-53d1-4590-b1b4-de629ff49806" providerId="ADAL" clId="{AA60765B-EAD6-47A3-BBBC-3893DCA67E75}" dt="2026-02-27T14:55:56.179" v="2714" actId="6549"/>
          <ac:spMkLst>
            <pc:docMk/>
            <pc:sldMk cId="264735324" sldId="2147479683"/>
            <ac:spMk id="7" creationId="{05984FC5-8D67-FC17-04F4-E76B061C2C85}"/>
          </ac:spMkLst>
        </pc:spChg>
        <pc:spChg chg="mod">
          <ac:chgData name="Christian Gromeier" userId="dfb29ed3-53d1-4590-b1b4-de629ff49806" providerId="ADAL" clId="{AA60765B-EAD6-47A3-BBBC-3893DCA67E75}" dt="2026-02-27T14:55:52.876" v="2707" actId="6549"/>
          <ac:spMkLst>
            <pc:docMk/>
            <pc:sldMk cId="264735324" sldId="2147479683"/>
            <ac:spMk id="11" creationId="{48555425-A972-C951-1C18-83251638735D}"/>
          </ac:spMkLst>
        </pc:spChg>
        <pc:spChg chg="add mod ord">
          <ac:chgData name="Christian Gromeier" userId="dfb29ed3-53d1-4590-b1b4-de629ff49806" providerId="ADAL" clId="{AA60765B-EAD6-47A3-BBBC-3893DCA67E75}" dt="2026-02-18T09:51:50.742" v="957" actId="700"/>
          <ac:spMkLst>
            <pc:docMk/>
            <pc:sldMk cId="264735324" sldId="2147479683"/>
            <ac:spMk id="15" creationId="{41F76DB4-5B50-1D93-01D7-89049FCF2D5F}"/>
          </ac:spMkLst>
        </pc:spChg>
        <pc:spChg chg="mod ord">
          <ac:chgData name="Christian Gromeier" userId="dfb29ed3-53d1-4590-b1b4-de629ff49806" providerId="ADAL" clId="{AA60765B-EAD6-47A3-BBBC-3893DCA67E75}" dt="2026-03-01T20:08:21.607" v="3623"/>
          <ac:spMkLst>
            <pc:docMk/>
            <pc:sldMk cId="264735324" sldId="2147479683"/>
            <ac:spMk id="18" creationId="{A79A2CCC-2C5F-384F-5A61-AD014BAF449A}"/>
          </ac:spMkLst>
        </pc:spChg>
        <pc:spChg chg="mod">
          <ac:chgData name="Christian Gromeier" userId="dfb29ed3-53d1-4590-b1b4-de629ff49806" providerId="ADAL" clId="{AA60765B-EAD6-47A3-BBBC-3893DCA67E75}" dt="2026-02-17T16:42:06.206" v="659" actId="1076"/>
          <ac:spMkLst>
            <pc:docMk/>
            <pc:sldMk cId="264735324" sldId="2147479683"/>
            <ac:spMk id="19" creationId="{B9377297-A49E-2232-EC8D-C39E52A449CA}"/>
          </ac:spMkLst>
        </pc:spChg>
        <pc:spChg chg="mod">
          <ac:chgData name="Christian Gromeier" userId="dfb29ed3-53d1-4590-b1b4-de629ff49806" providerId="ADAL" clId="{AA60765B-EAD6-47A3-BBBC-3893DCA67E75}" dt="2026-02-17T16:42:06.206" v="659" actId="1076"/>
          <ac:spMkLst>
            <pc:docMk/>
            <pc:sldMk cId="264735324" sldId="2147479683"/>
            <ac:spMk id="20" creationId="{0440116D-7A4B-B4D9-62B4-44ED38A01BA1}"/>
          </ac:spMkLst>
        </pc:spChg>
        <pc:spChg chg="mod">
          <ac:chgData name="Christian Gromeier" userId="dfb29ed3-53d1-4590-b1b4-de629ff49806" providerId="ADAL" clId="{AA60765B-EAD6-47A3-BBBC-3893DCA67E75}" dt="2026-02-18T09:58:03.013" v="1005" actId="207"/>
          <ac:spMkLst>
            <pc:docMk/>
            <pc:sldMk cId="264735324" sldId="2147479683"/>
            <ac:spMk id="32" creationId="{31FE5B0E-A39E-7CBB-EDFA-D92A9EABCE69}"/>
          </ac:spMkLst>
        </pc:spChg>
        <pc:spChg chg="mod">
          <ac:chgData name="Christian Gromeier" userId="dfb29ed3-53d1-4590-b1b4-de629ff49806" providerId="ADAL" clId="{AA60765B-EAD6-47A3-BBBC-3893DCA67E75}" dt="2026-02-18T09:57:50.186" v="1003" actId="207"/>
          <ac:spMkLst>
            <pc:docMk/>
            <pc:sldMk cId="264735324" sldId="2147479683"/>
            <ac:spMk id="34" creationId="{4450A552-AF5E-A51C-1590-8CBC7C0F798B}"/>
          </ac:spMkLst>
        </pc:spChg>
        <pc:spChg chg="mod">
          <ac:chgData name="Christian Gromeier" userId="dfb29ed3-53d1-4590-b1b4-de629ff49806" providerId="ADAL" clId="{AA60765B-EAD6-47A3-BBBC-3893DCA67E75}" dt="2026-02-18T09:58:26.409" v="1007" actId="1076"/>
          <ac:spMkLst>
            <pc:docMk/>
            <pc:sldMk cId="264735324" sldId="2147479683"/>
            <ac:spMk id="44" creationId="{6A4C56C0-BBC5-A63E-454F-8E7391D6EADF}"/>
          </ac:spMkLst>
        </pc:spChg>
        <pc:spChg chg="mod">
          <ac:chgData name="Christian Gromeier" userId="dfb29ed3-53d1-4590-b1b4-de629ff49806" providerId="ADAL" clId="{AA60765B-EAD6-47A3-BBBC-3893DCA67E75}" dt="2026-02-18T09:58:06.132" v="1006" actId="207"/>
          <ac:spMkLst>
            <pc:docMk/>
            <pc:sldMk cId="264735324" sldId="2147479683"/>
            <ac:spMk id="48" creationId="{40DDD99B-8B87-07A5-2D10-23F32FFF6D63}"/>
          </ac:spMkLst>
        </pc:spChg>
        <pc:spChg chg="mod">
          <ac:chgData name="Christian Gromeier" userId="dfb29ed3-53d1-4590-b1b4-de629ff49806" providerId="ADAL" clId="{AA60765B-EAD6-47A3-BBBC-3893DCA67E75}" dt="2026-02-17T16:42:06.206" v="659" actId="1076"/>
          <ac:spMkLst>
            <pc:docMk/>
            <pc:sldMk cId="264735324" sldId="2147479683"/>
            <ac:spMk id="49" creationId="{4AB68CB3-A275-A5CD-0447-F47D97B0882F}"/>
          </ac:spMkLst>
        </pc:spChg>
        <pc:spChg chg="mod">
          <ac:chgData name="Christian Gromeier" userId="dfb29ed3-53d1-4590-b1b4-de629ff49806" providerId="ADAL" clId="{AA60765B-EAD6-47A3-BBBC-3893DCA67E75}" dt="2026-02-27T14:56:27.244" v="2715" actId="1076"/>
          <ac:spMkLst>
            <pc:docMk/>
            <pc:sldMk cId="264735324" sldId="2147479683"/>
            <ac:spMk id="57" creationId="{8E47462E-30E6-8A33-5FF6-2368380F8C0A}"/>
          </ac:spMkLst>
        </pc:spChg>
        <pc:spChg chg="mod">
          <ac:chgData name="Christian Gromeier" userId="dfb29ed3-53d1-4590-b1b4-de629ff49806" providerId="ADAL" clId="{AA60765B-EAD6-47A3-BBBC-3893DCA67E75}" dt="2026-02-18T19:01:02.840" v="2626" actId="20577"/>
          <ac:spMkLst>
            <pc:docMk/>
            <pc:sldMk cId="264735324" sldId="2147479683"/>
            <ac:spMk id="58" creationId="{A6FAED4D-78CC-E8F5-057F-6229AD3066FF}"/>
          </ac:spMkLst>
        </pc:spChg>
        <pc:spChg chg="mod">
          <ac:chgData name="Christian Gromeier" userId="dfb29ed3-53d1-4590-b1b4-de629ff49806" providerId="ADAL" clId="{AA60765B-EAD6-47A3-BBBC-3893DCA67E75}" dt="2026-02-18T09:57:54.708" v="1004" actId="207"/>
          <ac:spMkLst>
            <pc:docMk/>
            <pc:sldMk cId="264735324" sldId="2147479683"/>
            <ac:spMk id="61" creationId="{10F547FC-EFF2-F6FC-8B5F-005A28CE3013}"/>
          </ac:spMkLst>
        </pc:spChg>
        <pc:picChg chg="mod">
          <ac:chgData name="Christian Gromeier" userId="dfb29ed3-53d1-4590-b1b4-de629ff49806" providerId="ADAL" clId="{AA60765B-EAD6-47A3-BBBC-3893DCA67E75}" dt="2026-02-17T16:42:14.306" v="660" actId="1076"/>
          <ac:picMkLst>
            <pc:docMk/>
            <pc:sldMk cId="264735324" sldId="2147479683"/>
            <ac:picMk id="46" creationId="{0898030C-0FBC-B552-9941-978365BBF4DD}"/>
          </ac:picMkLst>
        </pc:picChg>
        <pc:cxnChg chg="add mod">
          <ac:chgData name="Christian Gromeier" userId="dfb29ed3-53d1-4590-b1b4-de629ff49806" providerId="ADAL" clId="{AA60765B-EAD6-47A3-BBBC-3893DCA67E75}" dt="2026-02-18T09:54:51.714" v="971" actId="14100"/>
          <ac:cxnSpMkLst>
            <pc:docMk/>
            <pc:sldMk cId="264735324" sldId="2147479683"/>
            <ac:cxnSpMk id="24" creationId="{12493478-C723-6E54-CCB0-6D011B646E08}"/>
          </ac:cxnSpMkLst>
        </pc:cxnChg>
        <pc:cxnChg chg="add mod">
          <ac:chgData name="Christian Gromeier" userId="dfb29ed3-53d1-4590-b1b4-de629ff49806" providerId="ADAL" clId="{AA60765B-EAD6-47A3-BBBC-3893DCA67E75}" dt="2026-02-18T09:55:58.059" v="984" actId="14100"/>
          <ac:cxnSpMkLst>
            <pc:docMk/>
            <pc:sldMk cId="264735324" sldId="2147479683"/>
            <ac:cxnSpMk id="36" creationId="{7B7622C6-1942-C22E-BC52-E4E93559E277}"/>
          </ac:cxnSpMkLst>
        </pc:cxnChg>
        <pc:cxnChg chg="add mod">
          <ac:chgData name="Christian Gromeier" userId="dfb29ed3-53d1-4590-b1b4-de629ff49806" providerId="ADAL" clId="{AA60765B-EAD6-47A3-BBBC-3893DCA67E75}" dt="2026-02-18T09:57:46.530" v="1002" actId="1076"/>
          <ac:cxnSpMkLst>
            <pc:docMk/>
            <pc:sldMk cId="264735324" sldId="2147479683"/>
            <ac:cxnSpMk id="50" creationId="{C6B9AC61-A0EB-F12F-A296-60281D97EC48}"/>
          </ac:cxnSpMkLst>
        </pc:cxnChg>
        <pc:cxnChg chg="add mod">
          <ac:chgData name="Christian Gromeier" userId="dfb29ed3-53d1-4590-b1b4-de629ff49806" providerId="ADAL" clId="{AA60765B-EAD6-47A3-BBBC-3893DCA67E75}" dt="2026-02-18T09:57:43.131" v="1001" actId="1076"/>
          <ac:cxnSpMkLst>
            <pc:docMk/>
            <pc:sldMk cId="264735324" sldId="2147479683"/>
            <ac:cxnSpMk id="53" creationId="{691663C6-12AA-30DB-6D6C-3AEE39FE6015}"/>
          </ac:cxnSpMkLst>
        </pc:cxnChg>
      </pc:sldChg>
      <pc:sldChg chg="addSp delSp modSp add mod modClrScheme chgLayout">
        <pc:chgData name="Christian Gromeier" userId="dfb29ed3-53d1-4590-b1b4-de629ff49806" providerId="ADAL" clId="{AA60765B-EAD6-47A3-BBBC-3893DCA67E75}" dt="2026-03-01T20:08:18.238" v="3621"/>
        <pc:sldMkLst>
          <pc:docMk/>
          <pc:sldMk cId="4117861827" sldId="2147479684"/>
        </pc:sldMkLst>
        <pc:spChg chg="mod">
          <ac:chgData name="Christian Gromeier" userId="dfb29ed3-53d1-4590-b1b4-de629ff49806" providerId="ADAL" clId="{AA60765B-EAD6-47A3-BBBC-3893DCA67E75}" dt="2026-02-27T14:54:53.754" v="2686" actId="6549"/>
          <ac:spMkLst>
            <pc:docMk/>
            <pc:sldMk cId="4117861827" sldId="2147479684"/>
            <ac:spMk id="6" creationId="{667CEAA3-D845-FED4-CFBE-4480EE20168A}"/>
          </ac:spMkLst>
        </pc:spChg>
        <pc:spChg chg="mod">
          <ac:chgData name="Christian Gromeier" userId="dfb29ed3-53d1-4590-b1b4-de629ff49806" providerId="ADAL" clId="{AA60765B-EAD6-47A3-BBBC-3893DCA67E75}" dt="2026-02-27T14:54:58.492" v="2693" actId="6549"/>
          <ac:spMkLst>
            <pc:docMk/>
            <pc:sldMk cId="4117861827" sldId="2147479684"/>
            <ac:spMk id="7" creationId="{05984FC5-8D67-FC17-04F4-E76B061C2C85}"/>
          </ac:spMkLst>
        </pc:spChg>
        <pc:spChg chg="mod">
          <ac:chgData name="Christian Gromeier" userId="dfb29ed3-53d1-4590-b1b4-de629ff49806" providerId="ADAL" clId="{AA60765B-EAD6-47A3-BBBC-3893DCA67E75}" dt="2026-02-27T14:55:27.192" v="2700" actId="20577"/>
          <ac:spMkLst>
            <pc:docMk/>
            <pc:sldMk cId="4117861827" sldId="2147479684"/>
            <ac:spMk id="12" creationId="{A78BB743-BB82-53D1-DC46-44698BB9E33D}"/>
          </ac:spMkLst>
        </pc:spChg>
        <pc:spChg chg="add mod ord">
          <ac:chgData name="Christian Gromeier" userId="dfb29ed3-53d1-4590-b1b4-de629ff49806" providerId="ADAL" clId="{AA60765B-EAD6-47A3-BBBC-3893DCA67E75}" dt="2026-02-17T16:34:06.222" v="559" actId="313"/>
          <ac:spMkLst>
            <pc:docMk/>
            <pc:sldMk cId="4117861827" sldId="2147479684"/>
            <ac:spMk id="15" creationId="{8A8C25D5-1796-771E-6157-13FDD32CCE15}"/>
          </ac:spMkLst>
        </pc:spChg>
        <pc:spChg chg="add mod">
          <ac:chgData name="Christian Gromeier" userId="dfb29ed3-53d1-4590-b1b4-de629ff49806" providerId="ADAL" clId="{AA60765B-EAD6-47A3-BBBC-3893DCA67E75}" dt="2026-02-17T16:38:53.247" v="604" actId="1076"/>
          <ac:spMkLst>
            <pc:docMk/>
            <pc:sldMk cId="4117861827" sldId="2147479684"/>
            <ac:spMk id="16" creationId="{C123D041-A6B0-D75C-EC05-0E1E797B6CB1}"/>
          </ac:spMkLst>
        </pc:spChg>
        <pc:spChg chg="mod ord">
          <ac:chgData name="Christian Gromeier" userId="dfb29ed3-53d1-4590-b1b4-de629ff49806" providerId="ADAL" clId="{AA60765B-EAD6-47A3-BBBC-3893DCA67E75}" dt="2026-03-01T20:08:18.238" v="3621"/>
          <ac:spMkLst>
            <pc:docMk/>
            <pc:sldMk cId="4117861827" sldId="2147479684"/>
            <ac:spMk id="18" creationId="{A79A2CCC-2C5F-384F-5A61-AD014BAF449A}"/>
          </ac:spMkLst>
        </pc:spChg>
        <pc:spChg chg="add mod">
          <ac:chgData name="Christian Gromeier" userId="dfb29ed3-53d1-4590-b1b4-de629ff49806" providerId="ADAL" clId="{AA60765B-EAD6-47A3-BBBC-3893DCA67E75}" dt="2026-02-17T16:36:49.657" v="573" actId="1076"/>
          <ac:spMkLst>
            <pc:docMk/>
            <pc:sldMk cId="4117861827" sldId="2147479684"/>
            <ac:spMk id="25" creationId="{AD52BE06-33DC-373F-A7C1-66B6F9990B21}"/>
          </ac:spMkLst>
        </pc:spChg>
        <pc:spChg chg="add mod">
          <ac:chgData name="Christian Gromeier" userId="dfb29ed3-53d1-4590-b1b4-de629ff49806" providerId="ADAL" clId="{AA60765B-EAD6-47A3-BBBC-3893DCA67E75}" dt="2026-02-17T16:36:14.873" v="566" actId="1076"/>
          <ac:spMkLst>
            <pc:docMk/>
            <pc:sldMk cId="4117861827" sldId="2147479684"/>
            <ac:spMk id="26" creationId="{0E11BA06-3E3E-F9A8-FD73-4F652D6C1A2C}"/>
          </ac:spMkLst>
        </pc:spChg>
        <pc:spChg chg="add mod">
          <ac:chgData name="Christian Gromeier" userId="dfb29ed3-53d1-4590-b1b4-de629ff49806" providerId="ADAL" clId="{AA60765B-EAD6-47A3-BBBC-3893DCA67E75}" dt="2026-02-17T16:39:27.225" v="621" actId="20577"/>
          <ac:spMkLst>
            <pc:docMk/>
            <pc:sldMk cId="4117861827" sldId="2147479684"/>
            <ac:spMk id="28" creationId="{DDB0527B-19ED-7DD3-D2A0-039DB01B681F}"/>
          </ac:spMkLst>
        </pc:spChg>
        <pc:spChg chg="mod">
          <ac:chgData name="Christian Gromeier" userId="dfb29ed3-53d1-4590-b1b4-de629ff49806" providerId="ADAL" clId="{AA60765B-EAD6-47A3-BBBC-3893DCA67E75}" dt="2026-02-27T14:55:18.577" v="2699" actId="20577"/>
          <ac:spMkLst>
            <pc:docMk/>
            <pc:sldMk cId="4117861827" sldId="2147479684"/>
            <ac:spMk id="34" creationId="{4450A552-AF5E-A51C-1590-8CBC7C0F798B}"/>
          </ac:spMkLst>
        </pc:spChg>
        <pc:spChg chg="mod">
          <ac:chgData name="Christian Gromeier" userId="dfb29ed3-53d1-4590-b1b4-de629ff49806" providerId="ADAL" clId="{AA60765B-EAD6-47A3-BBBC-3893DCA67E75}" dt="2026-02-27T14:55:13.719" v="2698" actId="20577"/>
          <ac:spMkLst>
            <pc:docMk/>
            <pc:sldMk cId="4117861827" sldId="2147479684"/>
            <ac:spMk id="57" creationId="{8E47462E-30E6-8A33-5FF6-2368380F8C0A}"/>
          </ac:spMkLst>
        </pc:spChg>
        <pc:picChg chg="mod">
          <ac:chgData name="Christian Gromeier" userId="dfb29ed3-53d1-4590-b1b4-de629ff49806" providerId="ADAL" clId="{AA60765B-EAD6-47A3-BBBC-3893DCA67E75}" dt="2026-02-17T16:36:22.226" v="567" actId="1076"/>
          <ac:picMkLst>
            <pc:docMk/>
            <pc:sldMk cId="4117861827" sldId="2147479684"/>
            <ac:picMk id="13" creationId="{559981B6-9EFD-A675-C1F7-3766537DF0B7}"/>
          </ac:picMkLst>
        </pc:picChg>
        <pc:picChg chg="mod">
          <ac:chgData name="Christian Gromeier" userId="dfb29ed3-53d1-4590-b1b4-de629ff49806" providerId="ADAL" clId="{AA60765B-EAD6-47A3-BBBC-3893DCA67E75}" dt="2026-02-17T16:36:22.226" v="567" actId="1076"/>
          <ac:picMkLst>
            <pc:docMk/>
            <pc:sldMk cId="4117861827" sldId="2147479684"/>
            <ac:picMk id="14" creationId="{27914A63-B3BE-95F4-EBEF-257B8E1B74DA}"/>
          </ac:picMkLst>
        </pc:picChg>
        <pc:picChg chg="mod">
          <ac:chgData name="Christian Gromeier" userId="dfb29ed3-53d1-4590-b1b4-de629ff49806" providerId="ADAL" clId="{AA60765B-EAD6-47A3-BBBC-3893DCA67E75}" dt="2026-02-17T16:38:54.257" v="605" actId="1076"/>
          <ac:picMkLst>
            <pc:docMk/>
            <pc:sldMk cId="4117861827" sldId="2147479684"/>
            <ac:picMk id="59" creationId="{18F861D5-3AF2-DF03-01AA-30C3A29D69DC}"/>
          </ac:picMkLst>
        </pc:picChg>
        <pc:picChg chg="mod">
          <ac:chgData name="Christian Gromeier" userId="dfb29ed3-53d1-4590-b1b4-de629ff49806" providerId="ADAL" clId="{AA60765B-EAD6-47A3-BBBC-3893DCA67E75}" dt="2026-02-17T16:38:18.368" v="596" actId="1076"/>
          <ac:picMkLst>
            <pc:docMk/>
            <pc:sldMk cId="4117861827" sldId="2147479684"/>
            <ac:picMk id="60" creationId="{0DB7E4AB-9B41-936F-FBCB-11F7BBB62531}"/>
          </ac:picMkLst>
        </pc:picChg>
        <pc:picChg chg="mod">
          <ac:chgData name="Christian Gromeier" userId="dfb29ed3-53d1-4590-b1b4-de629ff49806" providerId="ADAL" clId="{AA60765B-EAD6-47A3-BBBC-3893DCA67E75}" dt="2026-02-17T16:37:13.953" v="579" actId="1076"/>
          <ac:picMkLst>
            <pc:docMk/>
            <pc:sldMk cId="4117861827" sldId="2147479684"/>
            <ac:picMk id="37890" creationId="{5F8E4D21-63EA-942D-FEB6-F998606E06D5}"/>
          </ac:picMkLst>
        </pc:picChg>
        <pc:picChg chg="mod">
          <ac:chgData name="Christian Gromeier" userId="dfb29ed3-53d1-4590-b1b4-de629ff49806" providerId="ADAL" clId="{AA60765B-EAD6-47A3-BBBC-3893DCA67E75}" dt="2026-02-17T16:39:01.948" v="606" actId="1076"/>
          <ac:picMkLst>
            <pc:docMk/>
            <pc:sldMk cId="4117861827" sldId="2147479684"/>
            <ac:picMk id="37903" creationId="{4ABE738E-0099-2485-52D7-CAD7BB6D8470}"/>
          </ac:picMkLst>
        </pc:picChg>
        <pc:cxnChg chg="add mod">
          <ac:chgData name="Christian Gromeier" userId="dfb29ed3-53d1-4590-b1b4-de629ff49806" providerId="ADAL" clId="{AA60765B-EAD6-47A3-BBBC-3893DCA67E75}" dt="2026-02-17T16:36:49.657" v="573" actId="1076"/>
          <ac:cxnSpMkLst>
            <pc:docMk/>
            <pc:sldMk cId="4117861827" sldId="2147479684"/>
            <ac:cxnSpMk id="17" creationId="{A4E14280-EFE1-EDCB-6170-FD6225E37458}"/>
          </ac:cxnSpMkLst>
        </pc:cxnChg>
        <pc:cxnChg chg="add mod">
          <ac:chgData name="Christian Gromeier" userId="dfb29ed3-53d1-4590-b1b4-de629ff49806" providerId="ADAL" clId="{AA60765B-EAD6-47A3-BBBC-3893DCA67E75}" dt="2026-02-17T16:36:49.657" v="573" actId="1076"/>
          <ac:cxnSpMkLst>
            <pc:docMk/>
            <pc:sldMk cId="4117861827" sldId="2147479684"/>
            <ac:cxnSpMk id="24" creationId="{81AFC159-64F6-A53E-BB53-42A129F8CA26}"/>
          </ac:cxnSpMkLst>
        </pc:cxnChg>
        <pc:cxnChg chg="add mod">
          <ac:chgData name="Christian Gromeier" userId="dfb29ed3-53d1-4590-b1b4-de629ff49806" providerId="ADAL" clId="{AA60765B-EAD6-47A3-BBBC-3893DCA67E75}" dt="2026-02-17T16:37:13.953" v="579" actId="1076"/>
          <ac:cxnSpMkLst>
            <pc:docMk/>
            <pc:sldMk cId="4117861827" sldId="2147479684"/>
            <ac:cxnSpMk id="31" creationId="{ABD3449F-9C2E-4A29-E48A-0E0CEA55158C}"/>
          </ac:cxnSpMkLst>
        </pc:cxnChg>
        <pc:cxnChg chg="add mod">
          <ac:chgData name="Christian Gromeier" userId="dfb29ed3-53d1-4590-b1b4-de629ff49806" providerId="ADAL" clId="{AA60765B-EAD6-47A3-BBBC-3893DCA67E75}" dt="2026-02-17T16:39:01.948" v="606" actId="1076"/>
          <ac:cxnSpMkLst>
            <pc:docMk/>
            <pc:sldMk cId="4117861827" sldId="2147479684"/>
            <ac:cxnSpMk id="38" creationId="{9A4B9B98-0870-B4C7-AB1D-5ACC9C2BF519}"/>
          </ac:cxnSpMkLst>
        </pc:cxnChg>
      </pc:sldChg>
      <pc:sldChg chg="addSp delSp modSp new mod ord">
        <pc:chgData name="Christian Gromeier" userId="dfb29ed3-53d1-4590-b1b4-de629ff49806" providerId="ADAL" clId="{AA60765B-EAD6-47A3-BBBC-3893DCA67E75}" dt="2026-02-18T16:42:46.923" v="2360" actId="20577"/>
        <pc:sldMkLst>
          <pc:docMk/>
          <pc:sldMk cId="291412572" sldId="2147479685"/>
        </pc:sldMkLst>
        <pc:spChg chg="mod">
          <ac:chgData name="Christian Gromeier" userId="dfb29ed3-53d1-4590-b1b4-de629ff49806" providerId="ADAL" clId="{AA60765B-EAD6-47A3-BBBC-3893DCA67E75}" dt="2026-02-18T10:00:51.574" v="1030" actId="20577"/>
          <ac:spMkLst>
            <pc:docMk/>
            <pc:sldMk cId="291412572" sldId="2147479685"/>
            <ac:spMk id="2" creationId="{A1282AB2-FAFF-3446-FD69-94A34D883FEE}"/>
          </ac:spMkLst>
        </pc:spChg>
        <pc:spChg chg="mod">
          <ac:chgData name="Christian Gromeier" userId="dfb29ed3-53d1-4590-b1b4-de629ff49806" providerId="ADAL" clId="{AA60765B-EAD6-47A3-BBBC-3893DCA67E75}" dt="2026-02-18T10:00:49.051" v="1028" actId="27636"/>
          <ac:spMkLst>
            <pc:docMk/>
            <pc:sldMk cId="291412572" sldId="2147479685"/>
            <ac:spMk id="3" creationId="{B203A6CA-599A-8ADA-06AD-4075C8F92197}"/>
          </ac:spMkLst>
        </pc:spChg>
        <pc:spChg chg="mod">
          <ac:chgData name="Christian Gromeier" userId="dfb29ed3-53d1-4590-b1b4-de629ff49806" providerId="ADAL" clId="{AA60765B-EAD6-47A3-BBBC-3893DCA67E75}" dt="2026-02-18T16:15:43.309" v="2183" actId="20577"/>
          <ac:spMkLst>
            <pc:docMk/>
            <pc:sldMk cId="291412572" sldId="2147479685"/>
            <ac:spMk id="4" creationId="{F266E460-6544-5347-EDB3-832A43C1FBB3}"/>
          </ac:spMkLst>
        </pc:spChg>
        <pc:spChg chg="mod">
          <ac:chgData name="Christian Gromeier" userId="dfb29ed3-53d1-4590-b1b4-de629ff49806" providerId="ADAL" clId="{AA60765B-EAD6-47A3-BBBC-3893DCA67E75}" dt="2026-02-18T16:42:46.923" v="2360" actId="20577"/>
          <ac:spMkLst>
            <pc:docMk/>
            <pc:sldMk cId="291412572" sldId="2147479685"/>
            <ac:spMk id="8" creationId="{0C6F5026-5E55-F19C-4F22-72ACEB528E03}"/>
          </ac:spMkLst>
        </pc:spChg>
        <pc:grpChg chg="add mod">
          <ac:chgData name="Christian Gromeier" userId="dfb29ed3-53d1-4590-b1b4-de629ff49806" providerId="ADAL" clId="{AA60765B-EAD6-47A3-BBBC-3893DCA67E75}" dt="2026-02-18T10:23:37.204" v="1240" actId="1076"/>
          <ac:grpSpMkLst>
            <pc:docMk/>
            <pc:sldMk cId="291412572" sldId="2147479685"/>
            <ac:grpSpMk id="7" creationId="{3DF59256-121E-B5AD-489E-E78F547730CD}"/>
          </ac:grpSpMkLst>
        </pc:grpChg>
        <pc:picChg chg="mod">
          <ac:chgData name="Christian Gromeier" userId="dfb29ed3-53d1-4590-b1b4-de629ff49806" providerId="ADAL" clId="{AA60765B-EAD6-47A3-BBBC-3893DCA67E75}" dt="2026-02-18T10:23:37.204" v="1240" actId="1076"/>
          <ac:picMkLst>
            <pc:docMk/>
            <pc:sldMk cId="291412572" sldId="2147479685"/>
            <ac:picMk id="9" creationId="{A93D9EA0-FF77-D1FE-3111-B4DB36368158}"/>
          </ac:picMkLst>
        </pc:picChg>
      </pc:sldChg>
      <pc:sldChg chg="addSp delSp modSp new mod">
        <pc:chgData name="Christian Gromeier" userId="dfb29ed3-53d1-4590-b1b4-de629ff49806" providerId="ADAL" clId="{AA60765B-EAD6-47A3-BBBC-3893DCA67E75}" dt="2026-02-18T11:35:20.422" v="2028" actId="1582"/>
        <pc:sldMkLst>
          <pc:docMk/>
          <pc:sldMk cId="378098396" sldId="2147479686"/>
        </pc:sldMkLst>
        <pc:spChg chg="mod">
          <ac:chgData name="Christian Gromeier" userId="dfb29ed3-53d1-4590-b1b4-de629ff49806" providerId="ADAL" clId="{AA60765B-EAD6-47A3-BBBC-3893DCA67E75}" dt="2026-02-18T10:31:23.366" v="1346" actId="27636"/>
          <ac:spMkLst>
            <pc:docMk/>
            <pc:sldMk cId="378098396" sldId="2147479686"/>
            <ac:spMk id="2" creationId="{A2E656B4-83C0-EA4F-88F2-6C22D7E7D764}"/>
          </ac:spMkLst>
        </pc:spChg>
        <pc:spChg chg="mod">
          <ac:chgData name="Christian Gromeier" userId="dfb29ed3-53d1-4590-b1b4-de629ff49806" providerId="ADAL" clId="{AA60765B-EAD6-47A3-BBBC-3893DCA67E75}" dt="2026-02-18T11:23:56.694" v="1988" actId="20577"/>
          <ac:spMkLst>
            <pc:docMk/>
            <pc:sldMk cId="378098396" sldId="2147479686"/>
            <ac:spMk id="3" creationId="{E2701DE1-540D-5D53-9204-DFB970ED0E2B}"/>
          </ac:spMkLst>
        </pc:spChg>
        <pc:spChg chg="add mod">
          <ac:chgData name="Christian Gromeier" userId="dfb29ed3-53d1-4590-b1b4-de629ff49806" providerId="ADAL" clId="{AA60765B-EAD6-47A3-BBBC-3893DCA67E75}" dt="2026-02-18T11:35:20.422" v="2028" actId="1582"/>
          <ac:spMkLst>
            <pc:docMk/>
            <pc:sldMk cId="378098396" sldId="2147479686"/>
            <ac:spMk id="21" creationId="{AC4AAC8D-42F2-E77F-F346-3BB695D10467}"/>
          </ac:spMkLst>
        </pc:spChg>
        <pc:picChg chg="add mod">
          <ac:chgData name="Christian Gromeier" userId="dfb29ed3-53d1-4590-b1b4-de629ff49806" providerId="ADAL" clId="{AA60765B-EAD6-47A3-BBBC-3893DCA67E75}" dt="2026-02-18T11:33:17.096" v="2010" actId="1076"/>
          <ac:picMkLst>
            <pc:docMk/>
            <pc:sldMk cId="378098396" sldId="2147479686"/>
            <ac:picMk id="6" creationId="{0E16C5F9-D5BB-5430-5FD0-DBC3593E2FC9}"/>
          </ac:picMkLst>
        </pc:picChg>
        <pc:picChg chg="add mod ord">
          <ac:chgData name="Christian Gromeier" userId="dfb29ed3-53d1-4590-b1b4-de629ff49806" providerId="ADAL" clId="{AA60765B-EAD6-47A3-BBBC-3893DCA67E75}" dt="2026-02-18T11:33:23.393" v="2012" actId="1076"/>
          <ac:picMkLst>
            <pc:docMk/>
            <pc:sldMk cId="378098396" sldId="2147479686"/>
            <ac:picMk id="10" creationId="{D8C2A21E-A9E2-68D3-687F-706A2F2EA0F2}"/>
          </ac:picMkLst>
        </pc:picChg>
        <pc:picChg chg="add mod">
          <ac:chgData name="Christian Gromeier" userId="dfb29ed3-53d1-4590-b1b4-de629ff49806" providerId="ADAL" clId="{AA60765B-EAD6-47A3-BBBC-3893DCA67E75}" dt="2026-02-18T11:33:21.838" v="2011" actId="1076"/>
          <ac:picMkLst>
            <pc:docMk/>
            <pc:sldMk cId="378098396" sldId="2147479686"/>
            <ac:picMk id="12" creationId="{51A8EBC7-4B15-C50F-F658-6222BB77DBAA}"/>
          </ac:picMkLst>
        </pc:picChg>
        <pc:picChg chg="add mod">
          <ac:chgData name="Christian Gromeier" userId="dfb29ed3-53d1-4590-b1b4-de629ff49806" providerId="ADAL" clId="{AA60765B-EAD6-47A3-BBBC-3893DCA67E75}" dt="2026-02-18T11:33:27.260" v="2013" actId="1076"/>
          <ac:picMkLst>
            <pc:docMk/>
            <pc:sldMk cId="378098396" sldId="2147479686"/>
            <ac:picMk id="14" creationId="{07B10B81-20D7-B439-4FC7-20C5CF342D32}"/>
          </ac:picMkLst>
        </pc:picChg>
        <pc:cxnChg chg="add mod">
          <ac:chgData name="Christian Gromeier" userId="dfb29ed3-53d1-4590-b1b4-de629ff49806" providerId="ADAL" clId="{AA60765B-EAD6-47A3-BBBC-3893DCA67E75}" dt="2026-02-18T11:34:06.331" v="2017" actId="208"/>
          <ac:cxnSpMkLst>
            <pc:docMk/>
            <pc:sldMk cId="378098396" sldId="2147479686"/>
            <ac:cxnSpMk id="16" creationId="{E95E8E1D-016C-3196-537B-2131634CD98A}"/>
          </ac:cxnSpMkLst>
        </pc:cxnChg>
        <pc:cxnChg chg="add mod">
          <ac:chgData name="Christian Gromeier" userId="dfb29ed3-53d1-4590-b1b4-de629ff49806" providerId="ADAL" clId="{AA60765B-EAD6-47A3-BBBC-3893DCA67E75}" dt="2026-02-18T11:34:30.928" v="2022" actId="14100"/>
          <ac:cxnSpMkLst>
            <pc:docMk/>
            <pc:sldMk cId="378098396" sldId="2147479686"/>
            <ac:cxnSpMk id="18" creationId="{032B472A-1CB2-4B13-A596-F30204ED2CFF}"/>
          </ac:cxnSpMkLst>
        </pc:cxnChg>
      </pc:sldChg>
      <pc:sldChg chg="addSp delSp modSp new mod">
        <pc:chgData name="Christian Gromeier" userId="dfb29ed3-53d1-4590-b1b4-de629ff49806" providerId="ADAL" clId="{AA60765B-EAD6-47A3-BBBC-3893DCA67E75}" dt="2026-03-01T20:09:57.684" v="3633" actId="478"/>
        <pc:sldMkLst>
          <pc:docMk/>
          <pc:sldMk cId="2851195687" sldId="2147479687"/>
        </pc:sldMkLst>
        <pc:spChg chg="mod">
          <ac:chgData name="Christian Gromeier" userId="dfb29ed3-53d1-4590-b1b4-de629ff49806" providerId="ADAL" clId="{AA60765B-EAD6-47A3-BBBC-3893DCA67E75}" dt="2026-02-18T10:40:32.175" v="1775"/>
          <ac:spMkLst>
            <pc:docMk/>
            <pc:sldMk cId="2851195687" sldId="2147479687"/>
            <ac:spMk id="2" creationId="{17A9B1ED-AAD9-132E-12E9-59FEE53CCF7C}"/>
          </ac:spMkLst>
        </pc:spChg>
        <pc:spChg chg="mod">
          <ac:chgData name="Christian Gromeier" userId="dfb29ed3-53d1-4590-b1b4-de629ff49806" providerId="ADAL" clId="{AA60765B-EAD6-47A3-BBBC-3893DCA67E75}" dt="2026-03-01T19:54:27.505" v="3418" actId="20577"/>
          <ac:spMkLst>
            <pc:docMk/>
            <pc:sldMk cId="2851195687" sldId="2147479687"/>
            <ac:spMk id="3" creationId="{98ED2EEC-68AC-9546-038F-5E13D5C6DBF0}"/>
          </ac:spMkLst>
        </pc:spChg>
        <pc:spChg chg="add mod">
          <ac:chgData name="Christian Gromeier" userId="dfb29ed3-53d1-4590-b1b4-de629ff49806" providerId="ADAL" clId="{AA60765B-EAD6-47A3-BBBC-3893DCA67E75}" dt="2026-03-01T19:56:48.937" v="3537" actId="122"/>
          <ac:spMkLst>
            <pc:docMk/>
            <pc:sldMk cId="2851195687" sldId="2147479687"/>
            <ac:spMk id="4" creationId="{75F4F70A-30F8-16CF-18F1-6FC4CF268010}"/>
          </ac:spMkLst>
        </pc:spChg>
        <pc:picChg chg="add mod ord">
          <ac:chgData name="Christian Gromeier" userId="dfb29ed3-53d1-4590-b1b4-de629ff49806" providerId="ADAL" clId="{AA60765B-EAD6-47A3-BBBC-3893DCA67E75}" dt="2026-02-18T12:27:32.059" v="2082" actId="14100"/>
          <ac:picMkLst>
            <pc:docMk/>
            <pc:sldMk cId="2851195687" sldId="2147479687"/>
            <ac:picMk id="7" creationId="{45585E6A-09DC-9141-EA4D-C3E1E8E31C6F}"/>
          </ac:picMkLst>
        </pc:picChg>
        <pc:picChg chg="add mod">
          <ac:chgData name="Christian Gromeier" userId="dfb29ed3-53d1-4590-b1b4-de629ff49806" providerId="ADAL" clId="{AA60765B-EAD6-47A3-BBBC-3893DCA67E75}" dt="2026-02-18T16:01:14.316" v="2087" actId="1076"/>
          <ac:picMkLst>
            <pc:docMk/>
            <pc:sldMk cId="2851195687" sldId="2147479687"/>
            <ac:picMk id="9" creationId="{55184AC9-B5CE-2ABF-8124-412660A451D3}"/>
          </ac:picMkLst>
        </pc:picChg>
        <pc:picChg chg="add mod">
          <ac:chgData name="Christian Gromeier" userId="dfb29ed3-53d1-4590-b1b4-de629ff49806" providerId="ADAL" clId="{AA60765B-EAD6-47A3-BBBC-3893DCA67E75}" dt="2026-02-18T16:01:23.891" v="2089" actId="1076"/>
          <ac:picMkLst>
            <pc:docMk/>
            <pc:sldMk cId="2851195687" sldId="2147479687"/>
            <ac:picMk id="11" creationId="{9B88B456-5F3E-38D5-F423-1F4EF416E3BC}"/>
          </ac:picMkLst>
        </pc:picChg>
        <pc:cxnChg chg="add mod">
          <ac:chgData name="Christian Gromeier" userId="dfb29ed3-53d1-4590-b1b4-de629ff49806" providerId="ADAL" clId="{AA60765B-EAD6-47A3-BBBC-3893DCA67E75}" dt="2026-02-18T16:01:53.723" v="2093" actId="14100"/>
          <ac:cxnSpMkLst>
            <pc:docMk/>
            <pc:sldMk cId="2851195687" sldId="2147479687"/>
            <ac:cxnSpMk id="12" creationId="{1122D3BB-E7F3-E596-5FB3-2ABED520EC8C}"/>
          </ac:cxnSpMkLst>
        </pc:cxnChg>
        <pc:cxnChg chg="add mod">
          <ac:chgData name="Christian Gromeier" userId="dfb29ed3-53d1-4590-b1b4-de629ff49806" providerId="ADAL" clId="{AA60765B-EAD6-47A3-BBBC-3893DCA67E75}" dt="2026-02-18T16:02:13.368" v="2098" actId="14100"/>
          <ac:cxnSpMkLst>
            <pc:docMk/>
            <pc:sldMk cId="2851195687" sldId="2147479687"/>
            <ac:cxnSpMk id="16" creationId="{4E20D04F-0BD1-D2FE-82E1-B394DCBAE5E7}"/>
          </ac:cxnSpMkLst>
        </pc:cxnChg>
      </pc:sldChg>
      <pc:sldChg chg="addSp delSp modSp add mod">
        <pc:chgData name="Christian Gromeier" userId="dfb29ed3-53d1-4590-b1b4-de629ff49806" providerId="ADAL" clId="{AA60765B-EAD6-47A3-BBBC-3893DCA67E75}" dt="2026-03-01T20:09:38" v="3631" actId="1076"/>
        <pc:sldMkLst>
          <pc:docMk/>
          <pc:sldMk cId="4046018081" sldId="2147479688"/>
        </pc:sldMkLst>
        <pc:picChg chg="add mod">
          <ac:chgData name="Christian Gromeier" userId="dfb29ed3-53d1-4590-b1b4-de629ff49806" providerId="ADAL" clId="{AA60765B-EAD6-47A3-BBBC-3893DCA67E75}" dt="2026-02-18T11:48:05.351" v="2069" actId="1076"/>
          <ac:picMkLst>
            <pc:docMk/>
            <pc:sldMk cId="4046018081" sldId="2147479688"/>
            <ac:picMk id="5" creationId="{012F1A92-C642-B4EF-604C-A30C16EA3A2E}"/>
          </ac:picMkLst>
        </pc:picChg>
        <pc:picChg chg="add mod">
          <ac:chgData name="Christian Gromeier" userId="dfb29ed3-53d1-4590-b1b4-de629ff49806" providerId="ADAL" clId="{AA60765B-EAD6-47A3-BBBC-3893DCA67E75}" dt="2026-02-18T11:48:00.755" v="2068" actId="1076"/>
          <ac:picMkLst>
            <pc:docMk/>
            <pc:sldMk cId="4046018081" sldId="2147479688"/>
            <ac:picMk id="8" creationId="{69E48F29-072E-FF92-1970-779679E9D042}"/>
          </ac:picMkLst>
        </pc:picChg>
        <pc:picChg chg="add mod">
          <ac:chgData name="Christian Gromeier" userId="dfb29ed3-53d1-4590-b1b4-de629ff49806" providerId="ADAL" clId="{AA60765B-EAD6-47A3-BBBC-3893DCA67E75}" dt="2026-03-01T20:09:38" v="3631" actId="1076"/>
          <ac:picMkLst>
            <pc:docMk/>
            <pc:sldMk cId="4046018081" sldId="2147479688"/>
            <ac:picMk id="13" creationId="{9D89E0F3-0E42-9198-0944-07F3A50BC9CD}"/>
          </ac:picMkLst>
        </pc:picChg>
        <pc:picChg chg="add mod">
          <ac:chgData name="Christian Gromeier" userId="dfb29ed3-53d1-4590-b1b4-de629ff49806" providerId="ADAL" clId="{AA60765B-EAD6-47A3-BBBC-3893DCA67E75}" dt="2026-02-18T11:49:03.118" v="2076" actId="1076"/>
          <ac:picMkLst>
            <pc:docMk/>
            <pc:sldMk cId="4046018081" sldId="2147479688"/>
            <ac:picMk id="18" creationId="{EC2629A4-F63A-7E6A-D8EF-6769FD3B1E51}"/>
          </ac:picMkLst>
        </pc:picChg>
        <pc:cxnChg chg="add mod">
          <ac:chgData name="Christian Gromeier" userId="dfb29ed3-53d1-4590-b1b4-de629ff49806" providerId="ADAL" clId="{AA60765B-EAD6-47A3-BBBC-3893DCA67E75}" dt="2026-02-18T11:48:45.644" v="2074" actId="1076"/>
          <ac:cxnSpMkLst>
            <pc:docMk/>
            <pc:sldMk cId="4046018081" sldId="2147479688"/>
            <ac:cxnSpMk id="9" creationId="{F4F31D8C-6ABB-C6E5-92CE-DE816BA9373E}"/>
          </ac:cxnSpMkLst>
        </pc:cxnChg>
        <pc:cxnChg chg="add mod">
          <ac:chgData name="Christian Gromeier" userId="dfb29ed3-53d1-4590-b1b4-de629ff49806" providerId="ADAL" clId="{AA60765B-EAD6-47A3-BBBC-3893DCA67E75}" dt="2026-02-18T11:48:21.670" v="2071" actId="14100"/>
          <ac:cxnSpMkLst>
            <pc:docMk/>
            <pc:sldMk cId="4046018081" sldId="2147479688"/>
            <ac:cxnSpMk id="14" creationId="{F86D331B-6B02-4E13-84B4-71C299A30B12}"/>
          </ac:cxnSpMkLst>
        </pc:cxnChg>
        <pc:cxnChg chg="add mod">
          <ac:chgData name="Christian Gromeier" userId="dfb29ed3-53d1-4590-b1b4-de629ff49806" providerId="ADAL" clId="{AA60765B-EAD6-47A3-BBBC-3893DCA67E75}" dt="2026-02-18T11:49:06.189" v="2077" actId="14100"/>
          <ac:cxnSpMkLst>
            <pc:docMk/>
            <pc:sldMk cId="4046018081" sldId="2147479688"/>
            <ac:cxnSpMk id="20" creationId="{DF1C5CC0-BBD6-8AA0-87BA-19B99A4700E6}"/>
          </ac:cxnSpMkLst>
        </pc:cxnChg>
      </pc:sldChg>
      <pc:sldChg chg="addSp delSp modSp add mod">
        <pc:chgData name="Christian Gromeier" userId="dfb29ed3-53d1-4590-b1b4-de629ff49806" providerId="ADAL" clId="{AA60765B-EAD6-47A3-BBBC-3893DCA67E75}" dt="2026-03-01T20:09:53.192" v="3632" actId="478"/>
        <pc:sldMkLst>
          <pc:docMk/>
          <pc:sldMk cId="138667794" sldId="2147479689"/>
        </pc:sldMkLst>
        <pc:spChg chg="mod">
          <ac:chgData name="Christian Gromeier" userId="dfb29ed3-53d1-4590-b1b4-de629ff49806" providerId="ADAL" clId="{AA60765B-EAD6-47A3-BBBC-3893DCA67E75}" dt="2026-03-01T19:54:44.838" v="3424" actId="20577"/>
          <ac:spMkLst>
            <pc:docMk/>
            <pc:sldMk cId="138667794" sldId="2147479689"/>
            <ac:spMk id="3" creationId="{7C2C3A8D-9C0F-BAFA-B693-24D3B751B2D8}"/>
          </ac:spMkLst>
        </pc:spChg>
        <pc:spChg chg="add mod">
          <ac:chgData name="Christian Gromeier" userId="dfb29ed3-53d1-4590-b1b4-de629ff49806" providerId="ADAL" clId="{AA60765B-EAD6-47A3-BBBC-3893DCA67E75}" dt="2026-03-01T17:18:51.577" v="2834" actId="1076"/>
          <ac:spMkLst>
            <pc:docMk/>
            <pc:sldMk cId="138667794" sldId="2147479689"/>
            <ac:spMk id="26" creationId="{92FF62E7-7388-4FA0-93CB-24119DAACE6D}"/>
          </ac:spMkLst>
        </pc:spChg>
        <pc:picChg chg="add mod">
          <ac:chgData name="Christian Gromeier" userId="dfb29ed3-53d1-4590-b1b4-de629ff49806" providerId="ADAL" clId="{AA60765B-EAD6-47A3-BBBC-3893DCA67E75}" dt="2026-03-01T17:18:23.043" v="2827" actId="1076"/>
          <ac:picMkLst>
            <pc:docMk/>
            <pc:sldMk cId="138667794" sldId="2147479689"/>
            <ac:picMk id="10" creationId="{F508D8EC-449C-B917-F21E-42539FF8A97C}"/>
          </ac:picMkLst>
        </pc:picChg>
        <pc:picChg chg="add mod ord">
          <ac:chgData name="Christian Gromeier" userId="dfb29ed3-53d1-4590-b1b4-de629ff49806" providerId="ADAL" clId="{AA60765B-EAD6-47A3-BBBC-3893DCA67E75}" dt="2026-03-01T17:18:18.048" v="2826" actId="1076"/>
          <ac:picMkLst>
            <pc:docMk/>
            <pc:sldMk cId="138667794" sldId="2147479689"/>
            <ac:picMk id="14" creationId="{DDD60B9E-B5E0-53F3-62A0-EBB8C24C2AC1}"/>
          </ac:picMkLst>
        </pc:picChg>
        <pc:picChg chg="add mod">
          <ac:chgData name="Christian Gromeier" userId="dfb29ed3-53d1-4590-b1b4-de629ff49806" providerId="ADAL" clId="{AA60765B-EAD6-47A3-BBBC-3893DCA67E75}" dt="2026-03-01T17:18:15.974" v="2825" actId="1076"/>
          <ac:picMkLst>
            <pc:docMk/>
            <pc:sldMk cId="138667794" sldId="2147479689"/>
            <ac:picMk id="19" creationId="{2E32BD06-3208-A1EE-E11E-BB196B9BC9BE}"/>
          </ac:picMkLst>
        </pc:picChg>
        <pc:cxnChg chg="mod ord">
          <ac:chgData name="Christian Gromeier" userId="dfb29ed3-53d1-4590-b1b4-de629ff49806" providerId="ADAL" clId="{AA60765B-EAD6-47A3-BBBC-3893DCA67E75}" dt="2026-03-01T17:18:40.739" v="2831" actId="14100"/>
          <ac:cxnSpMkLst>
            <pc:docMk/>
            <pc:sldMk cId="138667794" sldId="2147479689"/>
            <ac:cxnSpMk id="12" creationId="{AAF85D8B-05A5-59E2-A976-F65F49D7ED2D}"/>
          </ac:cxnSpMkLst>
        </pc:cxnChg>
        <pc:cxnChg chg="mod ord">
          <ac:chgData name="Christian Gromeier" userId="dfb29ed3-53d1-4590-b1b4-de629ff49806" providerId="ADAL" clId="{AA60765B-EAD6-47A3-BBBC-3893DCA67E75}" dt="2026-03-01T17:18:47.093" v="2833" actId="14100"/>
          <ac:cxnSpMkLst>
            <pc:docMk/>
            <pc:sldMk cId="138667794" sldId="2147479689"/>
            <ac:cxnSpMk id="16" creationId="{013FD844-8FFB-9A02-B17B-ECCEBA4B9584}"/>
          </ac:cxnSpMkLst>
        </pc:cxnChg>
      </pc:sldChg>
      <pc:sldChg chg="addSp delSp modSp new mod">
        <pc:chgData name="Christian Gromeier" userId="dfb29ed3-53d1-4590-b1b4-de629ff49806" providerId="ADAL" clId="{AA60765B-EAD6-47A3-BBBC-3893DCA67E75}" dt="2026-02-27T14:36:23.213" v="2637" actId="1076"/>
        <pc:sldMkLst>
          <pc:docMk/>
          <pc:sldMk cId="4082992184" sldId="2147479690"/>
        </pc:sldMkLst>
        <pc:spChg chg="mod">
          <ac:chgData name="Christian Gromeier" userId="dfb29ed3-53d1-4590-b1b4-de629ff49806" providerId="ADAL" clId="{AA60765B-EAD6-47A3-BBBC-3893DCA67E75}" dt="2026-02-18T16:15:23.709" v="2180" actId="27636"/>
          <ac:spMkLst>
            <pc:docMk/>
            <pc:sldMk cId="4082992184" sldId="2147479690"/>
            <ac:spMk id="2" creationId="{71915C20-6299-537A-D0F8-BF0433A625A3}"/>
          </ac:spMkLst>
        </pc:spChg>
        <pc:spChg chg="mod">
          <ac:chgData name="Christian Gromeier" userId="dfb29ed3-53d1-4590-b1b4-de629ff49806" providerId="ADAL" clId="{AA60765B-EAD6-47A3-BBBC-3893DCA67E75}" dt="2026-02-18T16:57:03.147" v="2404" actId="20577"/>
          <ac:spMkLst>
            <pc:docMk/>
            <pc:sldMk cId="4082992184" sldId="2147479690"/>
            <ac:spMk id="3" creationId="{B83EF650-5969-19C7-34CC-CFD2D9A3EAFD}"/>
          </ac:spMkLst>
        </pc:spChg>
        <pc:picChg chg="add mod">
          <ac:chgData name="Christian Gromeier" userId="dfb29ed3-53d1-4590-b1b4-de629ff49806" providerId="ADAL" clId="{AA60765B-EAD6-47A3-BBBC-3893DCA67E75}" dt="2026-02-27T14:36:23.213" v="2637" actId="1076"/>
          <ac:picMkLst>
            <pc:docMk/>
            <pc:sldMk cId="4082992184" sldId="2147479690"/>
            <ac:picMk id="6" creationId="{8F0D214D-2DB8-E1FF-0586-D4945FA1D132}"/>
          </ac:picMkLst>
        </pc:picChg>
      </pc:sldChg>
      <pc:sldChg chg="addSp delSp modSp add mod">
        <pc:chgData name="Christian Gromeier" userId="dfb29ed3-53d1-4590-b1b4-de629ff49806" providerId="ADAL" clId="{AA60765B-EAD6-47A3-BBBC-3893DCA67E75}" dt="2026-02-27T14:42:27.350" v="2640" actId="1076"/>
        <pc:sldMkLst>
          <pc:docMk/>
          <pc:sldMk cId="4281975795" sldId="2147479691"/>
        </pc:sldMkLst>
        <pc:spChg chg="mod">
          <ac:chgData name="Christian Gromeier" userId="dfb29ed3-53d1-4590-b1b4-de629ff49806" providerId="ADAL" clId="{AA60765B-EAD6-47A3-BBBC-3893DCA67E75}" dt="2026-02-18T16:57:26.769" v="2423" actId="20577"/>
          <ac:spMkLst>
            <pc:docMk/>
            <pc:sldMk cId="4281975795" sldId="2147479691"/>
            <ac:spMk id="3" creationId="{D5BD760D-9DD4-D91A-D249-36893E362A18}"/>
          </ac:spMkLst>
        </pc:spChg>
        <pc:picChg chg="add mod">
          <ac:chgData name="Christian Gromeier" userId="dfb29ed3-53d1-4590-b1b4-de629ff49806" providerId="ADAL" clId="{AA60765B-EAD6-47A3-BBBC-3893DCA67E75}" dt="2026-02-27T14:42:27.350" v="2640" actId="1076"/>
          <ac:picMkLst>
            <pc:docMk/>
            <pc:sldMk cId="4281975795" sldId="2147479691"/>
            <ac:picMk id="6" creationId="{884B8780-5B83-06DC-6784-67574E854287}"/>
          </ac:picMkLst>
        </pc:picChg>
      </pc:sldChg>
      <pc:sldChg chg="addSp delSp modSp new mod">
        <pc:chgData name="Christian Gromeier" userId="dfb29ed3-53d1-4590-b1b4-de629ff49806" providerId="ADAL" clId="{AA60765B-EAD6-47A3-BBBC-3893DCA67E75}" dt="2026-02-27T14:46:26.690" v="2648" actId="1076"/>
        <pc:sldMkLst>
          <pc:docMk/>
          <pc:sldMk cId="2253733779" sldId="2147479692"/>
        </pc:sldMkLst>
        <pc:spChg chg="mod">
          <ac:chgData name="Christian Gromeier" userId="dfb29ed3-53d1-4590-b1b4-de629ff49806" providerId="ADAL" clId="{AA60765B-EAD6-47A3-BBBC-3893DCA67E75}" dt="2026-02-18T16:17:19.203" v="2197" actId="27636"/>
          <ac:spMkLst>
            <pc:docMk/>
            <pc:sldMk cId="2253733779" sldId="2147479692"/>
            <ac:spMk id="2" creationId="{772728BF-E750-7EA0-BA97-96E493E91B3C}"/>
          </ac:spMkLst>
        </pc:spChg>
        <pc:spChg chg="mod">
          <ac:chgData name="Christian Gromeier" userId="dfb29ed3-53d1-4590-b1b4-de629ff49806" providerId="ADAL" clId="{AA60765B-EAD6-47A3-BBBC-3893DCA67E75}" dt="2026-02-18T16:57:35.975" v="2446" actId="20577"/>
          <ac:spMkLst>
            <pc:docMk/>
            <pc:sldMk cId="2253733779" sldId="2147479692"/>
            <ac:spMk id="3" creationId="{FEFDDEBF-784F-8A00-C271-D0DDDB23A5DA}"/>
          </ac:spMkLst>
        </pc:spChg>
        <pc:picChg chg="add mod">
          <ac:chgData name="Christian Gromeier" userId="dfb29ed3-53d1-4590-b1b4-de629ff49806" providerId="ADAL" clId="{AA60765B-EAD6-47A3-BBBC-3893DCA67E75}" dt="2026-02-27T14:46:22.822" v="2647" actId="14100"/>
          <ac:picMkLst>
            <pc:docMk/>
            <pc:sldMk cId="2253733779" sldId="2147479692"/>
            <ac:picMk id="6" creationId="{6775DD56-BEB8-70E0-E9DB-17BDEBD24074}"/>
          </ac:picMkLst>
        </pc:picChg>
        <pc:picChg chg="add mod ord">
          <ac:chgData name="Christian Gromeier" userId="dfb29ed3-53d1-4590-b1b4-de629ff49806" providerId="ADAL" clId="{AA60765B-EAD6-47A3-BBBC-3893DCA67E75}" dt="2026-02-27T14:46:26.690" v="2648" actId="1076"/>
          <ac:picMkLst>
            <pc:docMk/>
            <pc:sldMk cId="2253733779" sldId="2147479692"/>
            <ac:picMk id="8" creationId="{0F02A43F-B3D9-5E77-F8DF-FCD90C9F6F67}"/>
          </ac:picMkLst>
        </pc:picChg>
      </pc:sldChg>
      <pc:sldChg chg="addSp modSp new mod">
        <pc:chgData name="Christian Gromeier" userId="dfb29ed3-53d1-4590-b1b4-de629ff49806" providerId="ADAL" clId="{AA60765B-EAD6-47A3-BBBC-3893DCA67E75}" dt="2026-03-01T17:40:11.286" v="2986" actId="1076"/>
        <pc:sldMkLst>
          <pc:docMk/>
          <pc:sldMk cId="1012225302" sldId="2147479693"/>
        </pc:sldMkLst>
        <pc:spChg chg="mod">
          <ac:chgData name="Christian Gromeier" userId="dfb29ed3-53d1-4590-b1b4-de629ff49806" providerId="ADAL" clId="{AA60765B-EAD6-47A3-BBBC-3893DCA67E75}" dt="2026-02-18T16:18:04.862" v="2217" actId="27636"/>
          <ac:spMkLst>
            <pc:docMk/>
            <pc:sldMk cId="1012225302" sldId="2147479693"/>
            <ac:spMk id="2" creationId="{32741528-B27C-94BE-BE9B-7C7FF3B0CC00}"/>
          </ac:spMkLst>
        </pc:spChg>
        <pc:spChg chg="mod">
          <ac:chgData name="Christian Gromeier" userId="dfb29ed3-53d1-4590-b1b4-de629ff49806" providerId="ADAL" clId="{AA60765B-EAD6-47A3-BBBC-3893DCA67E75}" dt="2026-02-18T16:39:49.298" v="2284" actId="20577"/>
          <ac:spMkLst>
            <pc:docMk/>
            <pc:sldMk cId="1012225302" sldId="2147479693"/>
            <ac:spMk id="3" creationId="{DAB6B9DA-FE8D-4035-B372-33845FF2A4A4}"/>
          </ac:spMkLst>
        </pc:spChg>
        <pc:spChg chg="mod">
          <ac:chgData name="Christian Gromeier" userId="dfb29ed3-53d1-4590-b1b4-de629ff49806" providerId="ADAL" clId="{AA60765B-EAD6-47A3-BBBC-3893DCA67E75}" dt="2026-03-01T17:40:02.908" v="2983" actId="20577"/>
          <ac:spMkLst>
            <pc:docMk/>
            <pc:sldMk cId="1012225302" sldId="2147479693"/>
            <ac:spMk id="4" creationId="{CBCBCA5F-6D05-AAB6-AE30-3C4AD2C3CDEE}"/>
          </ac:spMkLst>
        </pc:spChg>
        <pc:picChg chg="add mod">
          <ac:chgData name="Christian Gromeier" userId="dfb29ed3-53d1-4590-b1b4-de629ff49806" providerId="ADAL" clId="{AA60765B-EAD6-47A3-BBBC-3893DCA67E75}" dt="2026-03-01T17:40:11.286" v="2986" actId="1076"/>
          <ac:picMkLst>
            <pc:docMk/>
            <pc:sldMk cId="1012225302" sldId="2147479693"/>
            <ac:picMk id="6" creationId="{1B578675-75B3-2E80-32E4-F1E9186774A2}"/>
          </ac:picMkLst>
        </pc:picChg>
      </pc:sldChg>
      <pc:sldChg chg="addSp delSp modSp new mod">
        <pc:chgData name="Christian Gromeier" userId="dfb29ed3-53d1-4590-b1b4-de629ff49806" providerId="ADAL" clId="{AA60765B-EAD6-47A3-BBBC-3893DCA67E75}" dt="2026-02-18T16:58:23.376" v="2454" actId="14100"/>
        <pc:sldMkLst>
          <pc:docMk/>
          <pc:sldMk cId="3284910092" sldId="2147479694"/>
        </pc:sldMkLst>
        <pc:spChg chg="mod">
          <ac:chgData name="Christian Gromeier" userId="dfb29ed3-53d1-4590-b1b4-de629ff49806" providerId="ADAL" clId="{AA60765B-EAD6-47A3-BBBC-3893DCA67E75}" dt="2026-02-18T16:41:41.042" v="2289" actId="27636"/>
          <ac:spMkLst>
            <pc:docMk/>
            <pc:sldMk cId="3284910092" sldId="2147479694"/>
            <ac:spMk id="2" creationId="{E98DC1CA-5A43-39DD-4FF4-647BDA75DA8B}"/>
          </ac:spMkLst>
        </pc:spChg>
        <pc:spChg chg="mod">
          <ac:chgData name="Christian Gromeier" userId="dfb29ed3-53d1-4590-b1b4-de629ff49806" providerId="ADAL" clId="{AA60765B-EAD6-47A3-BBBC-3893DCA67E75}" dt="2026-02-18T16:41:50.989" v="2318" actId="20577"/>
          <ac:spMkLst>
            <pc:docMk/>
            <pc:sldMk cId="3284910092" sldId="2147479694"/>
            <ac:spMk id="3" creationId="{2C91A756-6456-7AD9-51B7-48A11D8E0A3E}"/>
          </ac:spMkLst>
        </pc:spChg>
        <pc:picChg chg="add mod">
          <ac:chgData name="Christian Gromeier" userId="dfb29ed3-53d1-4590-b1b4-de629ff49806" providerId="ADAL" clId="{AA60765B-EAD6-47A3-BBBC-3893DCA67E75}" dt="2026-02-18T16:45:25.655" v="2364" actId="14100"/>
          <ac:picMkLst>
            <pc:docMk/>
            <pc:sldMk cId="3284910092" sldId="2147479694"/>
            <ac:picMk id="6" creationId="{5B7E4DF4-6D52-89C1-6839-67D352062650}"/>
          </ac:picMkLst>
        </pc:picChg>
        <pc:picChg chg="add mod">
          <ac:chgData name="Christian Gromeier" userId="dfb29ed3-53d1-4590-b1b4-de629ff49806" providerId="ADAL" clId="{AA60765B-EAD6-47A3-BBBC-3893DCA67E75}" dt="2026-02-18T16:57:46.110" v="2447" actId="1076"/>
          <ac:picMkLst>
            <pc:docMk/>
            <pc:sldMk cId="3284910092" sldId="2147479694"/>
            <ac:picMk id="10" creationId="{80F8A469-9430-090F-1807-5D59A0FFC831}"/>
          </ac:picMkLst>
        </pc:picChg>
        <pc:picChg chg="add mod">
          <ac:chgData name="Christian Gromeier" userId="dfb29ed3-53d1-4590-b1b4-de629ff49806" providerId="ADAL" clId="{AA60765B-EAD6-47A3-BBBC-3893DCA67E75}" dt="2026-02-18T16:49:45.036" v="2380" actId="1076"/>
          <ac:picMkLst>
            <pc:docMk/>
            <pc:sldMk cId="3284910092" sldId="2147479694"/>
            <ac:picMk id="12" creationId="{322FB0B2-E940-8048-F274-7923968EC58F}"/>
          </ac:picMkLst>
        </pc:picChg>
        <pc:cxnChg chg="add mod">
          <ac:chgData name="Christian Gromeier" userId="dfb29ed3-53d1-4590-b1b4-de629ff49806" providerId="ADAL" clId="{AA60765B-EAD6-47A3-BBBC-3893DCA67E75}" dt="2026-02-18T16:58:13.208" v="2451" actId="14100"/>
          <ac:cxnSpMkLst>
            <pc:docMk/>
            <pc:sldMk cId="3284910092" sldId="2147479694"/>
            <ac:cxnSpMk id="15" creationId="{6F89D362-98CD-51CB-56DE-3FEF218DAE62}"/>
          </ac:cxnSpMkLst>
        </pc:cxnChg>
        <pc:cxnChg chg="add mod">
          <ac:chgData name="Christian Gromeier" userId="dfb29ed3-53d1-4590-b1b4-de629ff49806" providerId="ADAL" clId="{AA60765B-EAD6-47A3-BBBC-3893DCA67E75}" dt="2026-02-18T16:58:23.376" v="2454" actId="14100"/>
          <ac:cxnSpMkLst>
            <pc:docMk/>
            <pc:sldMk cId="3284910092" sldId="2147479694"/>
            <ac:cxnSpMk id="18" creationId="{B3C4C955-4C48-4076-80D8-78AD0A4BD991}"/>
          </ac:cxnSpMkLst>
        </pc:cxnChg>
      </pc:sldChg>
      <pc:sldChg chg="addSp delSp modSp new mod">
        <pc:chgData name="Christian Gromeier" userId="dfb29ed3-53d1-4590-b1b4-de629ff49806" providerId="ADAL" clId="{AA60765B-EAD6-47A3-BBBC-3893DCA67E75}" dt="2026-02-18T16:59:09.923" v="2459" actId="1076"/>
        <pc:sldMkLst>
          <pc:docMk/>
          <pc:sldMk cId="57670299" sldId="2147479695"/>
        </pc:sldMkLst>
        <pc:spChg chg="mod">
          <ac:chgData name="Christian Gromeier" userId="dfb29ed3-53d1-4590-b1b4-de629ff49806" providerId="ADAL" clId="{AA60765B-EAD6-47A3-BBBC-3893DCA67E75}" dt="2026-02-18T16:58:53.219" v="2456"/>
          <ac:spMkLst>
            <pc:docMk/>
            <pc:sldMk cId="57670299" sldId="2147479695"/>
            <ac:spMk id="2" creationId="{7589646E-04DF-EE58-83F1-D26B5F1CDFCF}"/>
          </ac:spMkLst>
        </pc:spChg>
        <pc:spChg chg="mod">
          <ac:chgData name="Christian Gromeier" userId="dfb29ed3-53d1-4590-b1b4-de629ff49806" providerId="ADAL" clId="{AA60765B-EAD6-47A3-BBBC-3893DCA67E75}" dt="2026-02-18T16:59:00.067" v="2457"/>
          <ac:spMkLst>
            <pc:docMk/>
            <pc:sldMk cId="57670299" sldId="2147479695"/>
            <ac:spMk id="3" creationId="{F233DAEF-B5D8-4CA1-0B72-8FCE3F9A3E46}"/>
          </ac:spMkLst>
        </pc:spChg>
        <pc:spChg chg="add mod">
          <ac:chgData name="Christian Gromeier" userId="dfb29ed3-53d1-4590-b1b4-de629ff49806" providerId="ADAL" clId="{AA60765B-EAD6-47A3-BBBC-3893DCA67E75}" dt="2026-02-18T16:59:09.923" v="2459" actId="1076"/>
          <ac:spMkLst>
            <pc:docMk/>
            <pc:sldMk cId="57670299" sldId="2147479695"/>
            <ac:spMk id="7" creationId="{1C2A686E-77A6-E911-2AF8-5397245394A4}"/>
          </ac:spMkLst>
        </pc:spChg>
        <pc:picChg chg="add mod ord">
          <ac:chgData name="Christian Gromeier" userId="dfb29ed3-53d1-4590-b1b4-de629ff49806" providerId="ADAL" clId="{AA60765B-EAD6-47A3-BBBC-3893DCA67E75}" dt="2026-02-18T16:59:06.687" v="2458" actId="1076"/>
          <ac:picMkLst>
            <pc:docMk/>
            <pc:sldMk cId="57670299" sldId="2147479695"/>
            <ac:picMk id="6" creationId="{6142291B-B37D-DD8B-07F9-DC063D721FBC}"/>
          </ac:picMkLst>
        </pc:picChg>
      </pc:sldChg>
      <pc:sldChg chg="addSp delSp modSp new mod">
        <pc:chgData name="Christian Gromeier" userId="dfb29ed3-53d1-4590-b1b4-de629ff49806" providerId="ADAL" clId="{AA60765B-EAD6-47A3-BBBC-3893DCA67E75}" dt="2026-03-01T19:56:10.587" v="3534" actId="1076"/>
        <pc:sldMkLst>
          <pc:docMk/>
          <pc:sldMk cId="585458982" sldId="2147479696"/>
        </pc:sldMkLst>
        <pc:spChg chg="mod">
          <ac:chgData name="Christian Gromeier" userId="dfb29ed3-53d1-4590-b1b4-de629ff49806" providerId="ADAL" clId="{AA60765B-EAD6-47A3-BBBC-3893DCA67E75}" dt="2026-03-01T19:54:04.861" v="3407"/>
          <ac:spMkLst>
            <pc:docMk/>
            <pc:sldMk cId="585458982" sldId="2147479696"/>
            <ac:spMk id="2" creationId="{355AD02A-CB11-512E-C6EC-8E13B8FF9642}"/>
          </ac:spMkLst>
        </pc:spChg>
        <pc:spChg chg="mod">
          <ac:chgData name="Christian Gromeier" userId="dfb29ed3-53d1-4590-b1b4-de629ff49806" providerId="ADAL" clId="{AA60765B-EAD6-47A3-BBBC-3893DCA67E75}" dt="2026-03-01T19:54:36.176" v="3421" actId="20577"/>
          <ac:spMkLst>
            <pc:docMk/>
            <pc:sldMk cId="585458982" sldId="2147479696"/>
            <ac:spMk id="3" creationId="{C2BBE543-E250-B366-5BE9-002935CA8208}"/>
          </ac:spMkLst>
        </pc:spChg>
        <pc:spChg chg="add mod">
          <ac:chgData name="Christian Gromeier" userId="dfb29ed3-53d1-4590-b1b4-de629ff49806" providerId="ADAL" clId="{AA60765B-EAD6-47A3-BBBC-3893DCA67E75}" dt="2026-03-01T19:56:10.587" v="3534" actId="1076"/>
          <ac:spMkLst>
            <pc:docMk/>
            <pc:sldMk cId="585458982" sldId="2147479696"/>
            <ac:spMk id="29" creationId="{7A6674FE-B4AF-CCFC-B71C-02EACA349AD4}"/>
          </ac:spMkLst>
        </pc:spChg>
        <pc:picChg chg="add mod">
          <ac:chgData name="Christian Gromeier" userId="dfb29ed3-53d1-4590-b1b4-de629ff49806" providerId="ADAL" clId="{AA60765B-EAD6-47A3-BBBC-3893DCA67E75}" dt="2026-03-01T19:46:34.669" v="3374" actId="1076"/>
          <ac:picMkLst>
            <pc:docMk/>
            <pc:sldMk cId="585458982" sldId="2147479696"/>
            <ac:picMk id="7" creationId="{5488325B-3AE6-F333-C5D0-0552A4B18173}"/>
          </ac:picMkLst>
        </pc:picChg>
        <pc:picChg chg="add mod ord">
          <ac:chgData name="Christian Gromeier" userId="dfb29ed3-53d1-4590-b1b4-de629ff49806" providerId="ADAL" clId="{AA60765B-EAD6-47A3-BBBC-3893DCA67E75}" dt="2026-03-01T19:53:50.867" v="3406" actId="1076"/>
          <ac:picMkLst>
            <pc:docMk/>
            <pc:sldMk cId="585458982" sldId="2147479696"/>
            <ac:picMk id="9" creationId="{9E5CB491-1CD1-1D62-0077-1E693E99208D}"/>
          </ac:picMkLst>
        </pc:picChg>
        <pc:picChg chg="add mod ord">
          <ac:chgData name="Christian Gromeier" userId="dfb29ed3-53d1-4590-b1b4-de629ff49806" providerId="ADAL" clId="{AA60765B-EAD6-47A3-BBBC-3893DCA67E75}" dt="2026-03-01T19:52:00.142" v="3391" actId="1076"/>
          <ac:picMkLst>
            <pc:docMk/>
            <pc:sldMk cId="585458982" sldId="2147479696"/>
            <ac:picMk id="11" creationId="{0F3FCC44-610A-E534-A979-0A6C8B64C979}"/>
          </ac:picMkLst>
        </pc:picChg>
        <pc:picChg chg="add mod">
          <ac:chgData name="Christian Gromeier" userId="dfb29ed3-53d1-4590-b1b4-de629ff49806" providerId="ADAL" clId="{AA60765B-EAD6-47A3-BBBC-3893DCA67E75}" dt="2026-03-01T19:51:36.827" v="3386" actId="1076"/>
          <ac:picMkLst>
            <pc:docMk/>
            <pc:sldMk cId="585458982" sldId="2147479696"/>
            <ac:picMk id="13" creationId="{A2967A50-004C-BFAB-802C-98D9F323A8E0}"/>
          </ac:picMkLst>
        </pc:picChg>
        <pc:picChg chg="add mod">
          <ac:chgData name="Christian Gromeier" userId="dfb29ed3-53d1-4590-b1b4-de629ff49806" providerId="ADAL" clId="{AA60765B-EAD6-47A3-BBBC-3893DCA67E75}" dt="2026-03-01T19:51:47.349" v="3388" actId="1076"/>
          <ac:picMkLst>
            <pc:docMk/>
            <pc:sldMk cId="585458982" sldId="2147479696"/>
            <ac:picMk id="15" creationId="{0917A010-0092-5058-4540-A2C427C981D2}"/>
          </ac:picMkLst>
        </pc:picChg>
        <pc:cxnChg chg="add mod">
          <ac:chgData name="Christian Gromeier" userId="dfb29ed3-53d1-4590-b1b4-de629ff49806" providerId="ADAL" clId="{AA60765B-EAD6-47A3-BBBC-3893DCA67E75}" dt="2026-03-01T19:52:40.070" v="3394" actId="14100"/>
          <ac:cxnSpMkLst>
            <pc:docMk/>
            <pc:sldMk cId="585458982" sldId="2147479696"/>
            <ac:cxnSpMk id="16" creationId="{BA621674-B765-929A-3638-D5752767A603}"/>
          </ac:cxnSpMkLst>
        </pc:cxnChg>
        <pc:cxnChg chg="add mod">
          <ac:chgData name="Christian Gromeier" userId="dfb29ed3-53d1-4590-b1b4-de629ff49806" providerId="ADAL" clId="{AA60765B-EAD6-47A3-BBBC-3893DCA67E75}" dt="2026-03-01T19:52:51.748" v="3398" actId="14100"/>
          <ac:cxnSpMkLst>
            <pc:docMk/>
            <pc:sldMk cId="585458982" sldId="2147479696"/>
            <ac:cxnSpMk id="19" creationId="{0167A1AF-9B15-D9BF-251A-0115A288D3B8}"/>
          </ac:cxnSpMkLst>
        </pc:cxnChg>
        <pc:cxnChg chg="add mod">
          <ac:chgData name="Christian Gromeier" userId="dfb29ed3-53d1-4590-b1b4-de629ff49806" providerId="ADAL" clId="{AA60765B-EAD6-47A3-BBBC-3893DCA67E75}" dt="2026-03-01T19:53:00.583" v="3401" actId="14100"/>
          <ac:cxnSpMkLst>
            <pc:docMk/>
            <pc:sldMk cId="585458982" sldId="2147479696"/>
            <ac:cxnSpMk id="23" creationId="{CBA09D82-03C0-67AE-2BCE-BF55B32563BA}"/>
          </ac:cxnSpMkLst>
        </pc:cxnChg>
        <pc:cxnChg chg="add mod">
          <ac:chgData name="Christian Gromeier" userId="dfb29ed3-53d1-4590-b1b4-de629ff49806" providerId="ADAL" clId="{AA60765B-EAD6-47A3-BBBC-3893DCA67E75}" dt="2026-03-01T19:53:08.767" v="3404" actId="14100"/>
          <ac:cxnSpMkLst>
            <pc:docMk/>
            <pc:sldMk cId="585458982" sldId="2147479696"/>
            <ac:cxnSpMk id="26" creationId="{77333B01-C0AF-CA8D-93FA-8EBC427C70DC}"/>
          </ac:cxnSpMkLst>
        </pc:cxnChg>
      </pc:sldChg>
      <pc:sldChg chg="modSp new del mod">
        <pc:chgData name="Christian Gromeier" userId="dfb29ed3-53d1-4590-b1b4-de629ff49806" providerId="ADAL" clId="{AA60765B-EAD6-47A3-BBBC-3893DCA67E75}" dt="2026-03-01T20:09:12.801" v="3629" actId="47"/>
        <pc:sldMkLst>
          <pc:docMk/>
          <pc:sldMk cId="3527216624" sldId="2147479697"/>
        </pc:sldMkLst>
      </pc:sldChg>
      <pc:sldChg chg="addSp delSp modSp add mod">
        <pc:chgData name="Christian Gromeier" userId="dfb29ed3-53d1-4590-b1b4-de629ff49806" providerId="ADAL" clId="{AA60765B-EAD6-47A3-BBBC-3893DCA67E75}" dt="2026-03-01T19:37:39" v="3278" actId="14100"/>
        <pc:sldMkLst>
          <pc:docMk/>
          <pc:sldMk cId="743161944" sldId="2147479698"/>
        </pc:sldMkLst>
        <pc:spChg chg="mod">
          <ac:chgData name="Christian Gromeier" userId="dfb29ed3-53d1-4590-b1b4-de629ff49806" providerId="ADAL" clId="{AA60765B-EAD6-47A3-BBBC-3893DCA67E75}" dt="2026-03-01T19:37:33.955" v="3277" actId="20577"/>
          <ac:spMkLst>
            <pc:docMk/>
            <pc:sldMk cId="743161944" sldId="2147479698"/>
            <ac:spMk id="4" creationId="{02FF9485-FF1B-0EC4-2A8D-6F9C6357D7D2}"/>
          </ac:spMkLst>
        </pc:spChg>
        <pc:picChg chg="add mod">
          <ac:chgData name="Christian Gromeier" userId="dfb29ed3-53d1-4590-b1b4-de629ff49806" providerId="ADAL" clId="{AA60765B-EAD6-47A3-BBBC-3893DCA67E75}" dt="2026-03-01T19:37:39" v="3278" actId="14100"/>
          <ac:picMkLst>
            <pc:docMk/>
            <pc:sldMk cId="743161944" sldId="2147479698"/>
            <ac:picMk id="9" creationId="{8A4F2A10-6FA8-06AA-921D-EA6663590673}"/>
          </ac:picMkLst>
        </pc:picChg>
      </pc:sldChg>
      <pc:sldChg chg="addSp delSp modSp add mod">
        <pc:chgData name="Christian Gromeier" userId="dfb29ed3-53d1-4590-b1b4-de629ff49806" providerId="ADAL" clId="{AA60765B-EAD6-47A3-BBBC-3893DCA67E75}" dt="2026-03-01T19:42:23.394" v="3370" actId="1076"/>
        <pc:sldMkLst>
          <pc:docMk/>
          <pc:sldMk cId="2517218567" sldId="2147479699"/>
        </pc:sldMkLst>
        <pc:spChg chg="mod">
          <ac:chgData name="Christian Gromeier" userId="dfb29ed3-53d1-4590-b1b4-de629ff49806" providerId="ADAL" clId="{AA60765B-EAD6-47A3-BBBC-3893DCA67E75}" dt="2026-03-01T19:40:59.352" v="3363" actId="20577"/>
          <ac:spMkLst>
            <pc:docMk/>
            <pc:sldMk cId="2517218567" sldId="2147479699"/>
            <ac:spMk id="4" creationId="{3C14EFD9-E0DA-2025-59F2-5F58BFF220A1}"/>
          </ac:spMkLst>
        </pc:spChg>
        <pc:picChg chg="add mod">
          <ac:chgData name="Christian Gromeier" userId="dfb29ed3-53d1-4590-b1b4-de629ff49806" providerId="ADAL" clId="{AA60765B-EAD6-47A3-BBBC-3893DCA67E75}" dt="2026-03-01T19:42:23.394" v="3370" actId="1076"/>
          <ac:picMkLst>
            <pc:docMk/>
            <pc:sldMk cId="2517218567" sldId="2147479699"/>
            <ac:picMk id="8" creationId="{A7569E37-16CF-52BC-4588-18E215B61DCE}"/>
          </ac:picMkLst>
        </pc:picChg>
      </pc:sldChg>
      <pc:sldMasterChg chg="delSldLayout">
        <pc:chgData name="Christian Gromeier" userId="dfb29ed3-53d1-4590-b1b4-de629ff49806" providerId="ADAL" clId="{AA60765B-EAD6-47A3-BBBC-3893DCA67E75}" dt="2026-02-17T13:38:16.177" v="1" actId="47"/>
        <pc:sldMasterMkLst>
          <pc:docMk/>
          <pc:sldMasterMk cId="396248231" sldId="2147483723"/>
        </pc:sldMasterMkLst>
        <pc:sldLayoutChg chg="del">
          <pc:chgData name="Christian Gromeier" userId="dfb29ed3-53d1-4590-b1b4-de629ff49806" providerId="ADAL" clId="{AA60765B-EAD6-47A3-BBBC-3893DCA67E75}" dt="2026-02-17T13:38:16.177" v="1" actId="47"/>
          <pc:sldLayoutMkLst>
            <pc:docMk/>
            <pc:sldMasterMk cId="396248231" sldId="2147483723"/>
            <pc:sldLayoutMk cId="4234778937" sldId="2147483742"/>
          </pc:sldLayoutMkLst>
        </pc:sldLayoutChg>
      </pc:sldMasterChg>
    </pc:docChg>
  </pc:docChgLst>
  <pc:docChgLst>
    <pc:chgData name="Christian Gromeier" userId="dfb29ed3-53d1-4590-b1b4-de629ff49806" providerId="ADAL" clId="{93CFE78E-B4A6-4202-A7A9-6B9E013A4833}"/>
    <pc:docChg chg="modSld">
      <pc:chgData name="Christian Gromeier" userId="dfb29ed3-53d1-4590-b1b4-de629ff49806" providerId="ADAL" clId="{93CFE78E-B4A6-4202-A7A9-6B9E013A4833}" dt="2026-03-03T17:25:47.145" v="34" actId="20577"/>
      <pc:docMkLst>
        <pc:docMk/>
      </pc:docMkLst>
      <pc:sldChg chg="modSp mod">
        <pc:chgData name="Christian Gromeier" userId="dfb29ed3-53d1-4590-b1b4-de629ff49806" providerId="ADAL" clId="{93CFE78E-B4A6-4202-A7A9-6B9E013A4833}" dt="2026-03-03T17:16:31.380" v="32" actId="20577"/>
        <pc:sldMkLst>
          <pc:docMk/>
          <pc:sldMk cId="3364669048" sldId="2147471506"/>
        </pc:sldMkLst>
        <pc:spChg chg="mod">
          <ac:chgData name="Christian Gromeier" userId="dfb29ed3-53d1-4590-b1b4-de629ff49806" providerId="ADAL" clId="{93CFE78E-B4A6-4202-A7A9-6B9E013A4833}" dt="2026-03-03T17:16:31.380" v="32" actId="20577"/>
          <ac:spMkLst>
            <pc:docMk/>
            <pc:sldMk cId="3364669048" sldId="2147471506"/>
            <ac:spMk id="4" creationId="{2DEFA834-FB20-C364-76DC-A8CEA438BED7}"/>
          </ac:spMkLst>
        </pc:spChg>
      </pc:sldChg>
      <pc:sldChg chg="modSp mod">
        <pc:chgData name="Christian Gromeier" userId="dfb29ed3-53d1-4590-b1b4-de629ff49806" providerId="ADAL" clId="{93CFE78E-B4A6-4202-A7A9-6B9E013A4833}" dt="2026-03-03T17:25:47.145" v="34" actId="20577"/>
        <pc:sldMkLst>
          <pc:docMk/>
          <pc:sldMk cId="291412572" sldId="2147479685"/>
        </pc:sldMkLst>
        <pc:spChg chg="mod">
          <ac:chgData name="Christian Gromeier" userId="dfb29ed3-53d1-4590-b1b4-de629ff49806" providerId="ADAL" clId="{93CFE78E-B4A6-4202-A7A9-6B9E013A4833}" dt="2026-03-03T17:25:47.145" v="34" actId="20577"/>
          <ac:spMkLst>
            <pc:docMk/>
            <pc:sldMk cId="291412572" sldId="2147479685"/>
            <ac:spMk id="4" creationId="{F266E460-6544-5347-EDB3-832A43C1FBB3}"/>
          </ac:spMkLst>
        </pc:spChg>
      </pc:sldChg>
    </pc:docChg>
  </pc:docChgLst>
  <pc:docChgLst>
    <pc:chgData name="Christian Gromeier" userId="dfb29ed3-53d1-4590-b1b4-de629ff49806" providerId="ADAL" clId="{0C93A422-5BEA-4C5F-A159-4ABFB31FDFBA}"/>
    <pc:docChg chg="undo custSel addSld delSld modSld sldOrd addSection modSection">
      <pc:chgData name="Christian Gromeier" userId="dfb29ed3-53d1-4590-b1b4-de629ff49806" providerId="ADAL" clId="{0C93A422-5BEA-4C5F-A159-4ABFB31FDFBA}" dt="2025-03-10T09:05:52.081" v="10639" actId="47"/>
      <pc:docMkLst>
        <pc:docMk/>
      </pc:docMkLst>
      <pc:sldChg chg="modSp mod">
        <pc:chgData name="Christian Gromeier" userId="dfb29ed3-53d1-4590-b1b4-de629ff49806" providerId="ADAL" clId="{0C93A422-5BEA-4C5F-A159-4ABFB31FDFBA}" dt="2025-03-04T13:11:58.465" v="830" actId="20577"/>
        <pc:sldMkLst>
          <pc:docMk/>
          <pc:sldMk cId="2214819503" sldId="370"/>
        </pc:sldMkLst>
      </pc:sldChg>
      <pc:sldChg chg="modSp del mod">
        <pc:chgData name="Christian Gromeier" userId="dfb29ed3-53d1-4590-b1b4-de629ff49806" providerId="ADAL" clId="{0C93A422-5BEA-4C5F-A159-4ABFB31FDFBA}" dt="2025-03-05T15:09:00.599" v="1453" actId="47"/>
        <pc:sldMkLst>
          <pc:docMk/>
          <pc:sldMk cId="2255587094" sldId="394"/>
        </pc:sldMkLst>
      </pc:sldChg>
      <pc:sldChg chg="modSp mod">
        <pc:chgData name="Christian Gromeier" userId="dfb29ed3-53d1-4590-b1b4-de629ff49806" providerId="ADAL" clId="{0C93A422-5BEA-4C5F-A159-4ABFB31FDFBA}" dt="2025-03-09T17:38:25.361" v="8969" actId="20577"/>
        <pc:sldMkLst>
          <pc:docMk/>
          <pc:sldMk cId="2544482411" sldId="395"/>
        </pc:sldMkLst>
      </pc:sldChg>
      <pc:sldChg chg="modSp del mod">
        <pc:chgData name="Christian Gromeier" userId="dfb29ed3-53d1-4590-b1b4-de629ff49806" providerId="ADAL" clId="{0C93A422-5BEA-4C5F-A159-4ABFB31FDFBA}" dt="2025-03-05T14:29:49.660" v="837" actId="47"/>
        <pc:sldMkLst>
          <pc:docMk/>
          <pc:sldMk cId="1926595417" sldId="564"/>
        </pc:sldMkLst>
      </pc:sldChg>
      <pc:sldChg chg="del">
        <pc:chgData name="Christian Gromeier" userId="dfb29ed3-53d1-4590-b1b4-de629ff49806" providerId="ADAL" clId="{0C93A422-5BEA-4C5F-A159-4ABFB31FDFBA}" dt="2025-03-09T15:51:56.808" v="8717" actId="47"/>
        <pc:sldMkLst>
          <pc:docMk/>
          <pc:sldMk cId="218034875" sldId="754"/>
        </pc:sldMkLst>
      </pc:sldChg>
      <pc:sldChg chg="modSp add del mod">
        <pc:chgData name="Christian Gromeier" userId="dfb29ed3-53d1-4590-b1b4-de629ff49806" providerId="ADAL" clId="{0C93A422-5BEA-4C5F-A159-4ABFB31FDFBA}" dt="2025-03-08T10:45:36.789" v="6716"/>
        <pc:sldMkLst>
          <pc:docMk/>
          <pc:sldMk cId="1949901924" sldId="11096"/>
        </pc:sldMkLst>
      </pc:sldChg>
      <pc:sldChg chg="add">
        <pc:chgData name="Christian Gromeier" userId="dfb29ed3-53d1-4590-b1b4-de629ff49806" providerId="ADAL" clId="{0C93A422-5BEA-4C5F-A159-4ABFB31FDFBA}" dt="2025-03-08T10:45:36.789" v="6716"/>
        <pc:sldMkLst>
          <pc:docMk/>
          <pc:sldMk cId="3607349954" sldId="2147471431"/>
        </pc:sldMkLst>
      </pc:sldChg>
      <pc:sldChg chg="del">
        <pc:chgData name="Christian Gromeier" userId="dfb29ed3-53d1-4590-b1b4-de629ff49806" providerId="ADAL" clId="{0C93A422-5BEA-4C5F-A159-4ABFB31FDFBA}" dt="2025-03-09T15:52:19.615" v="8719" actId="2696"/>
        <pc:sldMkLst>
          <pc:docMk/>
          <pc:sldMk cId="1883472006" sldId="2147471434"/>
        </pc:sldMkLst>
      </pc:sldChg>
      <pc:sldChg chg="add">
        <pc:chgData name="Christian Gromeier" userId="dfb29ed3-53d1-4590-b1b4-de629ff49806" providerId="ADAL" clId="{0C93A422-5BEA-4C5F-A159-4ABFB31FDFBA}" dt="2025-03-09T15:52:25.250" v="8721"/>
        <pc:sldMkLst>
          <pc:docMk/>
          <pc:sldMk cId="2434792000" sldId="2147471434"/>
        </pc:sldMkLst>
      </pc:sldChg>
      <pc:sldChg chg="modSp del mod ord">
        <pc:chgData name="Christian Gromeier" userId="dfb29ed3-53d1-4590-b1b4-de629ff49806" providerId="ADAL" clId="{0C93A422-5BEA-4C5F-A159-4ABFB31FDFBA}" dt="2025-03-08T10:45:47.452" v="6717" actId="47"/>
        <pc:sldMkLst>
          <pc:docMk/>
          <pc:sldMk cId="2703288368" sldId="2147471444"/>
        </pc:sldMkLst>
      </pc:sldChg>
      <pc:sldChg chg="modSp add">
        <pc:chgData name="Christian Gromeier" userId="dfb29ed3-53d1-4590-b1b4-de629ff49806" providerId="ADAL" clId="{0C93A422-5BEA-4C5F-A159-4ABFB31FDFBA}" dt="2025-03-09T17:39:42.101" v="9021" actId="20577"/>
        <pc:sldMkLst>
          <pc:docMk/>
          <pc:sldMk cId="250725059" sldId="2147471449"/>
        </pc:sldMkLst>
      </pc:sldChg>
      <pc:sldChg chg="add del">
        <pc:chgData name="Christian Gromeier" userId="dfb29ed3-53d1-4590-b1b4-de629ff49806" providerId="ADAL" clId="{0C93A422-5BEA-4C5F-A159-4ABFB31FDFBA}" dt="2025-03-10T09:05:52.081" v="10639" actId="47"/>
        <pc:sldMkLst>
          <pc:docMk/>
          <pc:sldMk cId="4179459899" sldId="2147471450"/>
        </pc:sldMkLst>
      </pc:sldChg>
      <pc:sldChg chg="addSp delSp modSp mod modAnim">
        <pc:chgData name="Christian Gromeier" userId="dfb29ed3-53d1-4590-b1b4-de629ff49806" providerId="ADAL" clId="{0C93A422-5BEA-4C5F-A159-4ABFB31FDFBA}" dt="2025-03-07T11:05:52.786" v="4874" actId="14100"/>
        <pc:sldMkLst>
          <pc:docMk/>
          <pc:sldMk cId="2853783394" sldId="2147471453"/>
        </pc:sldMkLst>
      </pc:sldChg>
      <pc:sldChg chg="del">
        <pc:chgData name="Christian Gromeier" userId="dfb29ed3-53d1-4590-b1b4-de629ff49806" providerId="ADAL" clId="{0C93A422-5BEA-4C5F-A159-4ABFB31FDFBA}" dt="2025-03-09T15:52:03.815" v="8718" actId="47"/>
        <pc:sldMkLst>
          <pc:docMk/>
          <pc:sldMk cId="847757838" sldId="2147471454"/>
        </pc:sldMkLst>
      </pc:sldChg>
      <pc:sldChg chg="del">
        <pc:chgData name="Christian Gromeier" userId="dfb29ed3-53d1-4590-b1b4-de629ff49806" providerId="ADAL" clId="{0C93A422-5BEA-4C5F-A159-4ABFB31FDFBA}" dt="2025-03-09T15:52:42.285" v="8724" actId="47"/>
        <pc:sldMkLst>
          <pc:docMk/>
          <pc:sldMk cId="2146411443" sldId="2147471455"/>
        </pc:sldMkLst>
      </pc:sldChg>
      <pc:sldChg chg="del">
        <pc:chgData name="Christian Gromeier" userId="dfb29ed3-53d1-4590-b1b4-de629ff49806" providerId="ADAL" clId="{0C93A422-5BEA-4C5F-A159-4ABFB31FDFBA}" dt="2025-03-09T18:55:17.837" v="10093" actId="2696"/>
        <pc:sldMkLst>
          <pc:docMk/>
          <pc:sldMk cId="1732743975" sldId="2147471456"/>
        </pc:sldMkLst>
      </pc:sldChg>
      <pc:sldChg chg="del">
        <pc:chgData name="Christian Gromeier" userId="dfb29ed3-53d1-4590-b1b4-de629ff49806" providerId="ADAL" clId="{0C93A422-5BEA-4C5F-A159-4ABFB31FDFBA}" dt="2025-03-09T15:52:49.394" v="8725" actId="47"/>
        <pc:sldMkLst>
          <pc:docMk/>
          <pc:sldMk cId="341260195" sldId="2147471457"/>
        </pc:sldMkLst>
      </pc:sldChg>
      <pc:sldChg chg="modSp mod ord">
        <pc:chgData name="Christian Gromeier" userId="dfb29ed3-53d1-4590-b1b4-de629ff49806" providerId="ADAL" clId="{0C93A422-5BEA-4C5F-A159-4ABFB31FDFBA}" dt="2025-03-09T18:57:48.077" v="10445" actId="6549"/>
        <pc:sldMkLst>
          <pc:docMk/>
          <pc:sldMk cId="188780073" sldId="2147471458"/>
        </pc:sldMkLst>
      </pc:sldChg>
      <pc:sldChg chg="addSp modSp mod modNotesTx">
        <pc:chgData name="Christian Gromeier" userId="dfb29ed3-53d1-4590-b1b4-de629ff49806" providerId="ADAL" clId="{0C93A422-5BEA-4C5F-A159-4ABFB31FDFBA}" dt="2025-03-07T11:03:59.142" v="4846" actId="20577"/>
        <pc:sldMkLst>
          <pc:docMk/>
          <pc:sldMk cId="243731422" sldId="2147471459"/>
        </pc:sldMkLst>
      </pc:sldChg>
      <pc:sldChg chg="del">
        <pc:chgData name="Christian Gromeier" userId="dfb29ed3-53d1-4590-b1b4-de629ff49806" providerId="ADAL" clId="{0C93A422-5BEA-4C5F-A159-4ABFB31FDFBA}" dt="2025-03-09T15:52:19.615" v="8719" actId="2696"/>
        <pc:sldMkLst>
          <pc:docMk/>
          <pc:sldMk cId="1628610298" sldId="2147471460"/>
        </pc:sldMkLst>
      </pc:sldChg>
      <pc:sldChg chg="delSp add setBg delDesignElem">
        <pc:chgData name="Christian Gromeier" userId="dfb29ed3-53d1-4590-b1b4-de629ff49806" providerId="ADAL" clId="{0C93A422-5BEA-4C5F-A159-4ABFB31FDFBA}" dt="2025-03-09T15:52:25.250" v="8721"/>
        <pc:sldMkLst>
          <pc:docMk/>
          <pc:sldMk cId="3474674376" sldId="2147471460"/>
        </pc:sldMkLst>
      </pc:sldChg>
      <pc:sldChg chg="del">
        <pc:chgData name="Christian Gromeier" userId="dfb29ed3-53d1-4590-b1b4-de629ff49806" providerId="ADAL" clId="{0C93A422-5BEA-4C5F-A159-4ABFB31FDFBA}" dt="2025-03-09T15:52:37.262" v="8723" actId="47"/>
        <pc:sldMkLst>
          <pc:docMk/>
          <pc:sldMk cId="1251682898" sldId="2147471461"/>
        </pc:sldMkLst>
      </pc:sldChg>
      <pc:sldChg chg="del">
        <pc:chgData name="Christian Gromeier" userId="dfb29ed3-53d1-4590-b1b4-de629ff49806" providerId="ADAL" clId="{0C93A422-5BEA-4C5F-A159-4ABFB31FDFBA}" dt="2025-03-09T15:52:30.243" v="8722" actId="47"/>
        <pc:sldMkLst>
          <pc:docMk/>
          <pc:sldMk cId="2721471004" sldId="2147471462"/>
        </pc:sldMkLst>
      </pc:sldChg>
      <pc:sldChg chg="del">
        <pc:chgData name="Christian Gromeier" userId="dfb29ed3-53d1-4590-b1b4-de629ff49806" providerId="ADAL" clId="{0C93A422-5BEA-4C5F-A159-4ABFB31FDFBA}" dt="2025-03-09T15:52:51.556" v="8726" actId="47"/>
        <pc:sldMkLst>
          <pc:docMk/>
          <pc:sldMk cId="4094981429" sldId="2147471463"/>
        </pc:sldMkLst>
      </pc:sldChg>
      <pc:sldChg chg="addSp modSp new mod">
        <pc:chgData name="Christian Gromeier" userId="dfb29ed3-53d1-4590-b1b4-de629ff49806" providerId="ADAL" clId="{0C93A422-5BEA-4C5F-A159-4ABFB31FDFBA}" dt="2025-03-06T17:06:36.168" v="4770" actId="6549"/>
        <pc:sldMkLst>
          <pc:docMk/>
          <pc:sldMk cId="1760057413" sldId="2147471464"/>
        </pc:sldMkLst>
      </pc:sldChg>
      <pc:sldChg chg="modSp add mod ord">
        <pc:chgData name="Christian Gromeier" userId="dfb29ed3-53d1-4590-b1b4-de629ff49806" providerId="ADAL" clId="{0C93A422-5BEA-4C5F-A159-4ABFB31FDFBA}" dt="2025-03-09T18:53:14.058" v="9977" actId="27636"/>
        <pc:sldMkLst>
          <pc:docMk/>
          <pc:sldMk cId="3251842167" sldId="2147471465"/>
        </pc:sldMkLst>
      </pc:sldChg>
      <pc:sldChg chg="addSp delSp modSp add mod ord">
        <pc:chgData name="Christian Gromeier" userId="dfb29ed3-53d1-4590-b1b4-de629ff49806" providerId="ADAL" clId="{0C93A422-5BEA-4C5F-A159-4ABFB31FDFBA}" dt="2025-03-08T11:15:50.884" v="7888" actId="20577"/>
        <pc:sldMkLst>
          <pc:docMk/>
          <pc:sldMk cId="1421246283" sldId="2147471466"/>
        </pc:sldMkLst>
      </pc:sldChg>
      <pc:sldChg chg="modSp add mod ord">
        <pc:chgData name="Christian Gromeier" userId="dfb29ed3-53d1-4590-b1b4-de629ff49806" providerId="ADAL" clId="{0C93A422-5BEA-4C5F-A159-4ABFB31FDFBA}" dt="2025-03-09T18:56:06.604" v="10272" actId="20577"/>
        <pc:sldMkLst>
          <pc:docMk/>
          <pc:sldMk cId="1424433506" sldId="2147471467"/>
        </pc:sldMkLst>
      </pc:sldChg>
      <pc:sldChg chg="addSp delSp modSp add mod modNotesTx">
        <pc:chgData name="Christian Gromeier" userId="dfb29ed3-53d1-4590-b1b4-de629ff49806" providerId="ADAL" clId="{0C93A422-5BEA-4C5F-A159-4ABFB31FDFBA}" dt="2025-03-07T11:04:07.709" v="4848"/>
        <pc:sldMkLst>
          <pc:docMk/>
          <pc:sldMk cId="3838348696" sldId="2147471468"/>
        </pc:sldMkLst>
      </pc:sldChg>
      <pc:sldChg chg="addSp delSp modSp add mod chgLayout">
        <pc:chgData name="Christian Gromeier" userId="dfb29ed3-53d1-4590-b1b4-de629ff49806" providerId="ADAL" clId="{0C93A422-5BEA-4C5F-A159-4ABFB31FDFBA}" dt="2025-03-09T17:39:01.061" v="9006" actId="20577"/>
        <pc:sldMkLst>
          <pc:docMk/>
          <pc:sldMk cId="3697571290" sldId="2147471469"/>
        </pc:sldMkLst>
      </pc:sldChg>
      <pc:sldChg chg="addSp modSp new mod">
        <pc:chgData name="Christian Gromeier" userId="dfb29ed3-53d1-4590-b1b4-de629ff49806" providerId="ADAL" clId="{0C93A422-5BEA-4C5F-A159-4ABFB31FDFBA}" dt="2025-03-09T19:01:19.014" v="10552" actId="20577"/>
        <pc:sldMkLst>
          <pc:docMk/>
          <pc:sldMk cId="1441265920" sldId="2147471470"/>
        </pc:sldMkLst>
      </pc:sldChg>
      <pc:sldChg chg="addSp delSp modSp new mod ord">
        <pc:chgData name="Christian Gromeier" userId="dfb29ed3-53d1-4590-b1b4-de629ff49806" providerId="ADAL" clId="{0C93A422-5BEA-4C5F-A159-4ABFB31FDFBA}" dt="2025-03-09T19:00:21.858" v="10550" actId="1076"/>
        <pc:sldMkLst>
          <pc:docMk/>
          <pc:sldMk cId="801409709" sldId="2147471471"/>
        </pc:sldMkLst>
      </pc:sldChg>
      <pc:sldChg chg="addSp delSp modSp add mod">
        <pc:chgData name="Christian Gromeier" userId="dfb29ed3-53d1-4590-b1b4-de629ff49806" providerId="ADAL" clId="{0C93A422-5BEA-4C5F-A159-4ABFB31FDFBA}" dt="2025-03-05T17:30:33.154" v="3524" actId="1076"/>
        <pc:sldMkLst>
          <pc:docMk/>
          <pc:sldMk cId="2494423319" sldId="2147471472"/>
        </pc:sldMkLst>
      </pc:sldChg>
      <pc:sldChg chg="addSp delSp modSp add mod">
        <pc:chgData name="Christian Gromeier" userId="dfb29ed3-53d1-4590-b1b4-de629ff49806" providerId="ADAL" clId="{0C93A422-5BEA-4C5F-A159-4ABFB31FDFBA}" dt="2025-03-05T18:31:11.780" v="4759" actId="1076"/>
        <pc:sldMkLst>
          <pc:docMk/>
          <pc:sldMk cId="974825394" sldId="2147471473"/>
        </pc:sldMkLst>
      </pc:sldChg>
      <pc:sldChg chg="delSp modSp add mod">
        <pc:chgData name="Christian Gromeier" userId="dfb29ed3-53d1-4590-b1b4-de629ff49806" providerId="ADAL" clId="{0C93A422-5BEA-4C5F-A159-4ABFB31FDFBA}" dt="2025-03-09T15:48:49.526" v="8712" actId="20577"/>
        <pc:sldMkLst>
          <pc:docMk/>
          <pc:sldMk cId="3418940226" sldId="2147471474"/>
        </pc:sldMkLst>
      </pc:sldChg>
      <pc:sldChg chg="add">
        <pc:chgData name="Christian Gromeier" userId="dfb29ed3-53d1-4590-b1b4-de629ff49806" providerId="ADAL" clId="{0C93A422-5BEA-4C5F-A159-4ABFB31FDFBA}" dt="2025-03-05T18:31:28.996" v="4760"/>
        <pc:sldMkLst>
          <pc:docMk/>
          <pc:sldMk cId="3382207041" sldId="2147471475"/>
        </pc:sldMkLst>
      </pc:sldChg>
      <pc:sldChg chg="addSp delSp modSp new mod">
        <pc:chgData name="Christian Gromeier" userId="dfb29ed3-53d1-4590-b1b4-de629ff49806" providerId="ADAL" clId="{0C93A422-5BEA-4C5F-A159-4ABFB31FDFBA}" dt="2025-03-09T18:03:52.594" v="9383" actId="14100"/>
        <pc:sldMkLst>
          <pc:docMk/>
          <pc:sldMk cId="2470003712" sldId="2147471476"/>
        </pc:sldMkLst>
      </pc:sldChg>
      <pc:sldChg chg="addSp delSp modSp new mod">
        <pc:chgData name="Christian Gromeier" userId="dfb29ed3-53d1-4590-b1b4-de629ff49806" providerId="ADAL" clId="{0C93A422-5BEA-4C5F-A159-4ABFB31FDFBA}" dt="2025-03-09T13:54:56.735" v="7890"/>
        <pc:sldMkLst>
          <pc:docMk/>
          <pc:sldMk cId="3325888566" sldId="2147471477"/>
        </pc:sldMkLst>
      </pc:sldChg>
      <pc:sldChg chg="addSp delSp modSp new mod">
        <pc:chgData name="Christian Gromeier" userId="dfb29ed3-53d1-4590-b1b4-de629ff49806" providerId="ADAL" clId="{0C93A422-5BEA-4C5F-A159-4ABFB31FDFBA}" dt="2025-03-09T13:55:01.687" v="7891"/>
        <pc:sldMkLst>
          <pc:docMk/>
          <pc:sldMk cId="1310580430" sldId="2147471478"/>
        </pc:sldMkLst>
      </pc:sldChg>
      <pc:sldChg chg="modSp new del mod ord">
        <pc:chgData name="Christian Gromeier" userId="dfb29ed3-53d1-4590-b1b4-de629ff49806" providerId="ADAL" clId="{0C93A422-5BEA-4C5F-A159-4ABFB31FDFBA}" dt="2025-03-09T18:46:13.766" v="9851" actId="47"/>
        <pc:sldMkLst>
          <pc:docMk/>
          <pc:sldMk cId="1728223091" sldId="2147471479"/>
        </pc:sldMkLst>
      </pc:sldChg>
      <pc:sldChg chg="addSp delSp modSp new mod ord">
        <pc:chgData name="Christian Gromeier" userId="dfb29ed3-53d1-4590-b1b4-de629ff49806" providerId="ADAL" clId="{0C93A422-5BEA-4C5F-A159-4ABFB31FDFBA}" dt="2025-03-09T15:43:05.091" v="8661" actId="14100"/>
        <pc:sldMkLst>
          <pc:docMk/>
          <pc:sldMk cId="3641181141" sldId="2147471480"/>
        </pc:sldMkLst>
      </pc:sldChg>
      <pc:sldChg chg="add">
        <pc:chgData name="Christian Gromeier" userId="dfb29ed3-53d1-4590-b1b4-de629ff49806" providerId="ADAL" clId="{0C93A422-5BEA-4C5F-A159-4ABFB31FDFBA}" dt="2025-03-07T13:08:28.330" v="5405"/>
        <pc:sldMkLst>
          <pc:docMk/>
          <pc:sldMk cId="1188193437" sldId="2147471481"/>
        </pc:sldMkLst>
      </pc:sldChg>
      <pc:sldChg chg="addSp delSp modSp add mod ord modNotesTx">
        <pc:chgData name="Christian Gromeier" userId="dfb29ed3-53d1-4590-b1b4-de629ff49806" providerId="ADAL" clId="{0C93A422-5BEA-4C5F-A159-4ABFB31FDFBA}" dt="2025-03-08T11:11:15.046" v="7789" actId="20577"/>
        <pc:sldMkLst>
          <pc:docMk/>
          <pc:sldMk cId="4040354855" sldId="2147471482"/>
        </pc:sldMkLst>
      </pc:sldChg>
      <pc:sldChg chg="add">
        <pc:chgData name="Christian Gromeier" userId="dfb29ed3-53d1-4590-b1b4-de629ff49806" providerId="ADAL" clId="{0C93A422-5BEA-4C5F-A159-4ABFB31FDFBA}" dt="2025-03-08T10:46:55.510" v="6718"/>
        <pc:sldMkLst>
          <pc:docMk/>
          <pc:sldMk cId="4264077163" sldId="2147471483"/>
        </pc:sldMkLst>
      </pc:sldChg>
      <pc:sldChg chg="addSp delSp modSp new mod modClrScheme chgLayout">
        <pc:chgData name="Christian Gromeier" userId="dfb29ed3-53d1-4590-b1b4-de629ff49806" providerId="ADAL" clId="{0C93A422-5BEA-4C5F-A159-4ABFB31FDFBA}" dt="2025-03-10T08:48:37.023" v="10637" actId="313"/>
        <pc:sldMkLst>
          <pc:docMk/>
          <pc:sldMk cId="3105720301" sldId="2147471484"/>
        </pc:sldMkLst>
      </pc:sldChg>
      <pc:sldChg chg="addSp delSp modSp add mod ord">
        <pc:chgData name="Christian Gromeier" userId="dfb29ed3-53d1-4590-b1b4-de629ff49806" providerId="ADAL" clId="{0C93A422-5BEA-4C5F-A159-4ABFB31FDFBA}" dt="2025-03-09T17:47:05.999" v="9356"/>
        <pc:sldMkLst>
          <pc:docMk/>
          <pc:sldMk cId="810189141" sldId="2147471485"/>
        </pc:sldMkLst>
      </pc:sldChg>
      <pc:sldChg chg="addSp modSp new mod ord">
        <pc:chgData name="Christian Gromeier" userId="dfb29ed3-53d1-4590-b1b4-de629ff49806" providerId="ADAL" clId="{0C93A422-5BEA-4C5F-A159-4ABFB31FDFBA}" dt="2025-03-09T15:29:51.639" v="8621" actId="14100"/>
        <pc:sldMkLst>
          <pc:docMk/>
          <pc:sldMk cId="983978272" sldId="2147471486"/>
        </pc:sldMkLst>
      </pc:sldChg>
      <pc:sldChg chg="addSp delSp modSp new mod">
        <pc:chgData name="Christian Gromeier" userId="dfb29ed3-53d1-4590-b1b4-de629ff49806" providerId="ADAL" clId="{0C93A422-5BEA-4C5F-A159-4ABFB31FDFBA}" dt="2025-03-09T15:06:21.760" v="8244" actId="404"/>
        <pc:sldMkLst>
          <pc:docMk/>
          <pc:sldMk cId="1956033437" sldId="2147471487"/>
        </pc:sldMkLst>
      </pc:sldChg>
      <pc:sldChg chg="modSp new mod">
        <pc:chgData name="Christian Gromeier" userId="dfb29ed3-53d1-4590-b1b4-de629ff49806" providerId="ADAL" clId="{0C93A422-5BEA-4C5F-A159-4ABFB31FDFBA}" dt="2025-03-09T18:58:29.229" v="10535" actId="20577"/>
        <pc:sldMkLst>
          <pc:docMk/>
          <pc:sldMk cId="1425796349" sldId="2147471488"/>
        </pc:sldMkLst>
      </pc:sldChg>
      <pc:sldChg chg="addSp modSp new mod">
        <pc:chgData name="Christian Gromeier" userId="dfb29ed3-53d1-4590-b1b4-de629ff49806" providerId="ADAL" clId="{0C93A422-5BEA-4C5F-A159-4ABFB31FDFBA}" dt="2025-03-09T18:54:57.290" v="10092" actId="1076"/>
        <pc:sldMkLst>
          <pc:docMk/>
          <pc:sldMk cId="564439319" sldId="2147471489"/>
        </pc:sldMkLst>
      </pc:sldChg>
      <pc:sldChg chg="addSp delSp modSp new mod modClrScheme chgLayout">
        <pc:chgData name="Christian Gromeier" userId="dfb29ed3-53d1-4590-b1b4-de629ff49806" providerId="ADAL" clId="{0C93A422-5BEA-4C5F-A159-4ABFB31FDFBA}" dt="2025-03-09T18:52:41.402" v="9946" actId="1076"/>
        <pc:sldMkLst>
          <pc:docMk/>
          <pc:sldMk cId="1465520524" sldId="2147471490"/>
        </pc:sldMkLst>
      </pc:sldChg>
      <pc:sldChg chg="add">
        <pc:chgData name="Christian Gromeier" userId="dfb29ed3-53d1-4590-b1b4-de629ff49806" providerId="ADAL" clId="{0C93A422-5BEA-4C5F-A159-4ABFB31FDFBA}" dt="2025-03-10T09:05:49.165" v="10638"/>
        <pc:sldMkLst>
          <pc:docMk/>
          <pc:sldMk cId="1233757085" sldId="2147471491"/>
        </pc:sldMkLst>
      </pc:sldChg>
      <pc:sldMasterChg chg="delSldLayout">
        <pc:chgData name="Christian Gromeier" userId="dfb29ed3-53d1-4590-b1b4-de629ff49806" providerId="ADAL" clId="{0C93A422-5BEA-4C5F-A159-4ABFB31FDFBA}" dt="2025-03-09T15:51:56.808" v="8717" actId="47"/>
        <pc:sldMasterMkLst>
          <pc:docMk/>
          <pc:sldMasterMk cId="396248231" sldId="2147483723"/>
        </pc:sldMasterMkLst>
        <pc:sldLayoutChg chg="del">
          <pc:chgData name="Christian Gromeier" userId="dfb29ed3-53d1-4590-b1b4-de629ff49806" providerId="ADAL" clId="{0C93A422-5BEA-4C5F-A159-4ABFB31FDFBA}" dt="2025-03-09T15:51:56.808" v="8717" actId="47"/>
          <pc:sldLayoutMkLst>
            <pc:docMk/>
            <pc:sldMasterMk cId="396248231" sldId="2147483723"/>
            <pc:sldLayoutMk cId="4194744841" sldId="214748377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2026/3/3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40853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7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849404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56A79-D75F-273C-B917-6421595F3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6A963D-F332-F264-8125-7EBEA9DAF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281160-00A7-0F4B-4674-40CB61CD5B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77119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56A79-D75F-273C-B917-6421595F3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6A963D-F332-F264-8125-7EBEA9DAF0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281160-00A7-0F4B-4674-40CB61CD5B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77119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6D8B8-687E-AD73-9A26-F9838D257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6C387D-1D7F-DCF3-C852-F9BE296E4D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4DC8F9-3266-02DF-A2E1-CBC129B129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753119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0096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01475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8730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moxa.com/" TargetMode="Externa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0.sv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72195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415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6947483" y="1646819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 dirty="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dirty="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007551" y="2620994"/>
            <a:ext cx="4671504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16759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1001999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3" y="5429155"/>
            <a:ext cx="5581650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66276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349225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6938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855" y="3911546"/>
            <a:ext cx="4937054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79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4134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Training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2661" y="881946"/>
            <a:ext cx="6015795" cy="212956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4400" dirty="0"/>
              <a:t>Click to edit course name/title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48326" y="3459191"/>
            <a:ext cx="3787292" cy="4001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Instructor’s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8326" y="3889508"/>
            <a:ext cx="366963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600" b="0" i="0" u="none" strike="noStrike" kern="1200" cap="none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Instructor’s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643" y="6320312"/>
            <a:ext cx="378535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73B3874-4B9C-6A80-4851-58B8E6E7A7A3}"/>
              </a:ext>
            </a:extLst>
          </p:cNvPr>
          <p:cNvSpPr>
            <a:spLocks noChangeAspect="1"/>
          </p:cNvSpPr>
          <p:nvPr userDrawn="1"/>
        </p:nvSpPr>
        <p:spPr>
          <a:xfrm>
            <a:off x="252662" y="3140228"/>
            <a:ext cx="13716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11F44-301D-3151-E991-076412979D80}"/>
              </a:ext>
            </a:extLst>
          </p:cNvPr>
          <p:cNvSpPr txBox="1"/>
          <p:nvPr userDrawn="1"/>
        </p:nvSpPr>
        <p:spPr>
          <a:xfrm>
            <a:off x="1447149" y="3054801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solidFill>
                  <a:schemeClr val="accent5"/>
                </a:solidFill>
              </a:rPr>
              <a:t>Instructor</a:t>
            </a:r>
          </a:p>
        </p:txBody>
      </p:sp>
      <p:sp>
        <p:nvSpPr>
          <p:cNvPr id="24" name="文字版面配置區 4">
            <a:extLst>
              <a:ext uri="{FF2B5EF4-FFF2-40B4-BE49-F238E27FC236}">
                <a16:creationId xmlns:a16="http://schemas.microsoft.com/office/drawing/2014/main" id="{0AE0F422-BD8A-B7C0-830C-388E78464C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48325" y="4974174"/>
            <a:ext cx="3104149" cy="4001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Moderator’s Name</a:t>
            </a:r>
            <a:endParaRPr kumimoji="1" lang="zh-TW" altLang="en-US" dirty="0"/>
          </a:p>
        </p:txBody>
      </p:sp>
      <p:sp>
        <p:nvSpPr>
          <p:cNvPr id="25" name="文字版面配置區 4">
            <a:extLst>
              <a:ext uri="{FF2B5EF4-FFF2-40B4-BE49-F238E27FC236}">
                <a16:creationId xmlns:a16="http://schemas.microsoft.com/office/drawing/2014/main" id="{F07FDEB0-1B3C-8E6E-3A14-2CA575DE7F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48325" y="5404491"/>
            <a:ext cx="3007896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600" b="0" i="0" u="none" strike="noStrike" kern="1200" cap="none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Moderator’s Title</a:t>
            </a:r>
            <a:endParaRPr kumimoji="1" lang="zh-TW" alt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19BC73E-4361-7DD4-6676-1AECB2BB0293}"/>
              </a:ext>
            </a:extLst>
          </p:cNvPr>
          <p:cNvSpPr>
            <a:spLocks noChangeAspect="1"/>
          </p:cNvSpPr>
          <p:nvPr userDrawn="1"/>
        </p:nvSpPr>
        <p:spPr>
          <a:xfrm>
            <a:off x="252661" y="4655211"/>
            <a:ext cx="13716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2AC46C-A84C-67A4-030E-1D00FB06D352}"/>
              </a:ext>
            </a:extLst>
          </p:cNvPr>
          <p:cNvSpPr txBox="1"/>
          <p:nvPr userDrawn="1"/>
        </p:nvSpPr>
        <p:spPr>
          <a:xfrm>
            <a:off x="1447148" y="4569784"/>
            <a:ext cx="1438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Moderator</a:t>
            </a:r>
          </a:p>
        </p:txBody>
      </p:sp>
    </p:spTree>
    <p:extLst>
      <p:ext uri="{BB962C8B-B14F-4D97-AF65-F5344CB8AC3E}">
        <p14:creationId xmlns:p14="http://schemas.microsoft.com/office/powerpoint/2010/main" val="1911978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43354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1073717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518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8"/>
            <a:ext cx="5581650" cy="3628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42786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1236"/>
            <a:ext cx="4586674" cy="51779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05434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853" y="1409699"/>
            <a:ext cx="3916947" cy="23465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8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34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853" y="950495"/>
            <a:ext cx="3840480" cy="32004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8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748B66-2CEA-2C20-75D8-A85082F4B0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32493" y="1080129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#1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B340D503-085F-0D88-3638-9A9DF533D7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159" y="2136194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#2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31A7C506-C021-DB1C-80F4-2BAE317791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57834" y="3183291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#3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B0B816D4-4C68-05D8-E5B9-150396795E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17042" y="4239356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#4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A7D3F5FC-359B-62B0-58F9-A3512B26CB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71871" y="5292297"/>
            <a:ext cx="6858000" cy="914400"/>
          </a:xfrm>
        </p:spPr>
        <p:txBody>
          <a:bodyPr>
            <a:normAutofit/>
          </a:bodyPr>
          <a:lstStyle>
            <a:lvl1pPr marL="228600" indent="-228600">
              <a:buFont typeface="Arial" panose="020B0604020202020204" pitchFamily="34" charset="0"/>
              <a:buChar char="•"/>
              <a:defRPr sz="2800"/>
            </a:lvl1pPr>
          </a:lstStyle>
          <a:p>
            <a:pPr lvl="0"/>
            <a:r>
              <a:rPr lang="en-US" dirty="0"/>
              <a:t>Click to edit section #5</a:t>
            </a:r>
          </a:p>
        </p:txBody>
      </p:sp>
    </p:spTree>
    <p:extLst>
      <p:ext uri="{BB962C8B-B14F-4D97-AF65-F5344CB8AC3E}">
        <p14:creationId xmlns:p14="http://schemas.microsoft.com/office/powerpoint/2010/main" val="23726202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3307E0-6F1C-5977-0F8F-015EBE1DD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E2DEFD7-5271-129F-0B75-C71A73B03861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211732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19726"/>
            <a:ext cx="11161729" cy="4869426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4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 sz="2000">
                <a:solidFill>
                  <a:schemeClr val="accent6"/>
                </a:solidFill>
              </a:defRPr>
            </a:lvl2pPr>
            <a:lvl3pPr>
              <a:spcBef>
                <a:spcPts val="600"/>
              </a:spcBef>
              <a:defRPr sz="1800">
                <a:solidFill>
                  <a:schemeClr val="accent5"/>
                </a:solidFill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text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C32085-E12E-504B-A962-344353AF8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976BF1D0-3E38-C3BD-DE1F-144AD3314632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375147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title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8" y="1206019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8" y="1949071"/>
            <a:ext cx="11154338" cy="4385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 sz="2400">
                <a:latin typeface="+mn-lt"/>
              </a:defRPr>
            </a:lvl1pPr>
            <a:lvl2pPr>
              <a:defRPr sz="2000">
                <a:solidFill>
                  <a:schemeClr val="accent6"/>
                </a:solidFill>
                <a:latin typeface="+mn-lt"/>
              </a:defRPr>
            </a:lvl2pPr>
            <a:lvl3pPr>
              <a:defRPr sz="1800">
                <a:solidFill>
                  <a:schemeClr val="accent5"/>
                </a:solidFill>
                <a:latin typeface="+mn-lt"/>
              </a:defRPr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text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121581-DC20-B69C-B5FF-1BED93559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01B1697-4B24-914E-E591-20D7EE097DFC}"/>
              </a:ext>
            </a:extLst>
          </p:cNvPr>
          <p:cNvSpPr txBox="1"/>
          <p:nvPr userDrawn="1"/>
        </p:nvSpPr>
        <p:spPr>
          <a:xfrm>
            <a:off x="4698164" y="6408644"/>
            <a:ext cx="2797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©2025 Moxa Inc.,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079498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491751A6-3759-AB68-3DDE-258F9A21E907}"/>
              </a:ext>
            </a:extLst>
          </p:cNvPr>
          <p:cNvSpPr/>
          <p:nvPr userDrawn="1"/>
        </p:nvSpPr>
        <p:spPr>
          <a:xfrm>
            <a:off x="0" y="-1"/>
            <a:ext cx="4764259" cy="6345238"/>
          </a:xfrm>
          <a:custGeom>
            <a:avLst/>
            <a:gdLst>
              <a:gd name="connsiteX0" fmla="*/ 1174323 w 4764259"/>
              <a:gd name="connsiteY0" fmla="*/ 0 h 6345238"/>
              <a:gd name="connsiteX1" fmla="*/ 1885523 w 4764259"/>
              <a:gd name="connsiteY1" fmla="*/ 0 h 6345238"/>
              <a:gd name="connsiteX2" fmla="*/ 4053059 w 4764259"/>
              <a:gd name="connsiteY2" fmla="*/ 0 h 6345238"/>
              <a:gd name="connsiteX3" fmla="*/ 4764259 w 4764259"/>
              <a:gd name="connsiteY3" fmla="*/ 0 h 6345238"/>
              <a:gd name="connsiteX4" fmla="*/ 2100762 w 4764259"/>
              <a:gd name="connsiteY4" fmla="*/ 6345238 h 6345238"/>
              <a:gd name="connsiteX5" fmla="*/ 0 w 4764259"/>
              <a:gd name="connsiteY5" fmla="*/ 6345238 h 6345238"/>
              <a:gd name="connsiteX6" fmla="*/ 0 w 4764259"/>
              <a:gd name="connsiteY6" fmla="*/ 1 h 6345238"/>
              <a:gd name="connsiteX7" fmla="*/ 1174323 w 4764259"/>
              <a:gd name="connsiteY7" fmla="*/ 1 h 6345238"/>
              <a:gd name="connsiteX8" fmla="*/ 1174323 w 4764259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4259" h="6345238">
                <a:moveTo>
                  <a:pt x="1174323" y="0"/>
                </a:moveTo>
                <a:lnTo>
                  <a:pt x="1885523" y="0"/>
                </a:lnTo>
                <a:lnTo>
                  <a:pt x="4053059" y="0"/>
                </a:lnTo>
                <a:lnTo>
                  <a:pt x="4764259" y="0"/>
                </a:lnTo>
                <a:lnTo>
                  <a:pt x="2100762" y="6345238"/>
                </a:lnTo>
                <a:lnTo>
                  <a:pt x="0" y="6345238"/>
                </a:lnTo>
                <a:lnTo>
                  <a:pt x="0" y="1"/>
                </a:lnTo>
                <a:lnTo>
                  <a:pt x="1174323" y="1"/>
                </a:lnTo>
                <a:lnTo>
                  <a:pt x="117432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2C28EB22-5BAC-A7E2-E6BB-77034B4DD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649A5E3-1F68-ABBC-F637-968F54CF87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9310" y="1792203"/>
            <a:ext cx="3994150" cy="3995738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AF3A6F2-4E93-953A-3ABF-3CB48102EB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2167" y="348413"/>
            <a:ext cx="4512092" cy="914400"/>
          </a:xfrm>
        </p:spPr>
        <p:txBody>
          <a:bodyPr>
            <a:normAutofit/>
          </a:bodyPr>
          <a:lstStyle>
            <a:lvl1pPr marL="0" indent="0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>
                <a:latin typeface="+mj-lt"/>
              </a:rPr>
              <a:t>Click to edit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AA1FB2-3F04-D76D-B880-9F592AC52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7230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91BAFD-1EA4-EBDF-938C-EB537E975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37" y="6408643"/>
            <a:ext cx="430972" cy="2409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6C03EF-0544-4821-9D6C-E4F6214811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1707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906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4502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045368"/>
            <a:ext cx="7995673" cy="1937035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+mn-lt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add section title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701826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01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8217" y="1595545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8217" y="2591330"/>
            <a:ext cx="4817030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221537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Slide 1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159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519" y="2130427"/>
            <a:ext cx="1036455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250D-6620-4877-A352-079FE8C074F6}" type="datetimeFigureOut">
              <a:rPr lang="zh-TW" altLang="en-US" smtClean="0"/>
              <a:t>2026/3/3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A536F-2635-4213-AFAA-8913573D69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9605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2343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278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027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0818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55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63" y="3991708"/>
            <a:ext cx="4937054" cy="3471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16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34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4574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76740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0541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9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177338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1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3" y="6448436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8077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388800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9" y="274642"/>
            <a:ext cx="11152481" cy="10421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429" y="1403914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9" y="2364021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428" y="6405333"/>
            <a:ext cx="6721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40" rtl="0" eaLnBrk="1" latinLnBrk="0" hangingPunct="1"/>
            <a:r>
              <a:rPr lang="en-US" sz="16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795" y="1403914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795" y="2364021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1505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6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4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8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9" y="1571105"/>
            <a:ext cx="11154338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DE9AE7-A5D7-B3F6-DEA5-12F718BDDF64}"/>
              </a:ext>
            </a:extLst>
          </p:cNvPr>
          <p:cNvSpPr txBox="1"/>
          <p:nvPr/>
        </p:nvSpPr>
        <p:spPr>
          <a:xfrm>
            <a:off x="523312" y="6427696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2252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998921" y="6444000"/>
            <a:ext cx="38405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377" rtl="0" eaLnBrk="1" latinLnBrk="0" hangingPunct="1"/>
            <a:r>
              <a:rPr lang="en-US" sz="14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5" y="644825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37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4794"/>
            <a:ext cx="4586674" cy="44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98921" y="6444000"/>
            <a:ext cx="38405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377" rtl="0" eaLnBrk="1" latinLnBrk="0" hangingPunct="1"/>
            <a:r>
              <a:rPr lang="en-US" sz="1400" b="0" kern="1200" dirty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5" y="644825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5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94" y="1409699"/>
            <a:ext cx="3725006" cy="88265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00857"/>
            <a:ext cx="11161729" cy="4888295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151572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104" y="1999716"/>
            <a:ext cx="11154338" cy="4289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29" Type="http://schemas.openxmlformats.org/officeDocument/2006/relationships/slideLayout" Target="../slideLayouts/slideLayout43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45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30" r:id="rId2"/>
    <p:sldLayoutId id="2147483761" r:id="rId3"/>
    <p:sldLayoutId id="2147483757" r:id="rId4"/>
    <p:sldLayoutId id="2147483762" r:id="rId5"/>
    <p:sldLayoutId id="2147483756" r:id="rId6"/>
    <p:sldLayoutId id="2147483752" r:id="rId7"/>
    <p:sldLayoutId id="2147483753" r:id="rId8"/>
    <p:sldLayoutId id="2147483766" r:id="rId9"/>
    <p:sldLayoutId id="2147483763" r:id="rId10"/>
    <p:sldLayoutId id="2147483773" r:id="rId11"/>
    <p:sldLayoutId id="2147483751" r:id="rId12"/>
    <p:sldLayoutId id="2147483750" r:id="rId13"/>
    <p:sldLayoutId id="2147483767" r:id="rId14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88365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  <p:sldLayoutId id="2147483799" r:id="rId25"/>
    <p:sldLayoutId id="2147483800" r:id="rId26"/>
    <p:sldLayoutId id="2147483801" r:id="rId27"/>
    <p:sldLayoutId id="2147483802" r:id="rId28"/>
    <p:sldLayoutId id="2147483803" r:id="rId29"/>
    <p:sldLayoutId id="2147483804" r:id="rId30"/>
    <p:sldLayoutId id="2147483805" r:id="rId31"/>
    <p:sldLayoutId id="2147483806" r:id="rId32"/>
    <p:sldLayoutId id="2147483807" r:id="rId33"/>
    <p:sldLayoutId id="2147483808" r:id="rId34"/>
    <p:sldLayoutId id="2147483809" r:id="rId35"/>
    <p:sldLayoutId id="2147483810" r:id="rId36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moxa.com/en/products/industrial-edge-connectivity/usb-to-serial-converters-usb-hubs/usb-to-serial-converters/uport-1100-series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60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45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5CAB68-4E1F-6634-3249-DDB42F91E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9723" y="2725752"/>
            <a:ext cx="4976718" cy="3332148"/>
          </a:xfrm>
        </p:spPr>
        <p:txBody>
          <a:bodyPr>
            <a:normAutofit fontScale="90000"/>
          </a:bodyPr>
          <a:lstStyle/>
          <a:p>
            <a:r>
              <a:rPr lang="en-US" dirty="0"/>
              <a:t>MGate MB3x70-G2</a:t>
            </a:r>
            <a:br>
              <a:rPr lang="en-US" dirty="0"/>
            </a:br>
            <a:r>
              <a:rPr lang="en-US" dirty="0"/>
              <a:t>Proprietary Serial Protocol</a:t>
            </a:r>
            <a:br>
              <a:rPr lang="en-US" dirty="0"/>
            </a:br>
            <a:r>
              <a:rPr lang="en-US" dirty="0"/>
              <a:t>Hands-On</a:t>
            </a:r>
            <a:br>
              <a:rPr lang="en-US" dirty="0"/>
            </a:br>
            <a:r>
              <a:rPr lang="en-US" dirty="0"/>
              <a:t>Introduction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975714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80F7E-0A37-B0FA-437D-DFD7A8BF7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5CD60E6-8AEE-0805-228B-24DDE3A31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Hands-On - Introduction </a:t>
            </a:r>
            <a:endParaRPr lang="en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739398-5A0F-DAB7-8980-949548E392A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Hands-On workflow</a:t>
            </a:r>
            <a:endParaRPr lang="en-DE" dirty="0"/>
          </a:p>
        </p:txBody>
      </p:sp>
      <p:sp>
        <p:nvSpPr>
          <p:cNvPr id="11" name="Slide Number Placeholder 4" hidden="1">
            <a:extLst>
              <a:ext uri="{FF2B5EF4-FFF2-40B4-BE49-F238E27FC236}">
                <a16:creationId xmlns:a16="http://schemas.microsoft.com/office/drawing/2014/main" id="{9B84415F-F7F8-43C3-E0C9-DA7648FB12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05563"/>
            <a:ext cx="671513" cy="365125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600"/>
              </a:spcAft>
            </a:pPr>
            <a:fld id="{C4667F76-A388-464C-982A-D3F7033E0B34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E87C6C-088A-3B77-DC94-0A701C01E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764431"/>
            <a:ext cx="11154338" cy="4676046"/>
          </a:xfrm>
        </p:spPr>
        <p:txBody>
          <a:bodyPr>
            <a:normAutofit/>
          </a:bodyPr>
          <a:lstStyle/>
          <a:p>
            <a:r>
              <a:rPr lang="en-US" dirty="0"/>
              <a:t>Part 1 (~ 15 min*)</a:t>
            </a:r>
          </a:p>
          <a:p>
            <a:pPr lvl="1"/>
            <a:r>
              <a:rPr lang="en-US" dirty="0"/>
              <a:t>Configure Custom Protocol conversion</a:t>
            </a:r>
          </a:p>
          <a:p>
            <a:r>
              <a:rPr lang="en-US" dirty="0"/>
              <a:t>Part 2 (~ 10 min*)</a:t>
            </a:r>
          </a:p>
          <a:p>
            <a:pPr lvl="1"/>
            <a:r>
              <a:rPr lang="en-US" dirty="0"/>
              <a:t>Monitor serial traffic with build-in tools</a:t>
            </a:r>
          </a:p>
          <a:p>
            <a:pPr lvl="1"/>
            <a:r>
              <a:rPr lang="en-US" dirty="0"/>
              <a:t>Add Modbus Tags for weight value</a:t>
            </a:r>
          </a:p>
          <a:p>
            <a:pPr marL="0" indent="0">
              <a:buNone/>
            </a:pPr>
            <a:r>
              <a:rPr lang="en-US" sz="1500" b="0" i="1" dirty="0">
                <a:solidFill>
                  <a:schemeClr val="accent4"/>
                </a:solidFill>
              </a:rPr>
              <a:t>* Estimated time to be used for the module to be completed. If you reach ~80% of the time, ask your Table Coach for help if needed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697571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279E6-FD31-9497-8B15-A0730305D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B3B5A3AC-6AD2-EB2A-0518-70B6DD6F2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04207"/>
            <a:ext cx="10987761" cy="1278196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Questions</a:t>
            </a:r>
            <a:r>
              <a:rPr lang="de-DE" altLang="zh-TW" sz="4400" b="1" dirty="0"/>
              <a:t>?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88193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2E58-A5EB-C7C8-546E-DB97AA23E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9AC422-0DB8-9331-B41C-4B825A541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</a:t>
            </a:r>
            <a:br>
              <a:rPr lang="en-US" dirty="0"/>
            </a:b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70809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8515A-D2C8-557C-9EC6-B20A80FE0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1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F3A0F-174D-3272-FB8A-98673CD7239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Configure Customer Protocol conversion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F5B698-799C-7C0D-27EE-B8B1A66EFF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Task 1 </a:t>
            </a:r>
          </a:p>
          <a:p>
            <a:pPr lvl="1"/>
            <a:r>
              <a:rPr lang="en-US" dirty="0"/>
              <a:t>Setup your test environment </a:t>
            </a:r>
          </a:p>
          <a:p>
            <a:pPr lvl="2"/>
            <a:r>
              <a:rPr lang="en-US" dirty="0"/>
              <a:t>Use Simplified Topology or Full Topology  setup.</a:t>
            </a:r>
          </a:p>
          <a:p>
            <a:pPr lvl="2"/>
            <a:r>
              <a:rPr lang="en-US" dirty="0"/>
              <a:t>Connect to MGate via Ethernet and login to Web UI</a:t>
            </a:r>
          </a:p>
          <a:p>
            <a:pPr lvl="2"/>
            <a:r>
              <a:rPr lang="en-US" dirty="0"/>
              <a:t>Connect UPort to PC (see Appendix A)</a:t>
            </a:r>
          </a:p>
          <a:p>
            <a:pPr lvl="2"/>
            <a:r>
              <a:rPr lang="en-US" dirty="0"/>
              <a:t>Use PComm Terminal Emulator to send Serial Data Stream (see Appendix B &amp; C) </a:t>
            </a:r>
          </a:p>
          <a:p>
            <a:pPr lvl="2"/>
            <a:endParaRPr lang="en-US" dirty="0"/>
          </a:p>
          <a:p>
            <a:r>
              <a:rPr lang="en-US" dirty="0"/>
              <a:t>Task 2</a:t>
            </a:r>
          </a:p>
          <a:p>
            <a:pPr lvl="1"/>
            <a:r>
              <a:rPr lang="en-US" dirty="0"/>
              <a:t>Configure Custom Serial Frame</a:t>
            </a:r>
          </a:p>
          <a:p>
            <a:pPr lvl="2"/>
            <a:r>
              <a:rPr lang="en-US" dirty="0"/>
              <a:t>Select operation mode</a:t>
            </a:r>
          </a:p>
          <a:p>
            <a:pPr lvl="2"/>
            <a:r>
              <a:rPr lang="en-US" dirty="0"/>
              <a:t>Add Frame	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F6628B-7993-01A9-68A5-2E8BD373C100}"/>
              </a:ext>
            </a:extLst>
          </p:cNvPr>
          <p:cNvGrpSpPr/>
          <p:nvPr/>
        </p:nvGrpSpPr>
        <p:grpSpPr>
          <a:xfrm>
            <a:off x="10365584" y="189457"/>
            <a:ext cx="1563592" cy="456131"/>
            <a:chOff x="10365584" y="118837"/>
            <a:chExt cx="1563592" cy="45613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257B7C0-F7BD-D52B-59D8-633FCD5D4561}"/>
                </a:ext>
              </a:extLst>
            </p:cNvPr>
            <p:cNvSpPr txBox="1"/>
            <p:nvPr/>
          </p:nvSpPr>
          <p:spPr>
            <a:xfrm>
              <a:off x="10822783" y="157074"/>
              <a:ext cx="1106393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~ 15 min</a:t>
              </a:r>
              <a:endParaRPr lang="en-DE" dirty="0"/>
            </a:p>
          </p:txBody>
        </p:sp>
        <p:pic>
          <p:nvPicPr>
            <p:cNvPr id="1026" name="Picture 2" descr="Time tracking - Free people icons">
              <a:extLst>
                <a:ext uri="{FF2B5EF4-FFF2-40B4-BE49-F238E27FC236}">
                  <a16:creationId xmlns:a16="http://schemas.microsoft.com/office/drawing/2014/main" id="{365240F8-47F9-1F17-B89F-A295BDFB9D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5584" y="118837"/>
              <a:ext cx="457199" cy="4561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9E22EA1-649C-5D9D-DAD9-12F057A4AD61}"/>
              </a:ext>
            </a:extLst>
          </p:cNvPr>
          <p:cNvSpPr txBox="1"/>
          <p:nvPr/>
        </p:nvSpPr>
        <p:spPr>
          <a:xfrm>
            <a:off x="9075589" y="6163478"/>
            <a:ext cx="2464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See next Slides for some Hints </a:t>
            </a:r>
            <a:endParaRPr lang="en-DE" sz="1200" b="1" dirty="0">
              <a:solidFill>
                <a:srgbClr val="FF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104C5E-C8B9-9444-C8C2-6C35F6D30D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2863" y="5970029"/>
            <a:ext cx="430665" cy="43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57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656B4-83C0-EA4F-88F2-6C22D7E7D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1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701DE1-540D-5D53-9204-DFB970ED0E2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Configure Customer Protocol conversion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16C5F9-D5BB-5430-5FD0-DBC3593E2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20" y="2485695"/>
            <a:ext cx="4746541" cy="21865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A8EBC7-4B15-C50F-F658-6222BB77D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261" y="1957793"/>
            <a:ext cx="3124223" cy="36290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C2A21E-A9E2-68D3-687F-706A2F2EA0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2163" y="985564"/>
            <a:ext cx="3853677" cy="19444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7B10B81-20D7-B439-4FC7-20C5CF342D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6356" y="3498063"/>
            <a:ext cx="2976584" cy="2909909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95E8E1D-016C-3196-537B-2131634CD98A}"/>
              </a:ext>
            </a:extLst>
          </p:cNvPr>
          <p:cNvCxnSpPr>
            <a:cxnSpLocks/>
          </p:cNvCxnSpPr>
          <p:nvPr/>
        </p:nvCxnSpPr>
        <p:spPr>
          <a:xfrm flipV="1">
            <a:off x="7522369" y="2221706"/>
            <a:ext cx="742950" cy="53578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32B472A-1CB2-4B13-A596-F30204ED2CFF}"/>
              </a:ext>
            </a:extLst>
          </p:cNvPr>
          <p:cNvCxnSpPr>
            <a:cxnSpLocks/>
          </p:cNvCxnSpPr>
          <p:nvPr/>
        </p:nvCxnSpPr>
        <p:spPr>
          <a:xfrm>
            <a:off x="7546243" y="3096030"/>
            <a:ext cx="1226282" cy="129737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C4AAC8D-42F2-E77F-F346-3BB695D10467}"/>
              </a:ext>
            </a:extLst>
          </p:cNvPr>
          <p:cNvSpPr/>
          <p:nvPr/>
        </p:nvSpPr>
        <p:spPr>
          <a:xfrm>
            <a:off x="6222206" y="4207669"/>
            <a:ext cx="1324037" cy="129737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8098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0CBE0-3047-619B-DAD9-C507E0F78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4FD22-87CE-3535-5CAC-871CFC155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1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8CFA2D-DB01-0B56-A550-8DC65D94A5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Configure Customer Protocol conversion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2F1A92-C642-B4EF-604C-A30C16EA3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11" y="3580199"/>
            <a:ext cx="4825353" cy="24527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E48F29-072E-FF92-1970-779679E9D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43" y="1764428"/>
            <a:ext cx="4632350" cy="2226617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4F31D8C-6ABB-C6E5-92CE-DE816BA9373E}"/>
              </a:ext>
            </a:extLst>
          </p:cNvPr>
          <p:cNvCxnSpPr>
            <a:cxnSpLocks/>
          </p:cNvCxnSpPr>
          <p:nvPr/>
        </p:nvCxnSpPr>
        <p:spPr>
          <a:xfrm flipV="1">
            <a:off x="4954978" y="3804370"/>
            <a:ext cx="0" cy="73905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9D89E0F3-0E42-9198-0944-07F3A50BC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0192" y="373553"/>
            <a:ext cx="2928959" cy="4886361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86D331B-6B02-4E13-84B4-71C299A30B12}"/>
              </a:ext>
            </a:extLst>
          </p:cNvPr>
          <p:cNvCxnSpPr>
            <a:cxnSpLocks/>
          </p:cNvCxnSpPr>
          <p:nvPr/>
        </p:nvCxnSpPr>
        <p:spPr>
          <a:xfrm>
            <a:off x="7643813" y="2407444"/>
            <a:ext cx="1614487" cy="6382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EC2629A4-F63A-7E6A-D8EF-6769FD3B1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434" y="4041266"/>
            <a:ext cx="2852758" cy="1900251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F1C5CC0-BBD6-8AA0-87BA-19B99A4700E6}"/>
              </a:ext>
            </a:extLst>
          </p:cNvPr>
          <p:cNvCxnSpPr>
            <a:cxnSpLocks/>
          </p:cNvCxnSpPr>
          <p:nvPr/>
        </p:nvCxnSpPr>
        <p:spPr>
          <a:xfrm>
            <a:off x="5329238" y="3082656"/>
            <a:ext cx="1271587" cy="101724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6018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9B1ED-AAD9-132E-12E9-59FEE53CC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1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D2EEC-68AC-9546-038F-5E13D5C6DBF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Frame setup (1 of 3)</a:t>
            </a:r>
            <a:endParaRPr lang="en-DE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5585E6A-09DC-9141-EA4D-C3E1E8E31C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921" y="1655572"/>
            <a:ext cx="5842018" cy="27553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184AC9-B5CE-2ABF-8124-412660A45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5252" y="1042714"/>
            <a:ext cx="4867311" cy="26479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88B456-5F3E-38D5-F423-1F4EF416E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464" y="3724752"/>
            <a:ext cx="4133111" cy="2715725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122D3BB-E7F3-E596-5FB3-2ABED520EC8C}"/>
              </a:ext>
            </a:extLst>
          </p:cNvPr>
          <p:cNvCxnSpPr>
            <a:cxnSpLocks/>
          </p:cNvCxnSpPr>
          <p:nvPr/>
        </p:nvCxnSpPr>
        <p:spPr>
          <a:xfrm flipV="1">
            <a:off x="6029325" y="3128963"/>
            <a:ext cx="1007269" cy="46434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E20D04F-0BD1-D2FE-82E1-B394DCBAE5E7}"/>
              </a:ext>
            </a:extLst>
          </p:cNvPr>
          <p:cNvCxnSpPr>
            <a:cxnSpLocks/>
          </p:cNvCxnSpPr>
          <p:nvPr/>
        </p:nvCxnSpPr>
        <p:spPr>
          <a:xfrm flipH="1">
            <a:off x="10101263" y="3593306"/>
            <a:ext cx="1200150" cy="45720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5F4F70A-30F8-16CF-18F1-6FC4CF268010}"/>
              </a:ext>
            </a:extLst>
          </p:cNvPr>
          <p:cNvSpPr txBox="1"/>
          <p:nvPr/>
        </p:nvSpPr>
        <p:spPr>
          <a:xfrm>
            <a:off x="3087670" y="5481797"/>
            <a:ext cx="4071949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dirty="0"/>
              <a:t>Add Data and Constand Block</a:t>
            </a:r>
          </a:p>
          <a:p>
            <a:pPr algn="ctr"/>
            <a:r>
              <a:rPr lang="en-US" b="1" dirty="0"/>
              <a:t>See next Slide for details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2851195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AD02A-CB11-512E-C6EC-8E13B8FF9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1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BE543-E250-B366-5BE9-002935CA820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Frame setup (2 of 3)</a:t>
            </a:r>
            <a:endParaRPr lang="en-DE" dirty="0"/>
          </a:p>
          <a:p>
            <a:endParaRPr lang="en-DE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E5CB491-1CD1-1D62-0077-1E693E992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6060" y="1284287"/>
            <a:ext cx="2549454" cy="4289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88325B-3AE6-F333-C5D0-0552A4B18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30" y="1999716"/>
            <a:ext cx="3629052" cy="29622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967A50-004C-BFAB-802C-98D9F323A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924" y="1363136"/>
            <a:ext cx="2957534" cy="16859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17A010-0092-5058-4540-A2C427C981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3327" y="2693409"/>
            <a:ext cx="2914671" cy="1709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F3FCC44-610A-E534-A979-0A6C8B64C9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7112" y="4111900"/>
            <a:ext cx="2890859" cy="1700225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A621674-B765-929A-3638-D5752767A603}"/>
              </a:ext>
            </a:extLst>
          </p:cNvPr>
          <p:cNvCxnSpPr>
            <a:cxnSpLocks/>
          </p:cNvCxnSpPr>
          <p:nvPr/>
        </p:nvCxnSpPr>
        <p:spPr>
          <a:xfrm flipV="1">
            <a:off x="3686175" y="1999716"/>
            <a:ext cx="1370446" cy="130069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167A1AF-9B15-D9BF-251A-0115A288D3B8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3736181" y="2206105"/>
            <a:ext cx="4603743" cy="143006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BA09D82-03C0-67AE-2BCE-BF55B32563BA}"/>
              </a:ext>
            </a:extLst>
          </p:cNvPr>
          <p:cNvCxnSpPr>
            <a:cxnSpLocks/>
          </p:cNvCxnSpPr>
          <p:nvPr/>
        </p:nvCxnSpPr>
        <p:spPr>
          <a:xfrm flipV="1">
            <a:off x="3736181" y="3300413"/>
            <a:ext cx="5129213" cy="62865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7333B01-C0AF-CA8D-93FA-8EBC427C70DC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3736181" y="4229100"/>
            <a:ext cx="4960931" cy="73291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6674FE-B4AF-CCFC-B71C-02EACA349AD4}"/>
              </a:ext>
            </a:extLst>
          </p:cNvPr>
          <p:cNvSpPr txBox="1"/>
          <p:nvPr/>
        </p:nvSpPr>
        <p:spPr>
          <a:xfrm>
            <a:off x="911056" y="4962012"/>
            <a:ext cx="277511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Frame view after setup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585458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092C3-98EE-D66E-2A24-1FD79B6C0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DD60B9E-B5E0-53F3-62A0-EBB8C24C2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413" y="3746722"/>
            <a:ext cx="3452848" cy="24313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2847B9-5599-F969-4FE4-D01B93232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1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C3A8D-9C0F-BAFA-B693-24D3B751B2D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Frame setup (3 of 3)</a:t>
            </a:r>
            <a:endParaRPr lang="en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08D8EC-449C-B917-F21E-42539FF8A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44" y="1713171"/>
            <a:ext cx="5986224" cy="4243464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AF85D8B-05A5-59E2-A976-F65F49D7ED2D}"/>
              </a:ext>
            </a:extLst>
          </p:cNvPr>
          <p:cNvCxnSpPr>
            <a:cxnSpLocks/>
          </p:cNvCxnSpPr>
          <p:nvPr/>
        </p:nvCxnSpPr>
        <p:spPr>
          <a:xfrm>
            <a:off x="6428516" y="5643563"/>
            <a:ext cx="1714283" cy="20002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2E32BD06-3208-A1EE-E11E-BB196B9BC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0167" y="1668207"/>
            <a:ext cx="3051984" cy="2166696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13FD844-8FFB-9A02-B17B-ECCEBA4B9584}"/>
              </a:ext>
            </a:extLst>
          </p:cNvPr>
          <p:cNvCxnSpPr>
            <a:cxnSpLocks/>
          </p:cNvCxnSpPr>
          <p:nvPr/>
        </p:nvCxnSpPr>
        <p:spPr>
          <a:xfrm flipV="1">
            <a:off x="10330261" y="3847538"/>
            <a:ext cx="1664095" cy="210909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2FF62E7-7388-4FA0-93CB-24119DAACE6D}"/>
              </a:ext>
            </a:extLst>
          </p:cNvPr>
          <p:cNvSpPr txBox="1"/>
          <p:nvPr/>
        </p:nvSpPr>
        <p:spPr>
          <a:xfrm>
            <a:off x="6852808" y="3011390"/>
            <a:ext cx="2558972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Do not Forget to Click Apply</a:t>
            </a:r>
            <a:endParaRPr lang="en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67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82AB2-FAFF-3446-FD69-94A34D883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03A6CA-599A-8ADA-06AD-4075C8F9219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Monitor serial traffic with build-in tools </a:t>
            </a:r>
            <a:endParaRPr lang="en-DE" dirty="0"/>
          </a:p>
          <a:p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6E460-6544-5347-EDB3-832A43C1F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Check if Serial data are received </a:t>
            </a:r>
          </a:p>
          <a:p>
            <a:pPr lvl="1"/>
            <a:r>
              <a:rPr lang="en-US" dirty="0"/>
              <a:t>Use Serial Protocol Monitor</a:t>
            </a:r>
          </a:p>
          <a:p>
            <a:pPr lvl="1"/>
            <a:r>
              <a:rPr lang="en-US" dirty="0"/>
              <a:t>RX counter shall …</a:t>
            </a:r>
          </a:p>
          <a:p>
            <a:r>
              <a:rPr lang="en-US" dirty="0"/>
              <a:t>Check if Serial data are as expected</a:t>
            </a:r>
          </a:p>
          <a:p>
            <a:pPr lvl="1"/>
            <a:r>
              <a:rPr lang="en-US" dirty="0"/>
              <a:t>Use Traffic Monitor</a:t>
            </a:r>
          </a:p>
          <a:p>
            <a:pPr lvl="1"/>
            <a:r>
              <a:rPr lang="en-US" dirty="0"/>
              <a:t>Data stream as send by PComm shall …</a:t>
            </a:r>
          </a:p>
          <a:p>
            <a:r>
              <a:rPr lang="en-US" dirty="0"/>
              <a:t>Check if Tag Values are decoded </a:t>
            </a:r>
          </a:p>
          <a:p>
            <a:pPr lvl="1"/>
            <a:r>
              <a:rPr lang="en-US" dirty="0"/>
              <a:t>Use Protocol Diagnostic</a:t>
            </a:r>
          </a:p>
          <a:p>
            <a:pPr lvl="1"/>
            <a:r>
              <a:rPr lang="en-US" dirty="0"/>
              <a:t>Data Value is converted …</a:t>
            </a:r>
          </a:p>
          <a:p>
            <a:r>
              <a:rPr lang="en-US" dirty="0"/>
              <a:t>Check if Modbus TCP client can read data</a:t>
            </a:r>
          </a:p>
          <a:p>
            <a:pPr lvl="1"/>
            <a:r>
              <a:rPr lang="en-US" dirty="0"/>
              <a:t>Add/Map Tag Value to Modbus Server as Modbus Input Register</a:t>
            </a:r>
          </a:p>
          <a:p>
            <a:pPr lvl="1"/>
            <a:r>
              <a:rPr lang="en-US" dirty="0"/>
              <a:t>Use Modbus TCP client simulation tool (e.g.: raMBu2)</a:t>
            </a:r>
          </a:p>
          <a:p>
            <a:pPr lvl="1"/>
            <a:r>
              <a:rPr lang="en-US" dirty="0"/>
              <a:t>Configured Modbus Register contain …</a:t>
            </a:r>
            <a:endParaRPr lang="en-DE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DF59256-121E-B5AD-489E-E78F547730CD}"/>
              </a:ext>
            </a:extLst>
          </p:cNvPr>
          <p:cNvGrpSpPr/>
          <p:nvPr/>
        </p:nvGrpSpPr>
        <p:grpSpPr>
          <a:xfrm>
            <a:off x="10444165" y="189457"/>
            <a:ext cx="1563592" cy="456131"/>
            <a:chOff x="10365584" y="118837"/>
            <a:chExt cx="1563592" cy="45613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C6F5026-5E55-F19C-4F22-72ACEB528E03}"/>
                </a:ext>
              </a:extLst>
            </p:cNvPr>
            <p:cNvSpPr txBox="1"/>
            <p:nvPr/>
          </p:nvSpPr>
          <p:spPr>
            <a:xfrm>
              <a:off x="10822783" y="157074"/>
              <a:ext cx="1106393" cy="379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~ 10 min</a:t>
              </a:r>
              <a:endParaRPr lang="en-DE" dirty="0"/>
            </a:p>
          </p:txBody>
        </p:sp>
        <p:pic>
          <p:nvPicPr>
            <p:cNvPr id="9" name="Picture 2" descr="Time tracking - Free people icons">
              <a:extLst>
                <a:ext uri="{FF2B5EF4-FFF2-40B4-BE49-F238E27FC236}">
                  <a16:creationId xmlns:a16="http://schemas.microsoft.com/office/drawing/2014/main" id="{A93D9EA0-FF77-D1FE-3111-B4DB363681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5584" y="118837"/>
              <a:ext cx="457199" cy="4561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1412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1A4C8D-6625-47B6-8F23-C6C8517E8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- Introduction</a:t>
            </a:r>
            <a:endParaRPr lang="en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5695922-FBD5-4F0A-AE4A-236D10B171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Customers Requirement - Proprietary Serial Protocol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128DAC-0BE8-45C0-AB6D-B811C4B99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Integrating a Continuous RS-232 ASCII data stream from an LKW/PKW Scale with Moxa MGate MB3x70-G2 </a:t>
            </a:r>
          </a:p>
          <a:p>
            <a:pPr marL="0" indent="0">
              <a:buNone/>
            </a:pPr>
            <a:r>
              <a:rPr lang="en-US" dirty="0"/>
              <a:t>In this exercise, you will integrate a continuously streaming RS-232 ASCII weight data stream from a scale (LKW Waage) into an industrial network using the Moxa MGate MB3x70-G2 Series and its Proprietary Serial Protocol feature.</a:t>
            </a:r>
          </a:p>
          <a:p>
            <a:pPr marL="0" indent="0">
              <a:buNone/>
            </a:pPr>
            <a:r>
              <a:rPr lang="en-US" dirty="0"/>
              <a:t>Truck scales commonly transmit a fixed ASCII frame at a defined interval (e.g., 1 Hz or 5 Hz). Your task is to configure the MGate to:</a:t>
            </a:r>
          </a:p>
          <a:p>
            <a:r>
              <a:rPr lang="en-US" dirty="0"/>
              <a:t>Detect frame boundaries</a:t>
            </a:r>
          </a:p>
          <a:p>
            <a:r>
              <a:rPr lang="en-US" dirty="0"/>
              <a:t>Parse weight (kg)</a:t>
            </a:r>
          </a:p>
          <a:p>
            <a:r>
              <a:rPr lang="en-US" dirty="0"/>
              <a:t>Extract status</a:t>
            </a:r>
          </a:p>
          <a:p>
            <a:r>
              <a:rPr lang="en-US" dirty="0"/>
              <a:t>Map structured data into Modbus registers</a:t>
            </a:r>
          </a:p>
          <a:p>
            <a:pPr marL="0" indent="0">
              <a:buNone/>
            </a:pPr>
            <a:r>
              <a:rPr lang="en-US" dirty="0"/>
              <a:t>This simulates a real modernization scenario: converting legacy serial ASCII output into structured industrial data without changing the scale hardware.</a:t>
            </a:r>
          </a:p>
        </p:txBody>
      </p:sp>
    </p:spTree>
    <p:extLst>
      <p:ext uri="{BB962C8B-B14F-4D97-AF65-F5344CB8AC3E}">
        <p14:creationId xmlns:p14="http://schemas.microsoft.com/office/powerpoint/2010/main" val="2544482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15C20-6299-537A-D0F8-BF0433A62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EF650-5969-19C7-34CC-CFD2D9A3EA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Monitor - Check if Serial data are received – Serial Port Monitor </a:t>
            </a:r>
          </a:p>
          <a:p>
            <a:endParaRPr lang="en-DE" dirty="0"/>
          </a:p>
          <a:p>
            <a:endParaRPr lang="en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ABFB1AF-54A3-A635-AC63-F8DA3B44C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99716"/>
            <a:ext cx="4218979" cy="4289437"/>
          </a:xfrm>
        </p:spPr>
        <p:txBody>
          <a:bodyPr>
            <a:normAutofit/>
          </a:bodyPr>
          <a:lstStyle/>
          <a:p>
            <a:r>
              <a:rPr lang="en-US" dirty="0"/>
              <a:t>If no serial data indication </a:t>
            </a:r>
          </a:p>
          <a:p>
            <a:pPr lvl="1"/>
            <a:r>
              <a:rPr lang="en-US" dirty="0"/>
              <a:t>Check Serial Port type </a:t>
            </a:r>
          </a:p>
          <a:p>
            <a:pPr lvl="2"/>
            <a:r>
              <a:rPr lang="en-US" dirty="0"/>
              <a:t>Right </a:t>
            </a:r>
            <a:r>
              <a:rPr lang="en-US" dirty="0" err="1"/>
              <a:t>RSxxx</a:t>
            </a:r>
            <a:r>
              <a:rPr lang="en-US" dirty="0"/>
              <a:t> type selected</a:t>
            </a:r>
          </a:p>
          <a:p>
            <a:pPr lvl="1"/>
            <a:r>
              <a:rPr lang="en-US" dirty="0"/>
              <a:t>Check cable wiring</a:t>
            </a:r>
          </a:p>
          <a:p>
            <a:pPr lvl="2"/>
            <a:r>
              <a:rPr lang="en-US" dirty="0"/>
              <a:t>Null modem used?</a:t>
            </a:r>
          </a:p>
          <a:p>
            <a:pPr lvl="2"/>
            <a:r>
              <a:rPr lang="en-US" dirty="0"/>
              <a:t>Right pins connected?</a:t>
            </a:r>
          </a:p>
          <a:p>
            <a:pPr lvl="1"/>
            <a:r>
              <a:rPr lang="en-US" dirty="0"/>
              <a:t>Check Serial Parameter</a:t>
            </a:r>
          </a:p>
          <a:p>
            <a:pPr lvl="2"/>
            <a:r>
              <a:rPr lang="en-US" dirty="0"/>
              <a:t>Baud rate …</a:t>
            </a:r>
          </a:p>
          <a:p>
            <a:r>
              <a:rPr lang="en-US" dirty="0"/>
              <a:t>If error counter increase</a:t>
            </a:r>
          </a:p>
          <a:p>
            <a:pPr lvl="1"/>
            <a:r>
              <a:rPr lang="en-US" dirty="0"/>
              <a:t>Check cable wiring</a:t>
            </a:r>
          </a:p>
          <a:p>
            <a:pPr lvl="1"/>
            <a:r>
              <a:rPr lang="en-US" dirty="0"/>
              <a:t>Check Serial Parameter</a:t>
            </a:r>
          </a:p>
          <a:p>
            <a:pPr lvl="1"/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0D214D-2DB8-E1FF-0586-D4945FA1D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083" y="1988584"/>
            <a:ext cx="7048552" cy="4300569"/>
          </a:xfrm>
          <a:prstGeom prst="rect">
            <a:avLst/>
          </a:prstGeom>
        </p:spPr>
      </p:pic>
      <p:pic>
        <p:nvPicPr>
          <p:cNvPr id="4" name="Picture 2" descr="All Programming Cheat Sheets - Apps on Google Play">
            <a:extLst>
              <a:ext uri="{FF2B5EF4-FFF2-40B4-BE49-F238E27FC236}">
                <a16:creationId xmlns:a16="http://schemas.microsoft.com/office/drawing/2014/main" id="{BC85551C-0CBE-BF6F-BE97-E3A5659B9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120" y="102272"/>
            <a:ext cx="631031" cy="6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992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44953-5449-0F65-ED81-C446A6D66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6E21C-7549-CA88-E30C-F249BD064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BD760D-9DD4-D91A-D249-36893E362A1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Monitor - Check if Serial data are as expected – Traffic Monitor</a:t>
            </a:r>
          </a:p>
          <a:p>
            <a:endParaRPr lang="en-US" dirty="0"/>
          </a:p>
          <a:p>
            <a:endParaRPr lang="en-US" dirty="0"/>
          </a:p>
          <a:p>
            <a:endParaRPr lang="en-DE" dirty="0"/>
          </a:p>
          <a:p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4B8780-5B83-06DC-6784-67574E854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3991" y="1999716"/>
            <a:ext cx="7034264" cy="4362482"/>
          </a:xfrm>
          <a:prstGeom prst="rect">
            <a:avLst/>
          </a:prstGeom>
        </p:spPr>
      </p:pic>
      <p:pic>
        <p:nvPicPr>
          <p:cNvPr id="4" name="Picture 2" descr="All Programming Cheat Sheets - Apps on Google Play">
            <a:extLst>
              <a:ext uri="{FF2B5EF4-FFF2-40B4-BE49-F238E27FC236}">
                <a16:creationId xmlns:a16="http://schemas.microsoft.com/office/drawing/2014/main" id="{7CF5C5E2-5F75-7B31-0460-4B24F4AA9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120" y="102272"/>
            <a:ext cx="631031" cy="6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0DEE80F-6E38-0E62-46C0-A8E3BC35B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99716"/>
            <a:ext cx="4218979" cy="4289437"/>
          </a:xfrm>
        </p:spPr>
        <p:txBody>
          <a:bodyPr>
            <a:normAutofit/>
          </a:bodyPr>
          <a:lstStyle/>
          <a:p>
            <a:r>
              <a:rPr lang="en-US" dirty="0"/>
              <a:t>If no serial data indication </a:t>
            </a:r>
          </a:p>
          <a:p>
            <a:pPr lvl="1"/>
            <a:r>
              <a:rPr lang="en-US" dirty="0"/>
              <a:t>Validate Serial Port Monitor</a:t>
            </a:r>
          </a:p>
          <a:p>
            <a:r>
              <a:rPr lang="en-US" dirty="0"/>
              <a:t>If Frame size or Data unexpected</a:t>
            </a:r>
          </a:p>
          <a:p>
            <a:pPr lvl="1"/>
            <a:r>
              <a:rPr lang="en-US" dirty="0"/>
              <a:t>Check Frame setup</a:t>
            </a:r>
          </a:p>
          <a:p>
            <a:pPr lvl="1"/>
            <a:r>
              <a:rPr lang="en-US" dirty="0"/>
              <a:t>Check Sending device</a:t>
            </a:r>
          </a:p>
          <a:p>
            <a:pPr lvl="1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281975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728BF-E750-7EA0-BA97-96E493E91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DDEBF-784F-8A00-C271-D0DDDB23A5D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Monitor - Check if Tag Values are decoded – Protocol Diagnostic </a:t>
            </a:r>
          </a:p>
          <a:p>
            <a:endParaRPr lang="en-DE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F02A43F-B3D9-5E77-F8DF-FCD90C9F6F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9590" y="3226596"/>
            <a:ext cx="5527205" cy="3093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75DD56-BEB8-70E0-E9DB-17BDEBD24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11" y="1655572"/>
            <a:ext cx="6095234" cy="3314821"/>
          </a:xfrm>
          <a:prstGeom prst="rect">
            <a:avLst/>
          </a:prstGeom>
        </p:spPr>
      </p:pic>
      <p:pic>
        <p:nvPicPr>
          <p:cNvPr id="4" name="Picture 2" descr="All Programming Cheat Sheets - Apps on Google Play">
            <a:extLst>
              <a:ext uri="{FF2B5EF4-FFF2-40B4-BE49-F238E27FC236}">
                <a16:creationId xmlns:a16="http://schemas.microsoft.com/office/drawing/2014/main" id="{3DA5B211-5EDB-C42A-FDBB-747BDDCD1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120" y="102272"/>
            <a:ext cx="631031" cy="6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6ECBA0-49A3-C991-0220-AB9BEC2E61A0}"/>
              </a:ext>
            </a:extLst>
          </p:cNvPr>
          <p:cNvSpPr txBox="1">
            <a:spLocks/>
          </p:cNvSpPr>
          <p:nvPr/>
        </p:nvSpPr>
        <p:spPr>
          <a:xfrm>
            <a:off x="644695" y="5097793"/>
            <a:ext cx="5504895" cy="122185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Tag View value unexpected</a:t>
            </a:r>
          </a:p>
          <a:p>
            <a:pPr lvl="1"/>
            <a:r>
              <a:rPr lang="en-US" dirty="0"/>
              <a:t>Validate Frame setup</a:t>
            </a:r>
          </a:p>
          <a:p>
            <a:r>
              <a:rPr lang="en-US" dirty="0"/>
              <a:t>If Status not Normal</a:t>
            </a:r>
          </a:p>
          <a:p>
            <a:pPr lvl="1"/>
            <a:r>
              <a:rPr lang="en-US"/>
              <a:t>Check </a:t>
            </a:r>
            <a:r>
              <a:rPr lang="en-US" dirty="0"/>
              <a:t>Sending device</a:t>
            </a:r>
          </a:p>
          <a:p>
            <a:pPr lvl="1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537337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DC1CA-5A43-39DD-4FF4-647BDA75D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1A756-6456-7AD9-51B7-48A11D8E0A3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Add Modbus Slave Tags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7E4DF4-6D52-89C1-6839-67D352062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20" y="1655572"/>
            <a:ext cx="4678042" cy="26592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F8A469-9430-090F-1807-5D59A0FFC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63" y="1042714"/>
            <a:ext cx="4570435" cy="25642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2FB0B2-E940-8048-F274-7923968EC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8851" y="3898096"/>
            <a:ext cx="3019447" cy="263368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F89D362-98CD-51CB-56DE-3FEF218DAE62}"/>
              </a:ext>
            </a:extLst>
          </p:cNvPr>
          <p:cNvCxnSpPr>
            <a:cxnSpLocks/>
          </p:cNvCxnSpPr>
          <p:nvPr/>
        </p:nvCxnSpPr>
        <p:spPr>
          <a:xfrm flipV="1">
            <a:off x="5107781" y="2157413"/>
            <a:ext cx="4314825" cy="47863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3C4C955-4C48-4076-80D8-78AD0A4BD991}"/>
              </a:ext>
            </a:extLst>
          </p:cNvPr>
          <p:cNvCxnSpPr>
            <a:cxnSpLocks/>
          </p:cNvCxnSpPr>
          <p:nvPr/>
        </p:nvCxnSpPr>
        <p:spPr>
          <a:xfrm flipH="1">
            <a:off x="9115425" y="2157413"/>
            <a:ext cx="1193006" cy="203596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9100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9646E-04DF-EE58-83F1-D26B5F1CD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3DAEF-B5D8-4CA1-0B72-8FCE3F9A3E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Add Modbus Slave Tags</a:t>
            </a:r>
            <a:endParaRPr lang="en-DE" dirty="0"/>
          </a:p>
          <a:p>
            <a:endParaRPr lang="en-D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142291B-B37D-DD8B-07F9-DC063D721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0300" y="1764430"/>
            <a:ext cx="6806436" cy="42894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2A686E-77A6-E911-2AF8-5397245394A4}"/>
              </a:ext>
            </a:extLst>
          </p:cNvPr>
          <p:cNvSpPr txBox="1"/>
          <p:nvPr/>
        </p:nvSpPr>
        <p:spPr>
          <a:xfrm>
            <a:off x="7655832" y="5386878"/>
            <a:ext cx="2558972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Do not Forget to Click Apply</a:t>
            </a:r>
            <a:endParaRPr lang="en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70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41528-B27C-94BE-BE9B-7C7FF3B0C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6B9DA-FE8D-4035-B372-33845FF2A4A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Validate function with Modbus TCP client (</a:t>
            </a:r>
            <a:r>
              <a:rPr lang="en-US" dirty="0" err="1"/>
              <a:t>raMBu</a:t>
            </a:r>
            <a:r>
              <a:rPr lang="en-US" dirty="0"/>
              <a:t>)</a:t>
            </a:r>
          </a:p>
          <a:p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CBCA5F-6D05-AAB6-AE30-3C4AD2C3C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Configure Modbus TCP Client (</a:t>
            </a:r>
            <a:r>
              <a:rPr lang="en-US" dirty="0" err="1"/>
              <a:t>raMBu</a:t>
            </a:r>
            <a:r>
              <a:rPr lang="en-US" dirty="0"/>
              <a:t>) to connect to MGate MB3x70-G2 Server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Target Configuration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Adjust Target IP</a:t>
            </a:r>
          </a:p>
          <a:p>
            <a:pPr marL="457200" indent="-457200">
              <a:buFont typeface="+mj-lt"/>
              <a:buAutoNum type="arabicPeriod"/>
            </a:pP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578675-75B3-2E80-32E4-F1E918677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892" y="2450306"/>
            <a:ext cx="6615616" cy="378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2253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D3821-EA8E-1CE1-4D0E-2B52CD45C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355C5-B1C8-65DA-E1AE-E24BCB236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7053BA-9FA8-A64D-5456-D2B99FB738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Validate function with Modbus TCP client (</a:t>
            </a:r>
            <a:r>
              <a:rPr lang="en-US" dirty="0" err="1"/>
              <a:t>raMBu</a:t>
            </a:r>
            <a:r>
              <a:rPr lang="en-US" dirty="0"/>
              <a:t>)</a:t>
            </a:r>
          </a:p>
          <a:p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FF9485-FF1B-0EC4-2A8D-6F9C6357D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Configure Modbus Register Read options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Target IP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Set Modbus Read Function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Set Register address &amp; quantity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Set Sapping &amp; Unit Type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Start Cyclic Read</a:t>
            </a:r>
          </a:p>
          <a:p>
            <a:pPr marL="457200" indent="-457200">
              <a:buFont typeface="+mj-lt"/>
              <a:buAutoNum type="arabicPeriod"/>
            </a:pPr>
            <a:endParaRPr lang="en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4F2A10-6FA8-06AA-921D-EA6663590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393" y="2605430"/>
            <a:ext cx="6575457" cy="29503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004155-F08B-F7E8-C5ED-171E3D107558}"/>
              </a:ext>
            </a:extLst>
          </p:cNvPr>
          <p:cNvSpPr txBox="1"/>
          <p:nvPr/>
        </p:nvSpPr>
        <p:spPr>
          <a:xfrm>
            <a:off x="5436393" y="5555811"/>
            <a:ext cx="6096000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Make sure Device ID match with your MGate Modbus TCP Server (Server ID) configuration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F5CB6C9-DDCE-40AE-4CF9-5717131F0EF1}"/>
              </a:ext>
            </a:extLst>
          </p:cNvPr>
          <p:cNvSpPr/>
          <p:nvPr/>
        </p:nvSpPr>
        <p:spPr>
          <a:xfrm>
            <a:off x="8046720" y="3276600"/>
            <a:ext cx="990600" cy="2971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43161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0989C-3B50-446E-58EF-47DE28AF3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701E0-D1BD-9001-8828-69FD7022B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– Part 2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EA4565-11B7-BD50-FDFD-8296CE53F5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Validate function with Modbus TCP client (</a:t>
            </a:r>
            <a:r>
              <a:rPr lang="en-US" dirty="0" err="1"/>
              <a:t>raMBu</a:t>
            </a:r>
            <a:r>
              <a:rPr lang="en-US" dirty="0"/>
              <a:t>)</a:t>
            </a:r>
          </a:p>
          <a:p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14EFD9-E0DA-2025-59F2-5F58BFF22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Validate Modbus Read value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Select Response Decoded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Validate Value</a:t>
            </a:r>
            <a:endParaRPr lang="en-D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569E37-16CF-52BC-4588-18E215B61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926" y="2940836"/>
            <a:ext cx="7353998" cy="315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218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47B9F-F690-BC85-1F31-10B270988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C9B069C2-1DB1-F60D-2AB3-D82B2199C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04207"/>
            <a:ext cx="10987761" cy="1278196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Questions</a:t>
            </a:r>
            <a:r>
              <a:rPr lang="de-DE" altLang="zh-TW" sz="4400" b="1" dirty="0"/>
              <a:t>?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5673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411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21396-472F-2F48-E2DA-AE9689233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- Introduction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40E7C9-CF0B-C789-370B-E3C95A2E08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0" lang="en-DE" altLang="en-DE" dirty="0"/>
              <a:t>Technical Scenario</a:t>
            </a:r>
          </a:p>
          <a:p>
            <a:endParaRPr lang="en-DE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1D8F312-F4EC-FD9E-45A6-46E00022BF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5920" y="1995263"/>
            <a:ext cx="11083777" cy="223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DE" altLang="en-DE" sz="7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DE" altLang="en-DE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Serial Input (RS-232</a:t>
            </a:r>
            <a:r>
              <a:rPr kumimoji="0" lang="en-US" altLang="en-DE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115200 8n1</a:t>
            </a:r>
            <a:r>
              <a:rPr kumimoji="0" lang="en-DE" altLang="en-DE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MGate Operation </a:t>
            </a:r>
            <a:r>
              <a:rPr kumimoji="0" lang="en-DE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Mode: </a:t>
            </a:r>
            <a:r>
              <a:rPr kumimoji="0" lang="en-US" altLang="en-DE" sz="200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Consumer</a:t>
            </a:r>
            <a:r>
              <a:rPr kumimoji="0" lang="en-US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</a:t>
            </a:r>
            <a:r>
              <a:rPr kumimoji="0" lang="en-DE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Continuous</a:t>
            </a:r>
            <a:r>
              <a:rPr kumimoji="0" lang="en-US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data</a:t>
            </a:r>
            <a:r>
              <a:rPr kumimoji="0" lang="en-DE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stream</a:t>
            </a:r>
            <a:r>
              <a:rPr kumimoji="0" lang="en-US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)</a:t>
            </a:r>
            <a:endParaRPr kumimoji="0" lang="en-DE" altLang="en-DE" sz="7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Transmission rate: 1 frame per second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Format: Fixed ASCII frame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DE" altLang="en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Example frame structure: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	</a:t>
            </a:r>
            <a:r>
              <a:rPr kumimoji="0" lang="en-DE" altLang="en-DE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&lt;STX&gt;&lt;SIGN&gt;&lt;WEIGHT&gt;&lt;UNIT&gt;&lt;SPACE&gt;&lt;STATUS&gt;&lt;CR&gt;&lt;LF&gt;</a:t>
            </a:r>
            <a:endParaRPr kumimoji="0" lang="en-DE" altLang="en-DE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20F6A70-B69A-5BE5-7E7B-96C36358E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266328"/>
              </p:ext>
            </p:extLst>
          </p:nvPr>
        </p:nvGraphicFramePr>
        <p:xfrm>
          <a:off x="688181" y="4388485"/>
          <a:ext cx="11153775" cy="1965960"/>
        </p:xfrm>
        <a:graphic>
          <a:graphicData uri="http://schemas.openxmlformats.org/drawingml/2006/table">
            <a:tbl>
              <a:tblPr/>
              <a:tblGrid>
                <a:gridCol w="3717925">
                  <a:extLst>
                    <a:ext uri="{9D8B030D-6E8A-4147-A177-3AD203B41FA5}">
                      <a16:colId xmlns:a16="http://schemas.microsoft.com/office/drawing/2014/main" val="4015940040"/>
                    </a:ext>
                  </a:extLst>
                </a:gridCol>
                <a:gridCol w="3717925">
                  <a:extLst>
                    <a:ext uri="{9D8B030D-6E8A-4147-A177-3AD203B41FA5}">
                      <a16:colId xmlns:a16="http://schemas.microsoft.com/office/drawing/2014/main" val="3198150311"/>
                    </a:ext>
                  </a:extLst>
                </a:gridCol>
                <a:gridCol w="3717925">
                  <a:extLst>
                    <a:ext uri="{9D8B030D-6E8A-4147-A177-3AD203B41FA5}">
                      <a16:colId xmlns:a16="http://schemas.microsoft.com/office/drawing/2014/main" val="4249124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1" dirty="0"/>
                        <a:t>Field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1" dirty="0"/>
                        <a:t>Example</a:t>
                      </a:r>
                      <a:endParaRPr lang="en-US" sz="10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1" dirty="0"/>
                        <a:t>Description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14023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STX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/>
                        <a:t>0x02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Start of text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847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SIGN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000"/>
                        <a:t>'+'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'+' or '-'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5494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WEIGHT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000"/>
                        <a:t>012345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6 ASCII digits (kg)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384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UNIT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KG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ASCII “K” “G”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80181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SPACE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0x20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Separator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1973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STATUS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G = Gross (stable)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48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CR LF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/>
                        <a:t>0D 0A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dirty="0"/>
                        <a:t>Frame termination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3317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6296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DE0C3-483C-BB0C-2EF0-41E965884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A	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A06B5E-741A-0B9C-2471-D160A454B94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UPort 1150 Interface configuration.</a:t>
            </a:r>
            <a:endParaRPr lang="en-D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B9119AF-A52E-16ED-3666-D46311E767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3714" y="1929731"/>
            <a:ext cx="4421198" cy="4160702"/>
          </a:xfrm>
        </p:spPr>
      </p:pic>
      <p:pic>
        <p:nvPicPr>
          <p:cNvPr id="4" name="Picture 2" descr="All Programming Cheat Sheets - Apps on Google Play">
            <a:extLst>
              <a:ext uri="{FF2B5EF4-FFF2-40B4-BE49-F238E27FC236}">
                <a16:creationId xmlns:a16="http://schemas.microsoft.com/office/drawing/2014/main" id="{687BCE85-3B13-4905-EA6D-25A81BD23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120" y="102272"/>
            <a:ext cx="631031" cy="6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C72AC0-BFB3-54C9-83B8-68C09BCAEDAE}"/>
              </a:ext>
            </a:extLst>
          </p:cNvPr>
          <p:cNvSpPr txBox="1"/>
          <p:nvPr/>
        </p:nvSpPr>
        <p:spPr>
          <a:xfrm>
            <a:off x="515920" y="2073841"/>
            <a:ext cx="6076609" cy="2678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If not already installed, install UPort Driver found on: </a:t>
            </a:r>
          </a:p>
          <a:p>
            <a:r>
              <a:rPr lang="en-US" dirty="0">
                <a:hlinkClick r:id="rId4"/>
              </a:rPr>
              <a:t>UPort 1100 Series Product Page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Open Windows Device Manager as Administrator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Locate “</a:t>
            </a:r>
            <a:r>
              <a:rPr lang="en-US" b="1" dirty="0" err="1"/>
              <a:t>Mulit</a:t>
            </a:r>
            <a:r>
              <a:rPr lang="en-US" b="1" dirty="0"/>
              <a:t>-port serial adapters</a:t>
            </a:r>
            <a:r>
              <a:rPr lang="en-US" dirty="0"/>
              <a:t>” and select/open the UPort 1150 properties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Move to “Port Configuration” tab and adjust the Interface mode </a:t>
            </a:r>
            <a:r>
              <a:rPr lang="en-US" b="1" dirty="0"/>
              <a:t>according the </a:t>
            </a:r>
            <a:r>
              <a:rPr lang="en-US" b="1" u="sng" dirty="0"/>
              <a:t>Hands-On needs</a:t>
            </a:r>
            <a:r>
              <a:rPr lang="en-US" dirty="0"/>
              <a:t>. (RS232, or RS485 2W or RS485 4W)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4493309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D37B3-4831-C674-3E28-0E29C365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124F7-E83E-535A-3309-F7A49A0BA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B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868ABB-01B9-0C58-568E-090AB2D22D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How to use PComm as Serial Terminal emulator</a:t>
            </a:r>
            <a:endParaRPr lang="en-DE" dirty="0"/>
          </a:p>
        </p:txBody>
      </p:sp>
      <p:pic>
        <p:nvPicPr>
          <p:cNvPr id="4" name="Picture 2" descr="All Programming Cheat Sheets - Apps on Google Play">
            <a:extLst>
              <a:ext uri="{FF2B5EF4-FFF2-40B4-BE49-F238E27FC236}">
                <a16:creationId xmlns:a16="http://schemas.microsoft.com/office/drawing/2014/main" id="{907FBEA4-75A0-D1F8-D4F9-0969CCD69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120" y="102272"/>
            <a:ext cx="631031" cy="6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0790E5E-1D2B-42DB-558A-06A6F1A6D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793" y="1454351"/>
            <a:ext cx="3846358" cy="8300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3E32FA-A6E1-D648-1612-641788246EC1}"/>
              </a:ext>
            </a:extLst>
          </p:cNvPr>
          <p:cNvSpPr txBox="1"/>
          <p:nvPr/>
        </p:nvSpPr>
        <p:spPr>
          <a:xfrm>
            <a:off x="515920" y="1641823"/>
            <a:ext cx="7314823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First, identify the COM port number associated with UPort by using </a:t>
            </a:r>
          </a:p>
          <a:p>
            <a:r>
              <a:rPr lang="en-US" dirty="0"/>
              <a:t>Windows Device Manager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5FDA69-3FB4-CFCB-A952-553865F1EE39}"/>
              </a:ext>
            </a:extLst>
          </p:cNvPr>
          <p:cNvSpPr txBox="1"/>
          <p:nvPr/>
        </p:nvSpPr>
        <p:spPr>
          <a:xfrm>
            <a:off x="497691" y="2304246"/>
            <a:ext cx="767710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Second, open COM port (Serial Terminal) in PComm as shown below. 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F2879A-007A-B468-5F1D-570F869A6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20" y="2917104"/>
            <a:ext cx="3348062" cy="32432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6E3374-E85D-6746-D4BB-96B90A335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3690" y="3244552"/>
            <a:ext cx="5767430" cy="284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1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73179E90-9ACB-C8C3-F341-CC9A48A5D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6716" y="4820557"/>
            <a:ext cx="2037314" cy="16022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274B27-2EEA-DBBF-855E-773B274C8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C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505B9D-8EFD-5D4C-4AC0-17DC90C1F52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PComm send Pattern configuration </a:t>
            </a:r>
            <a:endParaRPr lang="en-D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260638-ACF1-F038-2774-81E779ACC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375" y="4497479"/>
            <a:ext cx="2981347" cy="1990740"/>
          </a:xfrm>
          <a:prstGeom prst="rect">
            <a:avLst/>
          </a:prstGeom>
        </p:spPr>
      </p:pic>
      <p:pic>
        <p:nvPicPr>
          <p:cNvPr id="4" name="Picture 2" descr="All Programming Cheat Sheets - Apps on Google Play">
            <a:extLst>
              <a:ext uri="{FF2B5EF4-FFF2-40B4-BE49-F238E27FC236}">
                <a16:creationId xmlns:a16="http://schemas.microsoft.com/office/drawing/2014/main" id="{EA53C5B7-ED64-325D-9C4E-86CBFB388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120" y="102272"/>
            <a:ext cx="631031" cy="6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FE089C7-15A7-2EFC-425C-D7E73C752301}"/>
              </a:ext>
            </a:extLst>
          </p:cNvPr>
          <p:cNvSpPr txBox="1"/>
          <p:nvPr/>
        </p:nvSpPr>
        <p:spPr>
          <a:xfrm>
            <a:off x="7383724" y="2437679"/>
            <a:ext cx="4538469" cy="40011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000" dirty="0">
                <a:solidFill>
                  <a:schemeClr val="accent6"/>
                </a:solidFill>
                <a:latin typeface="Arial Unicode MS"/>
              </a:rPr>
              <a:t>022B3031323334354B4720470D0A</a:t>
            </a:r>
            <a:endParaRPr lang="en-DE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70BA80-1F7F-6E89-CF8A-77BE47CB735A}"/>
              </a:ext>
            </a:extLst>
          </p:cNvPr>
          <p:cNvSpPr txBox="1"/>
          <p:nvPr/>
        </p:nvSpPr>
        <p:spPr>
          <a:xfrm>
            <a:off x="7297186" y="1417503"/>
            <a:ext cx="4711546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Pattern To be send from Terminal as </a:t>
            </a:r>
          </a:p>
          <a:p>
            <a:r>
              <a:rPr lang="en-US" dirty="0"/>
              <a:t>Data Stream</a:t>
            </a:r>
          </a:p>
          <a:p>
            <a:r>
              <a:rPr lang="en-US" dirty="0"/>
              <a:t>(copy &amp; past below string to the </a:t>
            </a:r>
            <a:r>
              <a:rPr lang="en-US" b="1" dirty="0"/>
              <a:t>HEX</a:t>
            </a:r>
            <a:r>
              <a:rPr lang="en-US" dirty="0"/>
              <a:t> field)</a:t>
            </a:r>
            <a:endParaRPr lang="en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76F035-53C3-4E72-99A3-E7B94F6C5256}"/>
              </a:ext>
            </a:extLst>
          </p:cNvPr>
          <p:cNvSpPr txBox="1"/>
          <p:nvPr/>
        </p:nvSpPr>
        <p:spPr>
          <a:xfrm>
            <a:off x="3656722" y="4594716"/>
            <a:ext cx="3225563" cy="12416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Right click with Mouse into </a:t>
            </a:r>
          </a:p>
          <a:p>
            <a:r>
              <a:rPr lang="en-US" dirty="0"/>
              <a:t>the Terminal used for </a:t>
            </a:r>
            <a:r>
              <a:rPr lang="en-US" b="1" dirty="0"/>
              <a:t>UPort</a:t>
            </a:r>
            <a:r>
              <a:rPr lang="en-US" dirty="0"/>
              <a:t> </a:t>
            </a:r>
          </a:p>
          <a:p>
            <a:r>
              <a:rPr lang="en-US" dirty="0"/>
              <a:t>connection and select </a:t>
            </a:r>
          </a:p>
          <a:p>
            <a:r>
              <a:rPr lang="en-US" dirty="0"/>
              <a:t>“</a:t>
            </a:r>
            <a:r>
              <a:rPr lang="en-US" b="1" dirty="0"/>
              <a:t>Send Pattern</a:t>
            </a:r>
            <a:r>
              <a:rPr lang="en-US" dirty="0"/>
              <a:t>”</a:t>
            </a:r>
            <a:endParaRPr lang="en-D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241B397-46FE-899F-E2E9-3B0EFFA147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3608" y="3893397"/>
            <a:ext cx="2799197" cy="6040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DF4D6-A420-032F-627C-10366D2333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375" y="1603909"/>
            <a:ext cx="4997430" cy="24677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DD82F1-9E24-7964-229B-AAB3945C63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1153" y="2807902"/>
            <a:ext cx="5111040" cy="33791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72387DB-6080-EA11-A3EE-F020FBF9FF96}"/>
              </a:ext>
            </a:extLst>
          </p:cNvPr>
          <p:cNvSpPr txBox="1"/>
          <p:nvPr/>
        </p:nvSpPr>
        <p:spPr>
          <a:xfrm>
            <a:off x="8355168" y="5807399"/>
            <a:ext cx="365356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TX Counter shall start increasing</a:t>
            </a:r>
            <a:endParaRPr lang="en-DE" dirty="0">
              <a:solidFill>
                <a:schemeClr val="accent5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0F7B28D-58D1-78B6-4A26-C3BBCE4A9BD6}"/>
              </a:ext>
            </a:extLst>
          </p:cNvPr>
          <p:cNvSpPr/>
          <p:nvPr/>
        </p:nvSpPr>
        <p:spPr>
          <a:xfrm>
            <a:off x="9445001" y="5586696"/>
            <a:ext cx="591715" cy="29278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35753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6AEAD-3F35-25BF-43F0-BA12D446A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- Introduction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69C32-D297-0FDB-5CCF-BADD027C8F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DE" altLang="en-DE" dirty="0"/>
              <a:t>Example Frame (ASCII)</a:t>
            </a:r>
          </a:p>
          <a:p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EFA834-FB20-C364-76DC-A8CEA438B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46275"/>
            <a:ext cx="11154338" cy="4342878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 dirty="0"/>
              <a:t>Example weight: </a:t>
            </a:r>
            <a:r>
              <a:rPr lang="en-DE" altLang="en-DE" sz="2300" dirty="0"/>
              <a:t>12345 kg (positive, gross, stable)</a:t>
            </a:r>
            <a:endParaRPr lang="en-DE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 dirty="0">
                <a:latin typeface="Arial Unicode MS"/>
              </a:rPr>
              <a:t>&lt;STX&gt;+012345KG G&lt;CR&gt;&lt;LF&gt; </a:t>
            </a:r>
            <a:endParaRPr lang="en-US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DE" altLang="en-DE" sz="2300" b="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 dirty="0"/>
              <a:t>ASCII representation:</a:t>
            </a:r>
            <a:endParaRPr lang="en-DE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 dirty="0">
                <a:latin typeface="Arial Unicode MS"/>
              </a:rPr>
              <a:t>+012345KG G </a:t>
            </a:r>
            <a:endParaRPr lang="en-US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dirty="0"/>
              <a:t>Hex Representation (Raw Serial Input)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b="0" dirty="0"/>
              <a:t>Below is the exact byte sequence you can inject into a serial port once per second:</a:t>
            </a:r>
            <a:endParaRPr lang="en-DE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DE" sz="2300" b="0" dirty="0"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DE" altLang="en-DE" sz="2300" dirty="0">
                <a:solidFill>
                  <a:schemeClr val="accent6"/>
                </a:solidFill>
                <a:latin typeface="Arial Unicode MS"/>
              </a:rPr>
              <a:t>02 2B 30 31 32 33 34 35 4B 47 20 47 0D 0A</a:t>
            </a:r>
            <a:endParaRPr lang="en-US" altLang="en-DE" sz="2300" dirty="0">
              <a:solidFill>
                <a:schemeClr val="accent6"/>
              </a:solidFill>
              <a:latin typeface="Arial Unicode MS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DE" altLang="en-DE" sz="2300" dirty="0">
              <a:solidFill>
                <a:schemeClr val="accent6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DE" sz="2400" b="0" dirty="0"/>
              <a:t>Used in Simulation tool, Copy &amp; Paste to PComm (see Appendix C)</a:t>
            </a:r>
            <a:endParaRPr lang="en-DE" altLang="en-DE" sz="2400" b="0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364669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B5E51-3106-DA6C-C977-2AD6E6F28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- Introduction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0AECC-9253-80B7-1779-36B3C4B4C0A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Byte Breakdown</a:t>
            </a:r>
          </a:p>
          <a:p>
            <a:endParaRPr lang="en-DE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5F7E8C8-C3EB-AA48-2E1C-7B67C0C75C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4628319"/>
              </p:ext>
            </p:extLst>
          </p:nvPr>
        </p:nvGraphicFramePr>
        <p:xfrm>
          <a:off x="515919" y="2000248"/>
          <a:ext cx="11160018" cy="4349278"/>
        </p:xfrm>
        <a:graphic>
          <a:graphicData uri="http://schemas.openxmlformats.org/drawingml/2006/table">
            <a:tbl>
              <a:tblPr/>
              <a:tblGrid>
                <a:gridCol w="3720006">
                  <a:extLst>
                    <a:ext uri="{9D8B030D-6E8A-4147-A177-3AD203B41FA5}">
                      <a16:colId xmlns:a16="http://schemas.microsoft.com/office/drawing/2014/main" val="1040756754"/>
                    </a:ext>
                  </a:extLst>
                </a:gridCol>
                <a:gridCol w="3720006">
                  <a:extLst>
                    <a:ext uri="{9D8B030D-6E8A-4147-A177-3AD203B41FA5}">
                      <a16:colId xmlns:a16="http://schemas.microsoft.com/office/drawing/2014/main" val="3934910328"/>
                    </a:ext>
                  </a:extLst>
                </a:gridCol>
                <a:gridCol w="3720006">
                  <a:extLst>
                    <a:ext uri="{9D8B030D-6E8A-4147-A177-3AD203B41FA5}">
                      <a16:colId xmlns:a16="http://schemas.microsoft.com/office/drawing/2014/main" val="99710053"/>
                    </a:ext>
                  </a:extLst>
                </a:gridCol>
              </a:tblGrid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Byte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Hex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 dirty="0"/>
                        <a:t>Meaning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377418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 dirty="0"/>
                        <a:t>1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 dirty="0"/>
                        <a:t>02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STX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672337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 dirty="0"/>
                        <a:t>2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2B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'+'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977177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30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'0'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88428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 dirty="0"/>
                        <a:t>4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31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'1'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530331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5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32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'2'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1701560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6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33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'3'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2062425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7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34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'4'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824937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8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35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'5'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684328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9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4B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'K'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764111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10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47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'G'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8002877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11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20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Space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477657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12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47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'G' (Gross/Stable)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147381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13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0D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Carriage Return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977177"/>
                  </a:ext>
                </a:extLst>
              </a:tr>
              <a:tr h="28596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DE" sz="1400"/>
                        <a:t>14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/>
                        <a:t>0A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dirty="0"/>
                        <a:t>Line Feed</a:t>
                      </a:r>
                    </a:p>
                  </a:txBody>
                  <a:tcPr marL="71490" marR="71490" marT="35745" marB="3574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218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694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0EA62-17AD-C4E3-5AB7-7466EFE7F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Hands-On - Introduction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753BD-325C-C1C3-C8A1-E57AEFE543E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Integration Target (MGate MB3000-G2)</a:t>
            </a:r>
          </a:p>
          <a:p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D11B4B-794A-FE1A-9AB1-0BFF8602F5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to configure:</a:t>
            </a:r>
          </a:p>
          <a:p>
            <a:pPr lvl="1"/>
            <a:r>
              <a:rPr lang="en-US" dirty="0"/>
              <a:t>Frame detection starting at 0x02 (Start Delimiter)</a:t>
            </a:r>
          </a:p>
          <a:p>
            <a:pPr lvl="1"/>
            <a:r>
              <a:rPr lang="en-US" dirty="0"/>
              <a:t>Extract bytes 1–7 as weight with sign (Data, ASCII → integer 32bit)</a:t>
            </a:r>
          </a:p>
          <a:p>
            <a:pPr lvl="1"/>
            <a:r>
              <a:rPr lang="en-US" dirty="0"/>
              <a:t>Extract byte 8-9 (Unit, Constant)</a:t>
            </a:r>
          </a:p>
          <a:p>
            <a:pPr lvl="1"/>
            <a:r>
              <a:rPr lang="en-US" dirty="0"/>
              <a:t>Extract byte 10 (Space, Constant)</a:t>
            </a:r>
          </a:p>
          <a:p>
            <a:pPr lvl="1"/>
            <a:r>
              <a:rPr lang="en-US" dirty="0"/>
              <a:t>Extract byte 11 (Status, Constant)</a:t>
            </a:r>
          </a:p>
          <a:p>
            <a:pPr lvl="1"/>
            <a:r>
              <a:rPr lang="en-US" dirty="0"/>
              <a:t>Frame termination at 0x0D 0x0A (End Delimiter)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Map values into Modbus registers (Tags as Input Register)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467646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10697-1AAE-1B61-395C-270DFB041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27914A63-B3BE-95F4-EBEF-257B8E1B74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7883" y="2981866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0B59BC52-B969-F516-5DC7-BA6A95235809}"/>
              </a:ext>
            </a:extLst>
          </p:cNvPr>
          <p:cNvSpPr txBox="1"/>
          <p:nvPr/>
        </p:nvSpPr>
        <p:spPr>
          <a:xfrm>
            <a:off x="4182141" y="1792164"/>
            <a:ext cx="1301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MGate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MB3270-G2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A78BB743-BB82-53D1-DC46-44698BB9E33D}"/>
              </a:ext>
            </a:extLst>
          </p:cNvPr>
          <p:cNvSpPr txBox="1"/>
          <p:nvPr/>
        </p:nvSpPr>
        <p:spPr>
          <a:xfrm>
            <a:off x="2689737" y="3634608"/>
            <a:ext cx="18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LAN x: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192.168.127.200/24</a:t>
            </a: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4450A552-AF5E-A51C-1590-8CBC7C0F798B}"/>
              </a:ext>
            </a:extLst>
          </p:cNvPr>
          <p:cNvSpPr txBox="1"/>
          <p:nvPr/>
        </p:nvSpPr>
        <p:spPr>
          <a:xfrm>
            <a:off x="5206648" y="3194711"/>
            <a:ext cx="3390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Proprietary Serial/RS-232 (Consumer)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A79A2CCC-2C5F-384F-5A61-AD014BAF4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Hands-On </a:t>
            </a:r>
            <a:r>
              <a:rPr lang="en-US" dirty="0"/>
              <a:t>- Introduction</a:t>
            </a:r>
            <a:endParaRPr lang="zh-TW" alt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A8C25D5-1796-771E-6157-13FDD32CCE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Simplified Topology </a:t>
            </a:r>
            <a:endParaRPr lang="en-DE" dirty="0"/>
          </a:p>
        </p:txBody>
      </p:sp>
      <p:sp>
        <p:nvSpPr>
          <p:cNvPr id="6" name="文字方塊 9">
            <a:extLst>
              <a:ext uri="{FF2B5EF4-FFF2-40B4-BE49-F238E27FC236}">
                <a16:creationId xmlns:a16="http://schemas.microsoft.com/office/drawing/2014/main" id="{667CEAA3-D845-FED4-CFBE-4480EE20168A}"/>
              </a:ext>
            </a:extLst>
          </p:cNvPr>
          <p:cNvSpPr txBox="1"/>
          <p:nvPr/>
        </p:nvSpPr>
        <p:spPr>
          <a:xfrm>
            <a:off x="201837" y="4144082"/>
            <a:ext cx="2409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TCP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(Client / Master)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192.168.127.100/24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文字方塊 13">
            <a:extLst>
              <a:ext uri="{FF2B5EF4-FFF2-40B4-BE49-F238E27FC236}">
                <a16:creationId xmlns:a16="http://schemas.microsoft.com/office/drawing/2014/main" id="{05984FC5-8D67-FC17-04F4-E76B061C2C85}"/>
              </a:ext>
            </a:extLst>
          </p:cNvPr>
          <p:cNvSpPr txBox="1"/>
          <p:nvPr/>
        </p:nvSpPr>
        <p:spPr>
          <a:xfrm>
            <a:off x="322993" y="2563896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PC 1: raMBu2 </a:t>
            </a:r>
            <a:endParaRPr kumimoji="0" lang="en-US" altLang="zh-TW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9981B6-9EFD-A675-C1F7-3766537DF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94" y="3076587"/>
            <a:ext cx="1067874" cy="704826"/>
          </a:xfrm>
          <a:prstGeom prst="rect">
            <a:avLst/>
          </a:prstGeom>
        </p:spPr>
      </p:pic>
      <p:pic>
        <p:nvPicPr>
          <p:cNvPr id="37890" name="Picture 2">
            <a:extLst>
              <a:ext uri="{FF2B5EF4-FFF2-40B4-BE49-F238E27FC236}">
                <a16:creationId xmlns:a16="http://schemas.microsoft.com/office/drawing/2014/main" id="{5F8E4D21-63EA-942D-FEB6-F998606E0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616" y="2701123"/>
            <a:ext cx="685032" cy="16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字方塊 9">
            <a:extLst>
              <a:ext uri="{FF2B5EF4-FFF2-40B4-BE49-F238E27FC236}">
                <a16:creationId xmlns:a16="http://schemas.microsoft.com/office/drawing/2014/main" id="{8E47462E-30E6-8A33-5FF6-2368380F8C0A}"/>
              </a:ext>
            </a:extLst>
          </p:cNvPr>
          <p:cNvSpPr txBox="1"/>
          <p:nvPr/>
        </p:nvSpPr>
        <p:spPr>
          <a:xfrm>
            <a:off x="9263603" y="3774750"/>
            <a:ext cx="1816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Proprietary Serial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(Producer)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192.168.127.100/24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9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18F861D5-3AF2-DF03-01AA-30C3A29D69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83935" y="2701501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DB7E4AB-9B41-936F-FBCB-11F7BBB625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681" y="2797662"/>
            <a:ext cx="1067874" cy="704826"/>
          </a:xfrm>
          <a:prstGeom prst="rect">
            <a:avLst/>
          </a:prstGeom>
        </p:spPr>
      </p:pic>
      <p:pic>
        <p:nvPicPr>
          <p:cNvPr id="37903" name="Picture 6">
            <a:extLst>
              <a:ext uri="{FF2B5EF4-FFF2-40B4-BE49-F238E27FC236}">
                <a16:creationId xmlns:a16="http://schemas.microsoft.com/office/drawing/2014/main" id="{4ABE738E-0099-2485-52D7-CAD7BB6D8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4120">
            <a:off x="8564310" y="3216788"/>
            <a:ext cx="912317" cy="93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123D041-A6B0-D75C-EC05-0E1E797B6CB1}"/>
              </a:ext>
            </a:extLst>
          </p:cNvPr>
          <p:cNvSpPr txBox="1"/>
          <p:nvPr/>
        </p:nvSpPr>
        <p:spPr>
          <a:xfrm>
            <a:off x="8910204" y="1023983"/>
            <a:ext cx="2523560" cy="1600438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PComm</a:t>
            </a:r>
            <a:r>
              <a:rPr lang="en-US" sz="2400" dirty="0">
                <a:solidFill>
                  <a:srgbClr val="00B050"/>
                </a:solidFill>
              </a:rPr>
              <a:t> using Serial COM Port </a:t>
            </a:r>
          </a:p>
          <a:p>
            <a:r>
              <a:rPr lang="en-US" sz="1800" dirty="0">
                <a:solidFill>
                  <a:srgbClr val="00B050"/>
                </a:solidFill>
              </a:rPr>
              <a:t>UPort USB to Serial Adapter </a:t>
            </a:r>
          </a:p>
          <a:p>
            <a:endParaRPr lang="en-DE" sz="1400" dirty="0">
              <a:solidFill>
                <a:srgbClr val="00B050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4E14280-EFE1-EDCB-6170-FD6225E37458}"/>
              </a:ext>
            </a:extLst>
          </p:cNvPr>
          <p:cNvCxnSpPr>
            <a:cxnSpLocks/>
          </p:cNvCxnSpPr>
          <p:nvPr/>
        </p:nvCxnSpPr>
        <p:spPr>
          <a:xfrm>
            <a:off x="1059342" y="5671198"/>
            <a:ext cx="648072" cy="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1AFC159-64F6-A53E-BB53-42A129F8CA26}"/>
              </a:ext>
            </a:extLst>
          </p:cNvPr>
          <p:cNvCxnSpPr>
            <a:cxnSpLocks/>
          </p:cNvCxnSpPr>
          <p:nvPr/>
        </p:nvCxnSpPr>
        <p:spPr>
          <a:xfrm>
            <a:off x="1051678" y="5989133"/>
            <a:ext cx="655736" cy="0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D52BE06-33DC-373F-A7C1-66B6F9990B21}"/>
              </a:ext>
            </a:extLst>
          </p:cNvPr>
          <p:cNvSpPr txBox="1"/>
          <p:nvPr/>
        </p:nvSpPr>
        <p:spPr>
          <a:xfrm>
            <a:off x="1707414" y="5514703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Ethernet</a:t>
            </a:r>
            <a:endParaRPr lang="en-DE" sz="1400" dirty="0">
              <a:solidFill>
                <a:schemeClr val="accent5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E11BA06-3E3E-F9A8-FD73-4F652D6C1A2C}"/>
              </a:ext>
            </a:extLst>
          </p:cNvPr>
          <p:cNvSpPr txBox="1"/>
          <p:nvPr/>
        </p:nvSpPr>
        <p:spPr>
          <a:xfrm>
            <a:off x="1750689" y="5822480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Serial</a:t>
            </a:r>
            <a:endParaRPr lang="en-DE" sz="1400" dirty="0">
              <a:solidFill>
                <a:srgbClr val="00B05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B0527B-19ED-7DD3-D2A0-039DB01B681F}"/>
              </a:ext>
            </a:extLst>
          </p:cNvPr>
          <p:cNvSpPr txBox="1"/>
          <p:nvPr/>
        </p:nvSpPr>
        <p:spPr>
          <a:xfrm>
            <a:off x="2611822" y="5430237"/>
            <a:ext cx="8129587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600" dirty="0"/>
              <a:t>PC (Laptop) IP out of the 192.168.127.0 network, not conflicting with MGate IP</a:t>
            </a:r>
          </a:p>
          <a:p>
            <a:pPr lvl="1"/>
            <a:r>
              <a:rPr lang="en-US" sz="1600" dirty="0"/>
              <a:t>MGate default IP address is 192.168.127.254 </a:t>
            </a:r>
          </a:p>
          <a:p>
            <a:pPr lvl="1"/>
            <a:r>
              <a:rPr lang="en-US" sz="1600" dirty="0"/>
              <a:t>MGate IP address adjustment rule 192.168.127.[100 + &lt;table </a:t>
            </a:r>
            <a:r>
              <a:rPr lang="en-US" sz="1600" dirty="0" err="1"/>
              <a:t>nb.</a:t>
            </a:r>
            <a:r>
              <a:rPr lang="en-US" sz="1600" dirty="0"/>
              <a:t>&gt; + &lt;team </a:t>
            </a:r>
            <a:r>
              <a:rPr lang="en-US" sz="1600" dirty="0" err="1"/>
              <a:t>nb.</a:t>
            </a:r>
            <a:r>
              <a:rPr lang="en-US" sz="1600" dirty="0"/>
              <a:t>&gt;] </a:t>
            </a:r>
          </a:p>
          <a:p>
            <a:pPr lvl="2"/>
            <a:r>
              <a:rPr lang="en-US" sz="1400" dirty="0"/>
              <a:t>Example: If table number is 20, team 2 </a:t>
            </a:r>
            <a:r>
              <a:rPr lang="en-US" sz="1400" dirty="0">
                <a:sym typeface="Wingdings" panose="05000000000000000000" pitchFamily="2" charset="2"/>
              </a:rPr>
              <a:t> last octet is 100 + 20 + 2 = 122  IP = 192.168.127.122</a:t>
            </a:r>
            <a:endParaRPr lang="en-DE" sz="14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BD3449F-9C2E-4A29-E48A-0E0CEA55158C}"/>
              </a:ext>
            </a:extLst>
          </p:cNvPr>
          <p:cNvCxnSpPr>
            <a:cxnSpLocks/>
            <a:stCxn id="14" idx="3"/>
            <a:endCxn id="37890" idx="1"/>
          </p:cNvCxnSpPr>
          <p:nvPr/>
        </p:nvCxnSpPr>
        <p:spPr>
          <a:xfrm flipV="1">
            <a:off x="2143980" y="3531352"/>
            <a:ext cx="2377636" cy="9637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A4B9B98-0870-B4C7-AB1D-5ACC9C2BF519}"/>
              </a:ext>
            </a:extLst>
          </p:cNvPr>
          <p:cNvCxnSpPr>
            <a:cxnSpLocks/>
            <a:stCxn id="37890" idx="3"/>
            <a:endCxn id="37903" idx="0"/>
          </p:cNvCxnSpPr>
          <p:nvPr/>
        </p:nvCxnSpPr>
        <p:spPr>
          <a:xfrm>
            <a:off x="5206648" y="3531352"/>
            <a:ext cx="3366958" cy="18707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7861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10697-1AAE-1B61-395C-270DFB041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27914A63-B3BE-95F4-EBEF-257B8E1B74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4067" y="4583621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0B59BC52-B969-F516-5DC7-BA6A95235809}"/>
              </a:ext>
            </a:extLst>
          </p:cNvPr>
          <p:cNvSpPr txBox="1"/>
          <p:nvPr/>
        </p:nvSpPr>
        <p:spPr>
          <a:xfrm>
            <a:off x="4267866" y="2048705"/>
            <a:ext cx="1301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MGate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MB3270-G2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A6F1D08-77F8-64D5-8D10-1655007138D6}"/>
              </a:ext>
            </a:extLst>
          </p:cNvPr>
          <p:cNvSpPr txBox="1"/>
          <p:nvPr/>
        </p:nvSpPr>
        <p:spPr>
          <a:xfrm>
            <a:off x="261005" y="3105220"/>
            <a:ext cx="2409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TCP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(Client / Master)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192.168.128.100/24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A78BB743-BB82-53D1-DC46-44698BB9E33D}"/>
              </a:ext>
            </a:extLst>
          </p:cNvPr>
          <p:cNvSpPr txBox="1"/>
          <p:nvPr/>
        </p:nvSpPr>
        <p:spPr>
          <a:xfrm>
            <a:off x="2775462" y="3891149"/>
            <a:ext cx="18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LAN1: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192.168.127.200/24</a:t>
            </a: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B9377297-A49E-2232-EC8D-C39E52A449CA}"/>
              </a:ext>
            </a:extLst>
          </p:cNvPr>
          <p:cNvSpPr txBox="1"/>
          <p:nvPr/>
        </p:nvSpPr>
        <p:spPr>
          <a:xfrm>
            <a:off x="9146762" y="6404541"/>
            <a:ext cx="2482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ID1, 9600, 8, n, 1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0440116D-7A4B-B4D9-62B4-44ED38A01BA1}"/>
              </a:ext>
            </a:extLst>
          </p:cNvPr>
          <p:cNvSpPr txBox="1"/>
          <p:nvPr/>
        </p:nvSpPr>
        <p:spPr>
          <a:xfrm>
            <a:off x="9266949" y="4395513"/>
            <a:ext cx="226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Server (Slave)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(XY- MD02 Sensor)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31FE5B0E-A39E-7CBB-EDFA-D92A9EABCE69}"/>
              </a:ext>
            </a:extLst>
          </p:cNvPr>
          <p:cNvSpPr txBox="1"/>
          <p:nvPr/>
        </p:nvSpPr>
        <p:spPr>
          <a:xfrm>
            <a:off x="2957544" y="3118381"/>
            <a:ext cx="147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TCP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4450A552-AF5E-A51C-1590-8CBC7C0F798B}"/>
              </a:ext>
            </a:extLst>
          </p:cNvPr>
          <p:cNvSpPr txBox="1"/>
          <p:nvPr/>
        </p:nvSpPr>
        <p:spPr>
          <a:xfrm>
            <a:off x="5148628" y="3590544"/>
            <a:ext cx="3390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Proprietary Serial/RS-232 (Consume)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0898030C-0FBC-B552-9941-978365BBF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656" y="4576110"/>
            <a:ext cx="3243296" cy="201666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A4C56C0-BBC5-A63E-454F-8E7391D6EADF}"/>
              </a:ext>
            </a:extLst>
          </p:cNvPr>
          <p:cNvSpPr txBox="1"/>
          <p:nvPr/>
        </p:nvSpPr>
        <p:spPr>
          <a:xfrm>
            <a:off x="5699659" y="4871705"/>
            <a:ext cx="2212293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6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Serial interface: </a:t>
            </a:r>
            <a:r>
              <a:rPr kumimoji="0" lang="en-US" sz="1467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Port 1</a:t>
            </a:r>
            <a:endParaRPr kumimoji="0" lang="en-DE" sz="1467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文字方塊 13">
            <a:extLst>
              <a:ext uri="{FF2B5EF4-FFF2-40B4-BE49-F238E27FC236}">
                <a16:creationId xmlns:a16="http://schemas.microsoft.com/office/drawing/2014/main" id="{48555425-A972-C951-1C18-83251638735D}"/>
              </a:ext>
            </a:extLst>
          </p:cNvPr>
          <p:cNvSpPr txBox="1"/>
          <p:nvPr/>
        </p:nvSpPr>
        <p:spPr>
          <a:xfrm>
            <a:off x="350209" y="1671070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PC 2: raMBu2 </a:t>
            </a:r>
            <a:endParaRPr kumimoji="0" lang="en-US" altLang="zh-TW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A79A2CCC-2C5F-384F-5A61-AD014BAF4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Hands-On </a:t>
            </a:r>
            <a:r>
              <a:rPr lang="en-US" dirty="0"/>
              <a:t>- Introduction</a:t>
            </a:r>
            <a:endParaRPr lang="zh-TW" alt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1F76DB4-5B50-1D93-01D7-89049FCF2D5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Full Topology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D2A482-E006-BCEF-45BC-9645BC8C0D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2470" y="4940362"/>
            <a:ext cx="854664" cy="1330556"/>
          </a:xfrm>
          <a:prstGeom prst="rect">
            <a:avLst/>
          </a:prstGeom>
        </p:spPr>
      </p:pic>
      <p:pic>
        <p:nvPicPr>
          <p:cNvPr id="4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18D220E2-EDCC-0929-AF0D-DED083B1C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4994" y="2013269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EC6F6E-3BD0-8062-B65F-B6646D917D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739" y="2110946"/>
            <a:ext cx="1067874" cy="704826"/>
          </a:xfrm>
          <a:prstGeom prst="rect">
            <a:avLst/>
          </a:prstGeom>
        </p:spPr>
      </p:pic>
      <p:sp>
        <p:nvSpPr>
          <p:cNvPr id="6" name="文字方塊 9">
            <a:extLst>
              <a:ext uri="{FF2B5EF4-FFF2-40B4-BE49-F238E27FC236}">
                <a16:creationId xmlns:a16="http://schemas.microsoft.com/office/drawing/2014/main" id="{667CEAA3-D845-FED4-CFBE-4480EE20168A}"/>
              </a:ext>
            </a:extLst>
          </p:cNvPr>
          <p:cNvSpPr txBox="1"/>
          <p:nvPr/>
        </p:nvSpPr>
        <p:spPr>
          <a:xfrm>
            <a:off x="263000" y="5552711"/>
            <a:ext cx="2409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TCP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(Client / Master)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192.168.127.100/24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文字方塊 13">
            <a:extLst>
              <a:ext uri="{FF2B5EF4-FFF2-40B4-BE49-F238E27FC236}">
                <a16:creationId xmlns:a16="http://schemas.microsoft.com/office/drawing/2014/main" id="{05984FC5-8D67-FC17-04F4-E76B061C2C85}"/>
              </a:ext>
            </a:extLst>
          </p:cNvPr>
          <p:cNvSpPr txBox="1"/>
          <p:nvPr/>
        </p:nvSpPr>
        <p:spPr>
          <a:xfrm>
            <a:off x="479177" y="4165651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PC 1: raMBu2 </a:t>
            </a:r>
            <a:endParaRPr kumimoji="0" lang="en-US" altLang="zh-TW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9981B6-9EFD-A675-C1F7-3766537DF0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178" y="4678342"/>
            <a:ext cx="1067874" cy="704826"/>
          </a:xfrm>
          <a:prstGeom prst="rect">
            <a:avLst/>
          </a:prstGeom>
        </p:spPr>
      </p:pic>
      <p:pic>
        <p:nvPicPr>
          <p:cNvPr id="37890" name="Picture 2">
            <a:extLst>
              <a:ext uri="{FF2B5EF4-FFF2-40B4-BE49-F238E27FC236}">
                <a16:creationId xmlns:a16="http://schemas.microsoft.com/office/drawing/2014/main" id="{5F8E4D21-63EA-942D-FEB6-F998606E0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06" y="2887304"/>
            <a:ext cx="685032" cy="166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文字方塊 31">
            <a:extLst>
              <a:ext uri="{FF2B5EF4-FFF2-40B4-BE49-F238E27FC236}">
                <a16:creationId xmlns:a16="http://schemas.microsoft.com/office/drawing/2014/main" id="{40DDD99B-8B87-07A5-2D10-23F32FFF6D63}"/>
              </a:ext>
            </a:extLst>
          </p:cNvPr>
          <p:cNvSpPr txBox="1"/>
          <p:nvPr/>
        </p:nvSpPr>
        <p:spPr>
          <a:xfrm>
            <a:off x="2982436" y="3662333"/>
            <a:ext cx="147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TCP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文字方塊 11">
            <a:extLst>
              <a:ext uri="{FF2B5EF4-FFF2-40B4-BE49-F238E27FC236}">
                <a16:creationId xmlns:a16="http://schemas.microsoft.com/office/drawing/2014/main" id="{4AB68CB3-A275-A5CD-0447-F47D97B0882F}"/>
              </a:ext>
            </a:extLst>
          </p:cNvPr>
          <p:cNvSpPr txBox="1"/>
          <p:nvPr/>
        </p:nvSpPr>
        <p:spPr>
          <a:xfrm>
            <a:off x="2824220" y="2665450"/>
            <a:ext cx="177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LAN2: </a:t>
            </a:r>
            <a:b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192.168.128.200/24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7" name="文字方塊 9">
            <a:extLst>
              <a:ext uri="{FF2B5EF4-FFF2-40B4-BE49-F238E27FC236}">
                <a16:creationId xmlns:a16="http://schemas.microsoft.com/office/drawing/2014/main" id="{8E47462E-30E6-8A33-5FF6-2368380F8C0A}"/>
              </a:ext>
            </a:extLst>
          </p:cNvPr>
          <p:cNvSpPr txBox="1"/>
          <p:nvPr/>
        </p:nvSpPr>
        <p:spPr>
          <a:xfrm>
            <a:off x="9369368" y="3056826"/>
            <a:ext cx="1816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Proprietary Serial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(Produce)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192.168.x.100/24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8" name="文字方塊 13">
            <a:extLst>
              <a:ext uri="{FF2B5EF4-FFF2-40B4-BE49-F238E27FC236}">
                <a16:creationId xmlns:a16="http://schemas.microsoft.com/office/drawing/2014/main" id="{A6FAED4D-78CC-E8F5-057F-6229AD3066FF}"/>
              </a:ext>
            </a:extLst>
          </p:cNvPr>
          <p:cNvSpPr txBox="1"/>
          <p:nvPr/>
        </p:nvSpPr>
        <p:spPr>
          <a:xfrm>
            <a:off x="9166730" y="1659602"/>
            <a:ext cx="2246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PC </a:t>
            </a:r>
            <a:r>
              <a:rPr lang="en-US" altLang="zh-TW" sz="1400" b="1"/>
              <a:t>1</a:t>
            </a:r>
            <a:r>
              <a:rPr kumimoji="0" lang="en-US" altLang="zh-TW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or 2: </a:t>
            </a: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PComm</a:t>
            </a:r>
            <a:endParaRPr kumimoji="0" lang="en-US" altLang="zh-TW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9" name="Picture 2" descr="微軟Microsoft Surface Laptop 4 13吋(i5/8G/512G白金) 5BT-00053 | 其他系列| Yahoo奇摩購物中心">
            <a:extLst>
              <a:ext uri="{FF2B5EF4-FFF2-40B4-BE49-F238E27FC236}">
                <a16:creationId xmlns:a16="http://schemas.microsoft.com/office/drawing/2014/main" id="{18F861D5-3AF2-DF03-01AA-30C3A29D69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01515" y="2001801"/>
            <a:ext cx="1576097" cy="11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DB7E4AB-9B41-936F-FBCB-11F7BBB625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9260" y="2099478"/>
            <a:ext cx="1067874" cy="704826"/>
          </a:xfrm>
          <a:prstGeom prst="rect">
            <a:avLst/>
          </a:prstGeom>
        </p:spPr>
      </p:pic>
      <p:sp>
        <p:nvSpPr>
          <p:cNvPr id="61" name="文字方塊 33">
            <a:extLst>
              <a:ext uri="{FF2B5EF4-FFF2-40B4-BE49-F238E27FC236}">
                <a16:creationId xmlns:a16="http://schemas.microsoft.com/office/drawing/2014/main" id="{10F547FC-EFF2-F6FC-8B5F-005A28CE3013}"/>
              </a:ext>
            </a:extLst>
          </p:cNvPr>
          <p:cNvSpPr txBox="1"/>
          <p:nvPr/>
        </p:nvSpPr>
        <p:spPr>
          <a:xfrm>
            <a:off x="5274138" y="4344288"/>
            <a:ext cx="20271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Modbus RTU/RS-485 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7903" name="Picture 6">
            <a:extLst>
              <a:ext uri="{FF2B5EF4-FFF2-40B4-BE49-F238E27FC236}">
                <a16:creationId xmlns:a16="http://schemas.microsoft.com/office/drawing/2014/main" id="{4ABE738E-0099-2485-52D7-CAD7BB6D8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5679">
            <a:off x="8574697" y="2346379"/>
            <a:ext cx="936952" cy="95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12493478-C723-6E54-CCB0-6D011B646E08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2261091" y="2572392"/>
            <a:ext cx="2263087" cy="919361"/>
          </a:xfrm>
          <a:prstGeom prst="bentConnector3">
            <a:avLst>
              <a:gd name="adj1" fmla="val 20012"/>
            </a:avLst>
          </a:prstGeom>
          <a:ln w="38100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7B7622C6-1942-C22E-BC52-E4E93559E277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2300164" y="3698298"/>
            <a:ext cx="2222300" cy="1444446"/>
          </a:xfrm>
          <a:prstGeom prst="bentConnector3">
            <a:avLst>
              <a:gd name="adj1" fmla="val 20104"/>
            </a:avLst>
          </a:prstGeom>
          <a:ln w="38100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C6B9AC61-A0EB-F12F-A296-60281D97EC48}"/>
              </a:ext>
            </a:extLst>
          </p:cNvPr>
          <p:cNvCxnSpPr>
            <a:cxnSpLocks/>
          </p:cNvCxnSpPr>
          <p:nvPr/>
        </p:nvCxnSpPr>
        <p:spPr>
          <a:xfrm flipV="1">
            <a:off x="5309652" y="3172530"/>
            <a:ext cx="3325683" cy="796010"/>
          </a:xfrm>
          <a:prstGeom prst="bentConnector2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691663C6-12AA-30DB-6D6C-3AEE39FE6015}"/>
              </a:ext>
            </a:extLst>
          </p:cNvPr>
          <p:cNvCxnSpPr>
            <a:cxnSpLocks/>
          </p:cNvCxnSpPr>
          <p:nvPr/>
        </p:nvCxnSpPr>
        <p:spPr>
          <a:xfrm>
            <a:off x="5303109" y="4296326"/>
            <a:ext cx="4566674" cy="1309314"/>
          </a:xfrm>
          <a:prstGeom prst="bentConnector3">
            <a:avLst>
              <a:gd name="adj1" fmla="val 72839"/>
            </a:avLst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35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51FC85-3493-414B-97FE-CFA083107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133" dirty="0"/>
              <a:t>Hands-On </a:t>
            </a:r>
            <a:r>
              <a:rPr lang="en-US" sz="4400" dirty="0"/>
              <a:t>- Introduction</a:t>
            </a:r>
            <a:endParaRPr lang="en-DE" sz="4133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418B5-F01D-42B0-A8F6-B84B643D18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/>
              <a:t>Hardware &amp; Software Prerequisites</a:t>
            </a:r>
            <a:endParaRPr lang="en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F1FBAC-6EAD-473A-AF41-91709EBC0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1 x 24 VDC Power Supply (For device power, see also QIG for information how to power up the device)</a:t>
            </a:r>
          </a:p>
          <a:p>
            <a:r>
              <a:rPr lang="en-US" dirty="0"/>
              <a:t>1 x MGate-MB3250–G2</a:t>
            </a:r>
          </a:p>
          <a:p>
            <a:r>
              <a:rPr lang="en-US" dirty="0"/>
              <a:t>1 x UPort 1150</a:t>
            </a:r>
          </a:p>
          <a:p>
            <a:r>
              <a:rPr lang="en-US" dirty="0"/>
              <a:t>1 x RS232 Serial Cable</a:t>
            </a:r>
          </a:p>
          <a:p>
            <a:r>
              <a:rPr lang="en-US" dirty="0"/>
              <a:t>1 x PC with: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PC Administration Rights required (IP change needed)</a:t>
            </a: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Native Ethernet Port (LAN connective required)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Software preinstall</a:t>
            </a:r>
          </a:p>
          <a:p>
            <a:pPr lvl="2"/>
            <a:r>
              <a:rPr lang="en-US" dirty="0"/>
              <a:t>Device Search Utility v3.x</a:t>
            </a:r>
          </a:p>
          <a:p>
            <a:pPr lvl="2"/>
            <a:r>
              <a:rPr lang="en-US" dirty="0"/>
              <a:t>UPort Driver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PComm Terminal emulator</a:t>
            </a:r>
          </a:p>
        </p:txBody>
      </p:sp>
    </p:spTree>
    <p:extLst>
      <p:ext uri="{BB962C8B-B14F-4D97-AF65-F5344CB8AC3E}">
        <p14:creationId xmlns:p14="http://schemas.microsoft.com/office/powerpoint/2010/main" val="2214819503"/>
      </p:ext>
    </p:extLst>
  </p:cSld>
  <p:clrMapOvr>
    <a:masterClrMapping/>
  </p:clrMapOvr>
</p:sld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  <SharedWithUsers xmlns="c21419a8-5d08-433c-89f5-1cd804b0cc75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fca4a3da0e641772d617eb5aec78f1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dc63d6e394e7082f5676da1c8b9d9284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7F0C88-2F4C-454E-81EC-F4F0D60F0792}">
  <ds:schemaRefs>
    <ds:schemaRef ds:uri="ebec2d4f-c5e7-428f-82ad-b839a0b29b1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06d1cc0-38f1-43e8-90df-fac1e92deaa1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c21419a8-5d08-433c-89f5-1cd804b0cc75"/>
    <ds:schemaRef ds:uri="573ce642-f512-4837-a674-e86e9929dce5"/>
  </ds:schemaRefs>
</ds:datastoreItem>
</file>

<file path=customXml/itemProps2.xml><?xml version="1.0" encoding="utf-8"?>
<ds:datastoreItem xmlns:ds="http://schemas.openxmlformats.org/officeDocument/2006/customXml" ds:itemID="{7E98E9A7-364F-4D4D-803C-15B6C7D3A3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718377-8D6B-47B4-999E-94F621F32B2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6358</TotalTime>
  <Words>1509</Words>
  <Application>Microsoft Office PowerPoint</Application>
  <PresentationFormat>Custom</PresentationFormat>
  <Paragraphs>308</Paragraphs>
  <Slides>32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Arial</vt:lpstr>
      <vt:lpstr>Arial Unicode MS</vt:lpstr>
      <vt:lpstr>Wingdings</vt:lpstr>
      <vt:lpstr>1_Moxa_template</vt:lpstr>
      <vt:lpstr>2_Moxa_template</vt:lpstr>
      <vt:lpstr>MGate MB3x70-G2 Proprietary Serial Protocol Hands-On Introduction</vt:lpstr>
      <vt:lpstr>Hands-On - Introduction</vt:lpstr>
      <vt:lpstr>Hands-On - Introduction</vt:lpstr>
      <vt:lpstr>Hands-On - Introduction</vt:lpstr>
      <vt:lpstr>Hands-On - Introduction</vt:lpstr>
      <vt:lpstr>Hands-On - Introduction</vt:lpstr>
      <vt:lpstr>Hands-On - Introduction</vt:lpstr>
      <vt:lpstr>Hands-On - Introduction</vt:lpstr>
      <vt:lpstr>Hands-On - Introduction</vt:lpstr>
      <vt:lpstr>Hands-On - Introduction </vt:lpstr>
      <vt:lpstr>Questions?</vt:lpstr>
      <vt:lpstr>Hands-On </vt:lpstr>
      <vt:lpstr>Hands-On – Part 1</vt:lpstr>
      <vt:lpstr>Hands-On – Part 1</vt:lpstr>
      <vt:lpstr>Hands-On – Part 1</vt:lpstr>
      <vt:lpstr>Hands-On – Part 1</vt:lpstr>
      <vt:lpstr>Hands-On – Part 1</vt:lpstr>
      <vt:lpstr>Hands-On – Part 1</vt:lpstr>
      <vt:lpstr>Hands-On – Part 2</vt:lpstr>
      <vt:lpstr>Hands-On – Part 2</vt:lpstr>
      <vt:lpstr>Hands-On – Part 2</vt:lpstr>
      <vt:lpstr>Hands-On – Part 2</vt:lpstr>
      <vt:lpstr>Hands-On – Part 2</vt:lpstr>
      <vt:lpstr>Hands-On – Part 2</vt:lpstr>
      <vt:lpstr>Hands-On – Part 2</vt:lpstr>
      <vt:lpstr>Hands-On – Part 2</vt:lpstr>
      <vt:lpstr>Hands-On – Part 2</vt:lpstr>
      <vt:lpstr>Questions?</vt:lpstr>
      <vt:lpstr>PowerPoint Presentation</vt:lpstr>
      <vt:lpstr>Appendix A </vt:lpstr>
      <vt:lpstr>Appendix B</vt:lpstr>
      <vt:lpstr>Appendix 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Freda WM Wan (溫晏誼)</dc:creator>
  <cp:lastModifiedBy>Christian Gromeier</cp:lastModifiedBy>
  <cp:revision>380</cp:revision>
  <dcterms:modified xsi:type="dcterms:W3CDTF">2026-03-03T17:25:53Z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