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tif" ContentType="image/tiff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theme/theme3.xml" ContentType="application/vnd.openxmlformats-officedocument.theme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notesSlides/notesSlide5.xml" ContentType="application/vnd.openxmlformats-officedocument.presentationml.notesSlid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autoCompressPictures="0">
  <p:sldMasterIdLst>
    <p:sldMasterId id="2147483723" r:id="rId4"/>
    <p:sldMasterId id="2147483809" r:id="rId5"/>
    <p:sldMasterId id="2147483774" r:id="rId6"/>
    <p:sldMasterId id="2147483839" r:id="rId7"/>
  </p:sldMasterIdLst>
  <p:notesMasterIdLst>
    <p:notesMasterId r:id="rId32"/>
  </p:notesMasterIdLst>
  <p:handoutMasterIdLst>
    <p:handoutMasterId r:id="rId33"/>
  </p:handoutMasterIdLst>
  <p:sldIdLst>
    <p:sldId id="2147471432" r:id="rId8"/>
    <p:sldId id="2147471433" r:id="rId9"/>
    <p:sldId id="2147471434" r:id="rId10"/>
    <p:sldId id="2147471471" r:id="rId11"/>
    <p:sldId id="2147471472" r:id="rId12"/>
    <p:sldId id="2147471473" r:id="rId13"/>
    <p:sldId id="2147471474" r:id="rId14"/>
    <p:sldId id="2147471476" r:id="rId15"/>
    <p:sldId id="2147471475" r:id="rId16"/>
    <p:sldId id="2147471477" r:id="rId17"/>
    <p:sldId id="2147471478" r:id="rId18"/>
    <p:sldId id="2147471378" r:id="rId19"/>
    <p:sldId id="2147471427" r:id="rId20"/>
    <p:sldId id="2147471454" r:id="rId21"/>
    <p:sldId id="2147471455" r:id="rId22"/>
    <p:sldId id="2147471456" r:id="rId23"/>
    <p:sldId id="2147471457" r:id="rId24"/>
    <p:sldId id="2147471458" r:id="rId25"/>
    <p:sldId id="2147471467" r:id="rId26"/>
    <p:sldId id="2147471468" r:id="rId27"/>
    <p:sldId id="2147471469" r:id="rId28"/>
    <p:sldId id="2147471470" r:id="rId29"/>
    <p:sldId id="2147471453" r:id="rId30"/>
    <p:sldId id="2147471452" r:id="rId31"/>
  </p:sldIdLst>
  <p:sldSz cx="12193588" cy="68580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466A1E35-EF01-74F6-7B75-BC57C0606F02}" name="AliciaCF Wang" initials="AW" userId="S::AliciaCF_Wang@moxa.com::8a420a26-9659-41cd-9719-f34266f01133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8787"/>
    <a:srgbClr val="4CABAB"/>
    <a:srgbClr val="DBEFEF"/>
    <a:srgbClr val="FFFF99"/>
    <a:srgbClr val="008880"/>
    <a:srgbClr val="333333"/>
    <a:srgbClr val="767171"/>
    <a:srgbClr val="212633"/>
    <a:srgbClr val="FFFFFF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97B5529-680D-4B8E-85C4-3D1D22E85426}" v="2" dt="2026-03-05T21:13:43.692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7CE84F3-28C3-443E-9E96-99CF82512B78}" styleName="深色樣式 1 - 輔色 2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wholeTbl>
    <a:band1H>
      <a:tcStyle>
        <a:tcBdr/>
        <a:fill>
          <a:solidFill>
            <a:schemeClr val="accent2">
              <a:shade val="60000"/>
            </a:schemeClr>
          </a:solidFill>
        </a:fill>
      </a:tcStyle>
    </a:band1H>
    <a:band1V>
      <a:tcStyle>
        <a:tcBdr/>
        <a:fill>
          <a:solidFill>
            <a:schemeClr val="accent2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2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2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2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93296810-A885-4BE3-A3E7-6D5BEEA58F35}" styleName="中等深淺樣式 2 - 輔色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EB9631B5-78F2-41C9-869B-9F39066F8104}" styleName="中等深淺樣式 3 - 輔色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8EC20E35-A176-4012-BC5E-935CFFF8708E}" styleName="中等深淺樣式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585" autoAdjust="0"/>
    <p:restoredTop sz="72727" autoAdjust="0"/>
  </p:normalViewPr>
  <p:slideViewPr>
    <p:cSldViewPr snapToGrid="0">
      <p:cViewPr varScale="1">
        <p:scale>
          <a:sx n="92" d="100"/>
          <a:sy n="92" d="100"/>
        </p:scale>
        <p:origin x="1164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26" Type="http://schemas.openxmlformats.org/officeDocument/2006/relationships/slide" Target="slides/slide19.xml"/><Relationship Id="rId39" Type="http://schemas.microsoft.com/office/2018/10/relationships/authors" Target="authors.xml"/><Relationship Id="rId21" Type="http://schemas.openxmlformats.org/officeDocument/2006/relationships/slide" Target="slides/slide14.xml"/><Relationship Id="rId34" Type="http://schemas.openxmlformats.org/officeDocument/2006/relationships/presProps" Target="presProps.xml"/><Relationship Id="rId7" Type="http://schemas.openxmlformats.org/officeDocument/2006/relationships/slideMaster" Target="slideMasters/slideMaster4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5" Type="http://schemas.openxmlformats.org/officeDocument/2006/relationships/slide" Target="slides/slide18.xml"/><Relationship Id="rId33" Type="http://schemas.openxmlformats.org/officeDocument/2006/relationships/handoutMaster" Target="handoutMasters/handoutMaster1.xml"/><Relationship Id="rId38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openxmlformats.org/officeDocument/2006/relationships/slide" Target="slides/slide9.xml"/><Relationship Id="rId20" Type="http://schemas.openxmlformats.org/officeDocument/2006/relationships/slide" Target="slides/slide13.xml"/><Relationship Id="rId29" Type="http://schemas.openxmlformats.org/officeDocument/2006/relationships/slide" Target="slides/slide22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4.xml"/><Relationship Id="rId24" Type="http://schemas.openxmlformats.org/officeDocument/2006/relationships/slide" Target="slides/slide17.xml"/><Relationship Id="rId32" Type="http://schemas.openxmlformats.org/officeDocument/2006/relationships/notesMaster" Target="notesMasters/notesMaster1.xml"/><Relationship Id="rId37" Type="http://schemas.openxmlformats.org/officeDocument/2006/relationships/tableStyles" Target="tableStyle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8.xml"/><Relationship Id="rId23" Type="http://schemas.openxmlformats.org/officeDocument/2006/relationships/slide" Target="slides/slide16.xml"/><Relationship Id="rId28" Type="http://schemas.openxmlformats.org/officeDocument/2006/relationships/slide" Target="slides/slide21.xml"/><Relationship Id="rId36" Type="http://schemas.openxmlformats.org/officeDocument/2006/relationships/theme" Target="theme/theme1.xml"/><Relationship Id="rId10" Type="http://schemas.openxmlformats.org/officeDocument/2006/relationships/slide" Target="slides/slide3.xml"/><Relationship Id="rId19" Type="http://schemas.openxmlformats.org/officeDocument/2006/relationships/slide" Target="slides/slide12.xml"/><Relationship Id="rId31" Type="http://schemas.openxmlformats.org/officeDocument/2006/relationships/slide" Target="slides/slide24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openxmlformats.org/officeDocument/2006/relationships/slide" Target="slides/slide15.xml"/><Relationship Id="rId27" Type="http://schemas.openxmlformats.org/officeDocument/2006/relationships/slide" Target="slides/slide20.xml"/><Relationship Id="rId30" Type="http://schemas.openxmlformats.org/officeDocument/2006/relationships/slide" Target="slides/slide23.xml"/><Relationship Id="rId35" Type="http://schemas.openxmlformats.org/officeDocument/2006/relationships/viewProps" Target="viewProps.xml"/><Relationship Id="rId8" Type="http://schemas.openxmlformats.org/officeDocument/2006/relationships/slide" Target="slides/slide1.xml"/><Relationship Id="rId3" Type="http://schemas.openxmlformats.org/officeDocument/2006/relationships/customXml" Target="../customXml/item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>
            <a:extLst>
              <a:ext uri="{FF2B5EF4-FFF2-40B4-BE49-F238E27FC236}">
                <a16:creationId xmlns:a16="http://schemas.microsoft.com/office/drawing/2014/main" id="{B5226473-8370-5A0C-B558-DF62F7D72AE4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TW" altLang="en-US"/>
          </a:p>
        </p:txBody>
      </p:sp>
      <p:sp>
        <p:nvSpPr>
          <p:cNvPr id="3" name="日期版面配置區 2">
            <a:extLst>
              <a:ext uri="{FF2B5EF4-FFF2-40B4-BE49-F238E27FC236}">
                <a16:creationId xmlns:a16="http://schemas.microsoft.com/office/drawing/2014/main" id="{9709864C-D48E-0F76-5FC8-6DBD3BE39B3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7A001B3-6FD1-DD43-B0F4-6EE862799995}" type="datetimeFigureOut">
              <a:rPr kumimoji="1" lang="zh-TW" altLang="en-US" smtClean="0"/>
              <a:t>2026/3/5</a:t>
            </a:fld>
            <a:endParaRPr kumimoji="1" lang="zh-TW" altLang="en-US"/>
          </a:p>
        </p:txBody>
      </p:sp>
      <p:sp>
        <p:nvSpPr>
          <p:cNvPr id="4" name="頁尾版面配置區 3">
            <a:extLst>
              <a:ext uri="{FF2B5EF4-FFF2-40B4-BE49-F238E27FC236}">
                <a16:creationId xmlns:a16="http://schemas.microsoft.com/office/drawing/2014/main" id="{4A666960-FC74-6280-D673-0F8F761307E1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TW" altLang="en-US"/>
          </a:p>
        </p:txBody>
      </p:sp>
      <p:sp>
        <p:nvSpPr>
          <p:cNvPr id="5" name="投影片編號版面配置區 4">
            <a:extLst>
              <a:ext uri="{FF2B5EF4-FFF2-40B4-BE49-F238E27FC236}">
                <a16:creationId xmlns:a16="http://schemas.microsoft.com/office/drawing/2014/main" id="{3AC5879B-B190-7E04-AC43-27C48CD26697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A39BA74-C848-1B4F-B7EC-FE1AA86315BF}" type="slidenum">
              <a:rPr kumimoji="1" lang="zh-TW" altLang="en-US" smtClean="0"/>
              <a:t>‹#›</a:t>
            </a:fld>
            <a:endParaRPr kumimoji="1" lang="zh-TW" altLang="en-US"/>
          </a:p>
        </p:txBody>
      </p:sp>
    </p:spTree>
    <p:extLst>
      <p:ext uri="{BB962C8B-B14F-4D97-AF65-F5344CB8AC3E}">
        <p14:creationId xmlns:p14="http://schemas.microsoft.com/office/powerpoint/2010/main" val="884975545"/>
      </p:ext>
    </p:extLst>
  </p:cSld>
  <p:clrMap bg1="lt1" tx1="dk1" bg2="lt2" tx2="dk2" accent1="accent1" accent2="accent2" accent3="accent3" accent4="accent4" accent5="accent5" accent6="accent6" hlink="hlink" folHlink="folHlink"/>
  <p:extLst>
    <p:ext uri="{56416CCD-93CA-4268-BC5B-53C4BB910035}">
      <p15:sldGuideLst xmlns:p15="http://schemas.microsoft.com/office/powerpoint/2012/main">
        <p15:guide id="1" orient="horz" pos="2880" userDrawn="1">
          <p15:clr>
            <a:srgbClr val="F26B43"/>
          </p15:clr>
        </p15:guide>
        <p15:guide id="2" pos="2160" userDrawn="1">
          <p15:clr>
            <a:srgbClr val="F26B43"/>
          </p15:clr>
        </p15:guide>
      </p15:sldGuideLst>
    </p:ext>
  </p:extLst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5875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1829374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53C2F05-9392-F708-0191-CFF1174EB61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ACDF68C-7FC4-A148-FD96-DA4445F7BF3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A44216B-EB7F-3151-D09C-08E6BD70458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5875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9874696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F1D1E0C-7571-03AF-6F41-1A4F4BC4112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1C794F6-2111-6B42-347E-E0985FDD7C4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FD57F75-E355-B2D7-B732-E2B113DF8BB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5875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8087123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10D9C83-6A90-A026-C65F-0DC9F4DFE42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1691204-C4F4-A51C-DB08-4E6F97E8C89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2F1D6C2-4D36-BC7E-0F5C-424C9A0B518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5875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9575981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366004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sv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0.sv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hyperlink" Target="http://www.com.tw/" TargetMode="External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0.sv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.xml"/><Relationship Id="rId5" Type="http://schemas.openxmlformats.org/officeDocument/2006/relationships/hyperlink" Target="http://www.com.tw/" TargetMode="External"/><Relationship Id="rId4" Type="http://schemas.openxmlformats.org/officeDocument/2006/relationships/image" Target="../media/image10.svg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svg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19.png"/></Relationships>
</file>

<file path=ppt/slideLayouts/_rels/slideLayout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19.png"/></Relationships>
</file>

<file path=ppt/slideLayouts/_rels/slideLayout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7.svg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4.xml"/></Relationships>
</file>

<file path=ppt/slideLayouts/_rels/slideLayout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4.xml"/></Relationships>
</file>

<file path=ppt/slideLayouts/_rels/slideLayout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4.xml"/></Relationships>
</file>

<file path=ppt/slideLayouts/_rels/slideLayout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4.xml"/></Relationships>
</file>

<file path=ppt/slideLayouts/_rels/slideLayout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4.xml"/></Relationships>
</file>

<file path=ppt/slideLayouts/_rels/slideLayout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4.xml"/></Relationships>
</file>

<file path=ppt/slideLayouts/_rels/slideLayout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19.png"/></Relationships>
</file>

<file path=ppt/slideLayouts/_rels/slideLayout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19.png"/></Relationships>
</file>

<file path=ppt/slideLayouts/_rels/slideLayout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Master" Target="../slideMasters/slideMaster4.xml"/></Relationships>
</file>

<file path=ppt/slideLayouts/_rels/slideLayout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sv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sv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over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 descr="一張含有 服裝, 布, 水, 青綠色 的圖片&#10;&#10;自動產生的描述">
            <a:extLst>
              <a:ext uri="{FF2B5EF4-FFF2-40B4-BE49-F238E27FC236}">
                <a16:creationId xmlns:a16="http://schemas.microsoft.com/office/drawing/2014/main" id="{ECFE994D-0EF3-CF8F-99C4-3832D775B80E}"/>
              </a:ext>
            </a:extLst>
          </p:cNvPr>
          <p:cNvPicPr>
            <a:picLocks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58127" y="0"/>
            <a:ext cx="11277334" cy="4606183"/>
          </a:xfrm>
          <a:prstGeom prst="rect">
            <a:avLst/>
          </a:prstGeom>
        </p:spPr>
      </p:pic>
      <p:sp>
        <p:nvSpPr>
          <p:cNvPr id="9" name="文字版面配置區 4">
            <a:extLst>
              <a:ext uri="{FF2B5EF4-FFF2-40B4-BE49-F238E27FC236}">
                <a16:creationId xmlns:a16="http://schemas.microsoft.com/office/drawing/2014/main" id="{062C76DE-2B8B-C068-B528-8A8BE454300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69765" y="1911530"/>
            <a:ext cx="10234671" cy="1109576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None/>
              <a:defRPr lang="zh-TW" altLang="en-US" sz="4800" b="1" i="0" u="none" strike="noStrike" kern="1200" cap="none" dirty="0">
                <a:solidFill>
                  <a:schemeClr val="bg1"/>
                </a:solidFill>
                <a:latin typeface="+mn-lt"/>
                <a:ea typeface="+mn-ea"/>
                <a:cs typeface="Arial" pitchFamily="34" charset="0"/>
                <a:sym typeface="Arial"/>
              </a:defRPr>
            </a:lvl1pPr>
          </a:lstStyle>
          <a:p>
            <a:pPr lvl="0"/>
            <a:r>
              <a:rPr lang="en-US" altLang="zh-TW"/>
              <a:t>Click to edit master title styles</a:t>
            </a:r>
            <a:endParaRPr kumimoji="1" lang="zh-TW" altLang="en-US"/>
          </a:p>
        </p:txBody>
      </p:sp>
      <p:sp>
        <p:nvSpPr>
          <p:cNvPr id="13" name="文字版面配置區 4">
            <a:extLst>
              <a:ext uri="{FF2B5EF4-FFF2-40B4-BE49-F238E27FC236}">
                <a16:creationId xmlns:a16="http://schemas.microsoft.com/office/drawing/2014/main" id="{937B59BC-041B-068F-1245-1843B1BA1BC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15144" y="4839730"/>
            <a:ext cx="5581650" cy="497025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spcBef>
                <a:spcPts val="0"/>
              </a:spcBef>
              <a:buNone/>
              <a:defRPr lang="zh-TW" altLang="en-US" sz="2600" b="1" i="0" u="none" strike="noStrike" cap="none" dirty="0">
                <a:solidFill>
                  <a:schemeClr val="tx2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lvl="0"/>
            <a:r>
              <a:rPr kumimoji="1" lang="en-US" altLang="zh-TW"/>
              <a:t>Click to add presenter’s name</a:t>
            </a:r>
            <a:endParaRPr kumimoji="1" lang="zh-TW" altLang="en-US"/>
          </a:p>
        </p:txBody>
      </p:sp>
      <p:sp>
        <p:nvSpPr>
          <p:cNvPr id="14" name="文字版面配置區 4">
            <a:extLst>
              <a:ext uri="{FF2B5EF4-FFF2-40B4-BE49-F238E27FC236}">
                <a16:creationId xmlns:a16="http://schemas.microsoft.com/office/drawing/2014/main" id="{29CDE9E1-0114-BD26-4231-08C504A15D3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15144" y="5345781"/>
            <a:ext cx="5581650" cy="329682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spcBef>
                <a:spcPts val="0"/>
              </a:spcBef>
              <a:buNone/>
              <a:defRPr lang="zh-TW" altLang="en-US" sz="1800" b="0" i="0" u="none" strike="noStrike" cap="none" dirty="0">
                <a:solidFill>
                  <a:schemeClr val="tx2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lvl="0"/>
            <a:r>
              <a:rPr kumimoji="1" lang="en-US" altLang="zh-TW"/>
              <a:t>Click to add presenter’s title</a:t>
            </a:r>
            <a:endParaRPr kumimoji="1" lang="zh-TW" altLang="en-US"/>
          </a:p>
        </p:txBody>
      </p:sp>
      <p:pic>
        <p:nvPicPr>
          <p:cNvPr id="7" name="圖形 6">
            <a:extLst>
              <a:ext uri="{FF2B5EF4-FFF2-40B4-BE49-F238E27FC236}">
                <a16:creationId xmlns:a16="http://schemas.microsoft.com/office/drawing/2014/main" id="{A4898908-9F47-F2B8-E4B2-6635BFFEF8D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652607" y="6028720"/>
            <a:ext cx="2180787" cy="320400"/>
          </a:xfrm>
          <a:prstGeom prst="rect">
            <a:avLst/>
          </a:prstGeom>
        </p:spPr>
      </p:pic>
      <p:sp>
        <p:nvSpPr>
          <p:cNvPr id="8" name="文字版面配置區 4">
            <a:extLst>
              <a:ext uri="{FF2B5EF4-FFF2-40B4-BE49-F238E27FC236}">
                <a16:creationId xmlns:a16="http://schemas.microsoft.com/office/drawing/2014/main" id="{3A9E6C47-87B1-D509-3F4F-C5980E8CD9CB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15938" y="6021288"/>
            <a:ext cx="5581650" cy="33422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spcBef>
                <a:spcPts val="0"/>
              </a:spcBef>
              <a:buNone/>
              <a:defRPr lang="zh-TW" altLang="en-US" sz="1600" b="0" i="0" u="none" strike="noStrike" cap="none" baseline="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lvl="0"/>
            <a:r>
              <a:rPr kumimoji="1" lang="en-US" altLang="zh-TW"/>
              <a:t>Click to add date (e.g. January 1, 2024)</a:t>
            </a:r>
            <a:endParaRPr kumimoji="1" lang="zh-TW" altLang="en-US"/>
          </a:p>
        </p:txBody>
      </p:sp>
    </p:spTree>
    <p:extLst>
      <p:ext uri="{BB962C8B-B14F-4D97-AF65-F5344CB8AC3E}">
        <p14:creationId xmlns:p14="http://schemas.microsoft.com/office/powerpoint/2010/main" val="11516935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Devid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圖片 11" descr="一張含有 天空, 水, 戶外, 空中 的圖片&#10;&#10;自動產生的描述">
            <a:extLst>
              <a:ext uri="{FF2B5EF4-FFF2-40B4-BE49-F238E27FC236}">
                <a16:creationId xmlns:a16="http://schemas.microsoft.com/office/drawing/2014/main" id="{84A1A4B9-375C-6A69-F60C-E15D43C6420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"/>
            <a:ext cx="9366837" cy="6858000"/>
          </a:xfrm>
          <a:prstGeom prst="rect">
            <a:avLst/>
          </a:prstGeom>
        </p:spPr>
      </p:pic>
      <p:sp>
        <p:nvSpPr>
          <p:cNvPr id="2" name="手繪多邊形 1">
            <a:extLst>
              <a:ext uri="{FF2B5EF4-FFF2-40B4-BE49-F238E27FC236}">
                <a16:creationId xmlns:a16="http://schemas.microsoft.com/office/drawing/2014/main" id="{1BC3D86C-9C1B-392F-C809-E9789469CF85}"/>
              </a:ext>
            </a:extLst>
          </p:cNvPr>
          <p:cNvSpPr/>
          <p:nvPr userDrawn="1"/>
        </p:nvSpPr>
        <p:spPr>
          <a:xfrm flipH="1" flipV="1">
            <a:off x="4401084" y="-1"/>
            <a:ext cx="7805236" cy="6858001"/>
          </a:xfrm>
          <a:custGeom>
            <a:avLst/>
            <a:gdLst>
              <a:gd name="connsiteX0" fmla="*/ 5335204 w 8213940"/>
              <a:gd name="connsiteY0" fmla="*/ 6858001 h 6858001"/>
              <a:gd name="connsiteX1" fmla="*/ 4624004 w 8213940"/>
              <a:gd name="connsiteY1" fmla="*/ 6858001 h 6858001"/>
              <a:gd name="connsiteX2" fmla="*/ 4351772 w 8213940"/>
              <a:gd name="connsiteY2" fmla="*/ 6858001 h 6858001"/>
              <a:gd name="connsiteX3" fmla="*/ 3950871 w 8213940"/>
              <a:gd name="connsiteY3" fmla="*/ 6858001 h 6858001"/>
              <a:gd name="connsiteX4" fmla="*/ 3640572 w 8213940"/>
              <a:gd name="connsiteY4" fmla="*/ 6858001 h 6858001"/>
              <a:gd name="connsiteX5" fmla="*/ 3239671 w 8213940"/>
              <a:gd name="connsiteY5" fmla="*/ 6858001 h 6858001"/>
              <a:gd name="connsiteX6" fmla="*/ 2967439 w 8213940"/>
              <a:gd name="connsiteY6" fmla="*/ 6858001 h 6858001"/>
              <a:gd name="connsiteX7" fmla="*/ 2256239 w 8213940"/>
              <a:gd name="connsiteY7" fmla="*/ 6858001 h 6858001"/>
              <a:gd name="connsiteX8" fmla="*/ 1384333 w 8213940"/>
              <a:gd name="connsiteY8" fmla="*/ 6858001 h 6858001"/>
              <a:gd name="connsiteX9" fmla="*/ 0 w 8213940"/>
              <a:gd name="connsiteY9" fmla="*/ 6858001 h 6858001"/>
              <a:gd name="connsiteX10" fmla="*/ 0 w 8213940"/>
              <a:gd name="connsiteY10" fmla="*/ 1 h 6858001"/>
              <a:gd name="connsiteX11" fmla="*/ 1384333 w 8213940"/>
              <a:gd name="connsiteY11" fmla="*/ 1 h 6858001"/>
              <a:gd name="connsiteX12" fmla="*/ 2256239 w 8213940"/>
              <a:gd name="connsiteY12" fmla="*/ 1 h 6858001"/>
              <a:gd name="connsiteX13" fmla="*/ 2256239 w 8213940"/>
              <a:gd name="connsiteY13" fmla="*/ 0 h 6858001"/>
              <a:gd name="connsiteX14" fmla="*/ 2967439 w 8213940"/>
              <a:gd name="connsiteY14" fmla="*/ 0 h 6858001"/>
              <a:gd name="connsiteX15" fmla="*/ 3239671 w 8213940"/>
              <a:gd name="connsiteY15" fmla="*/ 0 h 6858001"/>
              <a:gd name="connsiteX16" fmla="*/ 3640572 w 8213940"/>
              <a:gd name="connsiteY16" fmla="*/ 0 h 6858001"/>
              <a:gd name="connsiteX17" fmla="*/ 3950871 w 8213940"/>
              <a:gd name="connsiteY17" fmla="*/ 0 h 6858001"/>
              <a:gd name="connsiteX18" fmla="*/ 4351772 w 8213940"/>
              <a:gd name="connsiteY18" fmla="*/ 0 h 6858001"/>
              <a:gd name="connsiteX19" fmla="*/ 4624004 w 8213940"/>
              <a:gd name="connsiteY19" fmla="*/ 0 h 6858001"/>
              <a:gd name="connsiteX20" fmla="*/ 5134975 w 8213940"/>
              <a:gd name="connsiteY20" fmla="*/ 0 h 6858001"/>
              <a:gd name="connsiteX21" fmla="*/ 5335204 w 8213940"/>
              <a:gd name="connsiteY21" fmla="*/ 0 h 6858001"/>
              <a:gd name="connsiteX22" fmla="*/ 5846175 w 8213940"/>
              <a:gd name="connsiteY22" fmla="*/ 0 h 6858001"/>
              <a:gd name="connsiteX23" fmla="*/ 6118407 w 8213940"/>
              <a:gd name="connsiteY23" fmla="*/ 0 h 6858001"/>
              <a:gd name="connsiteX24" fmla="*/ 6519308 w 8213940"/>
              <a:gd name="connsiteY24" fmla="*/ 0 h 6858001"/>
              <a:gd name="connsiteX25" fmla="*/ 6829607 w 8213940"/>
              <a:gd name="connsiteY25" fmla="*/ 0 h 6858001"/>
              <a:gd name="connsiteX26" fmla="*/ 7230508 w 8213940"/>
              <a:gd name="connsiteY26" fmla="*/ 0 h 6858001"/>
              <a:gd name="connsiteX27" fmla="*/ 7502740 w 8213940"/>
              <a:gd name="connsiteY27" fmla="*/ 0 h 6858001"/>
              <a:gd name="connsiteX28" fmla="*/ 8213940 w 8213940"/>
              <a:gd name="connsiteY28" fmla="*/ 0 h 6858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8213940" h="6858001">
                <a:moveTo>
                  <a:pt x="5335204" y="6858001"/>
                </a:moveTo>
                <a:lnTo>
                  <a:pt x="4624004" y="6858001"/>
                </a:lnTo>
                <a:lnTo>
                  <a:pt x="4351772" y="6858001"/>
                </a:lnTo>
                <a:lnTo>
                  <a:pt x="3950871" y="6858001"/>
                </a:lnTo>
                <a:lnTo>
                  <a:pt x="3640572" y="6858001"/>
                </a:lnTo>
                <a:lnTo>
                  <a:pt x="3239671" y="6858001"/>
                </a:lnTo>
                <a:lnTo>
                  <a:pt x="2967439" y="6858001"/>
                </a:lnTo>
                <a:lnTo>
                  <a:pt x="2256239" y="6858001"/>
                </a:lnTo>
                <a:lnTo>
                  <a:pt x="1384333" y="6858001"/>
                </a:lnTo>
                <a:lnTo>
                  <a:pt x="0" y="6858001"/>
                </a:lnTo>
                <a:lnTo>
                  <a:pt x="0" y="1"/>
                </a:lnTo>
                <a:lnTo>
                  <a:pt x="1384333" y="1"/>
                </a:lnTo>
                <a:lnTo>
                  <a:pt x="2256239" y="1"/>
                </a:lnTo>
                <a:lnTo>
                  <a:pt x="2256239" y="0"/>
                </a:lnTo>
                <a:lnTo>
                  <a:pt x="2967439" y="0"/>
                </a:lnTo>
                <a:lnTo>
                  <a:pt x="3239671" y="0"/>
                </a:lnTo>
                <a:lnTo>
                  <a:pt x="3640572" y="0"/>
                </a:lnTo>
                <a:lnTo>
                  <a:pt x="3950871" y="0"/>
                </a:lnTo>
                <a:lnTo>
                  <a:pt x="4351772" y="0"/>
                </a:lnTo>
                <a:lnTo>
                  <a:pt x="4624004" y="0"/>
                </a:lnTo>
                <a:lnTo>
                  <a:pt x="5134975" y="0"/>
                </a:lnTo>
                <a:lnTo>
                  <a:pt x="5335204" y="0"/>
                </a:lnTo>
                <a:lnTo>
                  <a:pt x="5846175" y="0"/>
                </a:lnTo>
                <a:lnTo>
                  <a:pt x="6118407" y="0"/>
                </a:lnTo>
                <a:lnTo>
                  <a:pt x="6519308" y="0"/>
                </a:lnTo>
                <a:lnTo>
                  <a:pt x="6829607" y="0"/>
                </a:lnTo>
                <a:lnTo>
                  <a:pt x="7230508" y="0"/>
                </a:lnTo>
                <a:lnTo>
                  <a:pt x="7502740" y="0"/>
                </a:lnTo>
                <a:lnTo>
                  <a:pt x="8213940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TW" altLang="en-US"/>
          </a:p>
        </p:txBody>
      </p:sp>
      <p:pic>
        <p:nvPicPr>
          <p:cNvPr id="4" name="圖形 3">
            <a:extLst>
              <a:ext uri="{FF2B5EF4-FFF2-40B4-BE49-F238E27FC236}">
                <a16:creationId xmlns:a16="http://schemas.microsoft.com/office/drawing/2014/main" id="{645A4185-9C1B-AB4E-CD78-20EE99A9DF70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874213" y="6483973"/>
            <a:ext cx="1127148" cy="165600"/>
          </a:xfrm>
          <a:prstGeom prst="rect">
            <a:avLst/>
          </a:prstGeom>
        </p:spPr>
      </p:pic>
      <p:sp>
        <p:nvSpPr>
          <p:cNvPr id="6" name="標題 1">
            <a:extLst>
              <a:ext uri="{FF2B5EF4-FFF2-40B4-BE49-F238E27FC236}">
                <a16:creationId xmlns:a16="http://schemas.microsoft.com/office/drawing/2014/main" id="{3D76AE74-F0F1-8FC1-E6EC-33D38567BA8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759723" y="2725752"/>
            <a:ext cx="4976718" cy="1819261"/>
          </a:xfrm>
          <a:prstGeom prst="rect">
            <a:avLst/>
          </a:prstGeom>
        </p:spPr>
        <p:txBody>
          <a:bodyPr anchor="t"/>
          <a:lstStyle>
            <a:lvl1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lang="zh-TW" altLang="en-US" sz="4600" b="0" i="0" u="none" strike="noStrike" cap="none" baseline="0" dirty="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r>
              <a:rPr kumimoji="1" lang="en-US" altLang="zh-TW"/>
              <a:t>Click to edit master title styles</a:t>
            </a:r>
            <a:endParaRPr kumimoji="1" lang="zh-TW" altLang="en-US"/>
          </a:p>
        </p:txBody>
      </p:sp>
    </p:spTree>
    <p:extLst>
      <p:ext uri="{BB962C8B-B14F-4D97-AF65-F5344CB8AC3E}">
        <p14:creationId xmlns:p14="http://schemas.microsoft.com/office/powerpoint/2010/main" val="24141229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lank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圖片 6">
            <a:extLst>
              <a:ext uri="{FF2B5EF4-FFF2-40B4-BE49-F238E27FC236}">
                <a16:creationId xmlns:a16="http://schemas.microsoft.com/office/drawing/2014/main" id="{F29F7220-A3DD-B82C-71F3-F65118B368F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biLevel thresh="2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21776" y="6465415"/>
            <a:ext cx="1086321" cy="184425"/>
          </a:xfrm>
          <a:prstGeom prst="rect">
            <a:avLst/>
          </a:prstGeom>
        </p:spPr>
      </p:pic>
      <p:sp>
        <p:nvSpPr>
          <p:cNvPr id="4" name="標題 1">
            <a:extLst>
              <a:ext uri="{FF2B5EF4-FFF2-40B4-BE49-F238E27FC236}">
                <a16:creationId xmlns:a16="http://schemas.microsoft.com/office/drawing/2014/main" id="{4E4916F1-4268-DDE1-6026-A8EAC277B46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98845" y="2704207"/>
            <a:ext cx="7995673" cy="1278196"/>
          </a:xfrm>
          <a:prstGeom prst="rect">
            <a:avLst/>
          </a:prstGeom>
        </p:spPr>
        <p:txBody>
          <a:bodyPr anchor="t"/>
          <a:lstStyle>
            <a:lvl1pPr marR="0" algn="l" defTabSz="914400" rtl="0" eaLnBrk="1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FontTx/>
              <a:buNone/>
              <a:defRPr lang="zh-TW" altLang="en-US" sz="4600" b="0" i="0" u="none" strike="noStrike" kern="1200" cap="none" dirty="0">
                <a:solidFill>
                  <a:schemeClr val="lt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  <a:sym typeface="Arial"/>
              </a:defRPr>
            </a:lvl1pPr>
          </a:lstStyle>
          <a:p>
            <a:r>
              <a:rPr kumimoji="1" lang="en-US" altLang="zh-TW"/>
              <a:t>Click to edit master title styles</a:t>
            </a:r>
            <a:endParaRPr kumimoji="1" lang="zh-TW" altLang="en-US"/>
          </a:p>
        </p:txBody>
      </p:sp>
    </p:spTree>
    <p:extLst>
      <p:ext uri="{BB962C8B-B14F-4D97-AF65-F5344CB8AC3E}">
        <p14:creationId xmlns:p14="http://schemas.microsoft.com/office/powerpoint/2010/main" val="89978123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E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圖片版面配置區 2">
            <a:extLst>
              <a:ext uri="{FF2B5EF4-FFF2-40B4-BE49-F238E27FC236}">
                <a16:creationId xmlns:a16="http://schemas.microsoft.com/office/drawing/2014/main" id="{736A50A2-A452-9257-4EA2-BF7C6A09169E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" y="0"/>
            <a:ext cx="12193588" cy="685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t"/>
          <a:lstStyle>
            <a:lvl1pPr algn="l">
              <a:defRPr kumimoji="1" lang="en-US" altLang="zh-TW" sz="1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126997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1" lang="en-US" altLang="zh-TW"/>
              <a:t>Click icon to insert an image</a:t>
            </a:r>
          </a:p>
        </p:txBody>
      </p:sp>
      <p:sp>
        <p:nvSpPr>
          <p:cNvPr id="3" name="手繪多邊形 2">
            <a:extLst>
              <a:ext uri="{FF2B5EF4-FFF2-40B4-BE49-F238E27FC236}">
                <a16:creationId xmlns:a16="http://schemas.microsoft.com/office/drawing/2014/main" id="{DF9FBA6D-DC35-8AF4-BCC7-4932EBB35B72}"/>
              </a:ext>
            </a:extLst>
          </p:cNvPr>
          <p:cNvSpPr/>
          <p:nvPr userDrawn="1"/>
        </p:nvSpPr>
        <p:spPr>
          <a:xfrm>
            <a:off x="4884821" y="3428920"/>
            <a:ext cx="7308766" cy="3429080"/>
          </a:xfrm>
          <a:custGeom>
            <a:avLst/>
            <a:gdLst>
              <a:gd name="connsiteX0" fmla="*/ 1307794 w 7969002"/>
              <a:gd name="connsiteY0" fmla="*/ 313527 h 3429080"/>
              <a:gd name="connsiteX1" fmla="*/ 1307794 w 7969002"/>
              <a:gd name="connsiteY1" fmla="*/ 3429080 h 3429080"/>
              <a:gd name="connsiteX2" fmla="*/ 0 w 7969002"/>
              <a:gd name="connsiteY2" fmla="*/ 3429080 h 3429080"/>
              <a:gd name="connsiteX3" fmla="*/ 1439401 w 7969002"/>
              <a:gd name="connsiteY3" fmla="*/ 0 h 3429080"/>
              <a:gd name="connsiteX4" fmla="*/ 2751452 w 7969002"/>
              <a:gd name="connsiteY4" fmla="*/ 0 h 3429080"/>
              <a:gd name="connsiteX5" fmla="*/ 3045902 w 7969002"/>
              <a:gd name="connsiteY5" fmla="*/ 0 h 3429080"/>
              <a:gd name="connsiteX6" fmla="*/ 4357953 w 7969002"/>
              <a:gd name="connsiteY6" fmla="*/ 0 h 3429080"/>
              <a:gd name="connsiteX7" fmla="*/ 4918846 w 7969002"/>
              <a:gd name="connsiteY7" fmla="*/ 0 h 3429080"/>
              <a:gd name="connsiteX8" fmla="*/ 6230896 w 7969002"/>
              <a:gd name="connsiteY8" fmla="*/ 0 h 3429080"/>
              <a:gd name="connsiteX9" fmla="*/ 6656951 w 7969002"/>
              <a:gd name="connsiteY9" fmla="*/ 0 h 3429080"/>
              <a:gd name="connsiteX10" fmla="*/ 7969002 w 7969002"/>
              <a:gd name="connsiteY10" fmla="*/ 0 h 3429080"/>
              <a:gd name="connsiteX11" fmla="*/ 7969002 w 7969002"/>
              <a:gd name="connsiteY11" fmla="*/ 3429080 h 3429080"/>
              <a:gd name="connsiteX12" fmla="*/ 6656951 w 7969002"/>
              <a:gd name="connsiteY12" fmla="*/ 3429080 h 3429080"/>
              <a:gd name="connsiteX13" fmla="*/ 2619848 w 7969002"/>
              <a:gd name="connsiteY13" fmla="*/ 3429080 h 3429080"/>
              <a:gd name="connsiteX14" fmla="*/ 2619845 w 7969002"/>
              <a:gd name="connsiteY14" fmla="*/ 3429080 h 3429080"/>
              <a:gd name="connsiteX15" fmla="*/ 1312051 w 7969002"/>
              <a:gd name="connsiteY15" fmla="*/ 3429080 h 3429080"/>
              <a:gd name="connsiteX16" fmla="*/ 1307797 w 7969002"/>
              <a:gd name="connsiteY16" fmla="*/ 3429080 h 3429080"/>
              <a:gd name="connsiteX17" fmla="*/ 1307797 w 7969002"/>
              <a:gd name="connsiteY17" fmla="*/ 313521 h 34290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7969002" h="3429080">
                <a:moveTo>
                  <a:pt x="1307794" y="313527"/>
                </a:moveTo>
                <a:lnTo>
                  <a:pt x="1307794" y="3429080"/>
                </a:lnTo>
                <a:lnTo>
                  <a:pt x="0" y="3429080"/>
                </a:lnTo>
                <a:close/>
                <a:moveTo>
                  <a:pt x="1439401" y="0"/>
                </a:moveTo>
                <a:lnTo>
                  <a:pt x="2751452" y="0"/>
                </a:lnTo>
                <a:lnTo>
                  <a:pt x="3045902" y="0"/>
                </a:lnTo>
                <a:lnTo>
                  <a:pt x="4357953" y="0"/>
                </a:lnTo>
                <a:lnTo>
                  <a:pt x="4918846" y="0"/>
                </a:lnTo>
                <a:lnTo>
                  <a:pt x="6230896" y="0"/>
                </a:lnTo>
                <a:lnTo>
                  <a:pt x="6656951" y="0"/>
                </a:lnTo>
                <a:lnTo>
                  <a:pt x="7969002" y="0"/>
                </a:lnTo>
                <a:lnTo>
                  <a:pt x="7969002" y="3429080"/>
                </a:lnTo>
                <a:lnTo>
                  <a:pt x="6656951" y="3429080"/>
                </a:lnTo>
                <a:lnTo>
                  <a:pt x="2619848" y="3429080"/>
                </a:lnTo>
                <a:lnTo>
                  <a:pt x="2619845" y="3429080"/>
                </a:lnTo>
                <a:lnTo>
                  <a:pt x="1312051" y="3429080"/>
                </a:lnTo>
                <a:lnTo>
                  <a:pt x="1307797" y="3429080"/>
                </a:lnTo>
                <a:lnTo>
                  <a:pt x="1307797" y="313521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TW" altLang="en-US"/>
          </a:p>
        </p:txBody>
      </p:sp>
      <p:sp>
        <p:nvSpPr>
          <p:cNvPr id="4" name="Google Shape;314;p44">
            <a:extLst>
              <a:ext uri="{FF2B5EF4-FFF2-40B4-BE49-F238E27FC236}">
                <a16:creationId xmlns:a16="http://schemas.microsoft.com/office/drawing/2014/main" id="{F9773D12-9666-E042-B919-E9CDAE7FEF84}"/>
              </a:ext>
            </a:extLst>
          </p:cNvPr>
          <p:cNvSpPr txBox="1"/>
          <p:nvPr userDrawn="1"/>
        </p:nvSpPr>
        <p:spPr>
          <a:xfrm>
            <a:off x="6342235" y="4178291"/>
            <a:ext cx="4558376" cy="110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33" tIns="45700" rIns="91433" bIns="45700" anchor="t" anchorCtr="0">
            <a:noAutofit/>
          </a:bodyPr>
          <a:lstStyle/>
          <a:p>
            <a:r>
              <a:rPr lang="en-US" altLang="zh-TW" sz="5800">
                <a:solidFill>
                  <a:schemeClr val="lt1"/>
                </a:solidFill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  <a:sym typeface="Montserrat Medium"/>
              </a:rPr>
              <a:t>Thank You</a:t>
            </a:r>
          </a:p>
        </p:txBody>
      </p:sp>
      <p:sp>
        <p:nvSpPr>
          <p:cNvPr id="5" name="Google Shape;315;p44">
            <a:extLst>
              <a:ext uri="{FF2B5EF4-FFF2-40B4-BE49-F238E27FC236}">
                <a16:creationId xmlns:a16="http://schemas.microsoft.com/office/drawing/2014/main" id="{0F0CEE83-DE88-A346-9C66-6D92F110053F}"/>
              </a:ext>
            </a:extLst>
          </p:cNvPr>
          <p:cNvSpPr txBox="1"/>
          <p:nvPr userDrawn="1"/>
        </p:nvSpPr>
        <p:spPr>
          <a:xfrm>
            <a:off x="6342235" y="5141744"/>
            <a:ext cx="5215098" cy="6641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33" tIns="45700" rIns="91433" bIns="45700" anchor="t" anchorCtr="0">
            <a:noAutofit/>
          </a:bodyPr>
          <a:lstStyle/>
          <a:p>
            <a:pPr lvl="0">
              <a:lnSpc>
                <a:spcPct val="115000"/>
              </a:lnSpc>
            </a:pPr>
            <a:r>
              <a:rPr lang="en-US" altLang="zh-TW" sz="1800">
                <a:solidFill>
                  <a:srgbClr val="FFFFFF"/>
                </a:solidFill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  <a:sym typeface="Montserrat"/>
              </a:rPr>
              <a:t>For further information, visit </a:t>
            </a:r>
            <a:r>
              <a:rPr lang="en-US" altLang="zh-TW" sz="1800">
                <a:solidFill>
                  <a:srgbClr val="FFFFFF"/>
                </a:solidFill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  <a:sym typeface="Montserrat"/>
                <a:hlinkClick r:id="rId2"/>
              </a:rPr>
              <a:t>www.com.tw</a:t>
            </a:r>
            <a:r>
              <a:rPr lang="en-US" altLang="zh-TW" sz="1800">
                <a:solidFill>
                  <a:srgbClr val="FFFFFF"/>
                </a:solidFill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  <a:sym typeface="Montserrat"/>
              </a:rPr>
              <a:t>.</a:t>
            </a:r>
            <a:r>
              <a:rPr lang="en-US" altLang="zh-TW" sz="1800" baseline="0">
                <a:solidFill>
                  <a:srgbClr val="FFFFFF"/>
                </a:solidFill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  <a:sym typeface="Montserrat"/>
              </a:rPr>
              <a:t> </a:t>
            </a:r>
            <a:r>
              <a:rPr lang="en-US" altLang="zh-TW" sz="1800">
                <a:solidFill>
                  <a:srgbClr val="FFFFFF"/>
                </a:solidFill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  <a:sym typeface="Montserrat"/>
              </a:rPr>
              <a:t>  </a:t>
            </a:r>
          </a:p>
        </p:txBody>
      </p:sp>
      <p:pic>
        <p:nvPicPr>
          <p:cNvPr id="6" name="圖形 1">
            <a:extLst>
              <a:ext uri="{FF2B5EF4-FFF2-40B4-BE49-F238E27FC236}">
                <a16:creationId xmlns:a16="http://schemas.microsoft.com/office/drawing/2014/main" id="{361FEDE6-8ABD-B60E-AF33-C4AC8B5FAEB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874213" y="6483973"/>
            <a:ext cx="1127148" cy="165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8503822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 preserve="1">
  <p:cSld name="1_E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7" name="TextBox 7"/>
          <p:cNvSpPr txBox="1"/>
          <p:nvPr/>
        </p:nvSpPr>
        <p:spPr>
          <a:xfrm>
            <a:off x="7178217" y="1595545"/>
            <a:ext cx="4321374" cy="107721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wrap="none" lIns="60959" rIns="60959" anchor="ctr">
            <a:spAutoFit/>
          </a:bodyPr>
          <a:lstStyle>
            <a:lvl1pPr>
              <a:spcBef>
                <a:spcPts val="1100"/>
              </a:spcBef>
              <a:defRPr sz="4800" b="1">
                <a:solidFill>
                  <a:schemeClr val="accent1"/>
                </a:solidFill>
              </a:defRPr>
            </a:lvl1pPr>
          </a:lstStyle>
          <a:p>
            <a:r>
              <a:rPr sz="6400"/>
              <a:t>Thank You</a:t>
            </a:r>
          </a:p>
        </p:txBody>
      </p:sp>
      <p:pic>
        <p:nvPicPr>
          <p:cNvPr id="3" name="圖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8217" y="3105644"/>
            <a:ext cx="11480298" cy="3752356"/>
          </a:xfrm>
          <a:prstGeom prst="rect">
            <a:avLst/>
          </a:prstGeom>
        </p:spPr>
      </p:pic>
      <p:sp>
        <p:nvSpPr>
          <p:cNvPr id="4" name="TextBox 7">
            <a:extLst>
              <a:ext uri="{FF2B5EF4-FFF2-40B4-BE49-F238E27FC236}">
                <a16:creationId xmlns:a16="http://schemas.microsoft.com/office/drawing/2014/main" id="{0301ECC4-0EDA-63C7-7452-29496796D280}"/>
              </a:ext>
            </a:extLst>
          </p:cNvPr>
          <p:cNvSpPr txBox="1"/>
          <p:nvPr userDrawn="1"/>
        </p:nvSpPr>
        <p:spPr>
          <a:xfrm>
            <a:off x="875448" y="5961194"/>
            <a:ext cx="2954174" cy="3840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wrap="none" lIns="60959" rIns="60959" anchor="ctr">
            <a:normAutofit/>
          </a:bodyPr>
          <a:lstStyle>
            <a:lvl1pPr>
              <a:defRPr sz="1200">
                <a:solidFill>
                  <a:schemeClr val="accent1"/>
                </a:solidFill>
              </a:defRPr>
            </a:lvl1pPr>
          </a:lstStyle>
          <a:p>
            <a:r>
              <a:rPr>
                <a:solidFill>
                  <a:schemeClr val="accent3"/>
                </a:solidFill>
              </a:rPr>
              <a:t>© Moxa Inc. All rights reserved.</a:t>
            </a:r>
          </a:p>
        </p:txBody>
      </p:sp>
      <p:pic>
        <p:nvPicPr>
          <p:cNvPr id="6" name="圖形 1">
            <a:extLst>
              <a:ext uri="{FF2B5EF4-FFF2-40B4-BE49-F238E27FC236}">
                <a16:creationId xmlns:a16="http://schemas.microsoft.com/office/drawing/2014/main" id="{361FEDE6-8ABD-B60E-AF33-C4AC8B5FAEB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49109" y="5563962"/>
            <a:ext cx="2400842" cy="352731"/>
          </a:xfrm>
          <a:prstGeom prst="rect">
            <a:avLst/>
          </a:prstGeom>
        </p:spPr>
      </p:pic>
      <p:sp>
        <p:nvSpPr>
          <p:cNvPr id="10" name="Google Shape;315;p44">
            <a:extLst>
              <a:ext uri="{FF2B5EF4-FFF2-40B4-BE49-F238E27FC236}">
                <a16:creationId xmlns:a16="http://schemas.microsoft.com/office/drawing/2014/main" id="{0F0CEE83-DE88-A346-9C66-6D92F110053F}"/>
              </a:ext>
            </a:extLst>
          </p:cNvPr>
          <p:cNvSpPr txBox="1"/>
          <p:nvPr userDrawn="1"/>
        </p:nvSpPr>
        <p:spPr>
          <a:xfrm>
            <a:off x="7178217" y="2591330"/>
            <a:ext cx="4817030" cy="6641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33" tIns="45700" rIns="91433" bIns="45700" anchor="t" anchorCtr="0">
            <a:noAutofit/>
          </a:bodyPr>
          <a:lstStyle/>
          <a:p>
            <a:pPr lvl="0">
              <a:lnSpc>
                <a:spcPct val="115000"/>
              </a:lnSpc>
            </a:pPr>
            <a:r>
              <a:rPr lang="en-US" altLang="zh-TW" sz="1800">
                <a:solidFill>
                  <a:schemeClr val="tx1"/>
                </a:solidFill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  <a:sym typeface="Montserrat"/>
              </a:rPr>
              <a:t>For further information, visit </a:t>
            </a:r>
            <a:r>
              <a:rPr lang="en-US" altLang="zh-TW" sz="1800">
                <a:solidFill>
                  <a:schemeClr val="tx1"/>
                </a:solidFill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  <a:sym typeface="Montserrat"/>
                <a:hlinkClick r:id="rId5"/>
              </a:rPr>
              <a:t>www.moxa.com</a:t>
            </a:r>
            <a:r>
              <a:rPr lang="en-US" altLang="zh-TW" sz="1800">
                <a:solidFill>
                  <a:schemeClr val="tx1"/>
                </a:solidFill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  <a:sym typeface="Montserrat"/>
              </a:rPr>
              <a:t>.</a:t>
            </a:r>
            <a:r>
              <a:rPr lang="en-US" altLang="zh-TW" sz="1800" baseline="0">
                <a:solidFill>
                  <a:schemeClr val="tx1"/>
                </a:solidFill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  <a:sym typeface="Montserrat"/>
              </a:rPr>
              <a:t> </a:t>
            </a:r>
            <a:r>
              <a:rPr lang="en-US" altLang="zh-TW" sz="1800">
                <a:solidFill>
                  <a:schemeClr val="tx1"/>
                </a:solidFill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  <a:sym typeface="Montserrat"/>
              </a:rPr>
              <a:t>  </a:t>
            </a:r>
          </a:p>
        </p:txBody>
      </p:sp>
    </p:spTree>
    <p:extLst>
      <p:ext uri="{BB962C8B-B14F-4D97-AF65-F5344CB8AC3E}">
        <p14:creationId xmlns:p14="http://schemas.microsoft.com/office/powerpoint/2010/main" val="4146933173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2" pos="3840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lank Slide">
    <p:bg>
      <p:bgPr>
        <a:solidFill>
          <a:srgbClr val="33333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標題 1">
            <a:extLst>
              <a:ext uri="{FF2B5EF4-FFF2-40B4-BE49-F238E27FC236}">
                <a16:creationId xmlns:a16="http://schemas.microsoft.com/office/drawing/2014/main" id="{4E4916F1-4268-DDE1-6026-A8EAC277B46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98845" y="2704207"/>
            <a:ext cx="7995673" cy="1278196"/>
          </a:xfrm>
          <a:prstGeom prst="rect">
            <a:avLst/>
          </a:prstGeom>
        </p:spPr>
        <p:txBody>
          <a:bodyPr anchor="t"/>
          <a:lstStyle>
            <a:lvl1pPr marR="0" algn="l" defTabSz="914400" rtl="0" eaLnBrk="1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FontTx/>
              <a:buNone/>
              <a:defRPr lang="zh-TW" altLang="en-US" sz="4600" b="0" i="0" u="none" strike="noStrike" kern="1200" cap="none" dirty="0">
                <a:solidFill>
                  <a:schemeClr val="lt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  <a:sym typeface="Arial"/>
              </a:defRPr>
            </a:lvl1pPr>
          </a:lstStyle>
          <a:p>
            <a:r>
              <a:rPr kumimoji="1" lang="en-US" altLang="zh-TW"/>
              <a:t>Click to edit master title styles</a:t>
            </a:r>
            <a:endParaRPr kumimoji="1" lang="zh-TW" altLang="en-US"/>
          </a:p>
        </p:txBody>
      </p:sp>
      <p:pic>
        <p:nvPicPr>
          <p:cNvPr id="7" name="圖片 6">
            <a:extLst>
              <a:ext uri="{FF2B5EF4-FFF2-40B4-BE49-F238E27FC236}">
                <a16:creationId xmlns:a16="http://schemas.microsoft.com/office/drawing/2014/main" id="{F29F7220-A3DD-B82C-71F3-F65118B368F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biLevel thresh="2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21776" y="6465415"/>
            <a:ext cx="1086321" cy="184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928918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5AC1DAEE-2661-D2F4-66CF-A0F31C941D9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5588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16572CFB-5E82-F566-B9B8-563DD6C505B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5588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/>
              <a:t>按一下以編輯母片子標題樣式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6D88C430-011D-F71E-0992-A96D82BDF5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9FB4D8-8D01-403A-86D8-88F8F26B42CB}" type="datetimeFigureOut">
              <a:rPr lang="zh-TW" altLang="en-US" smtClean="0"/>
              <a:t>2026/3/5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76B8119A-8141-E403-0D93-8610409E57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CE304770-4E8B-205F-6193-B3818DCCDF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465A97-330A-4E95-940F-8DFC7E8E0147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58610428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EFA555F3-548C-2D43-D344-353ED882AA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8E2C86FA-D387-05BA-8BDB-AE27E740F1A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66D46537-9B06-100D-F4B1-DA0516D801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9FB4D8-8D01-403A-86D8-88F8F26B42CB}" type="datetimeFigureOut">
              <a:rPr lang="zh-TW" altLang="en-US" smtClean="0"/>
              <a:t>2026/3/5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40D8D83A-3441-C4ED-083E-437C8B7297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9730B94A-35DB-D3EE-42B4-CEBED4A422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465A97-330A-4E95-940F-8DFC7E8E0147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99005829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54717BA7-69C9-6254-5364-AAF0DC0BF3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7188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1F852F7A-699F-CF82-3D36-809C50BFACE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7188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81146664-38A6-F5A0-693E-40BBD966D0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9FB4D8-8D01-403A-86D8-88F8F26B42CB}" type="datetimeFigureOut">
              <a:rPr lang="zh-TW" altLang="en-US" smtClean="0"/>
              <a:t>2026/3/5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CBCAAB6C-599E-5051-C3AB-F8C201D700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475DCE80-1AFF-9077-A224-78F098DB68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465A97-330A-4E95-940F-8DFC7E8E0147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63925618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個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87E6EA53-E156-D159-ACC1-2607768B32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F2840CAE-D264-F9B0-17A3-A604B24CC55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內容版面配置區 3">
            <a:extLst>
              <a:ext uri="{FF2B5EF4-FFF2-40B4-BE49-F238E27FC236}">
                <a16:creationId xmlns:a16="http://schemas.microsoft.com/office/drawing/2014/main" id="{0E75C0AE-CA53-4FA8-45D5-72B69535A77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3188" cy="435133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5" name="日期版面配置區 4">
            <a:extLst>
              <a:ext uri="{FF2B5EF4-FFF2-40B4-BE49-F238E27FC236}">
                <a16:creationId xmlns:a16="http://schemas.microsoft.com/office/drawing/2014/main" id="{BEDCB6DF-7073-A7AB-D3E3-B65B4C9CE7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9FB4D8-8D01-403A-86D8-88F8F26B42CB}" type="datetimeFigureOut">
              <a:rPr lang="zh-TW" altLang="en-US" smtClean="0"/>
              <a:t>2026/3/5</a:t>
            </a:fld>
            <a:endParaRPr lang="zh-TW" altLang="en-US"/>
          </a:p>
        </p:txBody>
      </p:sp>
      <p:sp>
        <p:nvSpPr>
          <p:cNvPr id="6" name="頁尾版面配置區 5">
            <a:extLst>
              <a:ext uri="{FF2B5EF4-FFF2-40B4-BE49-F238E27FC236}">
                <a16:creationId xmlns:a16="http://schemas.microsoft.com/office/drawing/2014/main" id="{06434079-3D2C-9D97-B0A1-70012373F3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>
            <a:extLst>
              <a:ext uri="{FF2B5EF4-FFF2-40B4-BE49-F238E27FC236}">
                <a16:creationId xmlns:a16="http://schemas.microsoft.com/office/drawing/2014/main" id="{C88268B0-DF26-455B-A341-A13D91044D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465A97-330A-4E95-940F-8DFC7E8E0147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93865304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20C0212A-BAEA-CB9A-ED71-822B4CF941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7187" cy="1325563"/>
          </a:xfrm>
        </p:spPr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32A8E6F2-3CDD-A4E4-0393-D5F776065C0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內容版面配置區 3">
            <a:extLst>
              <a:ext uri="{FF2B5EF4-FFF2-40B4-BE49-F238E27FC236}">
                <a16:creationId xmlns:a16="http://schemas.microsoft.com/office/drawing/2014/main" id="{7E6C9C3B-016A-6D9D-8C16-B7DD47BF8A5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5" name="文字版面配置區 4">
            <a:extLst>
              <a:ext uri="{FF2B5EF4-FFF2-40B4-BE49-F238E27FC236}">
                <a16:creationId xmlns:a16="http://schemas.microsoft.com/office/drawing/2014/main" id="{2040B185-508B-9763-A63A-9805F530FE1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3788" y="1681163"/>
            <a:ext cx="51831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6" name="內容版面配置區 5">
            <a:extLst>
              <a:ext uri="{FF2B5EF4-FFF2-40B4-BE49-F238E27FC236}">
                <a16:creationId xmlns:a16="http://schemas.microsoft.com/office/drawing/2014/main" id="{3FAAB69A-60AC-8E1B-AADB-5074473AB6F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3788" y="2505075"/>
            <a:ext cx="5183187" cy="368458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7" name="日期版面配置區 6">
            <a:extLst>
              <a:ext uri="{FF2B5EF4-FFF2-40B4-BE49-F238E27FC236}">
                <a16:creationId xmlns:a16="http://schemas.microsoft.com/office/drawing/2014/main" id="{9F01791D-2C41-BD5A-184F-75FC1B9F6F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9FB4D8-8D01-403A-86D8-88F8F26B42CB}" type="datetimeFigureOut">
              <a:rPr lang="zh-TW" altLang="en-US" smtClean="0"/>
              <a:t>2026/3/5</a:t>
            </a:fld>
            <a:endParaRPr lang="zh-TW" altLang="en-US"/>
          </a:p>
        </p:txBody>
      </p:sp>
      <p:sp>
        <p:nvSpPr>
          <p:cNvPr id="8" name="頁尾版面配置區 7">
            <a:extLst>
              <a:ext uri="{FF2B5EF4-FFF2-40B4-BE49-F238E27FC236}">
                <a16:creationId xmlns:a16="http://schemas.microsoft.com/office/drawing/2014/main" id="{5CC34448-4E4E-5988-E42E-C09B2D0E7E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投影片編號版面配置區 8">
            <a:extLst>
              <a:ext uri="{FF2B5EF4-FFF2-40B4-BE49-F238E27FC236}">
                <a16:creationId xmlns:a16="http://schemas.microsoft.com/office/drawing/2014/main" id="{7CE6FFE1-EC94-5C3A-2956-5CA174C393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465A97-330A-4E95-940F-8DFC7E8E0147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0397518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ver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圖片 9">
            <a:extLst>
              <a:ext uri="{FF2B5EF4-FFF2-40B4-BE49-F238E27FC236}">
                <a16:creationId xmlns:a16="http://schemas.microsoft.com/office/drawing/2014/main" id="{CCDCB7F7-1BC9-126D-F62F-D7EE13E31F7B}"/>
              </a:ext>
            </a:extLst>
          </p:cNvPr>
          <p:cNvPicPr>
            <a:picLocks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127" y="0"/>
            <a:ext cx="11277333" cy="4572000"/>
          </a:xfrm>
          <a:prstGeom prst="rect">
            <a:avLst/>
          </a:prstGeom>
        </p:spPr>
      </p:pic>
      <p:sp>
        <p:nvSpPr>
          <p:cNvPr id="12" name="矩形 11">
            <a:extLst>
              <a:ext uri="{FF2B5EF4-FFF2-40B4-BE49-F238E27FC236}">
                <a16:creationId xmlns:a16="http://schemas.microsoft.com/office/drawing/2014/main" id="{627FC470-F141-C9BB-493E-638B9F5377EF}"/>
              </a:ext>
            </a:extLst>
          </p:cNvPr>
          <p:cNvSpPr/>
          <p:nvPr userDrawn="1"/>
        </p:nvSpPr>
        <p:spPr>
          <a:xfrm>
            <a:off x="458127" y="0"/>
            <a:ext cx="8733848" cy="4572000"/>
          </a:xfrm>
          <a:prstGeom prst="rect">
            <a:avLst/>
          </a:prstGeom>
          <a:gradFill>
            <a:gsLst>
              <a:gs pos="32000">
                <a:schemeClr val="accent1"/>
              </a:gs>
              <a:gs pos="100000">
                <a:schemeClr val="accent1"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TW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1" name="圖形 10">
            <a:extLst>
              <a:ext uri="{FF2B5EF4-FFF2-40B4-BE49-F238E27FC236}">
                <a16:creationId xmlns:a16="http://schemas.microsoft.com/office/drawing/2014/main" id="{1834E75B-44F2-6DB6-4FD4-87F9C93FF323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652607" y="6028720"/>
            <a:ext cx="2180787" cy="320400"/>
          </a:xfrm>
          <a:prstGeom prst="rect">
            <a:avLst/>
          </a:prstGeom>
        </p:spPr>
      </p:pic>
      <p:sp>
        <p:nvSpPr>
          <p:cNvPr id="16" name="文字版面配置區 4">
            <a:extLst>
              <a:ext uri="{FF2B5EF4-FFF2-40B4-BE49-F238E27FC236}">
                <a16:creationId xmlns:a16="http://schemas.microsoft.com/office/drawing/2014/main" id="{062C76DE-2B8B-C068-B528-8A8BE454300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35582" y="1911530"/>
            <a:ext cx="10807240" cy="1001999"/>
          </a:xfrm>
          <a:prstGeom prst="rect">
            <a:avLst/>
          </a:prstGeom>
        </p:spPr>
        <p:txBody>
          <a:bodyPr anchor="t"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bg2">
                  <a:lumMod val="25000"/>
                </a:schemeClr>
              </a:buClr>
              <a:buSzTx/>
              <a:buFont typeface="Arial" panose="020B0604020202020204" pitchFamily="34" charset="0"/>
              <a:buNone/>
              <a:tabLst/>
              <a:defRPr lang="zh-TW" altLang="en-US" sz="4800" b="1" i="0" u="none" strike="noStrike" kern="1200" cap="none" dirty="0">
                <a:solidFill>
                  <a:schemeClr val="bg1"/>
                </a:solidFill>
                <a:latin typeface="+mn-lt"/>
                <a:ea typeface="+mn-ea"/>
                <a:cs typeface="Arial" pitchFamily="34" charset="0"/>
                <a:sym typeface="Arial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bg2">
                  <a:lumMod val="25000"/>
                </a:schemeClr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zh-TW"/>
              <a:t>Click to edit master title style</a:t>
            </a:r>
            <a:endParaRPr kumimoji="1" lang="zh-TW" altLang="en-US"/>
          </a:p>
          <a:p>
            <a:pPr lvl="0"/>
            <a:endParaRPr kumimoji="1" lang="zh-TW" altLang="en-US"/>
          </a:p>
        </p:txBody>
      </p:sp>
      <p:sp>
        <p:nvSpPr>
          <p:cNvPr id="9" name="文字版面配置區 4">
            <a:extLst>
              <a:ext uri="{FF2B5EF4-FFF2-40B4-BE49-F238E27FC236}">
                <a16:creationId xmlns:a16="http://schemas.microsoft.com/office/drawing/2014/main" id="{937B59BC-041B-068F-1245-1843B1BA1BC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15938" y="4847759"/>
            <a:ext cx="5581650" cy="57428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spcBef>
                <a:spcPts val="0"/>
              </a:spcBef>
              <a:buNone/>
              <a:defRPr lang="zh-TW" altLang="en-US" sz="2600" b="1" i="0" u="none" strike="noStrike" cap="none" dirty="0">
                <a:solidFill>
                  <a:schemeClr val="tx2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lvl="0"/>
            <a:r>
              <a:rPr kumimoji="1" lang="en-US" altLang="zh-TW"/>
              <a:t>Click to add presenter’s name</a:t>
            </a:r>
            <a:endParaRPr kumimoji="1" lang="zh-TW" altLang="en-US"/>
          </a:p>
        </p:txBody>
      </p:sp>
      <p:sp>
        <p:nvSpPr>
          <p:cNvPr id="17" name="文字版面配置區 4">
            <a:extLst>
              <a:ext uri="{FF2B5EF4-FFF2-40B4-BE49-F238E27FC236}">
                <a16:creationId xmlns:a16="http://schemas.microsoft.com/office/drawing/2014/main" id="{29CDE9E1-0114-BD26-4231-08C504A15D3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15143" y="5429155"/>
            <a:ext cx="5581650" cy="402468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spcBef>
                <a:spcPts val="0"/>
              </a:spcBef>
              <a:buNone/>
              <a:defRPr lang="zh-TW" altLang="en-US" sz="1800" b="0" i="0" u="none" strike="noStrike" cap="none" dirty="0">
                <a:solidFill>
                  <a:schemeClr val="tx2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lvl="0"/>
            <a:r>
              <a:rPr kumimoji="1" lang="en-US" altLang="zh-TW"/>
              <a:t>Click to add presenter’s title</a:t>
            </a:r>
            <a:endParaRPr kumimoji="1" lang="zh-TW" altLang="en-US"/>
          </a:p>
        </p:txBody>
      </p:sp>
      <p:sp>
        <p:nvSpPr>
          <p:cNvPr id="18" name="文字版面配置區 4">
            <a:extLst>
              <a:ext uri="{FF2B5EF4-FFF2-40B4-BE49-F238E27FC236}">
                <a16:creationId xmlns:a16="http://schemas.microsoft.com/office/drawing/2014/main" id="{3A9E6C47-87B1-D509-3F4F-C5980E8CD9CB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15938" y="6021288"/>
            <a:ext cx="5581650" cy="33422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spcBef>
                <a:spcPts val="0"/>
              </a:spcBef>
              <a:buNone/>
              <a:defRPr lang="zh-TW" altLang="en-US" sz="1600" b="0" i="0" u="none" strike="noStrike" cap="none" baseline="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lvl="0"/>
            <a:r>
              <a:rPr kumimoji="1" lang="en-US" altLang="zh-TW"/>
              <a:t>Click to add date (e.g. January 1, 2024)</a:t>
            </a:r>
            <a:endParaRPr kumimoji="1" lang="zh-TW" altLang="en-US"/>
          </a:p>
        </p:txBody>
      </p:sp>
    </p:spTree>
    <p:extLst>
      <p:ext uri="{BB962C8B-B14F-4D97-AF65-F5344CB8AC3E}">
        <p14:creationId xmlns:p14="http://schemas.microsoft.com/office/powerpoint/2010/main" val="15651794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DE50027C-3D31-1219-B0AC-A2E92EAFE4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日期版面配置區 2">
            <a:extLst>
              <a:ext uri="{FF2B5EF4-FFF2-40B4-BE49-F238E27FC236}">
                <a16:creationId xmlns:a16="http://schemas.microsoft.com/office/drawing/2014/main" id="{E4374D69-743E-8CF3-B9D3-888ABED79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9FB4D8-8D01-403A-86D8-88F8F26B42CB}" type="datetimeFigureOut">
              <a:rPr lang="zh-TW" altLang="en-US" smtClean="0"/>
              <a:t>2026/3/5</a:t>
            </a:fld>
            <a:endParaRPr lang="zh-TW" altLang="en-US"/>
          </a:p>
        </p:txBody>
      </p:sp>
      <p:sp>
        <p:nvSpPr>
          <p:cNvPr id="4" name="頁尾版面配置區 3">
            <a:extLst>
              <a:ext uri="{FF2B5EF4-FFF2-40B4-BE49-F238E27FC236}">
                <a16:creationId xmlns:a16="http://schemas.microsoft.com/office/drawing/2014/main" id="{C8141AD1-2E17-893B-8B5F-0E8017FB9E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投影片編號版面配置區 4">
            <a:extLst>
              <a:ext uri="{FF2B5EF4-FFF2-40B4-BE49-F238E27FC236}">
                <a16:creationId xmlns:a16="http://schemas.microsoft.com/office/drawing/2014/main" id="{DBA108CF-ED8F-C7F8-1021-700A63D59A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465A97-330A-4E95-940F-8DFC7E8E0147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86456821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>
            <a:extLst>
              <a:ext uri="{FF2B5EF4-FFF2-40B4-BE49-F238E27FC236}">
                <a16:creationId xmlns:a16="http://schemas.microsoft.com/office/drawing/2014/main" id="{C43EDF36-8476-23E2-3591-8FFE9CC9F5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9FB4D8-8D01-403A-86D8-88F8F26B42CB}" type="datetimeFigureOut">
              <a:rPr lang="zh-TW" altLang="en-US" smtClean="0"/>
              <a:t>2026/3/5</a:t>
            </a:fld>
            <a:endParaRPr lang="zh-TW" altLang="en-US"/>
          </a:p>
        </p:txBody>
      </p:sp>
      <p:sp>
        <p:nvSpPr>
          <p:cNvPr id="3" name="頁尾版面配置區 2">
            <a:extLst>
              <a:ext uri="{FF2B5EF4-FFF2-40B4-BE49-F238E27FC236}">
                <a16:creationId xmlns:a16="http://schemas.microsoft.com/office/drawing/2014/main" id="{6C14086C-29CF-C8DC-642E-DE5D961066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BC615926-DF9A-92C9-300F-FF2EFD362E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465A97-330A-4E95-940F-8DFC7E8E0147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15480769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輔助字幕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34D1C0BF-7300-AD69-8CB7-7970E21AE2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9F7B9A0B-4F09-C29E-0B0F-668705FB37B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3787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文字版面配置區 3">
            <a:extLst>
              <a:ext uri="{FF2B5EF4-FFF2-40B4-BE49-F238E27FC236}">
                <a16:creationId xmlns:a16="http://schemas.microsoft.com/office/drawing/2014/main" id="{1C475636-523D-1175-F0BD-7FFB35898D0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日期版面配置區 4">
            <a:extLst>
              <a:ext uri="{FF2B5EF4-FFF2-40B4-BE49-F238E27FC236}">
                <a16:creationId xmlns:a16="http://schemas.microsoft.com/office/drawing/2014/main" id="{69C48098-EEA6-65E4-9A5E-50489A5D2D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9FB4D8-8D01-403A-86D8-88F8F26B42CB}" type="datetimeFigureOut">
              <a:rPr lang="zh-TW" altLang="en-US" smtClean="0"/>
              <a:t>2026/3/5</a:t>
            </a:fld>
            <a:endParaRPr lang="zh-TW" altLang="en-US"/>
          </a:p>
        </p:txBody>
      </p:sp>
      <p:sp>
        <p:nvSpPr>
          <p:cNvPr id="6" name="頁尾版面配置區 5">
            <a:extLst>
              <a:ext uri="{FF2B5EF4-FFF2-40B4-BE49-F238E27FC236}">
                <a16:creationId xmlns:a16="http://schemas.microsoft.com/office/drawing/2014/main" id="{15673B17-A1BC-B15E-D419-9D4E6F1A92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>
            <a:extLst>
              <a:ext uri="{FF2B5EF4-FFF2-40B4-BE49-F238E27FC236}">
                <a16:creationId xmlns:a16="http://schemas.microsoft.com/office/drawing/2014/main" id="{203FCC72-B8EA-D2E3-81E7-ACF2E366DD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465A97-330A-4E95-940F-8DFC7E8E0147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30677280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輔助字幕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4D5C8526-E3B4-5C8D-2B8D-D3BEEB3992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圖片版面配置區 2">
            <a:extLst>
              <a:ext uri="{FF2B5EF4-FFF2-40B4-BE49-F238E27FC236}">
                <a16:creationId xmlns:a16="http://schemas.microsoft.com/office/drawing/2014/main" id="{4D3D5F2B-0405-5750-13E7-47275265982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3787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TW" altLang="en-US"/>
          </a:p>
        </p:txBody>
      </p:sp>
      <p:sp>
        <p:nvSpPr>
          <p:cNvPr id="4" name="文字版面配置區 3">
            <a:extLst>
              <a:ext uri="{FF2B5EF4-FFF2-40B4-BE49-F238E27FC236}">
                <a16:creationId xmlns:a16="http://schemas.microsoft.com/office/drawing/2014/main" id="{EC29181A-886A-66FC-C584-A1FF69066BB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日期版面配置區 4">
            <a:extLst>
              <a:ext uri="{FF2B5EF4-FFF2-40B4-BE49-F238E27FC236}">
                <a16:creationId xmlns:a16="http://schemas.microsoft.com/office/drawing/2014/main" id="{83D4A638-960B-7FFB-6AC2-3728266047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9FB4D8-8D01-403A-86D8-88F8F26B42CB}" type="datetimeFigureOut">
              <a:rPr lang="zh-TW" altLang="en-US" smtClean="0"/>
              <a:t>2026/3/5</a:t>
            </a:fld>
            <a:endParaRPr lang="zh-TW" altLang="en-US"/>
          </a:p>
        </p:txBody>
      </p:sp>
      <p:sp>
        <p:nvSpPr>
          <p:cNvPr id="6" name="頁尾版面配置區 5">
            <a:extLst>
              <a:ext uri="{FF2B5EF4-FFF2-40B4-BE49-F238E27FC236}">
                <a16:creationId xmlns:a16="http://schemas.microsoft.com/office/drawing/2014/main" id="{1F22139D-E1A0-1FEE-CB9F-57734E8345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>
            <a:extLst>
              <a:ext uri="{FF2B5EF4-FFF2-40B4-BE49-F238E27FC236}">
                <a16:creationId xmlns:a16="http://schemas.microsoft.com/office/drawing/2014/main" id="{1FCEED3A-F4EE-A2C3-A7B6-91771B887A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465A97-330A-4E95-940F-8DFC7E8E0147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52264885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F6D2D322-AA3F-80AC-24EA-4D34F6B7B0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直排文字版面配置區 2">
            <a:extLst>
              <a:ext uri="{FF2B5EF4-FFF2-40B4-BE49-F238E27FC236}">
                <a16:creationId xmlns:a16="http://schemas.microsoft.com/office/drawing/2014/main" id="{D4B1A33D-408E-D360-F0E2-26EFA72F4CD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8393C678-BD20-AFA6-5271-42368EE866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9FB4D8-8D01-403A-86D8-88F8F26B42CB}" type="datetimeFigureOut">
              <a:rPr lang="zh-TW" altLang="en-US" smtClean="0"/>
              <a:t>2026/3/5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66DBF0C8-0398-8F99-E27E-86D54BD30D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8888FFDE-B454-F9B7-F064-3EB2052296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465A97-330A-4E95-940F-8DFC7E8E0147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33022740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>
            <a:extLst>
              <a:ext uri="{FF2B5EF4-FFF2-40B4-BE49-F238E27FC236}">
                <a16:creationId xmlns:a16="http://schemas.microsoft.com/office/drawing/2014/main" id="{0955F7F2-54CB-45FF-0E25-854C8FE4077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6488" y="365125"/>
            <a:ext cx="2628900" cy="5811838"/>
          </a:xfrm>
        </p:spPr>
        <p:txBody>
          <a:bodyPr vert="eaVert"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直排文字版面配置區 2">
            <a:extLst>
              <a:ext uri="{FF2B5EF4-FFF2-40B4-BE49-F238E27FC236}">
                <a16:creationId xmlns:a16="http://schemas.microsoft.com/office/drawing/2014/main" id="{83854FC3-F774-1A22-8859-0A5ADB4DD65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5888" cy="5811838"/>
          </a:xfrm>
        </p:spPr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A81B7EF0-4395-49E1-C460-9E65460E01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9FB4D8-8D01-403A-86D8-88F8F26B42CB}" type="datetimeFigureOut">
              <a:rPr lang="zh-TW" altLang="en-US" smtClean="0"/>
              <a:t>2026/3/5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E843FB60-ADC8-C90F-C402-B035C7B43F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340C782E-7B58-6118-6065-86D6686359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465A97-330A-4E95-940F-8DFC7E8E0147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360141576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w/ Subtitl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圖片 5" descr="newnew_16：9-11111.jp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-1"/>
            <a:ext cx="12193588" cy="687119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23473" y="1508786"/>
            <a:ext cx="10178456" cy="960107"/>
          </a:xfrm>
        </p:spPr>
        <p:txBody>
          <a:bodyPr anchor="b" anchorCtr="0">
            <a:normAutofit/>
          </a:bodyPr>
          <a:lstStyle>
            <a:lvl1pPr>
              <a:defRPr sz="5333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23473" y="2468893"/>
            <a:ext cx="10178456" cy="672075"/>
          </a:xfrm>
        </p:spPr>
        <p:txBody>
          <a:bodyPr>
            <a:normAutofit/>
          </a:bodyPr>
          <a:lstStyle>
            <a:lvl1pPr marL="0" indent="0" algn="l">
              <a:buNone/>
              <a:defRPr sz="3200">
                <a:solidFill>
                  <a:schemeClr val="bg1"/>
                </a:solidFill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7" name="文字版面配置區 5"/>
          <p:cNvSpPr>
            <a:spLocks noGrp="1"/>
          </p:cNvSpPr>
          <p:nvPr>
            <p:ph type="body" sz="quarter" idx="13" hasCustomPrompt="1"/>
          </p:nvPr>
        </p:nvSpPr>
        <p:spPr>
          <a:xfrm>
            <a:off x="623473" y="3813042"/>
            <a:ext cx="8497107" cy="608852"/>
          </a:xfrm>
        </p:spPr>
        <p:txBody>
          <a:bodyPr anchor="b" anchorCtr="0">
            <a:normAutofit/>
          </a:bodyPr>
          <a:lstStyle>
            <a:lvl1pPr marL="457189" marR="0" indent="-457189" algn="l" defTabSz="121917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 sz="2400" baseline="0">
                <a:solidFill>
                  <a:schemeClr val="accent5">
                    <a:lumMod val="10000"/>
                  </a:schemeClr>
                </a:solidFill>
              </a:defRPr>
            </a:lvl1pPr>
          </a:lstStyle>
          <a:p>
            <a:pPr lvl="0"/>
            <a:r>
              <a:rPr lang="en-US" altLang="zh-TW"/>
              <a:t>Click to add Presenter’s Name</a:t>
            </a:r>
            <a:endParaRPr lang="zh-TW" altLang="en-US"/>
          </a:p>
        </p:txBody>
      </p:sp>
      <p:sp>
        <p:nvSpPr>
          <p:cNvPr id="9" name="文字版面配置區 7"/>
          <p:cNvSpPr>
            <a:spLocks noGrp="1"/>
          </p:cNvSpPr>
          <p:nvPr>
            <p:ph type="body" sz="quarter" idx="15" hasCustomPrompt="1"/>
          </p:nvPr>
        </p:nvSpPr>
        <p:spPr>
          <a:xfrm>
            <a:off x="623473" y="4869160"/>
            <a:ext cx="8497107" cy="384043"/>
          </a:xfrm>
        </p:spPr>
        <p:txBody>
          <a:bodyPr anchor="b" anchorCtr="0">
            <a:noAutofit/>
          </a:bodyPr>
          <a:lstStyle>
            <a:lvl1pPr marL="457189" marR="0" indent="-457189" algn="l" defTabSz="1219170" rtl="0" eaLnBrk="0" fontAlgn="base" latinLnBrk="0" hangingPunct="0">
              <a:lnSpc>
                <a:spcPts val="24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 sz="2400" b="0" baseline="0">
                <a:solidFill>
                  <a:schemeClr val="accent5">
                    <a:lumMod val="10000"/>
                  </a:schemeClr>
                </a:solidFill>
              </a:defRPr>
            </a:lvl1pPr>
            <a:lvl2pPr>
              <a:buNone/>
              <a:defRPr>
                <a:solidFill>
                  <a:schemeClr val="tx1"/>
                </a:solidFill>
              </a:defRPr>
            </a:lvl2pPr>
          </a:lstStyle>
          <a:p>
            <a:pPr marL="457189" marR="0" lvl="0" indent="-457189" algn="l" defTabSz="1219170" rtl="0" eaLnBrk="0" fontAlgn="base" latinLnBrk="0" hangingPunct="0">
              <a:lnSpc>
                <a:spcPts val="24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TW"/>
              <a:t>Click to add Month </a:t>
            </a:r>
            <a:r>
              <a:rPr lang="en-US" altLang="zh-TW" err="1"/>
              <a:t>dd</a:t>
            </a:r>
            <a:r>
              <a:rPr lang="en-US" altLang="zh-TW"/>
              <a:t>, </a:t>
            </a:r>
            <a:r>
              <a:rPr lang="en-US" altLang="zh-TW" err="1"/>
              <a:t>YYYY</a:t>
            </a:r>
            <a:endParaRPr lang="zh-TW" altLang="en-US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6" hasCustomPrompt="1"/>
          </p:nvPr>
        </p:nvSpPr>
        <p:spPr>
          <a:xfrm>
            <a:off x="623474" y="68627"/>
            <a:ext cx="10080880" cy="384043"/>
          </a:xfrm>
        </p:spPr>
        <p:txBody>
          <a:bodyPr>
            <a:noAutofit/>
          </a:bodyPr>
          <a:lstStyle>
            <a:lvl1pPr>
              <a:buNone/>
              <a:defRPr sz="2133" b="0" i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Type the full name of the event here</a:t>
            </a:r>
          </a:p>
        </p:txBody>
      </p:sp>
      <p:sp>
        <p:nvSpPr>
          <p:cNvPr id="14" name="文字版面配置區 7"/>
          <p:cNvSpPr>
            <a:spLocks noGrp="1"/>
          </p:cNvSpPr>
          <p:nvPr>
            <p:ph type="body" sz="quarter" idx="17" hasCustomPrompt="1"/>
          </p:nvPr>
        </p:nvSpPr>
        <p:spPr>
          <a:xfrm>
            <a:off x="623473" y="4449984"/>
            <a:ext cx="8497107" cy="419176"/>
          </a:xfrm>
        </p:spPr>
        <p:txBody>
          <a:bodyPr anchor="b" anchorCtr="0">
            <a:noAutofit/>
          </a:bodyPr>
          <a:lstStyle>
            <a:lvl1pPr marL="457189" marR="0" indent="-457189" algn="l" defTabSz="1219170" rtl="0" eaLnBrk="0" fontAlgn="base" latinLnBrk="0" hangingPunct="0">
              <a:lnSpc>
                <a:spcPts val="24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 sz="2400" b="0" baseline="0">
                <a:solidFill>
                  <a:schemeClr val="accent5">
                    <a:lumMod val="10000"/>
                  </a:schemeClr>
                </a:solidFill>
              </a:defRPr>
            </a:lvl1pPr>
            <a:lvl2pPr>
              <a:buNone/>
              <a:defRPr>
                <a:solidFill>
                  <a:schemeClr val="tx1"/>
                </a:solidFill>
              </a:defRPr>
            </a:lvl2pPr>
          </a:lstStyle>
          <a:p>
            <a:pPr lvl="0"/>
            <a:r>
              <a:rPr lang="en-US" altLang="zh-TW"/>
              <a:t>Click to add presenter’s Position/Unit</a:t>
            </a:r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91537016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 descr="newnew_16：9-11111.jp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3588" cy="687119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23473" y="1508786"/>
            <a:ext cx="10178456" cy="960107"/>
          </a:xfrm>
        </p:spPr>
        <p:txBody>
          <a:bodyPr anchor="b" anchorCtr="0">
            <a:normAutofit/>
          </a:bodyPr>
          <a:lstStyle>
            <a:lvl1pPr>
              <a:defRPr sz="5333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7" name="文字版面配置區 5"/>
          <p:cNvSpPr>
            <a:spLocks noGrp="1"/>
          </p:cNvSpPr>
          <p:nvPr>
            <p:ph type="body" sz="quarter" idx="13" hasCustomPrompt="1"/>
          </p:nvPr>
        </p:nvSpPr>
        <p:spPr>
          <a:xfrm>
            <a:off x="623473" y="3813042"/>
            <a:ext cx="8497107" cy="608852"/>
          </a:xfrm>
        </p:spPr>
        <p:txBody>
          <a:bodyPr anchor="b" anchorCtr="0">
            <a:normAutofit/>
          </a:bodyPr>
          <a:lstStyle>
            <a:lvl1pPr marL="457189" marR="0" indent="-457189" algn="l" defTabSz="121917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 sz="2400" baseline="0">
                <a:solidFill>
                  <a:schemeClr val="accent5">
                    <a:lumMod val="10000"/>
                  </a:schemeClr>
                </a:solidFill>
              </a:defRPr>
            </a:lvl1pPr>
          </a:lstStyle>
          <a:p>
            <a:pPr lvl="0"/>
            <a:r>
              <a:rPr lang="en-US" altLang="zh-TW"/>
              <a:t>Click to add Presenter’s Name</a:t>
            </a:r>
            <a:endParaRPr lang="zh-TW" altLang="en-US"/>
          </a:p>
        </p:txBody>
      </p:sp>
      <p:sp>
        <p:nvSpPr>
          <p:cNvPr id="9" name="文字版面配置區 7"/>
          <p:cNvSpPr>
            <a:spLocks noGrp="1"/>
          </p:cNvSpPr>
          <p:nvPr>
            <p:ph type="body" sz="quarter" idx="15" hasCustomPrompt="1"/>
          </p:nvPr>
        </p:nvSpPr>
        <p:spPr>
          <a:xfrm>
            <a:off x="623473" y="4869160"/>
            <a:ext cx="8497107" cy="384043"/>
          </a:xfrm>
        </p:spPr>
        <p:txBody>
          <a:bodyPr anchor="b" anchorCtr="0">
            <a:noAutofit/>
          </a:bodyPr>
          <a:lstStyle>
            <a:lvl1pPr marL="457189" marR="0" indent="-457189" algn="l" defTabSz="1219170" rtl="0" eaLnBrk="0" fontAlgn="base" latinLnBrk="0" hangingPunct="0">
              <a:lnSpc>
                <a:spcPts val="24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 sz="2400" b="0" baseline="0">
                <a:solidFill>
                  <a:schemeClr val="accent5">
                    <a:lumMod val="10000"/>
                  </a:schemeClr>
                </a:solidFill>
              </a:defRPr>
            </a:lvl1pPr>
            <a:lvl2pPr>
              <a:buNone/>
              <a:defRPr>
                <a:solidFill>
                  <a:schemeClr val="tx1"/>
                </a:solidFill>
              </a:defRPr>
            </a:lvl2pPr>
          </a:lstStyle>
          <a:p>
            <a:pPr marL="457189" marR="0" lvl="0" indent="-457189" algn="l" defTabSz="1219170" rtl="0" eaLnBrk="0" fontAlgn="base" latinLnBrk="0" hangingPunct="0">
              <a:lnSpc>
                <a:spcPts val="24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TW"/>
              <a:t>Click to add Month </a:t>
            </a:r>
            <a:r>
              <a:rPr lang="en-US" altLang="zh-TW" err="1"/>
              <a:t>dd</a:t>
            </a:r>
            <a:r>
              <a:rPr lang="en-US" altLang="zh-TW"/>
              <a:t>, </a:t>
            </a:r>
            <a:r>
              <a:rPr lang="en-US" altLang="zh-TW" err="1"/>
              <a:t>YYYY</a:t>
            </a:r>
            <a:endParaRPr lang="zh-TW" altLang="en-US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6" hasCustomPrompt="1"/>
          </p:nvPr>
        </p:nvSpPr>
        <p:spPr>
          <a:xfrm>
            <a:off x="623474" y="68627"/>
            <a:ext cx="10080880" cy="384043"/>
          </a:xfrm>
        </p:spPr>
        <p:txBody>
          <a:bodyPr>
            <a:noAutofit/>
          </a:bodyPr>
          <a:lstStyle>
            <a:lvl1pPr>
              <a:buNone/>
              <a:defRPr sz="2133" b="0" i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Type the full name of the event here</a:t>
            </a:r>
          </a:p>
        </p:txBody>
      </p:sp>
      <p:sp>
        <p:nvSpPr>
          <p:cNvPr id="14" name="文字版面配置區 7"/>
          <p:cNvSpPr>
            <a:spLocks noGrp="1"/>
          </p:cNvSpPr>
          <p:nvPr>
            <p:ph type="body" sz="quarter" idx="17" hasCustomPrompt="1"/>
          </p:nvPr>
        </p:nvSpPr>
        <p:spPr>
          <a:xfrm>
            <a:off x="623473" y="4449984"/>
            <a:ext cx="8497107" cy="419176"/>
          </a:xfrm>
        </p:spPr>
        <p:txBody>
          <a:bodyPr anchor="b" anchorCtr="0">
            <a:noAutofit/>
          </a:bodyPr>
          <a:lstStyle>
            <a:lvl1pPr marL="457189" marR="0" indent="-457189" algn="l" defTabSz="1219170" rtl="0" eaLnBrk="0" fontAlgn="base" latinLnBrk="0" hangingPunct="0">
              <a:lnSpc>
                <a:spcPts val="24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 sz="2400" b="0" baseline="0">
                <a:solidFill>
                  <a:schemeClr val="accent5">
                    <a:lumMod val="10000"/>
                  </a:schemeClr>
                </a:solidFill>
              </a:defRPr>
            </a:lvl1pPr>
            <a:lvl2pPr>
              <a:buNone/>
              <a:defRPr>
                <a:solidFill>
                  <a:schemeClr val="tx1"/>
                </a:solidFill>
              </a:defRPr>
            </a:lvl2pPr>
          </a:lstStyle>
          <a:p>
            <a:pPr lvl="0"/>
            <a:r>
              <a:rPr lang="en-US" altLang="zh-TW"/>
              <a:t>Click to add presenter’s Position/Unit</a:t>
            </a:r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02394331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 descr="newnew_16：9-28.jp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3588" cy="6858000"/>
          </a:xfrm>
          <a:prstGeom prst="rect">
            <a:avLst/>
          </a:prstGeom>
        </p:spPr>
      </p:pic>
      <p:sp>
        <p:nvSpPr>
          <p:cNvPr id="9" name="TextBox 7"/>
          <p:cNvSpPr txBox="1"/>
          <p:nvPr userDrawn="1"/>
        </p:nvSpPr>
        <p:spPr>
          <a:xfrm>
            <a:off x="4176331" y="6356585"/>
            <a:ext cx="3840500" cy="480000"/>
          </a:xfrm>
          <a:prstGeom prst="rect">
            <a:avLst/>
          </a:prstGeom>
          <a:noFill/>
          <a:ln>
            <a:noFill/>
          </a:ln>
        </p:spPr>
        <p:txBody>
          <a:bodyPr wrap="none" rtlCol="0" anchor="ctr" anchorCtr="0">
            <a:normAutofit/>
          </a:bodyPr>
          <a:lstStyle/>
          <a:p>
            <a:pPr marL="0" algn="ctr" defTabSz="1219170" rtl="0" eaLnBrk="1" latinLnBrk="0" hangingPunct="1"/>
            <a:r>
              <a:rPr lang="en-US" sz="1600" b="0" kern="1200">
                <a:solidFill>
                  <a:srgbClr val="757575"/>
                </a:solidFill>
                <a:latin typeface="+mn-lt"/>
                <a:ea typeface="+mn-ea"/>
                <a:cs typeface="+mn-cs"/>
              </a:rPr>
              <a:t>Confidential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1427" y="1600201"/>
            <a:ext cx="11426757" cy="4525963"/>
          </a:xfrm>
        </p:spPr>
        <p:txBody>
          <a:bodyPr/>
          <a:lstStyle>
            <a:lvl3pPr>
              <a:defRPr b="0"/>
            </a:lvl3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31427" y="269776"/>
            <a:ext cx="11426757" cy="950979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7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431427" y="6405331"/>
            <a:ext cx="67216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667F76-A388-464C-982A-D3F7033E0B3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579724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 w/ Subtitl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圖片 10" descr="newnew_16：9-28.jp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3588" cy="6858000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1427" y="1600201"/>
            <a:ext cx="11426757" cy="4525963"/>
          </a:xfrm>
        </p:spPr>
        <p:txBody>
          <a:bodyPr/>
          <a:lstStyle>
            <a:lvl3pPr>
              <a:defRPr b="0"/>
            </a:lvl3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31427" y="356659"/>
            <a:ext cx="11426757" cy="758957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內容版面配置區 6"/>
          <p:cNvSpPr>
            <a:spLocks noGrp="1"/>
          </p:cNvSpPr>
          <p:nvPr>
            <p:ph sz="quarter" idx="12" hasCustomPrompt="1"/>
          </p:nvPr>
        </p:nvSpPr>
        <p:spPr>
          <a:xfrm>
            <a:off x="431427" y="1124744"/>
            <a:ext cx="11426757" cy="480053"/>
          </a:xfrm>
        </p:spPr>
        <p:txBody>
          <a:bodyPr/>
          <a:lstStyle>
            <a:lvl1pPr>
              <a:buNone/>
              <a:defRPr sz="2933" baseline="0">
                <a:solidFill>
                  <a:schemeClr val="tx2"/>
                </a:solidFill>
              </a:defRPr>
            </a:lvl1pPr>
            <a:lvl2pPr>
              <a:defRPr sz="2667">
                <a:solidFill>
                  <a:srgbClr val="008787"/>
                </a:solidFill>
              </a:defRPr>
            </a:lvl2pPr>
            <a:lvl3pPr>
              <a:defRPr sz="2667">
                <a:solidFill>
                  <a:srgbClr val="008787"/>
                </a:solidFill>
              </a:defRPr>
            </a:lvl3pPr>
            <a:lvl4pPr>
              <a:defRPr sz="2667">
                <a:solidFill>
                  <a:srgbClr val="008787"/>
                </a:solidFill>
              </a:defRPr>
            </a:lvl4pPr>
            <a:lvl5pPr>
              <a:defRPr sz="2667">
                <a:solidFill>
                  <a:srgbClr val="008787"/>
                </a:solidFill>
              </a:defRPr>
            </a:lvl5pPr>
          </a:lstStyle>
          <a:p>
            <a:pPr lvl="0"/>
            <a:r>
              <a:rPr lang="en-US" altLang="zh-TW"/>
              <a:t>Click to add subtitle</a:t>
            </a:r>
            <a:endParaRPr lang="zh-TW" altLang="en-US"/>
          </a:p>
        </p:txBody>
      </p:sp>
      <p:sp>
        <p:nvSpPr>
          <p:cNvPr id="10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431427" y="6405331"/>
            <a:ext cx="67216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667F76-A388-464C-982A-D3F7033E0B3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Box 7"/>
          <p:cNvSpPr txBox="1"/>
          <p:nvPr userDrawn="1"/>
        </p:nvSpPr>
        <p:spPr>
          <a:xfrm>
            <a:off x="4176331" y="6356585"/>
            <a:ext cx="3840500" cy="480000"/>
          </a:xfrm>
          <a:prstGeom prst="rect">
            <a:avLst/>
          </a:prstGeom>
          <a:noFill/>
          <a:ln>
            <a:noFill/>
          </a:ln>
        </p:spPr>
        <p:txBody>
          <a:bodyPr wrap="none" rtlCol="0" anchor="ctr" anchorCtr="0">
            <a:normAutofit/>
          </a:bodyPr>
          <a:lstStyle/>
          <a:p>
            <a:pPr marL="0" algn="ctr" defTabSz="1219170" rtl="0" eaLnBrk="1" latinLnBrk="0" hangingPunct="1"/>
            <a:r>
              <a:rPr lang="en-US" sz="1600" b="0" kern="1200">
                <a:solidFill>
                  <a:srgbClr val="757575"/>
                </a:solidFill>
                <a:latin typeface="+mn-lt"/>
                <a:ea typeface="+mn-ea"/>
                <a:cs typeface="+mn-cs"/>
              </a:rPr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2209321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over_Edi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圖片版面配置區 6">
            <a:extLst>
              <a:ext uri="{FF2B5EF4-FFF2-40B4-BE49-F238E27FC236}">
                <a16:creationId xmlns:a16="http://schemas.microsoft.com/office/drawing/2014/main" id="{50DB062D-130E-7863-90A1-218D821EC4E5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360194" y="0"/>
            <a:ext cx="11476800" cy="4572000"/>
          </a:xfrm>
          <a:prstGeom prst="rect">
            <a:avLst/>
          </a:prstGeom>
          <a:solidFill>
            <a:schemeClr val="bg2"/>
          </a:solidFill>
        </p:spPr>
        <p:txBody>
          <a:bodyPr/>
          <a:lstStyle>
            <a:lvl1pPr marL="0" indent="0" algn="r">
              <a:buNone/>
              <a:defRPr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1" lang="en-US" altLang="zh-TW"/>
              <a:t>Click icon to insert an image</a:t>
            </a:r>
          </a:p>
          <a:p>
            <a:endParaRPr kumimoji="1" lang="zh-TW" altLang="en-US"/>
          </a:p>
        </p:txBody>
      </p:sp>
      <p:pic>
        <p:nvPicPr>
          <p:cNvPr id="7" name="圖形 6">
            <a:extLst>
              <a:ext uri="{FF2B5EF4-FFF2-40B4-BE49-F238E27FC236}">
                <a16:creationId xmlns:a16="http://schemas.microsoft.com/office/drawing/2014/main" id="{A4898908-9F47-F2B8-E4B2-6635BFFEF8D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652607" y="6028720"/>
            <a:ext cx="2180787" cy="320400"/>
          </a:xfrm>
          <a:prstGeom prst="rect">
            <a:avLst/>
          </a:prstGeom>
        </p:spPr>
      </p:pic>
      <p:sp>
        <p:nvSpPr>
          <p:cNvPr id="9" name="文字版面配置區 4">
            <a:extLst>
              <a:ext uri="{FF2B5EF4-FFF2-40B4-BE49-F238E27FC236}">
                <a16:creationId xmlns:a16="http://schemas.microsoft.com/office/drawing/2014/main" id="{062C76DE-2B8B-C068-B528-8A8BE454300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15938" y="1911530"/>
            <a:ext cx="11161712" cy="1073717"/>
          </a:xfrm>
          <a:prstGeom prst="rect">
            <a:avLst/>
          </a:prstGeom>
        </p:spPr>
        <p:txBody>
          <a:bodyPr anchor="t"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bg2">
                  <a:lumMod val="25000"/>
                </a:schemeClr>
              </a:buClr>
              <a:buSzTx/>
              <a:buFont typeface="Arial" panose="020B0604020202020204" pitchFamily="34" charset="0"/>
              <a:buNone/>
              <a:tabLst/>
              <a:defRPr lang="zh-TW" altLang="en-US" sz="4800" b="1" i="0" u="none" strike="noStrike" kern="1200" cap="none" dirty="0">
                <a:solidFill>
                  <a:schemeClr val="bg1"/>
                </a:solidFill>
                <a:latin typeface="+mn-lt"/>
                <a:ea typeface="+mj-ea"/>
                <a:cs typeface="Arial" pitchFamily="34" charset="0"/>
                <a:sym typeface="Arial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bg2">
                  <a:lumMod val="25000"/>
                </a:schemeClr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zh-TW"/>
              <a:t>Click to edit master title style</a:t>
            </a:r>
            <a:endParaRPr kumimoji="1" lang="zh-TW" altLang="en-US"/>
          </a:p>
          <a:p>
            <a:pPr lvl="0"/>
            <a:endParaRPr kumimoji="1" lang="zh-TW" altLang="en-US"/>
          </a:p>
        </p:txBody>
      </p:sp>
      <p:sp>
        <p:nvSpPr>
          <p:cNvPr id="8" name="文字版面配置區 4">
            <a:extLst>
              <a:ext uri="{FF2B5EF4-FFF2-40B4-BE49-F238E27FC236}">
                <a16:creationId xmlns:a16="http://schemas.microsoft.com/office/drawing/2014/main" id="{937B59BC-041B-068F-1245-1843B1BA1BC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15938" y="4832311"/>
            <a:ext cx="5581650" cy="518657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spcBef>
                <a:spcPts val="0"/>
              </a:spcBef>
              <a:buNone/>
              <a:defRPr lang="zh-TW" altLang="en-US" sz="2600" b="1" i="0" u="none" strike="noStrike" cap="none" dirty="0">
                <a:solidFill>
                  <a:schemeClr val="tx2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lvl="0"/>
            <a:r>
              <a:rPr kumimoji="1" lang="en-US" altLang="zh-TW"/>
              <a:t>Click to add presenter’s name</a:t>
            </a:r>
            <a:endParaRPr kumimoji="1" lang="zh-TW" altLang="en-US"/>
          </a:p>
        </p:txBody>
      </p:sp>
      <p:sp>
        <p:nvSpPr>
          <p:cNvPr id="10" name="文字版面配置區 4">
            <a:extLst>
              <a:ext uri="{FF2B5EF4-FFF2-40B4-BE49-F238E27FC236}">
                <a16:creationId xmlns:a16="http://schemas.microsoft.com/office/drawing/2014/main" id="{29CDE9E1-0114-BD26-4231-08C504A15D3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15938" y="5350968"/>
            <a:ext cx="5581650" cy="362847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spcBef>
                <a:spcPts val="0"/>
              </a:spcBef>
              <a:buNone/>
              <a:defRPr lang="zh-TW" altLang="en-US" sz="1800" b="0" i="0" u="none" strike="noStrike" cap="none" dirty="0">
                <a:solidFill>
                  <a:schemeClr val="tx2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lvl="0"/>
            <a:r>
              <a:rPr kumimoji="1" lang="en-US" altLang="zh-TW"/>
              <a:t>Click to add presenter’s title</a:t>
            </a:r>
            <a:endParaRPr kumimoji="1" lang="zh-TW" altLang="en-US"/>
          </a:p>
        </p:txBody>
      </p:sp>
      <p:sp>
        <p:nvSpPr>
          <p:cNvPr id="11" name="文字版面配置區 4">
            <a:extLst>
              <a:ext uri="{FF2B5EF4-FFF2-40B4-BE49-F238E27FC236}">
                <a16:creationId xmlns:a16="http://schemas.microsoft.com/office/drawing/2014/main" id="{3A9E6C47-87B1-D509-3F4F-C5980E8CD9CB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15938" y="6021288"/>
            <a:ext cx="5581650" cy="33422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spcBef>
                <a:spcPts val="0"/>
              </a:spcBef>
              <a:buNone/>
              <a:defRPr lang="zh-TW" altLang="en-US" sz="1600" b="0" i="0" u="none" strike="noStrike" cap="none" baseline="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lvl="0"/>
            <a:r>
              <a:rPr kumimoji="1" lang="en-US" altLang="zh-TW"/>
              <a:t>Click to add date (e.g. January 1, 2024)</a:t>
            </a:r>
            <a:endParaRPr kumimoji="1" lang="zh-TW" altLang="en-US"/>
          </a:p>
        </p:txBody>
      </p:sp>
    </p:spTree>
    <p:extLst>
      <p:ext uri="{BB962C8B-B14F-4D97-AF65-F5344CB8AC3E}">
        <p14:creationId xmlns:p14="http://schemas.microsoft.com/office/powerpoint/2010/main" val="484289043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ing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 descr="newnew_16：9-29.jp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3588" cy="6858000"/>
          </a:xfrm>
          <a:prstGeom prst="rect">
            <a:avLst/>
          </a:prstGeom>
        </p:spPr>
      </p:pic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830508" y="1796819"/>
            <a:ext cx="10614182" cy="1219200"/>
          </a:xfrm>
        </p:spPr>
        <p:txBody>
          <a:bodyPr anchor="ctr" anchorCtr="0">
            <a:normAutofit/>
          </a:bodyPr>
          <a:lstStyle>
            <a:lvl1pPr algn="ctr">
              <a:defRPr sz="5067" b="1" cap="none" baseline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0" name="Text Placeholder 2"/>
          <p:cNvSpPr>
            <a:spLocks noGrp="1"/>
          </p:cNvSpPr>
          <p:nvPr>
            <p:ph type="body" idx="1"/>
          </p:nvPr>
        </p:nvSpPr>
        <p:spPr>
          <a:xfrm>
            <a:off x="963209" y="2994037"/>
            <a:ext cx="10364550" cy="792393"/>
          </a:xfrm>
        </p:spPr>
        <p:txBody>
          <a:bodyPr anchor="ctr" anchorCtr="0">
            <a:normAutofit/>
          </a:bodyPr>
          <a:lstStyle>
            <a:lvl1pPr marL="0" indent="0" algn="ctr">
              <a:buNone/>
              <a:defRPr sz="3200">
                <a:solidFill>
                  <a:schemeClr val="tx1"/>
                </a:solidFill>
              </a:defRPr>
            </a:lvl1pPr>
            <a:lvl2pPr marL="609585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9170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3pPr>
            <a:lvl4pPr marL="1828754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4pPr>
            <a:lvl5pPr marL="243833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5pPr>
            <a:lvl6pPr marL="3047924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6pPr>
            <a:lvl7pPr marL="365750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7pPr>
            <a:lvl8pPr marL="4267093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8pPr>
            <a:lvl9pPr marL="4876678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431427" y="6405331"/>
            <a:ext cx="67216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667F76-A388-464C-982A-D3F7033E0B3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TextBox 7"/>
          <p:cNvSpPr txBox="1"/>
          <p:nvPr userDrawn="1"/>
        </p:nvSpPr>
        <p:spPr>
          <a:xfrm>
            <a:off x="4176331" y="6356585"/>
            <a:ext cx="3840500" cy="480000"/>
          </a:xfrm>
          <a:prstGeom prst="rect">
            <a:avLst/>
          </a:prstGeom>
          <a:noFill/>
          <a:ln>
            <a:noFill/>
          </a:ln>
        </p:spPr>
        <p:txBody>
          <a:bodyPr wrap="none" rtlCol="0" anchor="ctr" anchorCtr="0">
            <a:normAutofit/>
          </a:bodyPr>
          <a:lstStyle/>
          <a:p>
            <a:pPr marL="0" algn="ctr" defTabSz="1219170" rtl="0" eaLnBrk="1" latinLnBrk="0" hangingPunct="1"/>
            <a:r>
              <a:rPr lang="en-US" sz="1600" b="0" kern="1200">
                <a:solidFill>
                  <a:srgbClr val="757575"/>
                </a:solidFill>
                <a:latin typeface="+mn-lt"/>
                <a:ea typeface="+mn-ea"/>
                <a:cs typeface="+mn-cs"/>
              </a:rPr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350608825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圖片 8" descr="newnew_16：9-28.jp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3588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3839" y="269776"/>
            <a:ext cx="10974229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8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431427" y="6405331"/>
            <a:ext cx="67216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667F76-A388-464C-982A-D3F7033E0B3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TextBox 7"/>
          <p:cNvSpPr txBox="1"/>
          <p:nvPr userDrawn="1"/>
        </p:nvSpPr>
        <p:spPr>
          <a:xfrm>
            <a:off x="4176331" y="6356585"/>
            <a:ext cx="3840500" cy="480000"/>
          </a:xfrm>
          <a:prstGeom prst="rect">
            <a:avLst/>
          </a:prstGeom>
          <a:noFill/>
          <a:ln>
            <a:noFill/>
          </a:ln>
        </p:spPr>
        <p:txBody>
          <a:bodyPr wrap="none" rtlCol="0" anchor="ctr" anchorCtr="0">
            <a:normAutofit/>
          </a:bodyPr>
          <a:lstStyle/>
          <a:p>
            <a:pPr marL="0" algn="ctr" defTabSz="1219170" rtl="0" eaLnBrk="1" latinLnBrk="0" hangingPunct="1"/>
            <a:r>
              <a:rPr lang="en-US" sz="1600" b="0" kern="1200">
                <a:solidFill>
                  <a:srgbClr val="757575"/>
                </a:solidFill>
                <a:latin typeface="+mn-lt"/>
                <a:ea typeface="+mn-ea"/>
                <a:cs typeface="+mn-cs"/>
              </a:rPr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377587352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圖片 6" descr="newnew_16：9-28.jp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3588" cy="6858000"/>
          </a:xfrm>
          <a:prstGeom prst="rect">
            <a:avLst/>
          </a:prstGeom>
        </p:spPr>
      </p:pic>
      <p:sp>
        <p:nvSpPr>
          <p:cNvPr id="6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431427" y="6405331"/>
            <a:ext cx="67216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667F76-A388-464C-982A-D3F7033E0B3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TextBox 7"/>
          <p:cNvSpPr txBox="1"/>
          <p:nvPr userDrawn="1"/>
        </p:nvSpPr>
        <p:spPr>
          <a:xfrm>
            <a:off x="4176331" y="6356585"/>
            <a:ext cx="3840500" cy="480000"/>
          </a:xfrm>
          <a:prstGeom prst="rect">
            <a:avLst/>
          </a:prstGeom>
          <a:noFill/>
          <a:ln>
            <a:noFill/>
          </a:ln>
        </p:spPr>
        <p:txBody>
          <a:bodyPr wrap="none" rtlCol="0" anchor="ctr" anchorCtr="0">
            <a:normAutofit/>
          </a:bodyPr>
          <a:lstStyle/>
          <a:p>
            <a:pPr marL="0" algn="ctr" defTabSz="1219170" rtl="0" eaLnBrk="1" latinLnBrk="0" hangingPunct="1"/>
            <a:r>
              <a:rPr lang="en-US" sz="1600" b="0" kern="1200">
                <a:solidFill>
                  <a:srgbClr val="757575"/>
                </a:solidFill>
                <a:latin typeface="+mn-lt"/>
                <a:ea typeface="+mn-ea"/>
                <a:cs typeface="+mn-cs"/>
              </a:rPr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57182451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 Layout 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圖片 7" descr="newnew_16：9-28.jp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3588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31427" y="274639"/>
            <a:ext cx="11152482" cy="1042127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Content Placeholder 3"/>
          <p:cNvSpPr>
            <a:spLocks noGrp="1"/>
          </p:cNvSpPr>
          <p:nvPr>
            <p:ph sz="half" idx="2"/>
          </p:nvPr>
        </p:nvSpPr>
        <p:spPr>
          <a:xfrm>
            <a:off x="431426" y="1316765"/>
            <a:ext cx="5185253" cy="4704523"/>
          </a:xfrm>
        </p:spPr>
        <p:txBody>
          <a:bodyPr/>
          <a:lstStyle>
            <a:lvl1pPr>
              <a:defRPr sz="2933"/>
            </a:lvl1pPr>
            <a:lvl2pPr>
              <a:defRPr sz="2667"/>
            </a:lvl2pPr>
            <a:lvl3pPr>
              <a:defRPr sz="2400" b="0"/>
            </a:lvl3pPr>
            <a:lvl4pPr>
              <a:defRPr sz="2133"/>
            </a:lvl4pPr>
            <a:lvl5pPr>
              <a:defRPr sz="2133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Content Placeholder 5"/>
          <p:cNvSpPr>
            <a:spLocks noGrp="1"/>
          </p:cNvSpPr>
          <p:nvPr>
            <p:ph sz="quarter" idx="4"/>
          </p:nvPr>
        </p:nvSpPr>
        <p:spPr>
          <a:xfrm>
            <a:off x="5616678" y="1316765"/>
            <a:ext cx="5953437" cy="4704523"/>
          </a:xfrm>
        </p:spPr>
        <p:txBody>
          <a:bodyPr/>
          <a:lstStyle>
            <a:lvl1pPr>
              <a:defRPr sz="2933"/>
            </a:lvl1pPr>
            <a:lvl2pPr>
              <a:defRPr sz="2667"/>
            </a:lvl2pPr>
            <a:lvl3pPr>
              <a:defRPr sz="2400" b="0"/>
            </a:lvl3pPr>
            <a:lvl4pPr>
              <a:defRPr sz="2133"/>
            </a:lvl4pPr>
            <a:lvl5pPr>
              <a:defRPr sz="2133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431427" y="6405331"/>
            <a:ext cx="67216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667F76-A388-464C-982A-D3F7033E0B3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TextBox 7"/>
          <p:cNvSpPr txBox="1"/>
          <p:nvPr userDrawn="1"/>
        </p:nvSpPr>
        <p:spPr>
          <a:xfrm>
            <a:off x="4176331" y="6356585"/>
            <a:ext cx="3840500" cy="480000"/>
          </a:xfrm>
          <a:prstGeom prst="rect">
            <a:avLst/>
          </a:prstGeom>
          <a:noFill/>
          <a:ln>
            <a:noFill/>
          </a:ln>
        </p:spPr>
        <p:txBody>
          <a:bodyPr wrap="none" rtlCol="0" anchor="ctr" anchorCtr="0">
            <a:normAutofit/>
          </a:bodyPr>
          <a:lstStyle/>
          <a:p>
            <a:pPr marL="0" algn="ctr" defTabSz="1219170" rtl="0" eaLnBrk="1" latinLnBrk="0" hangingPunct="1"/>
            <a:r>
              <a:rPr lang="en-US" sz="1600" b="0" kern="1200">
                <a:solidFill>
                  <a:srgbClr val="757575"/>
                </a:solidFill>
                <a:latin typeface="+mn-lt"/>
                <a:ea typeface="+mn-ea"/>
                <a:cs typeface="+mn-cs"/>
              </a:rPr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597818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 Layout w/ Subtitles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圖片 11" descr="newnew_16：9-28.jp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3588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31427" y="274639"/>
            <a:ext cx="11152482" cy="1042127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2"/>
          <p:cNvSpPr>
            <a:spLocks noGrp="1"/>
          </p:cNvSpPr>
          <p:nvPr>
            <p:ph type="body" idx="1"/>
          </p:nvPr>
        </p:nvSpPr>
        <p:spPr>
          <a:xfrm>
            <a:off x="431426" y="1403912"/>
            <a:ext cx="5473322" cy="960107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Content Placeholder 3"/>
          <p:cNvSpPr>
            <a:spLocks noGrp="1"/>
          </p:cNvSpPr>
          <p:nvPr>
            <p:ph sz="half" idx="2"/>
          </p:nvPr>
        </p:nvSpPr>
        <p:spPr>
          <a:xfrm>
            <a:off x="431426" y="2364019"/>
            <a:ext cx="5473322" cy="3849291"/>
          </a:xfrm>
        </p:spPr>
        <p:txBody>
          <a:bodyPr/>
          <a:lstStyle>
            <a:lvl1pPr>
              <a:defRPr sz="2933"/>
            </a:lvl1pPr>
            <a:lvl2pPr>
              <a:defRPr sz="2667"/>
            </a:lvl2pPr>
            <a:lvl3pPr>
              <a:defRPr sz="2400" b="0"/>
            </a:lvl3pPr>
            <a:lvl4pPr>
              <a:defRPr sz="2133"/>
            </a:lvl4pPr>
            <a:lvl5pPr>
              <a:defRPr sz="2133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Slide Number Placeholder 3"/>
          <p:cNvSpPr>
            <a:spLocks noGrp="1"/>
          </p:cNvSpPr>
          <p:nvPr>
            <p:ph type="sldNum" sz="quarter" idx="11"/>
          </p:nvPr>
        </p:nvSpPr>
        <p:spPr>
          <a:xfrm>
            <a:off x="431427" y="6405331"/>
            <a:ext cx="67216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667F76-A388-464C-982A-D3F7033E0B3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TextBox 7"/>
          <p:cNvSpPr txBox="1"/>
          <p:nvPr userDrawn="1"/>
        </p:nvSpPr>
        <p:spPr>
          <a:xfrm>
            <a:off x="4176331" y="6356585"/>
            <a:ext cx="3840500" cy="480000"/>
          </a:xfrm>
          <a:prstGeom prst="rect">
            <a:avLst/>
          </a:prstGeom>
          <a:noFill/>
          <a:ln>
            <a:noFill/>
          </a:ln>
        </p:spPr>
        <p:txBody>
          <a:bodyPr wrap="none" rtlCol="0" anchor="ctr" anchorCtr="0">
            <a:normAutofit/>
          </a:bodyPr>
          <a:lstStyle/>
          <a:p>
            <a:pPr marL="0" algn="ctr" defTabSz="1219170" rtl="0" eaLnBrk="1" latinLnBrk="0" hangingPunct="1"/>
            <a:r>
              <a:rPr lang="en-US" sz="1600" b="0" kern="1200">
                <a:solidFill>
                  <a:srgbClr val="757575"/>
                </a:solidFill>
                <a:latin typeface="+mn-lt"/>
                <a:ea typeface="+mn-ea"/>
                <a:cs typeface="+mn-cs"/>
              </a:rPr>
              <a:t>Confidential</a:t>
            </a:r>
          </a:p>
        </p:txBody>
      </p:sp>
      <p:sp>
        <p:nvSpPr>
          <p:cNvPr id="13" name="Text Placeholder 2"/>
          <p:cNvSpPr>
            <a:spLocks noGrp="1"/>
          </p:cNvSpPr>
          <p:nvPr>
            <p:ph type="body" idx="12"/>
          </p:nvPr>
        </p:nvSpPr>
        <p:spPr>
          <a:xfrm>
            <a:off x="6096793" y="1403912"/>
            <a:ext cx="5473322" cy="960107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Content Placeholder 3"/>
          <p:cNvSpPr>
            <a:spLocks noGrp="1"/>
          </p:cNvSpPr>
          <p:nvPr>
            <p:ph sz="half" idx="13"/>
          </p:nvPr>
        </p:nvSpPr>
        <p:spPr>
          <a:xfrm>
            <a:off x="6096793" y="2364019"/>
            <a:ext cx="5473322" cy="3849291"/>
          </a:xfrm>
        </p:spPr>
        <p:txBody>
          <a:bodyPr/>
          <a:lstStyle>
            <a:lvl1pPr>
              <a:defRPr sz="2933"/>
            </a:lvl1pPr>
            <a:lvl2pPr>
              <a:defRPr sz="2667"/>
            </a:lvl2pPr>
            <a:lvl3pPr>
              <a:defRPr sz="2400" b="0"/>
            </a:lvl3pPr>
            <a:lvl4pPr>
              <a:defRPr sz="2133"/>
            </a:lvl4pPr>
            <a:lvl5pPr>
              <a:defRPr sz="2133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9773051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icture w/ Caption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圖片 10" descr="newnew_16：9-28.jp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3588" cy="6858000"/>
          </a:xfrm>
          <a:prstGeom prst="rect">
            <a:avLst/>
          </a:prstGeom>
        </p:spPr>
      </p:pic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1295636" y="4677139"/>
            <a:ext cx="9602317" cy="690200"/>
          </a:xfrm>
        </p:spPr>
        <p:txBody>
          <a:bodyPr anchor="ctr" anchorCtr="0"/>
          <a:lstStyle>
            <a:lvl1pPr algn="ctr">
              <a:defRPr sz="2667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1296169" y="452670"/>
            <a:ext cx="9601250" cy="4300105"/>
          </a:xfrm>
        </p:spPr>
        <p:txBody>
          <a:bodyPr/>
          <a:lstStyle>
            <a:lvl1pPr marL="0" indent="0" algn="l">
              <a:buNone/>
              <a:defRPr sz="4267"/>
            </a:lvl1pPr>
            <a:lvl2pPr marL="609585" indent="0">
              <a:buNone/>
              <a:defRPr sz="3733"/>
            </a:lvl2pPr>
            <a:lvl3pPr marL="1219170" indent="0">
              <a:buNone/>
              <a:defRPr sz="3200"/>
            </a:lvl3pPr>
            <a:lvl4pPr marL="1828754" indent="0">
              <a:buNone/>
              <a:defRPr sz="2667"/>
            </a:lvl4pPr>
            <a:lvl5pPr marL="2438339" indent="0">
              <a:buNone/>
              <a:defRPr sz="2667"/>
            </a:lvl5pPr>
            <a:lvl6pPr marL="3047924" indent="0">
              <a:buNone/>
              <a:defRPr sz="2667"/>
            </a:lvl6pPr>
            <a:lvl7pPr marL="3657509" indent="0">
              <a:buNone/>
              <a:defRPr sz="2667"/>
            </a:lvl7pPr>
            <a:lvl8pPr marL="4267093" indent="0">
              <a:buNone/>
              <a:defRPr sz="2667"/>
            </a:lvl8pPr>
            <a:lvl9pPr marL="4876678" indent="0">
              <a:buNone/>
              <a:defRPr sz="2667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6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1295636" y="5367338"/>
            <a:ext cx="9602317" cy="804863"/>
          </a:xfrm>
        </p:spPr>
        <p:txBody>
          <a:bodyPr/>
          <a:lstStyle>
            <a:lvl1pPr marL="0" indent="0">
              <a:buNone/>
              <a:defRPr sz="1867"/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431427" y="6405331"/>
            <a:ext cx="67216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667F76-A388-464C-982A-D3F7033E0B3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TextBox 7"/>
          <p:cNvSpPr txBox="1"/>
          <p:nvPr userDrawn="1"/>
        </p:nvSpPr>
        <p:spPr>
          <a:xfrm>
            <a:off x="4176331" y="6356585"/>
            <a:ext cx="3840500" cy="480000"/>
          </a:xfrm>
          <a:prstGeom prst="rect">
            <a:avLst/>
          </a:prstGeom>
          <a:noFill/>
          <a:ln>
            <a:noFill/>
          </a:ln>
        </p:spPr>
        <p:txBody>
          <a:bodyPr wrap="none" rtlCol="0" anchor="ctr" anchorCtr="0">
            <a:normAutofit/>
          </a:bodyPr>
          <a:lstStyle/>
          <a:p>
            <a:pPr marL="0" algn="ctr" defTabSz="1219170" rtl="0" eaLnBrk="1" latinLnBrk="0" hangingPunct="1"/>
            <a:r>
              <a:rPr lang="en-US" sz="1600" b="0" kern="1200">
                <a:solidFill>
                  <a:srgbClr val="757575"/>
                </a:solidFill>
                <a:latin typeface="+mn-lt"/>
                <a:ea typeface="+mn-ea"/>
                <a:cs typeface="+mn-cs"/>
              </a:rPr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4074880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martArt Graphic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圖片 9" descr="newnew_16：9-28.jp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3588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31427" y="274639"/>
            <a:ext cx="11345462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SmartArt Placeholder 4"/>
          <p:cNvSpPr>
            <a:spLocks noGrp="1"/>
          </p:cNvSpPr>
          <p:nvPr>
            <p:ph type="dgm" sz="quarter" idx="11"/>
          </p:nvPr>
        </p:nvSpPr>
        <p:spPr>
          <a:xfrm>
            <a:off x="445221" y="1604797"/>
            <a:ext cx="11316940" cy="4128459"/>
          </a:xfrm>
          <a:noFill/>
        </p:spPr>
        <p:txBody>
          <a:bodyPr/>
          <a:lstStyle/>
          <a:p>
            <a:r>
              <a:rPr lang="en-US"/>
              <a:t>Click icon to add SmartArt graphic</a:t>
            </a:r>
          </a:p>
        </p:txBody>
      </p:sp>
      <p:sp>
        <p:nvSpPr>
          <p:cNvPr id="9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431427" y="6405331"/>
            <a:ext cx="67216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667F76-A388-464C-982A-D3F7033E0B3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Box 7"/>
          <p:cNvSpPr txBox="1"/>
          <p:nvPr userDrawn="1"/>
        </p:nvSpPr>
        <p:spPr>
          <a:xfrm>
            <a:off x="4176331" y="6356585"/>
            <a:ext cx="3840500" cy="480000"/>
          </a:xfrm>
          <a:prstGeom prst="rect">
            <a:avLst/>
          </a:prstGeom>
          <a:noFill/>
          <a:ln>
            <a:noFill/>
          </a:ln>
        </p:spPr>
        <p:txBody>
          <a:bodyPr wrap="none" rtlCol="0" anchor="ctr" anchorCtr="0">
            <a:normAutofit/>
          </a:bodyPr>
          <a:lstStyle/>
          <a:p>
            <a:pPr marL="0" algn="ctr" defTabSz="1219170" rtl="0" eaLnBrk="1" latinLnBrk="0" hangingPunct="1"/>
            <a:r>
              <a:rPr lang="en-US" sz="1600" b="0" kern="1200">
                <a:solidFill>
                  <a:srgbClr val="757575"/>
                </a:solidFill>
                <a:latin typeface="+mn-lt"/>
                <a:ea typeface="+mn-ea"/>
                <a:cs typeface="+mn-cs"/>
              </a:rPr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164441770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圖片 14" descr="newnew_16：9-28.jp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3588" cy="6858000"/>
          </a:xfrm>
          <a:prstGeom prst="rect">
            <a:avLst/>
          </a:prstGeom>
        </p:spPr>
      </p:pic>
      <p:sp>
        <p:nvSpPr>
          <p:cNvPr id="8" name="Text Placeholder 24"/>
          <p:cNvSpPr>
            <a:spLocks noGrp="1"/>
          </p:cNvSpPr>
          <p:nvPr>
            <p:ph type="body" sz="quarter" idx="15" hasCustomPrompt="1"/>
          </p:nvPr>
        </p:nvSpPr>
        <p:spPr>
          <a:xfrm>
            <a:off x="6768956" y="5061181"/>
            <a:ext cx="4321043" cy="914400"/>
          </a:xfrm>
        </p:spPr>
        <p:txBody>
          <a:bodyPr/>
          <a:lstStyle>
            <a:lvl1pPr marL="0" indent="0">
              <a:buNone/>
              <a:defRPr sz="2400" b="1" i="1" baseline="0">
                <a:solidFill>
                  <a:schemeClr val="tx1"/>
                </a:solidFill>
              </a:defRPr>
            </a:lvl1pPr>
            <a:lvl2pPr>
              <a:buNone/>
              <a:defRPr sz="2667" b="1" i="1">
                <a:solidFill>
                  <a:srgbClr val="678BA8"/>
                </a:solidFill>
              </a:defRPr>
            </a:lvl2pPr>
            <a:lvl3pPr>
              <a:buNone/>
              <a:defRPr sz="2667" b="1" i="1">
                <a:solidFill>
                  <a:srgbClr val="678BA8"/>
                </a:solidFill>
              </a:defRPr>
            </a:lvl3pPr>
            <a:lvl4pPr>
              <a:buNone/>
              <a:defRPr sz="2667" b="1" i="1">
                <a:solidFill>
                  <a:srgbClr val="678BA8"/>
                </a:solidFill>
              </a:defRPr>
            </a:lvl4pPr>
            <a:lvl5pPr>
              <a:buNone/>
              <a:defRPr sz="2667" b="1" i="1">
                <a:solidFill>
                  <a:srgbClr val="678BA8"/>
                </a:solidFill>
              </a:defRPr>
            </a:lvl5pPr>
          </a:lstStyle>
          <a:p>
            <a:pPr lvl="0"/>
            <a:r>
              <a:rPr lang="en-US"/>
              <a:t>Name of Person Quoted,</a:t>
            </a:r>
            <a:br>
              <a:rPr lang="en-US"/>
            </a:br>
            <a:r>
              <a:rPr lang="en-US"/>
              <a:t>XYZ Company</a:t>
            </a:r>
          </a:p>
        </p:txBody>
      </p:sp>
      <p:sp>
        <p:nvSpPr>
          <p:cNvPr id="12" name="Text Placeholder 22"/>
          <p:cNvSpPr>
            <a:spLocks noGrp="1"/>
          </p:cNvSpPr>
          <p:nvPr>
            <p:ph type="body" sz="quarter" idx="16" hasCustomPrompt="1"/>
          </p:nvPr>
        </p:nvSpPr>
        <p:spPr>
          <a:xfrm>
            <a:off x="1524575" y="740702"/>
            <a:ext cx="9602317" cy="4230921"/>
          </a:xfrm>
          <a:noFill/>
          <a:ln w="127000" cmpd="thickThin">
            <a:noFill/>
          </a:ln>
        </p:spPr>
        <p:txBody>
          <a:bodyPr wrap="square" lIns="180000" tIns="180000" rIns="180000" bIns="180000">
            <a:spAutoFit/>
          </a:bodyPr>
          <a:lstStyle>
            <a:lvl1pPr marL="0" indent="0">
              <a:lnSpc>
                <a:spcPct val="120000"/>
              </a:lnSpc>
              <a:spcAft>
                <a:spcPts val="0"/>
              </a:spcAft>
              <a:buNone/>
              <a:defRPr sz="4267" baseline="0">
                <a:solidFill>
                  <a:schemeClr val="tx2"/>
                </a:solidFill>
              </a:defRPr>
            </a:lvl1pPr>
          </a:lstStyle>
          <a:p>
            <a:pPr lvl="0"/>
            <a:r>
              <a:rPr lang="en-US"/>
              <a:t>This is a sample quote slide with photo. Type your quotation inside the quotation marks. Click the edge of the quotation marks and drag them into place.</a:t>
            </a:r>
          </a:p>
        </p:txBody>
      </p:sp>
      <p:sp>
        <p:nvSpPr>
          <p:cNvPr id="11" name="Text Placeholder 5"/>
          <p:cNvSpPr>
            <a:spLocks noGrp="1" noChangeAspect="1"/>
          </p:cNvSpPr>
          <p:nvPr userDrawn="1">
            <p:ph type="body" sz="quarter" idx="18"/>
          </p:nvPr>
        </p:nvSpPr>
        <p:spPr>
          <a:xfrm>
            <a:off x="1103589" y="1028734"/>
            <a:ext cx="517009" cy="372151"/>
          </a:xfrm>
          <a:blipFill>
            <a:blip r:embed="rId3" cstate="print"/>
            <a:stretch>
              <a:fillRect/>
            </a:stretch>
          </a:blipFill>
        </p:spPr>
        <p:txBody>
          <a:bodyPr>
            <a:normAutofit/>
          </a:bodyPr>
          <a:lstStyle>
            <a:lvl1pPr>
              <a:buFont typeface="Arial" pitchFamily="34" charset="0"/>
              <a:buChar char="•"/>
              <a:defRPr sz="133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3" name="Text Placeholder 5"/>
          <p:cNvSpPr>
            <a:spLocks noGrp="1" noChangeAspect="1"/>
          </p:cNvSpPr>
          <p:nvPr userDrawn="1">
            <p:ph type="body" sz="quarter" idx="19"/>
          </p:nvPr>
        </p:nvSpPr>
        <p:spPr>
          <a:xfrm>
            <a:off x="7249072" y="4101075"/>
            <a:ext cx="517009" cy="372151"/>
          </a:xfrm>
          <a:blipFill>
            <a:blip r:embed="rId4" cstate="print"/>
            <a:stretch>
              <a:fillRect/>
            </a:stretch>
          </a:blipFill>
        </p:spPr>
        <p:txBody>
          <a:bodyPr>
            <a:normAutofit/>
          </a:bodyPr>
          <a:lstStyle>
            <a:lvl1pPr>
              <a:buFont typeface="Arial" pitchFamily="34" charset="0"/>
              <a:buChar char="•"/>
              <a:defRPr sz="133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431427" y="6405331"/>
            <a:ext cx="67216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667F76-A388-464C-982A-D3F7033E0B3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TextBox 7"/>
          <p:cNvSpPr txBox="1"/>
          <p:nvPr userDrawn="1"/>
        </p:nvSpPr>
        <p:spPr>
          <a:xfrm>
            <a:off x="4176331" y="6356585"/>
            <a:ext cx="3840500" cy="480000"/>
          </a:xfrm>
          <a:prstGeom prst="rect">
            <a:avLst/>
          </a:prstGeom>
          <a:noFill/>
          <a:ln>
            <a:noFill/>
          </a:ln>
        </p:spPr>
        <p:txBody>
          <a:bodyPr wrap="none" rtlCol="0" anchor="ctr" anchorCtr="0">
            <a:normAutofit/>
          </a:bodyPr>
          <a:lstStyle/>
          <a:p>
            <a:pPr marL="0" algn="ctr" defTabSz="1219170" rtl="0" eaLnBrk="1" latinLnBrk="0" hangingPunct="1"/>
            <a:r>
              <a:rPr lang="en-US" sz="1600" b="0" kern="1200">
                <a:solidFill>
                  <a:srgbClr val="757575"/>
                </a:solidFill>
                <a:latin typeface="+mn-lt"/>
                <a:ea typeface="+mn-ea"/>
                <a:cs typeface="+mn-cs"/>
              </a:rPr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23774603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w/ Photo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圖片 11" descr="newnew_16：9-28.jp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3588" cy="6858000"/>
          </a:xfrm>
          <a:prstGeom prst="rect">
            <a:avLst/>
          </a:prstGeom>
        </p:spPr>
      </p:pic>
      <p:sp>
        <p:nvSpPr>
          <p:cNvPr id="5" name="Picture Placeholder 26"/>
          <p:cNvSpPr>
            <a:spLocks noGrp="1"/>
          </p:cNvSpPr>
          <p:nvPr>
            <p:ph type="pic" sz="quarter" idx="16" hasCustomPrompt="1"/>
          </p:nvPr>
        </p:nvSpPr>
        <p:spPr>
          <a:xfrm>
            <a:off x="508066" y="260648"/>
            <a:ext cx="4244403" cy="4800533"/>
          </a:xfrm>
          <a:prstGeom prst="roundRect">
            <a:avLst>
              <a:gd name="adj" fmla="val 6273"/>
            </a:avLst>
          </a:prstGeom>
          <a:ln w="12700">
            <a:solidFill>
              <a:schemeClr val="bg2"/>
            </a:solidFill>
          </a:ln>
        </p:spPr>
        <p:txBody>
          <a:bodyPr anchor="ctr" anchorCtr="0"/>
          <a:lstStyle>
            <a:lvl1pPr marL="0" indent="0" algn="ctr">
              <a:buNone/>
              <a:defRPr/>
            </a:lvl1pPr>
          </a:lstStyle>
          <a:p>
            <a:r>
              <a:rPr lang="en-US"/>
              <a:t>Insert Photo Here</a:t>
            </a:r>
          </a:p>
        </p:txBody>
      </p:sp>
      <p:sp>
        <p:nvSpPr>
          <p:cNvPr id="8" name="Text Placeholder 24"/>
          <p:cNvSpPr>
            <a:spLocks noGrp="1"/>
          </p:cNvSpPr>
          <p:nvPr>
            <p:ph type="body" sz="quarter" idx="15" hasCustomPrompt="1"/>
          </p:nvPr>
        </p:nvSpPr>
        <p:spPr>
          <a:xfrm>
            <a:off x="527450" y="5253203"/>
            <a:ext cx="4295615" cy="744083"/>
          </a:xfrm>
        </p:spPr>
        <p:txBody>
          <a:bodyPr/>
          <a:lstStyle>
            <a:lvl1pPr marL="0" indent="0">
              <a:buNone/>
              <a:defRPr sz="2400" b="1" i="1" baseline="0">
                <a:solidFill>
                  <a:schemeClr val="tx1"/>
                </a:solidFill>
              </a:defRPr>
            </a:lvl1pPr>
            <a:lvl2pPr>
              <a:buNone/>
              <a:defRPr sz="2667" b="1" i="1">
                <a:solidFill>
                  <a:srgbClr val="678BA8"/>
                </a:solidFill>
              </a:defRPr>
            </a:lvl2pPr>
            <a:lvl3pPr>
              <a:buNone/>
              <a:defRPr sz="2667" b="1" i="1">
                <a:solidFill>
                  <a:srgbClr val="678BA8"/>
                </a:solidFill>
              </a:defRPr>
            </a:lvl3pPr>
            <a:lvl4pPr>
              <a:buNone/>
              <a:defRPr sz="2667" b="1" i="1">
                <a:solidFill>
                  <a:srgbClr val="678BA8"/>
                </a:solidFill>
              </a:defRPr>
            </a:lvl4pPr>
            <a:lvl5pPr>
              <a:buNone/>
              <a:defRPr sz="2667" b="1" i="1">
                <a:solidFill>
                  <a:srgbClr val="678BA8"/>
                </a:solidFill>
              </a:defRPr>
            </a:lvl5pPr>
          </a:lstStyle>
          <a:p>
            <a:pPr lvl="0"/>
            <a:r>
              <a:rPr lang="en-US"/>
              <a:t>Name of Person Quoted,</a:t>
            </a:r>
            <a:br>
              <a:rPr lang="en-US"/>
            </a:br>
            <a:r>
              <a:rPr lang="en-US"/>
              <a:t>XYZ Company</a:t>
            </a:r>
          </a:p>
        </p:txBody>
      </p:sp>
      <p:sp>
        <p:nvSpPr>
          <p:cNvPr id="7" name="Text Placeholder 22"/>
          <p:cNvSpPr>
            <a:spLocks noGrp="1"/>
          </p:cNvSpPr>
          <p:nvPr>
            <p:ph type="body" sz="quarter" idx="17" hasCustomPrompt="1"/>
          </p:nvPr>
        </p:nvSpPr>
        <p:spPr>
          <a:xfrm>
            <a:off x="5520655" y="12468"/>
            <a:ext cx="6672933" cy="5978157"/>
          </a:xfrm>
          <a:noFill/>
          <a:ln w="127000" cmpd="thickThin">
            <a:noFill/>
          </a:ln>
        </p:spPr>
        <p:txBody>
          <a:bodyPr wrap="square" lIns="180000" tIns="180000" rIns="180000" bIns="180000">
            <a:spAutoFit/>
          </a:bodyPr>
          <a:lstStyle>
            <a:lvl1pPr marL="0" indent="0">
              <a:lnSpc>
                <a:spcPct val="120000"/>
              </a:lnSpc>
              <a:spcAft>
                <a:spcPts val="0"/>
              </a:spcAft>
              <a:buNone/>
              <a:defRPr sz="4267" baseline="0">
                <a:solidFill>
                  <a:schemeClr val="tx2"/>
                </a:solidFill>
              </a:defRPr>
            </a:lvl1pPr>
          </a:lstStyle>
          <a:p>
            <a:pPr lvl="0"/>
            <a:r>
              <a:rPr lang="en-US"/>
              <a:t>This is a sample quote slide with photo. Type your quotation inside the quotation marks. Click the edge of the quotation marks and drag them into place.</a:t>
            </a:r>
          </a:p>
        </p:txBody>
      </p:sp>
      <p:sp>
        <p:nvSpPr>
          <p:cNvPr id="10" name="Text Placeholder 5"/>
          <p:cNvSpPr>
            <a:spLocks noGrp="1" noChangeAspect="1"/>
          </p:cNvSpPr>
          <p:nvPr userDrawn="1">
            <p:ph type="body" sz="quarter" idx="18"/>
          </p:nvPr>
        </p:nvSpPr>
        <p:spPr>
          <a:xfrm>
            <a:off x="5040539" y="356659"/>
            <a:ext cx="517009" cy="443940"/>
          </a:xfrm>
          <a:blipFill>
            <a:blip r:embed="rId3" cstate="print"/>
            <a:stretch>
              <a:fillRect/>
            </a:stretch>
          </a:blipFill>
        </p:spPr>
        <p:txBody>
          <a:bodyPr>
            <a:normAutofit/>
          </a:bodyPr>
          <a:lstStyle>
            <a:lvl1pPr>
              <a:buFont typeface="Arial" pitchFamily="34" charset="0"/>
              <a:buChar char="•"/>
              <a:defRPr sz="133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Text Placeholder 5"/>
          <p:cNvSpPr>
            <a:spLocks noGrp="1" noChangeAspect="1"/>
          </p:cNvSpPr>
          <p:nvPr userDrawn="1">
            <p:ph type="body" sz="quarter" idx="19"/>
          </p:nvPr>
        </p:nvSpPr>
        <p:spPr>
          <a:xfrm>
            <a:off x="11378068" y="5157192"/>
            <a:ext cx="517009" cy="384043"/>
          </a:xfrm>
          <a:blipFill>
            <a:blip r:embed="rId4" cstate="print"/>
            <a:stretch>
              <a:fillRect/>
            </a:stretch>
          </a:blipFill>
        </p:spPr>
        <p:txBody>
          <a:bodyPr>
            <a:normAutofit/>
          </a:bodyPr>
          <a:lstStyle>
            <a:lvl1pPr>
              <a:buFont typeface="Arial" pitchFamily="34" charset="0"/>
              <a:buChar char="•"/>
              <a:defRPr sz="133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431427" y="6405331"/>
            <a:ext cx="67216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667F76-A388-464C-982A-D3F7033E0B3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3" name="TextBox 7"/>
          <p:cNvSpPr txBox="1"/>
          <p:nvPr userDrawn="1"/>
        </p:nvSpPr>
        <p:spPr>
          <a:xfrm>
            <a:off x="4176331" y="6356585"/>
            <a:ext cx="3840500" cy="480000"/>
          </a:xfrm>
          <a:prstGeom prst="rect">
            <a:avLst/>
          </a:prstGeom>
          <a:noFill/>
          <a:ln>
            <a:noFill/>
          </a:ln>
        </p:spPr>
        <p:txBody>
          <a:bodyPr wrap="none" rtlCol="0" anchor="ctr" anchorCtr="0">
            <a:normAutofit/>
          </a:bodyPr>
          <a:lstStyle/>
          <a:p>
            <a:pPr marL="0" algn="ctr" defTabSz="1219170" rtl="0" eaLnBrk="1" latinLnBrk="0" hangingPunct="1"/>
            <a:r>
              <a:rPr lang="en-US" sz="1600" b="0" kern="1200">
                <a:solidFill>
                  <a:srgbClr val="757575"/>
                </a:solidFill>
                <a:latin typeface="+mn-lt"/>
                <a:ea typeface="+mn-ea"/>
                <a:cs typeface="+mn-cs"/>
              </a:rPr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422617846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 You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2" descr="newnew_16：9-30.jp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3588" cy="6871191"/>
          </a:xfrm>
          <a:prstGeom prst="rect">
            <a:avLst/>
          </a:prstGeom>
        </p:spPr>
      </p:pic>
      <p:sp>
        <p:nvSpPr>
          <p:cNvPr id="5" name="TextBox 7"/>
          <p:cNvSpPr txBox="1"/>
          <p:nvPr userDrawn="1"/>
        </p:nvSpPr>
        <p:spPr>
          <a:xfrm>
            <a:off x="911543" y="6472368"/>
            <a:ext cx="3840500" cy="384043"/>
          </a:xfrm>
          <a:prstGeom prst="rect">
            <a:avLst/>
          </a:prstGeom>
          <a:noFill/>
          <a:ln>
            <a:noFill/>
          </a:ln>
        </p:spPr>
        <p:txBody>
          <a:bodyPr wrap="none" rtlCol="0" anchor="ctr" anchorCtr="0">
            <a:norm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TW" sz="1600">
                <a:solidFill>
                  <a:schemeClr val="tx2"/>
                </a:solidFill>
              </a:rPr>
              <a:t>© </a:t>
            </a:r>
            <a:r>
              <a:rPr lang="en-US" altLang="zh-TW" sz="1600" err="1">
                <a:solidFill>
                  <a:schemeClr val="tx2"/>
                </a:solidFill>
              </a:rPr>
              <a:t>Moxa</a:t>
            </a:r>
            <a:r>
              <a:rPr lang="en-US" altLang="zh-TW" sz="1600">
                <a:solidFill>
                  <a:schemeClr val="tx2"/>
                </a:solidFill>
              </a:rPr>
              <a:t> Inc. All rights reserved.</a:t>
            </a:r>
          </a:p>
        </p:txBody>
      </p:sp>
      <p:sp>
        <p:nvSpPr>
          <p:cNvPr id="6" name="TextBox 7"/>
          <p:cNvSpPr txBox="1"/>
          <p:nvPr userDrawn="1"/>
        </p:nvSpPr>
        <p:spPr>
          <a:xfrm>
            <a:off x="7537142" y="2180861"/>
            <a:ext cx="4609112" cy="864096"/>
          </a:xfrm>
          <a:prstGeom prst="rect">
            <a:avLst/>
          </a:prstGeom>
          <a:noFill/>
          <a:ln>
            <a:noFill/>
          </a:ln>
        </p:spPr>
        <p:txBody>
          <a:bodyPr wrap="none" rtlCol="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altLang="zh-TW" sz="6400" b="1">
                <a:solidFill>
                  <a:srgbClr val="008787"/>
                </a:solidFill>
              </a:rPr>
              <a:t>Thank You</a:t>
            </a:r>
          </a:p>
        </p:txBody>
      </p:sp>
    </p:spTree>
    <p:extLst>
      <p:ext uri="{BB962C8B-B14F-4D97-AF65-F5344CB8AC3E}">
        <p14:creationId xmlns:p14="http://schemas.microsoft.com/office/powerpoint/2010/main" val="260535739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hf sldNum="0" hd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Cover">
    <p:bg>
      <p:bgPr>
        <a:solidFill>
          <a:schemeClr val="bg1">
            <a:alpha val="9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圖片 10" descr="一張含有 足部穿著, 人員, 服裝, 室內 的圖片&#10;&#10;自動產生的描述">
            <a:extLst>
              <a:ext uri="{FF2B5EF4-FFF2-40B4-BE49-F238E27FC236}">
                <a16:creationId xmlns:a16="http://schemas.microsoft.com/office/drawing/2014/main" id="{E4016282-14AB-22EA-494C-9F6785271A5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94" y="0"/>
            <a:ext cx="12192794" cy="6858447"/>
          </a:xfrm>
          <a:prstGeom prst="rect">
            <a:avLst/>
          </a:prstGeom>
        </p:spPr>
      </p:pic>
      <p:sp>
        <p:nvSpPr>
          <p:cNvPr id="3" name="手繪多邊形 2">
            <a:extLst>
              <a:ext uri="{FF2B5EF4-FFF2-40B4-BE49-F238E27FC236}">
                <a16:creationId xmlns:a16="http://schemas.microsoft.com/office/drawing/2014/main" id="{4727375F-166D-A35D-166C-70E73F6738CE}"/>
              </a:ext>
            </a:extLst>
          </p:cNvPr>
          <p:cNvSpPr/>
          <p:nvPr userDrawn="1"/>
        </p:nvSpPr>
        <p:spPr>
          <a:xfrm>
            <a:off x="794" y="-2"/>
            <a:ext cx="6946595" cy="6858001"/>
          </a:xfrm>
          <a:custGeom>
            <a:avLst/>
            <a:gdLst>
              <a:gd name="connsiteX0" fmla="*/ 2517494 w 5209946"/>
              <a:gd name="connsiteY0" fmla="*/ 0 h 5143501"/>
              <a:gd name="connsiteX1" fmla="*/ 3050894 w 5209946"/>
              <a:gd name="connsiteY1" fmla="*/ 0 h 5143501"/>
              <a:gd name="connsiteX2" fmla="*/ 4676546 w 5209946"/>
              <a:gd name="connsiteY2" fmla="*/ 0 h 5143501"/>
              <a:gd name="connsiteX3" fmla="*/ 5209946 w 5209946"/>
              <a:gd name="connsiteY3" fmla="*/ 0 h 5143501"/>
              <a:gd name="connsiteX4" fmla="*/ 3050894 w 5209946"/>
              <a:gd name="connsiteY4" fmla="*/ 5143501 h 5143501"/>
              <a:gd name="connsiteX5" fmla="*/ 2517494 w 5209946"/>
              <a:gd name="connsiteY5" fmla="*/ 5143501 h 5143501"/>
              <a:gd name="connsiteX6" fmla="*/ 74913 w 5209946"/>
              <a:gd name="connsiteY6" fmla="*/ 5143501 h 5143501"/>
              <a:gd name="connsiteX7" fmla="*/ 0 w 5209946"/>
              <a:gd name="connsiteY7" fmla="*/ 5143501 h 5143501"/>
              <a:gd name="connsiteX8" fmla="*/ 0 w 5209946"/>
              <a:gd name="connsiteY8" fmla="*/ 1 h 5143501"/>
              <a:gd name="connsiteX9" fmla="*/ 74913 w 5209946"/>
              <a:gd name="connsiteY9" fmla="*/ 1 h 5143501"/>
              <a:gd name="connsiteX10" fmla="*/ 2517494 w 5209946"/>
              <a:gd name="connsiteY10" fmla="*/ 1 h 5143501"/>
              <a:gd name="connsiteX11" fmla="*/ 2517494 w 5209946"/>
              <a:gd name="connsiteY11" fmla="*/ 0 h 51435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5209946" h="5143501">
                <a:moveTo>
                  <a:pt x="2517494" y="0"/>
                </a:moveTo>
                <a:lnTo>
                  <a:pt x="3050894" y="0"/>
                </a:lnTo>
                <a:lnTo>
                  <a:pt x="4676546" y="0"/>
                </a:lnTo>
                <a:lnTo>
                  <a:pt x="5209946" y="0"/>
                </a:lnTo>
                <a:lnTo>
                  <a:pt x="3050894" y="5143501"/>
                </a:lnTo>
                <a:lnTo>
                  <a:pt x="2517494" y="5143501"/>
                </a:lnTo>
                <a:lnTo>
                  <a:pt x="74913" y="5143501"/>
                </a:lnTo>
                <a:lnTo>
                  <a:pt x="0" y="5143501"/>
                </a:lnTo>
                <a:lnTo>
                  <a:pt x="0" y="1"/>
                </a:lnTo>
                <a:lnTo>
                  <a:pt x="74913" y="1"/>
                </a:lnTo>
                <a:lnTo>
                  <a:pt x="2517494" y="1"/>
                </a:lnTo>
                <a:lnTo>
                  <a:pt x="2517494" y="0"/>
                </a:lnTo>
                <a:close/>
              </a:path>
            </a:pathLst>
          </a:custGeom>
          <a:solidFill>
            <a:schemeClr val="accent1">
              <a:alpha val="91293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TW" altLang="en-US" sz="16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圖形 5">
            <a:extLst>
              <a:ext uri="{FF2B5EF4-FFF2-40B4-BE49-F238E27FC236}">
                <a16:creationId xmlns:a16="http://schemas.microsoft.com/office/drawing/2014/main" id="{6AE2D939-E570-43DE-363E-DB87A342CF3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53861" y="512669"/>
            <a:ext cx="1510003" cy="221849"/>
          </a:xfrm>
          <a:prstGeom prst="rect">
            <a:avLst/>
          </a:prstGeom>
        </p:spPr>
      </p:pic>
      <p:sp>
        <p:nvSpPr>
          <p:cNvPr id="4" name="文字版面配置區 4">
            <a:extLst>
              <a:ext uri="{FF2B5EF4-FFF2-40B4-BE49-F238E27FC236}">
                <a16:creationId xmlns:a16="http://schemas.microsoft.com/office/drawing/2014/main" id="{5E29324C-1D4A-6819-0A37-A73B5FE7739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59855" y="1552802"/>
            <a:ext cx="5394012" cy="1693862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bg2">
                  <a:lumMod val="25000"/>
                </a:schemeClr>
              </a:buClr>
              <a:buSzTx/>
              <a:buFont typeface="Arial" panose="020B0604020202020204" pitchFamily="34" charset="0"/>
              <a:buNone/>
              <a:tabLst/>
              <a:defRPr sz="48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bg2">
                  <a:lumMod val="25000"/>
                </a:schemeClr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zh-TW"/>
              <a:t>Click to edit master title styles</a:t>
            </a:r>
            <a:endParaRPr kumimoji="1" lang="zh-TW" altLang="en-US"/>
          </a:p>
          <a:p>
            <a:pPr lvl="0"/>
            <a:endParaRPr kumimoji="1" lang="zh-TW" altLang="en-US"/>
          </a:p>
        </p:txBody>
      </p:sp>
      <p:sp>
        <p:nvSpPr>
          <p:cNvPr id="5" name="文字版面配置區 4">
            <a:extLst>
              <a:ext uri="{FF2B5EF4-FFF2-40B4-BE49-F238E27FC236}">
                <a16:creationId xmlns:a16="http://schemas.microsoft.com/office/drawing/2014/main" id="{09AA07FE-87DD-107A-85F4-399B9CB8178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59855" y="3911546"/>
            <a:ext cx="4937054" cy="52558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spcBef>
                <a:spcPts val="0"/>
              </a:spcBef>
              <a:buNone/>
              <a:defRPr kumimoji="1" lang="zh-TW" altLang="en-US" sz="2600" b="1" i="0" u="none" strike="noStrike" kern="1200" cap="none" dirty="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lvl="0"/>
            <a:r>
              <a:rPr kumimoji="1" lang="en-US" altLang="zh-TW"/>
              <a:t>Click to add presenter’s name</a:t>
            </a:r>
            <a:endParaRPr kumimoji="1" lang="zh-TW" altLang="en-US"/>
          </a:p>
        </p:txBody>
      </p:sp>
      <p:sp>
        <p:nvSpPr>
          <p:cNvPr id="12" name="文字版面配置區 4">
            <a:extLst>
              <a:ext uri="{FF2B5EF4-FFF2-40B4-BE49-F238E27FC236}">
                <a16:creationId xmlns:a16="http://schemas.microsoft.com/office/drawing/2014/main" id="{25588D77-1A92-C605-F82E-DFC3F750983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61794" y="4441132"/>
            <a:ext cx="4022652" cy="362151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spcBef>
                <a:spcPts val="0"/>
              </a:spcBef>
              <a:buNone/>
              <a:defRPr kumimoji="1" lang="zh-TW" altLang="en-US" sz="1800" b="0" i="0" u="none" strike="noStrike" kern="1200" cap="none" dirty="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lvl="0"/>
            <a:r>
              <a:rPr kumimoji="1" lang="en-US" altLang="zh-TW"/>
              <a:t>Click to add presenter’s title</a:t>
            </a:r>
            <a:endParaRPr kumimoji="1" lang="zh-TW" altLang="en-US"/>
          </a:p>
        </p:txBody>
      </p:sp>
      <p:sp>
        <p:nvSpPr>
          <p:cNvPr id="9" name="文字版面配置區 4">
            <a:extLst>
              <a:ext uri="{FF2B5EF4-FFF2-40B4-BE49-F238E27FC236}">
                <a16:creationId xmlns:a16="http://schemas.microsoft.com/office/drawing/2014/main" id="{3A9E6C47-87B1-D509-3F4F-C5980E8CD9CB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15164" y="5329311"/>
            <a:ext cx="4022652" cy="33422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spcBef>
                <a:spcPts val="0"/>
              </a:spcBef>
              <a:buNone/>
              <a:defRPr lang="zh-TW" altLang="en-US" sz="1600" b="0" i="0" u="none" strike="noStrike" cap="none" baseline="0" dirty="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lvl="0"/>
            <a:r>
              <a:rPr kumimoji="1" lang="en-US" altLang="zh-TW"/>
              <a:t>Click to add date (e.g. January 1, 2024)</a:t>
            </a:r>
            <a:endParaRPr kumimoji="1" lang="zh-TW" altLang="en-US"/>
          </a:p>
        </p:txBody>
      </p:sp>
    </p:spTree>
    <p:extLst>
      <p:ext uri="{BB962C8B-B14F-4D97-AF65-F5344CB8AC3E}">
        <p14:creationId xmlns:p14="http://schemas.microsoft.com/office/powerpoint/2010/main" val="3044486313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標題及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7">
            <a:extLst>
              <a:ext uri="{FF2B5EF4-FFF2-40B4-BE49-F238E27FC236}">
                <a16:creationId xmlns:a16="http://schemas.microsoft.com/office/drawing/2014/main" id="{B01AF909-6086-E050-F40E-18B2432B0FD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85700" y="6441018"/>
            <a:ext cx="3840133" cy="359833"/>
          </a:xfrm>
          <a:prstGeom prst="rect">
            <a:avLst/>
          </a:prstGeom>
          <a:noFill/>
          <a:ln>
            <a:noFill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軟正黑體" panose="020B0604030504040204" pitchFamily="34" charset="-12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軟正黑體" panose="020B0604030504040204" pitchFamily="34" charset="-12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軟正黑體" panose="020B0604030504040204" pitchFamily="34" charset="-12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軟正黑體" panose="020B0604030504040204" pitchFamily="34" charset="-12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軟正黑體" panose="020B0604030504040204" pitchFamily="34" charset="-12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軟正黑體" panose="020B0604030504040204" pitchFamily="34" charset="-12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軟正黑體" panose="020B0604030504040204" pitchFamily="34" charset="-12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軟正黑體" panose="020B0604030504040204" pitchFamily="34" charset="-12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軟正黑體" panose="020B0604030504040204" pitchFamily="34" charset="-120"/>
              </a:defRPr>
            </a:lvl9pPr>
          </a:lstStyle>
          <a:p>
            <a:pPr algn="ctr" eaLnBrk="1" hangingPunct="1">
              <a:defRPr/>
            </a:pPr>
            <a:r>
              <a:rPr lang="en-US" altLang="zh-TW" sz="1200">
                <a:solidFill>
                  <a:srgbClr val="757575"/>
                </a:solidFill>
              </a:rPr>
              <a:t>Confidential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3pPr>
              <a:defRPr b="0"/>
            </a:lvl3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/>
          </a:p>
        </p:txBody>
      </p:sp>
      <p:sp>
        <p:nvSpPr>
          <p:cNvPr id="5" name="Slide Number Placeholder 3">
            <a:extLst>
              <a:ext uri="{FF2B5EF4-FFF2-40B4-BE49-F238E27FC236}">
                <a16:creationId xmlns:a16="http://schemas.microsoft.com/office/drawing/2014/main" id="{5A41E055-55A8-6151-4A37-34F1BA63F36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BC73AFC3-3447-4432-8820-6AFF68B7685F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405896420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標題及物件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 descr="newnew_16：9-28.jp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3588" cy="6858000"/>
          </a:xfrm>
          <a:prstGeom prst="rect">
            <a:avLst/>
          </a:prstGeom>
        </p:spPr>
      </p:pic>
      <p:sp>
        <p:nvSpPr>
          <p:cNvPr id="9" name="TextBox 7"/>
          <p:cNvSpPr txBox="1"/>
          <p:nvPr userDrawn="1"/>
        </p:nvSpPr>
        <p:spPr>
          <a:xfrm>
            <a:off x="4176331" y="6356585"/>
            <a:ext cx="3840500" cy="480000"/>
          </a:xfrm>
          <a:prstGeom prst="rect">
            <a:avLst/>
          </a:prstGeom>
          <a:noFill/>
          <a:ln>
            <a:noFill/>
          </a:ln>
        </p:spPr>
        <p:txBody>
          <a:bodyPr wrap="none" rtlCol="0" anchor="ctr" anchorCtr="0">
            <a:normAutofit/>
          </a:bodyPr>
          <a:lstStyle/>
          <a:p>
            <a:pPr marL="0" algn="ctr" defTabSz="1219170" rtl="0" eaLnBrk="1" latinLnBrk="0" hangingPunct="1"/>
            <a:r>
              <a:rPr lang="en-US" sz="1600" b="0" kern="1200">
                <a:solidFill>
                  <a:srgbClr val="757575"/>
                </a:solidFill>
                <a:latin typeface="+mn-lt"/>
                <a:ea typeface="+mn-ea"/>
                <a:cs typeface="+mn-cs"/>
              </a:rPr>
              <a:t>Confidential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1427" y="1600201"/>
            <a:ext cx="11426757" cy="4525963"/>
          </a:xfrm>
        </p:spPr>
        <p:txBody>
          <a:bodyPr/>
          <a:lstStyle>
            <a:lvl3pPr>
              <a:defRPr b="0"/>
            </a:lvl3pPr>
          </a:lstStyle>
          <a:p>
            <a:pPr lvl="0"/>
            <a:r>
              <a:rPr lang="en-US" altLang="zh-TW"/>
              <a:t>Click to edit Master text styles</a:t>
            </a:r>
          </a:p>
          <a:p>
            <a:pPr lvl="1"/>
            <a:r>
              <a:rPr lang="en-US" altLang="zh-TW"/>
              <a:t>Second level</a:t>
            </a:r>
          </a:p>
          <a:p>
            <a:pPr lvl="2"/>
            <a:r>
              <a:rPr lang="en-US" altLang="zh-TW"/>
              <a:t>Third level</a:t>
            </a:r>
          </a:p>
          <a:p>
            <a:pPr lvl="3"/>
            <a:r>
              <a:rPr lang="en-US" altLang="zh-TW"/>
              <a:t>Fourth level</a:t>
            </a:r>
          </a:p>
          <a:p>
            <a:pPr lvl="4"/>
            <a:r>
              <a:rPr lang="en-US" altLang="zh-TW"/>
              <a:t>Fifth level</a:t>
            </a: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31427" y="269776"/>
            <a:ext cx="11426757" cy="950979"/>
          </a:xfrm>
        </p:spPr>
        <p:txBody>
          <a:bodyPr/>
          <a:lstStyle/>
          <a:p>
            <a:r>
              <a:rPr lang="en-US" altLang="zh-TW"/>
              <a:t>Click to edit Master title style</a:t>
            </a:r>
            <a:endParaRPr lang="en-US"/>
          </a:p>
        </p:txBody>
      </p:sp>
      <p:sp>
        <p:nvSpPr>
          <p:cNvPr id="7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431427" y="6405331"/>
            <a:ext cx="67216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667F76-A388-464C-982A-D3F7033E0B3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493980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1_Comparison Layout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3" name="Title Text"/>
          <p:cNvSpPr txBox="1">
            <a:spLocks noGrp="1"/>
          </p:cNvSpPr>
          <p:nvPr>
            <p:ph type="title"/>
          </p:nvPr>
        </p:nvSpPr>
        <p:spPr>
          <a:xfrm>
            <a:off x="431428" y="274637"/>
            <a:ext cx="11152483" cy="1042128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274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431427" y="1316767"/>
            <a:ext cx="5185253" cy="4704524"/>
          </a:xfrm>
          <a:prstGeom prst="rect">
            <a:avLst/>
          </a:prstGeom>
        </p:spPr>
        <p:txBody>
          <a:bodyPr/>
          <a:lstStyle>
            <a:lvl1pPr>
              <a:spcBef>
                <a:spcPts val="667"/>
              </a:spcBef>
              <a:defRPr sz="2933"/>
            </a:lvl1pPr>
            <a:lvl2pPr marL="1028649" indent="-419080">
              <a:spcBef>
                <a:spcPts val="667"/>
              </a:spcBef>
              <a:defRPr sz="2933"/>
            </a:lvl2pPr>
            <a:lvl3pPr marL="1591655" indent="-372515">
              <a:spcBef>
                <a:spcPts val="667"/>
              </a:spcBef>
              <a:defRPr sz="2933"/>
            </a:lvl3pPr>
            <a:lvl4pPr marL="2247788" indent="-419080">
              <a:spcBef>
                <a:spcPts val="667"/>
              </a:spcBef>
              <a:defRPr sz="2933"/>
            </a:lvl4pPr>
            <a:lvl5pPr marL="2857358" indent="-419080">
              <a:spcBef>
                <a:spcPts val="667"/>
              </a:spcBef>
              <a:defRPr sz="2933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" name="Slide Number">
            <a:extLst>
              <a:ext uri="{FF2B5EF4-FFF2-40B4-BE49-F238E27FC236}">
                <a16:creationId xmlns:a16="http://schemas.microsoft.com/office/drawing/2014/main" id="{4F9BF43B-912A-41CD-8247-25B463E51B03}"/>
              </a:ext>
            </a:extLst>
          </p:cNvPr>
          <p:cNvSpPr txBox="1">
            <a:spLocks noGrp="1"/>
          </p:cNvSpPr>
          <p:nvPr>
            <p:ph type="sldNum" sz="quarter" idx="10"/>
          </p:nvPr>
        </p:nvSpPr>
        <p:spPr>
          <a:xfrm>
            <a:off x="423388" y="6502400"/>
            <a:ext cx="186291" cy="169333"/>
          </a:xfrm>
        </p:spPr>
        <p:txBody>
          <a:bodyPr/>
          <a:lstStyle>
            <a:lvl1pPr>
              <a:defRPr/>
            </a:lvl1pPr>
          </a:lstStyle>
          <a:p>
            <a:fld id="{DCD5F500-16DC-4C46-ACFB-6E0F33100F7B}" type="slidenum">
              <a:rPr lang="zh-TW" altLang="zh-TW"/>
              <a:pPr/>
              <a:t>‹#›</a:t>
            </a:fld>
            <a:endParaRPr lang="zh-TW" altLang="zh-TW"/>
          </a:p>
        </p:txBody>
      </p:sp>
    </p:spTree>
    <p:extLst>
      <p:ext uri="{BB962C8B-B14F-4D97-AF65-F5344CB8AC3E}">
        <p14:creationId xmlns:p14="http://schemas.microsoft.com/office/powerpoint/2010/main" val="4141075051"/>
      </p:ext>
    </p:extLst>
  </p:cSld>
  <p:clrMapOvr>
    <a:masterClrMapping/>
  </p:clrMapOvr>
  <p:transition spd="med"/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_Module Titl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12712" y="0"/>
            <a:ext cx="12193588" cy="6858000"/>
          </a:xfrm>
          <a:prstGeom prst="rect">
            <a:avLst/>
          </a:prstGeom>
          <a:pattFill prst="wdUpDiag">
            <a:fgClr>
              <a:srgbClr val="FFFF00"/>
            </a:fgClr>
            <a:bgClr>
              <a:schemeClr val="tx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89"/>
          </a:p>
        </p:txBody>
      </p:sp>
      <p:sp>
        <p:nvSpPr>
          <p:cNvPr id="5" name="Rectangle 4"/>
          <p:cNvSpPr/>
          <p:nvPr userDrawn="1"/>
        </p:nvSpPr>
        <p:spPr>
          <a:xfrm>
            <a:off x="239381" y="260648"/>
            <a:ext cx="11714827" cy="63367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89">
              <a:solidFill>
                <a:schemeClr val="accent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623473" y="1508786"/>
            <a:ext cx="10946642" cy="960107"/>
          </a:xfrm>
        </p:spPr>
        <p:txBody>
          <a:bodyPr anchor="b" anchorCtr="0">
            <a:normAutofit/>
          </a:bodyPr>
          <a:lstStyle>
            <a:lvl1pPr>
              <a:defRPr sz="5333" baseline="0">
                <a:solidFill>
                  <a:schemeClr val="accent1"/>
                </a:solidFill>
              </a:defRPr>
            </a:lvl1pPr>
          </a:lstStyle>
          <a:p>
            <a:r>
              <a:rPr lang="en-US"/>
              <a:t>Add Module Chapter - Title 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4176331" y="2470696"/>
            <a:ext cx="7393784" cy="672075"/>
          </a:xfrm>
        </p:spPr>
        <p:txBody>
          <a:bodyPr>
            <a:normAutofit/>
          </a:bodyPr>
          <a:lstStyle>
            <a:lvl1pPr marL="0" indent="0" algn="l">
              <a:buNone/>
              <a:defRPr sz="3200" baseline="0">
                <a:solidFill>
                  <a:schemeClr val="accent1"/>
                </a:solidFill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(</a:t>
            </a:r>
            <a:r>
              <a:rPr lang="en-US" err="1"/>
              <a:t>Qx</a:t>
            </a:r>
            <a:r>
              <a:rPr lang="en-US"/>
              <a:t>/YYYY)  DD/MM/YYYY</a:t>
            </a:r>
          </a:p>
        </p:txBody>
      </p:sp>
      <p:sp>
        <p:nvSpPr>
          <p:cNvPr id="7" name="文字版面配置區 5"/>
          <p:cNvSpPr>
            <a:spLocks noGrp="1"/>
          </p:cNvSpPr>
          <p:nvPr>
            <p:ph type="body" sz="quarter" idx="13" hasCustomPrompt="1"/>
          </p:nvPr>
        </p:nvSpPr>
        <p:spPr>
          <a:xfrm>
            <a:off x="4176331" y="3813042"/>
            <a:ext cx="7393784" cy="608852"/>
          </a:xfrm>
        </p:spPr>
        <p:txBody>
          <a:bodyPr anchor="b" anchorCtr="0">
            <a:normAutofit/>
          </a:bodyPr>
          <a:lstStyle>
            <a:lvl1pPr marL="457189" marR="0" indent="-457189" algn="l" defTabSz="121917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 sz="2400" baseline="0">
                <a:solidFill>
                  <a:schemeClr val="accent5">
                    <a:lumMod val="10000"/>
                  </a:schemeClr>
                </a:solidFill>
              </a:defRPr>
            </a:lvl1pPr>
          </a:lstStyle>
          <a:p>
            <a:pPr lvl="0"/>
            <a:r>
              <a:rPr lang="en-US" altLang="zh-TW"/>
              <a:t>Add MEU PMM Name</a:t>
            </a:r>
            <a:endParaRPr lang="zh-TW" altLang="en-US"/>
          </a:p>
        </p:txBody>
      </p:sp>
      <p:sp>
        <p:nvSpPr>
          <p:cNvPr id="9" name="文字版面配置區 7"/>
          <p:cNvSpPr>
            <a:spLocks noGrp="1"/>
          </p:cNvSpPr>
          <p:nvPr>
            <p:ph type="body" sz="quarter" idx="15" hasCustomPrompt="1"/>
          </p:nvPr>
        </p:nvSpPr>
        <p:spPr>
          <a:xfrm>
            <a:off x="4176331" y="4959565"/>
            <a:ext cx="7393784" cy="384043"/>
          </a:xfrm>
        </p:spPr>
        <p:txBody>
          <a:bodyPr anchor="b" anchorCtr="0">
            <a:noAutofit/>
          </a:bodyPr>
          <a:lstStyle>
            <a:lvl1pPr marL="457189" marR="0" indent="-457189" algn="l" defTabSz="1219170" rtl="0" eaLnBrk="0" fontAlgn="base" latinLnBrk="0" hangingPunct="0">
              <a:lnSpc>
                <a:spcPts val="24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 sz="2400" b="0" baseline="0">
                <a:solidFill>
                  <a:schemeClr val="accent5">
                    <a:lumMod val="10000"/>
                  </a:schemeClr>
                </a:solidFill>
              </a:defRPr>
            </a:lvl1pPr>
            <a:lvl2pPr>
              <a:buNone/>
              <a:defRPr>
                <a:solidFill>
                  <a:schemeClr val="tx1"/>
                </a:solidFill>
              </a:defRPr>
            </a:lvl2pPr>
          </a:lstStyle>
          <a:p>
            <a:pPr marL="457189" marR="0" lvl="0" indent="-457189" algn="l" defTabSz="1219170" rtl="0" eaLnBrk="0" fontAlgn="base" latinLnBrk="0" hangingPunct="0">
              <a:lnSpc>
                <a:spcPts val="24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TW"/>
              <a:t>Level 1 or Level 2</a:t>
            </a:r>
            <a:endParaRPr lang="zh-TW" altLang="en-US"/>
          </a:p>
        </p:txBody>
      </p:sp>
      <p:sp>
        <p:nvSpPr>
          <p:cNvPr id="14" name="文字版面配置區 7"/>
          <p:cNvSpPr>
            <a:spLocks noGrp="1"/>
          </p:cNvSpPr>
          <p:nvPr>
            <p:ph type="body" sz="quarter" idx="17" hasCustomPrompt="1"/>
          </p:nvPr>
        </p:nvSpPr>
        <p:spPr>
          <a:xfrm>
            <a:off x="4176331" y="4454684"/>
            <a:ext cx="7393784" cy="419176"/>
          </a:xfrm>
        </p:spPr>
        <p:txBody>
          <a:bodyPr anchor="b" anchorCtr="0">
            <a:noAutofit/>
          </a:bodyPr>
          <a:lstStyle>
            <a:lvl1pPr marL="457189" marR="0" indent="-457189" algn="l" defTabSz="1219170" rtl="0" eaLnBrk="0" fontAlgn="base" latinLnBrk="0" hangingPunct="0">
              <a:lnSpc>
                <a:spcPts val="24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 sz="2400" b="0" baseline="0">
                <a:solidFill>
                  <a:schemeClr val="accent5">
                    <a:lumMod val="10000"/>
                  </a:schemeClr>
                </a:solidFill>
              </a:defRPr>
            </a:lvl1pPr>
            <a:lvl2pPr>
              <a:buNone/>
              <a:defRPr>
                <a:solidFill>
                  <a:schemeClr val="tx1"/>
                </a:solidFill>
              </a:defRPr>
            </a:lvl2pPr>
          </a:lstStyle>
          <a:p>
            <a:pPr lvl="0"/>
            <a:r>
              <a:rPr lang="en-US" altLang="zh-TW"/>
              <a:t>Add MEU Local Expert Contact Name (if exists)</a:t>
            </a:r>
            <a:endParaRPr lang="zh-TW" altLang="en-US"/>
          </a:p>
        </p:txBody>
      </p:sp>
      <p:sp>
        <p:nvSpPr>
          <p:cNvPr id="8" name="TextBox 7"/>
          <p:cNvSpPr txBox="1"/>
          <p:nvPr userDrawn="1"/>
        </p:nvSpPr>
        <p:spPr>
          <a:xfrm>
            <a:off x="623473" y="5865211"/>
            <a:ext cx="4993205" cy="379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67" i="1"/>
              <a:t>Template Version v0.3</a:t>
            </a:r>
          </a:p>
        </p:txBody>
      </p:sp>
      <p:sp>
        <p:nvSpPr>
          <p:cNvPr id="10" name="TextBox 9"/>
          <p:cNvSpPr txBox="1"/>
          <p:nvPr userDrawn="1"/>
        </p:nvSpPr>
        <p:spPr>
          <a:xfrm>
            <a:off x="623473" y="3912211"/>
            <a:ext cx="3168765" cy="5027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67" b="1"/>
              <a:t>Publisher</a:t>
            </a:r>
            <a:r>
              <a:rPr lang="en-US" sz="2667" b="1" baseline="0"/>
              <a:t> PMM:</a:t>
            </a:r>
            <a:endParaRPr lang="en-US" sz="2667" b="1"/>
          </a:p>
        </p:txBody>
      </p:sp>
      <p:sp>
        <p:nvSpPr>
          <p:cNvPr id="12" name="TextBox 11"/>
          <p:cNvSpPr txBox="1"/>
          <p:nvPr userDrawn="1"/>
        </p:nvSpPr>
        <p:spPr>
          <a:xfrm>
            <a:off x="623473" y="4416787"/>
            <a:ext cx="2976718" cy="4753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89"/>
              <a:t>MEU Local Contact</a:t>
            </a:r>
          </a:p>
        </p:txBody>
      </p:sp>
      <p:sp>
        <p:nvSpPr>
          <p:cNvPr id="15" name="TextBox 14"/>
          <p:cNvSpPr txBox="1"/>
          <p:nvPr userDrawn="1"/>
        </p:nvSpPr>
        <p:spPr>
          <a:xfrm>
            <a:off x="623473" y="4909230"/>
            <a:ext cx="2976718" cy="4753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89"/>
              <a:t>Material</a:t>
            </a:r>
            <a:r>
              <a:rPr lang="en-US" sz="2489" baseline="0"/>
              <a:t> Level</a:t>
            </a:r>
            <a:endParaRPr lang="en-US" sz="2489"/>
          </a:p>
        </p:txBody>
      </p:sp>
      <p:sp>
        <p:nvSpPr>
          <p:cNvPr id="13" name="TextBox 12"/>
          <p:cNvSpPr txBox="1"/>
          <p:nvPr userDrawn="1"/>
        </p:nvSpPr>
        <p:spPr>
          <a:xfrm>
            <a:off x="623473" y="2492691"/>
            <a:ext cx="355285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>
                <a:solidFill>
                  <a:schemeClr val="accent1"/>
                </a:solidFill>
              </a:rPr>
              <a:t>Module</a:t>
            </a:r>
            <a:r>
              <a:rPr lang="en-US" sz="3200" b="1" baseline="0">
                <a:solidFill>
                  <a:schemeClr val="accent1"/>
                </a:solidFill>
              </a:rPr>
              <a:t> Release:</a:t>
            </a:r>
            <a:endParaRPr lang="en-US" sz="3200" b="1">
              <a:solidFill>
                <a:schemeClr val="accent1"/>
              </a:solidFill>
            </a:endParaRPr>
          </a:p>
        </p:txBody>
      </p:sp>
      <p:sp>
        <p:nvSpPr>
          <p:cNvPr id="16" name="TextBox 15"/>
          <p:cNvSpPr txBox="1"/>
          <p:nvPr userDrawn="1"/>
        </p:nvSpPr>
        <p:spPr>
          <a:xfrm>
            <a:off x="316740" y="270076"/>
            <a:ext cx="11618804" cy="4205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133" i="1">
                <a:solidFill>
                  <a:srgbClr val="FF0000"/>
                </a:solidFill>
              </a:rPr>
              <a:t>Modular Sales Kit – Module Title Page – REMOVE/HIDE THIS PAGE FROM PRESENTATION</a:t>
            </a:r>
          </a:p>
        </p:txBody>
      </p:sp>
    </p:spTree>
    <p:extLst>
      <p:ext uri="{BB962C8B-B14F-4D97-AF65-F5344CB8AC3E}">
        <p14:creationId xmlns:p14="http://schemas.microsoft.com/office/powerpoint/2010/main" val="62913039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12712" y="0"/>
            <a:ext cx="12193588" cy="6858000"/>
          </a:xfrm>
          <a:prstGeom prst="rect">
            <a:avLst/>
          </a:prstGeom>
          <a:pattFill prst="wdUpDiag">
            <a:fgClr>
              <a:srgbClr val="FFFF00"/>
            </a:fgClr>
            <a:bgClr>
              <a:schemeClr val="tx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89"/>
          </a:p>
        </p:txBody>
      </p:sp>
      <p:sp>
        <p:nvSpPr>
          <p:cNvPr id="10" name="Rectangle 9"/>
          <p:cNvSpPr/>
          <p:nvPr userDrawn="1"/>
        </p:nvSpPr>
        <p:spPr>
          <a:xfrm>
            <a:off x="239381" y="260648"/>
            <a:ext cx="11714827" cy="63367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89">
              <a:solidFill>
                <a:schemeClr val="accent1"/>
              </a:solidFill>
            </a:endParaRPr>
          </a:p>
        </p:txBody>
      </p:sp>
      <p:sp>
        <p:nvSpPr>
          <p:cNvPr id="9" name="TextBox 7"/>
          <p:cNvSpPr txBox="1"/>
          <p:nvPr userDrawn="1"/>
        </p:nvSpPr>
        <p:spPr>
          <a:xfrm>
            <a:off x="4176544" y="6157513"/>
            <a:ext cx="3840500" cy="480000"/>
          </a:xfrm>
          <a:prstGeom prst="rect">
            <a:avLst/>
          </a:prstGeom>
          <a:noFill/>
          <a:ln>
            <a:noFill/>
          </a:ln>
        </p:spPr>
        <p:txBody>
          <a:bodyPr wrap="none" rtlCol="0" anchor="ctr" anchorCtr="0">
            <a:normAutofit/>
          </a:bodyPr>
          <a:lstStyle/>
          <a:p>
            <a:pPr marL="0" algn="ctr" defTabSz="1219170" rtl="0" eaLnBrk="1" latinLnBrk="0" hangingPunct="1"/>
            <a:r>
              <a:rPr lang="en-US" sz="1600" b="0" kern="1200">
                <a:solidFill>
                  <a:srgbClr val="757575"/>
                </a:solidFill>
                <a:latin typeface="+mn-lt"/>
                <a:ea typeface="+mn-ea"/>
                <a:cs typeface="+mn-cs"/>
              </a:rPr>
              <a:t>Confidential</a:t>
            </a:r>
          </a:p>
        </p:txBody>
      </p:sp>
      <p:sp>
        <p:nvSpPr>
          <p:cNvPr id="7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463506" y="6197439"/>
            <a:ext cx="67216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667F76-A388-464C-982A-D3F7033E0B3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TextBox 10"/>
          <p:cNvSpPr txBox="1"/>
          <p:nvPr userDrawn="1"/>
        </p:nvSpPr>
        <p:spPr>
          <a:xfrm>
            <a:off x="316740" y="270075"/>
            <a:ext cx="11618804" cy="4205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133" i="1">
                <a:solidFill>
                  <a:srgbClr val="FF0000"/>
                </a:solidFill>
              </a:rPr>
              <a:t>REMOVE/HIDE THIS PAGE FROM PRESENTATION</a:t>
            </a:r>
          </a:p>
        </p:txBody>
      </p:sp>
      <p:sp>
        <p:nvSpPr>
          <p:cNvPr id="12" name="Table Placeholder 11"/>
          <p:cNvSpPr>
            <a:spLocks noGrp="1"/>
          </p:cNvSpPr>
          <p:nvPr>
            <p:ph type="tbl" sz="quarter" idx="10"/>
          </p:nvPr>
        </p:nvSpPr>
        <p:spPr>
          <a:xfrm>
            <a:off x="431427" y="1509183"/>
            <a:ext cx="11426757" cy="4427607"/>
          </a:xfrm>
        </p:spPr>
        <p:txBody>
          <a:bodyPr/>
          <a:lstStyle/>
          <a:p>
            <a:endParaRPr lang="en-US"/>
          </a:p>
        </p:txBody>
      </p:sp>
      <p:sp>
        <p:nvSpPr>
          <p:cNvPr id="13" name="TextBox 12"/>
          <p:cNvSpPr txBox="1"/>
          <p:nvPr userDrawn="1"/>
        </p:nvSpPr>
        <p:spPr>
          <a:xfrm>
            <a:off x="431427" y="805540"/>
            <a:ext cx="11426757" cy="5027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67" b="1"/>
              <a:t>Module Version History</a:t>
            </a:r>
          </a:p>
        </p:txBody>
      </p:sp>
    </p:spTree>
    <p:extLst>
      <p:ext uri="{BB962C8B-B14F-4D97-AF65-F5344CB8AC3E}">
        <p14:creationId xmlns:p14="http://schemas.microsoft.com/office/powerpoint/2010/main" val="213196625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w/ Subtitl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圖片 5" descr="newnew_16：9-11111.jp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08" y="0"/>
            <a:ext cx="12170181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23473" y="1508786"/>
            <a:ext cx="10178456" cy="960107"/>
          </a:xfrm>
        </p:spPr>
        <p:txBody>
          <a:bodyPr anchor="b" anchorCtr="0">
            <a:normAutofit/>
          </a:bodyPr>
          <a:lstStyle>
            <a:lvl1pPr>
              <a:defRPr sz="5333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23473" y="2468893"/>
            <a:ext cx="10178456" cy="672075"/>
          </a:xfrm>
        </p:spPr>
        <p:txBody>
          <a:bodyPr>
            <a:normAutofit/>
          </a:bodyPr>
          <a:lstStyle>
            <a:lvl1pPr marL="0" indent="0" algn="l">
              <a:buNone/>
              <a:defRPr sz="3200">
                <a:solidFill>
                  <a:schemeClr val="bg1"/>
                </a:solidFill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7" name="文字版面配置區 5"/>
          <p:cNvSpPr>
            <a:spLocks noGrp="1"/>
          </p:cNvSpPr>
          <p:nvPr>
            <p:ph type="body" sz="quarter" idx="13" hasCustomPrompt="1"/>
          </p:nvPr>
        </p:nvSpPr>
        <p:spPr>
          <a:xfrm>
            <a:off x="623473" y="3813042"/>
            <a:ext cx="8497107" cy="608852"/>
          </a:xfrm>
        </p:spPr>
        <p:txBody>
          <a:bodyPr anchor="b" anchorCtr="0">
            <a:normAutofit/>
          </a:bodyPr>
          <a:lstStyle>
            <a:lvl1pPr marL="457189" marR="0" indent="-457189" algn="l" defTabSz="121917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 sz="2400" baseline="0">
                <a:solidFill>
                  <a:schemeClr val="accent5">
                    <a:lumMod val="10000"/>
                  </a:schemeClr>
                </a:solidFill>
              </a:defRPr>
            </a:lvl1pPr>
          </a:lstStyle>
          <a:p>
            <a:pPr lvl="0"/>
            <a:r>
              <a:rPr lang="en-US" altLang="zh-TW"/>
              <a:t>Click to add Presenter’s Name</a:t>
            </a:r>
            <a:endParaRPr lang="zh-TW" altLang="en-US"/>
          </a:p>
        </p:txBody>
      </p:sp>
      <p:sp>
        <p:nvSpPr>
          <p:cNvPr id="9" name="文字版面配置區 7"/>
          <p:cNvSpPr>
            <a:spLocks noGrp="1"/>
          </p:cNvSpPr>
          <p:nvPr>
            <p:ph type="body" sz="quarter" idx="15" hasCustomPrompt="1"/>
          </p:nvPr>
        </p:nvSpPr>
        <p:spPr>
          <a:xfrm>
            <a:off x="623473" y="4869160"/>
            <a:ext cx="8497107" cy="384043"/>
          </a:xfrm>
        </p:spPr>
        <p:txBody>
          <a:bodyPr anchor="b" anchorCtr="0">
            <a:noAutofit/>
          </a:bodyPr>
          <a:lstStyle>
            <a:lvl1pPr marL="457189" marR="0" indent="-457189" algn="l" defTabSz="1219170" rtl="0" eaLnBrk="0" fontAlgn="base" latinLnBrk="0" hangingPunct="0">
              <a:lnSpc>
                <a:spcPts val="24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 sz="2400" b="0" baseline="0">
                <a:solidFill>
                  <a:schemeClr val="accent5">
                    <a:lumMod val="10000"/>
                  </a:schemeClr>
                </a:solidFill>
              </a:defRPr>
            </a:lvl1pPr>
            <a:lvl2pPr>
              <a:buNone/>
              <a:defRPr>
                <a:solidFill>
                  <a:schemeClr val="tx1"/>
                </a:solidFill>
              </a:defRPr>
            </a:lvl2pPr>
          </a:lstStyle>
          <a:p>
            <a:pPr marL="457189" marR="0" lvl="0" indent="-457189" algn="l" defTabSz="1219170" rtl="0" eaLnBrk="0" fontAlgn="base" latinLnBrk="0" hangingPunct="0">
              <a:lnSpc>
                <a:spcPts val="24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TW"/>
              <a:t>Click to add Month </a:t>
            </a:r>
            <a:r>
              <a:rPr lang="en-US" altLang="zh-TW" err="1"/>
              <a:t>dd</a:t>
            </a:r>
            <a:r>
              <a:rPr lang="en-US" altLang="zh-TW"/>
              <a:t>, </a:t>
            </a:r>
            <a:r>
              <a:rPr lang="en-US" altLang="zh-TW" err="1"/>
              <a:t>YYYY</a:t>
            </a:r>
            <a:endParaRPr lang="zh-TW" altLang="en-US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6" hasCustomPrompt="1"/>
          </p:nvPr>
        </p:nvSpPr>
        <p:spPr>
          <a:xfrm>
            <a:off x="623474" y="68627"/>
            <a:ext cx="10080880" cy="384043"/>
          </a:xfrm>
        </p:spPr>
        <p:txBody>
          <a:bodyPr>
            <a:noAutofit/>
          </a:bodyPr>
          <a:lstStyle>
            <a:lvl1pPr>
              <a:buNone/>
              <a:defRPr sz="2133" b="0" i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Type the full name of the event here</a:t>
            </a:r>
          </a:p>
        </p:txBody>
      </p:sp>
      <p:sp>
        <p:nvSpPr>
          <p:cNvPr id="14" name="文字版面配置區 7"/>
          <p:cNvSpPr>
            <a:spLocks noGrp="1"/>
          </p:cNvSpPr>
          <p:nvPr>
            <p:ph type="body" sz="quarter" idx="17" hasCustomPrompt="1"/>
          </p:nvPr>
        </p:nvSpPr>
        <p:spPr>
          <a:xfrm>
            <a:off x="623473" y="4449984"/>
            <a:ext cx="8497107" cy="419176"/>
          </a:xfrm>
        </p:spPr>
        <p:txBody>
          <a:bodyPr anchor="b" anchorCtr="0">
            <a:noAutofit/>
          </a:bodyPr>
          <a:lstStyle>
            <a:lvl1pPr marL="457189" marR="0" indent="-457189" algn="l" defTabSz="1219170" rtl="0" eaLnBrk="0" fontAlgn="base" latinLnBrk="0" hangingPunct="0">
              <a:lnSpc>
                <a:spcPts val="24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 sz="2400" b="0" baseline="0">
                <a:solidFill>
                  <a:schemeClr val="accent5">
                    <a:lumMod val="10000"/>
                  </a:schemeClr>
                </a:solidFill>
              </a:defRPr>
            </a:lvl1pPr>
            <a:lvl2pPr>
              <a:buNone/>
              <a:defRPr>
                <a:solidFill>
                  <a:schemeClr val="tx1"/>
                </a:solidFill>
              </a:defRPr>
            </a:lvl2pPr>
          </a:lstStyle>
          <a:p>
            <a:pPr lvl="0"/>
            <a:r>
              <a:rPr lang="en-US" altLang="zh-TW"/>
              <a:t>Click to add presenter’s Position/Unit</a:t>
            </a:r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16944088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 descr="newnew_16：9-11111.jp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70181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23473" y="1508786"/>
            <a:ext cx="10178456" cy="960107"/>
          </a:xfrm>
        </p:spPr>
        <p:txBody>
          <a:bodyPr anchor="b" anchorCtr="0">
            <a:normAutofit/>
          </a:bodyPr>
          <a:lstStyle>
            <a:lvl1pPr>
              <a:defRPr sz="5333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7" name="文字版面配置區 5"/>
          <p:cNvSpPr>
            <a:spLocks noGrp="1"/>
          </p:cNvSpPr>
          <p:nvPr>
            <p:ph type="body" sz="quarter" idx="13" hasCustomPrompt="1"/>
          </p:nvPr>
        </p:nvSpPr>
        <p:spPr>
          <a:xfrm>
            <a:off x="623473" y="3813042"/>
            <a:ext cx="8497107" cy="608852"/>
          </a:xfrm>
        </p:spPr>
        <p:txBody>
          <a:bodyPr anchor="b" anchorCtr="0">
            <a:normAutofit/>
          </a:bodyPr>
          <a:lstStyle>
            <a:lvl1pPr marL="457189" marR="0" indent="-457189" algn="l" defTabSz="121917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 sz="2400" baseline="0">
                <a:solidFill>
                  <a:schemeClr val="accent5">
                    <a:lumMod val="10000"/>
                  </a:schemeClr>
                </a:solidFill>
              </a:defRPr>
            </a:lvl1pPr>
          </a:lstStyle>
          <a:p>
            <a:pPr lvl="0"/>
            <a:r>
              <a:rPr lang="en-US" altLang="zh-TW"/>
              <a:t>Click to add Presenter’s Name</a:t>
            </a:r>
            <a:endParaRPr lang="zh-TW" altLang="en-US"/>
          </a:p>
        </p:txBody>
      </p:sp>
      <p:sp>
        <p:nvSpPr>
          <p:cNvPr id="9" name="文字版面配置區 7"/>
          <p:cNvSpPr>
            <a:spLocks noGrp="1"/>
          </p:cNvSpPr>
          <p:nvPr>
            <p:ph type="body" sz="quarter" idx="15" hasCustomPrompt="1"/>
          </p:nvPr>
        </p:nvSpPr>
        <p:spPr>
          <a:xfrm>
            <a:off x="623473" y="4869160"/>
            <a:ext cx="8497107" cy="384043"/>
          </a:xfrm>
        </p:spPr>
        <p:txBody>
          <a:bodyPr anchor="b" anchorCtr="0">
            <a:noAutofit/>
          </a:bodyPr>
          <a:lstStyle>
            <a:lvl1pPr marL="457189" marR="0" indent="-457189" algn="l" defTabSz="1219170" rtl="0" eaLnBrk="0" fontAlgn="base" latinLnBrk="0" hangingPunct="0">
              <a:lnSpc>
                <a:spcPts val="24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 sz="2400" b="0" baseline="0">
                <a:solidFill>
                  <a:schemeClr val="accent5">
                    <a:lumMod val="10000"/>
                  </a:schemeClr>
                </a:solidFill>
              </a:defRPr>
            </a:lvl1pPr>
            <a:lvl2pPr>
              <a:buNone/>
              <a:defRPr>
                <a:solidFill>
                  <a:schemeClr val="tx1"/>
                </a:solidFill>
              </a:defRPr>
            </a:lvl2pPr>
          </a:lstStyle>
          <a:p>
            <a:pPr marL="457189" marR="0" lvl="0" indent="-457189" algn="l" defTabSz="1219170" rtl="0" eaLnBrk="0" fontAlgn="base" latinLnBrk="0" hangingPunct="0">
              <a:lnSpc>
                <a:spcPts val="24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TW"/>
              <a:t>Click to add Month </a:t>
            </a:r>
            <a:r>
              <a:rPr lang="en-US" altLang="zh-TW" err="1"/>
              <a:t>dd</a:t>
            </a:r>
            <a:r>
              <a:rPr lang="en-US" altLang="zh-TW"/>
              <a:t>, </a:t>
            </a:r>
            <a:r>
              <a:rPr lang="en-US" altLang="zh-TW" err="1"/>
              <a:t>YYYY</a:t>
            </a:r>
            <a:endParaRPr lang="zh-TW" altLang="en-US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6" hasCustomPrompt="1"/>
          </p:nvPr>
        </p:nvSpPr>
        <p:spPr>
          <a:xfrm>
            <a:off x="623474" y="68627"/>
            <a:ext cx="10080880" cy="384043"/>
          </a:xfrm>
        </p:spPr>
        <p:txBody>
          <a:bodyPr>
            <a:noAutofit/>
          </a:bodyPr>
          <a:lstStyle>
            <a:lvl1pPr>
              <a:buNone/>
              <a:defRPr sz="2133" b="0" i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Type the full name of the event here</a:t>
            </a:r>
          </a:p>
        </p:txBody>
      </p:sp>
      <p:sp>
        <p:nvSpPr>
          <p:cNvPr id="14" name="文字版面配置區 7"/>
          <p:cNvSpPr>
            <a:spLocks noGrp="1"/>
          </p:cNvSpPr>
          <p:nvPr>
            <p:ph type="body" sz="quarter" idx="17" hasCustomPrompt="1"/>
          </p:nvPr>
        </p:nvSpPr>
        <p:spPr>
          <a:xfrm>
            <a:off x="623473" y="4449984"/>
            <a:ext cx="8497107" cy="419176"/>
          </a:xfrm>
        </p:spPr>
        <p:txBody>
          <a:bodyPr anchor="b" anchorCtr="0">
            <a:noAutofit/>
          </a:bodyPr>
          <a:lstStyle>
            <a:lvl1pPr marL="457189" marR="0" indent="-457189" algn="l" defTabSz="1219170" rtl="0" eaLnBrk="0" fontAlgn="base" latinLnBrk="0" hangingPunct="0">
              <a:lnSpc>
                <a:spcPts val="24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 sz="2400" b="0" baseline="0">
                <a:solidFill>
                  <a:schemeClr val="accent5">
                    <a:lumMod val="10000"/>
                  </a:schemeClr>
                </a:solidFill>
              </a:defRPr>
            </a:lvl1pPr>
            <a:lvl2pPr>
              <a:buNone/>
              <a:defRPr>
                <a:solidFill>
                  <a:schemeClr val="tx1"/>
                </a:solidFill>
              </a:defRPr>
            </a:lvl2pPr>
          </a:lstStyle>
          <a:p>
            <a:pPr lvl="0"/>
            <a:r>
              <a:rPr lang="en-US" altLang="zh-TW"/>
              <a:t>Click to add presenter’s Position/Unit</a:t>
            </a:r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96833601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 descr="newnew_16：9-28.jp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3588" cy="6858000"/>
          </a:xfrm>
          <a:prstGeom prst="rect">
            <a:avLst/>
          </a:prstGeom>
        </p:spPr>
      </p:pic>
      <p:sp>
        <p:nvSpPr>
          <p:cNvPr id="9" name="TextBox 7"/>
          <p:cNvSpPr txBox="1"/>
          <p:nvPr userDrawn="1"/>
        </p:nvSpPr>
        <p:spPr>
          <a:xfrm>
            <a:off x="4176331" y="6356585"/>
            <a:ext cx="3840500" cy="480000"/>
          </a:xfrm>
          <a:prstGeom prst="rect">
            <a:avLst/>
          </a:prstGeom>
          <a:noFill/>
          <a:ln>
            <a:noFill/>
          </a:ln>
        </p:spPr>
        <p:txBody>
          <a:bodyPr wrap="none" rtlCol="0" anchor="ctr" anchorCtr="0">
            <a:normAutofit/>
          </a:bodyPr>
          <a:lstStyle/>
          <a:p>
            <a:pPr marL="0" algn="ctr" defTabSz="1219170" rtl="0" eaLnBrk="1" latinLnBrk="0" hangingPunct="1"/>
            <a:r>
              <a:rPr lang="en-US" sz="1600" b="0" kern="1200">
                <a:solidFill>
                  <a:srgbClr val="757575"/>
                </a:solidFill>
                <a:latin typeface="+mn-lt"/>
                <a:ea typeface="+mn-ea"/>
                <a:cs typeface="+mn-cs"/>
              </a:rPr>
              <a:t>Confidential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1427" y="1600201"/>
            <a:ext cx="11426757" cy="4525963"/>
          </a:xfrm>
        </p:spPr>
        <p:txBody>
          <a:bodyPr/>
          <a:lstStyle>
            <a:lvl3pPr>
              <a:defRPr b="0"/>
            </a:lvl3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31427" y="269776"/>
            <a:ext cx="11426757" cy="950979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7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431427" y="6405331"/>
            <a:ext cx="67216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667F76-A388-464C-982A-D3F7033E0B3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176731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 w/ Subtitl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圖片 10" descr="newnew_16：9-28.jp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3588" cy="6858000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1427" y="1600201"/>
            <a:ext cx="11426757" cy="4525963"/>
          </a:xfrm>
        </p:spPr>
        <p:txBody>
          <a:bodyPr/>
          <a:lstStyle>
            <a:lvl3pPr>
              <a:defRPr b="0"/>
            </a:lvl3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31427" y="356659"/>
            <a:ext cx="11426757" cy="758957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內容版面配置區 6"/>
          <p:cNvSpPr>
            <a:spLocks noGrp="1"/>
          </p:cNvSpPr>
          <p:nvPr>
            <p:ph sz="quarter" idx="12" hasCustomPrompt="1"/>
          </p:nvPr>
        </p:nvSpPr>
        <p:spPr>
          <a:xfrm>
            <a:off x="431427" y="1124744"/>
            <a:ext cx="11426757" cy="480053"/>
          </a:xfrm>
        </p:spPr>
        <p:txBody>
          <a:bodyPr/>
          <a:lstStyle>
            <a:lvl1pPr>
              <a:buNone/>
              <a:defRPr sz="2933" baseline="0">
                <a:solidFill>
                  <a:schemeClr val="tx2"/>
                </a:solidFill>
              </a:defRPr>
            </a:lvl1pPr>
            <a:lvl2pPr>
              <a:defRPr sz="2667">
                <a:solidFill>
                  <a:srgbClr val="008787"/>
                </a:solidFill>
              </a:defRPr>
            </a:lvl2pPr>
            <a:lvl3pPr>
              <a:defRPr sz="2667">
                <a:solidFill>
                  <a:srgbClr val="008787"/>
                </a:solidFill>
              </a:defRPr>
            </a:lvl3pPr>
            <a:lvl4pPr>
              <a:defRPr sz="2667">
                <a:solidFill>
                  <a:srgbClr val="008787"/>
                </a:solidFill>
              </a:defRPr>
            </a:lvl4pPr>
            <a:lvl5pPr>
              <a:defRPr sz="2667">
                <a:solidFill>
                  <a:srgbClr val="008787"/>
                </a:solidFill>
              </a:defRPr>
            </a:lvl5pPr>
          </a:lstStyle>
          <a:p>
            <a:pPr lvl="0"/>
            <a:r>
              <a:rPr lang="en-US" altLang="zh-TW"/>
              <a:t>Click to add subtitle</a:t>
            </a:r>
            <a:endParaRPr lang="zh-TW" altLang="en-US"/>
          </a:p>
        </p:txBody>
      </p:sp>
      <p:sp>
        <p:nvSpPr>
          <p:cNvPr id="10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431427" y="6405331"/>
            <a:ext cx="67216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667F76-A388-464C-982A-D3F7033E0B3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Box 7"/>
          <p:cNvSpPr txBox="1"/>
          <p:nvPr userDrawn="1"/>
        </p:nvSpPr>
        <p:spPr>
          <a:xfrm>
            <a:off x="4176331" y="6356585"/>
            <a:ext cx="3840500" cy="480000"/>
          </a:xfrm>
          <a:prstGeom prst="rect">
            <a:avLst/>
          </a:prstGeom>
          <a:noFill/>
          <a:ln>
            <a:noFill/>
          </a:ln>
        </p:spPr>
        <p:txBody>
          <a:bodyPr wrap="none" rtlCol="0" anchor="ctr" anchorCtr="0">
            <a:normAutofit/>
          </a:bodyPr>
          <a:lstStyle/>
          <a:p>
            <a:pPr marL="0" algn="ctr" defTabSz="1219170" rtl="0" eaLnBrk="1" latinLnBrk="0" hangingPunct="1"/>
            <a:r>
              <a:rPr lang="en-US" sz="1600" b="0" kern="1200">
                <a:solidFill>
                  <a:srgbClr val="757575"/>
                </a:solidFill>
                <a:latin typeface="+mn-lt"/>
                <a:ea typeface="+mn-ea"/>
                <a:cs typeface="+mn-cs"/>
              </a:rPr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139190118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ing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 descr="newnew_16：9-29.jp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3588" cy="6858000"/>
          </a:xfrm>
          <a:prstGeom prst="rect">
            <a:avLst/>
          </a:prstGeom>
        </p:spPr>
      </p:pic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830508" y="1796819"/>
            <a:ext cx="10614182" cy="1219200"/>
          </a:xfrm>
        </p:spPr>
        <p:txBody>
          <a:bodyPr anchor="ctr" anchorCtr="0">
            <a:normAutofit/>
          </a:bodyPr>
          <a:lstStyle>
            <a:lvl1pPr algn="ctr">
              <a:defRPr sz="5067" b="1" cap="none" baseline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0" name="Text Placeholder 2"/>
          <p:cNvSpPr>
            <a:spLocks noGrp="1"/>
          </p:cNvSpPr>
          <p:nvPr>
            <p:ph type="body" idx="1"/>
          </p:nvPr>
        </p:nvSpPr>
        <p:spPr>
          <a:xfrm>
            <a:off x="963209" y="2994037"/>
            <a:ext cx="10364550" cy="792393"/>
          </a:xfrm>
        </p:spPr>
        <p:txBody>
          <a:bodyPr anchor="ctr" anchorCtr="0">
            <a:normAutofit/>
          </a:bodyPr>
          <a:lstStyle>
            <a:lvl1pPr marL="0" indent="0" algn="ctr">
              <a:buNone/>
              <a:defRPr sz="3200">
                <a:solidFill>
                  <a:schemeClr val="tx1"/>
                </a:solidFill>
              </a:defRPr>
            </a:lvl1pPr>
            <a:lvl2pPr marL="609585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9170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3pPr>
            <a:lvl4pPr marL="1828754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4pPr>
            <a:lvl5pPr marL="243833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5pPr>
            <a:lvl6pPr marL="3047924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6pPr>
            <a:lvl7pPr marL="365750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7pPr>
            <a:lvl8pPr marL="4267093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8pPr>
            <a:lvl9pPr marL="4876678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431427" y="6405331"/>
            <a:ext cx="67216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667F76-A388-464C-982A-D3F7033E0B3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TextBox 7"/>
          <p:cNvSpPr txBox="1"/>
          <p:nvPr userDrawn="1"/>
        </p:nvSpPr>
        <p:spPr>
          <a:xfrm>
            <a:off x="4176331" y="6356585"/>
            <a:ext cx="3840500" cy="480000"/>
          </a:xfrm>
          <a:prstGeom prst="rect">
            <a:avLst/>
          </a:prstGeom>
          <a:noFill/>
          <a:ln>
            <a:noFill/>
          </a:ln>
        </p:spPr>
        <p:txBody>
          <a:bodyPr wrap="none" rtlCol="0" anchor="ctr" anchorCtr="0">
            <a:normAutofit/>
          </a:bodyPr>
          <a:lstStyle/>
          <a:p>
            <a:pPr marL="0" algn="ctr" defTabSz="1219170" rtl="0" eaLnBrk="1" latinLnBrk="0" hangingPunct="1"/>
            <a:r>
              <a:rPr lang="en-US" sz="1600" b="0" kern="1200">
                <a:solidFill>
                  <a:srgbClr val="757575"/>
                </a:solidFill>
                <a:latin typeface="+mn-lt"/>
                <a:ea typeface="+mn-ea"/>
                <a:cs typeface="+mn-cs"/>
              </a:rPr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144048138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Cover_Edi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圖片版面配置區 6">
            <a:extLst>
              <a:ext uri="{FF2B5EF4-FFF2-40B4-BE49-F238E27FC236}">
                <a16:creationId xmlns:a16="http://schemas.microsoft.com/office/drawing/2014/main" id="{3AC223BE-1CA9-4681-4433-256800A45F42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0" y="0"/>
            <a:ext cx="12193588" cy="6858000"/>
          </a:xfrm>
          <a:prstGeom prst="rect">
            <a:avLst/>
          </a:prstGeom>
          <a:solidFill>
            <a:schemeClr val="bg2"/>
          </a:solidFill>
        </p:spPr>
        <p:txBody>
          <a:bodyPr/>
          <a:lstStyle>
            <a:lvl1pPr marL="0" indent="0" algn="r">
              <a:buNone/>
              <a:defRPr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1" lang="en-US" altLang="zh-TW"/>
              <a:t>Click icon to insert image</a:t>
            </a:r>
          </a:p>
        </p:txBody>
      </p:sp>
      <p:pic>
        <p:nvPicPr>
          <p:cNvPr id="7" name="圖形 5">
            <a:extLst>
              <a:ext uri="{FF2B5EF4-FFF2-40B4-BE49-F238E27FC236}">
                <a16:creationId xmlns:a16="http://schemas.microsoft.com/office/drawing/2014/main" id="{6AE2D939-E570-43DE-363E-DB87A342CF3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53861" y="512669"/>
            <a:ext cx="1510003" cy="221849"/>
          </a:xfrm>
          <a:prstGeom prst="rect">
            <a:avLst/>
          </a:prstGeom>
        </p:spPr>
      </p:pic>
      <p:sp>
        <p:nvSpPr>
          <p:cNvPr id="2" name="文字版面配置區 4">
            <a:extLst>
              <a:ext uri="{FF2B5EF4-FFF2-40B4-BE49-F238E27FC236}">
                <a16:creationId xmlns:a16="http://schemas.microsoft.com/office/drawing/2014/main" id="{BF69AB1E-6C91-2449-5B0E-F43175FD291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34222" y="1552802"/>
            <a:ext cx="5394012" cy="1431816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bg2">
                  <a:lumMod val="25000"/>
                </a:schemeClr>
              </a:buClr>
              <a:buSzTx/>
              <a:buFont typeface="Arial" panose="020B0604020202020204" pitchFamily="34" charset="0"/>
              <a:buNone/>
              <a:tabLst/>
              <a:defRPr sz="48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bg2">
                  <a:lumMod val="25000"/>
                </a:schemeClr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zh-TW"/>
              <a:t>Click to edit master title styles</a:t>
            </a:r>
            <a:endParaRPr kumimoji="1" lang="zh-TW" altLang="en-US"/>
          </a:p>
          <a:p>
            <a:pPr lvl="0"/>
            <a:endParaRPr kumimoji="1" lang="zh-TW" altLang="en-US"/>
          </a:p>
        </p:txBody>
      </p:sp>
      <p:sp>
        <p:nvSpPr>
          <p:cNvPr id="8" name="文字版面配置區 4">
            <a:extLst>
              <a:ext uri="{FF2B5EF4-FFF2-40B4-BE49-F238E27FC236}">
                <a16:creationId xmlns:a16="http://schemas.microsoft.com/office/drawing/2014/main" id="{09AA07FE-87DD-107A-85F4-399B9CB8178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49348" y="3911236"/>
            <a:ext cx="4586674" cy="517792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spcBef>
                <a:spcPts val="0"/>
              </a:spcBef>
              <a:buNone/>
              <a:defRPr kumimoji="1" lang="zh-TW" altLang="en-US" sz="2400" b="1" i="0" u="none" strike="noStrike" kern="1200" cap="none" dirty="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lvl="0"/>
            <a:r>
              <a:rPr kumimoji="1" lang="en-US" altLang="zh-TW"/>
              <a:t>Click to add presenter’s name</a:t>
            </a:r>
            <a:endParaRPr kumimoji="1" lang="zh-TW" altLang="en-US"/>
          </a:p>
        </p:txBody>
      </p:sp>
      <p:sp>
        <p:nvSpPr>
          <p:cNvPr id="9" name="文字版面配置區 4">
            <a:extLst>
              <a:ext uri="{FF2B5EF4-FFF2-40B4-BE49-F238E27FC236}">
                <a16:creationId xmlns:a16="http://schemas.microsoft.com/office/drawing/2014/main" id="{25588D77-1A92-C605-F82E-DFC3F750983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49348" y="4432586"/>
            <a:ext cx="4022652" cy="362151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None/>
              <a:defRPr kumimoji="1" lang="zh-TW" altLang="en-US" sz="1800" b="0" i="0" u="none" strike="noStrike" kern="1200" cap="none" dirty="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lvl="0"/>
            <a:r>
              <a:rPr kumimoji="1" lang="en-US" altLang="zh-TW"/>
              <a:t>Click to add presenter’s title</a:t>
            </a:r>
            <a:endParaRPr kumimoji="1" lang="zh-TW" altLang="en-US"/>
          </a:p>
        </p:txBody>
      </p:sp>
      <p:sp>
        <p:nvSpPr>
          <p:cNvPr id="13" name="文字版面配置區 4">
            <a:extLst>
              <a:ext uri="{FF2B5EF4-FFF2-40B4-BE49-F238E27FC236}">
                <a16:creationId xmlns:a16="http://schemas.microsoft.com/office/drawing/2014/main" id="{3A9E6C47-87B1-D509-3F4F-C5980E8CD9CB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49348" y="5325038"/>
            <a:ext cx="4022652" cy="33422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spcBef>
                <a:spcPts val="0"/>
              </a:spcBef>
              <a:buNone/>
              <a:defRPr lang="zh-TW" altLang="en-US" sz="1600" b="0" i="0" u="none" strike="noStrike" cap="none" baseline="0" dirty="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lvl="0"/>
            <a:r>
              <a:rPr kumimoji="1" lang="en-US" altLang="zh-TW"/>
              <a:t>Click to add date (e.g. January 1, 2024)</a:t>
            </a:r>
            <a:endParaRPr kumimoji="1" lang="zh-TW" altLang="en-US"/>
          </a:p>
        </p:txBody>
      </p:sp>
    </p:spTree>
    <p:extLst>
      <p:ext uri="{BB962C8B-B14F-4D97-AF65-F5344CB8AC3E}">
        <p14:creationId xmlns:p14="http://schemas.microsoft.com/office/powerpoint/2010/main" val="2031171797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圖片 8" descr="newnew_16：9-28.jp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3588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3839" y="269776"/>
            <a:ext cx="10974229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8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431427" y="6405331"/>
            <a:ext cx="67216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667F76-A388-464C-982A-D3F7033E0B3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TextBox 7"/>
          <p:cNvSpPr txBox="1"/>
          <p:nvPr userDrawn="1"/>
        </p:nvSpPr>
        <p:spPr>
          <a:xfrm>
            <a:off x="4176331" y="6356585"/>
            <a:ext cx="3840500" cy="480000"/>
          </a:xfrm>
          <a:prstGeom prst="rect">
            <a:avLst/>
          </a:prstGeom>
          <a:noFill/>
          <a:ln>
            <a:noFill/>
          </a:ln>
        </p:spPr>
        <p:txBody>
          <a:bodyPr wrap="none" rtlCol="0" anchor="ctr" anchorCtr="0">
            <a:normAutofit/>
          </a:bodyPr>
          <a:lstStyle/>
          <a:p>
            <a:pPr marL="0" algn="ctr" defTabSz="1219170" rtl="0" eaLnBrk="1" latinLnBrk="0" hangingPunct="1"/>
            <a:r>
              <a:rPr lang="en-US" sz="1600" b="0" kern="1200">
                <a:solidFill>
                  <a:srgbClr val="757575"/>
                </a:solidFill>
                <a:latin typeface="+mn-lt"/>
                <a:ea typeface="+mn-ea"/>
                <a:cs typeface="+mn-cs"/>
              </a:rPr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192350378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圖片 6" descr="newnew_16：9-28.jp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3588" cy="6858000"/>
          </a:xfrm>
          <a:prstGeom prst="rect">
            <a:avLst/>
          </a:prstGeom>
        </p:spPr>
      </p:pic>
      <p:sp>
        <p:nvSpPr>
          <p:cNvPr id="6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431427" y="6405331"/>
            <a:ext cx="67216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667F76-A388-464C-982A-D3F7033E0B3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TextBox 7"/>
          <p:cNvSpPr txBox="1"/>
          <p:nvPr userDrawn="1"/>
        </p:nvSpPr>
        <p:spPr>
          <a:xfrm>
            <a:off x="4176331" y="6356585"/>
            <a:ext cx="3840500" cy="480000"/>
          </a:xfrm>
          <a:prstGeom prst="rect">
            <a:avLst/>
          </a:prstGeom>
          <a:noFill/>
          <a:ln>
            <a:noFill/>
          </a:ln>
        </p:spPr>
        <p:txBody>
          <a:bodyPr wrap="none" rtlCol="0" anchor="ctr" anchorCtr="0">
            <a:normAutofit/>
          </a:bodyPr>
          <a:lstStyle/>
          <a:p>
            <a:pPr marL="0" algn="ctr" defTabSz="1219170" rtl="0" eaLnBrk="1" latinLnBrk="0" hangingPunct="1"/>
            <a:r>
              <a:rPr lang="en-US" sz="1600" b="0" kern="1200">
                <a:solidFill>
                  <a:srgbClr val="757575"/>
                </a:solidFill>
                <a:latin typeface="+mn-lt"/>
                <a:ea typeface="+mn-ea"/>
                <a:cs typeface="+mn-cs"/>
              </a:rPr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369329405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 Layout 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圖片 7" descr="newnew_16：9-28.jp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3588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31427" y="274639"/>
            <a:ext cx="11152482" cy="1042127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Content Placeholder 3"/>
          <p:cNvSpPr>
            <a:spLocks noGrp="1"/>
          </p:cNvSpPr>
          <p:nvPr>
            <p:ph sz="half" idx="2"/>
          </p:nvPr>
        </p:nvSpPr>
        <p:spPr>
          <a:xfrm>
            <a:off x="431426" y="1316765"/>
            <a:ext cx="5185253" cy="4704523"/>
          </a:xfrm>
        </p:spPr>
        <p:txBody>
          <a:bodyPr/>
          <a:lstStyle>
            <a:lvl1pPr>
              <a:defRPr sz="2933"/>
            </a:lvl1pPr>
            <a:lvl2pPr>
              <a:defRPr sz="2667"/>
            </a:lvl2pPr>
            <a:lvl3pPr>
              <a:defRPr sz="2400" b="0"/>
            </a:lvl3pPr>
            <a:lvl4pPr>
              <a:defRPr sz="2133"/>
            </a:lvl4pPr>
            <a:lvl5pPr>
              <a:defRPr sz="2133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Content Placeholder 5"/>
          <p:cNvSpPr>
            <a:spLocks noGrp="1"/>
          </p:cNvSpPr>
          <p:nvPr>
            <p:ph sz="quarter" idx="4"/>
          </p:nvPr>
        </p:nvSpPr>
        <p:spPr>
          <a:xfrm>
            <a:off x="5616678" y="1316765"/>
            <a:ext cx="5953437" cy="4704523"/>
          </a:xfrm>
        </p:spPr>
        <p:txBody>
          <a:bodyPr/>
          <a:lstStyle>
            <a:lvl1pPr>
              <a:defRPr sz="2933"/>
            </a:lvl1pPr>
            <a:lvl2pPr>
              <a:defRPr sz="2667"/>
            </a:lvl2pPr>
            <a:lvl3pPr>
              <a:defRPr sz="2400" b="0"/>
            </a:lvl3pPr>
            <a:lvl4pPr>
              <a:defRPr sz="2133"/>
            </a:lvl4pPr>
            <a:lvl5pPr>
              <a:defRPr sz="2133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431427" y="6405331"/>
            <a:ext cx="67216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667F76-A388-464C-982A-D3F7033E0B3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TextBox 7"/>
          <p:cNvSpPr txBox="1"/>
          <p:nvPr userDrawn="1"/>
        </p:nvSpPr>
        <p:spPr>
          <a:xfrm>
            <a:off x="4176331" y="6356585"/>
            <a:ext cx="3840500" cy="480000"/>
          </a:xfrm>
          <a:prstGeom prst="rect">
            <a:avLst/>
          </a:prstGeom>
          <a:noFill/>
          <a:ln>
            <a:noFill/>
          </a:ln>
        </p:spPr>
        <p:txBody>
          <a:bodyPr wrap="none" rtlCol="0" anchor="ctr" anchorCtr="0">
            <a:normAutofit/>
          </a:bodyPr>
          <a:lstStyle/>
          <a:p>
            <a:pPr marL="0" algn="ctr" defTabSz="1219170" rtl="0" eaLnBrk="1" latinLnBrk="0" hangingPunct="1"/>
            <a:r>
              <a:rPr lang="en-US" sz="1600" b="0" kern="1200">
                <a:solidFill>
                  <a:srgbClr val="757575"/>
                </a:solidFill>
                <a:latin typeface="+mn-lt"/>
                <a:ea typeface="+mn-ea"/>
                <a:cs typeface="+mn-cs"/>
              </a:rPr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48114085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 Layout w/ Subtitles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圖片 11" descr="newnew_16：9-28.jp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3588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31427" y="274639"/>
            <a:ext cx="11152482" cy="1042127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2"/>
          <p:cNvSpPr>
            <a:spLocks noGrp="1"/>
          </p:cNvSpPr>
          <p:nvPr>
            <p:ph type="body" idx="1"/>
          </p:nvPr>
        </p:nvSpPr>
        <p:spPr>
          <a:xfrm>
            <a:off x="431426" y="1403912"/>
            <a:ext cx="5473322" cy="960107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Content Placeholder 3"/>
          <p:cNvSpPr>
            <a:spLocks noGrp="1"/>
          </p:cNvSpPr>
          <p:nvPr>
            <p:ph sz="half" idx="2"/>
          </p:nvPr>
        </p:nvSpPr>
        <p:spPr>
          <a:xfrm>
            <a:off x="431426" y="2364019"/>
            <a:ext cx="5473322" cy="3849291"/>
          </a:xfrm>
        </p:spPr>
        <p:txBody>
          <a:bodyPr/>
          <a:lstStyle>
            <a:lvl1pPr>
              <a:defRPr sz="2933"/>
            </a:lvl1pPr>
            <a:lvl2pPr>
              <a:defRPr sz="2667"/>
            </a:lvl2pPr>
            <a:lvl3pPr>
              <a:defRPr sz="2400" b="0"/>
            </a:lvl3pPr>
            <a:lvl4pPr>
              <a:defRPr sz="2133"/>
            </a:lvl4pPr>
            <a:lvl5pPr>
              <a:defRPr sz="2133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Slide Number Placeholder 3"/>
          <p:cNvSpPr>
            <a:spLocks noGrp="1"/>
          </p:cNvSpPr>
          <p:nvPr>
            <p:ph type="sldNum" sz="quarter" idx="11"/>
          </p:nvPr>
        </p:nvSpPr>
        <p:spPr>
          <a:xfrm>
            <a:off x="431427" y="6405331"/>
            <a:ext cx="67216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667F76-A388-464C-982A-D3F7033E0B3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TextBox 7"/>
          <p:cNvSpPr txBox="1"/>
          <p:nvPr userDrawn="1"/>
        </p:nvSpPr>
        <p:spPr>
          <a:xfrm>
            <a:off x="4176331" y="6356585"/>
            <a:ext cx="3840500" cy="480000"/>
          </a:xfrm>
          <a:prstGeom prst="rect">
            <a:avLst/>
          </a:prstGeom>
          <a:noFill/>
          <a:ln>
            <a:noFill/>
          </a:ln>
        </p:spPr>
        <p:txBody>
          <a:bodyPr wrap="none" rtlCol="0" anchor="ctr" anchorCtr="0">
            <a:normAutofit/>
          </a:bodyPr>
          <a:lstStyle/>
          <a:p>
            <a:pPr marL="0" algn="ctr" defTabSz="1219170" rtl="0" eaLnBrk="1" latinLnBrk="0" hangingPunct="1"/>
            <a:r>
              <a:rPr lang="en-US" sz="1600" b="0" kern="1200">
                <a:solidFill>
                  <a:srgbClr val="757575"/>
                </a:solidFill>
                <a:latin typeface="+mn-lt"/>
                <a:ea typeface="+mn-ea"/>
                <a:cs typeface="+mn-cs"/>
              </a:rPr>
              <a:t>Confidential</a:t>
            </a:r>
          </a:p>
        </p:txBody>
      </p:sp>
      <p:sp>
        <p:nvSpPr>
          <p:cNvPr id="13" name="Text Placeholder 2"/>
          <p:cNvSpPr>
            <a:spLocks noGrp="1"/>
          </p:cNvSpPr>
          <p:nvPr>
            <p:ph type="body" idx="12"/>
          </p:nvPr>
        </p:nvSpPr>
        <p:spPr>
          <a:xfrm>
            <a:off x="6096793" y="1403912"/>
            <a:ext cx="5473322" cy="960107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Content Placeholder 3"/>
          <p:cNvSpPr>
            <a:spLocks noGrp="1"/>
          </p:cNvSpPr>
          <p:nvPr>
            <p:ph sz="half" idx="13"/>
          </p:nvPr>
        </p:nvSpPr>
        <p:spPr>
          <a:xfrm>
            <a:off x="6096793" y="2364019"/>
            <a:ext cx="5473322" cy="3849291"/>
          </a:xfrm>
        </p:spPr>
        <p:txBody>
          <a:bodyPr/>
          <a:lstStyle>
            <a:lvl1pPr>
              <a:defRPr sz="2933"/>
            </a:lvl1pPr>
            <a:lvl2pPr>
              <a:defRPr sz="2667"/>
            </a:lvl2pPr>
            <a:lvl3pPr>
              <a:defRPr sz="2400" b="0"/>
            </a:lvl3pPr>
            <a:lvl4pPr>
              <a:defRPr sz="2133"/>
            </a:lvl4pPr>
            <a:lvl5pPr>
              <a:defRPr sz="2133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13415833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icture w/ Caption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圖片 10" descr="newnew_16：9-28.jp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3588" cy="6858000"/>
          </a:xfrm>
          <a:prstGeom prst="rect">
            <a:avLst/>
          </a:prstGeom>
        </p:spPr>
      </p:pic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1295636" y="4677139"/>
            <a:ext cx="9602317" cy="690200"/>
          </a:xfrm>
        </p:spPr>
        <p:txBody>
          <a:bodyPr anchor="ctr" anchorCtr="0"/>
          <a:lstStyle>
            <a:lvl1pPr algn="ctr">
              <a:defRPr sz="2667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1296169" y="452670"/>
            <a:ext cx="9601250" cy="4300105"/>
          </a:xfrm>
        </p:spPr>
        <p:txBody>
          <a:bodyPr/>
          <a:lstStyle>
            <a:lvl1pPr marL="0" indent="0" algn="l">
              <a:buNone/>
              <a:defRPr sz="4267"/>
            </a:lvl1pPr>
            <a:lvl2pPr marL="609585" indent="0">
              <a:buNone/>
              <a:defRPr sz="3733"/>
            </a:lvl2pPr>
            <a:lvl3pPr marL="1219170" indent="0">
              <a:buNone/>
              <a:defRPr sz="3200"/>
            </a:lvl3pPr>
            <a:lvl4pPr marL="1828754" indent="0">
              <a:buNone/>
              <a:defRPr sz="2667"/>
            </a:lvl4pPr>
            <a:lvl5pPr marL="2438339" indent="0">
              <a:buNone/>
              <a:defRPr sz="2667"/>
            </a:lvl5pPr>
            <a:lvl6pPr marL="3047924" indent="0">
              <a:buNone/>
              <a:defRPr sz="2667"/>
            </a:lvl6pPr>
            <a:lvl7pPr marL="3657509" indent="0">
              <a:buNone/>
              <a:defRPr sz="2667"/>
            </a:lvl7pPr>
            <a:lvl8pPr marL="4267093" indent="0">
              <a:buNone/>
              <a:defRPr sz="2667"/>
            </a:lvl8pPr>
            <a:lvl9pPr marL="4876678" indent="0">
              <a:buNone/>
              <a:defRPr sz="2667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6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1295636" y="5367338"/>
            <a:ext cx="9602317" cy="804863"/>
          </a:xfrm>
        </p:spPr>
        <p:txBody>
          <a:bodyPr/>
          <a:lstStyle>
            <a:lvl1pPr marL="0" indent="0">
              <a:buNone/>
              <a:defRPr sz="1867"/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431427" y="6405331"/>
            <a:ext cx="67216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667F76-A388-464C-982A-D3F7033E0B3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TextBox 7"/>
          <p:cNvSpPr txBox="1"/>
          <p:nvPr userDrawn="1"/>
        </p:nvSpPr>
        <p:spPr>
          <a:xfrm>
            <a:off x="4176331" y="6356585"/>
            <a:ext cx="3840500" cy="480000"/>
          </a:xfrm>
          <a:prstGeom prst="rect">
            <a:avLst/>
          </a:prstGeom>
          <a:noFill/>
          <a:ln>
            <a:noFill/>
          </a:ln>
        </p:spPr>
        <p:txBody>
          <a:bodyPr wrap="none" rtlCol="0" anchor="ctr" anchorCtr="0">
            <a:normAutofit/>
          </a:bodyPr>
          <a:lstStyle/>
          <a:p>
            <a:pPr marL="0" algn="ctr" defTabSz="1219170" rtl="0" eaLnBrk="1" latinLnBrk="0" hangingPunct="1"/>
            <a:r>
              <a:rPr lang="en-US" sz="1600" b="0" kern="1200">
                <a:solidFill>
                  <a:srgbClr val="757575"/>
                </a:solidFill>
                <a:latin typeface="+mn-lt"/>
                <a:ea typeface="+mn-ea"/>
                <a:cs typeface="+mn-cs"/>
              </a:rPr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1201771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martArt Graphic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圖片 9" descr="newnew_16：9-28.jp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3588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31427" y="274639"/>
            <a:ext cx="11345462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SmartArt Placeholder 4"/>
          <p:cNvSpPr>
            <a:spLocks noGrp="1"/>
          </p:cNvSpPr>
          <p:nvPr>
            <p:ph type="dgm" sz="quarter" idx="11"/>
          </p:nvPr>
        </p:nvSpPr>
        <p:spPr>
          <a:xfrm>
            <a:off x="445221" y="1604797"/>
            <a:ext cx="11316940" cy="4128459"/>
          </a:xfrm>
          <a:noFill/>
        </p:spPr>
        <p:txBody>
          <a:bodyPr/>
          <a:lstStyle/>
          <a:p>
            <a:r>
              <a:rPr lang="en-US"/>
              <a:t>Click icon to add SmartArt graphic</a:t>
            </a:r>
          </a:p>
        </p:txBody>
      </p:sp>
      <p:sp>
        <p:nvSpPr>
          <p:cNvPr id="9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431427" y="6405331"/>
            <a:ext cx="67216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667F76-A388-464C-982A-D3F7033E0B3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Box 7"/>
          <p:cNvSpPr txBox="1"/>
          <p:nvPr userDrawn="1"/>
        </p:nvSpPr>
        <p:spPr>
          <a:xfrm>
            <a:off x="4176331" y="6356585"/>
            <a:ext cx="3840500" cy="480000"/>
          </a:xfrm>
          <a:prstGeom prst="rect">
            <a:avLst/>
          </a:prstGeom>
          <a:noFill/>
          <a:ln>
            <a:noFill/>
          </a:ln>
        </p:spPr>
        <p:txBody>
          <a:bodyPr wrap="none" rtlCol="0" anchor="ctr" anchorCtr="0">
            <a:normAutofit/>
          </a:bodyPr>
          <a:lstStyle/>
          <a:p>
            <a:pPr marL="0" algn="ctr" defTabSz="1219170" rtl="0" eaLnBrk="1" latinLnBrk="0" hangingPunct="1"/>
            <a:r>
              <a:rPr lang="en-US" sz="1600" b="0" kern="1200">
                <a:solidFill>
                  <a:srgbClr val="757575"/>
                </a:solidFill>
                <a:latin typeface="+mn-lt"/>
                <a:ea typeface="+mn-ea"/>
                <a:cs typeface="+mn-cs"/>
              </a:rPr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52881823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圖片 14" descr="newnew_16：9-28.jp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3588" cy="6858000"/>
          </a:xfrm>
          <a:prstGeom prst="rect">
            <a:avLst/>
          </a:prstGeom>
        </p:spPr>
      </p:pic>
      <p:sp>
        <p:nvSpPr>
          <p:cNvPr id="8" name="Text Placeholder 24"/>
          <p:cNvSpPr>
            <a:spLocks noGrp="1"/>
          </p:cNvSpPr>
          <p:nvPr>
            <p:ph type="body" sz="quarter" idx="15" hasCustomPrompt="1"/>
          </p:nvPr>
        </p:nvSpPr>
        <p:spPr>
          <a:xfrm>
            <a:off x="6768956" y="5061181"/>
            <a:ext cx="4321043" cy="914400"/>
          </a:xfrm>
        </p:spPr>
        <p:txBody>
          <a:bodyPr/>
          <a:lstStyle>
            <a:lvl1pPr marL="0" indent="0">
              <a:buNone/>
              <a:defRPr sz="2400" b="1" i="1" baseline="0">
                <a:solidFill>
                  <a:schemeClr val="tx1"/>
                </a:solidFill>
              </a:defRPr>
            </a:lvl1pPr>
            <a:lvl2pPr>
              <a:buNone/>
              <a:defRPr sz="2667" b="1" i="1">
                <a:solidFill>
                  <a:srgbClr val="678BA8"/>
                </a:solidFill>
              </a:defRPr>
            </a:lvl2pPr>
            <a:lvl3pPr>
              <a:buNone/>
              <a:defRPr sz="2667" b="1" i="1">
                <a:solidFill>
                  <a:srgbClr val="678BA8"/>
                </a:solidFill>
              </a:defRPr>
            </a:lvl3pPr>
            <a:lvl4pPr>
              <a:buNone/>
              <a:defRPr sz="2667" b="1" i="1">
                <a:solidFill>
                  <a:srgbClr val="678BA8"/>
                </a:solidFill>
              </a:defRPr>
            </a:lvl4pPr>
            <a:lvl5pPr>
              <a:buNone/>
              <a:defRPr sz="2667" b="1" i="1">
                <a:solidFill>
                  <a:srgbClr val="678BA8"/>
                </a:solidFill>
              </a:defRPr>
            </a:lvl5pPr>
          </a:lstStyle>
          <a:p>
            <a:pPr lvl="0"/>
            <a:r>
              <a:rPr lang="en-US"/>
              <a:t>Name of Person Quoted,</a:t>
            </a:r>
            <a:br>
              <a:rPr lang="en-US"/>
            </a:br>
            <a:r>
              <a:rPr lang="en-US"/>
              <a:t>XYZ Company</a:t>
            </a:r>
          </a:p>
        </p:txBody>
      </p:sp>
      <p:sp>
        <p:nvSpPr>
          <p:cNvPr id="12" name="Text Placeholder 22"/>
          <p:cNvSpPr>
            <a:spLocks noGrp="1"/>
          </p:cNvSpPr>
          <p:nvPr>
            <p:ph type="body" sz="quarter" idx="16" hasCustomPrompt="1"/>
          </p:nvPr>
        </p:nvSpPr>
        <p:spPr>
          <a:xfrm>
            <a:off x="1524575" y="740702"/>
            <a:ext cx="9602317" cy="4230921"/>
          </a:xfrm>
          <a:noFill/>
          <a:ln w="127000" cmpd="thickThin">
            <a:noFill/>
          </a:ln>
        </p:spPr>
        <p:txBody>
          <a:bodyPr wrap="square" lIns="180000" tIns="180000" rIns="180000" bIns="180000">
            <a:spAutoFit/>
          </a:bodyPr>
          <a:lstStyle>
            <a:lvl1pPr marL="0" indent="0">
              <a:lnSpc>
                <a:spcPct val="120000"/>
              </a:lnSpc>
              <a:spcAft>
                <a:spcPts val="0"/>
              </a:spcAft>
              <a:buNone/>
              <a:defRPr sz="4267" baseline="0">
                <a:solidFill>
                  <a:schemeClr val="tx2"/>
                </a:solidFill>
              </a:defRPr>
            </a:lvl1pPr>
          </a:lstStyle>
          <a:p>
            <a:pPr lvl="0"/>
            <a:r>
              <a:rPr lang="en-US"/>
              <a:t>This is a sample quote slide with photo. Type your quotation inside the quotation marks. Click the edge of the quotation marks and drag them into place.</a:t>
            </a:r>
          </a:p>
        </p:txBody>
      </p:sp>
      <p:sp>
        <p:nvSpPr>
          <p:cNvPr id="11" name="Text Placeholder 5"/>
          <p:cNvSpPr>
            <a:spLocks noGrp="1" noChangeAspect="1"/>
          </p:cNvSpPr>
          <p:nvPr userDrawn="1">
            <p:ph type="body" sz="quarter" idx="18"/>
          </p:nvPr>
        </p:nvSpPr>
        <p:spPr>
          <a:xfrm>
            <a:off x="1103589" y="1028734"/>
            <a:ext cx="517009" cy="372151"/>
          </a:xfrm>
          <a:blipFill>
            <a:blip r:embed="rId3" cstate="print"/>
            <a:stretch>
              <a:fillRect/>
            </a:stretch>
          </a:blipFill>
        </p:spPr>
        <p:txBody>
          <a:bodyPr>
            <a:normAutofit/>
          </a:bodyPr>
          <a:lstStyle>
            <a:lvl1pPr>
              <a:buFont typeface="Arial" pitchFamily="34" charset="0"/>
              <a:buChar char="•"/>
              <a:defRPr sz="133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3" name="Text Placeholder 5"/>
          <p:cNvSpPr>
            <a:spLocks noGrp="1" noChangeAspect="1"/>
          </p:cNvSpPr>
          <p:nvPr userDrawn="1">
            <p:ph type="body" sz="quarter" idx="19"/>
          </p:nvPr>
        </p:nvSpPr>
        <p:spPr>
          <a:xfrm>
            <a:off x="7249072" y="4101075"/>
            <a:ext cx="517009" cy="372151"/>
          </a:xfrm>
          <a:blipFill>
            <a:blip r:embed="rId4" cstate="print"/>
            <a:stretch>
              <a:fillRect/>
            </a:stretch>
          </a:blipFill>
        </p:spPr>
        <p:txBody>
          <a:bodyPr>
            <a:normAutofit/>
          </a:bodyPr>
          <a:lstStyle>
            <a:lvl1pPr>
              <a:buFont typeface="Arial" pitchFamily="34" charset="0"/>
              <a:buChar char="•"/>
              <a:defRPr sz="133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431427" y="6405331"/>
            <a:ext cx="67216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667F76-A388-464C-982A-D3F7033E0B3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TextBox 7"/>
          <p:cNvSpPr txBox="1"/>
          <p:nvPr userDrawn="1"/>
        </p:nvSpPr>
        <p:spPr>
          <a:xfrm>
            <a:off x="4176331" y="6356585"/>
            <a:ext cx="3840500" cy="480000"/>
          </a:xfrm>
          <a:prstGeom prst="rect">
            <a:avLst/>
          </a:prstGeom>
          <a:noFill/>
          <a:ln>
            <a:noFill/>
          </a:ln>
        </p:spPr>
        <p:txBody>
          <a:bodyPr wrap="none" rtlCol="0" anchor="ctr" anchorCtr="0">
            <a:normAutofit/>
          </a:bodyPr>
          <a:lstStyle/>
          <a:p>
            <a:pPr marL="0" algn="ctr" defTabSz="1219170" rtl="0" eaLnBrk="1" latinLnBrk="0" hangingPunct="1"/>
            <a:r>
              <a:rPr lang="en-US" sz="1600" b="0" kern="1200">
                <a:solidFill>
                  <a:srgbClr val="757575"/>
                </a:solidFill>
                <a:latin typeface="+mn-lt"/>
                <a:ea typeface="+mn-ea"/>
                <a:cs typeface="+mn-cs"/>
              </a:rPr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62268431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w/ Photo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圖片 11" descr="newnew_16：9-28.jp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3588" cy="6858000"/>
          </a:xfrm>
          <a:prstGeom prst="rect">
            <a:avLst/>
          </a:prstGeom>
        </p:spPr>
      </p:pic>
      <p:sp>
        <p:nvSpPr>
          <p:cNvPr id="5" name="Picture Placeholder 26"/>
          <p:cNvSpPr>
            <a:spLocks noGrp="1"/>
          </p:cNvSpPr>
          <p:nvPr>
            <p:ph type="pic" sz="quarter" idx="16" hasCustomPrompt="1"/>
          </p:nvPr>
        </p:nvSpPr>
        <p:spPr>
          <a:xfrm>
            <a:off x="508066" y="260648"/>
            <a:ext cx="4244403" cy="4800533"/>
          </a:xfrm>
          <a:prstGeom prst="roundRect">
            <a:avLst>
              <a:gd name="adj" fmla="val 6273"/>
            </a:avLst>
          </a:prstGeom>
          <a:ln w="12700">
            <a:solidFill>
              <a:schemeClr val="bg2"/>
            </a:solidFill>
          </a:ln>
        </p:spPr>
        <p:txBody>
          <a:bodyPr anchor="ctr" anchorCtr="0"/>
          <a:lstStyle>
            <a:lvl1pPr marL="0" indent="0" algn="ctr">
              <a:buNone/>
              <a:defRPr/>
            </a:lvl1pPr>
          </a:lstStyle>
          <a:p>
            <a:r>
              <a:rPr lang="en-US"/>
              <a:t>Insert Photo Here</a:t>
            </a:r>
          </a:p>
        </p:txBody>
      </p:sp>
      <p:sp>
        <p:nvSpPr>
          <p:cNvPr id="8" name="Text Placeholder 24"/>
          <p:cNvSpPr>
            <a:spLocks noGrp="1"/>
          </p:cNvSpPr>
          <p:nvPr>
            <p:ph type="body" sz="quarter" idx="15" hasCustomPrompt="1"/>
          </p:nvPr>
        </p:nvSpPr>
        <p:spPr>
          <a:xfrm>
            <a:off x="527450" y="5253203"/>
            <a:ext cx="4295615" cy="744083"/>
          </a:xfrm>
        </p:spPr>
        <p:txBody>
          <a:bodyPr/>
          <a:lstStyle>
            <a:lvl1pPr marL="0" indent="0">
              <a:buNone/>
              <a:defRPr sz="2400" b="1" i="1" baseline="0">
                <a:solidFill>
                  <a:schemeClr val="tx1"/>
                </a:solidFill>
              </a:defRPr>
            </a:lvl1pPr>
            <a:lvl2pPr>
              <a:buNone/>
              <a:defRPr sz="2667" b="1" i="1">
                <a:solidFill>
                  <a:srgbClr val="678BA8"/>
                </a:solidFill>
              </a:defRPr>
            </a:lvl2pPr>
            <a:lvl3pPr>
              <a:buNone/>
              <a:defRPr sz="2667" b="1" i="1">
                <a:solidFill>
                  <a:srgbClr val="678BA8"/>
                </a:solidFill>
              </a:defRPr>
            </a:lvl3pPr>
            <a:lvl4pPr>
              <a:buNone/>
              <a:defRPr sz="2667" b="1" i="1">
                <a:solidFill>
                  <a:srgbClr val="678BA8"/>
                </a:solidFill>
              </a:defRPr>
            </a:lvl4pPr>
            <a:lvl5pPr>
              <a:buNone/>
              <a:defRPr sz="2667" b="1" i="1">
                <a:solidFill>
                  <a:srgbClr val="678BA8"/>
                </a:solidFill>
              </a:defRPr>
            </a:lvl5pPr>
          </a:lstStyle>
          <a:p>
            <a:pPr lvl="0"/>
            <a:r>
              <a:rPr lang="en-US"/>
              <a:t>Name of Person Quoted,</a:t>
            </a:r>
            <a:br>
              <a:rPr lang="en-US"/>
            </a:br>
            <a:r>
              <a:rPr lang="en-US"/>
              <a:t>XYZ Company</a:t>
            </a:r>
          </a:p>
        </p:txBody>
      </p:sp>
      <p:sp>
        <p:nvSpPr>
          <p:cNvPr id="7" name="Text Placeholder 22"/>
          <p:cNvSpPr>
            <a:spLocks noGrp="1"/>
          </p:cNvSpPr>
          <p:nvPr>
            <p:ph type="body" sz="quarter" idx="17" hasCustomPrompt="1"/>
          </p:nvPr>
        </p:nvSpPr>
        <p:spPr>
          <a:xfrm>
            <a:off x="5520655" y="12468"/>
            <a:ext cx="6672933" cy="5978157"/>
          </a:xfrm>
          <a:noFill/>
          <a:ln w="127000" cmpd="thickThin">
            <a:noFill/>
          </a:ln>
        </p:spPr>
        <p:txBody>
          <a:bodyPr wrap="square" lIns="180000" tIns="180000" rIns="180000" bIns="180000">
            <a:spAutoFit/>
          </a:bodyPr>
          <a:lstStyle>
            <a:lvl1pPr marL="0" indent="0">
              <a:lnSpc>
                <a:spcPct val="120000"/>
              </a:lnSpc>
              <a:spcAft>
                <a:spcPts val="0"/>
              </a:spcAft>
              <a:buNone/>
              <a:defRPr sz="4267" baseline="0">
                <a:solidFill>
                  <a:schemeClr val="tx2"/>
                </a:solidFill>
              </a:defRPr>
            </a:lvl1pPr>
          </a:lstStyle>
          <a:p>
            <a:pPr lvl="0"/>
            <a:r>
              <a:rPr lang="en-US"/>
              <a:t>This is a sample quote slide with photo. Type your quotation inside the quotation marks. Click the edge of the quotation marks and drag them into place.</a:t>
            </a:r>
          </a:p>
        </p:txBody>
      </p:sp>
      <p:sp>
        <p:nvSpPr>
          <p:cNvPr id="10" name="Text Placeholder 5"/>
          <p:cNvSpPr>
            <a:spLocks noGrp="1" noChangeAspect="1"/>
          </p:cNvSpPr>
          <p:nvPr userDrawn="1">
            <p:ph type="body" sz="quarter" idx="18"/>
          </p:nvPr>
        </p:nvSpPr>
        <p:spPr>
          <a:xfrm>
            <a:off x="5040539" y="356659"/>
            <a:ext cx="517009" cy="443940"/>
          </a:xfrm>
          <a:blipFill>
            <a:blip r:embed="rId3" cstate="print"/>
            <a:stretch>
              <a:fillRect/>
            </a:stretch>
          </a:blipFill>
        </p:spPr>
        <p:txBody>
          <a:bodyPr>
            <a:normAutofit/>
          </a:bodyPr>
          <a:lstStyle>
            <a:lvl1pPr>
              <a:buFont typeface="Arial" pitchFamily="34" charset="0"/>
              <a:buChar char="•"/>
              <a:defRPr sz="133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Text Placeholder 5"/>
          <p:cNvSpPr>
            <a:spLocks noGrp="1" noChangeAspect="1"/>
          </p:cNvSpPr>
          <p:nvPr userDrawn="1">
            <p:ph type="body" sz="quarter" idx="19"/>
          </p:nvPr>
        </p:nvSpPr>
        <p:spPr>
          <a:xfrm>
            <a:off x="11378068" y="5157192"/>
            <a:ext cx="517009" cy="384043"/>
          </a:xfrm>
          <a:blipFill>
            <a:blip r:embed="rId4" cstate="print"/>
            <a:stretch>
              <a:fillRect/>
            </a:stretch>
          </a:blipFill>
        </p:spPr>
        <p:txBody>
          <a:bodyPr>
            <a:normAutofit/>
          </a:bodyPr>
          <a:lstStyle>
            <a:lvl1pPr>
              <a:buFont typeface="Arial" pitchFamily="34" charset="0"/>
              <a:buChar char="•"/>
              <a:defRPr sz="133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431427" y="6405331"/>
            <a:ext cx="67216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667F76-A388-464C-982A-D3F7033E0B3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3" name="TextBox 7"/>
          <p:cNvSpPr txBox="1"/>
          <p:nvPr userDrawn="1"/>
        </p:nvSpPr>
        <p:spPr>
          <a:xfrm>
            <a:off x="4176331" y="6356585"/>
            <a:ext cx="3840500" cy="480000"/>
          </a:xfrm>
          <a:prstGeom prst="rect">
            <a:avLst/>
          </a:prstGeom>
          <a:noFill/>
          <a:ln>
            <a:noFill/>
          </a:ln>
        </p:spPr>
        <p:txBody>
          <a:bodyPr wrap="none" rtlCol="0" anchor="ctr" anchorCtr="0">
            <a:normAutofit/>
          </a:bodyPr>
          <a:lstStyle/>
          <a:p>
            <a:pPr marL="0" algn="ctr" defTabSz="1219170" rtl="0" eaLnBrk="1" latinLnBrk="0" hangingPunct="1"/>
            <a:r>
              <a:rPr lang="en-US" sz="1600" b="0" kern="1200">
                <a:solidFill>
                  <a:srgbClr val="757575"/>
                </a:solidFill>
                <a:latin typeface="+mn-lt"/>
                <a:ea typeface="+mn-ea"/>
                <a:cs typeface="+mn-cs"/>
              </a:rPr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90592925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 You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2" descr="newnew_16：9-30.jp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70181" cy="6858000"/>
          </a:xfrm>
          <a:prstGeom prst="rect">
            <a:avLst/>
          </a:prstGeom>
        </p:spPr>
      </p:pic>
      <p:sp>
        <p:nvSpPr>
          <p:cNvPr id="5" name="TextBox 7"/>
          <p:cNvSpPr txBox="1"/>
          <p:nvPr userDrawn="1"/>
        </p:nvSpPr>
        <p:spPr>
          <a:xfrm>
            <a:off x="911543" y="6472368"/>
            <a:ext cx="3840500" cy="384043"/>
          </a:xfrm>
          <a:prstGeom prst="rect">
            <a:avLst/>
          </a:prstGeom>
          <a:noFill/>
          <a:ln>
            <a:noFill/>
          </a:ln>
        </p:spPr>
        <p:txBody>
          <a:bodyPr wrap="none" rtlCol="0" anchor="ctr" anchorCtr="0">
            <a:norm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TW" sz="1600">
                <a:solidFill>
                  <a:schemeClr val="tx2"/>
                </a:solidFill>
              </a:rPr>
              <a:t>© </a:t>
            </a:r>
            <a:r>
              <a:rPr lang="en-US" altLang="zh-TW" sz="1600" err="1">
                <a:solidFill>
                  <a:schemeClr val="tx2"/>
                </a:solidFill>
              </a:rPr>
              <a:t>Moxa</a:t>
            </a:r>
            <a:r>
              <a:rPr lang="en-US" altLang="zh-TW" sz="1600">
                <a:solidFill>
                  <a:schemeClr val="tx2"/>
                </a:solidFill>
              </a:rPr>
              <a:t> Inc. All rights reserved.</a:t>
            </a:r>
          </a:p>
        </p:txBody>
      </p:sp>
      <p:sp>
        <p:nvSpPr>
          <p:cNvPr id="6" name="TextBox 7"/>
          <p:cNvSpPr txBox="1"/>
          <p:nvPr userDrawn="1"/>
        </p:nvSpPr>
        <p:spPr>
          <a:xfrm>
            <a:off x="7537142" y="2180861"/>
            <a:ext cx="4609112" cy="864096"/>
          </a:xfrm>
          <a:prstGeom prst="rect">
            <a:avLst/>
          </a:prstGeom>
          <a:noFill/>
          <a:ln>
            <a:noFill/>
          </a:ln>
        </p:spPr>
        <p:txBody>
          <a:bodyPr wrap="none" rtlCol="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altLang="zh-TW" sz="6400" b="1">
                <a:solidFill>
                  <a:srgbClr val="008787"/>
                </a:solidFill>
              </a:rPr>
              <a:t>Thank You</a:t>
            </a:r>
          </a:p>
        </p:txBody>
      </p:sp>
    </p:spTree>
    <p:extLst>
      <p:ext uri="{BB962C8B-B14F-4D97-AF65-F5344CB8AC3E}">
        <p14:creationId xmlns:p14="http://schemas.microsoft.com/office/powerpoint/2010/main" val="312939651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roduct Introduction Template w/subtitles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圖片 10" descr="newnew_16：9-28.jp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283"/>
            <a:ext cx="12193588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31428" y="356660"/>
            <a:ext cx="11426757" cy="758957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內容版面配置區 6"/>
          <p:cNvSpPr>
            <a:spLocks noGrp="1"/>
          </p:cNvSpPr>
          <p:nvPr>
            <p:ph sz="quarter" idx="12" hasCustomPrompt="1"/>
          </p:nvPr>
        </p:nvSpPr>
        <p:spPr>
          <a:xfrm>
            <a:off x="431428" y="1124744"/>
            <a:ext cx="11426757" cy="480053"/>
          </a:xfrm>
        </p:spPr>
        <p:txBody>
          <a:bodyPr/>
          <a:lstStyle>
            <a:lvl1pPr>
              <a:buNone/>
              <a:defRPr sz="2933" baseline="0">
                <a:solidFill>
                  <a:schemeClr val="tx2"/>
                </a:solidFill>
              </a:defRPr>
            </a:lvl1pPr>
            <a:lvl2pPr>
              <a:defRPr sz="2667">
                <a:solidFill>
                  <a:srgbClr val="008787"/>
                </a:solidFill>
              </a:defRPr>
            </a:lvl2pPr>
            <a:lvl3pPr>
              <a:defRPr sz="2667">
                <a:solidFill>
                  <a:srgbClr val="008787"/>
                </a:solidFill>
              </a:defRPr>
            </a:lvl3pPr>
            <a:lvl4pPr>
              <a:defRPr sz="2667">
                <a:solidFill>
                  <a:srgbClr val="008787"/>
                </a:solidFill>
              </a:defRPr>
            </a:lvl4pPr>
            <a:lvl5pPr>
              <a:defRPr sz="2667">
                <a:solidFill>
                  <a:srgbClr val="008787"/>
                </a:solidFill>
              </a:defRPr>
            </a:lvl5pPr>
          </a:lstStyle>
          <a:p>
            <a:pPr lvl="0"/>
            <a:r>
              <a:rPr lang="en-US" altLang="zh-TW"/>
              <a:t>Click to add subtitle</a:t>
            </a:r>
            <a:endParaRPr lang="zh-TW" altLang="en-US"/>
          </a:p>
        </p:txBody>
      </p:sp>
      <p:sp>
        <p:nvSpPr>
          <p:cNvPr id="9" name="Picture Placeholder 26">
            <a:extLst>
              <a:ext uri="{FF2B5EF4-FFF2-40B4-BE49-F238E27FC236}">
                <a16:creationId xmlns:a16="http://schemas.microsoft.com/office/drawing/2014/main" id="{ED35BDF3-7127-441D-80F2-1572BFD3788D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431427" y="1731304"/>
            <a:ext cx="3840500" cy="2886433"/>
          </a:xfrm>
          <a:prstGeom prst="roundRect">
            <a:avLst>
              <a:gd name="adj" fmla="val 6273"/>
            </a:avLst>
          </a:prstGeom>
          <a:ln w="12700">
            <a:noFill/>
          </a:ln>
        </p:spPr>
        <p:txBody>
          <a:bodyPr anchor="ctr" anchorCtr="0"/>
          <a:lstStyle>
            <a:lvl1pPr marL="0" indent="0" algn="ctr">
              <a:buNone/>
              <a:defRPr/>
            </a:lvl1pPr>
          </a:lstStyle>
          <a:p>
            <a:r>
              <a:rPr lang="en-US"/>
              <a:t>Insert Picture Here</a:t>
            </a:r>
          </a:p>
        </p:txBody>
      </p:sp>
      <p:sp>
        <p:nvSpPr>
          <p:cNvPr id="14" name="Picture Placeholder 26">
            <a:extLst>
              <a:ext uri="{FF2B5EF4-FFF2-40B4-BE49-F238E27FC236}">
                <a16:creationId xmlns:a16="http://schemas.microsoft.com/office/drawing/2014/main" id="{73E273BD-5AE8-438B-BADA-93ADF2439A83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4368377" y="1940095"/>
            <a:ext cx="576139" cy="480000"/>
          </a:xfrm>
          <a:prstGeom prst="roundRect">
            <a:avLst>
              <a:gd name="adj" fmla="val 6273"/>
            </a:avLst>
          </a:prstGeom>
          <a:ln w="12700">
            <a:noFill/>
          </a:ln>
        </p:spPr>
        <p:txBody>
          <a:bodyPr anchor="ctr" anchorCtr="0">
            <a:normAutofit/>
          </a:bodyPr>
          <a:lstStyle>
            <a:lvl1pPr marL="0" indent="0" algn="ctr">
              <a:buNone/>
              <a:defRPr sz="800"/>
            </a:lvl1pPr>
          </a:lstStyle>
          <a:p>
            <a:r>
              <a:rPr lang="en-US"/>
              <a:t>Logo</a:t>
            </a:r>
          </a:p>
        </p:txBody>
      </p:sp>
      <p:sp>
        <p:nvSpPr>
          <p:cNvPr id="15" name="Picture Placeholder 26">
            <a:extLst>
              <a:ext uri="{FF2B5EF4-FFF2-40B4-BE49-F238E27FC236}">
                <a16:creationId xmlns:a16="http://schemas.microsoft.com/office/drawing/2014/main" id="{04D6FE70-DDF7-4698-A167-B6BFBC782399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4368377" y="2482036"/>
            <a:ext cx="576139" cy="480000"/>
          </a:xfrm>
          <a:prstGeom prst="roundRect">
            <a:avLst>
              <a:gd name="adj" fmla="val 6273"/>
            </a:avLst>
          </a:prstGeom>
          <a:ln w="12700">
            <a:noFill/>
          </a:ln>
        </p:spPr>
        <p:txBody>
          <a:bodyPr anchor="ctr" anchorCtr="0">
            <a:normAutofit/>
          </a:bodyPr>
          <a:lstStyle>
            <a:lvl1pPr marL="0" indent="0" algn="ctr">
              <a:buNone/>
              <a:defRPr sz="800"/>
            </a:lvl1pPr>
          </a:lstStyle>
          <a:p>
            <a:r>
              <a:rPr lang="en-US"/>
              <a:t>Logo</a:t>
            </a:r>
          </a:p>
        </p:txBody>
      </p:sp>
      <p:sp>
        <p:nvSpPr>
          <p:cNvPr id="16" name="Picture Placeholder 26">
            <a:extLst>
              <a:ext uri="{FF2B5EF4-FFF2-40B4-BE49-F238E27FC236}">
                <a16:creationId xmlns:a16="http://schemas.microsoft.com/office/drawing/2014/main" id="{3A51EDA2-87E5-4713-B250-57BEE6600218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>
          <a:xfrm>
            <a:off x="4368377" y="3023977"/>
            <a:ext cx="576139" cy="480000"/>
          </a:xfrm>
          <a:prstGeom prst="roundRect">
            <a:avLst>
              <a:gd name="adj" fmla="val 6273"/>
            </a:avLst>
          </a:prstGeom>
          <a:ln w="12700">
            <a:noFill/>
          </a:ln>
        </p:spPr>
        <p:txBody>
          <a:bodyPr anchor="ctr" anchorCtr="0">
            <a:normAutofit/>
          </a:bodyPr>
          <a:lstStyle>
            <a:lvl1pPr marL="0" indent="0" algn="ctr">
              <a:buNone/>
              <a:defRPr sz="800"/>
            </a:lvl1pPr>
          </a:lstStyle>
          <a:p>
            <a:r>
              <a:rPr lang="en-US"/>
              <a:t>Logo</a:t>
            </a:r>
          </a:p>
        </p:txBody>
      </p:sp>
      <p:sp>
        <p:nvSpPr>
          <p:cNvPr id="17" name="Picture Placeholder 26">
            <a:extLst>
              <a:ext uri="{FF2B5EF4-FFF2-40B4-BE49-F238E27FC236}">
                <a16:creationId xmlns:a16="http://schemas.microsoft.com/office/drawing/2014/main" id="{149FC1F3-0F2D-41A1-96CC-A3687C6100D7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>
          <a:xfrm>
            <a:off x="4368377" y="3565919"/>
            <a:ext cx="576139" cy="480000"/>
          </a:xfrm>
          <a:prstGeom prst="roundRect">
            <a:avLst>
              <a:gd name="adj" fmla="val 6273"/>
            </a:avLst>
          </a:prstGeom>
          <a:ln w="12700">
            <a:noFill/>
          </a:ln>
        </p:spPr>
        <p:txBody>
          <a:bodyPr anchor="ctr" anchorCtr="0">
            <a:normAutofit/>
          </a:bodyPr>
          <a:lstStyle>
            <a:lvl1pPr marL="0" indent="0" algn="ctr">
              <a:buNone/>
              <a:defRPr sz="800"/>
            </a:lvl1pPr>
          </a:lstStyle>
          <a:p>
            <a:r>
              <a:rPr lang="en-US"/>
              <a:t>Logo</a:t>
            </a:r>
          </a:p>
        </p:txBody>
      </p:sp>
      <p:sp>
        <p:nvSpPr>
          <p:cNvPr id="18" name="Picture Placeholder 26">
            <a:extLst>
              <a:ext uri="{FF2B5EF4-FFF2-40B4-BE49-F238E27FC236}">
                <a16:creationId xmlns:a16="http://schemas.microsoft.com/office/drawing/2014/main" id="{EB543E68-1EC2-4A79-B8BA-595B17077A87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4368377" y="4137735"/>
            <a:ext cx="576139" cy="480000"/>
          </a:xfrm>
          <a:prstGeom prst="roundRect">
            <a:avLst>
              <a:gd name="adj" fmla="val 6273"/>
            </a:avLst>
          </a:prstGeom>
          <a:ln w="12700">
            <a:noFill/>
          </a:ln>
        </p:spPr>
        <p:txBody>
          <a:bodyPr anchor="ctr" anchorCtr="0">
            <a:normAutofit/>
          </a:bodyPr>
          <a:lstStyle>
            <a:lvl1pPr marL="0" indent="0" algn="ctr">
              <a:buNone/>
              <a:defRPr sz="800"/>
            </a:lvl1pPr>
          </a:lstStyle>
          <a:p>
            <a:r>
              <a:rPr lang="en-US"/>
              <a:t>Logo</a:t>
            </a:r>
          </a:p>
        </p:txBody>
      </p:sp>
      <p:sp>
        <p:nvSpPr>
          <p:cNvPr id="19" name="Line 47">
            <a:extLst>
              <a:ext uri="{FF2B5EF4-FFF2-40B4-BE49-F238E27FC236}">
                <a16:creationId xmlns:a16="http://schemas.microsoft.com/office/drawing/2014/main" id="{14AC3E9D-4433-448C-A7DD-4A85EF1DD628}"/>
              </a:ext>
            </a:extLst>
          </p:cNvPr>
          <p:cNvSpPr>
            <a:spLocks noChangeShapeType="1"/>
          </p:cNvSpPr>
          <p:nvPr userDrawn="1"/>
        </p:nvSpPr>
        <p:spPr bwMode="auto">
          <a:xfrm flipH="1">
            <a:off x="5375944" y="1731300"/>
            <a:ext cx="1356" cy="4394864"/>
          </a:xfrm>
          <a:prstGeom prst="line">
            <a:avLst/>
          </a:prstGeom>
          <a:noFill/>
          <a:ln w="9525">
            <a:solidFill>
              <a:schemeClr val="tx1">
                <a:lumMod val="50000"/>
                <a:lumOff val="50000"/>
              </a:schemeClr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zh-TW" altLang="en-US" sz="2400"/>
          </a:p>
        </p:txBody>
      </p:sp>
      <p:sp>
        <p:nvSpPr>
          <p:cNvPr id="21" name="Content Placeholder 2">
            <a:extLst>
              <a:ext uri="{FF2B5EF4-FFF2-40B4-BE49-F238E27FC236}">
                <a16:creationId xmlns:a16="http://schemas.microsoft.com/office/drawing/2014/main" id="{E302F495-5619-4E84-84B5-5F5962EBA0D6}"/>
              </a:ext>
            </a:extLst>
          </p:cNvPr>
          <p:cNvSpPr>
            <a:spLocks noGrp="1"/>
          </p:cNvSpPr>
          <p:nvPr>
            <p:ph idx="22" hasCustomPrompt="1"/>
          </p:nvPr>
        </p:nvSpPr>
        <p:spPr>
          <a:xfrm>
            <a:off x="431430" y="4744239"/>
            <a:ext cx="4509021" cy="1381927"/>
          </a:xfrm>
        </p:spPr>
        <p:txBody>
          <a:bodyPr>
            <a:normAutofit/>
          </a:bodyPr>
          <a:lstStyle>
            <a:lvl1pPr marL="0" indent="0">
              <a:buNone/>
              <a:defRPr sz="1600" b="0"/>
            </a:lvl1pPr>
            <a:lvl3pPr>
              <a:defRPr b="0"/>
            </a:lvl3pPr>
          </a:lstStyle>
          <a:p>
            <a:pPr lvl="0"/>
            <a:r>
              <a:rPr lang="en-US"/>
              <a:t>Enter Market Information here</a:t>
            </a:r>
          </a:p>
        </p:txBody>
      </p:sp>
      <p:sp>
        <p:nvSpPr>
          <p:cNvPr id="25" name="Slide Number Placeholder 3">
            <a:extLst>
              <a:ext uri="{FF2B5EF4-FFF2-40B4-BE49-F238E27FC236}">
                <a16:creationId xmlns:a16="http://schemas.microsoft.com/office/drawing/2014/main" id="{20EFEA10-45E3-4B14-B4BC-ED5AD64D23E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31428" y="6405332"/>
            <a:ext cx="67216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667F76-A388-464C-982A-D3F7033E0B3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6" name="TextBox 7">
            <a:extLst>
              <a:ext uri="{FF2B5EF4-FFF2-40B4-BE49-F238E27FC236}">
                <a16:creationId xmlns:a16="http://schemas.microsoft.com/office/drawing/2014/main" id="{DB113F5D-A994-4B31-9EFF-19B68DA86B10}"/>
              </a:ext>
            </a:extLst>
          </p:cNvPr>
          <p:cNvSpPr txBox="1"/>
          <p:nvPr userDrawn="1"/>
        </p:nvSpPr>
        <p:spPr>
          <a:xfrm>
            <a:off x="4176331" y="6356585"/>
            <a:ext cx="3840500" cy="480000"/>
          </a:xfrm>
          <a:prstGeom prst="rect">
            <a:avLst/>
          </a:prstGeom>
          <a:noFill/>
          <a:ln>
            <a:noFill/>
          </a:ln>
        </p:spPr>
        <p:txBody>
          <a:bodyPr wrap="none" rtlCol="0" anchor="ctr" anchorCtr="0">
            <a:normAutofit/>
          </a:bodyPr>
          <a:lstStyle/>
          <a:p>
            <a:pPr marL="0" algn="ctr" defTabSz="1219140" rtl="0" eaLnBrk="1" latinLnBrk="0" hangingPunct="1"/>
            <a:r>
              <a:rPr lang="en-US" sz="1600" b="0" kern="1200">
                <a:solidFill>
                  <a:srgbClr val="757575"/>
                </a:solidFill>
                <a:latin typeface="+mn-lt"/>
                <a:ea typeface="+mn-ea"/>
                <a:cs typeface="+mn-cs"/>
              </a:rPr>
              <a:t>Confidential</a:t>
            </a:r>
          </a:p>
        </p:txBody>
      </p:sp>
      <p:sp>
        <p:nvSpPr>
          <p:cNvPr id="30" name="Text Placeholder 11">
            <a:extLst>
              <a:ext uri="{FF2B5EF4-FFF2-40B4-BE49-F238E27FC236}">
                <a16:creationId xmlns:a16="http://schemas.microsoft.com/office/drawing/2014/main" id="{A3829A63-7D52-4FDC-9F5D-32B69C326A8F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5579201" y="4744238"/>
            <a:ext cx="6274617" cy="1381927"/>
          </a:xfrm>
          <a:prstGeom prst="roundRect">
            <a:avLst/>
          </a:prstGeom>
          <a:solidFill>
            <a:srgbClr val="F4F6F4">
              <a:alpha val="80000"/>
            </a:srgbClr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800">
                <a:solidFill>
                  <a:schemeClr val="tx2"/>
                </a:solidFill>
              </a:defRPr>
            </a:lvl1pPr>
            <a:lvl2pPr marL="228594" indent="-150810">
              <a:buFont typeface="Wingdings" panose="05000000000000000000" pitchFamily="2" charset="2"/>
              <a:buChar char="§"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31" name="Text Placeholder 11">
            <a:extLst>
              <a:ext uri="{FF2B5EF4-FFF2-40B4-BE49-F238E27FC236}">
                <a16:creationId xmlns:a16="http://schemas.microsoft.com/office/drawing/2014/main" id="{7F93B668-1EE7-49E0-831B-02ED4C98895F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5579201" y="1729133"/>
            <a:ext cx="6274617" cy="1381927"/>
          </a:xfrm>
          <a:prstGeom prst="roundRect">
            <a:avLst/>
          </a:prstGeom>
          <a:solidFill>
            <a:srgbClr val="F4F6F4">
              <a:alpha val="80000"/>
            </a:srgbClr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800">
                <a:solidFill>
                  <a:schemeClr val="tx2"/>
                </a:solidFill>
              </a:defRPr>
            </a:lvl1pPr>
            <a:lvl2pPr marL="228594" indent="-150810">
              <a:buFont typeface="Wingdings" panose="05000000000000000000" pitchFamily="2" charset="2"/>
              <a:buChar char="§"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32" name="Text Placeholder 11">
            <a:extLst>
              <a:ext uri="{FF2B5EF4-FFF2-40B4-BE49-F238E27FC236}">
                <a16:creationId xmlns:a16="http://schemas.microsoft.com/office/drawing/2014/main" id="{B9216988-B861-4A0F-AFA7-C26DBA223202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5579201" y="3247102"/>
            <a:ext cx="6274617" cy="1381927"/>
          </a:xfrm>
          <a:prstGeom prst="roundRect">
            <a:avLst/>
          </a:prstGeom>
          <a:solidFill>
            <a:srgbClr val="F4F6F4">
              <a:alpha val="80000"/>
            </a:srgbClr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800">
                <a:solidFill>
                  <a:schemeClr val="tx2"/>
                </a:solidFill>
              </a:defRPr>
            </a:lvl1pPr>
            <a:lvl2pPr marL="228594" indent="-150810">
              <a:buFont typeface="Wingdings" panose="05000000000000000000" pitchFamily="2" charset="2"/>
              <a:buChar char="§"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169115263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906F8B60-DF12-8BE1-1D70-CD3A6E5CDE70}"/>
              </a:ext>
            </a:extLst>
          </p:cNvPr>
          <p:cNvSpPr/>
          <p:nvPr userDrawn="1"/>
        </p:nvSpPr>
        <p:spPr>
          <a:xfrm>
            <a:off x="794" y="0"/>
            <a:ext cx="12193588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TW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手繪多邊形 2">
            <a:extLst>
              <a:ext uri="{FF2B5EF4-FFF2-40B4-BE49-F238E27FC236}">
                <a16:creationId xmlns:a16="http://schemas.microsoft.com/office/drawing/2014/main" id="{15BAE309-9C98-14BD-F5E4-35C32186910D}"/>
              </a:ext>
            </a:extLst>
          </p:cNvPr>
          <p:cNvSpPr/>
          <p:nvPr userDrawn="1"/>
        </p:nvSpPr>
        <p:spPr>
          <a:xfrm rot="10800000">
            <a:off x="6097588" y="0"/>
            <a:ext cx="5110983" cy="6858000"/>
          </a:xfrm>
          <a:custGeom>
            <a:avLst/>
            <a:gdLst>
              <a:gd name="connsiteX0" fmla="*/ 2878736 w 5110984"/>
              <a:gd name="connsiteY0" fmla="*/ 0 h 6858001"/>
              <a:gd name="connsiteX1" fmla="*/ 4399784 w 5110984"/>
              <a:gd name="connsiteY1" fmla="*/ 0 h 6858001"/>
              <a:gd name="connsiteX2" fmla="*/ 5110984 w 5110984"/>
              <a:gd name="connsiteY2" fmla="*/ 0 h 6858001"/>
              <a:gd name="connsiteX3" fmla="*/ 2232248 w 5110984"/>
              <a:gd name="connsiteY3" fmla="*/ 6858001 h 6858001"/>
              <a:gd name="connsiteX4" fmla="*/ 1521048 w 5110984"/>
              <a:gd name="connsiteY4" fmla="*/ 6858001 h 6858001"/>
              <a:gd name="connsiteX5" fmla="*/ 0 w 5110984"/>
              <a:gd name="connsiteY5" fmla="*/ 6858001 h 6858001"/>
              <a:gd name="connsiteX6" fmla="*/ 2878736 w 5110984"/>
              <a:gd name="connsiteY6" fmla="*/ 0 h 6858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110984" h="6858001">
                <a:moveTo>
                  <a:pt x="2878736" y="0"/>
                </a:moveTo>
                <a:lnTo>
                  <a:pt x="4399784" y="0"/>
                </a:lnTo>
                <a:lnTo>
                  <a:pt x="5110984" y="0"/>
                </a:lnTo>
                <a:lnTo>
                  <a:pt x="2232248" y="6858001"/>
                </a:lnTo>
                <a:lnTo>
                  <a:pt x="1521048" y="6858001"/>
                </a:lnTo>
                <a:lnTo>
                  <a:pt x="0" y="6858001"/>
                </a:lnTo>
                <a:lnTo>
                  <a:pt x="2878736" y="0"/>
                </a:lnTo>
                <a:close/>
              </a:path>
            </a:pathLst>
          </a:custGeom>
          <a:solidFill>
            <a:schemeClr val="accent2">
              <a:alpha val="2488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TW" altLang="en-US" sz="16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手繪多邊形 3">
            <a:extLst>
              <a:ext uri="{FF2B5EF4-FFF2-40B4-BE49-F238E27FC236}">
                <a16:creationId xmlns:a16="http://schemas.microsoft.com/office/drawing/2014/main" id="{ED02A123-2BFA-8F7E-E9D3-4B7A68E8881A}"/>
              </a:ext>
            </a:extLst>
          </p:cNvPr>
          <p:cNvSpPr/>
          <p:nvPr userDrawn="1"/>
        </p:nvSpPr>
        <p:spPr>
          <a:xfrm>
            <a:off x="10254069" y="2237494"/>
            <a:ext cx="1939519" cy="4620509"/>
          </a:xfrm>
          <a:custGeom>
            <a:avLst/>
            <a:gdLst>
              <a:gd name="connsiteX0" fmla="*/ 1566987 w 1566987"/>
              <a:gd name="connsiteY0" fmla="*/ 0 h 3733027"/>
              <a:gd name="connsiteX1" fmla="*/ 1566987 w 1566987"/>
              <a:gd name="connsiteY1" fmla="*/ 3733027 h 3733027"/>
              <a:gd name="connsiteX2" fmla="*/ 0 w 1566987"/>
              <a:gd name="connsiteY2" fmla="*/ 3733027 h 3733027"/>
              <a:gd name="connsiteX3" fmla="*/ 1566987 w 1566987"/>
              <a:gd name="connsiteY3" fmla="*/ 0 h 37330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66987" h="3733027">
                <a:moveTo>
                  <a:pt x="1566987" y="0"/>
                </a:moveTo>
                <a:lnTo>
                  <a:pt x="1566987" y="3733027"/>
                </a:lnTo>
                <a:lnTo>
                  <a:pt x="0" y="3733027"/>
                </a:lnTo>
                <a:lnTo>
                  <a:pt x="1566987" y="0"/>
                </a:lnTo>
                <a:close/>
              </a:path>
            </a:pathLst>
          </a:custGeom>
          <a:solidFill>
            <a:schemeClr val="accent2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TW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文字版面配置區 4">
            <a:extLst>
              <a:ext uri="{FF2B5EF4-FFF2-40B4-BE49-F238E27FC236}">
                <a16:creationId xmlns:a16="http://schemas.microsoft.com/office/drawing/2014/main" id="{4594EBB3-20C9-DA42-BE2B-49796FFC4F2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53861" y="3609474"/>
            <a:ext cx="5263083" cy="398503"/>
          </a:xfrm>
          <a:prstGeom prst="rect">
            <a:avLst/>
          </a:prstGeom>
        </p:spPr>
        <p:txBody>
          <a:bodyPr anchor="t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bg2">
                  <a:lumMod val="25000"/>
                </a:schemeClr>
              </a:buClr>
              <a:buSzTx/>
              <a:buFont typeface="Arial" panose="020B0604020202020204" pitchFamily="34" charset="0"/>
              <a:buNone/>
              <a:tabLst/>
              <a:defRPr lang="en-US" altLang="zh-TW" sz="2400" b="1" kern="1200" dirty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zh-TW" sz="2000">
                <a:ea typeface="+mn-ea"/>
              </a:rPr>
              <a:t>Level: External Confidential</a:t>
            </a:r>
          </a:p>
        </p:txBody>
      </p:sp>
      <p:sp>
        <p:nvSpPr>
          <p:cNvPr id="6" name="文字版面配置區 4">
            <a:extLst>
              <a:ext uri="{FF2B5EF4-FFF2-40B4-BE49-F238E27FC236}">
                <a16:creationId xmlns:a16="http://schemas.microsoft.com/office/drawing/2014/main" id="{720BFDFF-41FB-9E3B-70F7-7CF117B80BDF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553861" y="4076729"/>
            <a:ext cx="5263083" cy="373886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spcBef>
                <a:spcPts val="0"/>
              </a:spcBef>
              <a:buNone/>
              <a:defRPr lang="en-US" altLang="zh-TW" sz="2000" b="1" kern="1200" dirty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</a:lstStyle>
          <a:p>
            <a:r>
              <a:rPr lang="en-US" altLang="zh-TW"/>
              <a:t>Version: v1.0</a:t>
            </a:r>
            <a:endParaRPr lang="zh-TW" altLang="en-US"/>
          </a:p>
        </p:txBody>
      </p:sp>
      <p:sp>
        <p:nvSpPr>
          <p:cNvPr id="8" name="文字版面配置區 4">
            <a:extLst>
              <a:ext uri="{FF2B5EF4-FFF2-40B4-BE49-F238E27FC236}">
                <a16:creationId xmlns:a16="http://schemas.microsoft.com/office/drawing/2014/main" id="{812208A6-53A9-2649-AF13-1C52D249622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53861" y="1783187"/>
            <a:ext cx="10301809" cy="1431816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bg2">
                  <a:lumMod val="25000"/>
                </a:schemeClr>
              </a:buClr>
              <a:buSzTx/>
              <a:buFont typeface="Arial" panose="020B0604020202020204" pitchFamily="34" charset="0"/>
              <a:buNone/>
              <a:tabLst/>
              <a:defRPr sz="4800" b="1">
                <a:solidFill>
                  <a:schemeClr val="bg1"/>
                </a:solidFill>
                <a:latin typeface="+mn-lt"/>
                <a:ea typeface="+mn-ea"/>
                <a:cs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bg2">
                  <a:lumMod val="25000"/>
                </a:schemeClr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zh-TW"/>
              <a:t>Click to edit master title styles</a:t>
            </a:r>
            <a:endParaRPr kumimoji="1" lang="zh-TW" altLang="en-US"/>
          </a:p>
          <a:p>
            <a:pPr lvl="0"/>
            <a:endParaRPr kumimoji="1" lang="zh-TW" altLang="en-US"/>
          </a:p>
        </p:txBody>
      </p:sp>
      <p:pic>
        <p:nvPicPr>
          <p:cNvPr id="5" name="圖形 4">
            <a:extLst>
              <a:ext uri="{FF2B5EF4-FFF2-40B4-BE49-F238E27FC236}">
                <a16:creationId xmlns:a16="http://schemas.microsoft.com/office/drawing/2014/main" id="{479F0235-4B23-293F-5DA1-1A050862FDA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53861" y="512669"/>
            <a:ext cx="1510003" cy="221849"/>
          </a:xfrm>
          <a:prstGeom prst="rect">
            <a:avLst/>
          </a:prstGeom>
        </p:spPr>
      </p:pic>
      <p:sp>
        <p:nvSpPr>
          <p:cNvPr id="12" name="文字方塊 11">
            <a:extLst>
              <a:ext uri="{FF2B5EF4-FFF2-40B4-BE49-F238E27FC236}">
                <a16:creationId xmlns:a16="http://schemas.microsoft.com/office/drawing/2014/main" id="{42270E5E-A846-D907-8EFA-17F48861DA26}"/>
              </a:ext>
            </a:extLst>
          </p:cNvPr>
          <p:cNvSpPr txBox="1"/>
          <p:nvPr userDrawn="1"/>
        </p:nvSpPr>
        <p:spPr>
          <a:xfrm>
            <a:off x="553861" y="5835499"/>
            <a:ext cx="1032734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</a:pPr>
            <a:r>
              <a:rPr kumimoji="1" lang="en-US" altLang="zh-TW" sz="1000" b="1" u="none" kern="1200" baseline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Confidential Notes: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zh-TW" sz="1000" b="0" u="none" kern="1200" baseline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 proprietary information contained in this file is confidential and disclosed only for Moxa Internal Usage. The receiving party has the obligation to protect the confidentiality of any</a:t>
            </a:r>
            <a:br>
              <a:rPr lang="en-US" altLang="zh-TW" sz="1000" b="0" u="none" kern="1200" baseline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</a:br>
            <a:r>
              <a:rPr lang="en-US" altLang="zh-TW" sz="1000" b="0" u="none" kern="1200" baseline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and all information contained in this file. Any use of this material without specific permission form [Department Name] is strictly prohibited.</a:t>
            </a:r>
          </a:p>
        </p:txBody>
      </p:sp>
    </p:spTree>
    <p:extLst>
      <p:ext uri="{BB962C8B-B14F-4D97-AF65-F5344CB8AC3E}">
        <p14:creationId xmlns:p14="http://schemas.microsoft.com/office/powerpoint/2010/main" val="26180433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手繪多邊形 7">
            <a:extLst>
              <a:ext uri="{FF2B5EF4-FFF2-40B4-BE49-F238E27FC236}">
                <a16:creationId xmlns:a16="http://schemas.microsoft.com/office/drawing/2014/main" id="{B858E2D4-61A0-656D-4AF7-B7302422D56F}"/>
              </a:ext>
            </a:extLst>
          </p:cNvPr>
          <p:cNvSpPr/>
          <p:nvPr userDrawn="1"/>
        </p:nvSpPr>
        <p:spPr>
          <a:xfrm>
            <a:off x="0" y="-1"/>
            <a:ext cx="5112548" cy="6858001"/>
          </a:xfrm>
          <a:custGeom>
            <a:avLst/>
            <a:gdLst>
              <a:gd name="connsiteX0" fmla="*/ 1522612 w 5112548"/>
              <a:gd name="connsiteY0" fmla="*/ 0 h 6858001"/>
              <a:gd name="connsiteX1" fmla="*/ 2233812 w 5112548"/>
              <a:gd name="connsiteY1" fmla="*/ 0 h 6858001"/>
              <a:gd name="connsiteX2" fmla="*/ 4401348 w 5112548"/>
              <a:gd name="connsiteY2" fmla="*/ 0 h 6858001"/>
              <a:gd name="connsiteX3" fmla="*/ 5112548 w 5112548"/>
              <a:gd name="connsiteY3" fmla="*/ 0 h 6858001"/>
              <a:gd name="connsiteX4" fmla="*/ 2233812 w 5112548"/>
              <a:gd name="connsiteY4" fmla="*/ 6858001 h 6858001"/>
              <a:gd name="connsiteX5" fmla="*/ 1522612 w 5112548"/>
              <a:gd name="connsiteY5" fmla="*/ 6858001 h 6858001"/>
              <a:gd name="connsiteX6" fmla="*/ 0 w 5112548"/>
              <a:gd name="connsiteY6" fmla="*/ 6858001 h 6858001"/>
              <a:gd name="connsiteX7" fmla="*/ 0 w 5112548"/>
              <a:gd name="connsiteY7" fmla="*/ 1 h 6858001"/>
              <a:gd name="connsiteX8" fmla="*/ 1522612 w 5112548"/>
              <a:gd name="connsiteY8" fmla="*/ 1 h 6858001"/>
              <a:gd name="connsiteX9" fmla="*/ 1522612 w 5112548"/>
              <a:gd name="connsiteY9" fmla="*/ 0 h 6858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112548" h="6858001">
                <a:moveTo>
                  <a:pt x="1522612" y="0"/>
                </a:moveTo>
                <a:lnTo>
                  <a:pt x="2233812" y="0"/>
                </a:lnTo>
                <a:lnTo>
                  <a:pt x="4401348" y="0"/>
                </a:lnTo>
                <a:lnTo>
                  <a:pt x="5112548" y="0"/>
                </a:lnTo>
                <a:lnTo>
                  <a:pt x="2233812" y="6858001"/>
                </a:lnTo>
                <a:lnTo>
                  <a:pt x="1522612" y="6858001"/>
                </a:lnTo>
                <a:lnTo>
                  <a:pt x="0" y="6858001"/>
                </a:lnTo>
                <a:lnTo>
                  <a:pt x="0" y="1"/>
                </a:lnTo>
                <a:lnTo>
                  <a:pt x="1522612" y="1"/>
                </a:lnTo>
                <a:lnTo>
                  <a:pt x="1522612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TW" altLang="en-US" b="1"/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3D76AE74-F0F1-8FC1-E6EC-33D38567BA8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16794" y="1409699"/>
            <a:ext cx="3725006" cy="2346513"/>
          </a:xfrm>
          <a:prstGeom prst="rect">
            <a:avLst/>
          </a:prstGeom>
        </p:spPr>
        <p:txBody>
          <a:bodyPr anchor="t"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 lang="zh-TW" altLang="en-US" sz="4600" b="1" i="0" u="none" strike="noStrike" cap="none" dirty="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-US" altLang="zh-TW"/>
              <a:t>Click to edit master title styles</a:t>
            </a:r>
            <a:br>
              <a:rPr kumimoji="1" lang="zh-TW" altLang="en-US"/>
            </a:br>
            <a:endParaRPr kumimoji="1" lang="zh-TW" altLang="en-US"/>
          </a:p>
        </p:txBody>
      </p:sp>
      <p:sp>
        <p:nvSpPr>
          <p:cNvPr id="7" name="標題 1">
            <a:extLst>
              <a:ext uri="{FF2B5EF4-FFF2-40B4-BE49-F238E27FC236}">
                <a16:creationId xmlns:a16="http://schemas.microsoft.com/office/drawing/2014/main" id="{5CA76627-6548-F3E1-C440-B04AC02DFCEA}"/>
              </a:ext>
            </a:extLst>
          </p:cNvPr>
          <p:cNvSpPr txBox="1">
            <a:spLocks/>
          </p:cNvSpPr>
          <p:nvPr userDrawn="1"/>
        </p:nvSpPr>
        <p:spPr>
          <a:xfrm>
            <a:off x="6205538" y="512763"/>
            <a:ext cx="5472112" cy="5832475"/>
          </a:xfrm>
          <a:prstGeom prst="rect">
            <a:avLst/>
          </a:prstGeom>
        </p:spPr>
        <p:txBody>
          <a:bodyPr anchor="ctr"/>
          <a:lstStyle>
            <a:lvl1pPr marR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lang="zh-TW" altLang="en-US" sz="4200" b="0" i="0" u="none" strike="noStrike" kern="1200" cap="none" dirty="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algn="l">
              <a:lnSpc>
                <a:spcPct val="150000"/>
              </a:lnSpc>
            </a:pPr>
            <a:endParaRPr lang="en-US" altLang="zh-TW" sz="2200" b="0" i="0" u="none" strike="noStrike" kern="1200" cap="none">
              <a:solidFill>
                <a:schemeClr val="tx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  <a:sym typeface="Arial"/>
            </a:endParaRPr>
          </a:p>
        </p:txBody>
      </p:sp>
      <p:sp>
        <p:nvSpPr>
          <p:cNvPr id="13" name="文字版面配置區 4">
            <a:extLst>
              <a:ext uri="{FF2B5EF4-FFF2-40B4-BE49-F238E27FC236}">
                <a16:creationId xmlns:a16="http://schemas.microsoft.com/office/drawing/2014/main" id="{01C22953-92C7-BB83-BE06-C1BCBA0DBAA0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851400" y="512763"/>
            <a:ext cx="1136650" cy="5832475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180000"/>
              </a:lnSpc>
              <a:spcBef>
                <a:spcPts val="0"/>
              </a:spcBef>
              <a:buNone/>
              <a:defRPr lang="zh-TW" altLang="en-US" sz="2200" b="1" i="0" u="none" strike="noStrike" kern="1200" cap="none" baseline="0" dirty="0">
                <a:solidFill>
                  <a:schemeClr val="accent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/>
              </a:defRPr>
            </a:lvl1pPr>
          </a:lstStyle>
          <a:p>
            <a:pPr lvl="0"/>
            <a:r>
              <a:rPr kumimoji="1" lang="en-US" altLang="zh-TW"/>
              <a:t>Click to edit text styles</a:t>
            </a:r>
            <a:endParaRPr kumimoji="1" lang="zh-TW" altLang="en-US"/>
          </a:p>
        </p:txBody>
      </p:sp>
      <p:sp>
        <p:nvSpPr>
          <p:cNvPr id="14" name="文字版面配置區 4">
            <a:extLst>
              <a:ext uri="{FF2B5EF4-FFF2-40B4-BE49-F238E27FC236}">
                <a16:creationId xmlns:a16="http://schemas.microsoft.com/office/drawing/2014/main" id="{444A5DD8-440F-ECE2-CA23-D8D90E5879F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205538" y="512763"/>
            <a:ext cx="5472112" cy="5832475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180000"/>
              </a:lnSpc>
              <a:spcBef>
                <a:spcPts val="0"/>
              </a:spcBef>
              <a:buNone/>
              <a:defRPr lang="zh-TW" altLang="en-US" sz="2200" b="1" i="0" u="none" strike="noStrike" kern="1200" cap="none" baseline="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/>
              </a:defRPr>
            </a:lvl1pPr>
          </a:lstStyle>
          <a:p>
            <a:pPr lvl="0"/>
            <a:r>
              <a:rPr kumimoji="1" lang="en-US" altLang="zh-TW"/>
              <a:t>Click to edit text styles</a:t>
            </a:r>
            <a:endParaRPr kumimoji="1" lang="zh-TW" altLang="en-US"/>
          </a:p>
        </p:txBody>
      </p:sp>
      <p:pic>
        <p:nvPicPr>
          <p:cNvPr id="3" name="圖形 2">
            <a:extLst>
              <a:ext uri="{FF2B5EF4-FFF2-40B4-BE49-F238E27FC236}">
                <a16:creationId xmlns:a16="http://schemas.microsoft.com/office/drawing/2014/main" id="{A0F1EF7C-462E-7E64-3E5D-EA32D32CCA5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874213" y="6483973"/>
            <a:ext cx="1127148" cy="165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607035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圖片 10">
            <a:extLst>
              <a:ext uri="{FF2B5EF4-FFF2-40B4-BE49-F238E27FC236}">
                <a16:creationId xmlns:a16="http://schemas.microsoft.com/office/drawing/2014/main" id="{0C7CFC0A-1B27-B05C-95A9-F6AE2CCC606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788114"/>
            <a:ext cx="12193588" cy="69887"/>
          </a:xfrm>
          <a:prstGeom prst="rect">
            <a:avLst/>
          </a:prstGeom>
        </p:spPr>
      </p:pic>
      <p:pic>
        <p:nvPicPr>
          <p:cNvPr id="2" name="圖形 1">
            <a:extLst>
              <a:ext uri="{FF2B5EF4-FFF2-40B4-BE49-F238E27FC236}">
                <a16:creationId xmlns:a16="http://schemas.microsoft.com/office/drawing/2014/main" id="{ACD61131-BBF7-2FCE-10EE-DF378B5A911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874213" y="6483973"/>
            <a:ext cx="1127148" cy="165600"/>
          </a:xfrm>
          <a:prstGeom prst="rect">
            <a:avLst/>
          </a:prstGeom>
        </p:spPr>
      </p:pic>
      <p:sp>
        <p:nvSpPr>
          <p:cNvPr id="8" name="標題 1">
            <a:extLst>
              <a:ext uri="{FF2B5EF4-FFF2-40B4-BE49-F238E27FC236}">
                <a16:creationId xmlns:a16="http://schemas.microsoft.com/office/drawing/2014/main" id="{7A9BC91A-8991-8E11-AC93-25710760ABD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16777" y="417523"/>
            <a:ext cx="11160018" cy="777116"/>
          </a:xfrm>
          <a:prstGeom prst="rect">
            <a:avLst/>
          </a:prstGeom>
        </p:spPr>
        <p:txBody>
          <a:bodyPr anchor="t"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 lang="zh-TW" altLang="en-US" sz="3600" b="1" i="0" u="none" strike="noStrike" cap="none">
                <a:solidFill>
                  <a:srgbClr val="008787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-US" altLang="zh-TW"/>
              <a:t>Click to edit master title styles</a:t>
            </a:r>
            <a:endParaRPr kumimoji="1" lang="zh-TW" altLang="en-US"/>
          </a:p>
        </p:txBody>
      </p:sp>
      <p:sp>
        <p:nvSpPr>
          <p:cNvPr id="9" name="文字版面配置區 24">
            <a:extLst>
              <a:ext uri="{FF2B5EF4-FFF2-40B4-BE49-F238E27FC236}">
                <a16:creationId xmlns:a16="http://schemas.microsoft.com/office/drawing/2014/main" id="{4D2FC662-2409-6C55-7139-BDECE5E0E6D6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515920" y="1574154"/>
            <a:ext cx="11161729" cy="4714998"/>
          </a:xfrm>
          <a:prstGeom prst="rect">
            <a:avLst/>
          </a:prstGeom>
        </p:spPr>
        <p:txBody>
          <a:bodyPr>
            <a:normAutofit/>
          </a:bodyPr>
          <a:lstStyle>
            <a:lvl1pPr marL="358775" marR="0" indent="-358775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bg2">
                  <a:lumMod val="25000"/>
                </a:schemeClr>
              </a:buClr>
              <a:buSzTx/>
              <a:buFont typeface="Arial" panose="020B0604020202020204" pitchFamily="34" charset="0"/>
              <a:buChar char="●"/>
              <a:tabLst/>
              <a:defRPr kumimoji="1" lang="zh-TW" altLang="en-US" sz="2200" b="1" i="0" u="none" strike="noStrike" kern="1200" cap="none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  <a:lvl2pPr>
              <a:spcBef>
                <a:spcPts val="600"/>
              </a:spcBef>
              <a:defRPr/>
            </a:lvl2pPr>
            <a:lvl3pPr>
              <a:spcBef>
                <a:spcPts val="600"/>
              </a:spcBef>
              <a:defRPr/>
            </a:lvl3pPr>
            <a:lvl4pPr marL="1657350" marR="0" indent="-285750" algn="l" defTabSz="914400" rtl="0" eaLnBrk="1" fontAlgn="auto" latinLnBrk="0" hangingPunct="1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tx1"/>
              </a:buClr>
              <a:buSzTx/>
              <a:buFont typeface="Arial" panose="020B0604020202020204" pitchFamily="34" charset="0"/>
              <a:buChar char="»"/>
              <a:tabLst/>
              <a:defRPr baseline="0">
                <a:solidFill>
                  <a:schemeClr val="tx1"/>
                </a:solidFill>
              </a:defRPr>
            </a:lvl4pPr>
          </a:lstStyle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bg2">
                  <a:lumMod val="25000"/>
                </a:schemeClr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altLang="zh-TW"/>
              <a:t>Click to edit master text styles</a:t>
            </a:r>
            <a:endParaRPr kumimoji="1" lang="zh-TW" altLang="en-US"/>
          </a:p>
          <a:p>
            <a:pPr lvl="1"/>
            <a:r>
              <a:rPr lang="en-US" altLang="zh-TW"/>
              <a:t>Second level</a:t>
            </a:r>
          </a:p>
          <a:p>
            <a:pPr lvl="2"/>
            <a:r>
              <a:rPr lang="en-US" altLang="zh-TW"/>
              <a:t>Third level </a:t>
            </a:r>
          </a:p>
          <a:p>
            <a:pPr lvl="3"/>
            <a:r>
              <a:rPr lang="en-US" altLang="zh-TW"/>
              <a:t>Fourth level</a:t>
            </a:r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D04FC124-F71A-26C2-0484-585352BE5394}"/>
              </a:ext>
            </a:extLst>
          </p:cNvPr>
          <p:cNvSpPr txBox="1"/>
          <p:nvPr userDrawn="1"/>
        </p:nvSpPr>
        <p:spPr>
          <a:xfrm>
            <a:off x="443753" y="6427694"/>
            <a:ext cx="223893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bg2">
                  <a:lumMod val="25000"/>
                </a:schemeClr>
              </a:buClr>
              <a:buFont typeface="Arial" panose="020B0604020202020204" pitchFamily="34" charset="0"/>
              <a:buNone/>
            </a:pPr>
            <a:r>
              <a:rPr kumimoji="1" lang="en-US" altLang="zh-TW" sz="1200" b="1" i="0" u="none" strike="noStrike" kern="1200" cap="none">
                <a:solidFill>
                  <a:schemeClr val="bg2">
                    <a:lumMod val="50000"/>
                  </a:schemeClr>
                </a:solidFill>
                <a:latin typeface="Arial"/>
                <a:cs typeface="Arial"/>
                <a:sym typeface="Arial"/>
              </a:rPr>
              <a:t>Confidential</a:t>
            </a:r>
            <a:endParaRPr kumimoji="1" lang="zh-TW" altLang="en-US" sz="1200" b="1" i="0" u="none" strike="noStrike" kern="1200" cap="none">
              <a:solidFill>
                <a:schemeClr val="bg2">
                  <a:lumMod val="50000"/>
                </a:schemeClr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7" name="文字方塊 6">
            <a:extLst>
              <a:ext uri="{FF2B5EF4-FFF2-40B4-BE49-F238E27FC236}">
                <a16:creationId xmlns:a16="http://schemas.microsoft.com/office/drawing/2014/main" id="{4771656A-E216-DA4D-837C-483301806EC8}"/>
              </a:ext>
            </a:extLst>
          </p:cNvPr>
          <p:cNvSpPr txBox="1"/>
          <p:nvPr userDrawn="1"/>
        </p:nvSpPr>
        <p:spPr>
          <a:xfrm>
            <a:off x="196632" y="6448434"/>
            <a:ext cx="34247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BF2898C3-3FDC-E748-81AE-30EBCABCD3DD}" type="slidenum">
              <a:rPr kumimoji="1" lang="zh-TW" altLang="en-US" sz="1000" b="0" smtClean="0">
                <a:solidFill>
                  <a:srgbClr val="767171"/>
                </a:solidFill>
              </a:rPr>
              <a:t>‹#›</a:t>
            </a:fld>
            <a:endParaRPr kumimoji="1" lang="zh-TW" altLang="en-US" sz="1000" b="0">
              <a:solidFill>
                <a:srgbClr val="76717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28772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圖片 10">
            <a:extLst>
              <a:ext uri="{FF2B5EF4-FFF2-40B4-BE49-F238E27FC236}">
                <a16:creationId xmlns:a16="http://schemas.microsoft.com/office/drawing/2014/main" id="{0C7CFC0A-1B27-B05C-95A9-F6AE2CCC606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788114"/>
            <a:ext cx="12193588" cy="69887"/>
          </a:xfrm>
          <a:prstGeom prst="rect">
            <a:avLst/>
          </a:prstGeom>
        </p:spPr>
      </p:pic>
      <p:pic>
        <p:nvPicPr>
          <p:cNvPr id="2" name="圖形 1">
            <a:extLst>
              <a:ext uri="{FF2B5EF4-FFF2-40B4-BE49-F238E27FC236}">
                <a16:creationId xmlns:a16="http://schemas.microsoft.com/office/drawing/2014/main" id="{ACD61131-BBF7-2FCE-10EE-DF378B5A911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874213" y="6483973"/>
            <a:ext cx="1127148" cy="165600"/>
          </a:xfrm>
          <a:prstGeom prst="rect">
            <a:avLst/>
          </a:prstGeom>
        </p:spPr>
      </p:pic>
      <p:sp>
        <p:nvSpPr>
          <p:cNvPr id="6" name="文字方塊 5">
            <a:extLst>
              <a:ext uri="{FF2B5EF4-FFF2-40B4-BE49-F238E27FC236}">
                <a16:creationId xmlns:a16="http://schemas.microsoft.com/office/drawing/2014/main" id="{D04FC124-F71A-26C2-0484-585352BE5394}"/>
              </a:ext>
            </a:extLst>
          </p:cNvPr>
          <p:cNvSpPr txBox="1"/>
          <p:nvPr userDrawn="1"/>
        </p:nvSpPr>
        <p:spPr>
          <a:xfrm>
            <a:off x="443753" y="6427694"/>
            <a:ext cx="223893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bg2">
                  <a:lumMod val="25000"/>
                </a:schemeClr>
              </a:buClr>
              <a:buFont typeface="Arial" panose="020B0604020202020204" pitchFamily="34" charset="0"/>
              <a:buNone/>
            </a:pPr>
            <a:r>
              <a:rPr kumimoji="1" lang="en-US" altLang="zh-TW" sz="1200" b="1" i="0" u="none" strike="noStrike" kern="1200" cap="none">
                <a:solidFill>
                  <a:schemeClr val="bg2">
                    <a:lumMod val="50000"/>
                  </a:schemeClr>
                </a:solidFill>
                <a:latin typeface="Arial"/>
                <a:cs typeface="Arial"/>
                <a:sym typeface="Arial"/>
              </a:rPr>
              <a:t>Confidential</a:t>
            </a:r>
            <a:endParaRPr kumimoji="1" lang="zh-TW" altLang="en-US" sz="1200" b="1" i="0" u="none" strike="noStrike" kern="1200" cap="none">
              <a:solidFill>
                <a:schemeClr val="bg2">
                  <a:lumMod val="50000"/>
                </a:schemeClr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7" name="文字方塊 6">
            <a:extLst>
              <a:ext uri="{FF2B5EF4-FFF2-40B4-BE49-F238E27FC236}">
                <a16:creationId xmlns:a16="http://schemas.microsoft.com/office/drawing/2014/main" id="{4771656A-E216-DA4D-837C-483301806EC8}"/>
              </a:ext>
            </a:extLst>
          </p:cNvPr>
          <p:cNvSpPr txBox="1"/>
          <p:nvPr userDrawn="1"/>
        </p:nvSpPr>
        <p:spPr>
          <a:xfrm>
            <a:off x="196632" y="6448434"/>
            <a:ext cx="34247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BF2898C3-3FDC-E748-81AE-30EBCABCD3DD}" type="slidenum">
              <a:rPr kumimoji="1" lang="zh-TW" altLang="en-US" sz="1000" b="0" smtClean="0">
                <a:solidFill>
                  <a:srgbClr val="767171"/>
                </a:solidFill>
              </a:rPr>
              <a:t>‹#›</a:t>
            </a:fld>
            <a:endParaRPr kumimoji="1" lang="zh-TW" altLang="en-US" sz="1000" b="0">
              <a:solidFill>
                <a:srgbClr val="767171"/>
              </a:solidFill>
            </a:endParaRPr>
          </a:p>
        </p:txBody>
      </p:sp>
      <p:sp>
        <p:nvSpPr>
          <p:cNvPr id="10" name="標題 1">
            <a:extLst>
              <a:ext uri="{FF2B5EF4-FFF2-40B4-BE49-F238E27FC236}">
                <a16:creationId xmlns:a16="http://schemas.microsoft.com/office/drawing/2014/main" id="{7A9BC91A-8991-8E11-AC93-25710760ABD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16777" y="417523"/>
            <a:ext cx="11160018" cy="766426"/>
          </a:xfrm>
          <a:prstGeom prst="rect">
            <a:avLst/>
          </a:prstGeom>
        </p:spPr>
        <p:txBody>
          <a:bodyPr anchor="t"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 lang="zh-TW" altLang="en-US" sz="3600" b="1" i="0" u="none" strike="noStrike" cap="none">
                <a:solidFill>
                  <a:srgbClr val="008787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-US" altLang="zh-TW"/>
              <a:t>Click to edit master title style</a:t>
            </a:r>
            <a:endParaRPr kumimoji="1" lang="zh-TW" altLang="en-US"/>
          </a:p>
        </p:txBody>
      </p:sp>
      <p:sp>
        <p:nvSpPr>
          <p:cNvPr id="12" name="文字版面配置區 24">
            <a:extLst>
              <a:ext uri="{FF2B5EF4-FFF2-40B4-BE49-F238E27FC236}">
                <a16:creationId xmlns:a16="http://schemas.microsoft.com/office/drawing/2014/main" id="{4D2FC662-2409-6C55-7139-BDECE5E0E6D6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516708" y="1193987"/>
            <a:ext cx="11161729" cy="504000"/>
          </a:xfrm>
          <a:prstGeom prst="rect">
            <a:avLst/>
          </a:prstGeom>
        </p:spPr>
        <p:txBody>
          <a:bodyPr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 kumimoji="1" lang="zh-TW" altLang="en-US" sz="2400" b="1" i="0" u="none" strike="noStrike" kern="1200" cap="none" dirty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-US" altLang="zh-TW"/>
              <a:t>Click to edit subtitle style</a:t>
            </a:r>
            <a:endParaRPr kumimoji="1" lang="zh-TW" altLang="en-US"/>
          </a:p>
        </p:txBody>
      </p:sp>
      <p:sp>
        <p:nvSpPr>
          <p:cNvPr id="13" name="文字版面配置區 7">
            <a:extLst>
              <a:ext uri="{FF2B5EF4-FFF2-40B4-BE49-F238E27FC236}">
                <a16:creationId xmlns:a16="http://schemas.microsoft.com/office/drawing/2014/main" id="{FF743F74-3896-CB67-E3D0-3AEA71FEA4D5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16708" y="2087527"/>
            <a:ext cx="11154338" cy="42467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>
              <a:buFont typeface="Arial" panose="020B0604020202020204" pitchFamily="34" charset="0"/>
              <a:buChar char="●"/>
              <a:defRPr/>
            </a:lvl1pPr>
            <a:lvl3pPr>
              <a:defRPr/>
            </a:lvl3pPr>
            <a:lvl4pPr>
              <a:buClr>
                <a:schemeClr val="tx1"/>
              </a:buClr>
              <a:defRPr/>
            </a:lvl4pPr>
            <a:lvl5pPr>
              <a:defRPr/>
            </a:lvl5pPr>
          </a:lstStyle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bg2">
                  <a:lumMod val="25000"/>
                </a:schemeClr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altLang="zh-TW"/>
              <a:t>Click to edit master text styles</a:t>
            </a:r>
            <a:endParaRPr kumimoji="1" lang="zh-TW" altLang="en-US"/>
          </a:p>
          <a:p>
            <a:pPr lvl="1"/>
            <a:r>
              <a:rPr lang="en-US" altLang="zh-TW"/>
              <a:t>Second level</a:t>
            </a:r>
          </a:p>
          <a:p>
            <a:pPr lvl="2"/>
            <a:r>
              <a:rPr lang="en-US" altLang="zh-TW"/>
              <a:t>Third level</a:t>
            </a:r>
          </a:p>
          <a:p>
            <a:pPr lvl="3"/>
            <a:r>
              <a:rPr kumimoji="1" lang="en-US" altLang="zh-TW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35294968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.xml"/><Relationship Id="rId3" Type="http://schemas.openxmlformats.org/officeDocument/2006/relationships/slideLayout" Target="../slideLayouts/slideLayout17.xml"/><Relationship Id="rId7" Type="http://schemas.openxmlformats.org/officeDocument/2006/relationships/slideLayout" Target="../slideLayouts/slideLayout21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25.xml"/><Relationship Id="rId5" Type="http://schemas.openxmlformats.org/officeDocument/2006/relationships/slideLayout" Target="../slideLayouts/slideLayout19.xml"/><Relationship Id="rId10" Type="http://schemas.openxmlformats.org/officeDocument/2006/relationships/slideLayout" Target="../slideLayouts/slideLayout24.xml"/><Relationship Id="rId4" Type="http://schemas.openxmlformats.org/officeDocument/2006/relationships/slideLayout" Target="../slideLayouts/slideLayout18.xml"/><Relationship Id="rId9" Type="http://schemas.openxmlformats.org/officeDocument/2006/relationships/slideLayout" Target="../slideLayouts/slideLayout23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3.xml"/><Relationship Id="rId13" Type="http://schemas.openxmlformats.org/officeDocument/2006/relationships/slideLayout" Target="../slideLayouts/slideLayout38.xml"/><Relationship Id="rId18" Type="http://schemas.openxmlformats.org/officeDocument/2006/relationships/theme" Target="../theme/theme3.xml"/><Relationship Id="rId3" Type="http://schemas.openxmlformats.org/officeDocument/2006/relationships/slideLayout" Target="../slideLayouts/slideLayout28.xml"/><Relationship Id="rId7" Type="http://schemas.openxmlformats.org/officeDocument/2006/relationships/slideLayout" Target="../slideLayouts/slideLayout32.xml"/><Relationship Id="rId12" Type="http://schemas.openxmlformats.org/officeDocument/2006/relationships/slideLayout" Target="../slideLayouts/slideLayout37.xml"/><Relationship Id="rId17" Type="http://schemas.openxmlformats.org/officeDocument/2006/relationships/slideLayout" Target="../slideLayouts/slideLayout42.xml"/><Relationship Id="rId2" Type="http://schemas.openxmlformats.org/officeDocument/2006/relationships/slideLayout" Target="../slideLayouts/slideLayout27.xml"/><Relationship Id="rId16" Type="http://schemas.openxmlformats.org/officeDocument/2006/relationships/slideLayout" Target="../slideLayouts/slideLayout41.xml"/><Relationship Id="rId20" Type="http://schemas.openxmlformats.org/officeDocument/2006/relationships/image" Target="../media/image15.jpeg"/><Relationship Id="rId1" Type="http://schemas.openxmlformats.org/officeDocument/2006/relationships/slideLayout" Target="../slideLayouts/slideLayout26.xml"/><Relationship Id="rId6" Type="http://schemas.openxmlformats.org/officeDocument/2006/relationships/slideLayout" Target="../slideLayouts/slideLayout31.xml"/><Relationship Id="rId11" Type="http://schemas.openxmlformats.org/officeDocument/2006/relationships/slideLayout" Target="../slideLayouts/slideLayout36.xml"/><Relationship Id="rId5" Type="http://schemas.openxmlformats.org/officeDocument/2006/relationships/slideLayout" Target="../slideLayouts/slideLayout30.xml"/><Relationship Id="rId15" Type="http://schemas.openxmlformats.org/officeDocument/2006/relationships/slideLayout" Target="../slideLayouts/slideLayout40.xml"/><Relationship Id="rId10" Type="http://schemas.openxmlformats.org/officeDocument/2006/relationships/slideLayout" Target="../slideLayouts/slideLayout35.xml"/><Relationship Id="rId19" Type="http://schemas.openxmlformats.org/officeDocument/2006/relationships/image" Target="../media/image14.png"/><Relationship Id="rId4" Type="http://schemas.openxmlformats.org/officeDocument/2006/relationships/slideLayout" Target="../slideLayouts/slideLayout29.xml"/><Relationship Id="rId9" Type="http://schemas.openxmlformats.org/officeDocument/2006/relationships/slideLayout" Target="../slideLayouts/slideLayout34.xml"/><Relationship Id="rId14" Type="http://schemas.openxmlformats.org/officeDocument/2006/relationships/slideLayout" Target="../slideLayouts/slideLayout39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0.xml"/><Relationship Id="rId13" Type="http://schemas.openxmlformats.org/officeDocument/2006/relationships/slideLayout" Target="../slideLayouts/slideLayout55.xml"/><Relationship Id="rId18" Type="http://schemas.openxmlformats.org/officeDocument/2006/relationships/theme" Target="../theme/theme4.xml"/><Relationship Id="rId3" Type="http://schemas.openxmlformats.org/officeDocument/2006/relationships/slideLayout" Target="../slideLayouts/slideLayout45.xml"/><Relationship Id="rId7" Type="http://schemas.openxmlformats.org/officeDocument/2006/relationships/slideLayout" Target="../slideLayouts/slideLayout49.xml"/><Relationship Id="rId12" Type="http://schemas.openxmlformats.org/officeDocument/2006/relationships/slideLayout" Target="../slideLayouts/slideLayout54.xml"/><Relationship Id="rId17" Type="http://schemas.openxmlformats.org/officeDocument/2006/relationships/slideLayout" Target="../slideLayouts/slideLayout59.xml"/><Relationship Id="rId2" Type="http://schemas.openxmlformats.org/officeDocument/2006/relationships/slideLayout" Target="../slideLayouts/slideLayout44.xml"/><Relationship Id="rId16" Type="http://schemas.openxmlformats.org/officeDocument/2006/relationships/slideLayout" Target="../slideLayouts/slideLayout58.xml"/><Relationship Id="rId1" Type="http://schemas.openxmlformats.org/officeDocument/2006/relationships/slideLayout" Target="../slideLayouts/slideLayout43.xml"/><Relationship Id="rId6" Type="http://schemas.openxmlformats.org/officeDocument/2006/relationships/slideLayout" Target="../slideLayouts/slideLayout48.xml"/><Relationship Id="rId11" Type="http://schemas.openxmlformats.org/officeDocument/2006/relationships/slideLayout" Target="../slideLayouts/slideLayout53.xml"/><Relationship Id="rId5" Type="http://schemas.openxmlformats.org/officeDocument/2006/relationships/slideLayout" Target="../slideLayouts/slideLayout47.xml"/><Relationship Id="rId15" Type="http://schemas.openxmlformats.org/officeDocument/2006/relationships/slideLayout" Target="../slideLayouts/slideLayout57.xml"/><Relationship Id="rId10" Type="http://schemas.openxmlformats.org/officeDocument/2006/relationships/slideLayout" Target="../slideLayouts/slideLayout52.xml"/><Relationship Id="rId19" Type="http://schemas.openxmlformats.org/officeDocument/2006/relationships/image" Target="../media/image14.png"/><Relationship Id="rId4" Type="http://schemas.openxmlformats.org/officeDocument/2006/relationships/slideLayout" Target="../slideLayouts/slideLayout46.xml"/><Relationship Id="rId9" Type="http://schemas.openxmlformats.org/officeDocument/2006/relationships/slideLayout" Target="../slideLayouts/slideLayout51.xml"/><Relationship Id="rId14" Type="http://schemas.openxmlformats.org/officeDocument/2006/relationships/slideLayout" Target="../slideLayouts/slideLayout5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標題版面配置區 5">
            <a:extLst>
              <a:ext uri="{FF2B5EF4-FFF2-40B4-BE49-F238E27FC236}">
                <a16:creationId xmlns:a16="http://schemas.microsoft.com/office/drawing/2014/main" id="{3A175FB8-158A-CDD9-339D-F2109B4A26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5938" y="417523"/>
            <a:ext cx="11161712" cy="622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altLang="zh-TW"/>
              <a:t>Click to edit master title styles</a:t>
            </a:r>
            <a:endParaRPr kumimoji="1" lang="zh-TW" altLang="en-US"/>
          </a:p>
        </p:txBody>
      </p:sp>
      <p:sp>
        <p:nvSpPr>
          <p:cNvPr id="8" name="文字版面配置區 7">
            <a:extLst>
              <a:ext uri="{FF2B5EF4-FFF2-40B4-BE49-F238E27FC236}">
                <a16:creationId xmlns:a16="http://schemas.microsoft.com/office/drawing/2014/main" id="{FF743F74-3896-CB67-E3D0-3AEA71FEA4D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23312" y="1825625"/>
            <a:ext cx="11154338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bg2">
                  <a:lumMod val="25000"/>
                </a:schemeClr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altLang="zh-TW"/>
              <a:t>Click to edit master text styles</a:t>
            </a:r>
            <a:endParaRPr kumimoji="1" lang="zh-TW" altLang="en-US"/>
          </a:p>
          <a:p>
            <a:pPr lvl="1"/>
            <a:r>
              <a:rPr lang="en-US" altLang="zh-TW"/>
              <a:t>Second level</a:t>
            </a:r>
          </a:p>
          <a:p>
            <a:pPr lvl="2"/>
            <a:r>
              <a:rPr lang="en-US" altLang="zh-TW"/>
              <a:t>Third level</a:t>
            </a:r>
          </a:p>
          <a:p>
            <a:pPr lvl="3"/>
            <a:r>
              <a:rPr kumimoji="1" lang="en-US" altLang="zh-TW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3962482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9" r:id="rId1"/>
    <p:sldLayoutId id="2147483730" r:id="rId2"/>
    <p:sldLayoutId id="2147483761" r:id="rId3"/>
    <p:sldLayoutId id="2147483757" r:id="rId4"/>
    <p:sldLayoutId id="2147483762" r:id="rId5"/>
    <p:sldLayoutId id="2147483756" r:id="rId6"/>
    <p:sldLayoutId id="2147483752" r:id="rId7"/>
    <p:sldLayoutId id="2147483753" r:id="rId8"/>
    <p:sldLayoutId id="2147483766" r:id="rId9"/>
    <p:sldLayoutId id="2147483763" r:id="rId10"/>
    <p:sldLayoutId id="2147483773" r:id="rId11"/>
    <p:sldLayoutId id="2147483751" r:id="rId12"/>
    <p:sldLayoutId id="2147483750" r:id="rId13"/>
    <p:sldLayoutId id="2147483767" r:id="rId14"/>
  </p:sldLayoutIdLst>
  <p:hf hdr="0" dt="0"/>
  <p:txStyles>
    <p:titleStyle>
      <a:lvl1pPr marR="0" algn="l" defTabSz="914400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buNone/>
        <a:defRPr kumimoji="1" lang="zh-TW" altLang="en-US" sz="3600" b="1" i="0" u="none" strike="noStrike" kern="1200" cap="none" dirty="0">
          <a:solidFill>
            <a:srgbClr val="008787"/>
          </a:solidFill>
          <a:latin typeface="Arial" panose="020B0604020202020204" pitchFamily="34" charset="0"/>
          <a:ea typeface="+mj-ea"/>
          <a:cs typeface="Arial" panose="020B0604020202020204" pitchFamily="34" charset="0"/>
          <a:sym typeface="Arial"/>
        </a:defRPr>
      </a:lvl1pPr>
    </p:titleStyle>
    <p:bodyStyle>
      <a:lvl1pPr marL="342900" marR="0" indent="-342900" algn="l" defTabSz="914400" rtl="0" eaLnBrk="1" fontAlgn="auto" latinLnBrk="0" hangingPunct="1">
        <a:lnSpc>
          <a:spcPct val="100000"/>
        </a:lnSpc>
        <a:spcBef>
          <a:spcPts val="1000"/>
        </a:spcBef>
        <a:spcAft>
          <a:spcPts val="0"/>
        </a:spcAft>
        <a:buClr>
          <a:schemeClr val="bg2">
            <a:lumMod val="25000"/>
          </a:schemeClr>
        </a:buClr>
        <a:buSzTx/>
        <a:buFont typeface="Arial" panose="020B0604020202020204" pitchFamily="34" charset="0"/>
        <a:buChar char="●"/>
        <a:tabLst/>
        <a:defRPr sz="2200" b="1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Font typeface="Arial" panose="020B0604020202020204" pitchFamily="34" charset="0"/>
        <a:buChar char="○"/>
        <a:defRPr sz="1800" b="1" kern="1200">
          <a:solidFill>
            <a:schemeClr val="accent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100000"/>
        </a:lnSpc>
        <a:spcBef>
          <a:spcPts val="600"/>
        </a:spcBef>
        <a:buClr>
          <a:schemeClr val="bg2">
            <a:lumMod val="25000"/>
          </a:schemeClr>
        </a:buClr>
        <a:buFont typeface="Arial" panose="020B0604020202020204" pitchFamily="34" charset="0"/>
        <a:buChar char="−"/>
        <a:defRPr sz="16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57350" marR="0" indent="-285750" algn="l" defTabSz="914400" rtl="0" eaLnBrk="1" fontAlgn="auto" latinLnBrk="0" hangingPunct="1">
        <a:lnSpc>
          <a:spcPct val="90000"/>
        </a:lnSpc>
        <a:spcBef>
          <a:spcPts val="600"/>
        </a:spcBef>
        <a:spcAft>
          <a:spcPts val="0"/>
        </a:spcAft>
        <a:buClr>
          <a:schemeClr val="tx1"/>
        </a:buClr>
        <a:buSzTx/>
        <a:buFont typeface="Arial" panose="020B0604020202020204" pitchFamily="34" charset="0"/>
        <a:buChar char="»"/>
        <a:tabLst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114550" indent="-285750" algn="l" defTabSz="914400" rtl="0" eaLnBrk="1" latinLnBrk="0" hangingPunct="1">
        <a:lnSpc>
          <a:spcPct val="9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»"/>
        <a:defRPr sz="1200" kern="1200" baseline="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323">
          <p15:clr>
            <a:srgbClr val="F26B43"/>
          </p15:clr>
        </p15:guide>
        <p15:guide id="2" pos="325">
          <p15:clr>
            <a:srgbClr val="F26B43"/>
          </p15:clr>
        </p15:guide>
        <p15:guide id="3" orient="horz" pos="3997">
          <p15:clr>
            <a:srgbClr val="F26B43"/>
          </p15:clr>
        </p15:guide>
        <p15:guide id="4" pos="7356">
          <p15:clr>
            <a:srgbClr val="F26B43"/>
          </p15:clr>
        </p15:guide>
        <p15:guide id="5" orient="horz" pos="1480" userDrawn="1">
          <p15:clr>
            <a:srgbClr val="5ACBF0"/>
          </p15:clr>
        </p15:guide>
        <p15:guide id="6" orient="horz" pos="2863">
          <p15:clr>
            <a:srgbClr val="5ACBF0"/>
          </p15:clr>
        </p15:guide>
        <p15:guide id="7" pos="3772" userDrawn="1">
          <p15:clr>
            <a:srgbClr val="5ACBF0"/>
          </p15:clr>
        </p15:guide>
        <p15:guide id="8" pos="3909" userDrawn="1">
          <p15:clr>
            <a:srgbClr val="5ACBF0"/>
          </p15:clr>
        </p15:guide>
        <p15:guide id="9" orient="horz" pos="2160" userDrawn="1">
          <p15:clr>
            <a:srgbClr val="F26B43"/>
          </p15:clr>
        </p15:guide>
        <p15:guide id="10" pos="3841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>
            <a:extLst>
              <a:ext uri="{FF2B5EF4-FFF2-40B4-BE49-F238E27FC236}">
                <a16:creationId xmlns:a16="http://schemas.microsoft.com/office/drawing/2014/main" id="{61F5DE35-FDAE-9036-DCCA-D047226D41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7188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9E0F67A0-52C8-4C09-3910-3D4B2B69D56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7188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ED89E91B-F080-52EA-0D91-22355027B40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69FB4D8-8D01-403A-86D8-88F8F26B42CB}" type="datetimeFigureOut">
              <a:rPr lang="zh-TW" altLang="en-US" smtClean="0"/>
              <a:t>2026/3/5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8B80BB9D-0B36-3CF3-B0C9-62BF009DFB1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63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2AC3202D-E84D-2799-4A63-6767242A6A6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2188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F9465A97-330A-4E95-940F-8DFC7E8E0147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2014864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0" r:id="rId1"/>
    <p:sldLayoutId id="2147483811" r:id="rId2"/>
    <p:sldLayoutId id="2147483812" r:id="rId3"/>
    <p:sldLayoutId id="2147483813" r:id="rId4"/>
    <p:sldLayoutId id="2147483814" r:id="rId5"/>
    <p:sldLayoutId id="2147483815" r:id="rId6"/>
    <p:sldLayoutId id="2147483816" r:id="rId7"/>
    <p:sldLayoutId id="2147483817" r:id="rId8"/>
    <p:sldLayoutId id="2147483818" r:id="rId9"/>
    <p:sldLayoutId id="2147483819" r:id="rId10"/>
    <p:sldLayoutId id="2147483820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9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623473" y="6448252"/>
            <a:ext cx="67216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667F76-A388-464C-982A-D3F7033E0B3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6143" y="6448252"/>
            <a:ext cx="386130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pic>
        <p:nvPicPr>
          <p:cNvPr id="9" name="圖片 8" descr="newnew_16：9-28.jpg"/>
          <p:cNvPicPr>
            <a:picLocks noChangeAspect="1"/>
          </p:cNvPicPr>
          <p:nvPr userDrawn="1"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3588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80" y="274639"/>
            <a:ext cx="10974229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80" y="1600201"/>
            <a:ext cx="10974229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9197428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5" r:id="rId1"/>
    <p:sldLayoutId id="2147483776" r:id="rId2"/>
    <p:sldLayoutId id="2147483777" r:id="rId3"/>
    <p:sldLayoutId id="2147483778" r:id="rId4"/>
    <p:sldLayoutId id="2147483779" r:id="rId5"/>
    <p:sldLayoutId id="2147483780" r:id="rId6"/>
    <p:sldLayoutId id="2147483781" r:id="rId7"/>
    <p:sldLayoutId id="2147483782" r:id="rId8"/>
    <p:sldLayoutId id="2147483783" r:id="rId9"/>
    <p:sldLayoutId id="2147483784" r:id="rId10"/>
    <p:sldLayoutId id="2147483785" r:id="rId11"/>
    <p:sldLayoutId id="2147483786" r:id="rId12"/>
    <p:sldLayoutId id="2147483787" r:id="rId13"/>
    <p:sldLayoutId id="2147483788" r:id="rId14"/>
    <p:sldLayoutId id="2147483789" r:id="rId15"/>
    <p:sldLayoutId id="2147483790" r:id="rId16"/>
    <p:sldLayoutId id="2147483791" r:id="rId17"/>
  </p:sldLayoutIdLst>
  <p:hf sldNum="0" hdr="0" dt="0"/>
  <p:txStyles>
    <p:titleStyle>
      <a:lvl1pPr algn="l" defTabSz="1219170" rtl="0" eaLnBrk="1" latinLnBrk="0" hangingPunct="1">
        <a:spcBef>
          <a:spcPct val="0"/>
        </a:spcBef>
        <a:buNone/>
        <a:defRPr sz="4533" b="1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1219170" rtl="0" eaLnBrk="1" latinLnBrk="0" hangingPunct="1">
        <a:spcBef>
          <a:spcPct val="20000"/>
        </a:spcBef>
        <a:buFont typeface="Arial" pitchFamily="34" charset="0"/>
        <a:buChar char="•"/>
        <a:defRPr sz="3467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0" hangingPunct="1">
        <a:spcBef>
          <a:spcPct val="20000"/>
        </a:spcBef>
        <a:buFont typeface="Arial" pitchFamily="34" charset="0"/>
        <a:buChar char="–"/>
        <a:defRPr sz="2933" b="1" kern="1200">
          <a:solidFill>
            <a:schemeClr val="tx2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b="1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spcBef>
          <a:spcPct val="20000"/>
        </a:spcBef>
        <a:buFont typeface="Arial" pitchFamily="34" charset="0"/>
        <a:buChar char="–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spcBef>
          <a:spcPct val="20000"/>
        </a:spcBef>
        <a:buFont typeface="Arial" pitchFamily="34" charset="0"/>
        <a:buChar char="»"/>
        <a:defRPr sz="2133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9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80" y="274639"/>
            <a:ext cx="10974229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80" y="1600201"/>
            <a:ext cx="10974229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623473" y="6448252"/>
            <a:ext cx="67216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667F76-A388-464C-982A-D3F7033E0B3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6143" y="6448252"/>
            <a:ext cx="386130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56013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40" r:id="rId1"/>
    <p:sldLayoutId id="2147483841" r:id="rId2"/>
    <p:sldLayoutId id="2147483842" r:id="rId3"/>
    <p:sldLayoutId id="2147483843" r:id="rId4"/>
    <p:sldLayoutId id="2147483844" r:id="rId5"/>
    <p:sldLayoutId id="2147483845" r:id="rId6"/>
    <p:sldLayoutId id="2147483846" r:id="rId7"/>
    <p:sldLayoutId id="2147483847" r:id="rId8"/>
    <p:sldLayoutId id="2147483848" r:id="rId9"/>
    <p:sldLayoutId id="2147483849" r:id="rId10"/>
    <p:sldLayoutId id="2147483850" r:id="rId11"/>
    <p:sldLayoutId id="2147483851" r:id="rId12"/>
    <p:sldLayoutId id="2147483852" r:id="rId13"/>
    <p:sldLayoutId id="2147483853" r:id="rId14"/>
    <p:sldLayoutId id="2147483854" r:id="rId15"/>
    <p:sldLayoutId id="2147483855" r:id="rId16"/>
    <p:sldLayoutId id="2147483856" r:id="rId17"/>
  </p:sldLayoutIdLst>
  <p:hf hdr="0" ftr="0" dt="0"/>
  <p:txStyles>
    <p:titleStyle>
      <a:lvl1pPr algn="l" defTabSz="1219170" rtl="0" eaLnBrk="1" latinLnBrk="0" hangingPunct="1">
        <a:spcBef>
          <a:spcPct val="0"/>
        </a:spcBef>
        <a:buNone/>
        <a:defRPr sz="4533" b="1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1219170" rtl="0" eaLnBrk="1" latinLnBrk="0" hangingPunct="1">
        <a:spcBef>
          <a:spcPct val="20000"/>
        </a:spcBef>
        <a:buFont typeface="Arial" pitchFamily="34" charset="0"/>
        <a:buChar char="•"/>
        <a:defRPr sz="3467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0" hangingPunct="1">
        <a:spcBef>
          <a:spcPct val="20000"/>
        </a:spcBef>
        <a:buFont typeface="Arial" pitchFamily="34" charset="0"/>
        <a:buChar char="–"/>
        <a:defRPr sz="2933" b="1" kern="1200">
          <a:solidFill>
            <a:schemeClr val="tx2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b="1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spcBef>
          <a:spcPct val="20000"/>
        </a:spcBef>
        <a:buFont typeface="Arial" pitchFamily="34" charset="0"/>
        <a:buChar char="–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spcBef>
          <a:spcPct val="20000"/>
        </a:spcBef>
        <a:buFont typeface="Arial" pitchFamily="34" charset="0"/>
        <a:buChar char="»"/>
        <a:defRPr sz="2133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ti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3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37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39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png"/><Relationship Id="rId3" Type="http://schemas.openxmlformats.org/officeDocument/2006/relationships/slideLayout" Target="../slideLayouts/slideLayout8.xml"/><Relationship Id="rId7" Type="http://schemas.openxmlformats.org/officeDocument/2006/relationships/image" Target="../media/image39.png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image" Target="../media/image37.png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40.png"/><Relationship Id="rId5" Type="http://schemas.openxmlformats.org/officeDocument/2006/relationships/image" Target="../media/image39.png"/><Relationship Id="rId4" Type="http://schemas.openxmlformats.org/officeDocument/2006/relationships/image" Target="../media/image37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86D769E4-B060-2542-D9C1-3D34737A12B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IPsec VPN on MX-ROS</a:t>
            </a:r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47702405-41C7-115C-DBD4-36FEDE724366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Branislav Radak</a:t>
            </a:r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1888F134-0CA1-3E47-ED40-342979EB77C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Field Application Engineer</a:t>
            </a:r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1104FF81-1F79-2635-E059-4A47030EC61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/>
              <a:t>March 2026</a:t>
            </a:r>
          </a:p>
        </p:txBody>
      </p:sp>
      <p:pic>
        <p:nvPicPr>
          <p:cNvPr id="19" name="Picture 18" descr="A blue and black logo&#10;&#10;Description automatically generated">
            <a:extLst>
              <a:ext uri="{FF2B5EF4-FFF2-40B4-BE49-F238E27FC236}">
                <a16:creationId xmlns:a16="http://schemas.microsoft.com/office/drawing/2014/main" id="{EFEAB055-CAF2-1BCB-9B52-7180401865F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65051" y="4768229"/>
            <a:ext cx="1198451" cy="1137052"/>
          </a:xfrm>
          <a:prstGeom prst="rect">
            <a:avLst/>
          </a:prstGeom>
        </p:spPr>
      </p:pic>
      <p:sp>
        <p:nvSpPr>
          <p:cNvPr id="20" name="Text Placeholder 15">
            <a:extLst>
              <a:ext uri="{FF2B5EF4-FFF2-40B4-BE49-F238E27FC236}">
                <a16:creationId xmlns:a16="http://schemas.microsoft.com/office/drawing/2014/main" id="{CD18B317-4B6D-F9F8-822C-F7FC6FAC982A}"/>
              </a:ext>
            </a:extLst>
          </p:cNvPr>
          <p:cNvSpPr txBox="1">
            <a:spLocks/>
          </p:cNvSpPr>
          <p:nvPr/>
        </p:nvSpPr>
        <p:spPr>
          <a:xfrm>
            <a:off x="3593624" y="4839730"/>
            <a:ext cx="5581650" cy="49702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bg2">
                  <a:lumMod val="25000"/>
                </a:schemeClr>
              </a:buClr>
              <a:buSzTx/>
              <a:buFont typeface="Arial" panose="020B0604020202020204" pitchFamily="34" charset="0"/>
              <a:buNone/>
              <a:tabLst/>
              <a:defRPr lang="zh-TW" altLang="en-US" sz="2600" b="1" i="0" u="none" strike="noStrike" kern="1200" cap="none" dirty="0">
                <a:solidFill>
                  <a:schemeClr val="tx2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  <a:lvl2pPr marL="685800" indent="-2286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Font typeface="Arial" panose="020B0604020202020204" pitchFamily="34" charset="0"/>
              <a:buChar char="○"/>
              <a:defRPr sz="1800" b="1" kern="1200">
                <a:solidFill>
                  <a:schemeClr val="accent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bg2">
                  <a:lumMod val="25000"/>
                </a:schemeClr>
              </a:buClr>
              <a:buFont typeface="Arial" panose="020B0604020202020204" pitchFamily="34" charset="0"/>
              <a:buChar char="−"/>
              <a:defRPr sz="16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57350" marR="0" indent="-285750" algn="l" defTabSz="914400" rtl="0" eaLnBrk="1" fontAlgn="auto" latinLnBrk="0" hangingPunct="1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tx1"/>
              </a:buClr>
              <a:buSzTx/>
              <a:buFont typeface="Arial" panose="020B0604020202020204" pitchFamily="34" charset="0"/>
              <a:buChar char="»"/>
              <a:tabLst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14550" indent="-28575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»"/>
              <a:defRPr sz="1200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Mohamed Hamza</a:t>
            </a:r>
          </a:p>
        </p:txBody>
      </p:sp>
      <p:sp>
        <p:nvSpPr>
          <p:cNvPr id="21" name="Text Placeholder 16">
            <a:extLst>
              <a:ext uri="{FF2B5EF4-FFF2-40B4-BE49-F238E27FC236}">
                <a16:creationId xmlns:a16="http://schemas.microsoft.com/office/drawing/2014/main" id="{509C912C-4315-3A76-3C50-DF1366581444}"/>
              </a:ext>
            </a:extLst>
          </p:cNvPr>
          <p:cNvSpPr txBox="1">
            <a:spLocks/>
          </p:cNvSpPr>
          <p:nvPr/>
        </p:nvSpPr>
        <p:spPr>
          <a:xfrm>
            <a:off x="3593624" y="5345781"/>
            <a:ext cx="5581650" cy="329682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bg2">
                  <a:lumMod val="25000"/>
                </a:schemeClr>
              </a:buClr>
              <a:buSzTx/>
              <a:buFont typeface="Arial" panose="020B0604020202020204" pitchFamily="34" charset="0"/>
              <a:buNone/>
              <a:tabLst/>
              <a:defRPr lang="zh-TW" altLang="en-US" sz="1800" b="0" i="0" u="none" strike="noStrike" kern="1200" cap="none" dirty="0">
                <a:solidFill>
                  <a:schemeClr val="tx2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  <a:lvl2pPr marL="685800" indent="-2286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Font typeface="Arial" panose="020B0604020202020204" pitchFamily="34" charset="0"/>
              <a:buChar char="○"/>
              <a:defRPr sz="1800" b="1" kern="1200">
                <a:solidFill>
                  <a:schemeClr val="accent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bg2">
                  <a:lumMod val="25000"/>
                </a:schemeClr>
              </a:buClr>
              <a:buFont typeface="Arial" panose="020B0604020202020204" pitchFamily="34" charset="0"/>
              <a:buChar char="−"/>
              <a:defRPr sz="16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57350" marR="0" indent="-285750" algn="l" defTabSz="914400" rtl="0" eaLnBrk="1" fontAlgn="auto" latinLnBrk="0" hangingPunct="1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tx1"/>
              </a:buClr>
              <a:buSzTx/>
              <a:buFont typeface="Arial" panose="020B0604020202020204" pitchFamily="34" charset="0"/>
              <a:buChar char="»"/>
              <a:tabLst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14550" indent="-28575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»"/>
              <a:defRPr sz="1200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Field Application Engineer</a:t>
            </a:r>
          </a:p>
        </p:txBody>
      </p:sp>
      <p:sp>
        <p:nvSpPr>
          <p:cNvPr id="23" name="文字版面配置區 11">
            <a:extLst>
              <a:ext uri="{FF2B5EF4-FFF2-40B4-BE49-F238E27FC236}">
                <a16:creationId xmlns:a16="http://schemas.microsoft.com/office/drawing/2014/main" id="{9762E7FF-6F0B-AAFA-CE5E-ED4A46610696}"/>
              </a:ext>
            </a:extLst>
          </p:cNvPr>
          <p:cNvSpPr txBox="1">
            <a:spLocks/>
          </p:cNvSpPr>
          <p:nvPr/>
        </p:nvSpPr>
        <p:spPr>
          <a:xfrm>
            <a:off x="669765" y="2820070"/>
            <a:ext cx="7559675" cy="28803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b="0" i="1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200" b="1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1" lang="en-US" altLang="zh-TW" sz="1800" b="1" i="1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軟正黑體"/>
                <a:cs typeface="+mn-cs"/>
              </a:rPr>
              <a:t>MTSC 2026</a:t>
            </a:r>
            <a:endParaRPr kumimoji="1" lang="zh-TW" altLang="en-US" sz="1800" b="1" i="1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軟正黑體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3195196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A40133-8D0E-7FD6-FAD3-E8E69A7F59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2800" dirty="0"/>
              <a:t>Typical use cases:</a:t>
            </a:r>
            <a:br>
              <a:rPr lang="en-US" sz="2800" dirty="0"/>
            </a:br>
            <a:r>
              <a:rPr lang="en-US" sz="2800" dirty="0"/>
              <a:t>Remote Access to PLC / SCADA Systems (Secure Maintenance)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00D5856-36A9-6663-3E96-CC1F240E25CC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>
            <a:normAutofit/>
          </a:bodyPr>
          <a:lstStyle/>
          <a:p>
            <a:r>
              <a:rPr lang="en-US" sz="1800" b="0" dirty="0"/>
              <a:t>Purpose:</a:t>
            </a:r>
            <a:br>
              <a:rPr lang="en-US" sz="1800" b="0" dirty="0"/>
            </a:br>
            <a:r>
              <a:rPr lang="en-US" sz="1800" b="0" dirty="0"/>
              <a:t>- Allow engineers to securely access PLCs, RTUs, HMIs, or SCADA systems from outside the plant.</a:t>
            </a:r>
            <a:br>
              <a:rPr lang="en-US" sz="1800" b="0" dirty="0"/>
            </a:br>
            <a:br>
              <a:rPr lang="en-US" sz="1800" b="0" dirty="0"/>
            </a:br>
            <a:r>
              <a:rPr lang="en-US" sz="1800" b="0" dirty="0"/>
              <a:t>How it works:</a:t>
            </a:r>
            <a:br>
              <a:rPr lang="en-US" sz="1800" b="0" dirty="0"/>
            </a:br>
            <a:r>
              <a:rPr lang="en-US" sz="1800" b="0" dirty="0"/>
              <a:t>- A secure IPsec VPN tunnel connects the remote user to the industrial network.</a:t>
            </a:r>
            <a:br>
              <a:rPr lang="en-US" sz="1800" b="0" dirty="0"/>
            </a:br>
            <a:r>
              <a:rPr lang="en-US" sz="1800" b="0" dirty="0"/>
              <a:t>- Only authorized devices and users can access specific systems.</a:t>
            </a:r>
            <a:br>
              <a:rPr lang="en-US" sz="1800" b="0" dirty="0"/>
            </a:br>
            <a:br>
              <a:rPr lang="en-US" sz="1800" b="0" dirty="0"/>
            </a:br>
            <a:r>
              <a:rPr lang="en-US" sz="1800" b="0" dirty="0"/>
              <a:t>Benefits:</a:t>
            </a:r>
            <a:br>
              <a:rPr lang="en-US" sz="1800" b="0" dirty="0"/>
            </a:br>
            <a:r>
              <a:rPr lang="en-US" sz="1800" b="0" dirty="0"/>
              <a:t>- Safe remote troubleshooting and maintenance</a:t>
            </a:r>
            <a:br>
              <a:rPr lang="en-US" sz="1800" b="0" dirty="0"/>
            </a:br>
            <a:r>
              <a:rPr lang="en-US" sz="1800" b="0" dirty="0"/>
              <a:t>- Keeps sensitive industrial systems protected from Internet threats</a:t>
            </a:r>
          </a:p>
        </p:txBody>
      </p:sp>
      <p:pic>
        <p:nvPicPr>
          <p:cNvPr id="5" name="Picture 4" descr="A diagram of a computer network&#10;&#10;AI-generated content may be incorrect.">
            <a:extLst>
              <a:ext uri="{FF2B5EF4-FFF2-40B4-BE49-F238E27FC236}">
                <a16:creationId xmlns:a16="http://schemas.microsoft.com/office/drawing/2014/main" id="{9417913A-4408-C331-BB49-DDEC9960DF8C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b="35794"/>
          <a:stretch>
            <a:fillRect/>
          </a:stretch>
        </p:blipFill>
        <p:spPr>
          <a:xfrm>
            <a:off x="2935178" y="4475476"/>
            <a:ext cx="6323211" cy="21931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277551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2DD2287-9051-C3D8-D9EF-69B8CEF142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38CF4E-6F7F-5F62-7F3E-45D5353453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2800" dirty="0"/>
              <a:t>Typical use cases:</a:t>
            </a:r>
            <a:br>
              <a:rPr lang="en-US" sz="2800" dirty="0"/>
            </a:br>
            <a:r>
              <a:rPr lang="en-US" sz="2800" dirty="0"/>
              <a:t>Site-to-Site Connectivity Between Plants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7938552-27F4-88CB-7B73-447352DDA700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515920" y="1574154"/>
            <a:ext cx="11160019" cy="3494571"/>
          </a:xfrm>
        </p:spPr>
        <p:txBody>
          <a:bodyPr>
            <a:normAutofit/>
          </a:bodyPr>
          <a:lstStyle/>
          <a:p>
            <a:r>
              <a:rPr lang="en-US" sz="1800" b="0" dirty="0"/>
              <a:t>Purpose:</a:t>
            </a:r>
            <a:br>
              <a:rPr lang="en-US" sz="1800" b="0" dirty="0"/>
            </a:br>
            <a:r>
              <a:rPr lang="en-US" sz="1800" b="0" dirty="0"/>
              <a:t>- Connect multiple factories, substations, or remote industrial sites to a central control center.</a:t>
            </a:r>
            <a:br>
              <a:rPr lang="en-US" sz="1800" b="0" dirty="0"/>
            </a:br>
            <a:br>
              <a:rPr lang="en-US" sz="1800" b="0" dirty="0"/>
            </a:br>
            <a:r>
              <a:rPr lang="en-US" sz="1800" b="0" dirty="0"/>
              <a:t>How it works:</a:t>
            </a:r>
            <a:br>
              <a:rPr lang="en-US" sz="1800" b="0" dirty="0"/>
            </a:br>
            <a:r>
              <a:rPr lang="en-US" sz="1800" b="0" dirty="0"/>
              <a:t>- IPsec VPN links each site securely over the Internet or other networks.</a:t>
            </a:r>
            <a:br>
              <a:rPr lang="en-US" sz="1800" b="0" dirty="0"/>
            </a:br>
            <a:r>
              <a:rPr lang="en-US" sz="1800" b="0" dirty="0"/>
              <a:t>- Central systems can monitor production, collect data, or manage operations.</a:t>
            </a:r>
            <a:br>
              <a:rPr lang="en-US" sz="1800" b="0" dirty="0"/>
            </a:br>
            <a:br>
              <a:rPr lang="en-US" sz="1800" b="0" dirty="0"/>
            </a:br>
            <a:r>
              <a:rPr lang="en-US" sz="1800" b="0" dirty="0"/>
              <a:t>Benefits:</a:t>
            </a:r>
            <a:br>
              <a:rPr lang="en-US" sz="1800" b="0" dirty="0"/>
            </a:br>
            <a:r>
              <a:rPr lang="en-US" sz="1800" b="0" dirty="0"/>
              <a:t>- Centralized monitoring and control</a:t>
            </a:r>
            <a:br>
              <a:rPr lang="en-US" sz="1800" b="0" dirty="0"/>
            </a:br>
            <a:r>
              <a:rPr lang="en-US" sz="1800" b="0" dirty="0"/>
              <a:t>- Secure data exchange between sites</a:t>
            </a:r>
            <a:br>
              <a:rPr lang="en-US" sz="1800" b="0" dirty="0"/>
            </a:br>
            <a:r>
              <a:rPr lang="en-US" sz="1800" b="0" dirty="0"/>
              <a:t>- Supports industrial operations without expensive dedicated lines</a:t>
            </a:r>
          </a:p>
        </p:txBody>
      </p:sp>
      <p:pic>
        <p:nvPicPr>
          <p:cNvPr id="5" name="Picture 4" descr="A cloud with text on it&#10;&#10;AI-generated content may be incorrect.">
            <a:extLst>
              <a:ext uri="{FF2B5EF4-FFF2-40B4-BE49-F238E27FC236}">
                <a16:creationId xmlns:a16="http://schemas.microsoft.com/office/drawing/2014/main" id="{E416136C-4D99-1C27-2B24-B4F945CBB41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4477" y="4763925"/>
            <a:ext cx="9364633" cy="15146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027478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B38B77-6E6E-89AA-653E-C07F0E6489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Hands-</a:t>
            </a:r>
            <a:r>
              <a:rPr lang="en-US" b="1" dirty="0" err="1"/>
              <a:t>ons</a:t>
            </a:r>
            <a:endParaRPr lang="en-DE" b="1" dirty="0"/>
          </a:p>
        </p:txBody>
      </p:sp>
    </p:spTree>
    <p:extLst>
      <p:ext uri="{BB962C8B-B14F-4D97-AF65-F5344CB8AC3E}">
        <p14:creationId xmlns:p14="http://schemas.microsoft.com/office/powerpoint/2010/main" val="380646208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44BCB9-A37E-0774-8879-490663003B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Hands-on 1: Airport Augmentation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96B08BF-B226-598C-D1D1-06CFFBCA86BE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/>
              <a:t>Scenario:</a:t>
            </a:r>
          </a:p>
          <a:p>
            <a:pPr marL="0" indent="0">
              <a:buNone/>
            </a:pPr>
            <a:r>
              <a:rPr lang="en-US" dirty="0"/>
              <a:t>A company doing airport signaling (lighting and aircraft guidance) has requested your help. They need a secure way to connect their systems between two small nearby airports. There is a private fiber link between two sites, but since it goes over the public land, securing all the traffic on the link is mandatory. You decide to recommend IPsec VPN.</a:t>
            </a:r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A2527BC-0BC6-BF78-5A2B-6D3682F747C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71045" y="4482306"/>
            <a:ext cx="896144" cy="896144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F132F616-93F7-3A48-C8E7-887790FDBFB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26400" y="4482306"/>
            <a:ext cx="896144" cy="896144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16C0AD76-5A6C-7863-A533-63F0F2F3E0E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5836" y="4072731"/>
            <a:ext cx="1715294" cy="1715294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E90EE657-6B5A-6AF7-E64A-1294741E5E24}"/>
              </a:ext>
            </a:extLst>
          </p:cNvPr>
          <p:cNvSpPr txBox="1"/>
          <p:nvPr/>
        </p:nvSpPr>
        <p:spPr>
          <a:xfrm>
            <a:off x="1468526" y="5518822"/>
            <a:ext cx="849913" cy="3796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LAN 1</a:t>
            </a:r>
          </a:p>
        </p:txBody>
      </p:sp>
      <p:sp>
        <p:nvSpPr>
          <p:cNvPr id="10" name="Arrow: Left-Right 9">
            <a:extLst>
              <a:ext uri="{FF2B5EF4-FFF2-40B4-BE49-F238E27FC236}">
                <a16:creationId xmlns:a16="http://schemas.microsoft.com/office/drawing/2014/main" id="{F53B5BF3-12E7-CE2A-7CED-0B9C9B57F57E}"/>
              </a:ext>
            </a:extLst>
          </p:cNvPr>
          <p:cNvSpPr/>
          <p:nvPr/>
        </p:nvSpPr>
        <p:spPr>
          <a:xfrm>
            <a:off x="4114800" y="4796829"/>
            <a:ext cx="3962399" cy="365721"/>
          </a:xfrm>
          <a:prstGeom prst="left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/>
              <a:t>VPN</a:t>
            </a: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31F2E040-612C-B8F2-085D-63AE3FFEA78F}"/>
              </a:ext>
            </a:extLst>
          </p:cNvPr>
          <p:cNvCxnSpPr>
            <a:cxnSpLocks/>
            <a:stCxn id="8" idx="3"/>
            <a:endCxn id="5" idx="1"/>
          </p:cNvCxnSpPr>
          <p:nvPr/>
        </p:nvCxnSpPr>
        <p:spPr>
          <a:xfrm>
            <a:off x="2751130" y="4930378"/>
            <a:ext cx="519915" cy="0"/>
          </a:xfrm>
          <a:prstGeom prst="line">
            <a:avLst/>
          </a:prstGeom>
          <a:ln w="317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Picture 16">
            <a:extLst>
              <a:ext uri="{FF2B5EF4-FFF2-40B4-BE49-F238E27FC236}">
                <a16:creationId xmlns:a16="http://schemas.microsoft.com/office/drawing/2014/main" id="{CC4B3D7E-3A9E-FC58-1E40-8A9CA36B8E5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42458" y="4072731"/>
            <a:ext cx="1715294" cy="1715294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4E6CD59C-EBBD-B520-A362-D939F8F05DF8}"/>
              </a:ext>
            </a:extLst>
          </p:cNvPr>
          <p:cNvSpPr txBox="1"/>
          <p:nvPr/>
        </p:nvSpPr>
        <p:spPr>
          <a:xfrm>
            <a:off x="9875148" y="5518822"/>
            <a:ext cx="849913" cy="379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LAN 2</a:t>
            </a:r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7D387B7F-2EB2-9004-5543-236290DAA8C9}"/>
              </a:ext>
            </a:extLst>
          </p:cNvPr>
          <p:cNvCxnSpPr>
            <a:cxnSpLocks/>
            <a:endCxn id="6" idx="3"/>
          </p:cNvCxnSpPr>
          <p:nvPr/>
        </p:nvCxnSpPr>
        <p:spPr>
          <a:xfrm flipH="1">
            <a:off x="8922544" y="4930378"/>
            <a:ext cx="519905" cy="0"/>
          </a:xfrm>
          <a:prstGeom prst="line">
            <a:avLst/>
          </a:prstGeom>
          <a:ln w="317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0789300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FD911BA-71AE-109C-57B0-58B8FC150FD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609B59-D0CB-2E26-BD68-B026A31BC2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Hands-on 1: Airport Augmentation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FE79A58-2073-DA86-5298-EDA0C4FE0B3F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/>
              <a:t>Scenario:</a:t>
            </a:r>
          </a:p>
          <a:p>
            <a:pPr marL="0" indent="0">
              <a:buNone/>
            </a:pPr>
            <a:r>
              <a:rPr lang="en-US" dirty="0"/>
              <a:t>A company doing airport signaling (lighting and aircraft guidance) has requested your help. They need a secure way to connect their systems between two small nearby airports. There is a private fiber link between two sites, but since it goes over the public land, securing all the traffic on the link is mandatory. You decide to recommend IPsec VPN.</a:t>
            </a:r>
          </a:p>
          <a:p>
            <a:pPr marL="0" indent="0">
              <a:buNone/>
            </a:pPr>
            <a:endParaRPr lang="en-US" dirty="0"/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9F5A50D9-F3EE-41B4-4111-51B1F03F5D71}"/>
              </a:ext>
            </a:extLst>
          </p:cNvPr>
          <p:cNvCxnSpPr>
            <a:cxnSpLocks/>
            <a:stCxn id="16" idx="1"/>
            <a:endCxn id="7" idx="3"/>
          </p:cNvCxnSpPr>
          <p:nvPr/>
        </p:nvCxnSpPr>
        <p:spPr>
          <a:xfrm flipH="1">
            <a:off x="4739740" y="4979689"/>
            <a:ext cx="1936283" cy="0"/>
          </a:xfrm>
          <a:prstGeom prst="line">
            <a:avLst/>
          </a:prstGeom>
          <a:ln w="3175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Picture 6">
            <a:extLst>
              <a:ext uri="{FF2B5EF4-FFF2-40B4-BE49-F238E27FC236}">
                <a16:creationId xmlns:a16="http://schemas.microsoft.com/office/drawing/2014/main" id="{4109B6C4-016C-B9CB-0C93-2EEC62FCEE6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9219" y="4286663"/>
            <a:ext cx="450521" cy="1386052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13595CDE-FCFD-154C-3C95-5F6C850A2B5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76023" y="4286663"/>
            <a:ext cx="450521" cy="1386052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6136D1E-7CB7-1337-E7AE-6ACE2E7BF028}"/>
              </a:ext>
            </a:extLst>
          </p:cNvPr>
          <p:cNvSpPr txBox="1"/>
          <p:nvPr/>
        </p:nvSpPr>
        <p:spPr>
          <a:xfrm>
            <a:off x="4666734" y="4597671"/>
            <a:ext cx="67197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WAN 1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50D20A14-BCB3-CBF5-8B71-A7BB3E2D2565}"/>
              </a:ext>
            </a:extLst>
          </p:cNvPr>
          <p:cNvSpPr txBox="1"/>
          <p:nvPr/>
        </p:nvSpPr>
        <p:spPr>
          <a:xfrm>
            <a:off x="6093824" y="4597671"/>
            <a:ext cx="67197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WAN 1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4169B237-D87F-95A1-13B7-FA1E3478D86A}"/>
              </a:ext>
            </a:extLst>
          </p:cNvPr>
          <p:cNvSpPr txBox="1"/>
          <p:nvPr/>
        </p:nvSpPr>
        <p:spPr>
          <a:xfrm>
            <a:off x="5407752" y="4979689"/>
            <a:ext cx="56938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IPsec</a:t>
            </a:r>
          </a:p>
        </p:txBody>
      </p:sp>
      <p:pic>
        <p:nvPicPr>
          <p:cNvPr id="26" name="Picture 25">
            <a:extLst>
              <a:ext uri="{FF2B5EF4-FFF2-40B4-BE49-F238E27FC236}">
                <a16:creationId xmlns:a16="http://schemas.microsoft.com/office/drawing/2014/main" id="{7F3B05DC-9503-05A2-EAED-B3C7BCF52D0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19097" y="4365471"/>
            <a:ext cx="671238" cy="1228436"/>
          </a:xfrm>
          <a:prstGeom prst="rect">
            <a:avLst/>
          </a:prstGeom>
        </p:spPr>
      </p:pic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48856A4E-19A5-A123-0AF5-21400E799A74}"/>
              </a:ext>
            </a:extLst>
          </p:cNvPr>
          <p:cNvCxnSpPr>
            <a:cxnSpLocks/>
            <a:endCxn id="26" idx="3"/>
          </p:cNvCxnSpPr>
          <p:nvPr/>
        </p:nvCxnSpPr>
        <p:spPr>
          <a:xfrm flipH="1">
            <a:off x="3590335" y="4979689"/>
            <a:ext cx="656508" cy="0"/>
          </a:xfrm>
          <a:prstGeom prst="line">
            <a:avLst/>
          </a:prstGeom>
          <a:ln w="317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Box 29">
            <a:extLst>
              <a:ext uri="{FF2B5EF4-FFF2-40B4-BE49-F238E27FC236}">
                <a16:creationId xmlns:a16="http://schemas.microsoft.com/office/drawing/2014/main" id="{3C394721-483F-7584-292D-AD5B632F5A22}"/>
              </a:ext>
            </a:extLst>
          </p:cNvPr>
          <p:cNvSpPr txBox="1"/>
          <p:nvPr/>
        </p:nvSpPr>
        <p:spPr>
          <a:xfrm>
            <a:off x="3862104" y="4597671"/>
            <a:ext cx="48282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LAN</a:t>
            </a:r>
          </a:p>
        </p:txBody>
      </p:sp>
      <p:pic>
        <p:nvPicPr>
          <p:cNvPr id="32" name="Picture 31">
            <a:extLst>
              <a:ext uri="{FF2B5EF4-FFF2-40B4-BE49-F238E27FC236}">
                <a16:creationId xmlns:a16="http://schemas.microsoft.com/office/drawing/2014/main" id="{A861220A-15FD-DADF-6579-831CFEA1BD6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80560" y="3944340"/>
            <a:ext cx="992730" cy="992730"/>
          </a:xfrm>
          <a:prstGeom prst="rect">
            <a:avLst/>
          </a:prstGeom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id="{ABDD3F9E-63D1-E877-0899-6F6219F2414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95996" y="5212285"/>
            <a:ext cx="992730" cy="992730"/>
          </a:xfrm>
          <a:prstGeom prst="rect">
            <a:avLst/>
          </a:prstGeom>
        </p:spPr>
      </p:pic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7FB72B19-2EBC-E6C4-B59C-FBD21A852C21}"/>
              </a:ext>
            </a:extLst>
          </p:cNvPr>
          <p:cNvCxnSpPr>
            <a:cxnSpLocks/>
            <a:stCxn id="26" idx="1"/>
            <a:endCxn id="32" idx="3"/>
          </p:cNvCxnSpPr>
          <p:nvPr/>
        </p:nvCxnSpPr>
        <p:spPr>
          <a:xfrm flipH="1" flipV="1">
            <a:off x="2073290" y="4440705"/>
            <a:ext cx="845807" cy="538984"/>
          </a:xfrm>
          <a:prstGeom prst="line">
            <a:avLst/>
          </a:prstGeom>
          <a:ln w="317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FECAF546-186B-9E69-B99C-0C63BB7B20E9}"/>
              </a:ext>
            </a:extLst>
          </p:cNvPr>
          <p:cNvCxnSpPr>
            <a:cxnSpLocks/>
            <a:stCxn id="26" idx="1"/>
            <a:endCxn id="33" idx="3"/>
          </p:cNvCxnSpPr>
          <p:nvPr/>
        </p:nvCxnSpPr>
        <p:spPr>
          <a:xfrm flipH="1">
            <a:off x="2088726" y="4979689"/>
            <a:ext cx="830371" cy="728961"/>
          </a:xfrm>
          <a:prstGeom prst="line">
            <a:avLst/>
          </a:prstGeom>
          <a:ln w="317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TextBox 39">
            <a:extLst>
              <a:ext uri="{FF2B5EF4-FFF2-40B4-BE49-F238E27FC236}">
                <a16:creationId xmlns:a16="http://schemas.microsoft.com/office/drawing/2014/main" id="{6319B7A0-411E-21B6-768D-2CBBB54E8A1F}"/>
              </a:ext>
            </a:extLst>
          </p:cNvPr>
          <p:cNvSpPr txBox="1"/>
          <p:nvPr/>
        </p:nvSpPr>
        <p:spPr>
          <a:xfrm>
            <a:off x="2078954" y="6211163"/>
            <a:ext cx="849913" cy="379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LAN 1</a:t>
            </a:r>
          </a:p>
        </p:txBody>
      </p:sp>
      <p:pic>
        <p:nvPicPr>
          <p:cNvPr id="41" name="Picture 40">
            <a:extLst>
              <a:ext uri="{FF2B5EF4-FFF2-40B4-BE49-F238E27FC236}">
                <a16:creationId xmlns:a16="http://schemas.microsoft.com/office/drawing/2014/main" id="{9EA791C7-D08D-5FE9-4EE9-2DF69BCB312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25428" y="4365471"/>
            <a:ext cx="671238" cy="1228436"/>
          </a:xfrm>
          <a:prstGeom prst="rect">
            <a:avLst/>
          </a:prstGeom>
        </p:spPr>
      </p:pic>
      <p:cxnSp>
        <p:nvCxnSpPr>
          <p:cNvPr id="42" name="Straight Connector 41">
            <a:extLst>
              <a:ext uri="{FF2B5EF4-FFF2-40B4-BE49-F238E27FC236}">
                <a16:creationId xmlns:a16="http://schemas.microsoft.com/office/drawing/2014/main" id="{47D96E27-4702-B2D9-AA37-77527EB5FEDD}"/>
              </a:ext>
            </a:extLst>
          </p:cNvPr>
          <p:cNvCxnSpPr>
            <a:cxnSpLocks/>
            <a:stCxn id="16" idx="3"/>
            <a:endCxn id="41" idx="1"/>
          </p:cNvCxnSpPr>
          <p:nvPr/>
        </p:nvCxnSpPr>
        <p:spPr>
          <a:xfrm>
            <a:off x="7126544" y="4979689"/>
            <a:ext cx="698884" cy="0"/>
          </a:xfrm>
          <a:prstGeom prst="line">
            <a:avLst/>
          </a:prstGeom>
          <a:ln w="317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TextBox 42">
            <a:extLst>
              <a:ext uri="{FF2B5EF4-FFF2-40B4-BE49-F238E27FC236}">
                <a16:creationId xmlns:a16="http://schemas.microsoft.com/office/drawing/2014/main" id="{DAFE59FD-4911-D177-931F-19E8951A2D5F}"/>
              </a:ext>
            </a:extLst>
          </p:cNvPr>
          <p:cNvSpPr txBox="1"/>
          <p:nvPr/>
        </p:nvSpPr>
        <p:spPr>
          <a:xfrm>
            <a:off x="7062613" y="4597671"/>
            <a:ext cx="48282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LAN</a:t>
            </a:r>
          </a:p>
        </p:txBody>
      </p:sp>
      <p:pic>
        <p:nvPicPr>
          <p:cNvPr id="44" name="Picture 43">
            <a:extLst>
              <a:ext uri="{FF2B5EF4-FFF2-40B4-BE49-F238E27FC236}">
                <a16:creationId xmlns:a16="http://schemas.microsoft.com/office/drawing/2014/main" id="{C624CDE9-FC42-E582-405C-9602C2F0612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385567" y="3881940"/>
            <a:ext cx="992730" cy="992730"/>
          </a:xfrm>
          <a:prstGeom prst="rect">
            <a:avLst/>
          </a:prstGeom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id="{35151077-161C-6374-EDD4-7C32A12223B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401003" y="5149885"/>
            <a:ext cx="992730" cy="992730"/>
          </a:xfrm>
          <a:prstGeom prst="rect">
            <a:avLst/>
          </a:prstGeom>
        </p:spPr>
      </p:pic>
      <p:cxnSp>
        <p:nvCxnSpPr>
          <p:cNvPr id="46" name="Straight Connector 45">
            <a:extLst>
              <a:ext uri="{FF2B5EF4-FFF2-40B4-BE49-F238E27FC236}">
                <a16:creationId xmlns:a16="http://schemas.microsoft.com/office/drawing/2014/main" id="{378DF5B4-7598-304B-A8A9-FDD0FC3BB649}"/>
              </a:ext>
            </a:extLst>
          </p:cNvPr>
          <p:cNvCxnSpPr>
            <a:cxnSpLocks/>
            <a:stCxn id="41" idx="3"/>
            <a:endCxn id="44" idx="1"/>
          </p:cNvCxnSpPr>
          <p:nvPr/>
        </p:nvCxnSpPr>
        <p:spPr>
          <a:xfrm flipV="1">
            <a:off x="8496666" y="4378305"/>
            <a:ext cx="888901" cy="601384"/>
          </a:xfrm>
          <a:prstGeom prst="line">
            <a:avLst/>
          </a:prstGeom>
          <a:ln w="317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Connector 46">
            <a:extLst>
              <a:ext uri="{FF2B5EF4-FFF2-40B4-BE49-F238E27FC236}">
                <a16:creationId xmlns:a16="http://schemas.microsoft.com/office/drawing/2014/main" id="{2FE9CBBD-8BE4-9B6A-8B1C-DA6024F10185}"/>
              </a:ext>
            </a:extLst>
          </p:cNvPr>
          <p:cNvCxnSpPr>
            <a:cxnSpLocks/>
            <a:stCxn id="41" idx="3"/>
            <a:endCxn id="45" idx="1"/>
          </p:cNvCxnSpPr>
          <p:nvPr/>
        </p:nvCxnSpPr>
        <p:spPr>
          <a:xfrm>
            <a:off x="8496666" y="4979689"/>
            <a:ext cx="904337" cy="666561"/>
          </a:xfrm>
          <a:prstGeom prst="line">
            <a:avLst/>
          </a:prstGeom>
          <a:ln w="317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TextBox 47">
            <a:extLst>
              <a:ext uri="{FF2B5EF4-FFF2-40B4-BE49-F238E27FC236}">
                <a16:creationId xmlns:a16="http://schemas.microsoft.com/office/drawing/2014/main" id="{D42AEC46-22E4-C5DD-0B1C-273E89AAE913}"/>
              </a:ext>
            </a:extLst>
          </p:cNvPr>
          <p:cNvSpPr txBox="1"/>
          <p:nvPr/>
        </p:nvSpPr>
        <p:spPr>
          <a:xfrm>
            <a:off x="8523877" y="6204343"/>
            <a:ext cx="849913" cy="379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LAN 2</a:t>
            </a: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23EEAFAE-740B-4B68-302E-7D81634E2007}"/>
              </a:ext>
            </a:extLst>
          </p:cNvPr>
          <p:cNvSpPr txBox="1"/>
          <p:nvPr/>
        </p:nvSpPr>
        <p:spPr>
          <a:xfrm>
            <a:off x="1313872" y="4819880"/>
            <a:ext cx="48282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PC1</a:t>
            </a: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C3154DA4-4A9D-A1A0-0478-89514920D12E}"/>
              </a:ext>
            </a:extLst>
          </p:cNvPr>
          <p:cNvSpPr txBox="1"/>
          <p:nvPr/>
        </p:nvSpPr>
        <p:spPr>
          <a:xfrm>
            <a:off x="1324422" y="6108584"/>
            <a:ext cx="48282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PC2</a:t>
            </a: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F18D0613-4352-81C6-D060-DD275ADEA36B}"/>
              </a:ext>
            </a:extLst>
          </p:cNvPr>
          <p:cNvSpPr txBox="1"/>
          <p:nvPr/>
        </p:nvSpPr>
        <p:spPr>
          <a:xfrm>
            <a:off x="9616900" y="4776455"/>
            <a:ext cx="48282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PC3</a:t>
            </a: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A389F4BF-BC31-F511-BE48-59953EF56A8D}"/>
              </a:ext>
            </a:extLst>
          </p:cNvPr>
          <p:cNvSpPr txBox="1"/>
          <p:nvPr/>
        </p:nvSpPr>
        <p:spPr>
          <a:xfrm>
            <a:off x="9616900" y="6042218"/>
            <a:ext cx="48282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PC4</a:t>
            </a: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FEA14C30-2D5C-8DFF-D20D-0B00B54D9115}"/>
              </a:ext>
            </a:extLst>
          </p:cNvPr>
          <p:cNvSpPr txBox="1"/>
          <p:nvPr/>
        </p:nvSpPr>
        <p:spPr>
          <a:xfrm>
            <a:off x="3005303" y="5636350"/>
            <a:ext cx="51809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SW1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24071896-957F-6A5D-D79C-DB81DDB3A080}"/>
              </a:ext>
            </a:extLst>
          </p:cNvPr>
          <p:cNvSpPr txBox="1"/>
          <p:nvPr/>
        </p:nvSpPr>
        <p:spPr>
          <a:xfrm>
            <a:off x="7935294" y="5672715"/>
            <a:ext cx="51809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SW2</a:t>
            </a: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1F74F50F-55E3-2043-9DDA-E6B1E2FBFAC2}"/>
              </a:ext>
            </a:extLst>
          </p:cNvPr>
          <p:cNvSpPr txBox="1"/>
          <p:nvPr/>
        </p:nvSpPr>
        <p:spPr>
          <a:xfrm>
            <a:off x="4273197" y="5651978"/>
            <a:ext cx="38023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R1</a:t>
            </a: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8836A068-911C-74A0-734D-1DC59D522EC9}"/>
              </a:ext>
            </a:extLst>
          </p:cNvPr>
          <p:cNvSpPr txBox="1"/>
          <p:nvPr/>
        </p:nvSpPr>
        <p:spPr>
          <a:xfrm>
            <a:off x="6689526" y="5664375"/>
            <a:ext cx="38023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R2</a:t>
            </a:r>
          </a:p>
        </p:txBody>
      </p:sp>
    </p:spTree>
    <p:extLst>
      <p:ext uri="{BB962C8B-B14F-4D97-AF65-F5344CB8AC3E}">
        <p14:creationId xmlns:p14="http://schemas.microsoft.com/office/powerpoint/2010/main" val="350163320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5995748-1177-1904-CFE5-CA3DB6CC136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968C2E-69DF-3A16-BEDE-4E937C444B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Hands-on 1: Airport Augmentation</a:t>
            </a: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4E4849A1-C22B-A0A9-B179-4817E17CA5C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55871359"/>
              </p:ext>
            </p:extLst>
          </p:nvPr>
        </p:nvGraphicFramePr>
        <p:xfrm>
          <a:off x="516777" y="1208998"/>
          <a:ext cx="5333998" cy="3017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66999">
                  <a:extLst>
                    <a:ext uri="{9D8B030D-6E8A-4147-A177-3AD203B41FA5}">
                      <a16:colId xmlns:a16="http://schemas.microsoft.com/office/drawing/2014/main" val="316507947"/>
                    </a:ext>
                  </a:extLst>
                </a:gridCol>
                <a:gridCol w="2666999">
                  <a:extLst>
                    <a:ext uri="{9D8B030D-6E8A-4147-A177-3AD203B41FA5}">
                      <a16:colId xmlns:a16="http://schemas.microsoft.com/office/drawing/2014/main" val="1140049179"/>
                    </a:ext>
                  </a:extLst>
                </a:gridCol>
              </a:tblGrid>
              <a:tr h="184275">
                <a:tc>
                  <a:txBody>
                    <a:bodyPr/>
                    <a:lstStyle/>
                    <a:p>
                      <a:r>
                        <a:rPr lang="en-US" sz="1200" dirty="0"/>
                        <a:t>Device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/>
                        <a:t>IP address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7676937"/>
                  </a:ext>
                </a:extLst>
              </a:tr>
              <a:tr h="184275">
                <a:tc>
                  <a:txBody>
                    <a:bodyPr/>
                    <a:lstStyle/>
                    <a:p>
                      <a:r>
                        <a:rPr lang="en-US" sz="1200" dirty="0"/>
                        <a:t>R1 WAN1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10.0.0.(2*T-1)/24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08642738"/>
                  </a:ext>
                </a:extLst>
              </a:tr>
              <a:tr h="184275">
                <a:tc>
                  <a:txBody>
                    <a:bodyPr/>
                    <a:lstStyle/>
                    <a:p>
                      <a:r>
                        <a:rPr lang="en-US" sz="1200" dirty="0"/>
                        <a:t>R1 LAN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192.168.TG.254/24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86433839"/>
                  </a:ext>
                </a:extLst>
              </a:tr>
              <a:tr h="184275">
                <a:tc>
                  <a:txBody>
                    <a:bodyPr/>
                    <a:lstStyle/>
                    <a:p>
                      <a:r>
                        <a:rPr lang="en-US" sz="1200" dirty="0"/>
                        <a:t>R2 WAN1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10.0.0.(2*T)/24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73192773"/>
                  </a:ext>
                </a:extLst>
              </a:tr>
              <a:tr h="184275">
                <a:tc>
                  <a:txBody>
                    <a:bodyPr/>
                    <a:lstStyle/>
                    <a:p>
                      <a:r>
                        <a:rPr lang="en-US" sz="1200" dirty="0"/>
                        <a:t>R2 LAN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/>
                        <a:t>192.168.TG.254/24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32352099"/>
                  </a:ext>
                </a:extLst>
              </a:tr>
              <a:tr h="184275">
                <a:tc>
                  <a:txBody>
                    <a:bodyPr/>
                    <a:lstStyle/>
                    <a:p>
                      <a:r>
                        <a:rPr lang="en-US" sz="1200" dirty="0"/>
                        <a:t>SW 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192.168.TG.1/24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25741069"/>
                  </a:ext>
                </a:extLst>
              </a:tr>
              <a:tr h="184275">
                <a:tc>
                  <a:txBody>
                    <a:bodyPr/>
                    <a:lstStyle/>
                    <a:p>
                      <a:r>
                        <a:rPr lang="en-US" sz="1200" dirty="0"/>
                        <a:t>PC 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192.168.TG.2/24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30990804"/>
                  </a:ext>
                </a:extLst>
              </a:tr>
              <a:tr h="184275">
                <a:tc>
                  <a:txBody>
                    <a:bodyPr/>
                    <a:lstStyle/>
                    <a:p>
                      <a:r>
                        <a:rPr lang="en-US" sz="1200" dirty="0"/>
                        <a:t>PC 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192.168.TG.3/24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85752243"/>
                  </a:ext>
                </a:extLst>
              </a:tr>
              <a:tr h="184275">
                <a:tc>
                  <a:txBody>
                    <a:bodyPr/>
                    <a:lstStyle/>
                    <a:p>
                      <a:r>
                        <a:rPr lang="en-US" sz="1200" dirty="0"/>
                        <a:t>SW 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192.168.TG.1/24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32395096"/>
                  </a:ext>
                </a:extLst>
              </a:tr>
              <a:tr h="184275">
                <a:tc>
                  <a:txBody>
                    <a:bodyPr/>
                    <a:lstStyle/>
                    <a:p>
                      <a:r>
                        <a:rPr lang="en-US" sz="1200" dirty="0"/>
                        <a:t>PC 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192.168.TG.2/24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66441189"/>
                  </a:ext>
                </a:extLst>
              </a:tr>
              <a:tr h="184275">
                <a:tc>
                  <a:txBody>
                    <a:bodyPr/>
                    <a:lstStyle/>
                    <a:p>
                      <a:r>
                        <a:rPr lang="en-US" sz="1200" dirty="0"/>
                        <a:t>PC 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192.168.TG.3/24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67851140"/>
                  </a:ext>
                </a:extLst>
              </a:tr>
            </a:tbl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id="{48C1CD2E-F0B2-FB3E-49B0-6459E1241D1A}"/>
              </a:ext>
            </a:extLst>
          </p:cNvPr>
          <p:cNvSpPr txBox="1"/>
          <p:nvPr/>
        </p:nvSpPr>
        <p:spPr>
          <a:xfrm>
            <a:off x="8981193" y="396197"/>
            <a:ext cx="2850460" cy="6669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T </a:t>
            </a:r>
            <a:r>
              <a:rPr lang="en-US" dirty="0">
                <a:sym typeface="Wingdings" panose="05000000000000000000" pitchFamily="2" charset="2"/>
              </a:rPr>
              <a:t> Table number (1-9)</a:t>
            </a:r>
          </a:p>
          <a:p>
            <a:r>
              <a:rPr lang="en-US" dirty="0">
                <a:sym typeface="Wingdings" panose="05000000000000000000" pitchFamily="2" charset="2"/>
              </a:rPr>
              <a:t>G  Group number (1-2)</a:t>
            </a:r>
            <a:endParaRPr lang="en-US" dirty="0"/>
          </a:p>
        </p:txBody>
      </p:sp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A9EEFCCA-4151-96AC-6663-C133E861FC2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09512604"/>
              </p:ext>
            </p:extLst>
          </p:nvPr>
        </p:nvGraphicFramePr>
        <p:xfrm>
          <a:off x="6497655" y="1208999"/>
          <a:ext cx="5333998" cy="3017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66999">
                  <a:extLst>
                    <a:ext uri="{9D8B030D-6E8A-4147-A177-3AD203B41FA5}">
                      <a16:colId xmlns:a16="http://schemas.microsoft.com/office/drawing/2014/main" val="316507947"/>
                    </a:ext>
                  </a:extLst>
                </a:gridCol>
                <a:gridCol w="2666999">
                  <a:extLst>
                    <a:ext uri="{9D8B030D-6E8A-4147-A177-3AD203B41FA5}">
                      <a16:colId xmlns:a16="http://schemas.microsoft.com/office/drawing/2014/main" val="1140049179"/>
                    </a:ext>
                  </a:extLst>
                </a:gridCol>
              </a:tblGrid>
              <a:tr h="217218">
                <a:tc>
                  <a:txBody>
                    <a:bodyPr/>
                    <a:lstStyle/>
                    <a:p>
                      <a:r>
                        <a:rPr lang="en-US" sz="1200" dirty="0"/>
                        <a:t>Device Table 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/>
                        <a:t>IP address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7676937"/>
                  </a:ext>
                </a:extLst>
              </a:tr>
              <a:tr h="217218">
                <a:tc>
                  <a:txBody>
                    <a:bodyPr/>
                    <a:lstStyle/>
                    <a:p>
                      <a:r>
                        <a:rPr lang="en-US" sz="1200" dirty="0"/>
                        <a:t>R1 WAN1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10.0.0.9/24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08642738"/>
                  </a:ext>
                </a:extLst>
              </a:tr>
              <a:tr h="217218">
                <a:tc>
                  <a:txBody>
                    <a:bodyPr/>
                    <a:lstStyle/>
                    <a:p>
                      <a:r>
                        <a:rPr lang="en-US" sz="1200" dirty="0"/>
                        <a:t>R1 LAN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192.168.51.254/24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86433839"/>
                  </a:ext>
                </a:extLst>
              </a:tr>
              <a:tr h="217218">
                <a:tc>
                  <a:txBody>
                    <a:bodyPr/>
                    <a:lstStyle/>
                    <a:p>
                      <a:r>
                        <a:rPr lang="en-US" sz="1200" dirty="0"/>
                        <a:t>R2 WAN1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10.0.0.10/24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73192773"/>
                  </a:ext>
                </a:extLst>
              </a:tr>
              <a:tr h="217218">
                <a:tc>
                  <a:txBody>
                    <a:bodyPr/>
                    <a:lstStyle/>
                    <a:p>
                      <a:r>
                        <a:rPr lang="en-US" sz="1200" dirty="0"/>
                        <a:t>R2 LAN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/>
                        <a:t>192.168.52.254/24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32352099"/>
                  </a:ext>
                </a:extLst>
              </a:tr>
              <a:tr h="217218">
                <a:tc>
                  <a:txBody>
                    <a:bodyPr/>
                    <a:lstStyle/>
                    <a:p>
                      <a:r>
                        <a:rPr lang="en-US" sz="1200" dirty="0"/>
                        <a:t>SW 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192.168.51.1/24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25741069"/>
                  </a:ext>
                </a:extLst>
              </a:tr>
              <a:tr h="217218">
                <a:tc>
                  <a:txBody>
                    <a:bodyPr/>
                    <a:lstStyle/>
                    <a:p>
                      <a:r>
                        <a:rPr lang="en-US" sz="1200" dirty="0"/>
                        <a:t>PC 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192.168.51.2/24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30990804"/>
                  </a:ext>
                </a:extLst>
              </a:tr>
              <a:tr h="217218">
                <a:tc>
                  <a:txBody>
                    <a:bodyPr/>
                    <a:lstStyle/>
                    <a:p>
                      <a:r>
                        <a:rPr lang="en-US" sz="1200" dirty="0"/>
                        <a:t>PC 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192.168.51.3/24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85752243"/>
                  </a:ext>
                </a:extLst>
              </a:tr>
              <a:tr h="217218">
                <a:tc>
                  <a:txBody>
                    <a:bodyPr/>
                    <a:lstStyle/>
                    <a:p>
                      <a:r>
                        <a:rPr lang="en-US" sz="1200" dirty="0"/>
                        <a:t>SW 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192.168.52.1/24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32395096"/>
                  </a:ext>
                </a:extLst>
              </a:tr>
              <a:tr h="217218">
                <a:tc>
                  <a:txBody>
                    <a:bodyPr/>
                    <a:lstStyle/>
                    <a:p>
                      <a:r>
                        <a:rPr lang="en-US" sz="1200" dirty="0"/>
                        <a:t>PC 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192.168.52.2/24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66441189"/>
                  </a:ext>
                </a:extLst>
              </a:tr>
              <a:tr h="217218">
                <a:tc>
                  <a:txBody>
                    <a:bodyPr/>
                    <a:lstStyle/>
                    <a:p>
                      <a:r>
                        <a:rPr lang="en-US" sz="1200" dirty="0"/>
                        <a:t>PC 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192.168.52.3/24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67851140"/>
                  </a:ext>
                </a:extLst>
              </a:tr>
            </a:tbl>
          </a:graphicData>
        </a:graphic>
      </p:graphicFrame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E67BE68E-8A9F-FDDF-DDB1-DEFDF3B4B671}"/>
              </a:ext>
            </a:extLst>
          </p:cNvPr>
          <p:cNvCxnSpPr>
            <a:cxnSpLocks/>
            <a:stCxn id="12" idx="1"/>
            <a:endCxn id="11" idx="3"/>
          </p:cNvCxnSpPr>
          <p:nvPr/>
        </p:nvCxnSpPr>
        <p:spPr>
          <a:xfrm flipH="1">
            <a:off x="4739740" y="5236248"/>
            <a:ext cx="1936283" cy="0"/>
          </a:xfrm>
          <a:prstGeom prst="line">
            <a:avLst/>
          </a:prstGeom>
          <a:ln w="3175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Picture 10">
            <a:extLst>
              <a:ext uri="{FF2B5EF4-FFF2-40B4-BE49-F238E27FC236}">
                <a16:creationId xmlns:a16="http://schemas.microsoft.com/office/drawing/2014/main" id="{0C08E968-43B2-51F9-EE2B-138D182ECF9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9219" y="4543222"/>
            <a:ext cx="450521" cy="1386052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9A3546CD-58F5-1C74-08F3-2C29B89893E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76023" y="4543222"/>
            <a:ext cx="450521" cy="1386052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D136F434-BFE6-9A3D-A8D2-E67A3494CD6E}"/>
              </a:ext>
            </a:extLst>
          </p:cNvPr>
          <p:cNvSpPr txBox="1"/>
          <p:nvPr/>
        </p:nvSpPr>
        <p:spPr>
          <a:xfrm>
            <a:off x="4666734" y="4854230"/>
            <a:ext cx="67197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WAN 1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ABBCE92-A222-5B2C-FDE5-1770453DB256}"/>
              </a:ext>
            </a:extLst>
          </p:cNvPr>
          <p:cNvSpPr txBox="1"/>
          <p:nvPr/>
        </p:nvSpPr>
        <p:spPr>
          <a:xfrm>
            <a:off x="6093824" y="4854230"/>
            <a:ext cx="67197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WAN 1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1D30F9F2-03D6-D436-FDA5-BC09F67DBB60}"/>
              </a:ext>
            </a:extLst>
          </p:cNvPr>
          <p:cNvSpPr txBox="1"/>
          <p:nvPr/>
        </p:nvSpPr>
        <p:spPr>
          <a:xfrm>
            <a:off x="5407752" y="5236248"/>
            <a:ext cx="56938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IPsec</a:t>
            </a: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2B3E0A82-4FA0-B898-BFE6-82E09EC3FFB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19097" y="4622030"/>
            <a:ext cx="671238" cy="1228436"/>
          </a:xfrm>
          <a:prstGeom prst="rect">
            <a:avLst/>
          </a:prstGeom>
        </p:spPr>
      </p:pic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24248265-EADD-AA39-2A00-1C7D68BBB903}"/>
              </a:ext>
            </a:extLst>
          </p:cNvPr>
          <p:cNvCxnSpPr>
            <a:cxnSpLocks/>
            <a:endCxn id="17" idx="3"/>
          </p:cNvCxnSpPr>
          <p:nvPr/>
        </p:nvCxnSpPr>
        <p:spPr>
          <a:xfrm flipH="1">
            <a:off x="3590335" y="5236248"/>
            <a:ext cx="656508" cy="0"/>
          </a:xfrm>
          <a:prstGeom prst="line">
            <a:avLst/>
          </a:prstGeom>
          <a:ln w="317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>
            <a:extLst>
              <a:ext uri="{FF2B5EF4-FFF2-40B4-BE49-F238E27FC236}">
                <a16:creationId xmlns:a16="http://schemas.microsoft.com/office/drawing/2014/main" id="{BF21706D-93DB-7941-B0DE-006A77248A97}"/>
              </a:ext>
            </a:extLst>
          </p:cNvPr>
          <p:cNvSpPr txBox="1"/>
          <p:nvPr/>
        </p:nvSpPr>
        <p:spPr>
          <a:xfrm>
            <a:off x="3862104" y="4854230"/>
            <a:ext cx="48282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LAN</a:t>
            </a:r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E79624F6-DA74-7F28-8650-EFDB10CD681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80560" y="4253525"/>
            <a:ext cx="992730" cy="992730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C4786D31-3556-06DD-C9C6-9A7477915B6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95996" y="5383326"/>
            <a:ext cx="992730" cy="992730"/>
          </a:xfrm>
          <a:prstGeom prst="rect">
            <a:avLst/>
          </a:prstGeom>
        </p:spPr>
      </p:pic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0BCD228C-9482-029F-1C94-FA877CF41FF1}"/>
              </a:ext>
            </a:extLst>
          </p:cNvPr>
          <p:cNvCxnSpPr>
            <a:cxnSpLocks/>
            <a:stCxn id="17" idx="1"/>
            <a:endCxn id="21" idx="3"/>
          </p:cNvCxnSpPr>
          <p:nvPr/>
        </p:nvCxnSpPr>
        <p:spPr>
          <a:xfrm flipH="1" flipV="1">
            <a:off x="2073290" y="4749890"/>
            <a:ext cx="845807" cy="486358"/>
          </a:xfrm>
          <a:prstGeom prst="line">
            <a:avLst/>
          </a:prstGeom>
          <a:ln w="317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FD56D61C-4396-3ED1-ADE2-97027876C2AC}"/>
              </a:ext>
            </a:extLst>
          </p:cNvPr>
          <p:cNvCxnSpPr>
            <a:cxnSpLocks/>
            <a:stCxn id="17" idx="1"/>
            <a:endCxn id="25" idx="3"/>
          </p:cNvCxnSpPr>
          <p:nvPr/>
        </p:nvCxnSpPr>
        <p:spPr>
          <a:xfrm flipH="1">
            <a:off x="2088726" y="5236248"/>
            <a:ext cx="830371" cy="643443"/>
          </a:xfrm>
          <a:prstGeom prst="line">
            <a:avLst/>
          </a:prstGeom>
          <a:ln w="317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>
            <a:extLst>
              <a:ext uri="{FF2B5EF4-FFF2-40B4-BE49-F238E27FC236}">
                <a16:creationId xmlns:a16="http://schemas.microsoft.com/office/drawing/2014/main" id="{DFAE1FFD-5F92-B42D-EE56-94D04C1D3919}"/>
              </a:ext>
            </a:extLst>
          </p:cNvPr>
          <p:cNvSpPr txBox="1"/>
          <p:nvPr/>
        </p:nvSpPr>
        <p:spPr>
          <a:xfrm>
            <a:off x="2078954" y="6316420"/>
            <a:ext cx="849913" cy="379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LAN 1</a:t>
            </a:r>
          </a:p>
        </p:txBody>
      </p:sp>
      <p:pic>
        <p:nvPicPr>
          <p:cNvPr id="35" name="Picture 34">
            <a:extLst>
              <a:ext uri="{FF2B5EF4-FFF2-40B4-BE49-F238E27FC236}">
                <a16:creationId xmlns:a16="http://schemas.microsoft.com/office/drawing/2014/main" id="{49A44E05-96E6-566A-61D0-B18D80EDEEA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25428" y="4622030"/>
            <a:ext cx="671238" cy="1228436"/>
          </a:xfrm>
          <a:prstGeom prst="rect">
            <a:avLst/>
          </a:prstGeom>
        </p:spPr>
      </p:pic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BA22E4AA-E90C-8F58-0CC1-8F1A6EE9A506}"/>
              </a:ext>
            </a:extLst>
          </p:cNvPr>
          <p:cNvCxnSpPr>
            <a:cxnSpLocks/>
            <a:stCxn id="12" idx="3"/>
            <a:endCxn id="35" idx="1"/>
          </p:cNvCxnSpPr>
          <p:nvPr/>
        </p:nvCxnSpPr>
        <p:spPr>
          <a:xfrm>
            <a:off x="7126544" y="5236248"/>
            <a:ext cx="698884" cy="0"/>
          </a:xfrm>
          <a:prstGeom prst="line">
            <a:avLst/>
          </a:prstGeom>
          <a:ln w="317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>
            <a:extLst>
              <a:ext uri="{FF2B5EF4-FFF2-40B4-BE49-F238E27FC236}">
                <a16:creationId xmlns:a16="http://schemas.microsoft.com/office/drawing/2014/main" id="{A054F250-DD78-EEE4-B843-B17D5248B5D6}"/>
              </a:ext>
            </a:extLst>
          </p:cNvPr>
          <p:cNvSpPr txBox="1"/>
          <p:nvPr/>
        </p:nvSpPr>
        <p:spPr>
          <a:xfrm>
            <a:off x="7062613" y="4854230"/>
            <a:ext cx="48282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LAN</a:t>
            </a:r>
          </a:p>
        </p:txBody>
      </p:sp>
      <p:pic>
        <p:nvPicPr>
          <p:cNvPr id="39" name="Picture 38">
            <a:extLst>
              <a:ext uri="{FF2B5EF4-FFF2-40B4-BE49-F238E27FC236}">
                <a16:creationId xmlns:a16="http://schemas.microsoft.com/office/drawing/2014/main" id="{3824A763-E796-6088-D1ED-A24D7785A54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385567" y="4210858"/>
            <a:ext cx="992730" cy="992730"/>
          </a:xfrm>
          <a:prstGeom prst="rect">
            <a:avLst/>
          </a:prstGeom>
        </p:spPr>
      </p:pic>
      <p:pic>
        <p:nvPicPr>
          <p:cNvPr id="49" name="Picture 48">
            <a:extLst>
              <a:ext uri="{FF2B5EF4-FFF2-40B4-BE49-F238E27FC236}">
                <a16:creationId xmlns:a16="http://schemas.microsoft.com/office/drawing/2014/main" id="{5176CD33-06A3-AA58-86AF-8DAE85CD87F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401003" y="5347239"/>
            <a:ext cx="992730" cy="992730"/>
          </a:xfrm>
          <a:prstGeom prst="rect">
            <a:avLst/>
          </a:prstGeom>
        </p:spPr>
      </p:pic>
      <p:cxnSp>
        <p:nvCxnSpPr>
          <p:cNvPr id="50" name="Straight Connector 49">
            <a:extLst>
              <a:ext uri="{FF2B5EF4-FFF2-40B4-BE49-F238E27FC236}">
                <a16:creationId xmlns:a16="http://schemas.microsoft.com/office/drawing/2014/main" id="{F72AC84E-3261-6243-66C1-6ED806F71428}"/>
              </a:ext>
            </a:extLst>
          </p:cNvPr>
          <p:cNvCxnSpPr>
            <a:cxnSpLocks/>
            <a:stCxn id="35" idx="3"/>
            <a:endCxn id="39" idx="1"/>
          </p:cNvCxnSpPr>
          <p:nvPr/>
        </p:nvCxnSpPr>
        <p:spPr>
          <a:xfrm flipV="1">
            <a:off x="8496666" y="4707223"/>
            <a:ext cx="888901" cy="529025"/>
          </a:xfrm>
          <a:prstGeom prst="line">
            <a:avLst/>
          </a:prstGeom>
          <a:ln w="317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Connector 50">
            <a:extLst>
              <a:ext uri="{FF2B5EF4-FFF2-40B4-BE49-F238E27FC236}">
                <a16:creationId xmlns:a16="http://schemas.microsoft.com/office/drawing/2014/main" id="{36CD98AF-7CA1-8A85-55F0-FAA81525C266}"/>
              </a:ext>
            </a:extLst>
          </p:cNvPr>
          <p:cNvCxnSpPr>
            <a:cxnSpLocks/>
            <a:stCxn id="35" idx="3"/>
            <a:endCxn id="49" idx="1"/>
          </p:cNvCxnSpPr>
          <p:nvPr/>
        </p:nvCxnSpPr>
        <p:spPr>
          <a:xfrm>
            <a:off x="8496666" y="5236248"/>
            <a:ext cx="904337" cy="607356"/>
          </a:xfrm>
          <a:prstGeom prst="line">
            <a:avLst/>
          </a:prstGeom>
          <a:ln w="317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TextBox 51">
            <a:extLst>
              <a:ext uri="{FF2B5EF4-FFF2-40B4-BE49-F238E27FC236}">
                <a16:creationId xmlns:a16="http://schemas.microsoft.com/office/drawing/2014/main" id="{8D59C135-A053-8755-AF0A-17214724B10D}"/>
              </a:ext>
            </a:extLst>
          </p:cNvPr>
          <p:cNvSpPr txBox="1"/>
          <p:nvPr/>
        </p:nvSpPr>
        <p:spPr>
          <a:xfrm>
            <a:off x="8523877" y="6316180"/>
            <a:ext cx="849913" cy="379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LAN 2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910F010F-3D5C-4FBA-9C24-81517882FA18}"/>
              </a:ext>
            </a:extLst>
          </p:cNvPr>
          <p:cNvSpPr txBox="1"/>
          <p:nvPr/>
        </p:nvSpPr>
        <p:spPr>
          <a:xfrm>
            <a:off x="1313872" y="5129065"/>
            <a:ext cx="48282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PC1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E2C82F44-67E3-8012-2A47-B7BBE5D4F282}"/>
              </a:ext>
            </a:extLst>
          </p:cNvPr>
          <p:cNvSpPr txBox="1"/>
          <p:nvPr/>
        </p:nvSpPr>
        <p:spPr>
          <a:xfrm>
            <a:off x="1324422" y="6279625"/>
            <a:ext cx="48282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PC2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5DCDEC59-7B65-4920-D0DB-7471699E7E90}"/>
              </a:ext>
            </a:extLst>
          </p:cNvPr>
          <p:cNvSpPr txBox="1"/>
          <p:nvPr/>
        </p:nvSpPr>
        <p:spPr>
          <a:xfrm>
            <a:off x="9616900" y="5105373"/>
            <a:ext cx="48282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PC3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924C1425-F197-1AB7-2799-45BE17E0A8C1}"/>
              </a:ext>
            </a:extLst>
          </p:cNvPr>
          <p:cNvSpPr txBox="1"/>
          <p:nvPr/>
        </p:nvSpPr>
        <p:spPr>
          <a:xfrm>
            <a:off x="9616900" y="6239572"/>
            <a:ext cx="48282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PC4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E4DB35FC-8D64-F127-7846-5EAC631D9804}"/>
              </a:ext>
            </a:extLst>
          </p:cNvPr>
          <p:cNvSpPr txBox="1"/>
          <p:nvPr/>
        </p:nvSpPr>
        <p:spPr>
          <a:xfrm>
            <a:off x="3005303" y="5892909"/>
            <a:ext cx="51809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SW1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E2394A50-973E-9C51-25C4-4BA9961C2A60}"/>
              </a:ext>
            </a:extLst>
          </p:cNvPr>
          <p:cNvSpPr txBox="1"/>
          <p:nvPr/>
        </p:nvSpPr>
        <p:spPr>
          <a:xfrm>
            <a:off x="7935294" y="5929274"/>
            <a:ext cx="51809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SW2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1A1789DF-81DA-1DED-D157-20ECF997F6F9}"/>
              </a:ext>
            </a:extLst>
          </p:cNvPr>
          <p:cNvSpPr txBox="1"/>
          <p:nvPr/>
        </p:nvSpPr>
        <p:spPr>
          <a:xfrm>
            <a:off x="4273197" y="5908537"/>
            <a:ext cx="38023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R1</a:t>
            </a: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F43068BC-4A61-40A8-DD7F-09F94E1524C4}"/>
              </a:ext>
            </a:extLst>
          </p:cNvPr>
          <p:cNvSpPr txBox="1"/>
          <p:nvPr/>
        </p:nvSpPr>
        <p:spPr>
          <a:xfrm>
            <a:off x="6689526" y="5920934"/>
            <a:ext cx="38023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R2</a:t>
            </a:r>
          </a:p>
        </p:txBody>
      </p:sp>
    </p:spTree>
    <p:extLst>
      <p:ext uri="{BB962C8B-B14F-4D97-AF65-F5344CB8AC3E}">
        <p14:creationId xmlns:p14="http://schemas.microsoft.com/office/powerpoint/2010/main" val="387855170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2EAF0A5-A3F8-4B92-E7EE-8BE7A5805C4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D1CCC1-EE49-AF03-865C-FFD933F6AF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Hands-on 1: Airport Augmentation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BBB2A77-8C3D-66EF-D07B-D518BA8EAFF0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/>
              <a:t>Constraints:</a:t>
            </a:r>
          </a:p>
          <a:p>
            <a:r>
              <a:rPr lang="en-US" b="0" dirty="0"/>
              <a:t>You must use German Federal Office for Information Security Technical Guideline </a:t>
            </a:r>
            <a:r>
              <a:rPr lang="en-US" dirty="0"/>
              <a:t>TR-02102-3</a:t>
            </a:r>
            <a:r>
              <a:rPr lang="en-US" b="0" dirty="0"/>
              <a:t> to select the appropriate ciphers when setting up IPsec.</a:t>
            </a:r>
          </a:p>
          <a:p>
            <a:r>
              <a:rPr lang="en-US" b="0" dirty="0"/>
              <a:t>You must ensure the Perfect Forward Secrecy so that encrypted communications and sessions recorded in the past cannot be decrypted if secret keys or passwords are compromised in the future. 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9118931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26AFCB-1F26-97DD-5168-41C65AD55C6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464787E-AE24-12A4-D8BC-3AF5ACAFAD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Hands-on 1: Airport Augmentation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29F869F-E93A-594C-B762-F3794F23421F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US" dirty="0"/>
              <a:t>Task 1:</a:t>
            </a:r>
          </a:p>
          <a:p>
            <a:pPr marL="457200" indent="-457200">
              <a:buFont typeface="+mj-lt"/>
              <a:buAutoNum type="arabicPeriod"/>
            </a:pPr>
            <a:r>
              <a:rPr lang="en-US" b="0" dirty="0"/>
              <a:t>Enable VPN Event logging to Local Storage.</a:t>
            </a:r>
          </a:p>
          <a:p>
            <a:pPr marL="457200" indent="-457200">
              <a:buFont typeface="+mj-lt"/>
              <a:buAutoNum type="arabicPeriod"/>
            </a:pPr>
            <a:r>
              <a:rPr lang="en-US" b="0" dirty="0"/>
              <a:t>Build the IPsec tunnel with the above constraints in mind. Choose “Startup Mode: Initiate Automatically” on both routers. Verify with the table coach if the selected parameters are appropriate.</a:t>
            </a:r>
          </a:p>
          <a:p>
            <a:pPr marL="457200" indent="-457200">
              <a:buFont typeface="+mj-lt"/>
              <a:buAutoNum type="arabicPeriod"/>
            </a:pPr>
            <a:r>
              <a:rPr lang="en-US" b="0" dirty="0"/>
              <a:t>Verify that all four PCs can communicate with each other, for example via ping.</a:t>
            </a:r>
          </a:p>
          <a:p>
            <a:endParaRPr lang="en-US" b="0" dirty="0"/>
          </a:p>
          <a:p>
            <a:pPr marL="0" indent="0">
              <a:buNone/>
            </a:pPr>
            <a:r>
              <a:rPr lang="en-US" dirty="0"/>
              <a:t>Questions (answer to the table coach):</a:t>
            </a:r>
          </a:p>
          <a:p>
            <a:r>
              <a:rPr lang="en-US" b="0" dirty="0"/>
              <a:t>What does IPsec Status in the WebGUI show?</a:t>
            </a:r>
          </a:p>
          <a:p>
            <a:r>
              <a:rPr lang="en-US" b="0" dirty="0"/>
              <a:t>What does the VPN LED show?</a:t>
            </a:r>
          </a:p>
          <a:p>
            <a:r>
              <a:rPr lang="en-US" b="0" dirty="0"/>
              <a:t>What do System log and VPN log show?</a:t>
            </a:r>
          </a:p>
          <a:p>
            <a:r>
              <a:rPr lang="en-US" b="0" dirty="0"/>
              <a:t>What does the routing table show?</a:t>
            </a:r>
          </a:p>
        </p:txBody>
      </p:sp>
    </p:spTree>
    <p:extLst>
      <p:ext uri="{BB962C8B-B14F-4D97-AF65-F5344CB8AC3E}">
        <p14:creationId xmlns:p14="http://schemas.microsoft.com/office/powerpoint/2010/main" val="124835143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5DE1F21-7F5A-9AFE-2569-678A53DB6E3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CC4837-B610-BFC5-6A89-625E025C28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Hands-on 1: Airport Augmentation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460170C-9796-2C85-438C-8067B48ED573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en-US" dirty="0"/>
              <a:t>Task 2:</a:t>
            </a:r>
          </a:p>
          <a:p>
            <a:pPr marL="457200" indent="-457200">
              <a:buFont typeface="+mj-lt"/>
              <a:buAutoNum type="arabicPeriod"/>
            </a:pPr>
            <a:r>
              <a:rPr lang="en-US" b="0" dirty="0"/>
              <a:t>Verify that all the LAN1 </a:t>
            </a:r>
            <a:r>
              <a:rPr lang="en-US" dirty="0"/>
              <a:t>↔</a:t>
            </a:r>
            <a:r>
              <a:rPr lang="en-US" b="0" dirty="0"/>
              <a:t> LAN2 traffic on the link between two routers is indeed encrypted. Recommended topology:</a:t>
            </a:r>
          </a:p>
          <a:p>
            <a:endParaRPr lang="en-US" b="0" dirty="0"/>
          </a:p>
          <a:p>
            <a:endParaRPr lang="en-US" b="0" dirty="0"/>
          </a:p>
          <a:p>
            <a:endParaRPr lang="en-US" b="0" dirty="0"/>
          </a:p>
          <a:p>
            <a:endParaRPr lang="en-US" b="0" dirty="0"/>
          </a:p>
          <a:p>
            <a:endParaRPr lang="en-US" b="0" dirty="0"/>
          </a:p>
          <a:p>
            <a:pPr marL="0" indent="0">
              <a:buNone/>
            </a:pPr>
            <a:r>
              <a:rPr lang="en-US" dirty="0"/>
              <a:t>Questions (answer to the table coach):</a:t>
            </a:r>
          </a:p>
          <a:p>
            <a:r>
              <a:rPr lang="en-US" b="0" dirty="0"/>
              <a:t>What transport layer protocol does ISAKMP use?</a:t>
            </a:r>
          </a:p>
          <a:p>
            <a:r>
              <a:rPr lang="en-US" b="0" dirty="0"/>
              <a:t>What port does ISAKMP use? Can you modify the port?</a:t>
            </a:r>
          </a:p>
          <a:p>
            <a:r>
              <a:rPr lang="en-US" b="0" dirty="0"/>
              <a:t>What port does ESP use?</a:t>
            </a:r>
          </a:p>
          <a:p>
            <a:r>
              <a:rPr lang="en-US" b="0" dirty="0"/>
              <a:t>Change one side to "Startup Mode: Wait for Connection". What is the difference in Wireshark?</a:t>
            </a:r>
          </a:p>
          <a:p>
            <a:r>
              <a:rPr lang="en-US" b="0" dirty="0"/>
              <a:t>What happens if both sides are configured as "Startup Mode: Wait for Connection“?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A8FC6103-4276-EB89-315A-56F46A5DF1FA}"/>
              </a:ext>
            </a:extLst>
          </p:cNvPr>
          <p:cNvCxnSpPr>
            <a:cxnSpLocks/>
            <a:stCxn id="6" idx="1"/>
            <a:endCxn id="5" idx="3"/>
          </p:cNvCxnSpPr>
          <p:nvPr/>
        </p:nvCxnSpPr>
        <p:spPr>
          <a:xfrm flipH="1">
            <a:off x="3479289" y="3585536"/>
            <a:ext cx="3384704" cy="2279"/>
          </a:xfrm>
          <a:prstGeom prst="line">
            <a:avLst/>
          </a:prstGeom>
          <a:ln w="3175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Picture 4">
            <a:extLst>
              <a:ext uri="{FF2B5EF4-FFF2-40B4-BE49-F238E27FC236}">
                <a16:creationId xmlns:a16="http://schemas.microsoft.com/office/drawing/2014/main" id="{AB6AAB45-2145-0B03-E9D6-0BCF612463E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77268" y="3123223"/>
            <a:ext cx="302021" cy="929184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6EDF566-DF59-0BCD-DBEE-CCEACF11F0E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63993" y="3120944"/>
            <a:ext cx="302021" cy="929184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60DF1A91-9531-F681-8AC0-0921FB85A1C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10005" y="3173775"/>
            <a:ext cx="449986" cy="823522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A8DA9E8F-9C11-27BA-3672-4EF89194C86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47252" y="2648975"/>
            <a:ext cx="665508" cy="665508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DF6278A5-E314-A47B-5E14-035EDE8ABBA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47562" y="3517584"/>
            <a:ext cx="665508" cy="665508"/>
          </a:xfrm>
          <a:prstGeom prst="rect">
            <a:avLst/>
          </a:prstGeom>
        </p:spPr>
      </p:pic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9C5B3FBA-2344-D4EF-E67C-7D128DF7DFB6}"/>
              </a:ext>
            </a:extLst>
          </p:cNvPr>
          <p:cNvCxnSpPr>
            <a:cxnSpLocks/>
            <a:stCxn id="5" idx="1"/>
            <a:endCxn id="14" idx="3"/>
          </p:cNvCxnSpPr>
          <p:nvPr/>
        </p:nvCxnSpPr>
        <p:spPr>
          <a:xfrm flipH="1">
            <a:off x="2113070" y="3587815"/>
            <a:ext cx="1064198" cy="262523"/>
          </a:xfrm>
          <a:prstGeom prst="line">
            <a:avLst/>
          </a:prstGeom>
          <a:ln w="317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8" name="Picture 17">
            <a:extLst>
              <a:ext uri="{FF2B5EF4-FFF2-40B4-BE49-F238E27FC236}">
                <a16:creationId xmlns:a16="http://schemas.microsoft.com/office/drawing/2014/main" id="{09982025-B421-0812-4D37-4FCDEC8146F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12682" y="3169619"/>
            <a:ext cx="449986" cy="823522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8199CAC8-979B-17CB-BB11-9286424C41D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49054" y="2648975"/>
            <a:ext cx="665508" cy="665508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9A5575EF-F8F4-3D4C-AC85-BE861808A5B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49054" y="3517584"/>
            <a:ext cx="665508" cy="665508"/>
          </a:xfrm>
          <a:prstGeom prst="rect">
            <a:avLst/>
          </a:prstGeom>
        </p:spPr>
      </p:pic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FE79F25E-5B10-3DCB-09D1-E1BB8841BCA8}"/>
              </a:ext>
            </a:extLst>
          </p:cNvPr>
          <p:cNvCxnSpPr>
            <a:cxnSpLocks/>
            <a:stCxn id="6" idx="3"/>
            <a:endCxn id="22" idx="1"/>
          </p:cNvCxnSpPr>
          <p:nvPr/>
        </p:nvCxnSpPr>
        <p:spPr>
          <a:xfrm>
            <a:off x="7166014" y="3585536"/>
            <a:ext cx="1183040" cy="264802"/>
          </a:xfrm>
          <a:prstGeom prst="line">
            <a:avLst/>
          </a:prstGeom>
          <a:ln w="317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Arc 50">
            <a:extLst>
              <a:ext uri="{FF2B5EF4-FFF2-40B4-BE49-F238E27FC236}">
                <a16:creationId xmlns:a16="http://schemas.microsoft.com/office/drawing/2014/main" id="{C9513BB9-A0DB-17A7-DDCF-19A9B49BF1EE}"/>
              </a:ext>
            </a:extLst>
          </p:cNvPr>
          <p:cNvSpPr/>
          <p:nvPr/>
        </p:nvSpPr>
        <p:spPr>
          <a:xfrm>
            <a:off x="1888006" y="2542211"/>
            <a:ext cx="2471410" cy="1419743"/>
          </a:xfrm>
          <a:prstGeom prst="arc">
            <a:avLst>
              <a:gd name="adj1" fmla="val 11870766"/>
              <a:gd name="adj2" fmla="val 21584874"/>
            </a:avLst>
          </a:prstGeom>
          <a:ln w="3175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Arc 53">
            <a:extLst>
              <a:ext uri="{FF2B5EF4-FFF2-40B4-BE49-F238E27FC236}">
                <a16:creationId xmlns:a16="http://schemas.microsoft.com/office/drawing/2014/main" id="{FB0A4E17-D983-2E92-210D-8E8A384810F0}"/>
              </a:ext>
            </a:extLst>
          </p:cNvPr>
          <p:cNvSpPr/>
          <p:nvPr/>
        </p:nvSpPr>
        <p:spPr>
          <a:xfrm>
            <a:off x="6046147" y="2472903"/>
            <a:ext cx="2471410" cy="1419743"/>
          </a:xfrm>
          <a:prstGeom prst="arc">
            <a:avLst>
              <a:gd name="adj1" fmla="val 10796829"/>
              <a:gd name="adj2" fmla="val 20716892"/>
            </a:avLst>
          </a:prstGeom>
          <a:ln w="3175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6AE10432-E0FD-1F31-2258-ACA9975E256F}"/>
              </a:ext>
            </a:extLst>
          </p:cNvPr>
          <p:cNvSpPr txBox="1"/>
          <p:nvPr/>
        </p:nvSpPr>
        <p:spPr>
          <a:xfrm>
            <a:off x="3976880" y="2568519"/>
            <a:ext cx="58541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Mirror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AF863162-B80D-2BB4-1B68-5615DA8263FF}"/>
              </a:ext>
            </a:extLst>
          </p:cNvPr>
          <p:cNvSpPr txBox="1"/>
          <p:nvPr/>
        </p:nvSpPr>
        <p:spPr>
          <a:xfrm>
            <a:off x="5731502" y="2576867"/>
            <a:ext cx="58541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Mirror</a:t>
            </a:r>
          </a:p>
        </p:txBody>
      </p:sp>
      <p:pic>
        <p:nvPicPr>
          <p:cNvPr id="58" name="Picture 57">
            <a:extLst>
              <a:ext uri="{FF2B5EF4-FFF2-40B4-BE49-F238E27FC236}">
                <a16:creationId xmlns:a16="http://schemas.microsoft.com/office/drawing/2014/main" id="{4D0405DB-E27B-8A07-6C2C-ACBCD14204E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961531" y="2794278"/>
            <a:ext cx="665508" cy="187451"/>
          </a:xfrm>
          <a:prstGeom prst="rect">
            <a:avLst/>
          </a:prstGeom>
        </p:spPr>
      </p:pic>
      <p:pic>
        <p:nvPicPr>
          <p:cNvPr id="59" name="Picture 58">
            <a:extLst>
              <a:ext uri="{FF2B5EF4-FFF2-40B4-BE49-F238E27FC236}">
                <a16:creationId xmlns:a16="http://schemas.microsoft.com/office/drawing/2014/main" id="{9E1E3BB1-B7DD-A6ED-CDDB-62B645E39FC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23498" y="2807434"/>
            <a:ext cx="665508" cy="1874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387644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F2BD35E-25CE-B3BA-83E1-090F3464BAE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0C68FA-D715-3850-C9E8-36E18E17D8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Hands-on 2: Gas Network Gaffe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148E68B-ADB6-32D9-84D5-57F767C04CBC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515920" y="1054459"/>
            <a:ext cx="11161729" cy="158627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1600" dirty="0"/>
              <a:t>Scenario:</a:t>
            </a:r>
          </a:p>
          <a:p>
            <a:pPr marL="0" indent="0">
              <a:buNone/>
            </a:pPr>
            <a:r>
              <a:rPr lang="en-US" sz="1600" dirty="0"/>
              <a:t>You are working on a project with a national LNG provider that connects 200 gas pumping/metering/condition monitoring stations. Your proposed solution is to connect all remote stations to one central location by using IPsec VPNs. Customer attempted to set up a PoC by themselves but could never establish a VPN tunnel. They approach you for further help, providing configuration files for central and remote routers.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993DB55-63E5-D0E6-A924-4686108D969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6604" y="2912803"/>
            <a:ext cx="896144" cy="896144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C62C037-C405-63C0-3C92-9FDF41DDA5B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07947" y="3985100"/>
            <a:ext cx="896144" cy="896144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5BA280A0-DA7F-E88E-7915-B0947B9CE21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395" y="2503228"/>
            <a:ext cx="1715294" cy="1715294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4EB2DFF7-24ED-8F49-FE90-638FA133864E}"/>
              </a:ext>
            </a:extLst>
          </p:cNvPr>
          <p:cNvSpPr txBox="1"/>
          <p:nvPr/>
        </p:nvSpPr>
        <p:spPr>
          <a:xfrm>
            <a:off x="1344085" y="3949319"/>
            <a:ext cx="849913" cy="3796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LAN 1</a:t>
            </a:r>
          </a:p>
        </p:txBody>
      </p:sp>
      <p:sp>
        <p:nvSpPr>
          <p:cNvPr id="10" name="Arrow: Left-Right 9">
            <a:extLst>
              <a:ext uri="{FF2B5EF4-FFF2-40B4-BE49-F238E27FC236}">
                <a16:creationId xmlns:a16="http://schemas.microsoft.com/office/drawing/2014/main" id="{1EAF5B79-2ABB-2C66-7529-390057FAA238}"/>
              </a:ext>
            </a:extLst>
          </p:cNvPr>
          <p:cNvSpPr/>
          <p:nvPr/>
        </p:nvSpPr>
        <p:spPr>
          <a:xfrm>
            <a:off x="3990359" y="3227326"/>
            <a:ext cx="4258976" cy="365721"/>
          </a:xfrm>
          <a:prstGeom prst="left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/>
              <a:t>VPN</a:t>
            </a: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4172E367-9EF3-F363-676C-DD326EFA76FE}"/>
              </a:ext>
            </a:extLst>
          </p:cNvPr>
          <p:cNvCxnSpPr>
            <a:cxnSpLocks/>
            <a:stCxn id="8" idx="3"/>
            <a:endCxn id="5" idx="1"/>
          </p:cNvCxnSpPr>
          <p:nvPr/>
        </p:nvCxnSpPr>
        <p:spPr>
          <a:xfrm>
            <a:off x="2626689" y="3360875"/>
            <a:ext cx="519915" cy="0"/>
          </a:xfrm>
          <a:prstGeom prst="line">
            <a:avLst/>
          </a:prstGeom>
          <a:ln w="317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>
            <a:extLst>
              <a:ext uri="{FF2B5EF4-FFF2-40B4-BE49-F238E27FC236}">
                <a16:creationId xmlns:a16="http://schemas.microsoft.com/office/drawing/2014/main" id="{CF948399-CD75-8181-D747-44FEEAB0D15B}"/>
              </a:ext>
            </a:extLst>
          </p:cNvPr>
          <p:cNvSpPr txBox="1"/>
          <p:nvPr/>
        </p:nvSpPr>
        <p:spPr>
          <a:xfrm>
            <a:off x="10467205" y="4956450"/>
            <a:ext cx="849913" cy="379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NMS</a:t>
            </a:r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0777C3FA-999E-80A0-27E8-B004837BD9A5}"/>
              </a:ext>
            </a:extLst>
          </p:cNvPr>
          <p:cNvCxnSpPr>
            <a:cxnSpLocks/>
            <a:stCxn id="4" idx="1"/>
            <a:endCxn id="6" idx="3"/>
          </p:cNvCxnSpPr>
          <p:nvPr/>
        </p:nvCxnSpPr>
        <p:spPr>
          <a:xfrm flipH="1">
            <a:off x="9304091" y="4433172"/>
            <a:ext cx="913745" cy="0"/>
          </a:xfrm>
          <a:prstGeom prst="line">
            <a:avLst/>
          </a:prstGeom>
          <a:ln w="317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Picture 3" descr="A computer screen with a hexagon and dots&#10;&#10;AI-generated content may be incorrect.">
            <a:extLst>
              <a:ext uri="{FF2B5EF4-FFF2-40B4-BE49-F238E27FC236}">
                <a16:creationId xmlns:a16="http://schemas.microsoft.com/office/drawing/2014/main" id="{B6A114B8-B461-1F7A-5AC7-EC9459F47F7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217836" y="3808947"/>
            <a:ext cx="1248449" cy="1248449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AA9D0CEB-80DE-3235-5FDC-A4CA1582A29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6604" y="4921137"/>
            <a:ext cx="896144" cy="896144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E458DBFB-9987-E4E8-2EF5-E7451128DEE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395" y="4511562"/>
            <a:ext cx="1715294" cy="1715294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BAB8F34A-047D-7601-6677-2688425F3622}"/>
              </a:ext>
            </a:extLst>
          </p:cNvPr>
          <p:cNvSpPr txBox="1"/>
          <p:nvPr/>
        </p:nvSpPr>
        <p:spPr>
          <a:xfrm>
            <a:off x="1344085" y="5957653"/>
            <a:ext cx="1116011" cy="3796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LAN 200</a:t>
            </a:r>
          </a:p>
        </p:txBody>
      </p:sp>
      <p:sp>
        <p:nvSpPr>
          <p:cNvPr id="16" name="Arrow: Left-Right 15">
            <a:extLst>
              <a:ext uri="{FF2B5EF4-FFF2-40B4-BE49-F238E27FC236}">
                <a16:creationId xmlns:a16="http://schemas.microsoft.com/office/drawing/2014/main" id="{877A62B2-55AB-B3C1-1D5C-56FEC4130E2C}"/>
              </a:ext>
            </a:extLst>
          </p:cNvPr>
          <p:cNvSpPr/>
          <p:nvPr/>
        </p:nvSpPr>
        <p:spPr>
          <a:xfrm>
            <a:off x="3990358" y="5235660"/>
            <a:ext cx="4226387" cy="365721"/>
          </a:xfrm>
          <a:prstGeom prst="left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/>
              <a:t>VPN</a:t>
            </a:r>
          </a:p>
        </p:txBody>
      </p: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23FE75B0-80E6-769B-8C80-F1A68882F103}"/>
              </a:ext>
            </a:extLst>
          </p:cNvPr>
          <p:cNvCxnSpPr>
            <a:cxnSpLocks/>
            <a:stCxn id="14" idx="3"/>
            <a:endCxn id="13" idx="1"/>
          </p:cNvCxnSpPr>
          <p:nvPr/>
        </p:nvCxnSpPr>
        <p:spPr>
          <a:xfrm>
            <a:off x="2626689" y="5369209"/>
            <a:ext cx="519915" cy="0"/>
          </a:xfrm>
          <a:prstGeom prst="line">
            <a:avLst/>
          </a:prstGeom>
          <a:ln w="317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Rectangle 20">
            <a:extLst>
              <a:ext uri="{FF2B5EF4-FFF2-40B4-BE49-F238E27FC236}">
                <a16:creationId xmlns:a16="http://schemas.microsoft.com/office/drawing/2014/main" id="{123AE10F-FAC0-48BE-906F-8184C276B2A9}"/>
              </a:ext>
            </a:extLst>
          </p:cNvPr>
          <p:cNvSpPr/>
          <p:nvPr/>
        </p:nvSpPr>
        <p:spPr>
          <a:xfrm>
            <a:off x="8249335" y="2912803"/>
            <a:ext cx="219955" cy="3132762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0B44B4C7-A353-5F26-F977-69A6A6AFEAB8}"/>
              </a:ext>
            </a:extLst>
          </p:cNvPr>
          <p:cNvSpPr txBox="1"/>
          <p:nvPr/>
        </p:nvSpPr>
        <p:spPr>
          <a:xfrm>
            <a:off x="3224751" y="3695302"/>
            <a:ext cx="84991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/>
              <a:t>Remote router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50E36CD-661C-185D-D187-9C1ED0914943}"/>
              </a:ext>
            </a:extLst>
          </p:cNvPr>
          <p:cNvSpPr txBox="1"/>
          <p:nvPr/>
        </p:nvSpPr>
        <p:spPr>
          <a:xfrm>
            <a:off x="3224751" y="5703636"/>
            <a:ext cx="84991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/>
              <a:t>Remote router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F91EE7BB-D66E-02C1-C337-3EAB8BC27C68}"/>
              </a:ext>
            </a:extLst>
          </p:cNvPr>
          <p:cNvSpPr txBox="1"/>
          <p:nvPr/>
        </p:nvSpPr>
        <p:spPr>
          <a:xfrm>
            <a:off x="5831681" y="4086965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/>
              <a:t>…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273CF4B3-2B8C-2C60-FFD5-76F35495979B}"/>
              </a:ext>
            </a:extLst>
          </p:cNvPr>
          <p:cNvSpPr txBox="1"/>
          <p:nvPr/>
        </p:nvSpPr>
        <p:spPr>
          <a:xfrm>
            <a:off x="8443645" y="4806096"/>
            <a:ext cx="84991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/>
              <a:t>Central router</a:t>
            </a:r>
          </a:p>
        </p:txBody>
      </p:sp>
    </p:spTree>
    <p:extLst>
      <p:ext uri="{BB962C8B-B14F-4D97-AF65-F5344CB8AC3E}">
        <p14:creationId xmlns:p14="http://schemas.microsoft.com/office/powerpoint/2010/main" val="254757578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18CB5524-5524-88E7-57E5-0345E7A63E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Learning Objectives</a:t>
            </a:r>
            <a:endParaRPr lang="en-US" dirty="0"/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924101EE-D03A-C157-5338-33BE55A96D6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887764" y="512763"/>
            <a:ext cx="6789886" cy="5832475"/>
          </a:xfrm>
        </p:spPr>
        <p:txBody>
          <a:bodyPr>
            <a:normAutofit/>
          </a:bodyPr>
          <a:lstStyle/>
          <a:p>
            <a:pPr marL="342900" indent="-342900">
              <a:lnSpc>
                <a:spcPct val="120000"/>
              </a:lnSpc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2800" dirty="0"/>
              <a:t>Understand the technology and use cases of IPsec VPN</a:t>
            </a:r>
          </a:p>
          <a:p>
            <a:pPr marL="342900" indent="-342900">
              <a:lnSpc>
                <a:spcPct val="120000"/>
              </a:lnSpc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2800" dirty="0"/>
              <a:t>Learn to configure and troubleshoot IPsec VPN on MX-ROS-based router</a:t>
            </a:r>
          </a:p>
        </p:txBody>
      </p:sp>
    </p:spTree>
    <p:extLst>
      <p:ext uri="{BB962C8B-B14F-4D97-AF65-F5344CB8AC3E}">
        <p14:creationId xmlns:p14="http://schemas.microsoft.com/office/powerpoint/2010/main" val="379586710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BB616EC-F3A4-54FB-5F29-1BEFF5ED43C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Rectangle: Rounded Corners 104">
            <a:extLst>
              <a:ext uri="{FF2B5EF4-FFF2-40B4-BE49-F238E27FC236}">
                <a16:creationId xmlns:a16="http://schemas.microsoft.com/office/drawing/2014/main" id="{6FC618A2-F1C2-AC96-9863-B8BE697C64A7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394706" y="2512910"/>
            <a:ext cx="5236420" cy="2578638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650" b="1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CE12D03-8FE8-699A-E822-835B26E7D4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Hands-on 2: Gas Network Gaffe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319CFE6-4EDB-3609-120F-C166825BDF50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515920" y="1054459"/>
            <a:ext cx="11161729" cy="158627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1600" dirty="0"/>
              <a:t>Scenario:</a:t>
            </a:r>
          </a:p>
          <a:p>
            <a:pPr marL="0" indent="0">
              <a:buNone/>
            </a:pPr>
            <a:r>
              <a:rPr lang="en-US" sz="1600" dirty="0"/>
              <a:t>You are working on a project with a national LNG provider that connects 200 gas pumping/metering/condition monitoring stations. Your proposed solution is to connect all remote stations to one central location by using IPsec VPNs. Customer attempted to set up a PoC by themselves but could never establish a VPN tunnel. They approach you for further help, providing configuration files for central and remote routers.</a:t>
            </a: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FD6FDA2E-5F65-AC96-593A-06F75CD8129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45498" y="2658802"/>
            <a:ext cx="298571" cy="918571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975A8951-1C24-7CD9-E35C-12185710FE2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911727" y="3897223"/>
            <a:ext cx="450521" cy="1386052"/>
          </a:xfrm>
          <a:prstGeom prst="rect">
            <a:avLst/>
          </a:prstGeom>
        </p:spPr>
      </p:pic>
      <p:sp>
        <p:nvSpPr>
          <p:cNvPr id="26" name="TextBox 25">
            <a:extLst>
              <a:ext uri="{FF2B5EF4-FFF2-40B4-BE49-F238E27FC236}">
                <a16:creationId xmlns:a16="http://schemas.microsoft.com/office/drawing/2014/main" id="{95406599-327D-E5D4-63A9-33B257F92D3E}"/>
              </a:ext>
            </a:extLst>
          </p:cNvPr>
          <p:cNvSpPr txBox="1"/>
          <p:nvPr/>
        </p:nvSpPr>
        <p:spPr>
          <a:xfrm>
            <a:off x="4820906" y="2837997"/>
            <a:ext cx="67197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WAN 1</a:t>
            </a:r>
          </a:p>
        </p:txBody>
      </p:sp>
      <p:pic>
        <p:nvPicPr>
          <p:cNvPr id="29" name="Picture 28">
            <a:extLst>
              <a:ext uri="{FF2B5EF4-FFF2-40B4-BE49-F238E27FC236}">
                <a16:creationId xmlns:a16="http://schemas.microsoft.com/office/drawing/2014/main" id="{3F0B2B46-AB9A-A1C0-5461-39BA34C08AE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175376" y="2737609"/>
            <a:ext cx="409042" cy="748590"/>
          </a:xfrm>
          <a:prstGeom prst="rect">
            <a:avLst/>
          </a:prstGeom>
        </p:spPr>
      </p:pic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9D935C0B-C09B-23B8-8AA8-E228C0E9B354}"/>
              </a:ext>
            </a:extLst>
          </p:cNvPr>
          <p:cNvCxnSpPr>
            <a:cxnSpLocks/>
            <a:stCxn id="17" idx="1"/>
            <a:endCxn id="29" idx="3"/>
          </p:cNvCxnSpPr>
          <p:nvPr/>
        </p:nvCxnSpPr>
        <p:spPr>
          <a:xfrm flipH="1" flipV="1">
            <a:off x="3584418" y="3111904"/>
            <a:ext cx="961080" cy="6184"/>
          </a:xfrm>
          <a:prstGeom prst="line">
            <a:avLst/>
          </a:prstGeom>
          <a:ln w="317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>
            <a:extLst>
              <a:ext uri="{FF2B5EF4-FFF2-40B4-BE49-F238E27FC236}">
                <a16:creationId xmlns:a16="http://schemas.microsoft.com/office/drawing/2014/main" id="{C17C25D1-8E79-2328-E914-760453BB23DB}"/>
              </a:ext>
            </a:extLst>
          </p:cNvPr>
          <p:cNvSpPr txBox="1"/>
          <p:nvPr/>
        </p:nvSpPr>
        <p:spPr>
          <a:xfrm>
            <a:off x="4103505" y="2837997"/>
            <a:ext cx="48282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LAN</a:t>
            </a:r>
          </a:p>
        </p:txBody>
      </p:sp>
      <p:pic>
        <p:nvPicPr>
          <p:cNvPr id="32" name="Picture 31">
            <a:extLst>
              <a:ext uri="{FF2B5EF4-FFF2-40B4-BE49-F238E27FC236}">
                <a16:creationId xmlns:a16="http://schemas.microsoft.com/office/drawing/2014/main" id="{DB96985F-0DBA-283A-9DCC-DC64E9228A0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028671" y="2649917"/>
            <a:ext cx="487680" cy="487680"/>
          </a:xfrm>
          <a:prstGeom prst="rect">
            <a:avLst/>
          </a:prstGeom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id="{C9A33041-F859-38DF-1EB7-B7DA129FB04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024839" y="3088582"/>
            <a:ext cx="487680" cy="487680"/>
          </a:xfrm>
          <a:prstGeom prst="rect">
            <a:avLst/>
          </a:prstGeom>
        </p:spPr>
      </p:pic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62097084-DBCD-C936-C2F6-93FC205FDBAD}"/>
              </a:ext>
            </a:extLst>
          </p:cNvPr>
          <p:cNvCxnSpPr>
            <a:cxnSpLocks/>
            <a:stCxn id="29" idx="1"/>
            <a:endCxn id="32" idx="3"/>
          </p:cNvCxnSpPr>
          <p:nvPr/>
        </p:nvCxnSpPr>
        <p:spPr>
          <a:xfrm flipH="1" flipV="1">
            <a:off x="2516351" y="2893757"/>
            <a:ext cx="659025" cy="218147"/>
          </a:xfrm>
          <a:prstGeom prst="line">
            <a:avLst/>
          </a:prstGeom>
          <a:ln w="317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C16D0DAD-575B-5A1B-B1DE-1951428C8CFE}"/>
              </a:ext>
            </a:extLst>
          </p:cNvPr>
          <p:cNvCxnSpPr>
            <a:cxnSpLocks/>
            <a:stCxn id="29" idx="1"/>
            <a:endCxn id="33" idx="3"/>
          </p:cNvCxnSpPr>
          <p:nvPr/>
        </p:nvCxnSpPr>
        <p:spPr>
          <a:xfrm flipH="1">
            <a:off x="2512519" y="3111904"/>
            <a:ext cx="662857" cy="220518"/>
          </a:xfrm>
          <a:prstGeom prst="line">
            <a:avLst/>
          </a:prstGeom>
          <a:ln w="317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>
            <a:extLst>
              <a:ext uri="{FF2B5EF4-FFF2-40B4-BE49-F238E27FC236}">
                <a16:creationId xmlns:a16="http://schemas.microsoft.com/office/drawing/2014/main" id="{6E9F8331-ED83-2A1B-08FC-24BE5313F0D1}"/>
              </a:ext>
            </a:extLst>
          </p:cNvPr>
          <p:cNvCxnSpPr>
            <a:cxnSpLocks/>
            <a:stCxn id="25" idx="3"/>
            <a:endCxn id="53" idx="1"/>
          </p:cNvCxnSpPr>
          <p:nvPr/>
        </p:nvCxnSpPr>
        <p:spPr>
          <a:xfrm flipV="1">
            <a:off x="10362248" y="4589165"/>
            <a:ext cx="267637" cy="1084"/>
          </a:xfrm>
          <a:prstGeom prst="line">
            <a:avLst/>
          </a:prstGeom>
          <a:ln w="317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TextBox 44">
            <a:extLst>
              <a:ext uri="{FF2B5EF4-FFF2-40B4-BE49-F238E27FC236}">
                <a16:creationId xmlns:a16="http://schemas.microsoft.com/office/drawing/2014/main" id="{62806640-00F5-CB19-62DC-662BA3E51D0A}"/>
              </a:ext>
            </a:extLst>
          </p:cNvPr>
          <p:cNvSpPr txBox="1"/>
          <p:nvPr/>
        </p:nvSpPr>
        <p:spPr>
          <a:xfrm>
            <a:off x="1624485" y="2683680"/>
            <a:ext cx="48282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PC1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6EC6A6ED-D55C-7844-D0C3-4B1ADF4F6DF7}"/>
              </a:ext>
            </a:extLst>
          </p:cNvPr>
          <p:cNvSpPr txBox="1"/>
          <p:nvPr/>
        </p:nvSpPr>
        <p:spPr>
          <a:xfrm>
            <a:off x="1620653" y="3180548"/>
            <a:ext cx="48282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PC2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8A88778E-7312-0D0A-F0BC-FA811016CE9D}"/>
              </a:ext>
            </a:extLst>
          </p:cNvPr>
          <p:cNvSpPr txBox="1"/>
          <p:nvPr/>
        </p:nvSpPr>
        <p:spPr>
          <a:xfrm>
            <a:off x="3120851" y="3494307"/>
            <a:ext cx="51809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SW1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14AEA585-8A50-87E0-D1B7-D604F126B2B9}"/>
              </a:ext>
            </a:extLst>
          </p:cNvPr>
          <p:cNvSpPr txBox="1"/>
          <p:nvPr/>
        </p:nvSpPr>
        <p:spPr>
          <a:xfrm>
            <a:off x="8479493" y="4841547"/>
            <a:ext cx="115127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RKS-G4028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95F5AB4F-6A6D-60F5-B8B6-58711A70BEF5}"/>
              </a:ext>
            </a:extLst>
          </p:cNvPr>
          <p:cNvSpPr txBox="1"/>
          <p:nvPr/>
        </p:nvSpPr>
        <p:spPr>
          <a:xfrm>
            <a:off x="4504667" y="3546992"/>
            <a:ext cx="38023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R1</a:t>
            </a:r>
          </a:p>
        </p:txBody>
      </p:sp>
      <p:pic>
        <p:nvPicPr>
          <p:cNvPr id="53" name="Picture 52" descr="A computer screen with a hexagon and dots&#10;&#10;AI-generated content may be incorrect.">
            <a:extLst>
              <a:ext uri="{FF2B5EF4-FFF2-40B4-BE49-F238E27FC236}">
                <a16:creationId xmlns:a16="http://schemas.microsoft.com/office/drawing/2014/main" id="{D5FA8692-E0DD-8D6C-79EB-10939848277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629885" y="3966045"/>
            <a:ext cx="1246240" cy="1246240"/>
          </a:xfrm>
          <a:prstGeom prst="rect">
            <a:avLst/>
          </a:prstGeom>
        </p:spPr>
      </p:pic>
      <p:sp>
        <p:nvSpPr>
          <p:cNvPr id="54" name="TextBox 53">
            <a:extLst>
              <a:ext uri="{FF2B5EF4-FFF2-40B4-BE49-F238E27FC236}">
                <a16:creationId xmlns:a16="http://schemas.microsoft.com/office/drawing/2014/main" id="{1679841A-5CBB-6F58-628C-FBFDE270B5D0}"/>
              </a:ext>
            </a:extLst>
          </p:cNvPr>
          <p:cNvSpPr txBox="1"/>
          <p:nvPr/>
        </p:nvSpPr>
        <p:spPr>
          <a:xfrm>
            <a:off x="10676201" y="5149324"/>
            <a:ext cx="124624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MXview One</a:t>
            </a:r>
          </a:p>
        </p:txBody>
      </p:sp>
      <p:pic>
        <p:nvPicPr>
          <p:cNvPr id="60" name="Picture 59">
            <a:extLst>
              <a:ext uri="{FF2B5EF4-FFF2-40B4-BE49-F238E27FC236}">
                <a16:creationId xmlns:a16="http://schemas.microsoft.com/office/drawing/2014/main" id="{7FB7D8EB-EF0F-6008-7E55-2E211094509A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346975" y="4297764"/>
            <a:ext cx="1169940" cy="584970"/>
          </a:xfrm>
          <a:prstGeom prst="rect">
            <a:avLst/>
          </a:prstGeom>
        </p:spPr>
      </p:pic>
      <p:cxnSp>
        <p:nvCxnSpPr>
          <p:cNvPr id="75" name="Straight Connector 74">
            <a:extLst>
              <a:ext uri="{FF2B5EF4-FFF2-40B4-BE49-F238E27FC236}">
                <a16:creationId xmlns:a16="http://schemas.microsoft.com/office/drawing/2014/main" id="{CD80768C-4C78-44DD-2FBB-057B540E6447}"/>
              </a:ext>
            </a:extLst>
          </p:cNvPr>
          <p:cNvCxnSpPr>
            <a:cxnSpLocks/>
            <a:stCxn id="60" idx="3"/>
            <a:endCxn id="25" idx="1"/>
          </p:cNvCxnSpPr>
          <p:nvPr/>
        </p:nvCxnSpPr>
        <p:spPr>
          <a:xfrm>
            <a:off x="9516915" y="4590249"/>
            <a:ext cx="394812" cy="0"/>
          </a:xfrm>
          <a:prstGeom prst="line">
            <a:avLst/>
          </a:prstGeom>
          <a:ln w="317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9" name="TextBox 78">
            <a:extLst>
              <a:ext uri="{FF2B5EF4-FFF2-40B4-BE49-F238E27FC236}">
                <a16:creationId xmlns:a16="http://schemas.microsoft.com/office/drawing/2014/main" id="{36F98EF6-FFFE-13A6-D893-803CB27B7ECC}"/>
              </a:ext>
            </a:extLst>
          </p:cNvPr>
          <p:cNvSpPr txBox="1"/>
          <p:nvPr/>
        </p:nvSpPr>
        <p:spPr>
          <a:xfrm>
            <a:off x="9712030" y="5278314"/>
            <a:ext cx="84991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/>
              <a:t>Central router</a:t>
            </a:r>
          </a:p>
        </p:txBody>
      </p:sp>
      <p:pic>
        <p:nvPicPr>
          <p:cNvPr id="86" name="Picture 85">
            <a:extLst>
              <a:ext uri="{FF2B5EF4-FFF2-40B4-BE49-F238E27FC236}">
                <a16:creationId xmlns:a16="http://schemas.microsoft.com/office/drawing/2014/main" id="{496195DB-BE02-F441-CD58-91CD350FCA5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45498" y="3926359"/>
            <a:ext cx="298571" cy="918571"/>
          </a:xfrm>
          <a:prstGeom prst="rect">
            <a:avLst/>
          </a:prstGeom>
        </p:spPr>
      </p:pic>
      <p:sp>
        <p:nvSpPr>
          <p:cNvPr id="87" name="TextBox 86">
            <a:extLst>
              <a:ext uri="{FF2B5EF4-FFF2-40B4-BE49-F238E27FC236}">
                <a16:creationId xmlns:a16="http://schemas.microsoft.com/office/drawing/2014/main" id="{6769CDB2-C581-6836-B8E5-50AE7CED0669}"/>
              </a:ext>
            </a:extLst>
          </p:cNvPr>
          <p:cNvSpPr txBox="1"/>
          <p:nvPr/>
        </p:nvSpPr>
        <p:spPr>
          <a:xfrm>
            <a:off x="4820906" y="4105554"/>
            <a:ext cx="67197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WAN 1</a:t>
            </a:r>
          </a:p>
        </p:txBody>
      </p:sp>
      <p:pic>
        <p:nvPicPr>
          <p:cNvPr id="88" name="Picture 87">
            <a:extLst>
              <a:ext uri="{FF2B5EF4-FFF2-40B4-BE49-F238E27FC236}">
                <a16:creationId xmlns:a16="http://schemas.microsoft.com/office/drawing/2014/main" id="{FA44BE45-4963-F603-2CB3-53BECF5546B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175376" y="4005166"/>
            <a:ext cx="409042" cy="748590"/>
          </a:xfrm>
          <a:prstGeom prst="rect">
            <a:avLst/>
          </a:prstGeom>
        </p:spPr>
      </p:pic>
      <p:cxnSp>
        <p:nvCxnSpPr>
          <p:cNvPr id="89" name="Straight Connector 88">
            <a:extLst>
              <a:ext uri="{FF2B5EF4-FFF2-40B4-BE49-F238E27FC236}">
                <a16:creationId xmlns:a16="http://schemas.microsoft.com/office/drawing/2014/main" id="{054D99B2-3084-F87A-EC0A-EACDAC51EA05}"/>
              </a:ext>
            </a:extLst>
          </p:cNvPr>
          <p:cNvCxnSpPr>
            <a:cxnSpLocks/>
            <a:stCxn id="86" idx="1"/>
            <a:endCxn id="88" idx="3"/>
          </p:cNvCxnSpPr>
          <p:nvPr/>
        </p:nvCxnSpPr>
        <p:spPr>
          <a:xfrm flipH="1" flipV="1">
            <a:off x="3584418" y="4379461"/>
            <a:ext cx="961080" cy="6184"/>
          </a:xfrm>
          <a:prstGeom prst="line">
            <a:avLst/>
          </a:prstGeom>
          <a:ln w="317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0" name="TextBox 89">
            <a:extLst>
              <a:ext uri="{FF2B5EF4-FFF2-40B4-BE49-F238E27FC236}">
                <a16:creationId xmlns:a16="http://schemas.microsoft.com/office/drawing/2014/main" id="{FD6CE05C-6EFD-D648-15C4-3BC94B77A8C0}"/>
              </a:ext>
            </a:extLst>
          </p:cNvPr>
          <p:cNvSpPr txBox="1"/>
          <p:nvPr/>
        </p:nvSpPr>
        <p:spPr>
          <a:xfrm>
            <a:off x="4103505" y="4105554"/>
            <a:ext cx="48282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LAN</a:t>
            </a:r>
          </a:p>
        </p:txBody>
      </p:sp>
      <p:pic>
        <p:nvPicPr>
          <p:cNvPr id="91" name="Picture 90">
            <a:extLst>
              <a:ext uri="{FF2B5EF4-FFF2-40B4-BE49-F238E27FC236}">
                <a16:creationId xmlns:a16="http://schemas.microsoft.com/office/drawing/2014/main" id="{EFFDCBC8-C353-3626-0DD5-4FB0A1BC281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028671" y="3917474"/>
            <a:ext cx="487680" cy="487680"/>
          </a:xfrm>
          <a:prstGeom prst="rect">
            <a:avLst/>
          </a:prstGeom>
        </p:spPr>
      </p:pic>
      <p:pic>
        <p:nvPicPr>
          <p:cNvPr id="92" name="Picture 91">
            <a:extLst>
              <a:ext uri="{FF2B5EF4-FFF2-40B4-BE49-F238E27FC236}">
                <a16:creationId xmlns:a16="http://schemas.microsoft.com/office/drawing/2014/main" id="{DC4D903F-3D24-BDC8-68DF-D5257DA30FE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024839" y="4356139"/>
            <a:ext cx="487680" cy="487680"/>
          </a:xfrm>
          <a:prstGeom prst="rect">
            <a:avLst/>
          </a:prstGeom>
        </p:spPr>
      </p:pic>
      <p:cxnSp>
        <p:nvCxnSpPr>
          <p:cNvPr id="93" name="Straight Connector 92">
            <a:extLst>
              <a:ext uri="{FF2B5EF4-FFF2-40B4-BE49-F238E27FC236}">
                <a16:creationId xmlns:a16="http://schemas.microsoft.com/office/drawing/2014/main" id="{39C0BFB4-C2B4-BF5E-CB1E-2EAB5D97029C}"/>
              </a:ext>
            </a:extLst>
          </p:cNvPr>
          <p:cNvCxnSpPr>
            <a:cxnSpLocks/>
            <a:stCxn id="88" idx="1"/>
            <a:endCxn id="91" idx="3"/>
          </p:cNvCxnSpPr>
          <p:nvPr/>
        </p:nvCxnSpPr>
        <p:spPr>
          <a:xfrm flipH="1" flipV="1">
            <a:off x="2516351" y="4161314"/>
            <a:ext cx="659025" cy="218147"/>
          </a:xfrm>
          <a:prstGeom prst="line">
            <a:avLst/>
          </a:prstGeom>
          <a:ln w="317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4" name="Straight Connector 93">
            <a:extLst>
              <a:ext uri="{FF2B5EF4-FFF2-40B4-BE49-F238E27FC236}">
                <a16:creationId xmlns:a16="http://schemas.microsoft.com/office/drawing/2014/main" id="{E5A89EFC-F66F-2542-2077-E2B70506A35C}"/>
              </a:ext>
            </a:extLst>
          </p:cNvPr>
          <p:cNvCxnSpPr>
            <a:cxnSpLocks/>
            <a:stCxn id="88" idx="1"/>
            <a:endCxn id="92" idx="3"/>
          </p:cNvCxnSpPr>
          <p:nvPr/>
        </p:nvCxnSpPr>
        <p:spPr>
          <a:xfrm flipH="1">
            <a:off x="2512519" y="4379461"/>
            <a:ext cx="662857" cy="220518"/>
          </a:xfrm>
          <a:prstGeom prst="line">
            <a:avLst/>
          </a:prstGeom>
          <a:ln w="317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5" name="TextBox 94">
            <a:extLst>
              <a:ext uri="{FF2B5EF4-FFF2-40B4-BE49-F238E27FC236}">
                <a16:creationId xmlns:a16="http://schemas.microsoft.com/office/drawing/2014/main" id="{BA414709-5301-EB2F-2513-B3B1139ECD33}"/>
              </a:ext>
            </a:extLst>
          </p:cNvPr>
          <p:cNvSpPr txBox="1"/>
          <p:nvPr/>
        </p:nvSpPr>
        <p:spPr>
          <a:xfrm>
            <a:off x="1624485" y="3951237"/>
            <a:ext cx="48282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PC3</a:t>
            </a:r>
          </a:p>
        </p:txBody>
      </p:sp>
      <p:sp>
        <p:nvSpPr>
          <p:cNvPr id="96" name="TextBox 95">
            <a:extLst>
              <a:ext uri="{FF2B5EF4-FFF2-40B4-BE49-F238E27FC236}">
                <a16:creationId xmlns:a16="http://schemas.microsoft.com/office/drawing/2014/main" id="{F4824DCE-F290-0E0C-219F-437FC716A288}"/>
              </a:ext>
            </a:extLst>
          </p:cNvPr>
          <p:cNvSpPr txBox="1"/>
          <p:nvPr/>
        </p:nvSpPr>
        <p:spPr>
          <a:xfrm>
            <a:off x="1620653" y="4448105"/>
            <a:ext cx="48282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PC4</a:t>
            </a:r>
          </a:p>
        </p:txBody>
      </p:sp>
      <p:sp>
        <p:nvSpPr>
          <p:cNvPr id="97" name="TextBox 96">
            <a:extLst>
              <a:ext uri="{FF2B5EF4-FFF2-40B4-BE49-F238E27FC236}">
                <a16:creationId xmlns:a16="http://schemas.microsoft.com/office/drawing/2014/main" id="{9D1C5B8D-90D1-5A7A-BC13-07543F2A2839}"/>
              </a:ext>
            </a:extLst>
          </p:cNvPr>
          <p:cNvSpPr txBox="1"/>
          <p:nvPr/>
        </p:nvSpPr>
        <p:spPr>
          <a:xfrm>
            <a:off x="3120851" y="4761864"/>
            <a:ext cx="51809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SW2</a:t>
            </a:r>
          </a:p>
        </p:txBody>
      </p:sp>
      <p:sp>
        <p:nvSpPr>
          <p:cNvPr id="98" name="TextBox 97">
            <a:extLst>
              <a:ext uri="{FF2B5EF4-FFF2-40B4-BE49-F238E27FC236}">
                <a16:creationId xmlns:a16="http://schemas.microsoft.com/office/drawing/2014/main" id="{B222FBD5-88D6-9550-5517-F2548C6E50F8}"/>
              </a:ext>
            </a:extLst>
          </p:cNvPr>
          <p:cNvSpPr txBox="1"/>
          <p:nvPr/>
        </p:nvSpPr>
        <p:spPr>
          <a:xfrm>
            <a:off x="4504667" y="4814549"/>
            <a:ext cx="38023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R2</a:t>
            </a:r>
          </a:p>
        </p:txBody>
      </p:sp>
      <p:cxnSp>
        <p:nvCxnSpPr>
          <p:cNvPr id="99" name="Straight Connector 98">
            <a:extLst>
              <a:ext uri="{FF2B5EF4-FFF2-40B4-BE49-F238E27FC236}">
                <a16:creationId xmlns:a16="http://schemas.microsoft.com/office/drawing/2014/main" id="{3069DAAE-C00B-AE7D-62B8-301CB943867A}"/>
              </a:ext>
            </a:extLst>
          </p:cNvPr>
          <p:cNvCxnSpPr>
            <a:cxnSpLocks/>
            <a:stCxn id="17" idx="3"/>
            <a:endCxn id="60" idx="1"/>
          </p:cNvCxnSpPr>
          <p:nvPr/>
        </p:nvCxnSpPr>
        <p:spPr>
          <a:xfrm>
            <a:off x="4844069" y="3118088"/>
            <a:ext cx="3502906" cy="1472161"/>
          </a:xfrm>
          <a:prstGeom prst="line">
            <a:avLst/>
          </a:prstGeom>
          <a:ln w="3175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" name="Straight Connector 101">
            <a:extLst>
              <a:ext uri="{FF2B5EF4-FFF2-40B4-BE49-F238E27FC236}">
                <a16:creationId xmlns:a16="http://schemas.microsoft.com/office/drawing/2014/main" id="{4CA29711-6F06-5EB2-C85C-B1DA50C11C4F}"/>
              </a:ext>
            </a:extLst>
          </p:cNvPr>
          <p:cNvCxnSpPr>
            <a:cxnSpLocks/>
            <a:stCxn id="60" idx="1"/>
            <a:endCxn id="86" idx="3"/>
          </p:cNvCxnSpPr>
          <p:nvPr/>
        </p:nvCxnSpPr>
        <p:spPr>
          <a:xfrm flipH="1" flipV="1">
            <a:off x="4844069" y="4385645"/>
            <a:ext cx="3502906" cy="204604"/>
          </a:xfrm>
          <a:prstGeom prst="line">
            <a:avLst/>
          </a:prstGeom>
          <a:ln w="3175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6" name="TextBox 105">
            <a:extLst>
              <a:ext uri="{FF2B5EF4-FFF2-40B4-BE49-F238E27FC236}">
                <a16:creationId xmlns:a16="http://schemas.microsoft.com/office/drawing/2014/main" id="{0DD948D1-B74A-A74F-9DAF-3765529BF901}"/>
              </a:ext>
            </a:extLst>
          </p:cNvPr>
          <p:cNvSpPr txBox="1"/>
          <p:nvPr/>
        </p:nvSpPr>
        <p:spPr>
          <a:xfrm>
            <a:off x="486478" y="3584737"/>
            <a:ext cx="113315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/>
              <a:t>Table 1</a:t>
            </a:r>
          </a:p>
        </p:txBody>
      </p:sp>
      <p:sp>
        <p:nvSpPr>
          <p:cNvPr id="107" name="Rectangle: Rounded Corners 106">
            <a:extLst>
              <a:ext uri="{FF2B5EF4-FFF2-40B4-BE49-F238E27FC236}">
                <a16:creationId xmlns:a16="http://schemas.microsoft.com/office/drawing/2014/main" id="{586ED52D-0FBE-D4E5-B780-070624300703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394706" y="5562232"/>
            <a:ext cx="5236420" cy="873432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650" b="1" dirty="0"/>
          </a:p>
        </p:txBody>
      </p:sp>
      <p:sp>
        <p:nvSpPr>
          <p:cNvPr id="108" name="TextBox 107">
            <a:extLst>
              <a:ext uri="{FF2B5EF4-FFF2-40B4-BE49-F238E27FC236}">
                <a16:creationId xmlns:a16="http://schemas.microsoft.com/office/drawing/2014/main" id="{F77A4FEA-BDBA-9CD8-863B-86857A2AAACF}"/>
              </a:ext>
            </a:extLst>
          </p:cNvPr>
          <p:cNvSpPr txBox="1"/>
          <p:nvPr/>
        </p:nvSpPr>
        <p:spPr>
          <a:xfrm>
            <a:off x="515920" y="5809521"/>
            <a:ext cx="113315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/>
              <a:t>Table 9</a:t>
            </a:r>
          </a:p>
        </p:txBody>
      </p:sp>
      <p:cxnSp>
        <p:nvCxnSpPr>
          <p:cNvPr id="109" name="Straight Connector 108">
            <a:extLst>
              <a:ext uri="{FF2B5EF4-FFF2-40B4-BE49-F238E27FC236}">
                <a16:creationId xmlns:a16="http://schemas.microsoft.com/office/drawing/2014/main" id="{7D5F3D5B-B0EC-8FCE-9D43-92ED79A247A6}"/>
              </a:ext>
            </a:extLst>
          </p:cNvPr>
          <p:cNvCxnSpPr>
            <a:cxnSpLocks/>
            <a:endCxn id="60" idx="1"/>
          </p:cNvCxnSpPr>
          <p:nvPr/>
        </p:nvCxnSpPr>
        <p:spPr>
          <a:xfrm flipV="1">
            <a:off x="5613565" y="4590249"/>
            <a:ext cx="2733410" cy="1219272"/>
          </a:xfrm>
          <a:prstGeom prst="line">
            <a:avLst/>
          </a:prstGeom>
          <a:ln w="3175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2" name="Straight Connector 111">
            <a:extLst>
              <a:ext uri="{FF2B5EF4-FFF2-40B4-BE49-F238E27FC236}">
                <a16:creationId xmlns:a16="http://schemas.microsoft.com/office/drawing/2014/main" id="{9C4ED92E-7CDD-09B5-78A3-9F321AC5FA42}"/>
              </a:ext>
            </a:extLst>
          </p:cNvPr>
          <p:cNvCxnSpPr>
            <a:cxnSpLocks/>
            <a:endCxn id="60" idx="1"/>
          </p:cNvCxnSpPr>
          <p:nvPr/>
        </p:nvCxnSpPr>
        <p:spPr>
          <a:xfrm flipV="1">
            <a:off x="5613565" y="4590249"/>
            <a:ext cx="2733410" cy="1680975"/>
          </a:xfrm>
          <a:prstGeom prst="line">
            <a:avLst/>
          </a:prstGeom>
          <a:ln w="3175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5" name="TextBox 114">
            <a:extLst>
              <a:ext uri="{FF2B5EF4-FFF2-40B4-BE49-F238E27FC236}">
                <a16:creationId xmlns:a16="http://schemas.microsoft.com/office/drawing/2014/main" id="{02C4FF32-EE86-6EB8-3B48-A7A9FC5DBC86}"/>
              </a:ext>
            </a:extLst>
          </p:cNvPr>
          <p:cNvSpPr txBox="1"/>
          <p:nvPr/>
        </p:nvSpPr>
        <p:spPr>
          <a:xfrm>
            <a:off x="2649286" y="4891862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/>
              <a:t>…</a:t>
            </a:r>
          </a:p>
        </p:txBody>
      </p:sp>
      <p:sp>
        <p:nvSpPr>
          <p:cNvPr id="118" name="TextBox 117">
            <a:extLst>
              <a:ext uri="{FF2B5EF4-FFF2-40B4-BE49-F238E27FC236}">
                <a16:creationId xmlns:a16="http://schemas.microsoft.com/office/drawing/2014/main" id="{155E31CB-1653-8B57-810A-F8F0533201FB}"/>
              </a:ext>
            </a:extLst>
          </p:cNvPr>
          <p:cNvSpPr txBox="1"/>
          <p:nvPr/>
        </p:nvSpPr>
        <p:spPr>
          <a:xfrm>
            <a:off x="6362922" y="3546991"/>
            <a:ext cx="56938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IPsec</a:t>
            </a:r>
          </a:p>
        </p:txBody>
      </p:sp>
      <p:sp>
        <p:nvSpPr>
          <p:cNvPr id="119" name="TextBox 118">
            <a:extLst>
              <a:ext uri="{FF2B5EF4-FFF2-40B4-BE49-F238E27FC236}">
                <a16:creationId xmlns:a16="http://schemas.microsoft.com/office/drawing/2014/main" id="{BDD1455B-7888-D912-AD99-74E1EDFEC6E2}"/>
              </a:ext>
            </a:extLst>
          </p:cNvPr>
          <p:cNvSpPr txBox="1"/>
          <p:nvPr/>
        </p:nvSpPr>
        <p:spPr>
          <a:xfrm>
            <a:off x="6212836" y="4236974"/>
            <a:ext cx="56938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IPsec</a:t>
            </a:r>
          </a:p>
        </p:txBody>
      </p:sp>
      <p:sp>
        <p:nvSpPr>
          <p:cNvPr id="120" name="TextBox 119">
            <a:extLst>
              <a:ext uri="{FF2B5EF4-FFF2-40B4-BE49-F238E27FC236}">
                <a16:creationId xmlns:a16="http://schemas.microsoft.com/office/drawing/2014/main" id="{47DF6250-3DB1-3BBA-B74E-62C5825F111B}"/>
              </a:ext>
            </a:extLst>
          </p:cNvPr>
          <p:cNvSpPr txBox="1"/>
          <p:nvPr/>
        </p:nvSpPr>
        <p:spPr>
          <a:xfrm>
            <a:off x="5980074" y="5199885"/>
            <a:ext cx="56938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IPsec</a:t>
            </a:r>
          </a:p>
        </p:txBody>
      </p:sp>
      <p:sp>
        <p:nvSpPr>
          <p:cNvPr id="121" name="TextBox 120">
            <a:extLst>
              <a:ext uri="{FF2B5EF4-FFF2-40B4-BE49-F238E27FC236}">
                <a16:creationId xmlns:a16="http://schemas.microsoft.com/office/drawing/2014/main" id="{6F420369-CBAB-42FF-A037-FD446DF8633F}"/>
              </a:ext>
            </a:extLst>
          </p:cNvPr>
          <p:cNvSpPr txBox="1"/>
          <p:nvPr/>
        </p:nvSpPr>
        <p:spPr>
          <a:xfrm>
            <a:off x="6497529" y="5632859"/>
            <a:ext cx="56938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IPsec</a:t>
            </a:r>
          </a:p>
        </p:txBody>
      </p:sp>
    </p:spTree>
    <p:extLst>
      <p:ext uri="{BB962C8B-B14F-4D97-AF65-F5344CB8AC3E}">
        <p14:creationId xmlns:p14="http://schemas.microsoft.com/office/powerpoint/2010/main" val="394311489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BA0CD57-1AC3-2668-3F3D-6ECB180C50B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8A96BC-A5A3-2E19-E64D-FE223A4103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Hands-on 2: Gas Network Gaffe</a:t>
            </a: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CA02FEB7-61D6-EBEA-3265-84CBCD1E901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66090895"/>
              </p:ext>
            </p:extLst>
          </p:nvPr>
        </p:nvGraphicFramePr>
        <p:xfrm>
          <a:off x="516777" y="1208998"/>
          <a:ext cx="5333998" cy="32689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66999">
                  <a:extLst>
                    <a:ext uri="{9D8B030D-6E8A-4147-A177-3AD203B41FA5}">
                      <a16:colId xmlns:a16="http://schemas.microsoft.com/office/drawing/2014/main" val="316507947"/>
                    </a:ext>
                  </a:extLst>
                </a:gridCol>
                <a:gridCol w="2666999">
                  <a:extLst>
                    <a:ext uri="{9D8B030D-6E8A-4147-A177-3AD203B41FA5}">
                      <a16:colId xmlns:a16="http://schemas.microsoft.com/office/drawing/2014/main" val="1140049179"/>
                    </a:ext>
                  </a:extLst>
                </a:gridCol>
              </a:tblGrid>
              <a:tr h="184275">
                <a:tc>
                  <a:txBody>
                    <a:bodyPr/>
                    <a:lstStyle/>
                    <a:p>
                      <a:r>
                        <a:rPr lang="en-US" sz="1050" dirty="0"/>
                        <a:t>Device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50"/>
                        <a:t>IP address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7676937"/>
                  </a:ext>
                </a:extLst>
              </a:tr>
              <a:tr h="184275">
                <a:tc>
                  <a:txBody>
                    <a:bodyPr/>
                    <a:lstStyle/>
                    <a:p>
                      <a:r>
                        <a:rPr lang="en-US" sz="1050" dirty="0"/>
                        <a:t>R1 WAN1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50" dirty="0"/>
                        <a:t>10.0.0.(2*T-1)/24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08642738"/>
                  </a:ext>
                </a:extLst>
              </a:tr>
              <a:tr h="184275">
                <a:tc>
                  <a:txBody>
                    <a:bodyPr/>
                    <a:lstStyle/>
                    <a:p>
                      <a:r>
                        <a:rPr lang="en-US" sz="1050" dirty="0"/>
                        <a:t>R1 LAN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50" dirty="0"/>
                        <a:t>192.168.TG.254/24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86433839"/>
                  </a:ext>
                </a:extLst>
              </a:tr>
              <a:tr h="184275">
                <a:tc>
                  <a:txBody>
                    <a:bodyPr/>
                    <a:lstStyle/>
                    <a:p>
                      <a:r>
                        <a:rPr lang="en-US" sz="1050" dirty="0"/>
                        <a:t>R2 WAN1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50" dirty="0"/>
                        <a:t>10.0.0.(2*T)/24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73192773"/>
                  </a:ext>
                </a:extLst>
              </a:tr>
              <a:tr h="184275">
                <a:tc>
                  <a:txBody>
                    <a:bodyPr/>
                    <a:lstStyle/>
                    <a:p>
                      <a:r>
                        <a:rPr lang="en-US" sz="1050" dirty="0"/>
                        <a:t>R2 LAN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dirty="0"/>
                        <a:t>192.168.TG.254/24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32352099"/>
                  </a:ext>
                </a:extLst>
              </a:tr>
              <a:tr h="184275">
                <a:tc>
                  <a:txBody>
                    <a:bodyPr/>
                    <a:lstStyle/>
                    <a:p>
                      <a:r>
                        <a:rPr lang="en-US" sz="1050" dirty="0"/>
                        <a:t>SW 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50" dirty="0"/>
                        <a:t>192.168.TG.1/24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25741069"/>
                  </a:ext>
                </a:extLst>
              </a:tr>
              <a:tr h="184275">
                <a:tc>
                  <a:txBody>
                    <a:bodyPr/>
                    <a:lstStyle/>
                    <a:p>
                      <a:r>
                        <a:rPr lang="en-US" sz="1050" dirty="0"/>
                        <a:t>PC 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50" dirty="0"/>
                        <a:t>192.168.TG.2/24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30990804"/>
                  </a:ext>
                </a:extLst>
              </a:tr>
              <a:tr h="184275">
                <a:tc>
                  <a:txBody>
                    <a:bodyPr/>
                    <a:lstStyle/>
                    <a:p>
                      <a:r>
                        <a:rPr lang="en-US" sz="1050" dirty="0"/>
                        <a:t>PC 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50" dirty="0"/>
                        <a:t>192.168.TG.3/24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85752243"/>
                  </a:ext>
                </a:extLst>
              </a:tr>
              <a:tr h="184275">
                <a:tc>
                  <a:txBody>
                    <a:bodyPr/>
                    <a:lstStyle/>
                    <a:p>
                      <a:r>
                        <a:rPr lang="en-US" sz="1050" dirty="0"/>
                        <a:t>SW 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50" dirty="0"/>
                        <a:t>192.168.TG.1/24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32395096"/>
                  </a:ext>
                </a:extLst>
              </a:tr>
              <a:tr h="184275">
                <a:tc>
                  <a:txBody>
                    <a:bodyPr/>
                    <a:lstStyle/>
                    <a:p>
                      <a:r>
                        <a:rPr lang="en-US" sz="1050" dirty="0"/>
                        <a:t>PC 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50" dirty="0"/>
                        <a:t>192.168.TG.2/24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66441189"/>
                  </a:ext>
                </a:extLst>
              </a:tr>
              <a:tr h="184275">
                <a:tc>
                  <a:txBody>
                    <a:bodyPr/>
                    <a:lstStyle/>
                    <a:p>
                      <a:r>
                        <a:rPr lang="en-US" sz="1050" dirty="0"/>
                        <a:t>PC 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50" dirty="0"/>
                        <a:t>192.168.TG.3/24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67851140"/>
                  </a:ext>
                </a:extLst>
              </a:tr>
              <a:tr h="184275">
                <a:tc>
                  <a:txBody>
                    <a:bodyPr/>
                    <a:lstStyle/>
                    <a:p>
                      <a:r>
                        <a:rPr lang="en-US" sz="1050" dirty="0"/>
                        <a:t>Central router WAN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50" dirty="0"/>
                        <a:t>10.0.0.100/24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42436721"/>
                  </a:ext>
                </a:extLst>
              </a:tr>
              <a:tr h="184275">
                <a:tc>
                  <a:txBody>
                    <a:bodyPr/>
                    <a:lstStyle/>
                    <a:p>
                      <a:r>
                        <a:rPr lang="en-US" sz="1050" dirty="0"/>
                        <a:t>MXview One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50" dirty="0"/>
                        <a:t>192.168.0.100/24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65127393"/>
                  </a:ext>
                </a:extLst>
              </a:tr>
            </a:tbl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id="{CDE3A85C-4C79-6909-3159-5EE589B39C10}"/>
              </a:ext>
            </a:extLst>
          </p:cNvPr>
          <p:cNvSpPr txBox="1"/>
          <p:nvPr/>
        </p:nvSpPr>
        <p:spPr>
          <a:xfrm>
            <a:off x="8981193" y="396197"/>
            <a:ext cx="2850460" cy="6669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T </a:t>
            </a:r>
            <a:r>
              <a:rPr lang="en-US" dirty="0">
                <a:sym typeface="Wingdings" panose="05000000000000000000" pitchFamily="2" charset="2"/>
              </a:rPr>
              <a:t> Table number (1-9)</a:t>
            </a:r>
          </a:p>
          <a:p>
            <a:r>
              <a:rPr lang="en-US" dirty="0">
                <a:sym typeface="Wingdings" panose="05000000000000000000" pitchFamily="2" charset="2"/>
              </a:rPr>
              <a:t>G  Group number (1-2)</a:t>
            </a:r>
            <a:endParaRPr lang="en-US" dirty="0"/>
          </a:p>
        </p:txBody>
      </p:sp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B6A1CD73-6842-4C26-D218-65F4C1CC33A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51887188"/>
              </p:ext>
            </p:extLst>
          </p:nvPr>
        </p:nvGraphicFramePr>
        <p:xfrm>
          <a:off x="6497655" y="1208999"/>
          <a:ext cx="5333998" cy="32689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66999">
                  <a:extLst>
                    <a:ext uri="{9D8B030D-6E8A-4147-A177-3AD203B41FA5}">
                      <a16:colId xmlns:a16="http://schemas.microsoft.com/office/drawing/2014/main" val="316507947"/>
                    </a:ext>
                  </a:extLst>
                </a:gridCol>
                <a:gridCol w="2666999">
                  <a:extLst>
                    <a:ext uri="{9D8B030D-6E8A-4147-A177-3AD203B41FA5}">
                      <a16:colId xmlns:a16="http://schemas.microsoft.com/office/drawing/2014/main" val="1140049179"/>
                    </a:ext>
                  </a:extLst>
                </a:gridCol>
              </a:tblGrid>
              <a:tr h="217218">
                <a:tc>
                  <a:txBody>
                    <a:bodyPr/>
                    <a:lstStyle/>
                    <a:p>
                      <a:r>
                        <a:rPr lang="en-US" sz="1050" dirty="0"/>
                        <a:t>Device Table 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50"/>
                        <a:t>IP address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7676937"/>
                  </a:ext>
                </a:extLst>
              </a:tr>
              <a:tr h="217218">
                <a:tc>
                  <a:txBody>
                    <a:bodyPr/>
                    <a:lstStyle/>
                    <a:p>
                      <a:r>
                        <a:rPr lang="en-US" sz="1050" dirty="0"/>
                        <a:t>R1 WAN1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50" dirty="0"/>
                        <a:t>10.0.0.9/24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08642738"/>
                  </a:ext>
                </a:extLst>
              </a:tr>
              <a:tr h="217218">
                <a:tc>
                  <a:txBody>
                    <a:bodyPr/>
                    <a:lstStyle/>
                    <a:p>
                      <a:r>
                        <a:rPr lang="en-US" sz="1050" dirty="0"/>
                        <a:t>R1 LAN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50" dirty="0"/>
                        <a:t>192.168.51.254/24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86433839"/>
                  </a:ext>
                </a:extLst>
              </a:tr>
              <a:tr h="217218">
                <a:tc>
                  <a:txBody>
                    <a:bodyPr/>
                    <a:lstStyle/>
                    <a:p>
                      <a:r>
                        <a:rPr lang="en-US" sz="1050" dirty="0"/>
                        <a:t>R2 WAN1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50" dirty="0"/>
                        <a:t>10.0.0.10/24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73192773"/>
                  </a:ext>
                </a:extLst>
              </a:tr>
              <a:tr h="217218">
                <a:tc>
                  <a:txBody>
                    <a:bodyPr/>
                    <a:lstStyle/>
                    <a:p>
                      <a:r>
                        <a:rPr lang="en-US" sz="1050" dirty="0"/>
                        <a:t>R2 LAN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dirty="0"/>
                        <a:t>192.168.52.254/24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32352099"/>
                  </a:ext>
                </a:extLst>
              </a:tr>
              <a:tr h="217218">
                <a:tc>
                  <a:txBody>
                    <a:bodyPr/>
                    <a:lstStyle/>
                    <a:p>
                      <a:r>
                        <a:rPr lang="en-US" sz="1050" dirty="0"/>
                        <a:t>SW 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50" dirty="0"/>
                        <a:t>192.168.51.1/24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25741069"/>
                  </a:ext>
                </a:extLst>
              </a:tr>
              <a:tr h="217218">
                <a:tc>
                  <a:txBody>
                    <a:bodyPr/>
                    <a:lstStyle/>
                    <a:p>
                      <a:r>
                        <a:rPr lang="en-US" sz="1050" dirty="0"/>
                        <a:t>PC 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50" dirty="0"/>
                        <a:t>192.168.51.2/24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30990804"/>
                  </a:ext>
                </a:extLst>
              </a:tr>
              <a:tr h="217218">
                <a:tc>
                  <a:txBody>
                    <a:bodyPr/>
                    <a:lstStyle/>
                    <a:p>
                      <a:r>
                        <a:rPr lang="en-US" sz="1050" dirty="0"/>
                        <a:t>PC 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50" dirty="0"/>
                        <a:t>192.168.51.3/24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85752243"/>
                  </a:ext>
                </a:extLst>
              </a:tr>
              <a:tr h="217218">
                <a:tc>
                  <a:txBody>
                    <a:bodyPr/>
                    <a:lstStyle/>
                    <a:p>
                      <a:r>
                        <a:rPr lang="en-US" sz="1050" dirty="0"/>
                        <a:t>SW 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50" dirty="0"/>
                        <a:t>192.168.52.1/24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32395096"/>
                  </a:ext>
                </a:extLst>
              </a:tr>
              <a:tr h="217218">
                <a:tc>
                  <a:txBody>
                    <a:bodyPr/>
                    <a:lstStyle/>
                    <a:p>
                      <a:r>
                        <a:rPr lang="en-US" sz="1050" dirty="0"/>
                        <a:t>PC 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50" dirty="0"/>
                        <a:t>192.168.52.2/24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66441189"/>
                  </a:ext>
                </a:extLst>
              </a:tr>
              <a:tr h="217218">
                <a:tc>
                  <a:txBody>
                    <a:bodyPr/>
                    <a:lstStyle/>
                    <a:p>
                      <a:r>
                        <a:rPr lang="en-US" sz="1050" dirty="0"/>
                        <a:t>PC 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50" dirty="0"/>
                        <a:t>192.168.52.3/24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67851140"/>
                  </a:ext>
                </a:extLst>
              </a:tr>
              <a:tr h="217218">
                <a:tc>
                  <a:txBody>
                    <a:bodyPr/>
                    <a:lstStyle/>
                    <a:p>
                      <a:r>
                        <a:rPr lang="en-US" sz="1050" dirty="0"/>
                        <a:t>Central router WAN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50" dirty="0"/>
                        <a:t>10.0.0.100/24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41582114"/>
                  </a:ext>
                </a:extLst>
              </a:tr>
              <a:tr h="217218">
                <a:tc>
                  <a:txBody>
                    <a:bodyPr/>
                    <a:lstStyle/>
                    <a:p>
                      <a:r>
                        <a:rPr lang="en-US" sz="1050" dirty="0"/>
                        <a:t>MXview One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50" dirty="0"/>
                        <a:t>192.168.0.100/24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70284842"/>
                  </a:ext>
                </a:extLst>
              </a:tr>
            </a:tbl>
          </a:graphicData>
        </a:graphic>
      </p:graphicFrame>
      <p:pic>
        <p:nvPicPr>
          <p:cNvPr id="4" name="Picture 3">
            <a:extLst>
              <a:ext uri="{FF2B5EF4-FFF2-40B4-BE49-F238E27FC236}">
                <a16:creationId xmlns:a16="http://schemas.microsoft.com/office/drawing/2014/main" id="{4BFAA409-E980-D3F5-6121-45BEFF3DC28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45498" y="4549191"/>
            <a:ext cx="298571" cy="918571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EC85F6DE-9F17-E05B-A72F-2F0BBB07D48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11727" y="4877402"/>
            <a:ext cx="450521" cy="1386052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D98F78B8-E31B-F3AD-7EA0-0993C877DAFA}"/>
              </a:ext>
            </a:extLst>
          </p:cNvPr>
          <p:cNvSpPr txBox="1"/>
          <p:nvPr/>
        </p:nvSpPr>
        <p:spPr>
          <a:xfrm>
            <a:off x="4820906" y="4728386"/>
            <a:ext cx="67197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WAN 1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6A940095-5A4D-BE39-998F-037F5CB6CF9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75376" y="4627998"/>
            <a:ext cx="409042" cy="748590"/>
          </a:xfrm>
          <a:prstGeom prst="rect">
            <a:avLst/>
          </a:prstGeom>
        </p:spPr>
      </p:pic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1DC4C6A3-6E6B-DF90-1F2A-7FC6AF6BA046}"/>
              </a:ext>
            </a:extLst>
          </p:cNvPr>
          <p:cNvCxnSpPr>
            <a:cxnSpLocks/>
            <a:stCxn id="4" idx="1"/>
            <a:endCxn id="16" idx="3"/>
          </p:cNvCxnSpPr>
          <p:nvPr/>
        </p:nvCxnSpPr>
        <p:spPr>
          <a:xfrm flipH="1" flipV="1">
            <a:off x="3584418" y="5002293"/>
            <a:ext cx="961080" cy="6184"/>
          </a:xfrm>
          <a:prstGeom prst="line">
            <a:avLst/>
          </a:prstGeom>
          <a:ln w="317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>
            <a:extLst>
              <a:ext uri="{FF2B5EF4-FFF2-40B4-BE49-F238E27FC236}">
                <a16:creationId xmlns:a16="http://schemas.microsoft.com/office/drawing/2014/main" id="{2D2FD47A-49CB-0C9F-48E8-187D4CF251FD}"/>
              </a:ext>
            </a:extLst>
          </p:cNvPr>
          <p:cNvSpPr txBox="1"/>
          <p:nvPr/>
        </p:nvSpPr>
        <p:spPr>
          <a:xfrm>
            <a:off x="4103505" y="4728386"/>
            <a:ext cx="48282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LAN</a:t>
            </a:r>
          </a:p>
        </p:txBody>
      </p:sp>
      <p:pic>
        <p:nvPicPr>
          <p:cNvPr id="23" name="Picture 22">
            <a:extLst>
              <a:ext uri="{FF2B5EF4-FFF2-40B4-BE49-F238E27FC236}">
                <a16:creationId xmlns:a16="http://schemas.microsoft.com/office/drawing/2014/main" id="{C0BA0FE0-E68B-73AC-97BE-1D562F3F942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28671" y="4540306"/>
            <a:ext cx="487680" cy="487680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A96C6EF7-8E4C-A539-825F-8DB163A14A7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24839" y="4978971"/>
            <a:ext cx="487680" cy="487680"/>
          </a:xfrm>
          <a:prstGeom prst="rect">
            <a:avLst/>
          </a:prstGeom>
        </p:spPr>
      </p:pic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2A5FDA60-4D9E-D15A-A066-B0109CA05250}"/>
              </a:ext>
            </a:extLst>
          </p:cNvPr>
          <p:cNvCxnSpPr>
            <a:cxnSpLocks/>
            <a:stCxn id="16" idx="1"/>
            <a:endCxn id="23" idx="3"/>
          </p:cNvCxnSpPr>
          <p:nvPr/>
        </p:nvCxnSpPr>
        <p:spPr>
          <a:xfrm flipH="1" flipV="1">
            <a:off x="2516351" y="4784146"/>
            <a:ext cx="659025" cy="218147"/>
          </a:xfrm>
          <a:prstGeom prst="line">
            <a:avLst/>
          </a:prstGeom>
          <a:ln w="317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D125AA63-9C87-57B6-ECD4-F794D2B83687}"/>
              </a:ext>
            </a:extLst>
          </p:cNvPr>
          <p:cNvCxnSpPr>
            <a:cxnSpLocks/>
            <a:stCxn id="16" idx="1"/>
            <a:endCxn id="24" idx="3"/>
          </p:cNvCxnSpPr>
          <p:nvPr/>
        </p:nvCxnSpPr>
        <p:spPr>
          <a:xfrm flipH="1">
            <a:off x="2512519" y="5002293"/>
            <a:ext cx="662857" cy="220518"/>
          </a:xfrm>
          <a:prstGeom prst="line">
            <a:avLst/>
          </a:prstGeom>
          <a:ln w="317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28C9B7A7-2341-7F2E-25C9-BD646F70FD9A}"/>
              </a:ext>
            </a:extLst>
          </p:cNvPr>
          <p:cNvCxnSpPr>
            <a:cxnSpLocks/>
            <a:stCxn id="5" idx="3"/>
            <a:endCxn id="41" idx="1"/>
          </p:cNvCxnSpPr>
          <p:nvPr/>
        </p:nvCxnSpPr>
        <p:spPr>
          <a:xfrm flipV="1">
            <a:off x="10362248" y="5569344"/>
            <a:ext cx="267637" cy="1084"/>
          </a:xfrm>
          <a:prstGeom prst="line">
            <a:avLst/>
          </a:prstGeom>
          <a:ln w="317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Box 31">
            <a:extLst>
              <a:ext uri="{FF2B5EF4-FFF2-40B4-BE49-F238E27FC236}">
                <a16:creationId xmlns:a16="http://schemas.microsoft.com/office/drawing/2014/main" id="{CE893663-7736-0AAD-604F-673964963163}"/>
              </a:ext>
            </a:extLst>
          </p:cNvPr>
          <p:cNvSpPr txBox="1"/>
          <p:nvPr/>
        </p:nvSpPr>
        <p:spPr>
          <a:xfrm>
            <a:off x="1624485" y="4574069"/>
            <a:ext cx="48282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PC1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E668E648-EE81-B05B-EFB9-DF0ABAB5DADE}"/>
              </a:ext>
            </a:extLst>
          </p:cNvPr>
          <p:cNvSpPr txBox="1"/>
          <p:nvPr/>
        </p:nvSpPr>
        <p:spPr>
          <a:xfrm>
            <a:off x="1620653" y="5070937"/>
            <a:ext cx="48282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PC2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E79B7C19-875C-685D-0676-C286FA3B1DAE}"/>
              </a:ext>
            </a:extLst>
          </p:cNvPr>
          <p:cNvSpPr txBox="1"/>
          <p:nvPr/>
        </p:nvSpPr>
        <p:spPr>
          <a:xfrm>
            <a:off x="3120851" y="5384696"/>
            <a:ext cx="51809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SW1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17029886-D1F6-AA40-1378-C7CF030F9722}"/>
              </a:ext>
            </a:extLst>
          </p:cNvPr>
          <p:cNvSpPr txBox="1"/>
          <p:nvPr/>
        </p:nvSpPr>
        <p:spPr>
          <a:xfrm>
            <a:off x="8479493" y="5821726"/>
            <a:ext cx="115127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RKS-G4028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8C999014-A060-2AAA-9D1F-B71729B22D2B}"/>
              </a:ext>
            </a:extLst>
          </p:cNvPr>
          <p:cNvSpPr txBox="1"/>
          <p:nvPr/>
        </p:nvSpPr>
        <p:spPr>
          <a:xfrm>
            <a:off x="4504667" y="5437381"/>
            <a:ext cx="38023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R1</a:t>
            </a:r>
          </a:p>
        </p:txBody>
      </p:sp>
      <p:pic>
        <p:nvPicPr>
          <p:cNvPr id="41" name="Picture 40" descr="A computer screen with a hexagon and dots&#10;&#10;AI-generated content may be incorrect.">
            <a:extLst>
              <a:ext uri="{FF2B5EF4-FFF2-40B4-BE49-F238E27FC236}">
                <a16:creationId xmlns:a16="http://schemas.microsoft.com/office/drawing/2014/main" id="{A1C7D07C-98F9-FDBF-26D9-F141D0D1F85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29885" y="4946224"/>
            <a:ext cx="1246240" cy="1246240"/>
          </a:xfrm>
          <a:prstGeom prst="rect">
            <a:avLst/>
          </a:prstGeom>
        </p:spPr>
      </p:pic>
      <p:pic>
        <p:nvPicPr>
          <p:cNvPr id="42" name="Picture 41">
            <a:extLst>
              <a:ext uri="{FF2B5EF4-FFF2-40B4-BE49-F238E27FC236}">
                <a16:creationId xmlns:a16="http://schemas.microsoft.com/office/drawing/2014/main" id="{6332B526-9FCB-FEB3-1B76-BE78120D1C0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346975" y="5277943"/>
            <a:ext cx="1169940" cy="584970"/>
          </a:xfrm>
          <a:prstGeom prst="rect">
            <a:avLst/>
          </a:prstGeom>
        </p:spPr>
      </p:pic>
      <p:cxnSp>
        <p:nvCxnSpPr>
          <p:cNvPr id="43" name="Straight Connector 42">
            <a:extLst>
              <a:ext uri="{FF2B5EF4-FFF2-40B4-BE49-F238E27FC236}">
                <a16:creationId xmlns:a16="http://schemas.microsoft.com/office/drawing/2014/main" id="{16887370-13C9-1FE2-063B-881E1E6650A6}"/>
              </a:ext>
            </a:extLst>
          </p:cNvPr>
          <p:cNvCxnSpPr>
            <a:cxnSpLocks/>
            <a:stCxn id="42" idx="3"/>
            <a:endCxn id="5" idx="1"/>
          </p:cNvCxnSpPr>
          <p:nvPr/>
        </p:nvCxnSpPr>
        <p:spPr>
          <a:xfrm>
            <a:off x="9516915" y="5570428"/>
            <a:ext cx="394812" cy="0"/>
          </a:xfrm>
          <a:prstGeom prst="line">
            <a:avLst/>
          </a:prstGeom>
          <a:ln w="3175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TextBox 43">
            <a:extLst>
              <a:ext uri="{FF2B5EF4-FFF2-40B4-BE49-F238E27FC236}">
                <a16:creationId xmlns:a16="http://schemas.microsoft.com/office/drawing/2014/main" id="{8DE52740-9EFE-DD06-C956-AC7888243AA4}"/>
              </a:ext>
            </a:extLst>
          </p:cNvPr>
          <p:cNvSpPr txBox="1"/>
          <p:nvPr/>
        </p:nvSpPr>
        <p:spPr>
          <a:xfrm>
            <a:off x="9712030" y="6258493"/>
            <a:ext cx="84991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/>
              <a:t>Central router</a:t>
            </a:r>
          </a:p>
        </p:txBody>
      </p:sp>
      <p:pic>
        <p:nvPicPr>
          <p:cNvPr id="45" name="Picture 44">
            <a:extLst>
              <a:ext uri="{FF2B5EF4-FFF2-40B4-BE49-F238E27FC236}">
                <a16:creationId xmlns:a16="http://schemas.microsoft.com/office/drawing/2014/main" id="{5BEBD485-69C2-2E41-7BE2-A7FEEEB09C4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45498" y="5724655"/>
            <a:ext cx="298571" cy="918571"/>
          </a:xfrm>
          <a:prstGeom prst="rect">
            <a:avLst/>
          </a:prstGeom>
        </p:spPr>
      </p:pic>
      <p:sp>
        <p:nvSpPr>
          <p:cNvPr id="46" name="TextBox 45">
            <a:extLst>
              <a:ext uri="{FF2B5EF4-FFF2-40B4-BE49-F238E27FC236}">
                <a16:creationId xmlns:a16="http://schemas.microsoft.com/office/drawing/2014/main" id="{62B80147-7319-5403-5D95-2253405192F8}"/>
              </a:ext>
            </a:extLst>
          </p:cNvPr>
          <p:cNvSpPr txBox="1"/>
          <p:nvPr/>
        </p:nvSpPr>
        <p:spPr>
          <a:xfrm>
            <a:off x="4820906" y="5903850"/>
            <a:ext cx="67197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WAN 1</a:t>
            </a:r>
          </a:p>
        </p:txBody>
      </p:sp>
      <p:pic>
        <p:nvPicPr>
          <p:cNvPr id="47" name="Picture 46">
            <a:extLst>
              <a:ext uri="{FF2B5EF4-FFF2-40B4-BE49-F238E27FC236}">
                <a16:creationId xmlns:a16="http://schemas.microsoft.com/office/drawing/2014/main" id="{BD3C1560-527D-4B72-D2A5-C3083176126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75376" y="5803462"/>
            <a:ext cx="409042" cy="748590"/>
          </a:xfrm>
          <a:prstGeom prst="rect">
            <a:avLst/>
          </a:prstGeom>
        </p:spPr>
      </p:pic>
      <p:cxnSp>
        <p:nvCxnSpPr>
          <p:cNvPr id="48" name="Straight Connector 47">
            <a:extLst>
              <a:ext uri="{FF2B5EF4-FFF2-40B4-BE49-F238E27FC236}">
                <a16:creationId xmlns:a16="http://schemas.microsoft.com/office/drawing/2014/main" id="{474F6C50-6ABF-6D39-ACEE-49A3727C62F0}"/>
              </a:ext>
            </a:extLst>
          </p:cNvPr>
          <p:cNvCxnSpPr>
            <a:cxnSpLocks/>
            <a:stCxn id="45" idx="1"/>
            <a:endCxn id="47" idx="3"/>
          </p:cNvCxnSpPr>
          <p:nvPr/>
        </p:nvCxnSpPr>
        <p:spPr>
          <a:xfrm flipH="1" flipV="1">
            <a:off x="3584418" y="6177757"/>
            <a:ext cx="961080" cy="6184"/>
          </a:xfrm>
          <a:prstGeom prst="line">
            <a:avLst/>
          </a:prstGeom>
          <a:ln w="317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TextBox 60">
            <a:extLst>
              <a:ext uri="{FF2B5EF4-FFF2-40B4-BE49-F238E27FC236}">
                <a16:creationId xmlns:a16="http://schemas.microsoft.com/office/drawing/2014/main" id="{A998ADE8-7C71-5426-5F1E-D13F800B2AEC}"/>
              </a:ext>
            </a:extLst>
          </p:cNvPr>
          <p:cNvSpPr txBox="1"/>
          <p:nvPr/>
        </p:nvSpPr>
        <p:spPr>
          <a:xfrm>
            <a:off x="4103505" y="5903850"/>
            <a:ext cx="48282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LAN</a:t>
            </a:r>
          </a:p>
        </p:txBody>
      </p:sp>
      <p:pic>
        <p:nvPicPr>
          <p:cNvPr id="62" name="Picture 61">
            <a:extLst>
              <a:ext uri="{FF2B5EF4-FFF2-40B4-BE49-F238E27FC236}">
                <a16:creationId xmlns:a16="http://schemas.microsoft.com/office/drawing/2014/main" id="{4F29DCB1-5952-8AA9-2A01-53EC289587C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28671" y="5715770"/>
            <a:ext cx="487680" cy="487680"/>
          </a:xfrm>
          <a:prstGeom prst="rect">
            <a:avLst/>
          </a:prstGeom>
        </p:spPr>
      </p:pic>
      <p:pic>
        <p:nvPicPr>
          <p:cNvPr id="63" name="Picture 62">
            <a:extLst>
              <a:ext uri="{FF2B5EF4-FFF2-40B4-BE49-F238E27FC236}">
                <a16:creationId xmlns:a16="http://schemas.microsoft.com/office/drawing/2014/main" id="{F13E06F1-0E4D-A50C-EBA9-0E2AE05B380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24839" y="6154435"/>
            <a:ext cx="487680" cy="487680"/>
          </a:xfrm>
          <a:prstGeom prst="rect">
            <a:avLst/>
          </a:prstGeom>
        </p:spPr>
      </p:pic>
      <p:cxnSp>
        <p:nvCxnSpPr>
          <p:cNvPr id="64" name="Straight Connector 63">
            <a:extLst>
              <a:ext uri="{FF2B5EF4-FFF2-40B4-BE49-F238E27FC236}">
                <a16:creationId xmlns:a16="http://schemas.microsoft.com/office/drawing/2014/main" id="{351F523C-18F6-96CD-EC66-0BB453B63D8C}"/>
              </a:ext>
            </a:extLst>
          </p:cNvPr>
          <p:cNvCxnSpPr>
            <a:cxnSpLocks/>
            <a:stCxn id="47" idx="1"/>
            <a:endCxn id="62" idx="3"/>
          </p:cNvCxnSpPr>
          <p:nvPr/>
        </p:nvCxnSpPr>
        <p:spPr>
          <a:xfrm flipH="1" flipV="1">
            <a:off x="2516351" y="5959610"/>
            <a:ext cx="659025" cy="218147"/>
          </a:xfrm>
          <a:prstGeom prst="line">
            <a:avLst/>
          </a:prstGeom>
          <a:ln w="317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Straight Connector 64">
            <a:extLst>
              <a:ext uri="{FF2B5EF4-FFF2-40B4-BE49-F238E27FC236}">
                <a16:creationId xmlns:a16="http://schemas.microsoft.com/office/drawing/2014/main" id="{4CCBB04F-039C-28F6-162E-116756D97CA8}"/>
              </a:ext>
            </a:extLst>
          </p:cNvPr>
          <p:cNvCxnSpPr>
            <a:cxnSpLocks/>
            <a:stCxn id="47" idx="1"/>
            <a:endCxn id="63" idx="3"/>
          </p:cNvCxnSpPr>
          <p:nvPr/>
        </p:nvCxnSpPr>
        <p:spPr>
          <a:xfrm flipH="1">
            <a:off x="2512519" y="6177757"/>
            <a:ext cx="662857" cy="220518"/>
          </a:xfrm>
          <a:prstGeom prst="line">
            <a:avLst/>
          </a:prstGeom>
          <a:ln w="317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6" name="TextBox 65">
            <a:extLst>
              <a:ext uri="{FF2B5EF4-FFF2-40B4-BE49-F238E27FC236}">
                <a16:creationId xmlns:a16="http://schemas.microsoft.com/office/drawing/2014/main" id="{3E02B360-E2FE-B4F0-0955-FC22A82AF69B}"/>
              </a:ext>
            </a:extLst>
          </p:cNvPr>
          <p:cNvSpPr txBox="1"/>
          <p:nvPr/>
        </p:nvSpPr>
        <p:spPr>
          <a:xfrm>
            <a:off x="1624485" y="5749533"/>
            <a:ext cx="48282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PC3</a:t>
            </a: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27F592B6-5A03-44E8-135C-DE96D897C1F6}"/>
              </a:ext>
            </a:extLst>
          </p:cNvPr>
          <p:cNvSpPr txBox="1"/>
          <p:nvPr/>
        </p:nvSpPr>
        <p:spPr>
          <a:xfrm>
            <a:off x="1620653" y="6246401"/>
            <a:ext cx="48282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PC4</a:t>
            </a: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BAAB9B4A-94A5-AFD6-245C-B50BB489D70F}"/>
              </a:ext>
            </a:extLst>
          </p:cNvPr>
          <p:cNvSpPr txBox="1"/>
          <p:nvPr/>
        </p:nvSpPr>
        <p:spPr>
          <a:xfrm>
            <a:off x="3120851" y="6560160"/>
            <a:ext cx="51809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SW2</a:t>
            </a:r>
          </a:p>
        </p:txBody>
      </p:sp>
      <p:cxnSp>
        <p:nvCxnSpPr>
          <p:cNvPr id="70" name="Straight Connector 69">
            <a:extLst>
              <a:ext uri="{FF2B5EF4-FFF2-40B4-BE49-F238E27FC236}">
                <a16:creationId xmlns:a16="http://schemas.microsoft.com/office/drawing/2014/main" id="{F8FB0858-31CE-FAA9-AC5F-06DE0372F1E4}"/>
              </a:ext>
            </a:extLst>
          </p:cNvPr>
          <p:cNvCxnSpPr>
            <a:cxnSpLocks/>
            <a:stCxn id="4" idx="3"/>
            <a:endCxn id="42" idx="1"/>
          </p:cNvCxnSpPr>
          <p:nvPr/>
        </p:nvCxnSpPr>
        <p:spPr>
          <a:xfrm>
            <a:off x="4844069" y="5008477"/>
            <a:ext cx="3502906" cy="561951"/>
          </a:xfrm>
          <a:prstGeom prst="line">
            <a:avLst/>
          </a:prstGeom>
          <a:ln w="3175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Straight Connector 70">
            <a:extLst>
              <a:ext uri="{FF2B5EF4-FFF2-40B4-BE49-F238E27FC236}">
                <a16:creationId xmlns:a16="http://schemas.microsoft.com/office/drawing/2014/main" id="{7FE3A2B8-6E6B-BCF8-48C7-FD7A0663625A}"/>
              </a:ext>
            </a:extLst>
          </p:cNvPr>
          <p:cNvCxnSpPr>
            <a:cxnSpLocks/>
            <a:stCxn id="42" idx="1"/>
            <a:endCxn id="45" idx="3"/>
          </p:cNvCxnSpPr>
          <p:nvPr/>
        </p:nvCxnSpPr>
        <p:spPr>
          <a:xfrm flipH="1">
            <a:off x="4844069" y="5570428"/>
            <a:ext cx="3502906" cy="613513"/>
          </a:xfrm>
          <a:prstGeom prst="line">
            <a:avLst/>
          </a:prstGeom>
          <a:ln w="3175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8" name="TextBox 77">
            <a:extLst>
              <a:ext uri="{FF2B5EF4-FFF2-40B4-BE49-F238E27FC236}">
                <a16:creationId xmlns:a16="http://schemas.microsoft.com/office/drawing/2014/main" id="{98A10B3C-E0A2-E870-7396-62C54042232D}"/>
              </a:ext>
            </a:extLst>
          </p:cNvPr>
          <p:cNvSpPr txBox="1"/>
          <p:nvPr/>
        </p:nvSpPr>
        <p:spPr>
          <a:xfrm>
            <a:off x="6350542" y="4965646"/>
            <a:ext cx="56938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IPsec</a:t>
            </a:r>
          </a:p>
        </p:txBody>
      </p:sp>
      <p:sp>
        <p:nvSpPr>
          <p:cNvPr id="79" name="TextBox 78">
            <a:extLst>
              <a:ext uri="{FF2B5EF4-FFF2-40B4-BE49-F238E27FC236}">
                <a16:creationId xmlns:a16="http://schemas.microsoft.com/office/drawing/2014/main" id="{202612CD-A2F1-E1B0-7BDE-E88507535ADD}"/>
              </a:ext>
            </a:extLst>
          </p:cNvPr>
          <p:cNvSpPr txBox="1"/>
          <p:nvPr/>
        </p:nvSpPr>
        <p:spPr>
          <a:xfrm>
            <a:off x="6362922" y="5862913"/>
            <a:ext cx="56938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IPsec</a:t>
            </a:r>
          </a:p>
        </p:txBody>
      </p:sp>
      <p:sp>
        <p:nvSpPr>
          <p:cNvPr id="84" name="TextBox 83">
            <a:extLst>
              <a:ext uri="{FF2B5EF4-FFF2-40B4-BE49-F238E27FC236}">
                <a16:creationId xmlns:a16="http://schemas.microsoft.com/office/drawing/2014/main" id="{A19CBD15-D6F1-85B0-C3DD-3B7E0BE19990}"/>
              </a:ext>
            </a:extLst>
          </p:cNvPr>
          <p:cNvSpPr txBox="1"/>
          <p:nvPr/>
        </p:nvSpPr>
        <p:spPr>
          <a:xfrm>
            <a:off x="4495655" y="6576059"/>
            <a:ext cx="38023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R2</a:t>
            </a:r>
          </a:p>
        </p:txBody>
      </p:sp>
      <p:sp>
        <p:nvSpPr>
          <p:cNvPr id="85" name="TextBox 84">
            <a:extLst>
              <a:ext uri="{FF2B5EF4-FFF2-40B4-BE49-F238E27FC236}">
                <a16:creationId xmlns:a16="http://schemas.microsoft.com/office/drawing/2014/main" id="{78ACD7E6-F74D-2077-5326-D9D1E90F2D07}"/>
              </a:ext>
            </a:extLst>
          </p:cNvPr>
          <p:cNvSpPr txBox="1"/>
          <p:nvPr/>
        </p:nvSpPr>
        <p:spPr>
          <a:xfrm>
            <a:off x="10674693" y="6049561"/>
            <a:ext cx="124624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MXview One</a:t>
            </a:r>
          </a:p>
        </p:txBody>
      </p:sp>
    </p:spTree>
    <p:extLst>
      <p:ext uri="{BB962C8B-B14F-4D97-AF65-F5344CB8AC3E}">
        <p14:creationId xmlns:p14="http://schemas.microsoft.com/office/powerpoint/2010/main" val="139980585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CE9C68E-8A84-3EB1-59FB-69DD14FA5F1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6E08A2-C695-9E61-323D-B0FED3DFB0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Hands-on 2: Gas Network Gaffe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A4EBF34-55D3-7404-2831-A2426044BC9B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dirty="0"/>
              <a:t>Task 3:</a:t>
            </a:r>
          </a:p>
          <a:p>
            <a:pPr marL="0" indent="0">
              <a:buNone/>
            </a:pPr>
            <a:r>
              <a:rPr lang="en-US" b="0" dirty="0"/>
              <a:t>Central router configuration is correct, and the config file is provided for your reference. IPsec pre-shared key is </a:t>
            </a:r>
            <a:r>
              <a:rPr lang="en-US" b="0" i="1" dirty="0"/>
              <a:t>MTSC2026</a:t>
            </a:r>
            <a:r>
              <a:rPr lang="en-US" b="0" dirty="0"/>
              <a:t> for each tunnel.</a:t>
            </a:r>
          </a:p>
          <a:p>
            <a:pPr marL="457200" indent="-457200">
              <a:buFont typeface="+mj-lt"/>
              <a:buAutoNum type="arabicPeriod"/>
            </a:pPr>
            <a:r>
              <a:rPr lang="en-US" b="0" dirty="0"/>
              <a:t>Examine the provided config file </a:t>
            </a:r>
            <a:r>
              <a:rPr lang="en-US" dirty="0"/>
              <a:t>for your table and group</a:t>
            </a:r>
            <a:r>
              <a:rPr lang="en-US" b="0" dirty="0"/>
              <a:t> and fix customer’s configuration errors.</a:t>
            </a:r>
          </a:p>
          <a:p>
            <a:pPr marL="457200" indent="-457200">
              <a:buFont typeface="+mj-lt"/>
              <a:buAutoNum type="arabicPeriod"/>
            </a:pPr>
            <a:r>
              <a:rPr lang="en-US" b="0" dirty="0"/>
              <a:t>Ask the table coach connect your EDR’s </a:t>
            </a:r>
            <a:r>
              <a:rPr lang="en-US" dirty="0"/>
              <a:t>WAN1</a:t>
            </a:r>
            <a:r>
              <a:rPr lang="en-US" b="0" dirty="0"/>
              <a:t> to the central location.</a:t>
            </a:r>
          </a:p>
          <a:p>
            <a:pPr marL="0" indent="0">
              <a:buNone/>
            </a:pPr>
            <a:r>
              <a:rPr lang="en-US" dirty="0"/>
              <a:t>Success criteria:</a:t>
            </a:r>
          </a:p>
          <a:p>
            <a:r>
              <a:rPr lang="en-US" b="0" dirty="0"/>
              <a:t>Your group’s router successfully establishes a VPN tunnel with the Central router.</a:t>
            </a:r>
          </a:p>
          <a:p>
            <a:r>
              <a:rPr lang="en-US" b="0" dirty="0"/>
              <a:t>Your PC is successfully monitored by MXview One at the central location.</a:t>
            </a:r>
          </a:p>
          <a:p>
            <a:r>
              <a:rPr lang="en-US" b="0" dirty="0"/>
              <a:t>You explained to the table coach what fixes you implemented to the configuration.</a:t>
            </a:r>
          </a:p>
          <a:p>
            <a:pPr marL="0" indent="0">
              <a:buNone/>
            </a:pPr>
            <a:r>
              <a:rPr lang="en-US" b="0" dirty="0"/>
              <a:t>Go back to step 1 if necessary.</a:t>
            </a:r>
          </a:p>
        </p:txBody>
      </p:sp>
    </p:spTree>
    <p:extLst>
      <p:ext uri="{BB962C8B-B14F-4D97-AF65-F5344CB8AC3E}">
        <p14:creationId xmlns:p14="http://schemas.microsoft.com/office/powerpoint/2010/main" val="376292251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CFA0AF-7B8F-6A8B-D58D-B61539313F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Q&amp;A</a:t>
            </a:r>
          </a:p>
        </p:txBody>
      </p:sp>
    </p:spTree>
    <p:extLst>
      <p:ext uri="{BB962C8B-B14F-4D97-AF65-F5344CB8AC3E}">
        <p14:creationId xmlns:p14="http://schemas.microsoft.com/office/powerpoint/2010/main" val="150383647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95115765"/>
      </p:ext>
    </p:extLst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AE3B895-4E08-7443-4967-2A2947E4429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B29FD5BE-28EF-E71F-E142-2A830BBF5A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Agenda</a:t>
            </a:r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17E0D9BA-806F-86C3-2997-0D5808EEF0B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900921" y="512763"/>
            <a:ext cx="6776729" cy="5832475"/>
          </a:xfrm>
        </p:spPr>
        <p:txBody>
          <a:bodyPr>
            <a:norm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800" dirty="0"/>
              <a:t>What is IPsec VPN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800" dirty="0"/>
              <a:t>IPsec configuration interface on EDR-G9004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800" dirty="0"/>
              <a:t>Typical IPsec VPN use-cases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800" dirty="0"/>
              <a:t>Hands-</a:t>
            </a:r>
            <a:r>
              <a:rPr lang="en-US" sz="2800" dirty="0" err="1"/>
              <a:t>ons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326225696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C2D7A9B-FF2A-666A-788E-38EDD4AF3B1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B78E0F-6291-C3C1-3029-6A1E49738C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is a VPN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22BD415-9B1F-96E2-CCCC-994D60563A0D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b="0" dirty="0"/>
              <a:t>A VPN establishes a secure connection between networks by creating an encrypted tunnel over an untrusted network like the Internet, protecting data from interception and modification.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CB549444-0063-D886-BAC5-79AE4296EB0D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2087572" y="2731923"/>
            <a:ext cx="8018423" cy="3565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32305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8902CEF-E155-9523-6A35-6FF8E2F7E61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E16695-B113-45D1-A9C1-A01B66BE65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Type of VPNs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1261CF4-20D3-F00F-3A9F-E91102AE43C6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b="0" dirty="0"/>
              <a:t>Site to site</a:t>
            </a:r>
          </a:p>
          <a:p>
            <a:pPr marL="0" indent="0">
              <a:buNone/>
            </a:pPr>
            <a:endParaRPr lang="en-US" b="0" dirty="0"/>
          </a:p>
          <a:p>
            <a:pPr marL="0" indent="0">
              <a:buNone/>
            </a:pPr>
            <a:endParaRPr lang="en-US" b="0" dirty="0"/>
          </a:p>
          <a:p>
            <a:pPr marL="0" indent="0">
              <a:buNone/>
            </a:pPr>
            <a:endParaRPr lang="en-US" b="0" dirty="0"/>
          </a:p>
          <a:p>
            <a:pPr marL="0" indent="0">
              <a:buNone/>
            </a:pPr>
            <a:endParaRPr lang="en-US" b="0" dirty="0"/>
          </a:p>
          <a:p>
            <a:pPr marL="0" indent="0">
              <a:buNone/>
            </a:pPr>
            <a:r>
              <a:rPr lang="en-US" b="0" dirty="0"/>
              <a:t>Site multi-site (remote access)</a:t>
            </a:r>
          </a:p>
        </p:txBody>
      </p:sp>
      <p:pic>
        <p:nvPicPr>
          <p:cNvPr id="5" name="Picture 4" descr="A cartoon of a pink cloud&#10;&#10;AI-generated content may be incorrect.">
            <a:extLst>
              <a:ext uri="{FF2B5EF4-FFF2-40B4-BE49-F238E27FC236}">
                <a16:creationId xmlns:a16="http://schemas.microsoft.com/office/drawing/2014/main" id="{1CCF5FFB-4F41-5C0D-6A23-0F0D4B95351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57081" y="2062396"/>
            <a:ext cx="5619538" cy="1533783"/>
          </a:xfrm>
          <a:prstGeom prst="rect">
            <a:avLst/>
          </a:prstGeom>
        </p:spPr>
      </p:pic>
      <p:pic>
        <p:nvPicPr>
          <p:cNvPr id="8" name="Picture 7" descr="A diagram of a brain and a user&#10;&#10;AI-generated content may be incorrect.">
            <a:extLst>
              <a:ext uri="{FF2B5EF4-FFF2-40B4-BE49-F238E27FC236}">
                <a16:creationId xmlns:a16="http://schemas.microsoft.com/office/drawing/2014/main" id="{FD1646B3-9F5E-6D88-48F0-0EFC4EFDF95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45597" y="4232048"/>
            <a:ext cx="4842506" cy="2436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074046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BE46CA5-B21C-E3F6-9BCE-1C0275DFAE6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884B9A-8C0A-632A-4177-1DA624CF2D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Commonly used VPN: IPSec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0E73053-C69B-EC06-A24D-8D10F870E9DA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b="0" dirty="0"/>
              <a:t>RFC: starts from 2401</a:t>
            </a:r>
          </a:p>
          <a:p>
            <a:r>
              <a:rPr lang="en-US" b="0" dirty="0"/>
              <a:t>Works at IP Layer</a:t>
            </a:r>
          </a:p>
          <a:p>
            <a:r>
              <a:rPr lang="en-US" b="0" dirty="0"/>
              <a:t>IP Security</a:t>
            </a:r>
          </a:p>
          <a:p>
            <a:r>
              <a:rPr lang="en-US" b="0" dirty="0"/>
              <a:t>Unicast Traffic</a:t>
            </a:r>
          </a:p>
          <a:p>
            <a:r>
              <a:rPr lang="en-US" b="0" dirty="0"/>
              <a:t>2 modes:</a:t>
            </a:r>
          </a:p>
          <a:p>
            <a:pPr lvl="1"/>
            <a:r>
              <a:rPr lang="en-US" b="0" dirty="0"/>
              <a:t>Tunnel mode</a:t>
            </a:r>
          </a:p>
          <a:p>
            <a:pPr lvl="1"/>
            <a:r>
              <a:rPr lang="en-US" b="0" dirty="0"/>
              <a:t>Transport mode</a:t>
            </a:r>
          </a:p>
          <a:p>
            <a:r>
              <a:rPr lang="en-US" b="0" dirty="0"/>
              <a:t>2 protocols:</a:t>
            </a:r>
          </a:p>
          <a:p>
            <a:pPr lvl="1"/>
            <a:r>
              <a:rPr lang="en-US" b="0" dirty="0"/>
              <a:t>ESP: encapsulation security payload</a:t>
            </a:r>
          </a:p>
          <a:p>
            <a:pPr lvl="1"/>
            <a:r>
              <a:rPr lang="en-US" b="0" dirty="0"/>
              <a:t>AH: authentication header</a:t>
            </a:r>
          </a:p>
          <a:p>
            <a:r>
              <a:rPr lang="en-US" b="0" dirty="0"/>
              <a:t>2 phases (Steps)</a:t>
            </a:r>
          </a:p>
          <a:p>
            <a:pPr lvl="1"/>
            <a:r>
              <a:rPr lang="en-US" b="0" dirty="0"/>
              <a:t>Phase 1: Prepare for phase 2 </a:t>
            </a:r>
            <a:r>
              <a:rPr lang="en-US" b="0" dirty="0">
                <a:sym typeface="Wingdings" panose="05000000000000000000" pitchFamily="2" charset="2"/>
              </a:rPr>
              <a:t></a:t>
            </a:r>
            <a:endParaRPr lang="en-US" b="0" dirty="0"/>
          </a:p>
          <a:p>
            <a:pPr lvl="1"/>
            <a:r>
              <a:rPr lang="en-US" b="0" dirty="0"/>
              <a:t>Phase 2: Phase 2 </a:t>
            </a:r>
            <a:r>
              <a:rPr lang="en-US" b="0" dirty="0">
                <a:sym typeface="Wingdings" panose="05000000000000000000" pitchFamily="2" charset="2"/>
              </a:rPr>
              <a:t> </a:t>
            </a:r>
            <a:endParaRPr lang="en-US" b="0" dirty="0"/>
          </a:p>
        </p:txBody>
      </p:sp>
    </p:spTree>
    <p:extLst>
      <p:ext uri="{BB962C8B-B14F-4D97-AF65-F5344CB8AC3E}">
        <p14:creationId xmlns:p14="http://schemas.microsoft.com/office/powerpoint/2010/main" val="405751152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1C054C2-326D-01E3-C43C-C2008512A6C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D7067C-6F1A-1E06-9592-AAAF49203D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IPSec encapsulation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238D4C2-433E-3B03-AF3B-C77B83B37CB6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515920" y="1574154"/>
            <a:ext cx="9754515" cy="3700211"/>
          </a:xfrm>
        </p:spPr>
        <p:txBody>
          <a:bodyPr>
            <a:normAutofit fontScale="92500" lnSpcReduction="20000"/>
          </a:bodyPr>
          <a:lstStyle/>
          <a:p>
            <a:r>
              <a:rPr lang="en-US" b="0" dirty="0"/>
              <a:t>AH: transport mode</a:t>
            </a:r>
          </a:p>
          <a:p>
            <a:endParaRPr lang="en-US" b="0" dirty="0"/>
          </a:p>
          <a:p>
            <a:pPr marL="0" indent="0">
              <a:buNone/>
            </a:pPr>
            <a:endParaRPr lang="en-US" b="0" dirty="0"/>
          </a:p>
          <a:p>
            <a:r>
              <a:rPr lang="en-US" b="0" dirty="0"/>
              <a:t>AH: tunnel mode</a:t>
            </a:r>
          </a:p>
          <a:p>
            <a:endParaRPr lang="en-US" b="0" dirty="0"/>
          </a:p>
          <a:p>
            <a:endParaRPr lang="en-US" b="0" dirty="0"/>
          </a:p>
          <a:p>
            <a:r>
              <a:rPr lang="en-US" b="0" dirty="0"/>
              <a:t>ESP: transport mode</a:t>
            </a:r>
          </a:p>
          <a:p>
            <a:endParaRPr lang="en-US" b="0" dirty="0"/>
          </a:p>
          <a:p>
            <a:endParaRPr lang="en-US" b="0" dirty="0"/>
          </a:p>
          <a:p>
            <a:r>
              <a:rPr lang="en-US" b="0" dirty="0"/>
              <a:t>ESP: tunnel mode</a:t>
            </a:r>
          </a:p>
          <a:p>
            <a:endParaRPr lang="en-US" b="0" dirty="0"/>
          </a:p>
          <a:p>
            <a:endParaRPr lang="en-US" b="0" dirty="0"/>
          </a:p>
          <a:p>
            <a:endParaRPr lang="en-US" b="0" dirty="0"/>
          </a:p>
          <a:p>
            <a:endParaRPr lang="en-US" b="0" dirty="0"/>
          </a:p>
        </p:txBody>
      </p:sp>
      <p:pic>
        <p:nvPicPr>
          <p:cNvPr id="5" name="Picture 4" descr="A close up of a label&#10;&#10;AI-generated content may be incorrect.">
            <a:extLst>
              <a:ext uri="{FF2B5EF4-FFF2-40B4-BE49-F238E27FC236}">
                <a16:creationId xmlns:a16="http://schemas.microsoft.com/office/drawing/2014/main" id="{8EA0576F-DDC7-AFA2-28D0-6CEE9F058E4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21643" y="1925799"/>
            <a:ext cx="4862300" cy="793263"/>
          </a:xfrm>
          <a:prstGeom prst="rect">
            <a:avLst/>
          </a:prstGeom>
        </p:spPr>
      </p:pic>
      <p:pic>
        <p:nvPicPr>
          <p:cNvPr id="7" name="Picture 6" descr="A close-up of a box&#10;&#10;AI-generated content may be incorrect.">
            <a:extLst>
              <a:ext uri="{FF2B5EF4-FFF2-40B4-BE49-F238E27FC236}">
                <a16:creationId xmlns:a16="http://schemas.microsoft.com/office/drawing/2014/main" id="{F3F6576C-1AAB-BBF9-D965-EAE29B97919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19284" y="2859028"/>
            <a:ext cx="4161801" cy="1089070"/>
          </a:xfrm>
          <a:prstGeom prst="rect">
            <a:avLst/>
          </a:prstGeom>
        </p:spPr>
      </p:pic>
      <p:pic>
        <p:nvPicPr>
          <p:cNvPr id="9" name="Picture 8" descr="A white rectangle with black text&#10;&#10;AI-generated content may be incorrect.">
            <a:extLst>
              <a:ext uri="{FF2B5EF4-FFF2-40B4-BE49-F238E27FC236}">
                <a16:creationId xmlns:a16="http://schemas.microsoft.com/office/drawing/2014/main" id="{D9FD8381-8F6B-6A14-DA56-B1E506036E5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509628" y="4204300"/>
            <a:ext cx="5174315" cy="707733"/>
          </a:xfrm>
          <a:prstGeom prst="rect">
            <a:avLst/>
          </a:prstGeom>
        </p:spPr>
      </p:pic>
      <p:pic>
        <p:nvPicPr>
          <p:cNvPr id="11" name="Picture 10" descr="A close-up of a message&#10;&#10;AI-generated content may be incorrect.">
            <a:extLst>
              <a:ext uri="{FF2B5EF4-FFF2-40B4-BE49-F238E27FC236}">
                <a16:creationId xmlns:a16="http://schemas.microsoft.com/office/drawing/2014/main" id="{77272A5E-9247-892F-E56F-6469D2705C3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949147" y="5191964"/>
            <a:ext cx="4702077" cy="15127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683004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877093-C99F-46BD-AD82-60F39154659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402D6B-E12D-7A25-40DA-2B5F26337C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IPSec: Phase 1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E446C0E-A54D-B919-DF24-CFFA5AF649A2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515920" y="1574154"/>
            <a:ext cx="10417123" cy="4495342"/>
          </a:xfrm>
        </p:spPr>
        <p:txBody>
          <a:bodyPr>
            <a:normAutofit fontScale="92500" lnSpcReduction="20000"/>
          </a:bodyPr>
          <a:lstStyle/>
          <a:p>
            <a:r>
              <a:rPr lang="en-US" b="0" dirty="0"/>
              <a:t>Association and key Management: ISAKMP</a:t>
            </a:r>
          </a:p>
          <a:p>
            <a:r>
              <a:rPr lang="en-US" b="0" dirty="0"/>
              <a:t>Key exchange and authentication: IKE</a:t>
            </a:r>
          </a:p>
          <a:p>
            <a:r>
              <a:rPr lang="en-US" b="0" dirty="0"/>
              <a:t>UDP: port 500</a:t>
            </a:r>
          </a:p>
          <a:p>
            <a:r>
              <a:rPr lang="en-US" b="0" dirty="0"/>
              <a:t>2 modes for </a:t>
            </a:r>
            <a:r>
              <a:rPr lang="en-US" b="0" dirty="0">
                <a:solidFill>
                  <a:srgbClr val="FF0000"/>
                </a:solidFill>
              </a:rPr>
              <a:t>IKE v1</a:t>
            </a:r>
          </a:p>
          <a:p>
            <a:pPr lvl="1"/>
            <a:r>
              <a:rPr lang="en-US" b="0" dirty="0"/>
              <a:t>Main</a:t>
            </a:r>
          </a:p>
          <a:p>
            <a:pPr lvl="1"/>
            <a:r>
              <a:rPr lang="en-US" b="0" dirty="0"/>
              <a:t>Aggressive</a:t>
            </a:r>
          </a:p>
          <a:p>
            <a:r>
              <a:rPr lang="en-US" b="0" dirty="0"/>
              <a:t>IKE v2</a:t>
            </a:r>
          </a:p>
          <a:p>
            <a:r>
              <a:rPr lang="en-US" b="0" dirty="0"/>
              <a:t>Parameters: </a:t>
            </a:r>
          </a:p>
          <a:p>
            <a:pPr lvl="1"/>
            <a:r>
              <a:rPr lang="en-US" b="0" dirty="0"/>
              <a:t>Encryption</a:t>
            </a:r>
          </a:p>
          <a:p>
            <a:pPr lvl="1"/>
            <a:r>
              <a:rPr lang="en-US" b="0" dirty="0"/>
              <a:t>Integrity</a:t>
            </a:r>
          </a:p>
          <a:p>
            <a:pPr lvl="1"/>
            <a:r>
              <a:rPr lang="en-US" b="0" dirty="0"/>
              <a:t>DH group</a:t>
            </a:r>
          </a:p>
          <a:p>
            <a:pPr lvl="1"/>
            <a:r>
              <a:rPr lang="en-US" b="0" dirty="0"/>
              <a:t>Timeout</a:t>
            </a:r>
          </a:p>
          <a:p>
            <a:pPr lvl="1"/>
            <a:r>
              <a:rPr lang="en-US" b="0" dirty="0" err="1"/>
              <a:t>Authentification</a:t>
            </a:r>
            <a:endParaRPr lang="en-US" b="0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7644747-BB3C-DD6C-AE12-3D68C4B82E4F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r="27691"/>
          <a:stretch>
            <a:fillRect/>
          </a:stretch>
        </p:blipFill>
        <p:spPr>
          <a:xfrm>
            <a:off x="7480310" y="997686"/>
            <a:ext cx="4196485" cy="507181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64291771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AB19AFC-800A-6A1E-5873-E84F6BEC4B8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B19178A6-ED74-7D4E-0D3B-912D96403A9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48500" y="511168"/>
            <a:ext cx="4090341" cy="567750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CF593EB-FE46-F91F-3FC5-6B33065FF8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IPSec: Phase 2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3C492D9-86E2-44B7-FC79-E018AC597B67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515920" y="1574154"/>
            <a:ext cx="10417123" cy="4495342"/>
          </a:xfrm>
        </p:spPr>
        <p:txBody>
          <a:bodyPr>
            <a:normAutofit/>
          </a:bodyPr>
          <a:lstStyle/>
          <a:p>
            <a:r>
              <a:rPr lang="en-US" b="0" dirty="0"/>
              <a:t>IPSec Parameters</a:t>
            </a:r>
          </a:p>
          <a:p>
            <a:r>
              <a:rPr lang="en-US" b="0" dirty="0"/>
              <a:t>ESP </a:t>
            </a:r>
          </a:p>
          <a:p>
            <a:r>
              <a:rPr lang="en-US" b="0" dirty="0"/>
              <a:t>Encryption Algorithm</a:t>
            </a:r>
          </a:p>
          <a:p>
            <a:r>
              <a:rPr lang="en-US" b="0" dirty="0"/>
              <a:t>SA lifetime: regeneration time</a:t>
            </a:r>
          </a:p>
          <a:p>
            <a:r>
              <a:rPr lang="en-US" b="0" dirty="0"/>
              <a:t>Perfect Forward Secrecy</a:t>
            </a:r>
          </a:p>
          <a:p>
            <a:r>
              <a:rPr lang="en-US" b="0" dirty="0"/>
              <a:t>Dead Peer Detection</a:t>
            </a:r>
          </a:p>
          <a:p>
            <a:pPr marL="0" indent="0">
              <a:buNone/>
            </a:pPr>
            <a:endParaRPr lang="en-US" b="0" dirty="0"/>
          </a:p>
        </p:txBody>
      </p:sp>
    </p:spTree>
    <p:extLst>
      <p:ext uri="{BB962C8B-B14F-4D97-AF65-F5344CB8AC3E}">
        <p14:creationId xmlns:p14="http://schemas.microsoft.com/office/powerpoint/2010/main" val="1568257431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UNTIME_ID" val="478f3b6f-7a89-4156-a0a6-993a9feec83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UNTIME_ID" val="478f3b6f-7a89-4156-a0a6-993a9feec831"/>
</p:tagLst>
</file>

<file path=ppt/theme/theme1.xml><?xml version="1.0" encoding="utf-8"?>
<a:theme xmlns:a="http://schemas.openxmlformats.org/drawingml/2006/main" name="1_Moxa_template">
  <a:themeElements>
    <a:clrScheme name="Moxa ">
      <a:dk1>
        <a:srgbClr val="090A0F"/>
      </a:dk1>
      <a:lt1>
        <a:srgbClr val="FFFFFF"/>
      </a:lt1>
      <a:dk2>
        <a:srgbClr val="008787"/>
      </a:dk2>
      <a:lt2>
        <a:srgbClr val="E7E6E6"/>
      </a:lt2>
      <a:accent1>
        <a:srgbClr val="008787"/>
      </a:accent1>
      <a:accent2>
        <a:srgbClr val="4CABAB"/>
      </a:accent2>
      <a:accent3>
        <a:srgbClr val="C9D0C6"/>
      </a:accent3>
      <a:accent4>
        <a:srgbClr val="77B800"/>
      </a:accent4>
      <a:accent5>
        <a:srgbClr val="FA933E"/>
      </a:accent5>
      <a:accent6>
        <a:srgbClr val="009DDB"/>
      </a:accent6>
      <a:hlink>
        <a:srgbClr val="009DDB"/>
      </a:hlink>
      <a:folHlink>
        <a:srgbClr val="B2DBDB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佈景主題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訂設計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a="http://schemas.openxmlformats.org/drawingml/2006/main" name="Moxa_2013_POTX_v2">
  <a:themeElements>
    <a:clrScheme name="Moxa Color Palette">
      <a:dk1>
        <a:srgbClr val="000000"/>
      </a:dk1>
      <a:lt1>
        <a:srgbClr val="FFFFFF"/>
      </a:lt1>
      <a:dk2>
        <a:srgbClr val="008787"/>
      </a:dk2>
      <a:lt2>
        <a:srgbClr val="C9D0C6"/>
      </a:lt2>
      <a:accent1>
        <a:srgbClr val="008787"/>
      </a:accent1>
      <a:accent2>
        <a:srgbClr val="727171"/>
      </a:accent2>
      <a:accent3>
        <a:srgbClr val="77B800"/>
      </a:accent3>
      <a:accent4>
        <a:srgbClr val="FA943E"/>
      </a:accent4>
      <a:accent5>
        <a:srgbClr val="009DDB"/>
      </a:accent5>
      <a:accent6>
        <a:srgbClr val="C9D0C6"/>
      </a:accent6>
      <a:hlink>
        <a:srgbClr val="009DDB"/>
      </a:hlink>
      <a:folHlink>
        <a:srgbClr val="D6D6D4"/>
      </a:folHlink>
    </a:clrScheme>
    <a:fontScheme name="Moxa Fonts">
      <a:majorFont>
        <a:latin typeface="Arial"/>
        <a:ea typeface="微軟正黑體"/>
        <a:cs typeface=""/>
      </a:majorFont>
      <a:minorFont>
        <a:latin typeface="Arial"/>
        <a:ea typeface="微軟正黑體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1_Moxa_2013_POTX_v2">
  <a:themeElements>
    <a:clrScheme name="Moxa Color Palette">
      <a:dk1>
        <a:srgbClr val="000000"/>
      </a:dk1>
      <a:lt1>
        <a:srgbClr val="FFFFFF"/>
      </a:lt1>
      <a:dk2>
        <a:srgbClr val="008787"/>
      </a:dk2>
      <a:lt2>
        <a:srgbClr val="C9D0C6"/>
      </a:lt2>
      <a:accent1>
        <a:srgbClr val="008787"/>
      </a:accent1>
      <a:accent2>
        <a:srgbClr val="727171"/>
      </a:accent2>
      <a:accent3>
        <a:srgbClr val="77B800"/>
      </a:accent3>
      <a:accent4>
        <a:srgbClr val="FA943E"/>
      </a:accent4>
      <a:accent5>
        <a:srgbClr val="009DDB"/>
      </a:accent5>
      <a:accent6>
        <a:srgbClr val="C9D0C6"/>
      </a:accent6>
      <a:hlink>
        <a:srgbClr val="009DDB"/>
      </a:hlink>
      <a:folHlink>
        <a:srgbClr val="D6D6D4"/>
      </a:folHlink>
    </a:clrScheme>
    <a:fontScheme name="Moxa Fonts">
      <a:majorFont>
        <a:latin typeface="Arial"/>
        <a:ea typeface="微軟正黑體"/>
        <a:cs typeface=""/>
      </a:majorFont>
      <a:minorFont>
        <a:latin typeface="Arial"/>
        <a:ea typeface="微軟正黑體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A754447C52D6446B35585A6B16C0A8C" ma:contentTypeVersion="19" ma:contentTypeDescription="Create a new document." ma:contentTypeScope="" ma:versionID="fca4a3da0e641772d617eb5aec78f100">
  <xsd:schema xmlns:xsd="http://www.w3.org/2001/XMLSchema" xmlns:xs="http://www.w3.org/2001/XMLSchema" xmlns:p="http://schemas.microsoft.com/office/2006/metadata/properties" xmlns:ns2="573ce642-f512-4837-a674-e86e9929dce5" xmlns:ns3="c21419a8-5d08-433c-89f5-1cd804b0cc75" targetNamespace="http://schemas.microsoft.com/office/2006/metadata/properties" ma:root="true" ma:fieldsID="dc63d6e394e7082f5676da1c8b9d9284" ns2:_="" ns3:_="">
    <xsd:import namespace="573ce642-f512-4837-a674-e86e9929dce5"/>
    <xsd:import namespace="c21419a8-5d08-433c-89f5-1cd804b0cc75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Location" minOccurs="0"/>
                <xsd:element ref="ns2:MediaServiceAutoKeyPoints" minOccurs="0"/>
                <xsd:element ref="ns2:MediaServiceKeyPoints" minOccurs="0"/>
                <xsd:element ref="ns2:lcf76f155ced4ddcb4097134ff3c332f" minOccurs="0"/>
                <xsd:element ref="ns3:TaxCatchAll" minOccurs="0"/>
                <xsd:element ref="ns2:MediaLengthInSeconds" minOccurs="0"/>
                <xsd:element ref="ns2:MediaServiceSearchProperties" minOccurs="0"/>
                <xsd:element ref="ns3:SharedWithUsers" minOccurs="0"/>
                <xsd:element ref="ns3:SharedWithDetails" minOccurs="0"/>
                <xsd:element ref="ns2:MediaServiceObjectDetectorVersion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73ce642-f512-4837-a674-e86e9929dce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lcf76f155ced4ddcb4097134ff3c332f" ma:index="19" nillable="true" ma:taxonomy="true" ma:internalName="lcf76f155ced4ddcb4097134ff3c332f" ma:taxonomyFieldName="MediaServiceImageTags" ma:displayName="Image Tags" ma:readOnly="false" ma:fieldId="{5cf76f15-5ced-4ddc-b409-7134ff3c332f}" ma:taxonomyMulti="true" ma:sspId="bbc5931a-3143-486f-9600-35c3d708de30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LengthInSeconds" ma:index="21" nillable="true" ma:displayName="MediaLengthInSeconds" ma:hidden="true" ma:internalName="MediaLengthInSeconds" ma:readOnly="true">
      <xsd:simpleType>
        <xsd:restriction base="dms:Unknown"/>
      </xsd:simpleType>
    </xsd:element>
    <xsd:element name="MediaServiceSearchProperties" ma:index="22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25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BillingMetadata" ma:index="26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21419a8-5d08-433c-89f5-1cd804b0cc75" elementFormDefault="qualified">
    <xsd:import namespace="http://schemas.microsoft.com/office/2006/documentManagement/types"/>
    <xsd:import namespace="http://schemas.microsoft.com/office/infopath/2007/PartnerControls"/>
    <xsd:element name="TaxCatchAll" ma:index="20" nillable="true" ma:displayName="Taxonomy Catch All Column" ma:hidden="true" ma:list="{b8c04250-3526-4518-93b1-002b1c07b8ff}" ma:internalName="TaxCatchAll" ma:showField="CatchAllData" ma:web="c21419a8-5d08-433c-89f5-1cd804b0cc7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23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4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573ce642-f512-4837-a674-e86e9929dce5">
      <Terms xmlns="http://schemas.microsoft.com/office/infopath/2007/PartnerControls"/>
    </lcf76f155ced4ddcb4097134ff3c332f>
    <TaxCatchAll xmlns="c21419a8-5d08-433c-89f5-1cd804b0cc75" xsi:nil="true"/>
    <SharedWithUsers xmlns="c21419a8-5d08-433c-89f5-1cd804b0cc75">
      <UserInfo>
        <DisplayName>Alicia CF Wang (王景芳)</DisplayName>
        <AccountId>287</AccountId>
        <AccountType/>
      </UserInfo>
      <UserInfo>
        <DisplayName>Jay JY Kim (김재윤)</DisplayName>
        <AccountId>3007</AccountId>
        <AccountType/>
      </UserInfo>
      <UserInfo>
        <DisplayName>Jess JH Yin (尹婕先)</DisplayName>
        <AccountId>145</AccountId>
        <AccountType/>
      </UserInfo>
      <UserInfo>
        <DisplayName>Eily GY Kim (Gayoung)</DisplayName>
        <AccountId>432</AccountId>
        <AccountType/>
      </UserInfo>
      <UserInfo>
        <DisplayName>Iris YH Huang (黃郁涵)</DisplayName>
        <AccountId>3410</AccountId>
        <AccountType/>
      </UserInfo>
      <UserInfo>
        <DisplayName>Eva IP Jian (簡宜芃)</DisplayName>
        <AccountId>203</AccountId>
        <AccountType/>
      </UserInfo>
      <UserInfo>
        <DisplayName>Jacky YM Chang (張彝懋)</DisplayName>
        <AccountId>665</AccountId>
        <AccountType/>
      </UserInfo>
      <UserInfo>
        <DisplayName>Sean Chang (張軒銘)</DisplayName>
        <AccountId>673</AccountId>
        <AccountType/>
      </UserInfo>
      <UserInfo>
        <DisplayName>Sever Sudakov</DisplayName>
        <AccountId>382</AccountId>
        <AccountType/>
      </UserInfo>
      <UserInfo>
        <DisplayName>Colin Lin (林丛)</DisplayName>
        <AccountId>2333</AccountId>
        <AccountType/>
      </UserInfo>
      <UserInfo>
        <DisplayName>Darren Chen (陳勝正)</DisplayName>
        <AccountId>853</AccountId>
        <AccountType/>
      </UserInfo>
      <UserInfo>
        <DisplayName>James Chiang</DisplayName>
        <AccountId>225</AccountId>
        <AccountType/>
      </UserInfo>
      <UserInfo>
        <DisplayName>Rebecca CY Lin (林佳瑩)</DisplayName>
        <AccountId>1174</AccountId>
        <AccountType/>
      </UserInfo>
      <UserInfo>
        <DisplayName>Michiko Hirose (廣瀬倫子)</DisplayName>
        <AccountId>1616</AccountId>
        <AccountType/>
      </UserInfo>
      <UserInfo>
        <DisplayName>Larry Wang (王中旻)</DisplayName>
        <AccountId>667</AccountId>
        <AccountType/>
      </UserInfo>
      <UserInfo>
        <DisplayName>Jacky Guo (郭凯华)</DisplayName>
        <AccountId>4167</AccountId>
        <AccountType/>
      </UserInfo>
      <UserInfo>
        <DisplayName>Chuck CZ Huang (黃啟哲)</DisplayName>
        <AccountId>877</AccountId>
        <AccountType/>
      </UserInfo>
      <UserInfo>
        <DisplayName>Todd Desso</DisplayName>
        <AccountId>293</AccountId>
        <AccountType/>
      </UserInfo>
      <UserInfo>
        <DisplayName>Emily YC Chen (陳月卿)</DisplayName>
        <AccountId>210</AccountId>
        <AccountType/>
      </UserInfo>
      <UserInfo>
        <DisplayName>Evan Wen (文明智)</DisplayName>
        <AccountId>2504</AccountId>
        <AccountType/>
      </UserInfo>
      <UserInfo>
        <DisplayName>Charles Chen (陳昌林)</DisplayName>
        <AccountId>182</AccountId>
        <AccountType/>
      </UserInfo>
      <UserInfo>
        <DisplayName>Theresa HY Kao (高欣毓)</DisplayName>
        <AccountId>534</AccountId>
        <AccountType/>
      </UserInfo>
      <UserInfo>
        <DisplayName>Amber CH Chen (陳家慧)</DisplayName>
        <AccountId>1586</AccountId>
        <AccountType/>
      </UserInfo>
      <UserInfo>
        <DisplayName>Akane Ishibashi (石橋茜)</DisplayName>
        <AccountId>2048</AccountId>
        <AccountType/>
      </UserInfo>
      <UserInfo>
        <DisplayName>Zhengyu Chen (陈政毓)</DisplayName>
        <AccountId>1080</AccountId>
        <AccountType/>
      </UserInfo>
      <UserInfo>
        <DisplayName>Katherine XL Yu (于晓莉)</DisplayName>
        <AccountId>1821</AccountId>
        <AccountType/>
      </UserInfo>
      <UserInfo>
        <DisplayName>John Nagasawa (長澤宣和)</DisplayName>
        <AccountId>142</AccountId>
        <AccountType/>
      </UserInfo>
      <UserInfo>
        <DisplayName>Zixin ZX He (何梓欣)</DisplayName>
        <AccountId>1914</AccountId>
        <AccountType/>
      </UserInfo>
      <UserInfo>
        <DisplayName>Daniel MC Lee (李明濬)</DisplayName>
        <AccountId>2111</AccountId>
        <AccountType/>
      </UserInfo>
      <UserInfo>
        <DisplayName>Michael Ma (马锋)</DisplayName>
        <AccountId>1060</AccountId>
        <AccountType/>
      </UserInfo>
      <UserInfo>
        <DisplayName>Ginny CY Hung (洪靜怡)</DisplayName>
        <AccountId>180</AccountId>
        <AccountType/>
      </UserInfo>
      <UserInfo>
        <DisplayName>Catherine Tung</DisplayName>
        <AccountId>212</AccountId>
        <AccountType/>
      </UserInfo>
      <UserInfo>
        <DisplayName>Jasper Liu (劉孟迪)</DisplayName>
        <AccountId>846</AccountId>
        <AccountType/>
      </UserInfo>
      <UserInfo>
        <DisplayName>Ben CH Li (李中學)</DisplayName>
        <AccountId>834</AccountId>
        <AccountType/>
      </UserInfo>
      <UserInfo>
        <DisplayName>Jessie HF Hsueh (薛綉芳)</DisplayName>
        <AccountId>174</AccountId>
        <AccountType/>
      </UserInfo>
      <UserInfo>
        <DisplayName>Hunter KT Weng (翁國唐)</DisplayName>
        <AccountId>2745</AccountId>
        <AccountType/>
      </UserInfo>
      <UserInfo>
        <DisplayName>Blair QY Chen (陈卿瑶)</DisplayName>
        <AccountId>3062</AccountId>
        <AccountType/>
      </UserInfo>
      <UserInfo>
        <DisplayName>Christine Cha (謝文韻)</DisplayName>
        <AccountId>55</AccountId>
        <AccountType/>
      </UserInfo>
      <UserInfo>
        <DisplayName>Jimmy J Zhang (张杰)</DisplayName>
        <AccountId>151</AccountId>
        <AccountType/>
      </UserInfo>
      <UserInfo>
        <DisplayName>Andrew Merdjanian</DisplayName>
        <AccountId>2185</AccountId>
        <AccountType/>
      </UserInfo>
      <UserInfo>
        <DisplayName>Carrie Hsiao (蕭琳靜)</DisplayName>
        <AccountId>663</AccountId>
        <AccountType/>
      </UserInfo>
      <UserInfo>
        <DisplayName>Florrie FL Fang (方琳)</DisplayName>
        <AccountId>3671</AccountId>
        <AccountType/>
      </UserInfo>
      <UserInfo>
        <DisplayName>Webber BW Hsu (許博瑋)</DisplayName>
        <AccountId>845</AccountId>
        <AccountType/>
      </UserInfo>
      <UserInfo>
        <DisplayName>Rekha Menon</DisplayName>
        <AccountId>309</AccountId>
        <AccountType/>
      </UserInfo>
      <UserInfo>
        <DisplayName>Niki SY Kao (高詩媛)</DisplayName>
        <AccountId>1239</AccountId>
        <AccountType/>
      </UserInfo>
      <UserInfo>
        <DisplayName>Jie J Li (李杰)</DisplayName>
        <AccountId>587</AccountId>
        <AccountType/>
      </UserInfo>
      <UserInfo>
        <DisplayName>Jerry Fang (方文宏)</DisplayName>
        <AccountId>885</AccountId>
        <AccountType/>
      </UserInfo>
      <UserInfo>
        <DisplayName>Amanda Sawyer</DisplayName>
        <AccountId>1573</AccountId>
        <AccountType/>
      </UserInfo>
      <UserInfo>
        <DisplayName>Benson PY Cheng (鄭本源)</DisplayName>
        <AccountId>1774</AccountId>
        <AccountType/>
      </UserInfo>
      <UserInfo>
        <DisplayName>Farong Xiu (修发荣)</DisplayName>
        <AccountId>1061</AccountId>
        <AccountType/>
      </UserInfo>
      <UserInfo>
        <DisplayName>Kevin Gu (顾展宇)</DisplayName>
        <AccountId>248</AccountId>
        <AccountType/>
      </UserInfo>
      <UserInfo>
        <DisplayName>Angie HC Chen (陳筱茜)</DisplayName>
        <AccountId>689</AccountId>
        <AccountType/>
      </UserInfo>
      <UserInfo>
        <DisplayName>Lauren Domokos</DisplayName>
        <AccountId>975</AccountId>
        <AccountType/>
      </UserInfo>
      <UserInfo>
        <DisplayName>Eddy SW Lin (林世偉)</DisplayName>
        <AccountId>227</AccountId>
        <AccountType/>
      </UserInfo>
      <UserInfo>
        <DisplayName>Eric JD Shin (신재덕)</DisplayName>
        <AccountId>2126</AccountId>
        <AccountType/>
      </UserInfo>
      <UserInfo>
        <DisplayName>Rain Zhang (张蕾)</DisplayName>
        <AccountId>4157</AccountId>
        <AccountType/>
      </UserInfo>
      <UserInfo>
        <DisplayName>DJ Moloney</DisplayName>
        <AccountId>982</AccountId>
        <AccountType/>
      </UserInfo>
      <UserInfo>
        <DisplayName>Dora XY Li (李晓阳)</DisplayName>
        <AccountId>54</AccountId>
        <AccountType/>
      </UserInfo>
      <UserInfo>
        <DisplayName>Max Wang (王斌)</DisplayName>
        <AccountId>1419</AccountId>
        <AccountType/>
      </UserInfo>
      <UserInfo>
        <DisplayName>Kenji LY Lin (林立揚)</DisplayName>
        <AccountId>879</AccountId>
        <AccountType/>
      </UserInfo>
      <UserInfo>
        <DisplayName>Ray Chang (張益瑞)</DisplayName>
        <AccountId>669</AccountId>
        <AccountType/>
      </UserInfo>
      <UserInfo>
        <DisplayName>Edward Lu (呂百舟)</DisplayName>
        <AccountId>196</AccountId>
        <AccountType/>
      </UserInfo>
      <UserInfo>
        <DisplayName>Haidee HY Zhang (张海英)</DisplayName>
        <AccountId>2025</AccountId>
        <AccountType/>
      </UserInfo>
      <UserInfo>
        <DisplayName>Rex Chang</DisplayName>
        <AccountId>407</AccountId>
        <AccountType/>
      </UserInfo>
      <UserInfo>
        <DisplayName>Nobu Kawano (川野誠之)</DisplayName>
        <AccountId>3078</AccountId>
        <AccountType/>
      </UserInfo>
      <UserInfo>
        <DisplayName>Travis Crampton</DisplayName>
        <AccountId>903</AccountId>
        <AccountType/>
      </UserInfo>
    </SharedWithUsers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FAC5B767-6A1D-45D0-A551-D0E62AC545DF}"/>
</file>

<file path=customXml/itemProps2.xml><?xml version="1.0" encoding="utf-8"?>
<ds:datastoreItem xmlns:ds="http://schemas.openxmlformats.org/officeDocument/2006/customXml" ds:itemID="{CE869F9F-A67E-4564-B257-19EBDB071EB3}">
  <ds:schemaRefs>
    <ds:schemaRef ds:uri="3acf14b4-ab83-4f94-bee4-e945b0c8cfc9"/>
    <ds:schemaRef ds:uri="4fade6e9-9758-4243-a656-957f8a3a7223"/>
    <ds:schemaRef ds:uri="573ce642-f512-4837-a674-e86e9929dce5"/>
    <ds:schemaRef ds:uri="5b764528-8976-44dd-8485-72020c5029cc"/>
    <ds:schemaRef ds:uri="63c4cfcb-02c2-4006-be65-66024e68f7f3"/>
    <ds:schemaRef ds:uri="c21419a8-5d08-433c-89f5-1cd804b0cc75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7E98E9A7-364F-4D4D-803C-15B6C7D3A3F2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2066</TotalTime>
  <Words>1495</Words>
  <Application>Microsoft Office PowerPoint</Application>
  <PresentationFormat>Custom</PresentationFormat>
  <Paragraphs>314</Paragraphs>
  <Slides>24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4</vt:i4>
      </vt:variant>
      <vt:variant>
        <vt:lpstr>Slide Titles</vt:lpstr>
      </vt:variant>
      <vt:variant>
        <vt:i4>24</vt:i4>
      </vt:variant>
    </vt:vector>
  </HeadingPairs>
  <TitlesOfParts>
    <vt:vector size="32" baseType="lpstr">
      <vt:lpstr>Aptos</vt:lpstr>
      <vt:lpstr>Aptos Display</vt:lpstr>
      <vt:lpstr>Arial</vt:lpstr>
      <vt:lpstr>Wingdings</vt:lpstr>
      <vt:lpstr>1_Moxa_template</vt:lpstr>
      <vt:lpstr>自訂設計</vt:lpstr>
      <vt:lpstr>Moxa_2013_POTX_v2</vt:lpstr>
      <vt:lpstr>1_Moxa_2013_POTX_v2</vt:lpstr>
      <vt:lpstr>PowerPoint Presentation</vt:lpstr>
      <vt:lpstr>Learning Objectives</vt:lpstr>
      <vt:lpstr>Agenda</vt:lpstr>
      <vt:lpstr>What is a VPN</vt:lpstr>
      <vt:lpstr>Type of VPNs</vt:lpstr>
      <vt:lpstr>Commonly used VPN: IPSec</vt:lpstr>
      <vt:lpstr>IPSec encapsulation</vt:lpstr>
      <vt:lpstr>IPSec: Phase 1</vt:lpstr>
      <vt:lpstr>IPSec: Phase 2</vt:lpstr>
      <vt:lpstr>Typical use cases: Remote Access to PLC / SCADA Systems (Secure Maintenance)</vt:lpstr>
      <vt:lpstr>Typical use cases: Site-to-Site Connectivity Between Plants</vt:lpstr>
      <vt:lpstr>Hands-ons</vt:lpstr>
      <vt:lpstr>Hands-on 1: Airport Augmentation</vt:lpstr>
      <vt:lpstr>Hands-on 1: Airport Augmentation</vt:lpstr>
      <vt:lpstr>Hands-on 1: Airport Augmentation</vt:lpstr>
      <vt:lpstr>Hands-on 1: Airport Augmentation</vt:lpstr>
      <vt:lpstr>Hands-on 1: Airport Augmentation</vt:lpstr>
      <vt:lpstr>Hands-on 1: Airport Augmentation</vt:lpstr>
      <vt:lpstr>Hands-on 2: Gas Network Gaffe</vt:lpstr>
      <vt:lpstr>Hands-on 2: Gas Network Gaffe</vt:lpstr>
      <vt:lpstr>Hands-on 2: Gas Network Gaffe</vt:lpstr>
      <vt:lpstr>Hands-on 2: Gas Network Gaffe</vt:lpstr>
      <vt:lpstr>Q&amp;A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IPsec VPN on MX-ROS</dc:title>
  <dc:subject>IPsec VPN on MX-ROS</dc:subject>
  <dc:creator>Branislav Radak</dc:creator>
  <cp:lastModifiedBy>Branislav Radak</cp:lastModifiedBy>
  <cp:revision>4</cp:revision>
  <dcterms:modified xsi:type="dcterms:W3CDTF">2026-03-05T21:22:29Z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ediaServiceImageTags">
    <vt:lpwstr/>
  </property>
  <property fmtid="{D5CDD505-2E9C-101B-9397-08002B2CF9AE}" pid="3" name="ContentTypeId">
    <vt:lpwstr>0x010100FA754447C52D6446B35585A6B16C0A8C</vt:lpwstr>
  </property>
</Properties>
</file>