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1" r:id="rId5"/>
  </p:sldMasterIdLst>
  <p:notesMasterIdLst>
    <p:notesMasterId r:id="rId49"/>
  </p:notesMasterIdLst>
  <p:sldIdLst>
    <p:sldId id="258" r:id="rId6"/>
    <p:sldId id="2147475452" r:id="rId7"/>
    <p:sldId id="11319" r:id="rId8"/>
    <p:sldId id="11299" r:id="rId9"/>
    <p:sldId id="11321" r:id="rId10"/>
    <p:sldId id="11323" r:id="rId11"/>
    <p:sldId id="11327" r:id="rId12"/>
    <p:sldId id="11328" r:id="rId13"/>
    <p:sldId id="11311" r:id="rId14"/>
    <p:sldId id="11330" r:id="rId15"/>
    <p:sldId id="11303" r:id="rId16"/>
    <p:sldId id="11305" r:id="rId17"/>
    <p:sldId id="11306" r:id="rId18"/>
    <p:sldId id="11308" r:id="rId19"/>
    <p:sldId id="11271" r:id="rId20"/>
    <p:sldId id="11315" r:id="rId21"/>
    <p:sldId id="11313" r:id="rId22"/>
    <p:sldId id="2147471450" r:id="rId23"/>
    <p:sldId id="2147471451" r:id="rId24"/>
    <p:sldId id="2147471452" r:id="rId25"/>
    <p:sldId id="2147471453" r:id="rId26"/>
    <p:sldId id="2147471454" r:id="rId27"/>
    <p:sldId id="2147471455" r:id="rId28"/>
    <p:sldId id="2147471456" r:id="rId29"/>
    <p:sldId id="2147471457" r:id="rId30"/>
    <p:sldId id="2147471458" r:id="rId31"/>
    <p:sldId id="2147471460" r:id="rId32"/>
    <p:sldId id="2147475416" r:id="rId33"/>
    <p:sldId id="2147475419" r:id="rId34"/>
    <p:sldId id="2147475428" r:id="rId35"/>
    <p:sldId id="2147475417" r:id="rId36"/>
    <p:sldId id="2147475418" r:id="rId37"/>
    <p:sldId id="2147475420" r:id="rId38"/>
    <p:sldId id="2147475421" r:id="rId39"/>
    <p:sldId id="2147475454" r:id="rId40"/>
    <p:sldId id="2147475430" r:id="rId41"/>
    <p:sldId id="2147475423" r:id="rId42"/>
    <p:sldId id="2147475432" r:id="rId43"/>
    <p:sldId id="2147475424" r:id="rId44"/>
    <p:sldId id="11310" r:id="rId45"/>
    <p:sldId id="2147475426" r:id="rId46"/>
    <p:sldId id="2147475451" r:id="rId47"/>
    <p:sldId id="2147475450" r:id="rId4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E7A9EA2-7E70-41D7-BA52-B316C3474A2C}">
          <p14:sldIdLst>
            <p14:sldId id="258"/>
            <p14:sldId id="2147475452"/>
          </p14:sldIdLst>
        </p14:section>
        <p14:section name="預設章節" id="{067022C5-7692-4344-9219-8228D3E5363B}">
          <p14:sldIdLst>
            <p14:sldId id="11319"/>
            <p14:sldId id="11299"/>
            <p14:sldId id="11321"/>
            <p14:sldId id="11323"/>
            <p14:sldId id="11327"/>
            <p14:sldId id="11328"/>
            <p14:sldId id="11311"/>
            <p14:sldId id="11330"/>
            <p14:sldId id="11303"/>
            <p14:sldId id="11305"/>
            <p14:sldId id="11306"/>
            <p14:sldId id="11308"/>
            <p14:sldId id="11271"/>
          </p14:sldIdLst>
        </p14:section>
        <p14:section name="Default Section" id="{F4E2B5A0-D1D9-40FF-918B-717757E8CAD4}">
          <p14:sldIdLst>
            <p14:sldId id="11315"/>
            <p14:sldId id="11313"/>
            <p14:sldId id="2147471450"/>
            <p14:sldId id="2147471451"/>
            <p14:sldId id="2147471452"/>
            <p14:sldId id="2147471453"/>
            <p14:sldId id="2147471454"/>
            <p14:sldId id="2147471455"/>
            <p14:sldId id="2147471456"/>
            <p14:sldId id="2147471457"/>
            <p14:sldId id="2147471458"/>
            <p14:sldId id="2147471460"/>
            <p14:sldId id="2147475416"/>
            <p14:sldId id="2147475419"/>
            <p14:sldId id="2147475428"/>
            <p14:sldId id="2147475417"/>
            <p14:sldId id="2147475418"/>
            <p14:sldId id="2147475420"/>
            <p14:sldId id="2147475421"/>
            <p14:sldId id="2147475454"/>
            <p14:sldId id="2147475430"/>
            <p14:sldId id="2147475423"/>
            <p14:sldId id="2147475432"/>
            <p14:sldId id="2147475424"/>
            <p14:sldId id="11310"/>
            <p14:sldId id="2147475426"/>
            <p14:sldId id="2147475451"/>
            <p14:sldId id="214747545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83B7392-A76F-B12F-2D35-58598D9866B8}" name="Okan Guelder" initials="OG" userId="S::Okan_Guelder@moxa.com::cc11d1fe-4ed0-43e5-986e-af739e4309f9" providerId="AD"/>
  <p188:author id="{95B1ABAC-2137-CE59-7CDD-A76F5B56135C}" name="Alvaro Borges" initials="" userId="S::Alvaro_Borges@moxa.com::5c64f74e-57f4-43b4-8d20-a6abc101e65a" providerId="AD"/>
  <p188:author id="{AEBAB1D1-25DC-3C17-D41F-764BD852444A}" name="Hans Igeler" initials="HI" userId="S::Hans_Igeler@moxa.com::f8e3eb19-c3e0-4506-8e93-23bd066aa22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26DB07-8AAF-44D7-83B4-811590951CE6}" v="231" dt="2026-03-06T10:04:29.364"/>
    <p1510:client id="{E84B6363-4308-4DA7-836C-4FC6F5D00CEA}" v="79" dt="2026-03-06T16:46:17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8/10/relationships/authors" Target="authors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kan Guelder" userId="cc11d1fe-4ed0-43e5-986e-af739e4309f9" providerId="ADAL" clId="{E84B6363-4308-4DA7-836C-4FC6F5D00CEA}"/>
    <pc:docChg chg="custSel modSld">
      <pc:chgData name="Okan Guelder" userId="cc11d1fe-4ed0-43e5-986e-af739e4309f9" providerId="ADAL" clId="{E84B6363-4308-4DA7-836C-4FC6F5D00CEA}" dt="2026-03-06T16:46:17.783" v="78" actId="20577"/>
      <pc:docMkLst>
        <pc:docMk/>
      </pc:docMkLst>
      <pc:sldChg chg="modSp mod">
        <pc:chgData name="Okan Guelder" userId="cc11d1fe-4ed0-43e5-986e-af739e4309f9" providerId="ADAL" clId="{E84B6363-4308-4DA7-836C-4FC6F5D00CEA}" dt="2026-03-06T16:46:17.783" v="78" actId="20577"/>
        <pc:sldMkLst>
          <pc:docMk/>
          <pc:sldMk cId="3365580380" sldId="2147471453"/>
        </pc:sldMkLst>
        <pc:spChg chg="mod">
          <ac:chgData name="Okan Guelder" userId="cc11d1fe-4ed0-43e5-986e-af739e4309f9" providerId="ADAL" clId="{E84B6363-4308-4DA7-836C-4FC6F5D00CEA}" dt="2026-03-06T16:46:17.783" v="78" actId="20577"/>
          <ac:spMkLst>
            <pc:docMk/>
            <pc:sldMk cId="3365580380" sldId="2147471453"/>
            <ac:spMk id="2" creationId="{1F29E807-D710-5B4C-594E-900AA021CC8D}"/>
          </ac:spMkLst>
        </pc:spChg>
        <pc:spChg chg="mod">
          <ac:chgData name="Okan Guelder" userId="cc11d1fe-4ed0-43e5-986e-af739e4309f9" providerId="ADAL" clId="{E84B6363-4308-4DA7-836C-4FC6F5D00CEA}" dt="2026-03-06T16:45:38.560" v="46" actId="20577"/>
          <ac:spMkLst>
            <pc:docMk/>
            <pc:sldMk cId="3365580380" sldId="2147471453"/>
            <ac:spMk id="10" creationId="{AA8021AE-F4C0-9170-0627-E87E23DB5B91}"/>
          </ac:spMkLst>
        </pc:spChg>
      </pc:sldChg>
    </pc:docChg>
  </pc:docChgLst>
  <pc:docChgLst>
    <pc:chgData name="Okan Guelder" userId="cc11d1fe-4ed0-43e5-986e-af739e4309f9" providerId="ADAL" clId="{0D26DB07-8AAF-44D7-83B4-811590951CE6}"/>
    <pc:docChg chg="undo custSel addSld delSld modSld sldOrd modSection">
      <pc:chgData name="Okan Guelder" userId="cc11d1fe-4ed0-43e5-986e-af739e4309f9" providerId="ADAL" clId="{0D26DB07-8AAF-44D7-83B4-811590951CE6}" dt="2026-03-06T10:04:29.364" v="1300"/>
      <pc:docMkLst>
        <pc:docMk/>
      </pc:docMkLst>
      <pc:sldChg chg="modSp mod">
        <pc:chgData name="Okan Guelder" userId="cc11d1fe-4ed0-43e5-986e-af739e4309f9" providerId="ADAL" clId="{0D26DB07-8AAF-44D7-83B4-811590951CE6}" dt="2026-03-06T10:04:29.364" v="1300"/>
        <pc:sldMkLst>
          <pc:docMk/>
          <pc:sldMk cId="3915692097" sldId="258"/>
        </pc:sldMkLst>
        <pc:spChg chg="mod">
          <ac:chgData name="Okan Guelder" userId="cc11d1fe-4ed0-43e5-986e-af739e4309f9" providerId="ADAL" clId="{0D26DB07-8AAF-44D7-83B4-811590951CE6}" dt="2026-03-06T10:04:29.364" v="1300"/>
          <ac:spMkLst>
            <pc:docMk/>
            <pc:sldMk cId="3915692097" sldId="258"/>
            <ac:spMk id="6" creationId="{C49538C4-55C8-CE5C-7CF6-C2BFD7E646B5}"/>
          </ac:spMkLst>
        </pc:spChg>
      </pc:sldChg>
      <pc:sldChg chg="del">
        <pc:chgData name="Okan Guelder" userId="cc11d1fe-4ed0-43e5-986e-af739e4309f9" providerId="ADAL" clId="{0D26DB07-8AAF-44D7-83B4-811590951CE6}" dt="2026-02-06T09:20:37.433" v="19" actId="47"/>
        <pc:sldMkLst>
          <pc:docMk/>
          <pc:sldMk cId="2524067705" sldId="11113"/>
        </pc:sldMkLst>
      </pc:sldChg>
      <pc:sldChg chg="delSp mod modAnim">
        <pc:chgData name="Okan Guelder" userId="cc11d1fe-4ed0-43e5-986e-af739e4309f9" providerId="ADAL" clId="{0D26DB07-8AAF-44D7-83B4-811590951CE6}" dt="2026-03-05T11:56:06.992" v="1257"/>
        <pc:sldMkLst>
          <pc:docMk/>
          <pc:sldMk cId="3065925838" sldId="11299"/>
        </pc:sldMkLst>
        <pc:picChg chg="del">
          <ac:chgData name="Okan Guelder" userId="cc11d1fe-4ed0-43e5-986e-af739e4309f9" providerId="ADAL" clId="{0D26DB07-8AAF-44D7-83B4-811590951CE6}" dt="2026-03-05T11:55:30.473" v="1250" actId="478"/>
          <ac:picMkLst>
            <pc:docMk/>
            <pc:sldMk cId="3065925838" sldId="11299"/>
            <ac:picMk id="7" creationId="{2C1108E1-2D79-6B5C-DBB5-48057381F81E}"/>
          </ac:picMkLst>
        </pc:picChg>
      </pc:sldChg>
      <pc:sldChg chg="delSp mod modAnim">
        <pc:chgData name="Okan Guelder" userId="cc11d1fe-4ed0-43e5-986e-af739e4309f9" providerId="ADAL" clId="{0D26DB07-8AAF-44D7-83B4-811590951CE6}" dt="2026-03-05T11:56:45.092" v="1261"/>
        <pc:sldMkLst>
          <pc:docMk/>
          <pc:sldMk cId="3923735134" sldId="11303"/>
        </pc:sldMkLst>
        <pc:picChg chg="del">
          <ac:chgData name="Okan Guelder" userId="cc11d1fe-4ed0-43e5-986e-af739e4309f9" providerId="ADAL" clId="{0D26DB07-8AAF-44D7-83B4-811590951CE6}" dt="2026-03-05T11:55:41.982" v="1253" actId="478"/>
          <ac:picMkLst>
            <pc:docMk/>
            <pc:sldMk cId="3923735134" sldId="11303"/>
            <ac:picMk id="7" creationId="{F662DE61-9EBE-38FC-6C04-A9DBB59A7DE0}"/>
          </ac:picMkLst>
        </pc:picChg>
      </pc:sldChg>
      <pc:sldChg chg="delSp mod">
        <pc:chgData name="Okan Guelder" userId="cc11d1fe-4ed0-43e5-986e-af739e4309f9" providerId="ADAL" clId="{0D26DB07-8AAF-44D7-83B4-811590951CE6}" dt="2026-03-05T11:55:44.769" v="1254" actId="478"/>
        <pc:sldMkLst>
          <pc:docMk/>
          <pc:sldMk cId="679221645" sldId="11305"/>
        </pc:sldMkLst>
        <pc:picChg chg="del">
          <ac:chgData name="Okan Guelder" userId="cc11d1fe-4ed0-43e5-986e-af739e4309f9" providerId="ADAL" clId="{0D26DB07-8AAF-44D7-83B4-811590951CE6}" dt="2026-03-05T11:55:44.769" v="1254" actId="478"/>
          <ac:picMkLst>
            <pc:docMk/>
            <pc:sldMk cId="679221645" sldId="11305"/>
            <ac:picMk id="7" creationId="{812D1D16-5095-1A53-5DBB-2DCD25540AE5}"/>
          </ac:picMkLst>
        </pc:picChg>
      </pc:sldChg>
      <pc:sldChg chg="delSp mod modAnim">
        <pc:chgData name="Okan Guelder" userId="cc11d1fe-4ed0-43e5-986e-af739e4309f9" providerId="ADAL" clId="{0D26DB07-8AAF-44D7-83B4-811590951CE6}" dt="2026-03-05T11:55:55.017" v="1256"/>
        <pc:sldMkLst>
          <pc:docMk/>
          <pc:sldMk cId="246881198" sldId="11306"/>
        </pc:sldMkLst>
        <pc:picChg chg="del">
          <ac:chgData name="Okan Guelder" userId="cc11d1fe-4ed0-43e5-986e-af739e4309f9" providerId="ADAL" clId="{0D26DB07-8AAF-44D7-83B4-811590951CE6}" dt="2026-03-05T11:55:47.175" v="1255" actId="478"/>
          <ac:picMkLst>
            <pc:docMk/>
            <pc:sldMk cId="246881198" sldId="11306"/>
            <ac:picMk id="7" creationId="{74EC1793-181D-E9F0-1B54-4C0A6D585731}"/>
          </ac:picMkLst>
        </pc:picChg>
      </pc:sldChg>
      <pc:sldChg chg="delSp mod modAnim">
        <pc:chgData name="Okan Guelder" userId="cc11d1fe-4ed0-43e5-986e-af739e4309f9" providerId="ADAL" clId="{0D26DB07-8AAF-44D7-83B4-811590951CE6}" dt="2026-03-05T11:57:01.147" v="1263" actId="478"/>
        <pc:sldMkLst>
          <pc:docMk/>
          <pc:sldMk cId="3019015712" sldId="11308"/>
        </pc:sldMkLst>
        <pc:picChg chg="del">
          <ac:chgData name="Okan Guelder" userId="cc11d1fe-4ed0-43e5-986e-af739e4309f9" providerId="ADAL" clId="{0D26DB07-8AAF-44D7-83B4-811590951CE6}" dt="2026-03-05T11:57:01.147" v="1263" actId="478"/>
          <ac:picMkLst>
            <pc:docMk/>
            <pc:sldMk cId="3019015712" sldId="11308"/>
            <ac:picMk id="7" creationId="{F7EEDC12-8C0D-321F-DB19-50B7CF7D1DC7}"/>
          </ac:picMkLst>
        </pc:picChg>
      </pc:sldChg>
      <pc:sldChg chg="addSp delSp modSp mod ord modAnim">
        <pc:chgData name="Okan Guelder" userId="cc11d1fe-4ed0-43e5-986e-af739e4309f9" providerId="ADAL" clId="{0D26DB07-8AAF-44D7-83B4-811590951CE6}" dt="2026-03-06T10:03:58.384" v="1297" actId="20577"/>
        <pc:sldMkLst>
          <pc:docMk/>
          <pc:sldMk cId="3071983099" sldId="11310"/>
        </pc:sldMkLst>
        <pc:spChg chg="mod">
          <ac:chgData name="Okan Guelder" userId="cc11d1fe-4ed0-43e5-986e-af739e4309f9" providerId="ADAL" clId="{0D26DB07-8AAF-44D7-83B4-811590951CE6}" dt="2026-03-02T10:57:21.003" v="654" actId="20577"/>
          <ac:spMkLst>
            <pc:docMk/>
            <pc:sldMk cId="3071983099" sldId="11310"/>
            <ac:spMk id="2" creationId="{8AED4C19-E96D-6F12-3056-2A693B1144E6}"/>
          </ac:spMkLst>
        </pc:spChg>
        <pc:spChg chg="add mod">
          <ac:chgData name="Okan Guelder" userId="cc11d1fe-4ed0-43e5-986e-af739e4309f9" providerId="ADAL" clId="{0D26DB07-8AAF-44D7-83B4-811590951CE6}" dt="2026-02-16T15:14:43.009" v="329" actId="1076"/>
          <ac:spMkLst>
            <pc:docMk/>
            <pc:sldMk cId="3071983099" sldId="11310"/>
            <ac:spMk id="4" creationId="{3C8A7867-D402-17C7-8D74-71DE14895896}"/>
          </ac:spMkLst>
        </pc:spChg>
        <pc:spChg chg="add mod">
          <ac:chgData name="Okan Guelder" userId="cc11d1fe-4ed0-43e5-986e-af739e4309f9" providerId="ADAL" clId="{0D26DB07-8AAF-44D7-83B4-811590951CE6}" dt="2026-02-16T15:14:15.875" v="323" actId="20577"/>
          <ac:spMkLst>
            <pc:docMk/>
            <pc:sldMk cId="3071983099" sldId="11310"/>
            <ac:spMk id="5" creationId="{CFEBFBBD-D641-3786-036F-A02EC420D413}"/>
          </ac:spMkLst>
        </pc:spChg>
        <pc:spChg chg="add mod">
          <ac:chgData name="Okan Guelder" userId="cc11d1fe-4ed0-43e5-986e-af739e4309f9" providerId="ADAL" clId="{0D26DB07-8AAF-44D7-83B4-811590951CE6}" dt="2026-02-16T15:15:11.335" v="333" actId="14100"/>
          <ac:spMkLst>
            <pc:docMk/>
            <pc:sldMk cId="3071983099" sldId="11310"/>
            <ac:spMk id="6" creationId="{36028DEC-352B-5285-6802-0AB63002A2BE}"/>
          </ac:spMkLst>
        </pc:spChg>
        <pc:spChg chg="add mod">
          <ac:chgData name="Okan Guelder" userId="cc11d1fe-4ed0-43e5-986e-af739e4309f9" providerId="ADAL" clId="{0D26DB07-8AAF-44D7-83B4-811590951CE6}" dt="2026-03-06T10:03:58.384" v="1297" actId="20577"/>
          <ac:spMkLst>
            <pc:docMk/>
            <pc:sldMk cId="3071983099" sldId="11310"/>
            <ac:spMk id="7" creationId="{F145D14F-6B92-16A8-999B-B46566C56960}"/>
          </ac:spMkLst>
        </pc:spChg>
        <pc:spChg chg="add mod">
          <ac:chgData name="Okan Guelder" userId="cc11d1fe-4ed0-43e5-986e-af739e4309f9" providerId="ADAL" clId="{0D26DB07-8AAF-44D7-83B4-811590951CE6}" dt="2026-02-16T15:14:59.383" v="332" actId="1076"/>
          <ac:spMkLst>
            <pc:docMk/>
            <pc:sldMk cId="3071983099" sldId="11310"/>
            <ac:spMk id="9" creationId="{8404B8E1-BC95-9C30-4393-D178F728568B}"/>
          </ac:spMkLst>
        </pc:spChg>
        <pc:spChg chg="mod">
          <ac:chgData name="Okan Guelder" userId="cc11d1fe-4ed0-43e5-986e-af739e4309f9" providerId="ADAL" clId="{0D26DB07-8AAF-44D7-83B4-811590951CE6}" dt="2026-03-04T14:25:43.097" v="1093" actId="20577"/>
          <ac:spMkLst>
            <pc:docMk/>
            <pc:sldMk cId="3071983099" sldId="11310"/>
            <ac:spMk id="48" creationId="{FEDA1172-026F-B56E-8FDF-0A1150534094}"/>
          </ac:spMkLst>
        </pc:spChg>
      </pc:sldChg>
      <pc:sldChg chg="modAnim">
        <pc:chgData name="Okan Guelder" userId="cc11d1fe-4ed0-43e5-986e-af739e4309f9" providerId="ADAL" clId="{0D26DB07-8AAF-44D7-83B4-811590951CE6}" dt="2026-03-05T11:56:39.964" v="1260"/>
        <pc:sldMkLst>
          <pc:docMk/>
          <pc:sldMk cId="1336460385" sldId="11311"/>
        </pc:sldMkLst>
      </pc:sldChg>
      <pc:sldChg chg="delSp modSp mod">
        <pc:chgData name="Okan Guelder" userId="cc11d1fe-4ed0-43e5-986e-af739e4309f9" providerId="ADAL" clId="{0D26DB07-8AAF-44D7-83B4-811590951CE6}" dt="2026-03-05T00:26:21.413" v="1249" actId="113"/>
        <pc:sldMkLst>
          <pc:docMk/>
          <pc:sldMk cId="3444615859" sldId="11313"/>
        </pc:sldMkLst>
        <pc:spChg chg="mod">
          <ac:chgData name="Okan Guelder" userId="cc11d1fe-4ed0-43e5-986e-af739e4309f9" providerId="ADAL" clId="{0D26DB07-8AAF-44D7-83B4-811590951CE6}" dt="2026-03-05T00:26:21.413" v="1249" actId="113"/>
          <ac:spMkLst>
            <pc:docMk/>
            <pc:sldMk cId="3444615859" sldId="11313"/>
            <ac:spMk id="5" creationId="{AC2B2196-D077-9875-4200-5C95AA7A6C3B}"/>
          </ac:spMkLst>
        </pc:spChg>
      </pc:sldChg>
      <pc:sldChg chg="modSp mod">
        <pc:chgData name="Okan Guelder" userId="cc11d1fe-4ed0-43e5-986e-af739e4309f9" providerId="ADAL" clId="{0D26DB07-8AAF-44D7-83B4-811590951CE6}" dt="2026-02-06T09:19:57.768" v="11" actId="20577"/>
        <pc:sldMkLst>
          <pc:docMk/>
          <pc:sldMk cId="395329411" sldId="11315"/>
        </pc:sldMkLst>
        <pc:spChg chg="mod">
          <ac:chgData name="Okan Guelder" userId="cc11d1fe-4ed0-43e5-986e-af739e4309f9" providerId="ADAL" clId="{0D26DB07-8AAF-44D7-83B4-811590951CE6}" dt="2026-02-06T09:19:57.768" v="11" actId="20577"/>
          <ac:spMkLst>
            <pc:docMk/>
            <pc:sldMk cId="395329411" sldId="11315"/>
            <ac:spMk id="5" creationId="{00000000-0000-0000-0000-000000000000}"/>
          </ac:spMkLst>
        </pc:spChg>
      </pc:sldChg>
      <pc:sldChg chg="modSp mod">
        <pc:chgData name="Okan Guelder" userId="cc11d1fe-4ed0-43e5-986e-af739e4309f9" providerId="ADAL" clId="{0D26DB07-8AAF-44D7-83B4-811590951CE6}" dt="2026-02-06T09:20:30.092" v="17" actId="6549"/>
        <pc:sldMkLst>
          <pc:docMk/>
          <pc:sldMk cId="1755784613" sldId="11319"/>
        </pc:sldMkLst>
        <pc:spChg chg="mod">
          <ac:chgData name="Okan Guelder" userId="cc11d1fe-4ed0-43e5-986e-af739e4309f9" providerId="ADAL" clId="{0D26DB07-8AAF-44D7-83B4-811590951CE6}" dt="2026-02-06T09:20:22.912" v="15" actId="6549"/>
          <ac:spMkLst>
            <pc:docMk/>
            <pc:sldMk cId="1755784613" sldId="11319"/>
            <ac:spMk id="2" creationId="{00000000-0000-0000-0000-000000000000}"/>
          </ac:spMkLst>
        </pc:spChg>
        <pc:spChg chg="mod">
          <ac:chgData name="Okan Guelder" userId="cc11d1fe-4ed0-43e5-986e-af739e4309f9" providerId="ADAL" clId="{0D26DB07-8AAF-44D7-83B4-811590951CE6}" dt="2026-02-06T09:20:30.092" v="17" actId="6549"/>
          <ac:spMkLst>
            <pc:docMk/>
            <pc:sldMk cId="1755784613" sldId="11319"/>
            <ac:spMk id="3" creationId="{00000000-0000-0000-0000-000000000000}"/>
          </ac:spMkLst>
        </pc:spChg>
      </pc:sldChg>
      <pc:sldChg chg="delSp mod modAnim">
        <pc:chgData name="Okan Guelder" userId="cc11d1fe-4ed0-43e5-986e-af739e4309f9" providerId="ADAL" clId="{0D26DB07-8AAF-44D7-83B4-811590951CE6}" dt="2026-03-05T11:56:16.512" v="1258"/>
        <pc:sldMkLst>
          <pc:docMk/>
          <pc:sldMk cId="1847219564" sldId="11321"/>
        </pc:sldMkLst>
        <pc:picChg chg="del">
          <ac:chgData name="Okan Guelder" userId="cc11d1fe-4ed0-43e5-986e-af739e4309f9" providerId="ADAL" clId="{0D26DB07-8AAF-44D7-83B4-811590951CE6}" dt="2026-03-05T11:55:32.962" v="1251" actId="478"/>
          <ac:picMkLst>
            <pc:docMk/>
            <pc:sldMk cId="1847219564" sldId="11321"/>
            <ac:picMk id="7" creationId="{661CFAC9-9A2F-661F-728E-ACE9AB8ACF92}"/>
          </ac:picMkLst>
        </pc:picChg>
      </pc:sldChg>
      <pc:sldChg chg="delSp mod modAnim">
        <pc:chgData name="Okan Guelder" userId="cc11d1fe-4ed0-43e5-986e-af739e4309f9" providerId="ADAL" clId="{0D26DB07-8AAF-44D7-83B4-811590951CE6}" dt="2026-03-05T11:56:32.531" v="1259"/>
        <pc:sldMkLst>
          <pc:docMk/>
          <pc:sldMk cId="96819085" sldId="11327"/>
        </pc:sldMkLst>
        <pc:picChg chg="del">
          <ac:chgData name="Okan Guelder" userId="cc11d1fe-4ed0-43e5-986e-af739e4309f9" providerId="ADAL" clId="{0D26DB07-8AAF-44D7-83B4-811590951CE6}" dt="2026-03-05T11:55:36.535" v="1252" actId="478"/>
          <ac:picMkLst>
            <pc:docMk/>
            <pc:sldMk cId="96819085" sldId="11327"/>
            <ac:picMk id="7" creationId="{CA4365FB-6E66-3EA3-AA98-679257BC3062}"/>
          </ac:picMkLst>
        </pc:picChg>
      </pc:sldChg>
      <pc:sldChg chg="del">
        <pc:chgData name="Okan Guelder" userId="cc11d1fe-4ed0-43e5-986e-af739e4309f9" providerId="ADAL" clId="{0D26DB07-8AAF-44D7-83B4-811590951CE6}" dt="2026-02-06T09:20:56.813" v="20" actId="47"/>
        <pc:sldMkLst>
          <pc:docMk/>
          <pc:sldMk cId="2971856754" sldId="11331"/>
        </pc:sldMkLst>
      </pc:sldChg>
      <pc:sldChg chg="del">
        <pc:chgData name="Okan Guelder" userId="cc11d1fe-4ed0-43e5-986e-af739e4309f9" providerId="ADAL" clId="{0D26DB07-8AAF-44D7-83B4-811590951CE6}" dt="2026-02-06T09:20:36.567" v="18" actId="47"/>
        <pc:sldMkLst>
          <pc:docMk/>
          <pc:sldMk cId="250725059" sldId="2147471449"/>
        </pc:sldMkLst>
      </pc:sldChg>
      <pc:sldChg chg="delSp modSp mod">
        <pc:chgData name="Okan Guelder" userId="cc11d1fe-4ed0-43e5-986e-af739e4309f9" providerId="ADAL" clId="{0D26DB07-8AAF-44D7-83B4-811590951CE6}" dt="2026-03-05T11:57:04.906" v="1264" actId="478"/>
        <pc:sldMkLst>
          <pc:docMk/>
          <pc:sldMk cId="912887906" sldId="2147471450"/>
        </pc:sldMkLst>
        <pc:spChg chg="mod">
          <ac:chgData name="Okan Guelder" userId="cc11d1fe-4ed0-43e5-986e-af739e4309f9" providerId="ADAL" clId="{0D26DB07-8AAF-44D7-83B4-811590951CE6}" dt="2026-03-04T13:36:26.339" v="933" actId="20577"/>
          <ac:spMkLst>
            <pc:docMk/>
            <pc:sldMk cId="912887906" sldId="2147471450"/>
            <ac:spMk id="10" creationId="{4FC93EAA-4C5B-9097-26DB-832F548498C1}"/>
          </ac:spMkLst>
        </pc:spChg>
        <pc:picChg chg="del">
          <ac:chgData name="Okan Guelder" userId="cc11d1fe-4ed0-43e5-986e-af739e4309f9" providerId="ADAL" clId="{0D26DB07-8AAF-44D7-83B4-811590951CE6}" dt="2026-03-05T11:57:04.906" v="1264" actId="478"/>
          <ac:picMkLst>
            <pc:docMk/>
            <pc:sldMk cId="912887906" sldId="2147471450"/>
            <ac:picMk id="7" creationId="{05487E76-7BD6-5D24-BEF7-1586DDF18BAB}"/>
          </ac:picMkLst>
        </pc:picChg>
      </pc:sldChg>
      <pc:sldChg chg="delSp modSp mod modAnim">
        <pc:chgData name="Okan Guelder" userId="cc11d1fe-4ed0-43e5-986e-af739e4309f9" providerId="ADAL" clId="{0D26DB07-8AAF-44D7-83B4-811590951CE6}" dt="2026-03-05T11:57:09.457" v="1265" actId="478"/>
        <pc:sldMkLst>
          <pc:docMk/>
          <pc:sldMk cId="2659599989" sldId="2147471451"/>
        </pc:sldMkLst>
        <pc:spChg chg="mod">
          <ac:chgData name="Okan Guelder" userId="cc11d1fe-4ed0-43e5-986e-af739e4309f9" providerId="ADAL" clId="{0D26DB07-8AAF-44D7-83B4-811590951CE6}" dt="2026-03-05T00:20:36.315" v="1244" actId="20577"/>
          <ac:spMkLst>
            <pc:docMk/>
            <pc:sldMk cId="2659599989" sldId="2147471451"/>
            <ac:spMk id="9" creationId="{D6863D83-57E1-D39F-8BD7-96D65390C54F}"/>
          </ac:spMkLst>
        </pc:spChg>
        <pc:picChg chg="del">
          <ac:chgData name="Okan Guelder" userId="cc11d1fe-4ed0-43e5-986e-af739e4309f9" providerId="ADAL" clId="{0D26DB07-8AAF-44D7-83B4-811590951CE6}" dt="2026-03-05T11:57:09.457" v="1265" actId="478"/>
          <ac:picMkLst>
            <pc:docMk/>
            <pc:sldMk cId="2659599989" sldId="2147471451"/>
            <ac:picMk id="7" creationId="{2218188C-AB0A-25DE-CDAC-7F1E025BD108}"/>
          </ac:picMkLst>
        </pc:picChg>
      </pc:sldChg>
      <pc:sldChg chg="delSp mod">
        <pc:chgData name="Okan Guelder" userId="cc11d1fe-4ed0-43e5-986e-af739e4309f9" providerId="ADAL" clId="{0D26DB07-8AAF-44D7-83B4-811590951CE6}" dt="2026-03-05T11:57:11.943" v="1266" actId="478"/>
        <pc:sldMkLst>
          <pc:docMk/>
          <pc:sldMk cId="529097385" sldId="2147471452"/>
        </pc:sldMkLst>
        <pc:picChg chg="del">
          <ac:chgData name="Okan Guelder" userId="cc11d1fe-4ed0-43e5-986e-af739e4309f9" providerId="ADAL" clId="{0D26DB07-8AAF-44D7-83B4-811590951CE6}" dt="2026-03-05T11:57:11.943" v="1266" actId="478"/>
          <ac:picMkLst>
            <pc:docMk/>
            <pc:sldMk cId="529097385" sldId="2147471452"/>
            <ac:picMk id="7" creationId="{E1C7928A-E7B4-8384-F5A9-6E9AB36BD8C0}"/>
          </ac:picMkLst>
        </pc:picChg>
      </pc:sldChg>
      <pc:sldChg chg="addSp delSp modSp mod modAnim">
        <pc:chgData name="Okan Guelder" userId="cc11d1fe-4ed0-43e5-986e-af739e4309f9" providerId="ADAL" clId="{0D26DB07-8AAF-44D7-83B4-811590951CE6}" dt="2026-03-05T11:57:14.693" v="1267" actId="478"/>
        <pc:sldMkLst>
          <pc:docMk/>
          <pc:sldMk cId="3365580380" sldId="2147471453"/>
        </pc:sldMkLst>
        <pc:spChg chg="mod">
          <ac:chgData name="Okan Guelder" userId="cc11d1fe-4ed0-43e5-986e-af739e4309f9" providerId="ADAL" clId="{0D26DB07-8AAF-44D7-83B4-811590951CE6}" dt="2026-03-03T10:32:31.333" v="724" actId="20577"/>
          <ac:spMkLst>
            <pc:docMk/>
            <pc:sldMk cId="3365580380" sldId="2147471453"/>
            <ac:spMk id="2" creationId="{1F29E807-D710-5B4C-594E-900AA021CC8D}"/>
          </ac:spMkLst>
        </pc:spChg>
        <pc:spChg chg="add mod">
          <ac:chgData name="Okan Guelder" userId="cc11d1fe-4ed0-43e5-986e-af739e4309f9" providerId="ADAL" clId="{0D26DB07-8AAF-44D7-83B4-811590951CE6}" dt="2026-03-03T10:32:46.874" v="726" actId="14100"/>
          <ac:spMkLst>
            <pc:docMk/>
            <pc:sldMk cId="3365580380" sldId="2147471453"/>
            <ac:spMk id="3" creationId="{1D58AAD9-4659-259F-F310-168A5D09E3A9}"/>
          </ac:spMkLst>
        </pc:spChg>
        <pc:spChg chg="add mod">
          <ac:chgData name="Okan Guelder" userId="cc11d1fe-4ed0-43e5-986e-af739e4309f9" providerId="ADAL" clId="{0D26DB07-8AAF-44D7-83B4-811590951CE6}" dt="2026-03-03T10:32:49.937" v="727" actId="1076"/>
          <ac:spMkLst>
            <pc:docMk/>
            <pc:sldMk cId="3365580380" sldId="2147471453"/>
            <ac:spMk id="4" creationId="{CCD6887E-A6C1-3C84-56FC-9E36B91F94F7}"/>
          </ac:spMkLst>
        </pc:spChg>
        <pc:spChg chg="mod">
          <ac:chgData name="Okan Guelder" userId="cc11d1fe-4ed0-43e5-986e-af739e4309f9" providerId="ADAL" clId="{0D26DB07-8AAF-44D7-83B4-811590951CE6}" dt="2026-03-03T10:32:15.446" v="722" actId="20577"/>
          <ac:spMkLst>
            <pc:docMk/>
            <pc:sldMk cId="3365580380" sldId="2147471453"/>
            <ac:spMk id="10" creationId="{AA8021AE-F4C0-9170-0627-E87E23DB5B91}"/>
          </ac:spMkLst>
        </pc:spChg>
        <pc:picChg chg="del">
          <ac:chgData name="Okan Guelder" userId="cc11d1fe-4ed0-43e5-986e-af739e4309f9" providerId="ADAL" clId="{0D26DB07-8AAF-44D7-83B4-811590951CE6}" dt="2026-03-05T11:57:14.693" v="1267" actId="478"/>
          <ac:picMkLst>
            <pc:docMk/>
            <pc:sldMk cId="3365580380" sldId="2147471453"/>
            <ac:picMk id="7" creationId="{5FFDA413-C40E-4E4B-CB57-85047169AD9C}"/>
          </ac:picMkLst>
        </pc:picChg>
      </pc:sldChg>
      <pc:sldChg chg="addSp delSp modSp mod modAnim">
        <pc:chgData name="Okan Guelder" userId="cc11d1fe-4ed0-43e5-986e-af739e4309f9" providerId="ADAL" clId="{0D26DB07-8AAF-44D7-83B4-811590951CE6}" dt="2026-03-06T09:52:17.836" v="1271"/>
        <pc:sldMkLst>
          <pc:docMk/>
          <pc:sldMk cId="754615195" sldId="2147471454"/>
        </pc:sldMkLst>
        <pc:spChg chg="add mod">
          <ac:chgData name="Okan Guelder" userId="cc11d1fe-4ed0-43e5-986e-af739e4309f9" providerId="ADAL" clId="{0D26DB07-8AAF-44D7-83B4-811590951CE6}" dt="2026-03-02T09:27:31.159" v="613"/>
          <ac:spMkLst>
            <pc:docMk/>
            <pc:sldMk cId="754615195" sldId="2147471454"/>
            <ac:spMk id="2" creationId="{1DA26310-0C31-3CBF-75B6-B1BD97F4A3A9}"/>
          </ac:spMkLst>
        </pc:spChg>
        <pc:picChg chg="add mod">
          <ac:chgData name="Okan Guelder" userId="cc11d1fe-4ed0-43e5-986e-af739e4309f9" providerId="ADAL" clId="{0D26DB07-8AAF-44D7-83B4-811590951CE6}" dt="2026-03-02T09:55:57.275" v="625" actId="14100"/>
          <ac:picMkLst>
            <pc:docMk/>
            <pc:sldMk cId="754615195" sldId="2147471454"/>
            <ac:picMk id="7" creationId="{9EC27C71-1D99-FA09-9851-847422DFE9B2}"/>
          </ac:picMkLst>
        </pc:picChg>
      </pc:sldChg>
      <pc:sldChg chg="addSp delSp modSp mod">
        <pc:chgData name="Okan Guelder" userId="cc11d1fe-4ed0-43e5-986e-af739e4309f9" providerId="ADAL" clId="{0D26DB07-8AAF-44D7-83B4-811590951CE6}" dt="2026-02-16T14:51:31.314" v="157" actId="478"/>
        <pc:sldMkLst>
          <pc:docMk/>
          <pc:sldMk cId="3328661572" sldId="2147471455"/>
        </pc:sldMkLst>
        <pc:spChg chg="add del">
          <ac:chgData name="Okan Guelder" userId="cc11d1fe-4ed0-43e5-986e-af739e4309f9" providerId="ADAL" clId="{0D26DB07-8AAF-44D7-83B4-811590951CE6}" dt="2026-02-16T14:51:29.311" v="156" actId="478"/>
          <ac:spMkLst>
            <pc:docMk/>
            <pc:sldMk cId="3328661572" sldId="2147471455"/>
            <ac:spMk id="2" creationId="{20752B35-4B6A-E10D-0F12-08790059AE28}"/>
          </ac:spMkLst>
        </pc:spChg>
        <pc:spChg chg="mod">
          <ac:chgData name="Okan Guelder" userId="cc11d1fe-4ed0-43e5-986e-af739e4309f9" providerId="ADAL" clId="{0D26DB07-8AAF-44D7-83B4-811590951CE6}" dt="2026-02-16T12:39:00.779" v="21" actId="20577"/>
          <ac:spMkLst>
            <pc:docMk/>
            <pc:sldMk cId="3328661572" sldId="2147471455"/>
            <ac:spMk id="10" creationId="{BB5161B4-4A63-2A92-1D2E-C3898547FDA1}"/>
          </ac:spMkLst>
        </pc:spChg>
      </pc:sldChg>
      <pc:sldChg chg="addSp delSp modSp mod">
        <pc:chgData name="Okan Guelder" userId="cc11d1fe-4ed0-43e5-986e-af739e4309f9" providerId="ADAL" clId="{0D26DB07-8AAF-44D7-83B4-811590951CE6}" dt="2026-02-22T22:25:59.443" v="567" actId="20577"/>
        <pc:sldMkLst>
          <pc:docMk/>
          <pc:sldMk cId="2312582426" sldId="2147471456"/>
        </pc:sldMkLst>
        <pc:spChg chg="add del mod">
          <ac:chgData name="Okan Guelder" userId="cc11d1fe-4ed0-43e5-986e-af739e4309f9" providerId="ADAL" clId="{0D26DB07-8AAF-44D7-83B4-811590951CE6}" dt="2026-02-22T22:25:59.443" v="567" actId="20577"/>
          <ac:spMkLst>
            <pc:docMk/>
            <pc:sldMk cId="2312582426" sldId="2147471456"/>
            <ac:spMk id="4" creationId="{3A6E853A-8D65-C426-EE3A-3F8065535FF2}"/>
          </ac:spMkLst>
        </pc:spChg>
      </pc:sldChg>
      <pc:sldChg chg="addSp delSp modSp mod">
        <pc:chgData name="Okan Guelder" userId="cc11d1fe-4ed0-43e5-986e-af739e4309f9" providerId="ADAL" clId="{0D26DB07-8AAF-44D7-83B4-811590951CE6}" dt="2026-02-22T22:26:33.586" v="600" actId="20577"/>
        <pc:sldMkLst>
          <pc:docMk/>
          <pc:sldMk cId="3561566455" sldId="2147471457"/>
        </pc:sldMkLst>
        <pc:spChg chg="add del mod">
          <ac:chgData name="Okan Guelder" userId="cc11d1fe-4ed0-43e5-986e-af739e4309f9" providerId="ADAL" clId="{0D26DB07-8AAF-44D7-83B4-811590951CE6}" dt="2026-02-22T22:26:33.586" v="600" actId="20577"/>
          <ac:spMkLst>
            <pc:docMk/>
            <pc:sldMk cId="3561566455" sldId="2147471457"/>
            <ac:spMk id="2" creationId="{4ACED78A-83D4-1F95-A285-7666111CC237}"/>
          </ac:spMkLst>
        </pc:spChg>
      </pc:sldChg>
      <pc:sldChg chg="addSp delSp modSp mod">
        <pc:chgData name="Okan Guelder" userId="cc11d1fe-4ed0-43e5-986e-af739e4309f9" providerId="ADAL" clId="{0D26DB07-8AAF-44D7-83B4-811590951CE6}" dt="2026-02-25T10:55:19.833" v="606" actId="14100"/>
        <pc:sldMkLst>
          <pc:docMk/>
          <pc:sldMk cId="1465208880" sldId="2147471458"/>
        </pc:sldMkLst>
        <pc:spChg chg="add del">
          <ac:chgData name="Okan Guelder" userId="cc11d1fe-4ed0-43e5-986e-af739e4309f9" providerId="ADAL" clId="{0D26DB07-8AAF-44D7-83B4-811590951CE6}" dt="2026-02-16T14:51:44.722" v="163" actId="478"/>
          <ac:spMkLst>
            <pc:docMk/>
            <pc:sldMk cId="1465208880" sldId="2147471458"/>
            <ac:spMk id="2" creationId="{609D3364-1B5C-A848-1080-2181E3C8C539}"/>
          </ac:spMkLst>
        </pc:spChg>
        <pc:picChg chg="add mod">
          <ac:chgData name="Okan Guelder" userId="cc11d1fe-4ed0-43e5-986e-af739e4309f9" providerId="ADAL" clId="{0D26DB07-8AAF-44D7-83B4-811590951CE6}" dt="2026-02-25T10:55:19.833" v="606" actId="14100"/>
          <ac:picMkLst>
            <pc:docMk/>
            <pc:sldMk cId="1465208880" sldId="2147471458"/>
            <ac:picMk id="4" creationId="{E047DEEE-1A4B-DC3A-9AAC-098B15C02418}"/>
          </ac:picMkLst>
        </pc:picChg>
        <pc:picChg chg="mod">
          <ac:chgData name="Okan Guelder" userId="cc11d1fe-4ed0-43e5-986e-af739e4309f9" providerId="ADAL" clId="{0D26DB07-8AAF-44D7-83B4-811590951CE6}" dt="2026-02-25T10:55:04.384" v="603" actId="14100"/>
          <ac:picMkLst>
            <pc:docMk/>
            <pc:sldMk cId="1465208880" sldId="2147471458"/>
            <ac:picMk id="11266" creationId="{AA7D1B85-E5C6-ED15-BFAB-EA4CC5A76594}"/>
          </ac:picMkLst>
        </pc:picChg>
      </pc:sldChg>
      <pc:sldChg chg="delSp mod">
        <pc:chgData name="Okan Guelder" userId="cc11d1fe-4ed0-43e5-986e-af739e4309f9" providerId="ADAL" clId="{0D26DB07-8AAF-44D7-83B4-811590951CE6}" dt="2026-02-16T14:51:51.673" v="165" actId="478"/>
        <pc:sldMkLst>
          <pc:docMk/>
          <pc:sldMk cId="3794459878" sldId="2147471460"/>
        </pc:sldMkLst>
      </pc:sldChg>
      <pc:sldChg chg="del">
        <pc:chgData name="Okan Guelder" userId="cc11d1fe-4ed0-43e5-986e-af739e4309f9" providerId="ADAL" clId="{0D26DB07-8AAF-44D7-83B4-811590951CE6}" dt="2026-02-06T09:18:49.032" v="0" actId="2696"/>
        <pc:sldMkLst>
          <pc:docMk/>
          <pc:sldMk cId="514808544" sldId="2147475415"/>
        </pc:sldMkLst>
      </pc:sldChg>
      <pc:sldChg chg="modAnim modNotesTx">
        <pc:chgData name="Okan Guelder" userId="cc11d1fe-4ed0-43e5-986e-af739e4309f9" providerId="ADAL" clId="{0D26DB07-8AAF-44D7-83B4-811590951CE6}" dt="2026-03-04T10:44:50.678" v="767"/>
        <pc:sldMkLst>
          <pc:docMk/>
          <pc:sldMk cId="2416856199" sldId="2147475416"/>
        </pc:sldMkLst>
      </pc:sldChg>
      <pc:sldChg chg="modNotesTx">
        <pc:chgData name="Okan Guelder" userId="cc11d1fe-4ed0-43e5-986e-af739e4309f9" providerId="ADAL" clId="{0D26DB07-8AAF-44D7-83B4-811590951CE6}" dt="2026-03-03T08:11:29.321" v="714" actId="20577"/>
        <pc:sldMkLst>
          <pc:docMk/>
          <pc:sldMk cId="1668534264" sldId="2147475417"/>
        </pc:sldMkLst>
      </pc:sldChg>
      <pc:sldChg chg="modSp mod">
        <pc:chgData name="Okan Guelder" userId="cc11d1fe-4ed0-43e5-986e-af739e4309f9" providerId="ADAL" clId="{0D26DB07-8AAF-44D7-83B4-811590951CE6}" dt="2026-03-06T09:58:45.681" v="1285" actId="20577"/>
        <pc:sldMkLst>
          <pc:docMk/>
          <pc:sldMk cId="1128814452" sldId="2147475418"/>
        </pc:sldMkLst>
        <pc:spChg chg="mod">
          <ac:chgData name="Okan Guelder" userId="cc11d1fe-4ed0-43e5-986e-af739e4309f9" providerId="ADAL" clId="{0D26DB07-8AAF-44D7-83B4-811590951CE6}" dt="2026-03-06T09:58:45.681" v="1285" actId="20577"/>
          <ac:spMkLst>
            <pc:docMk/>
            <pc:sldMk cId="1128814452" sldId="2147475418"/>
            <ac:spMk id="5" creationId="{39BFA707-E13B-1776-D366-BA492805931A}"/>
          </ac:spMkLst>
        </pc:spChg>
      </pc:sldChg>
      <pc:sldChg chg="modSp modAnim modNotesTx">
        <pc:chgData name="Okan Guelder" userId="cc11d1fe-4ed0-43e5-986e-af739e4309f9" providerId="ADAL" clId="{0D26DB07-8AAF-44D7-83B4-811590951CE6}" dt="2026-03-04T10:44:56.369" v="769"/>
        <pc:sldMkLst>
          <pc:docMk/>
          <pc:sldMk cId="4127852838" sldId="2147475419"/>
        </pc:sldMkLst>
        <pc:spChg chg="mod">
          <ac:chgData name="Okan Guelder" userId="cc11d1fe-4ed0-43e5-986e-af739e4309f9" providerId="ADAL" clId="{0D26DB07-8AAF-44D7-83B4-811590951CE6}" dt="2026-03-03T14:43:58.030" v="755" actId="20577"/>
          <ac:spMkLst>
            <pc:docMk/>
            <pc:sldMk cId="4127852838" sldId="2147475419"/>
            <ac:spMk id="25" creationId="{3B4E5284-1449-9059-0851-18F4934964C6}"/>
          </ac:spMkLst>
        </pc:spChg>
      </pc:sldChg>
      <pc:sldChg chg="modAnim modNotesTx">
        <pc:chgData name="Okan Guelder" userId="cc11d1fe-4ed0-43e5-986e-af739e4309f9" providerId="ADAL" clId="{0D26DB07-8AAF-44D7-83B4-811590951CE6}" dt="2026-03-04T10:45:49.381" v="785"/>
        <pc:sldMkLst>
          <pc:docMk/>
          <pc:sldMk cId="2564240730" sldId="2147475420"/>
        </pc:sldMkLst>
      </pc:sldChg>
      <pc:sldChg chg="mod modAnim modShow modNotesTx">
        <pc:chgData name="Okan Guelder" userId="cc11d1fe-4ed0-43e5-986e-af739e4309f9" providerId="ADAL" clId="{0D26DB07-8AAF-44D7-83B4-811590951CE6}" dt="2026-03-04T10:45:58.411" v="788"/>
        <pc:sldMkLst>
          <pc:docMk/>
          <pc:sldMk cId="2447267612" sldId="2147475421"/>
        </pc:sldMkLst>
      </pc:sldChg>
      <pc:sldChg chg="del">
        <pc:chgData name="Okan Guelder" userId="cc11d1fe-4ed0-43e5-986e-af739e4309f9" providerId="ADAL" clId="{0D26DB07-8AAF-44D7-83B4-811590951CE6}" dt="2026-02-06T09:19:42.069" v="2" actId="47"/>
        <pc:sldMkLst>
          <pc:docMk/>
          <pc:sldMk cId="3040016835" sldId="2147475422"/>
        </pc:sldMkLst>
      </pc:sldChg>
      <pc:sldChg chg="modAnim modNotesTx">
        <pc:chgData name="Okan Guelder" userId="cc11d1fe-4ed0-43e5-986e-af739e4309f9" providerId="ADAL" clId="{0D26DB07-8AAF-44D7-83B4-811590951CE6}" dt="2026-03-04T15:54:37.659" v="1199"/>
        <pc:sldMkLst>
          <pc:docMk/>
          <pc:sldMk cId="2695443766" sldId="2147475423"/>
        </pc:sldMkLst>
      </pc:sldChg>
      <pc:sldChg chg="modSp mod modAnim modNotesTx">
        <pc:chgData name="Okan Guelder" userId="cc11d1fe-4ed0-43e5-986e-af739e4309f9" providerId="ADAL" clId="{0D26DB07-8AAF-44D7-83B4-811590951CE6}" dt="2026-03-06T10:03:07.583" v="1293" actId="14100"/>
        <pc:sldMkLst>
          <pc:docMk/>
          <pc:sldMk cId="2607265768" sldId="2147475424"/>
        </pc:sldMkLst>
        <pc:spChg chg="mod">
          <ac:chgData name="Okan Guelder" userId="cc11d1fe-4ed0-43e5-986e-af739e4309f9" providerId="ADAL" clId="{0D26DB07-8AAF-44D7-83B4-811590951CE6}" dt="2026-03-06T10:02:49.409" v="1291" actId="14100"/>
          <ac:spMkLst>
            <pc:docMk/>
            <pc:sldMk cId="2607265768" sldId="2147475424"/>
            <ac:spMk id="42" creationId="{64963E4B-5ECC-9656-56CA-068F7366FFE5}"/>
          </ac:spMkLst>
        </pc:spChg>
        <pc:spChg chg="mod">
          <ac:chgData name="Okan Guelder" userId="cc11d1fe-4ed0-43e5-986e-af739e4309f9" providerId="ADAL" clId="{0D26DB07-8AAF-44D7-83B4-811590951CE6}" dt="2026-03-06T10:03:07.583" v="1293" actId="14100"/>
          <ac:spMkLst>
            <pc:docMk/>
            <pc:sldMk cId="2607265768" sldId="2147475424"/>
            <ac:spMk id="43" creationId="{25A3AC98-D8B6-C53A-8DFD-8D7391FF076A}"/>
          </ac:spMkLst>
        </pc:spChg>
      </pc:sldChg>
      <pc:sldChg chg="del mod modShow modNotesTx">
        <pc:chgData name="Okan Guelder" userId="cc11d1fe-4ed0-43e5-986e-af739e4309f9" providerId="ADAL" clId="{0D26DB07-8AAF-44D7-83B4-811590951CE6}" dt="2026-03-04T15:47:55.847" v="1196" actId="47"/>
        <pc:sldMkLst>
          <pc:docMk/>
          <pc:sldMk cId="538685096" sldId="2147475427"/>
        </pc:sldMkLst>
      </pc:sldChg>
      <pc:sldChg chg="modAnim modNotesTx">
        <pc:chgData name="Okan Guelder" userId="cc11d1fe-4ed0-43e5-986e-af739e4309f9" providerId="ADAL" clId="{0D26DB07-8AAF-44D7-83B4-811590951CE6}" dt="2026-03-04T10:45:02.340" v="771"/>
        <pc:sldMkLst>
          <pc:docMk/>
          <pc:sldMk cId="2140198856" sldId="2147475428"/>
        </pc:sldMkLst>
      </pc:sldChg>
      <pc:sldChg chg="del">
        <pc:chgData name="Okan Guelder" userId="cc11d1fe-4ed0-43e5-986e-af739e4309f9" providerId="ADAL" clId="{0D26DB07-8AAF-44D7-83B4-811590951CE6}" dt="2026-02-06T09:18:57.294" v="1" actId="47"/>
        <pc:sldMkLst>
          <pc:docMk/>
          <pc:sldMk cId="367726673" sldId="2147475429"/>
        </pc:sldMkLst>
      </pc:sldChg>
      <pc:sldChg chg="modNotesTx">
        <pc:chgData name="Okan Guelder" userId="cc11d1fe-4ed0-43e5-986e-af739e4309f9" providerId="ADAL" clId="{0D26DB07-8AAF-44D7-83B4-811590951CE6}" dt="2026-03-03T08:10:49.731" v="707" actId="20577"/>
        <pc:sldMkLst>
          <pc:docMk/>
          <pc:sldMk cId="2720278494" sldId="2147475430"/>
        </pc:sldMkLst>
      </pc:sldChg>
      <pc:sldChg chg="modAnim modNotesTx">
        <pc:chgData name="Okan Guelder" userId="cc11d1fe-4ed0-43e5-986e-af739e4309f9" providerId="ADAL" clId="{0D26DB07-8AAF-44D7-83B4-811590951CE6}" dt="2026-03-04T15:54:46.941" v="1200"/>
        <pc:sldMkLst>
          <pc:docMk/>
          <pc:sldMk cId="4085096700" sldId="2147475432"/>
        </pc:sldMkLst>
      </pc:sldChg>
      <pc:sldChg chg="del">
        <pc:chgData name="Okan Guelder" userId="cc11d1fe-4ed0-43e5-986e-af739e4309f9" providerId="ADAL" clId="{0D26DB07-8AAF-44D7-83B4-811590951CE6}" dt="2026-02-06T09:20:05.081" v="12" actId="47"/>
        <pc:sldMkLst>
          <pc:docMk/>
          <pc:sldMk cId="2857953889" sldId="2147475433"/>
        </pc:sldMkLst>
      </pc:sldChg>
      <pc:sldChg chg="del">
        <pc:chgData name="Okan Guelder" userId="cc11d1fe-4ed0-43e5-986e-af739e4309f9" providerId="ADAL" clId="{0D26DB07-8AAF-44D7-83B4-811590951CE6}" dt="2026-02-22T08:25:02.560" v="561" actId="47"/>
        <pc:sldMkLst>
          <pc:docMk/>
          <pc:sldMk cId="1542562906" sldId="2147475434"/>
        </pc:sldMkLst>
      </pc:sldChg>
      <pc:sldChg chg="addSp delSp modSp add del mod delAnim">
        <pc:chgData name="Okan Guelder" userId="cc11d1fe-4ed0-43e5-986e-af739e4309f9" providerId="ADAL" clId="{0D26DB07-8AAF-44D7-83B4-811590951CE6}" dt="2026-02-17T09:11:45.445" v="335" actId="47"/>
        <pc:sldMkLst>
          <pc:docMk/>
          <pc:sldMk cId="497768059" sldId="2147475435"/>
        </pc:sldMkLst>
      </pc:sldChg>
      <pc:sldChg chg="addSp delSp modSp add mod ord">
        <pc:chgData name="Okan Guelder" userId="cc11d1fe-4ed0-43e5-986e-af739e4309f9" providerId="ADAL" clId="{0D26DB07-8AAF-44D7-83B4-811590951CE6}" dt="2026-03-02T13:04:32.094" v="700" actId="1076"/>
        <pc:sldMkLst>
          <pc:docMk/>
          <pc:sldMk cId="168113649" sldId="2147475450"/>
        </pc:sldMkLst>
        <pc:spChg chg="add mod">
          <ac:chgData name="Okan Guelder" userId="cc11d1fe-4ed0-43e5-986e-af739e4309f9" providerId="ADAL" clId="{0D26DB07-8AAF-44D7-83B4-811590951CE6}" dt="2026-03-02T13:01:23.207" v="696"/>
          <ac:spMkLst>
            <pc:docMk/>
            <pc:sldMk cId="168113649" sldId="2147475450"/>
            <ac:spMk id="10" creationId="{7A1E7728-1AA5-1C36-AE33-55E990889ADF}"/>
          </ac:spMkLst>
        </pc:spChg>
        <pc:graphicFrameChg chg="add mod modGraphic">
          <ac:chgData name="Okan Guelder" userId="cc11d1fe-4ed0-43e5-986e-af739e4309f9" providerId="ADAL" clId="{0D26DB07-8AAF-44D7-83B4-811590951CE6}" dt="2026-03-02T13:04:32.094" v="700" actId="1076"/>
          <ac:graphicFrameMkLst>
            <pc:docMk/>
            <pc:sldMk cId="168113649" sldId="2147475450"/>
            <ac:graphicFrameMk id="9" creationId="{2D6C634A-9E2C-694A-A2D3-81656C273563}"/>
          </ac:graphicFrameMkLst>
        </pc:graphicFrameChg>
      </pc:sldChg>
      <pc:sldChg chg="addSp delSp modSp add mod ord delAnim">
        <pc:chgData name="Okan Guelder" userId="cc11d1fe-4ed0-43e5-986e-af739e4309f9" providerId="ADAL" clId="{0D26DB07-8AAF-44D7-83B4-811590951CE6}" dt="2026-03-04T14:13:34.016" v="966" actId="478"/>
        <pc:sldMkLst>
          <pc:docMk/>
          <pc:sldMk cId="3537809353" sldId="2147475451"/>
        </pc:sldMkLst>
        <pc:spChg chg="mod">
          <ac:chgData name="Okan Guelder" userId="cc11d1fe-4ed0-43e5-986e-af739e4309f9" providerId="ADAL" clId="{0D26DB07-8AAF-44D7-83B4-811590951CE6}" dt="2026-03-02T11:02:27.812" v="689"/>
          <ac:spMkLst>
            <pc:docMk/>
            <pc:sldMk cId="3537809353" sldId="2147475451"/>
            <ac:spMk id="2" creationId="{6F76137E-A608-9C59-5B1B-E17FFA9CA1FB}"/>
          </ac:spMkLst>
        </pc:spChg>
        <pc:spChg chg="add mod">
          <ac:chgData name="Okan Guelder" userId="cc11d1fe-4ed0-43e5-986e-af739e4309f9" providerId="ADAL" clId="{0D26DB07-8AAF-44D7-83B4-811590951CE6}" dt="2026-03-04T12:21:46.819" v="930"/>
          <ac:spMkLst>
            <pc:docMk/>
            <pc:sldMk cId="3537809353" sldId="2147475451"/>
            <ac:spMk id="4" creationId="{C5E45C72-E4DD-FFD5-570A-E35B5F059044}"/>
          </ac:spMkLst>
        </pc:spChg>
        <pc:spChg chg="add mod">
          <ac:chgData name="Okan Guelder" userId="cc11d1fe-4ed0-43e5-986e-af739e4309f9" providerId="ADAL" clId="{0D26DB07-8AAF-44D7-83B4-811590951CE6}" dt="2026-02-19T07:46:33.037" v="372" actId="1076"/>
          <ac:spMkLst>
            <pc:docMk/>
            <pc:sldMk cId="3537809353" sldId="2147475451"/>
            <ac:spMk id="7" creationId="{106C6233-76BB-70DB-D99A-3CFB89D8259B}"/>
          </ac:spMkLst>
        </pc:spChg>
        <pc:spChg chg="add mod">
          <ac:chgData name="Okan Guelder" userId="cc11d1fe-4ed0-43e5-986e-af739e4309f9" providerId="ADAL" clId="{0D26DB07-8AAF-44D7-83B4-811590951CE6}" dt="2026-02-19T07:48:20.723" v="399" actId="1076"/>
          <ac:spMkLst>
            <pc:docMk/>
            <pc:sldMk cId="3537809353" sldId="2147475451"/>
            <ac:spMk id="17" creationId="{FBC351AA-83DD-7703-BDBF-3FA0EC114089}"/>
          </ac:spMkLst>
        </pc:spChg>
        <pc:spChg chg="add mod">
          <ac:chgData name="Okan Guelder" userId="cc11d1fe-4ed0-43e5-986e-af739e4309f9" providerId="ADAL" clId="{0D26DB07-8AAF-44D7-83B4-811590951CE6}" dt="2026-02-19T07:48:39.080" v="404" actId="1076"/>
          <ac:spMkLst>
            <pc:docMk/>
            <pc:sldMk cId="3537809353" sldId="2147475451"/>
            <ac:spMk id="19" creationId="{92EA965F-55F0-44C2-7636-0A21CE68C16E}"/>
          </ac:spMkLst>
        </pc:spChg>
        <pc:spChg chg="add mod">
          <ac:chgData name="Okan Guelder" userId="cc11d1fe-4ed0-43e5-986e-af739e4309f9" providerId="ADAL" clId="{0D26DB07-8AAF-44D7-83B4-811590951CE6}" dt="2026-02-19T07:48:32.569" v="403" actId="1076"/>
          <ac:spMkLst>
            <pc:docMk/>
            <pc:sldMk cId="3537809353" sldId="2147475451"/>
            <ac:spMk id="20" creationId="{5B2781F8-959F-FBFB-9515-6EFE1AE7431A}"/>
          </ac:spMkLst>
        </pc:spChg>
        <pc:spChg chg="add mod">
          <ac:chgData name="Okan Guelder" userId="cc11d1fe-4ed0-43e5-986e-af739e4309f9" providerId="ADAL" clId="{0D26DB07-8AAF-44D7-83B4-811590951CE6}" dt="2026-02-19T07:50:51.142" v="465" actId="20577"/>
          <ac:spMkLst>
            <pc:docMk/>
            <pc:sldMk cId="3537809353" sldId="2147475451"/>
            <ac:spMk id="23" creationId="{1C76D376-CF81-E7FD-AF2B-3A8FD1C52DA1}"/>
          </ac:spMkLst>
        </pc:spChg>
        <pc:spChg chg="add mod">
          <ac:chgData name="Okan Guelder" userId="cc11d1fe-4ed0-43e5-986e-af739e4309f9" providerId="ADAL" clId="{0D26DB07-8AAF-44D7-83B4-811590951CE6}" dt="2026-02-19T07:50:28.063" v="457" actId="1076"/>
          <ac:spMkLst>
            <pc:docMk/>
            <pc:sldMk cId="3537809353" sldId="2147475451"/>
            <ac:spMk id="28" creationId="{195FF0A0-D5E6-38FD-9C6E-48435724AF63}"/>
          </ac:spMkLst>
        </pc:spChg>
        <pc:spChg chg="add mod">
          <ac:chgData name="Okan Guelder" userId="cc11d1fe-4ed0-43e5-986e-af739e4309f9" providerId="ADAL" clId="{0D26DB07-8AAF-44D7-83B4-811590951CE6}" dt="2026-02-19T07:50:54.299" v="467" actId="20577"/>
          <ac:spMkLst>
            <pc:docMk/>
            <pc:sldMk cId="3537809353" sldId="2147475451"/>
            <ac:spMk id="30" creationId="{A7919705-10BF-A85D-1908-911F63A390AE}"/>
          </ac:spMkLst>
        </pc:spChg>
        <pc:spChg chg="add mod">
          <ac:chgData name="Okan Guelder" userId="cc11d1fe-4ed0-43e5-986e-af739e4309f9" providerId="ADAL" clId="{0D26DB07-8AAF-44D7-83B4-811590951CE6}" dt="2026-02-19T07:50:59.087" v="470" actId="20577"/>
          <ac:spMkLst>
            <pc:docMk/>
            <pc:sldMk cId="3537809353" sldId="2147475451"/>
            <ac:spMk id="31" creationId="{57FF207E-A230-699D-8179-913350FCC03E}"/>
          </ac:spMkLst>
        </pc:spChg>
        <pc:spChg chg="add mod">
          <ac:chgData name="Okan Guelder" userId="cc11d1fe-4ed0-43e5-986e-af739e4309f9" providerId="ADAL" clId="{0D26DB07-8AAF-44D7-83B4-811590951CE6}" dt="2026-02-19T07:51:01.540" v="471" actId="20577"/>
          <ac:spMkLst>
            <pc:docMk/>
            <pc:sldMk cId="3537809353" sldId="2147475451"/>
            <ac:spMk id="32" creationId="{CC75A902-A47D-77BF-7E57-2B5B36CF48B4}"/>
          </ac:spMkLst>
        </pc:spChg>
        <pc:spChg chg="add mod">
          <ac:chgData name="Okan Guelder" userId="cc11d1fe-4ed0-43e5-986e-af739e4309f9" providerId="ADAL" clId="{0D26DB07-8AAF-44D7-83B4-811590951CE6}" dt="2026-02-19T07:54:58.855" v="559" actId="1076"/>
          <ac:spMkLst>
            <pc:docMk/>
            <pc:sldMk cId="3537809353" sldId="2147475451"/>
            <ac:spMk id="51" creationId="{C1B018C4-C0D1-4C44-2026-E12BF6DFA52D}"/>
          </ac:spMkLst>
        </pc:spChg>
        <pc:picChg chg="add mod">
          <ac:chgData name="Okan Guelder" userId="cc11d1fe-4ed0-43e5-986e-af739e4309f9" providerId="ADAL" clId="{0D26DB07-8AAF-44D7-83B4-811590951CE6}" dt="2026-02-19T07:47:24.214" v="386" actId="1076"/>
          <ac:picMkLst>
            <pc:docMk/>
            <pc:sldMk cId="3537809353" sldId="2147475451"/>
            <ac:picMk id="11" creationId="{98633C51-B56E-C61B-B555-5036DC34DF01}"/>
          </ac:picMkLst>
        </pc:picChg>
        <pc:picChg chg="add mod">
          <ac:chgData name="Okan Guelder" userId="cc11d1fe-4ed0-43e5-986e-af739e4309f9" providerId="ADAL" clId="{0D26DB07-8AAF-44D7-83B4-811590951CE6}" dt="2026-02-19T07:47:21.598" v="385" actId="1076"/>
          <ac:picMkLst>
            <pc:docMk/>
            <pc:sldMk cId="3537809353" sldId="2147475451"/>
            <ac:picMk id="12" creationId="{7EE09972-1FBF-59C5-8C7A-538E8E1C7B42}"/>
          </ac:picMkLst>
        </pc:picChg>
        <pc:picChg chg="mod">
          <ac:chgData name="Okan Guelder" userId="cc11d1fe-4ed0-43e5-986e-af739e4309f9" providerId="ADAL" clId="{0D26DB07-8AAF-44D7-83B4-811590951CE6}" dt="2026-02-19T07:45:48.271" v="348" actId="1076"/>
          <ac:picMkLst>
            <pc:docMk/>
            <pc:sldMk cId="3537809353" sldId="2147475451"/>
            <ac:picMk id="13" creationId="{CA4520AE-BF65-9172-201E-2B0D31F5E220}"/>
          </ac:picMkLst>
        </pc:picChg>
        <pc:picChg chg="add mod">
          <ac:chgData name="Okan Guelder" userId="cc11d1fe-4ed0-43e5-986e-af739e4309f9" providerId="ADAL" clId="{0D26DB07-8AAF-44D7-83B4-811590951CE6}" dt="2026-02-19T07:47:30.639" v="389" actId="1076"/>
          <ac:picMkLst>
            <pc:docMk/>
            <pc:sldMk cId="3537809353" sldId="2147475451"/>
            <ac:picMk id="15" creationId="{CD8D17DE-B20A-9CC4-4551-7C365A3D30C2}"/>
          </ac:picMkLst>
        </pc:picChg>
        <pc:picChg chg="add mod">
          <ac:chgData name="Okan Guelder" userId="cc11d1fe-4ed0-43e5-986e-af739e4309f9" providerId="ADAL" clId="{0D26DB07-8AAF-44D7-83B4-811590951CE6}" dt="2026-02-19T07:48:46.205" v="407" actId="1076"/>
          <ac:picMkLst>
            <pc:docMk/>
            <pc:sldMk cId="3537809353" sldId="2147475451"/>
            <ac:picMk id="21" creationId="{AEF85258-66B3-FC13-685F-F1691CD24E59}"/>
          </ac:picMkLst>
        </pc:picChg>
        <pc:picChg chg="add mod">
          <ac:chgData name="Okan Guelder" userId="cc11d1fe-4ed0-43e5-986e-af739e4309f9" providerId="ADAL" clId="{0D26DB07-8AAF-44D7-83B4-811590951CE6}" dt="2026-02-19T07:48:52.383" v="409" actId="1076"/>
          <ac:picMkLst>
            <pc:docMk/>
            <pc:sldMk cId="3537809353" sldId="2147475451"/>
            <ac:picMk id="22" creationId="{E6489182-AC1D-A064-147C-8638BB0203D7}"/>
          </ac:picMkLst>
        </pc:picChg>
        <pc:picChg chg="mod">
          <ac:chgData name="Okan Guelder" userId="cc11d1fe-4ed0-43e5-986e-af739e4309f9" providerId="ADAL" clId="{0D26DB07-8AAF-44D7-83B4-811590951CE6}" dt="2026-02-19T07:45:52.273" v="349" actId="1076"/>
          <ac:picMkLst>
            <pc:docMk/>
            <pc:sldMk cId="3537809353" sldId="2147475451"/>
            <ac:picMk id="1038" creationId="{44AFFBA4-8842-1CA3-D57C-3F96DFE33B59}"/>
          </ac:picMkLst>
        </pc:picChg>
        <pc:cxnChg chg="add mod">
          <ac:chgData name="Okan Guelder" userId="cc11d1fe-4ed0-43e5-986e-af739e4309f9" providerId="ADAL" clId="{0D26DB07-8AAF-44D7-83B4-811590951CE6}" dt="2026-02-19T07:51:30.009" v="479" actId="14100"/>
          <ac:cxnSpMkLst>
            <pc:docMk/>
            <pc:sldMk cId="3537809353" sldId="2147475451"/>
            <ac:cxnSpMk id="33" creationId="{CFB40D93-FA48-95EE-1302-7BBCF9AFD8C7}"/>
          </ac:cxnSpMkLst>
        </pc:cxnChg>
        <pc:cxnChg chg="add mod">
          <ac:chgData name="Okan Guelder" userId="cc11d1fe-4ed0-43e5-986e-af739e4309f9" providerId="ADAL" clId="{0D26DB07-8AAF-44D7-83B4-811590951CE6}" dt="2026-02-19T07:51:41.835" v="483" actId="14100"/>
          <ac:cxnSpMkLst>
            <pc:docMk/>
            <pc:sldMk cId="3537809353" sldId="2147475451"/>
            <ac:cxnSpMk id="35" creationId="{12C7D555-8C19-4C52-C950-428CD27F106B}"/>
          </ac:cxnSpMkLst>
        </pc:cxnChg>
        <pc:cxnChg chg="add mod">
          <ac:chgData name="Okan Guelder" userId="cc11d1fe-4ed0-43e5-986e-af739e4309f9" providerId="ADAL" clId="{0D26DB07-8AAF-44D7-83B4-811590951CE6}" dt="2026-02-19T07:52:00.671" v="486" actId="14100"/>
          <ac:cxnSpMkLst>
            <pc:docMk/>
            <pc:sldMk cId="3537809353" sldId="2147475451"/>
            <ac:cxnSpMk id="37" creationId="{05A7B59E-FE08-430D-FCBA-555E226731E9}"/>
          </ac:cxnSpMkLst>
        </pc:cxnChg>
        <pc:cxnChg chg="add mod">
          <ac:chgData name="Okan Guelder" userId="cc11d1fe-4ed0-43e5-986e-af739e4309f9" providerId="ADAL" clId="{0D26DB07-8AAF-44D7-83B4-811590951CE6}" dt="2026-02-19T07:52:10.723" v="489" actId="14100"/>
          <ac:cxnSpMkLst>
            <pc:docMk/>
            <pc:sldMk cId="3537809353" sldId="2147475451"/>
            <ac:cxnSpMk id="40" creationId="{B9F4EDBA-EB65-DD19-4D9D-D8107EB20B64}"/>
          </ac:cxnSpMkLst>
        </pc:cxnChg>
        <pc:cxnChg chg="add mod">
          <ac:chgData name="Okan Guelder" userId="cc11d1fe-4ed0-43e5-986e-af739e4309f9" providerId="ADAL" clId="{0D26DB07-8AAF-44D7-83B4-811590951CE6}" dt="2026-02-19T07:52:19.450" v="492" actId="14100"/>
          <ac:cxnSpMkLst>
            <pc:docMk/>
            <pc:sldMk cId="3537809353" sldId="2147475451"/>
            <ac:cxnSpMk id="46" creationId="{9238AF52-419C-9B91-D105-8D2F2726B434}"/>
          </ac:cxnSpMkLst>
        </pc:cxnChg>
        <pc:cxnChg chg="mod">
          <ac:chgData name="Okan Guelder" userId="cc11d1fe-4ed0-43e5-986e-af739e4309f9" providerId="ADAL" clId="{0D26DB07-8AAF-44D7-83B4-811590951CE6}" dt="2026-02-19T07:46:42.050" v="374" actId="14100"/>
          <ac:cxnSpMkLst>
            <pc:docMk/>
            <pc:sldMk cId="3537809353" sldId="2147475451"/>
            <ac:cxnSpMk id="56" creationId="{44763016-CD8F-3BDF-011F-D82A4515BD8E}"/>
          </ac:cxnSpMkLst>
        </pc:cxnChg>
      </pc:sldChg>
      <pc:sldChg chg="add">
        <pc:chgData name="Okan Guelder" userId="cc11d1fe-4ed0-43e5-986e-af739e4309f9" providerId="ADAL" clId="{0D26DB07-8AAF-44D7-83B4-811590951CE6}" dt="2026-02-22T08:24:52.941" v="560"/>
        <pc:sldMkLst>
          <pc:docMk/>
          <pc:sldMk cId="126940385" sldId="2147475452"/>
        </pc:sldMkLst>
      </pc:sldChg>
      <pc:sldChg chg="addSp modSp add modAnim modNotesTx">
        <pc:chgData name="Okan Guelder" userId="cc11d1fe-4ed0-43e5-986e-af739e4309f9" providerId="ADAL" clId="{0D26DB07-8AAF-44D7-83B4-811590951CE6}" dt="2026-03-05T11:58:14.048" v="1268"/>
        <pc:sldMkLst>
          <pc:docMk/>
          <pc:sldMk cId="461366099" sldId="2147475454"/>
        </pc:sldMkLst>
        <pc:spChg chg="add mod">
          <ac:chgData name="Okan Guelder" userId="cc11d1fe-4ed0-43e5-986e-af739e4309f9" providerId="ADAL" clId="{0D26DB07-8AAF-44D7-83B4-811590951CE6}" dt="2026-03-04T14:11:23.092" v="957"/>
          <ac:spMkLst>
            <pc:docMk/>
            <pc:sldMk cId="461366099" sldId="2147475454"/>
            <ac:spMk id="2" creationId="{A37132E3-D53F-7888-C485-E61A8901D71F}"/>
          </ac:spMkLst>
        </pc:spChg>
      </pc:sldChg>
      <pc:sldChg chg="add del">
        <pc:chgData name="Okan Guelder" userId="cc11d1fe-4ed0-43e5-986e-af739e4309f9" providerId="ADAL" clId="{0D26DB07-8AAF-44D7-83B4-811590951CE6}" dt="2026-03-04T13:44:40.288" v="934" actId="47"/>
        <pc:sldMkLst>
          <pc:docMk/>
          <pc:sldMk cId="2396879615" sldId="2147475455"/>
        </pc:sldMkLst>
      </pc:sldChg>
      <pc:sldChg chg="add del">
        <pc:chgData name="Okan Guelder" userId="cc11d1fe-4ed0-43e5-986e-af739e4309f9" providerId="ADAL" clId="{0D26DB07-8AAF-44D7-83B4-811590951CE6}" dt="2026-03-03T09:13:04.583" v="720"/>
        <pc:sldMkLst>
          <pc:docMk/>
          <pc:sldMk cId="3491925662" sldId="2147475455"/>
        </pc:sldMkLst>
      </pc:sldChg>
    </pc:docChg>
  </pc:docChgLst>
  <pc:docChgLst>
    <pc:chgData name="Alvaro Borges" userId="S::alvaro_borges@moxa.com::5c64f74e-57f4-43b4-8d20-a6abc101e65a" providerId="AD" clId="Web-{919974D4-5264-E4F4-E950-B22A564EE62D}"/>
    <pc:docChg chg="delSld modSld modSection">
      <pc:chgData name="Alvaro Borges" userId="S::alvaro_borges@moxa.com::5c64f74e-57f4-43b4-8d20-a6abc101e65a" providerId="AD" clId="Web-{919974D4-5264-E4F4-E950-B22A564EE62D}" dt="2026-02-06T15:32:19.398" v="74"/>
      <pc:docMkLst>
        <pc:docMk/>
      </pc:docMkLst>
      <pc:sldChg chg="del">
        <pc:chgData name="Alvaro Borges" userId="S::alvaro_borges@moxa.com::5c64f74e-57f4-43b4-8d20-a6abc101e65a" providerId="AD" clId="Web-{919974D4-5264-E4F4-E950-B22A564EE62D}" dt="2026-02-06T15:31:45.738" v="72"/>
        <pc:sldMkLst>
          <pc:docMk/>
          <pc:sldMk cId="1312122059" sldId="11265"/>
        </pc:sldMkLst>
      </pc:sldChg>
      <pc:sldChg chg="addSp delSp modSp">
        <pc:chgData name="Alvaro Borges" userId="S::alvaro_borges@moxa.com::5c64f74e-57f4-43b4-8d20-a6abc101e65a" providerId="AD" clId="Web-{919974D4-5264-E4F4-E950-B22A564EE62D}" dt="2026-02-06T15:24:36.631" v="68" actId="1076"/>
        <pc:sldMkLst>
          <pc:docMk/>
          <pc:sldMk cId="3071983099" sldId="11310"/>
        </pc:sldMkLst>
        <pc:spChg chg="mod">
          <ac:chgData name="Alvaro Borges" userId="S::alvaro_borges@moxa.com::5c64f74e-57f4-43b4-8d20-a6abc101e65a" providerId="AD" clId="Web-{919974D4-5264-E4F4-E950-B22A564EE62D}" dt="2026-02-06T15:24:36.522" v="59" actId="1076"/>
          <ac:spMkLst>
            <pc:docMk/>
            <pc:sldMk cId="3071983099" sldId="11310"/>
            <ac:spMk id="29" creationId="{DA08E534-7DBF-30B5-42CF-110BB0B65FB1}"/>
          </ac:spMkLst>
        </pc:spChg>
        <pc:spChg chg="mod">
          <ac:chgData name="Alvaro Borges" userId="S::alvaro_borges@moxa.com::5c64f74e-57f4-43b4-8d20-a6abc101e65a" providerId="AD" clId="Web-{919974D4-5264-E4F4-E950-B22A564EE62D}" dt="2026-02-06T15:24:36.537" v="60" actId="1076"/>
          <ac:spMkLst>
            <pc:docMk/>
            <pc:sldMk cId="3071983099" sldId="11310"/>
            <ac:spMk id="39" creationId="{05C1169F-8421-B8F9-B576-272AAA65107B}"/>
          </ac:spMkLst>
        </pc:spChg>
        <pc:spChg chg="mod">
          <ac:chgData name="Alvaro Borges" userId="S::alvaro_borges@moxa.com::5c64f74e-57f4-43b4-8d20-a6abc101e65a" providerId="AD" clId="Web-{919974D4-5264-E4F4-E950-B22A564EE62D}" dt="2026-02-06T15:24:36.568" v="63" actId="1076"/>
          <ac:spMkLst>
            <pc:docMk/>
            <pc:sldMk cId="3071983099" sldId="11310"/>
            <ac:spMk id="44" creationId="{B1C70890-ACF4-2333-62D9-3171B3310E46}"/>
          </ac:spMkLst>
        </pc:spChg>
        <pc:spChg chg="mod">
          <ac:chgData name="Alvaro Borges" userId="S::alvaro_borges@moxa.com::5c64f74e-57f4-43b4-8d20-a6abc101e65a" providerId="AD" clId="Web-{919974D4-5264-E4F4-E950-B22A564EE62D}" dt="2026-02-06T15:24:36.568" v="64" actId="1076"/>
          <ac:spMkLst>
            <pc:docMk/>
            <pc:sldMk cId="3071983099" sldId="11310"/>
            <ac:spMk id="45" creationId="{8B45E485-69F1-53EE-AC22-12BDD07861B7}"/>
          </ac:spMkLst>
        </pc:spChg>
        <pc:spChg chg="mod">
          <ac:chgData name="Alvaro Borges" userId="S::alvaro_borges@moxa.com::5c64f74e-57f4-43b4-8d20-a6abc101e65a" providerId="AD" clId="Web-{919974D4-5264-E4F4-E950-B22A564EE62D}" dt="2026-02-06T15:24:36.600" v="66" actId="1076"/>
          <ac:spMkLst>
            <pc:docMk/>
            <pc:sldMk cId="3071983099" sldId="11310"/>
            <ac:spMk id="48" creationId="{FEDA1172-026F-B56E-8FDF-0A1150534094}"/>
          </ac:spMkLst>
        </pc:spChg>
        <pc:spChg chg="mod">
          <ac:chgData name="Alvaro Borges" userId="S::alvaro_borges@moxa.com::5c64f74e-57f4-43b4-8d20-a6abc101e65a" providerId="AD" clId="Web-{919974D4-5264-E4F4-E950-B22A564EE62D}" dt="2026-02-06T15:24:36.631" v="68" actId="1076"/>
          <ac:spMkLst>
            <pc:docMk/>
            <pc:sldMk cId="3071983099" sldId="11310"/>
            <ac:spMk id="59" creationId="{307475F4-733A-15EC-A1B4-62DF353265D8}"/>
          </ac:spMkLst>
        </pc:spChg>
        <pc:picChg chg="mod">
          <ac:chgData name="Alvaro Borges" userId="S::alvaro_borges@moxa.com::5c64f74e-57f4-43b4-8d20-a6abc101e65a" providerId="AD" clId="Web-{919974D4-5264-E4F4-E950-B22A564EE62D}" dt="2026-02-06T15:24:22.068" v="37" actId="1076"/>
          <ac:picMkLst>
            <pc:docMk/>
            <pc:sldMk cId="3071983099" sldId="11310"/>
            <ac:picMk id="13" creationId="{E8941100-7B6B-5EB5-1DF8-C16EF98F7D5B}"/>
          </ac:picMkLst>
        </pc:picChg>
        <pc:picChg chg="mod">
          <ac:chgData name="Alvaro Borges" userId="S::alvaro_borges@moxa.com::5c64f74e-57f4-43b4-8d20-a6abc101e65a" providerId="AD" clId="Web-{919974D4-5264-E4F4-E950-B22A564EE62D}" dt="2026-02-06T15:24:22.084" v="38" actId="1076"/>
          <ac:picMkLst>
            <pc:docMk/>
            <pc:sldMk cId="3071983099" sldId="11310"/>
            <ac:picMk id="14" creationId="{2CA2CCFC-43F1-E8A0-CC5B-A061C0CEC35A}"/>
          </ac:picMkLst>
        </pc:picChg>
        <pc:picChg chg="mod">
          <ac:chgData name="Alvaro Borges" userId="S::alvaro_borges@moxa.com::5c64f74e-57f4-43b4-8d20-a6abc101e65a" providerId="AD" clId="Web-{919974D4-5264-E4F4-E950-B22A564EE62D}" dt="2026-02-06T15:24:36.584" v="65" actId="1076"/>
          <ac:picMkLst>
            <pc:docMk/>
            <pc:sldMk cId="3071983099" sldId="11310"/>
            <ac:picMk id="1038" creationId="{B3920334-5B74-BBE0-0B24-2903598E23F0}"/>
          </ac:picMkLst>
        </pc:picChg>
        <pc:cxnChg chg="add mod">
          <ac:chgData name="Alvaro Borges" userId="S::alvaro_borges@moxa.com::5c64f74e-57f4-43b4-8d20-a6abc101e65a" providerId="AD" clId="Web-{919974D4-5264-E4F4-E950-B22A564EE62D}" dt="2026-02-06T15:24:17.037" v="36" actId="14100"/>
          <ac:cxnSpMkLst>
            <pc:docMk/>
            <pc:sldMk cId="3071983099" sldId="11310"/>
            <ac:cxnSpMk id="3" creationId="{EDE543AA-D432-D4EE-09CA-8E0C61C5DD0E}"/>
          </ac:cxnSpMkLst>
        </pc:cxnChg>
        <pc:cxnChg chg="mod">
          <ac:chgData name="Alvaro Borges" userId="S::alvaro_borges@moxa.com::5c64f74e-57f4-43b4-8d20-a6abc101e65a" providerId="AD" clId="Web-{919974D4-5264-E4F4-E950-B22A564EE62D}" dt="2026-02-06T15:24:36.537" v="61" actId="1076"/>
          <ac:cxnSpMkLst>
            <pc:docMk/>
            <pc:sldMk cId="3071983099" sldId="11310"/>
            <ac:cxnSpMk id="41" creationId="{683B6094-D5AE-1865-8BB8-6390C421E1F5}"/>
          </ac:cxnSpMkLst>
        </pc:cxnChg>
        <pc:cxnChg chg="mod">
          <ac:chgData name="Alvaro Borges" userId="S::alvaro_borges@moxa.com::5c64f74e-57f4-43b4-8d20-a6abc101e65a" providerId="AD" clId="Web-{919974D4-5264-E4F4-E950-B22A564EE62D}" dt="2026-02-06T15:24:36.553" v="62" actId="1076"/>
          <ac:cxnSpMkLst>
            <pc:docMk/>
            <pc:sldMk cId="3071983099" sldId="11310"/>
            <ac:cxnSpMk id="43" creationId="{FD9F294F-171E-29D7-8A84-F9AEC93665F2}"/>
          </ac:cxnSpMkLst>
        </pc:cxnChg>
        <pc:cxnChg chg="mod">
          <ac:chgData name="Alvaro Borges" userId="S::alvaro_borges@moxa.com::5c64f74e-57f4-43b4-8d20-a6abc101e65a" providerId="AD" clId="Web-{919974D4-5264-E4F4-E950-B22A564EE62D}" dt="2026-02-06T15:24:36.615" v="67" actId="1076"/>
          <ac:cxnSpMkLst>
            <pc:docMk/>
            <pc:sldMk cId="3071983099" sldId="11310"/>
            <ac:cxnSpMk id="56" creationId="{092B7D2A-7BD0-C1AF-05AF-E87A16E78B23}"/>
          </ac:cxnSpMkLst>
        </pc:cxnChg>
      </pc:sldChg>
      <pc:sldChg chg="delSp">
        <pc:chgData name="Alvaro Borges" userId="S::alvaro_borges@moxa.com::5c64f74e-57f4-43b4-8d20-a6abc101e65a" providerId="AD" clId="Web-{919974D4-5264-E4F4-E950-B22A564EE62D}" dt="2026-02-06T15:32:19.398" v="74"/>
        <pc:sldMkLst>
          <pc:docMk/>
          <pc:sldMk cId="1336460385" sldId="11311"/>
        </pc:sldMkLst>
      </pc:sldChg>
      <pc:sldChg chg="del">
        <pc:chgData name="Alvaro Borges" userId="S::alvaro_borges@moxa.com::5c64f74e-57f4-43b4-8d20-a6abc101e65a" providerId="AD" clId="Web-{919974D4-5264-E4F4-E950-B22A564EE62D}" dt="2026-02-06T15:31:15.579" v="70"/>
        <pc:sldMkLst>
          <pc:docMk/>
          <pc:sldMk cId="2927380427" sldId="11316"/>
        </pc:sldMkLst>
      </pc:sldChg>
      <pc:sldChg chg="del">
        <pc:chgData name="Alvaro Borges" userId="S::alvaro_borges@moxa.com::5c64f74e-57f4-43b4-8d20-a6abc101e65a" providerId="AD" clId="Web-{919974D4-5264-E4F4-E950-B22A564EE62D}" dt="2026-02-06T15:31:36.972" v="71"/>
        <pc:sldMkLst>
          <pc:docMk/>
          <pc:sldMk cId="3949143002" sldId="11318"/>
        </pc:sldMkLst>
      </pc:sldChg>
      <pc:sldChg chg="del mod modShow">
        <pc:chgData name="Alvaro Borges" userId="S::alvaro_borges@moxa.com::5c64f74e-57f4-43b4-8d20-a6abc101e65a" providerId="AD" clId="Web-{919974D4-5264-E4F4-E950-B22A564EE62D}" dt="2026-02-06T15:21:36.269" v="1"/>
        <pc:sldMkLst>
          <pc:docMk/>
          <pc:sldMk cId="3262476025" sldId="11324"/>
        </pc:sldMkLst>
      </pc:sldChg>
      <pc:sldChg chg="del">
        <pc:chgData name="Alvaro Borges" userId="S::alvaro_borges@moxa.com::5c64f74e-57f4-43b4-8d20-a6abc101e65a" providerId="AD" clId="Web-{919974D4-5264-E4F4-E950-B22A564EE62D}" dt="2026-02-06T15:32:00.490" v="73"/>
        <pc:sldMkLst>
          <pc:docMk/>
          <pc:sldMk cId="3725687538" sldId="11326"/>
        </pc:sldMkLst>
      </pc:sldChg>
      <pc:sldChg chg="delSp modSp">
        <pc:chgData name="Alvaro Borges" userId="S::alvaro_borges@moxa.com::5c64f74e-57f4-43b4-8d20-a6abc101e65a" providerId="AD" clId="Web-{919974D4-5264-E4F4-E950-B22A564EE62D}" dt="2026-02-06T15:21:57.910" v="3"/>
        <pc:sldMkLst>
          <pc:docMk/>
          <pc:sldMk cId="1458178736" sldId="11330"/>
        </pc:sldMkLst>
      </pc:sldChg>
      <pc:sldChg chg="delSp">
        <pc:chgData name="Alvaro Borges" userId="S::alvaro_borges@moxa.com::5c64f74e-57f4-43b4-8d20-a6abc101e65a" providerId="AD" clId="Web-{919974D4-5264-E4F4-E950-B22A564EE62D}" dt="2026-02-06T15:30:49.138" v="69"/>
        <pc:sldMkLst>
          <pc:docMk/>
          <pc:sldMk cId="1542562906" sldId="2147475434"/>
        </pc:sldMkLst>
      </pc:sldChg>
    </pc:docChg>
  </pc:docChgLst>
  <pc:docChgLst>
    <pc:chgData name="Okan Guelder" userId="S::okan_guelder@moxa.com::cc11d1fe-4ed0-43e5-986e-af739e4309f9" providerId="AD" clId="Web-{F61D2980-A3D4-0C4D-559E-1F71995A71EB}"/>
    <pc:docChg chg="sldOrd modSection">
      <pc:chgData name="Okan Guelder" userId="S::okan_guelder@moxa.com::cc11d1fe-4ed0-43e5-986e-af739e4309f9" providerId="AD" clId="Web-{F61D2980-A3D4-0C4D-559E-1F71995A71EB}" dt="2026-02-06T15:20:48.623" v="37"/>
      <pc:docMkLst>
        <pc:docMk/>
      </pc:docMkLst>
      <pc:sldChg chg="ord">
        <pc:chgData name="Okan Guelder" userId="S::okan_guelder@moxa.com::cc11d1fe-4ed0-43e5-986e-af739e4309f9" providerId="AD" clId="Web-{F61D2980-A3D4-0C4D-559E-1F71995A71EB}" dt="2026-02-06T15:19:42.419" v="23"/>
        <pc:sldMkLst>
          <pc:docMk/>
          <pc:sldMk cId="3444615859" sldId="11313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24"/>
        <pc:sldMkLst>
          <pc:docMk/>
          <pc:sldMk cId="395329411" sldId="11315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22"/>
        <pc:sldMkLst>
          <pc:docMk/>
          <pc:sldMk cId="912887906" sldId="2147471450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21"/>
        <pc:sldMkLst>
          <pc:docMk/>
          <pc:sldMk cId="2659599989" sldId="2147471451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20"/>
        <pc:sldMkLst>
          <pc:docMk/>
          <pc:sldMk cId="529097385" sldId="2147471452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9"/>
        <pc:sldMkLst>
          <pc:docMk/>
          <pc:sldMk cId="3365580380" sldId="2147471453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8"/>
        <pc:sldMkLst>
          <pc:docMk/>
          <pc:sldMk cId="754615195" sldId="2147471454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7"/>
        <pc:sldMkLst>
          <pc:docMk/>
          <pc:sldMk cId="3328661572" sldId="2147471455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6"/>
        <pc:sldMkLst>
          <pc:docMk/>
          <pc:sldMk cId="2312582426" sldId="2147471456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5"/>
        <pc:sldMkLst>
          <pc:docMk/>
          <pc:sldMk cId="3561566455" sldId="2147471457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4"/>
        <pc:sldMkLst>
          <pc:docMk/>
          <pc:sldMk cId="1465208880" sldId="2147471458"/>
        </pc:sldMkLst>
      </pc:sldChg>
      <pc:sldChg chg="ord">
        <pc:chgData name="Okan Guelder" userId="S::okan_guelder@moxa.com::cc11d1fe-4ed0-43e5-986e-af739e4309f9" providerId="AD" clId="Web-{F61D2980-A3D4-0C4D-559E-1F71995A71EB}" dt="2026-02-06T15:19:42.419" v="13"/>
        <pc:sldMkLst>
          <pc:docMk/>
          <pc:sldMk cId="3794459878" sldId="2147471460"/>
        </pc:sldMkLst>
      </pc:sldChg>
      <pc:sldChg chg="ord">
        <pc:chgData name="Okan Guelder" userId="S::okan_guelder@moxa.com::cc11d1fe-4ed0-43e5-986e-af739e4309f9" providerId="AD" clId="Web-{F61D2980-A3D4-0C4D-559E-1F71995A71EB}" dt="2026-02-06T15:20:48.623" v="37"/>
        <pc:sldMkLst>
          <pc:docMk/>
          <pc:sldMk cId="2416856199" sldId="2147475416"/>
        </pc:sldMkLst>
      </pc:sldChg>
      <pc:sldChg chg="ord">
        <pc:chgData name="Okan Guelder" userId="S::okan_guelder@moxa.com::cc11d1fe-4ed0-43e5-986e-af739e4309f9" providerId="AD" clId="Web-{F61D2980-A3D4-0C4D-559E-1F71995A71EB}" dt="2026-02-06T15:20:48.623" v="34"/>
        <pc:sldMkLst>
          <pc:docMk/>
          <pc:sldMk cId="1668534264" sldId="2147475417"/>
        </pc:sldMkLst>
      </pc:sldChg>
      <pc:sldChg chg="ord">
        <pc:chgData name="Okan Guelder" userId="S::okan_guelder@moxa.com::cc11d1fe-4ed0-43e5-986e-af739e4309f9" providerId="AD" clId="Web-{F61D2980-A3D4-0C4D-559E-1F71995A71EB}" dt="2026-02-06T15:20:48.623" v="33"/>
        <pc:sldMkLst>
          <pc:docMk/>
          <pc:sldMk cId="1128814452" sldId="2147475418"/>
        </pc:sldMkLst>
      </pc:sldChg>
      <pc:sldChg chg="ord">
        <pc:chgData name="Okan Guelder" userId="S::okan_guelder@moxa.com::cc11d1fe-4ed0-43e5-986e-af739e4309f9" providerId="AD" clId="Web-{F61D2980-A3D4-0C4D-559E-1F71995A71EB}" dt="2026-02-06T15:20:48.623" v="36"/>
        <pc:sldMkLst>
          <pc:docMk/>
          <pc:sldMk cId="4127852838" sldId="2147475419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32"/>
        <pc:sldMkLst>
          <pc:docMk/>
          <pc:sldMk cId="2564240730" sldId="2147475420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31"/>
        <pc:sldMkLst>
          <pc:docMk/>
          <pc:sldMk cId="2447267612" sldId="2147475421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29"/>
        <pc:sldMkLst>
          <pc:docMk/>
          <pc:sldMk cId="2695443766" sldId="2147475423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26"/>
        <pc:sldMkLst>
          <pc:docMk/>
          <pc:sldMk cId="2607265768" sldId="2147475424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25"/>
        <pc:sldMkLst>
          <pc:docMk/>
          <pc:sldMk cId="2972184686" sldId="2147475426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27"/>
        <pc:sldMkLst>
          <pc:docMk/>
          <pc:sldMk cId="538685096" sldId="2147475427"/>
        </pc:sldMkLst>
      </pc:sldChg>
      <pc:sldChg chg="ord">
        <pc:chgData name="Okan Guelder" userId="S::okan_guelder@moxa.com::cc11d1fe-4ed0-43e5-986e-af739e4309f9" providerId="AD" clId="Web-{F61D2980-A3D4-0C4D-559E-1F71995A71EB}" dt="2026-02-06T15:20:48.623" v="35"/>
        <pc:sldMkLst>
          <pc:docMk/>
          <pc:sldMk cId="2140198856" sldId="2147475428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30"/>
        <pc:sldMkLst>
          <pc:docMk/>
          <pc:sldMk cId="2720278494" sldId="2147475430"/>
        </pc:sldMkLst>
      </pc:sldChg>
      <pc:sldChg chg="ord">
        <pc:chgData name="Okan Guelder" userId="S::okan_guelder@moxa.com::cc11d1fe-4ed0-43e5-986e-af739e4309f9" providerId="AD" clId="Web-{F61D2980-A3D4-0C4D-559E-1F71995A71EB}" dt="2026-02-06T15:20:48.608" v="28"/>
        <pc:sldMkLst>
          <pc:docMk/>
          <pc:sldMk cId="4085096700" sldId="21474754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85346-0A44-4029-9B04-6C60A868284C}" type="datetimeFigureOut">
              <a:rPr lang="en-DE" smtClean="0"/>
              <a:t>03/06/2026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D6412-8EDF-4343-9664-BE274C92509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1622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E01C3-A155-30B3-C11C-8199061D8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75423E-55C1-849C-058B-05F0D6C597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A64D65-E8A9-3A1A-0AD6-E0458D95AF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775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B11D2-3850-8345-9575-F6E13C9B6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FC871F-DD60-5BB5-789B-90593F7574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6ABC3B-CA68-AF88-1D09-E24115F216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tr-TR"/>
          </a:p>
          <a:p>
            <a:pPr marL="161766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28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E7FC6-800A-58AA-D640-AF8376069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3C9433-F81C-03EC-B3F1-E3E872B1E3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657C74-1682-A3FC-97AB-FF220526D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377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354A4-3EAD-CB57-353E-0EEA15179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22510E-CAB9-5604-B698-4AF3B3CB69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DC057E-5A91-4624-9C3E-12FCB38A5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36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37BFE-B53A-4CB0-BDD8-B99A68CE5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3C0DAC-3894-25C5-9B35-980B0CE684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98F877-7F52-272C-9C84-D4929BED8E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01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5271194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99007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D712F-087C-6980-ADB1-6D98971E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804535-9D70-39AA-362E-E550F063C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28E25-50E1-064C-1F7C-F8453B3F3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77771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E785D-63A1-FC93-398F-10F3D6C6F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FCDCCA-B866-B87A-C13E-F5EF91C833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C779C5-C389-FF5E-AE62-02B2FCC963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21659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18387-3EE3-15C8-CC15-B670470A2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63F172-E59F-B05D-1A78-D6CB96710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F24BE2-A157-47BB-9C9D-E2B000B7B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15955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49776-0DC7-E07E-EF58-1C920E807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19B69A-5F1C-25F3-463A-93B40517A3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197F56-53DB-24A1-AB3D-E2EFE4862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84951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990070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6020A-39A2-A843-8B9B-143AA1F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909284-1F0A-148D-85C5-A776EDF2A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324EA0-4479-704B-5739-99AF15186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10187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843AB-F4D3-2313-D4FD-3CCAFDC52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A7F3FA-A8CE-9BBA-2A1C-F6C6127E59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C1A73F-6AB6-58FA-86C0-A617EC9F6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3588159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135F5-1D1D-3D89-82E2-E889ED5BB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A76F26-B3A5-7554-45CF-95243C3331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D03DD-97F2-2ED4-2AB1-B54D06C68C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56429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15D40-3C07-4AEE-2F2E-CCABF76D2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D22E81-5F40-BE0E-A7D2-4C370CA38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6E8401-3EC1-658E-1818-4F58B1D40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720890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E6AA4-E64D-9331-33FA-389186787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0EA042-0522-A1D3-84A5-D1054E3235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94541B-A5CC-200D-1E68-5287C4488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6959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A23AE-6850-5210-DF94-14100119A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478FD-0D9E-0965-8C2C-2F4D704F9C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EB0DEF-9B14-BABA-3FF3-0C3B04C0BE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329565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F35A7-CBFD-66E2-1F25-3D4A44381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957EC7-B234-CD56-907E-6B0F2839D6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23D5C0-75FC-CDCA-EAB2-5BEC372400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067475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5D6412-8EDF-4343-9664-BE274C925097}" type="slidenum">
              <a:rPr lang="en-DE" smtClean="0"/>
              <a:t>28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525902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4930A-B9E6-9540-0853-23D73AE48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B7B1B3-0DA9-408C-7C63-68F8AE79D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4A658D-14C4-E09F-67E2-E12A1EFB7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FF851-3175-2EE6-4265-33DA351739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0599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C5C50-315F-1ADA-1851-B72DEF3C7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026108-A9AE-D4BB-664F-323E25395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D62FD1-A65E-4DA4-415B-25B2829045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/>
          </a:p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42095-7FF4-C708-C77F-36AE291C37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297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0EAD5-2547-617A-CA16-DB74FBF18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B6CD8C-247D-27DB-CAF0-D75B973F9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CAC4B4-72AC-7CB5-3883-33D3541D8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44579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07199-4080-1E97-7949-F1603EC49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B50251-D0EA-396E-DBCB-0C157AF6C6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9FC3EA-F3A5-D717-D75B-2AE0A756CE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6C0A4-B827-0310-967A-56F1DAD9CE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4335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EE83B-EB85-8AE5-5D45-72EE3966E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F17FC5-E525-B9F8-0892-DC0C6F3700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282A75-47A4-2E9B-0768-8C4CE6B2B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“Now we will create an Access List.</a:t>
            </a:r>
            <a:br>
              <a:rPr lang="en-US"/>
            </a:br>
            <a:r>
              <a:rPr lang="en-US"/>
              <a:t>First, we click the </a:t>
            </a:r>
            <a:r>
              <a:rPr lang="en-US" b="1"/>
              <a:t>plus</a:t>
            </a:r>
            <a:r>
              <a:rPr lang="en-US"/>
              <a:t> button. This opens the ‘Create an Access List’ window.</a:t>
            </a:r>
          </a:p>
          <a:p>
            <a:r>
              <a:rPr lang="en-US"/>
              <a:t>We must choose the </a:t>
            </a:r>
            <a:r>
              <a:rPr lang="en-US" b="1"/>
              <a:t>Access List Type</a:t>
            </a:r>
            <a:r>
              <a:rPr lang="en-US"/>
              <a:t>.</a:t>
            </a:r>
            <a:br>
              <a:rPr lang="en-US"/>
            </a:br>
            <a:r>
              <a:rPr lang="en-US"/>
              <a:t>If we select </a:t>
            </a:r>
            <a:r>
              <a:rPr lang="en-US" b="1"/>
              <a:t>IP-based</a:t>
            </a:r>
            <a:r>
              <a:rPr lang="en-US"/>
              <a:t>, we filter traffic using IP information, like source and destination IP and protocol.</a:t>
            </a:r>
            <a:br>
              <a:rPr lang="en-US"/>
            </a:br>
            <a:r>
              <a:rPr lang="en-US"/>
              <a:t>If we select </a:t>
            </a:r>
            <a:r>
              <a:rPr lang="en-US" b="1"/>
              <a:t>MAC-based</a:t>
            </a:r>
            <a:r>
              <a:rPr lang="en-US"/>
              <a:t>, we filter using MAC addresses.</a:t>
            </a:r>
          </a:p>
          <a:p>
            <a:r>
              <a:rPr lang="en-US"/>
              <a:t>Next is the </a:t>
            </a:r>
            <a:r>
              <a:rPr lang="en-US" b="1"/>
              <a:t>Index</a:t>
            </a:r>
            <a:r>
              <a:rPr lang="en-US"/>
              <a:t>.</a:t>
            </a:r>
            <a:br>
              <a:rPr lang="en-US"/>
            </a:br>
            <a:r>
              <a:rPr lang="en-US"/>
              <a:t>Index is like the ID number of the access list.</a:t>
            </a:r>
            <a:br>
              <a:rPr lang="en-US"/>
            </a:br>
            <a:r>
              <a:rPr lang="en-US"/>
              <a:t>On this switch, the maximum index number is </a:t>
            </a:r>
            <a:r>
              <a:rPr lang="en-US" b="1"/>
              <a:t>16</a:t>
            </a:r>
            <a:r>
              <a:rPr lang="en-US"/>
              <a:t>, so we can create </a:t>
            </a:r>
            <a:r>
              <a:rPr lang="en-US" b="1"/>
              <a:t>IP-1 up to IP-16</a:t>
            </a:r>
            <a:r>
              <a:rPr lang="en-US"/>
              <a:t>.</a:t>
            </a:r>
          </a:p>
          <a:p>
            <a:r>
              <a:rPr lang="en-US"/>
              <a:t>Finally, we enter the </a:t>
            </a:r>
            <a:r>
              <a:rPr lang="en-US" b="1"/>
              <a:t>Name</a:t>
            </a:r>
            <a:r>
              <a:rPr lang="en-US"/>
              <a:t>.</a:t>
            </a:r>
            <a:br>
              <a:rPr lang="en-US"/>
            </a:br>
            <a:r>
              <a:rPr lang="en-US"/>
              <a:t>Name is just a label for us. It makes it easy to remember what this access list is for.</a:t>
            </a:r>
            <a:br>
              <a:rPr lang="en-US"/>
            </a:br>
            <a:r>
              <a:rPr lang="en-US"/>
              <a:t>After we set type, index, and name, we click </a:t>
            </a:r>
            <a:r>
              <a:rPr lang="en-US" b="1"/>
              <a:t>Create</a:t>
            </a:r>
            <a:r>
              <a:rPr lang="en-US"/>
              <a:t>.”</a:t>
            </a:r>
          </a:p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873BCC-5859-DF84-89D5-2F757FA342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9689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3E0DB-8D8F-A240-0322-A878F975F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C91A4A-97A7-51EB-C185-CD7E5F266C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9B23D5-16B2-A54A-7FB9-8D84FF646D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7D4972-069F-F704-28AE-8F4F474945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43213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7FE08-D3D7-EF6D-F503-1CF40F04F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326028-09D1-40F9-8535-7EE9BE851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78A0B0-5F50-0678-171E-9ACC7CC61C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6F79A-A695-254A-7FF7-CD0967F16B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1543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DF64C-E93B-ADE7-57D4-FDB2AB953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15B65F-2D31-54EA-F627-F57D8BDC9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BFF3F-D587-2A6A-A0EF-FB33FCFCC0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8AEB5-3F94-2429-D752-02E1E531AF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11693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A0019-0DB0-198F-646E-6FC24D022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7B2B54-8F46-C64C-733F-258F6F277E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F05A8E-455C-3BF4-C2F3-B12C9C1368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60887F-02D3-9DB0-D1E7-6A7EC2AD6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4508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55F93-7CE3-A60B-BBE5-66C252C57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2BABF6-CA8B-AFCE-8B01-F4A10FBD52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B669EA-463B-B023-A282-4BE268C2A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8ADE3-EF19-8E10-4D57-C0A03F8F62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9600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6BF6E-B937-A809-3182-4BB0213FA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DAC247-1CBF-E845-C7AC-76F8BADCD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0F5D12-10D1-F755-DE96-6FFDFA481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34553B-8DAA-DEA5-24AE-615A97B53C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1483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1DEB8-8B42-9798-1F17-9544CCFB2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FEDF0B-EAA4-4B6E-B5BA-D20BD434D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C1CC1B-5543-5491-E03A-B29FF48C04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1E718-00CB-F31F-290B-C7B9FE2CC0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80878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11E10-24FB-263A-6FFF-C3E1E6EA7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643E25-7B3E-6D57-D0E5-7FC872E10D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A2ADFD-9F46-29E5-66F9-A1DC6F8658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728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D712F-087C-6980-ADB1-6D98971E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804535-9D70-39AA-362E-E550F063C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28E25-50E1-064C-1F7C-F8453B3F3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42777716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4387E-3442-8054-7349-D12174307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689A3D-B6FB-1F1E-3D13-2F76BC7DC6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E5C171-8BC8-B48F-C875-E875F489A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407FA-79E7-E23E-8431-A7DA3783FB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D6412-8EDF-4343-9664-BE274C925097}" type="slidenum">
              <a:rPr kumimoji="0" lang="en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29672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9C4DB-3504-D35E-4050-627CCBA63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F2CACE-8C3F-CBEB-4089-7729D247C9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ECD52F-12B0-C6F6-6A76-CE1131ACD7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086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894E5-C99A-B488-3FA7-EB4FE632D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0E75EF-E03D-F1C7-6496-AF01C41EE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20495-85C9-4EEA-D40E-0A31BB6815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61077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90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1766" indent="0">
              <a:buNone/>
            </a:pP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53468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1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93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0B77BC2-561F-3ED8-F753-8E3FCB257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20CBADB8-08CC-4720-BFDC-4886103E1F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D699F600-EF47-92C8-63EE-1EEE57D760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BEC500C4-4FC7-6FF3-9852-CA4E8379E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7" name="文字版面配置區 12">
            <a:extLst>
              <a:ext uri="{FF2B5EF4-FFF2-40B4-BE49-F238E27FC236}">
                <a16:creationId xmlns:a16="http://schemas.microsoft.com/office/drawing/2014/main" id="{B9837A9B-7429-820F-A4C5-1E3736B979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6201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05098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內容版面配置區 6"/>
          <p:cNvSpPr>
            <a:spLocks noGrp="1"/>
          </p:cNvSpPr>
          <p:nvPr>
            <p:ph sz="quarter" idx="12" hasCustomPrompt="1"/>
          </p:nvPr>
        </p:nvSpPr>
        <p:spPr>
          <a:xfrm>
            <a:off x="638941" y="1033364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en-US" altLang="zh-TW"/>
              <a:t>Click to add subtitle</a:t>
            </a:r>
            <a:endParaRPr lang="zh-TW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998400" y="6444000"/>
            <a:ext cx="3840000" cy="36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400" rtl="0" eaLnBrk="1" latinLnBrk="0" hangingPunct="1"/>
            <a:r>
              <a:rPr lang="en-US" sz="14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Moxa Europe MTC-IES</a:t>
            </a:r>
            <a:r>
              <a:rPr lang="en-US" sz="1400" b="0" kern="1200" baseline="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 Training </a:t>
            </a:r>
            <a:r>
              <a:rPr lang="en-US" sz="14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2023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23392" y="6448252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C3B7B-0594-4092-9592-6FDE5210E0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583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911530"/>
            <a:ext cx="10233338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77" y="4839731"/>
            <a:ext cx="5580923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7" y="5345781"/>
            <a:ext cx="5580923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86255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014" y="4941168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1" y="3019074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3719" y="1121543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3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218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/>
              <a:t>Click to edit text styles</a:t>
            </a:r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8" y="6483973"/>
            <a:ext cx="1127001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7" y="1175266"/>
            <a:ext cx="5106458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21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subtitle styles </a:t>
            </a:r>
            <a:endParaRPr kumimoji="1" lang="zh-TW" altLang="en-US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8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/>
              <a:t>Click to edit title styles</a:t>
            </a:r>
            <a:endParaRPr kumimoji="1"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695" y="6427697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218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08" y="6448437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915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574154"/>
            <a:ext cx="11160275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566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ransi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432800" y="0"/>
            <a:ext cx="314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zh-TW" altLang="zh-TW" sz="2400">
              <a:latin typeface="Times" pitchFamily="18" charset="0"/>
              <a:ea typeface="新細明體" pitchFamily="18" charset="-12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28427" y="2009775"/>
            <a:ext cx="10613292" cy="914400"/>
          </a:xfrm>
          <a:ln w="12700"/>
        </p:spPr>
        <p:txBody>
          <a:bodyPr/>
          <a:lstStyle>
            <a:lvl1pPr algn="ctr">
              <a:defRPr kumimoji="0" sz="3800" baseline="0"/>
            </a:lvl1pPr>
          </a:lstStyle>
          <a:p>
            <a:r>
              <a:rPr lang="zh-TW" altLang="en-US"/>
              <a:t>按一下以編輯母片標題樣式</a:t>
            </a:r>
            <a:endParaRPr lang="en-US" altLang="zh-TW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10043" y="2967763"/>
            <a:ext cx="8534400" cy="685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0000"/>
                </a:solidFill>
              </a:defRPr>
            </a:lvl1pPr>
          </a:lstStyle>
          <a:p>
            <a:r>
              <a:rPr lang="en-US" altLang="zh-TW"/>
              <a:t>Click to add subtitle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996267" y="6456366"/>
            <a:ext cx="3860800" cy="2936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27051" y="6470650"/>
            <a:ext cx="635000" cy="2936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FB83F-E24A-4557-B186-B3B503F643B9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5169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8867" y="188913"/>
            <a:ext cx="110880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2"/>
          </p:nvPr>
        </p:nvSpPr>
        <p:spPr>
          <a:xfrm>
            <a:off x="668867" y="1409700"/>
            <a:ext cx="11088000" cy="4788000"/>
          </a:xfrm>
        </p:spPr>
        <p:txBody>
          <a:bodyPr/>
          <a:lstStyle>
            <a:lvl3pPr>
              <a:defRPr b="1"/>
            </a:lvl3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73138-F0B1-4FE9-BAF7-855D923366C1}" type="slidenum">
              <a:rPr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0839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400">
                <a:latin typeface="+mj-lt"/>
                <a:ea typeface="微軟正黑體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  <a:lvl2pPr>
              <a:defRPr b="1">
                <a:latin typeface="+mj-lt"/>
                <a:ea typeface="微軟正黑體" pitchFamily="34" charset="-120"/>
              </a:defRPr>
            </a:lvl2pPr>
            <a:lvl3pPr>
              <a:defRPr b="0">
                <a:latin typeface="+mj-lt"/>
                <a:ea typeface="微軟正黑體" pitchFamily="34" charset="-120"/>
              </a:defRPr>
            </a:lvl3pPr>
            <a:lvl4pPr>
              <a:defRPr sz="1800" b="0" baseline="0">
                <a:latin typeface="+mj-lt"/>
                <a:ea typeface="微軟正黑體" pitchFamily="34" charset="-120"/>
              </a:defRPr>
            </a:lvl4pPr>
            <a:lvl5pPr>
              <a:buNone/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2"/>
          </p:nvPr>
        </p:nvSpPr>
        <p:spPr>
          <a:xfrm>
            <a:off x="638942" y="970354"/>
            <a:ext cx="8384116" cy="379412"/>
          </a:xfrm>
        </p:spPr>
        <p:txBody>
          <a:bodyPr/>
          <a:lstStyle>
            <a:lvl1pPr>
              <a:buNone/>
              <a:defRPr sz="2200" baseline="0">
                <a:solidFill>
                  <a:srgbClr val="008787"/>
                </a:solidFill>
              </a:defRPr>
            </a:lvl1pPr>
            <a:lvl2pPr>
              <a:defRPr sz="2000">
                <a:solidFill>
                  <a:srgbClr val="008787"/>
                </a:solidFill>
              </a:defRPr>
            </a:lvl2pPr>
            <a:lvl3pPr>
              <a:defRPr sz="2000">
                <a:solidFill>
                  <a:srgbClr val="008787"/>
                </a:solidFill>
              </a:defRPr>
            </a:lvl3pPr>
            <a:lvl4pPr>
              <a:defRPr sz="2000">
                <a:solidFill>
                  <a:srgbClr val="008787"/>
                </a:solidFill>
              </a:defRPr>
            </a:lvl4pPr>
            <a:lvl5pPr>
              <a:defRPr sz="2000">
                <a:solidFill>
                  <a:srgbClr val="008787"/>
                </a:solidFill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28AB2-BFE2-4E3F-B089-2B033D7EA01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331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80B3-3A8C-41B2-8BF9-0926CD81115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4865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72717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 baseline="0"/>
            </a:lvl3pPr>
            <a:lvl4pPr>
              <a:defRPr sz="1600" baseline="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2717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BBE28-CDF5-4C59-B5B2-9DC29EDF07F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4674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微軟正黑體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914400" y="1484316"/>
            <a:ext cx="5181600" cy="4459287"/>
          </a:xfrm>
        </p:spPr>
        <p:txBody>
          <a:bodyPr/>
          <a:lstStyle>
            <a:lvl1pPr>
              <a:defRPr sz="2800">
                <a:latin typeface="+mj-lt"/>
                <a:ea typeface="微軟正黑體" pitchFamily="34" charset="-120"/>
              </a:defRPr>
            </a:lvl1pPr>
            <a:lvl2pPr>
              <a:defRPr sz="2400">
                <a:latin typeface="+mj-lt"/>
                <a:ea typeface="微軟正黑體" pitchFamily="34" charset="-120"/>
              </a:defRPr>
            </a:lvl2pPr>
            <a:lvl3pPr>
              <a:defRPr sz="2000">
                <a:latin typeface="+mj-lt"/>
                <a:ea typeface="微軟正黑體" pitchFamily="34" charset="-120"/>
              </a:defRPr>
            </a:lvl3pPr>
            <a:lvl4pPr marL="1600200" marR="0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+mj-lt"/>
                <a:ea typeface="微軟正黑體" pitchFamily="34" charset="-120"/>
              </a:defRPr>
            </a:lvl4pPr>
            <a:lvl5pPr>
              <a:defRPr sz="1800">
                <a:latin typeface="+mj-lt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299200" y="1484316"/>
            <a:ext cx="5181600" cy="4459287"/>
          </a:xfrm>
        </p:spPr>
        <p:txBody>
          <a:bodyPr/>
          <a:lstStyle>
            <a:lvl1pPr>
              <a:defRPr sz="2800">
                <a:latin typeface="+mj-lt"/>
                <a:ea typeface="微軟正黑體" pitchFamily="34" charset="-120"/>
              </a:defRPr>
            </a:lvl1pPr>
            <a:lvl2pPr>
              <a:defRPr sz="2400">
                <a:latin typeface="+mj-lt"/>
                <a:ea typeface="微軟正黑體" pitchFamily="34" charset="-120"/>
              </a:defRPr>
            </a:lvl2pPr>
            <a:lvl3pPr>
              <a:defRPr sz="2000">
                <a:latin typeface="+mj-lt"/>
                <a:ea typeface="微軟正黑體" pitchFamily="34" charset="-120"/>
              </a:defRPr>
            </a:lvl3pPr>
            <a:lvl4pPr>
              <a:defRPr sz="1800">
                <a:latin typeface="+mj-lt"/>
                <a:ea typeface="微軟正黑體" pitchFamily="34" charset="-120"/>
              </a:defRPr>
            </a:lvl4pPr>
            <a:lvl5pPr>
              <a:defRPr sz="1800">
                <a:latin typeface="+mj-lt"/>
                <a:ea typeface="微軟正黑體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5281-41EA-46A7-B514-0D3EFE24F00C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032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60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608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name</a:t>
            </a:r>
            <a:endParaRPr kumimoji="1" lang="zh-TW" altLang="en-US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presenter’s title</a:t>
            </a:r>
            <a:endParaRPr kumimoji="1" lang="zh-TW" altLang="en-US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add date (e.g. January 1, 2024)</a:t>
            </a:r>
            <a:endParaRPr kumimoji="1" lang="zh-TW" altLang="en-US"/>
          </a:p>
        </p:txBody>
      </p:sp>
      <p:sp>
        <p:nvSpPr>
          <p:cNvPr id="3" name="文字版面配置區 4">
            <a:extLst>
              <a:ext uri="{FF2B5EF4-FFF2-40B4-BE49-F238E27FC236}">
                <a16:creationId xmlns:a16="http://schemas.microsoft.com/office/drawing/2014/main" id="{821F4EAC-F1ED-1966-DEAD-3B939AF65F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4" name="文字版面配置區 12">
            <a:extLst>
              <a:ext uri="{FF2B5EF4-FFF2-40B4-BE49-F238E27FC236}">
                <a16:creationId xmlns:a16="http://schemas.microsoft.com/office/drawing/2014/main" id="{26F1737D-99C7-A157-8D3C-D3C7F5359D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5985" y="2390444"/>
            <a:ext cx="10233338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365883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48201" y="2250832"/>
            <a:ext cx="7186872" cy="966156"/>
          </a:xfrm>
        </p:spPr>
        <p:txBody>
          <a:bodyPr/>
          <a:lstStyle>
            <a:lvl1pPr>
              <a:defRPr sz="5600">
                <a:solidFill>
                  <a:srgbClr val="008787"/>
                </a:solidFill>
                <a:latin typeface="+mj-lt"/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11"/>
          </p:nvPr>
        </p:nvSpPr>
        <p:spPr>
          <a:xfrm>
            <a:off x="1033976" y="6576354"/>
            <a:ext cx="4783016" cy="281646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 sz="1400" b="0" baseline="0">
                <a:solidFill>
                  <a:schemeClr val="tx2"/>
                </a:solidFill>
                <a:latin typeface="+mj-lt"/>
              </a:defRPr>
            </a:lvl1pPr>
            <a:lvl2pPr>
              <a:defRPr sz="1200" b="0"/>
            </a:lvl2pPr>
            <a:lvl3pPr>
              <a:defRPr sz="1200" b="0"/>
            </a:lvl3pPr>
            <a:lvl4pPr>
              <a:defRPr sz="1200" b="0"/>
            </a:lvl4pPr>
            <a:lvl5pPr>
              <a:defRPr sz="1200" b="0"/>
            </a:lvl5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77836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w/ Sub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newnew_16：9-1111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" y="0"/>
            <a:ext cx="1216859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1508786"/>
            <a:ext cx="10177131" cy="960107"/>
          </a:xfrm>
        </p:spPr>
        <p:txBody>
          <a:bodyPr anchor="b" anchorCtr="0">
            <a:normAutofit/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2468893"/>
            <a:ext cx="10177131" cy="6720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文字版面配置區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392" y="3813042"/>
            <a:ext cx="8496000" cy="608852"/>
          </a:xfrm>
        </p:spPr>
        <p:txBody>
          <a:bodyPr anchor="b" anchorCtr="0">
            <a:normAutofit/>
          </a:bodyPr>
          <a:lstStyle>
            <a:lvl1pPr marL="457189" marR="0" indent="-457189" algn="l" defTabSz="121917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aseline="0"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/>
              <a:t>Click to add Presenter’s Name</a:t>
            </a:r>
            <a:endParaRPr lang="zh-TW" altLang="en-US"/>
          </a:p>
        </p:txBody>
      </p:sp>
      <p:sp>
        <p:nvSpPr>
          <p:cNvPr id="9" name="文字版面配置區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392" y="4869160"/>
            <a:ext cx="8496000" cy="384043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marL="457189" marR="0" lvl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/>
              <a:t>Click to add </a:t>
            </a:r>
            <a:r>
              <a:rPr lang="en-US" altLang="zh-TW" err="1"/>
              <a:t>dd</a:t>
            </a:r>
            <a:r>
              <a:rPr lang="en-US" altLang="zh-TW"/>
              <a:t> </a:t>
            </a:r>
            <a:r>
              <a:rPr lang="en-US" altLang="zh-TW" err="1"/>
              <a:t>mmmm</a:t>
            </a:r>
            <a:r>
              <a:rPr lang="en-US" altLang="zh-TW"/>
              <a:t>, YYYY</a:t>
            </a:r>
            <a:endParaRPr lang="zh-TW" alt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23393" y="68627"/>
            <a:ext cx="10079567" cy="384043"/>
          </a:xfrm>
        </p:spPr>
        <p:txBody>
          <a:bodyPr>
            <a:noAutofit/>
          </a:bodyPr>
          <a:lstStyle>
            <a:lvl1pPr>
              <a:buNone/>
              <a:defRPr sz="2133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Type the full name of the event here</a:t>
            </a:r>
          </a:p>
        </p:txBody>
      </p:sp>
      <p:sp>
        <p:nvSpPr>
          <p:cNvPr id="14" name="文字版面配置區 7"/>
          <p:cNvSpPr>
            <a:spLocks noGrp="1"/>
          </p:cNvSpPr>
          <p:nvPr>
            <p:ph type="body" sz="quarter" idx="17" hasCustomPrompt="1"/>
          </p:nvPr>
        </p:nvSpPr>
        <p:spPr>
          <a:xfrm>
            <a:off x="623392" y="4449984"/>
            <a:ext cx="8496000" cy="419176"/>
          </a:xfrm>
        </p:spPr>
        <p:txBody>
          <a:bodyPr anchor="b" anchorCtr="0">
            <a:noAutofit/>
          </a:bodyPr>
          <a:lstStyle>
            <a:lvl1pPr marL="457189" marR="0" indent="-457189" algn="l" defTabSz="1219170" rtl="0" eaLnBrk="0" fontAlgn="base" latinLnBrk="0" hangingPunct="0">
              <a:lnSpc>
                <a:spcPts val="24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 b="0" baseline="0">
                <a:solidFill>
                  <a:schemeClr val="accent5">
                    <a:lumMod val="10000"/>
                  </a:schemeClr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US" altLang="zh-TW"/>
              <a:t>Click to add presenter’s Position/Unit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3108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87" y="269776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2" y="6405333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4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967689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Layout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newnew_16：9-28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274639"/>
            <a:ext cx="11151029" cy="10421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431370" y="1316765"/>
            <a:ext cx="5184577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>
          <a:xfrm>
            <a:off x="5615947" y="1316765"/>
            <a:ext cx="5952661" cy="4704523"/>
          </a:xfrm>
        </p:spPr>
        <p:txBody>
          <a:bodyPr/>
          <a:lstStyle>
            <a:lvl1pPr>
              <a:defRPr sz="2933"/>
            </a:lvl1pPr>
            <a:lvl2pPr>
              <a:defRPr sz="2667"/>
            </a:lvl2pPr>
            <a:lvl3pPr>
              <a:defRPr sz="2400" b="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31371" y="6405331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F76-A388-464C-982A-D3F7033E0B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7"/>
          <p:cNvSpPr txBox="1"/>
          <p:nvPr userDrawn="1"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1219170" rtl="0" eaLnBrk="1" latinLnBrk="0" hangingPunct="1"/>
            <a:r>
              <a:rPr lang="en-US" sz="16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38284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/>
              <a:t>Version: v1.0</a:t>
            </a:r>
            <a:endParaRPr lang="zh-TW" altLang="en-US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1B19B5F-9BEF-3925-D3F5-14BD9187A4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4171" y="1491442"/>
            <a:ext cx="10233338" cy="8969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lang="zh-TW" altLang="en-US" sz="46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A29FC00-D331-075A-B1EA-113BF7D4289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4433" y="2390444"/>
            <a:ext cx="10229879" cy="734895"/>
          </a:xfr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2800" b="0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kumimoji="1" lang="en-US" altLang="zh-TW"/>
              <a:t>Click to edit master subtitle styles</a:t>
            </a:r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82667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964" y="2682173"/>
            <a:ext cx="8887591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1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/>
              <a:t>Click to edit master title styles</a:t>
            </a:r>
            <a:endParaRPr kumimoji="1" lang="zh-TW" altLang="en-US"/>
          </a:p>
        </p:txBody>
      </p:sp>
      <p:pic>
        <p:nvPicPr>
          <p:cNvPr id="2" name="圖形 1">
            <a:extLst>
              <a:ext uri="{FF2B5EF4-FFF2-40B4-BE49-F238E27FC236}">
                <a16:creationId xmlns:a16="http://schemas.microsoft.com/office/drawing/2014/main" id="{1AAA49D3-8A3E-1576-0D05-F539A39EEC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7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zh-TW" altLang="en-US"/>
            </a:br>
            <a:endParaRPr kumimoji="1" lang="zh-TW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3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03767" y="512763"/>
            <a:ext cx="6473883" cy="5832475"/>
          </a:xfrm>
          <a:prstGeom prst="rect">
            <a:avLst/>
          </a:prstGeom>
        </p:spPr>
        <p:txBody>
          <a:bodyPr anchor="ctr"/>
          <a:lstStyle>
            <a:lvl1pPr marL="457200" indent="-457200" algn="l">
              <a:lnSpc>
                <a:spcPct val="18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marL="457200" marR="0" lvl="0" indent="-457200" algn="l" defTabSz="914309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+mj-lt"/>
              <a:buAutoNum type="arabicPeriod"/>
              <a:tabLst/>
              <a:defRPr/>
            </a:pPr>
            <a:r>
              <a:rPr lang="en-US" altLang="zh-TW"/>
              <a:t>Click to edit text styles</a:t>
            </a:r>
            <a:endParaRPr kumimoji="1" lang="zh-TW" altLang="en-US"/>
          </a:p>
          <a:p>
            <a:pPr lvl="0"/>
            <a:endParaRPr kumimoji="1" lang="en-US" altLang="zh-TW"/>
          </a:p>
          <a:p>
            <a:pPr lvl="0"/>
            <a:endParaRPr kumimoji="1" lang="zh-TW" altLang="en-US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2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+ 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endParaRPr kumimoji="1" lang="zh-TW" altLang="en-US"/>
          </a:p>
        </p:txBody>
      </p:sp>
      <p:sp>
        <p:nvSpPr>
          <p:cNvPr id="3" name="文字版面配置區 7">
            <a:extLst>
              <a:ext uri="{FF2B5EF4-FFF2-40B4-BE49-F238E27FC236}">
                <a16:creationId xmlns:a16="http://schemas.microsoft.com/office/drawing/2014/main" id="{ECFFFF73-C3E6-FF3F-5FE0-76410B99083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1571105"/>
            <a:ext cx="11152885" cy="4763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 lang="en-US" altLang="zh-TW" sz="2000" b="1" kern="120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buClr>
                <a:schemeClr val="tx1"/>
              </a:buClr>
              <a:defRPr>
                <a:latin typeface="+mn-lt"/>
              </a:defRPr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231049C-EE81-08B5-B109-47B4FA745ABD}"/>
              </a:ext>
            </a:extLst>
          </p:cNvPr>
          <p:cNvSpPr txBox="1"/>
          <p:nvPr userDrawn="1"/>
        </p:nvSpPr>
        <p:spPr>
          <a:xfrm>
            <a:off x="523244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rgbClr val="767171"/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rgbClr val="76717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170B08-0278-004C-D2F4-37683FFA4AE3}"/>
              </a:ext>
            </a:extLst>
          </p:cNvPr>
          <p:cNvSpPr txBox="1"/>
          <p:nvPr userDrawn="1"/>
        </p:nvSpPr>
        <p:spPr>
          <a:xfrm>
            <a:off x="60385" y="6417656"/>
            <a:ext cx="462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836754B3-EB4F-4ABF-8FE9-2EF445BAA30E}" type="slidenum">
              <a:rPr lang="en-DE" sz="1200" b="1" smtClean="0">
                <a:solidFill>
                  <a:srgbClr val="767171"/>
                </a:solidFill>
              </a:rPr>
              <a:t>‹#›</a:t>
            </a:fld>
            <a:endParaRPr lang="en-DE" sz="1200" b="1" err="1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3615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947782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 txBox="1">
            <a:spLocks/>
          </p:cNvSpPr>
          <p:nvPr userDrawn="1"/>
        </p:nvSpPr>
        <p:spPr bwMode="auto">
          <a:xfrm>
            <a:off x="719666" y="6418263"/>
            <a:ext cx="61171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757575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fld id="{6FFFB2AF-0284-444C-AD2A-D92075091D79}" type="slidenum">
              <a:rPr lang="en-US" altLang="zh-TW" sz="1200" smtClean="0"/>
              <a:pPr/>
              <a:t>‹#›</a:t>
            </a:fld>
            <a:endParaRPr lang="en-US" altLang="zh-TW" sz="1200"/>
          </a:p>
        </p:txBody>
      </p:sp>
      <p:sp>
        <p:nvSpPr>
          <p:cNvPr id="8" name="Slide Number Placeholder 3"/>
          <p:cNvSpPr txBox="1">
            <a:spLocks/>
          </p:cNvSpPr>
          <p:nvPr userDrawn="1"/>
        </p:nvSpPr>
        <p:spPr bwMode="auto">
          <a:xfrm>
            <a:off x="4511673" y="6415088"/>
            <a:ext cx="297603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rgbClr val="757575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r>
              <a:rPr lang="en-US" altLang="zh-TW" sz="120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371078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newnew_16：9-2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7"/>
          <p:cNvSpPr txBox="1"/>
          <p:nvPr/>
        </p:nvSpPr>
        <p:spPr>
          <a:xfrm>
            <a:off x="4175787" y="6356585"/>
            <a:ext cx="3840000" cy="4800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rmAutofit/>
          </a:bodyPr>
          <a:lstStyle/>
          <a:p>
            <a:pPr marL="0" algn="ctr" defTabSz="914378" rtl="0" eaLnBrk="1" latinLnBrk="0" hangingPunct="1"/>
            <a:r>
              <a:rPr lang="en-US" sz="1200" b="0" kern="1200">
                <a:solidFill>
                  <a:srgbClr val="757575"/>
                </a:solidFill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372" y="1600203"/>
            <a:ext cx="11425269" cy="4525963"/>
          </a:xfrm>
        </p:spPr>
        <p:txBody>
          <a:bodyPr/>
          <a:lstStyle>
            <a:lvl3pPr>
              <a:defRPr b="0"/>
            </a:lvl3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2" y="269778"/>
            <a:ext cx="11425269" cy="95097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1372" y="6405333"/>
            <a:ext cx="672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86A35-473E-4DE5-91C2-3B9C778D31E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4875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kumimoji="1"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79477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82" r:id="rId11"/>
    <p:sldLayoutId id="2147483683" r:id="rId12"/>
    <p:sldLayoutId id="2147483684" r:id="rId13"/>
  </p:sldLayoutIdLst>
  <p:hf hdr="0" ft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2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2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96267" y="6443663"/>
            <a:ext cx="38608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757575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r>
              <a:rPr lang="en-US" altLang="zh-TW"/>
              <a:t>Confidential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668" y="6443663"/>
            <a:ext cx="61171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lang="en-US" altLang="zh-TW" sz="1200" kern="1200">
                <a:solidFill>
                  <a:srgbClr val="757575"/>
                </a:solidFill>
                <a:latin typeface="Arial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fld id="{23634CE6-DD97-407A-8BB8-38B2903CEF24}" type="slidenum">
              <a:rPr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8432800" y="0"/>
            <a:ext cx="314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endParaRPr lang="zh-TW" altLang="zh-TW" sz="2400">
              <a:latin typeface="Times" pitchFamily="18" charset="0"/>
              <a:ea typeface="新細明體" pitchFamily="18" charset="-120"/>
            </a:endParaRPr>
          </a:p>
        </p:txBody>
      </p:sp>
      <p:sp>
        <p:nvSpPr>
          <p:cNvPr id="205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592667" y="188913"/>
            <a:ext cx="11087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Add Title</a:t>
            </a:r>
          </a:p>
        </p:txBody>
      </p:sp>
      <p:sp>
        <p:nvSpPr>
          <p:cNvPr id="205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786" y="1446213"/>
            <a:ext cx="110871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add text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67803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400" b="1">
          <a:solidFill>
            <a:srgbClr val="00878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400" b="1">
          <a:solidFill>
            <a:srgbClr val="008787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軟正黑體" pitchFamily="34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400" b="1">
          <a:solidFill>
            <a:srgbClr val="008787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軟正黑體" pitchFamily="34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400" b="1">
          <a:solidFill>
            <a:srgbClr val="008787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軟正黑體" pitchFamily="34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400" b="1">
          <a:solidFill>
            <a:srgbClr val="008787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400" b="1">
          <a:solidFill>
            <a:srgbClr val="00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400" b="1">
          <a:solidFill>
            <a:srgbClr val="00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400" b="1">
          <a:solidFill>
            <a:srgbClr val="00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400" b="1">
          <a:solidFill>
            <a:srgbClr val="0066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kumimoji="1" sz="26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8787"/>
        </a:buClr>
        <a:buChar char="•"/>
        <a:defRPr kumimoji="1" sz="2200" b="1">
          <a:solidFill>
            <a:srgbClr val="008787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b="1">
          <a:solidFill>
            <a:srgbClr val="000000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rgbClr val="000000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600" b="1">
          <a:solidFill>
            <a:srgbClr val="333333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600" b="1">
          <a:solidFill>
            <a:srgbClr val="333333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600" b="1">
          <a:solidFill>
            <a:srgbClr val="333333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600" b="1">
          <a:solidFill>
            <a:srgbClr val="333333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600" b="1">
          <a:solidFill>
            <a:srgbClr val="333333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iki.moxa.com/display/MKTMX1/ui-display+MACsec+MKA+Status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iebmedia.com/technology/iiot/encryption-technology-provides-solutions-for-ethernet-security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6D0C498-D363-CCF1-803D-E71AB38ADF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5871" y="4847759"/>
            <a:ext cx="7269348" cy="574280"/>
          </a:xfrm>
        </p:spPr>
        <p:txBody>
          <a:bodyPr/>
          <a:lstStyle/>
          <a:p>
            <a:r>
              <a:rPr lang="en-DE" altLang="zh-TW"/>
              <a:t>Alvaro Borges</a:t>
            </a:r>
          </a:p>
          <a:p>
            <a:r>
              <a:rPr lang="tr-TR" altLang="zh-TW"/>
              <a:t>Okan Gülder</a:t>
            </a:r>
            <a:endParaRPr lang="zh-TW" alt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CB174E-EDFB-34F7-BE8D-245539F62C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22400" y="5425995"/>
            <a:ext cx="5580923" cy="402468"/>
          </a:xfrm>
        </p:spPr>
        <p:txBody>
          <a:bodyPr/>
          <a:lstStyle/>
          <a:p>
            <a:r>
              <a:rPr lang="tr-TR"/>
              <a:t>Technical Support Engineer</a:t>
            </a:r>
            <a:endParaRPr lang="en-DE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7985C09-A870-DF1B-C3CA-14EC211D4C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DE" altLang="zh-TW"/>
              <a:t>March</a:t>
            </a:r>
            <a:r>
              <a:rPr lang="en-US" altLang="zh-TW"/>
              <a:t> 202</a:t>
            </a:r>
            <a:r>
              <a:rPr lang="en-DE" altLang="zh-TW"/>
              <a:t>6</a:t>
            </a:r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FA5D211-F5CA-9FD8-2C58-209FED72F6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 altLang="zh-TW" sz="3600">
                <a:latin typeface="Calibri" panose="020F0502020204030204" pitchFamily="34" charset="0"/>
              </a:rPr>
              <a:t>MT</a:t>
            </a:r>
            <a:r>
              <a:rPr lang="en-DE" altLang="zh-TW" sz="3600">
                <a:latin typeface="Calibri" panose="020F0502020204030204" pitchFamily="34" charset="0"/>
              </a:rPr>
              <a:t>SC 2026</a:t>
            </a:r>
            <a:br>
              <a:rPr lang="en-US" altLang="zh-TW" sz="3600">
                <a:latin typeface="Calibri" panose="020F0502020204030204" pitchFamily="34" charset="0"/>
              </a:rPr>
            </a:br>
            <a:endParaRPr lang="zh-TW" altLang="en-US" sz="360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C49538C4-55C8-CE5C-7CF6-C2BFD7E646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DE" altLang="zh-TW" sz="2400"/>
              <a:t>MAC-SEC</a:t>
            </a:r>
          </a:p>
          <a:p>
            <a:r>
              <a:rPr lang="en-DE" altLang="zh-TW" sz="2400"/>
              <a:t>Syslog over TLS</a:t>
            </a:r>
          </a:p>
          <a:p>
            <a:r>
              <a:rPr lang="en-DE" altLang="zh-TW" sz="2400"/>
              <a:t>Access Control List (ACL)</a:t>
            </a:r>
          </a:p>
          <a:p>
            <a:endParaRPr lang="en-US" altLang="zh-TW" sz="2400"/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65AA4567-F348-ABBA-EAEE-AE5553AF59BA}"/>
              </a:ext>
            </a:extLst>
          </p:cNvPr>
          <p:cNvSpPr txBox="1">
            <a:spLocks/>
          </p:cNvSpPr>
          <p:nvPr/>
        </p:nvSpPr>
        <p:spPr>
          <a:xfrm>
            <a:off x="2927200" y="4927115"/>
            <a:ext cx="5580923" cy="402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1800" b="0" i="0" u="none" strike="noStrike" kern="1200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 marL="685731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DE"/>
              <a:t>Field Application Engineer</a:t>
            </a:r>
          </a:p>
        </p:txBody>
      </p:sp>
    </p:spTree>
    <p:extLst>
      <p:ext uri="{BB962C8B-B14F-4D97-AF65-F5344CB8AC3E}">
        <p14:creationId xmlns:p14="http://schemas.microsoft.com/office/powerpoint/2010/main" val="3915692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254B17A-524E-9F54-5F5A-4CD03158D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26" y="2580192"/>
            <a:ext cx="11186925" cy="3791568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7AA79BF-0021-2E4B-C109-D2A50E080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16" tIns="45708" rIns="91416" bIns="45708" rtlCol="0" anchor="t">
            <a:normAutofit/>
          </a:bodyPr>
          <a:lstStyle/>
          <a:p>
            <a:r>
              <a:rPr lang="en-US" altLang="zh-TW"/>
              <a:t>Screenshot for MACsec frame </a:t>
            </a:r>
            <a:endParaRPr lang="zh-TW" alt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0B830D-9ECD-4167-734A-4F8C59EA10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79" y="1706181"/>
            <a:ext cx="7064827" cy="4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78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DB707-4248-54B2-E587-A5DDEC040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B9F8821-0A44-F801-B014-5B493F0EC278}"/>
              </a:ext>
            </a:extLst>
          </p:cNvPr>
          <p:cNvSpPr/>
          <p:nvPr/>
        </p:nvSpPr>
        <p:spPr>
          <a:xfrm>
            <a:off x="9938875" y="3540613"/>
            <a:ext cx="2073583" cy="1743285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9F90A4-E6EE-646A-FA50-840C6E409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tr-TR" altLang="en-US" sz="3200"/>
              <a:t>Configuring MAC Security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FA247D-7C55-B878-8B14-748753B034AF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F1F2FD2E-D6A2-1509-F1A2-9009BBA52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37" y="2000439"/>
            <a:ext cx="7110430" cy="92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marL="285692" indent="-285692" defTabSz="914218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DFF49EC-2478-1096-8BA4-DB3A99753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65" y="1636350"/>
            <a:ext cx="7660115" cy="9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b="1">
              <a:latin typeface="+mj-lt"/>
            </a:endParaRPr>
          </a:p>
          <a:p>
            <a:pPr algn="l"/>
            <a:r>
              <a:rPr lang="en-US">
                <a:latin typeface="+mj-lt"/>
              </a:rPr>
              <a:t>To enable </a:t>
            </a:r>
            <a:r>
              <a:rPr lang="en-US" b="1">
                <a:latin typeface="+mj-lt"/>
              </a:rPr>
              <a:t>MAC security</a:t>
            </a:r>
            <a:r>
              <a:rPr lang="en-US">
                <a:latin typeface="+mj-lt"/>
              </a:rPr>
              <a:t>, under </a:t>
            </a:r>
            <a:r>
              <a:rPr lang="en-US" b="1">
                <a:latin typeface="+mj-lt"/>
              </a:rPr>
              <a:t>MAC security </a:t>
            </a:r>
            <a:r>
              <a:rPr lang="en-US">
                <a:latin typeface="+mj-lt"/>
              </a:rPr>
              <a:t>choose </a:t>
            </a:r>
            <a:r>
              <a:rPr lang="en-US" b="1">
                <a:latin typeface="+mj-lt"/>
              </a:rPr>
              <a:t>Enabled </a:t>
            </a:r>
            <a:r>
              <a:rPr lang="en-US">
                <a:latin typeface="+mj-lt"/>
              </a:rPr>
              <a:t>from the</a:t>
            </a:r>
          </a:p>
          <a:p>
            <a:pPr algn="l"/>
            <a:r>
              <a:rPr lang="en-US">
                <a:latin typeface="+mj-lt"/>
              </a:rPr>
              <a:t>dropdown menu, and then click </a:t>
            </a:r>
            <a:r>
              <a:rPr lang="en-US" b="1">
                <a:latin typeface="+mj-lt"/>
              </a:rPr>
              <a:t>Apply</a:t>
            </a:r>
            <a:r>
              <a:rPr lang="en-US">
                <a:latin typeface="+mj-lt"/>
              </a:rPr>
              <a:t>.</a:t>
            </a:r>
            <a:endParaRPr lang="tr-TR" altLang="en-DE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0847DF-914E-CEAB-A850-F5FD6E3685EE}"/>
              </a:ext>
            </a:extLst>
          </p:cNvPr>
          <p:cNvSpPr txBox="1"/>
          <p:nvPr/>
        </p:nvSpPr>
        <p:spPr>
          <a:xfrm>
            <a:off x="462538" y="1326451"/>
            <a:ext cx="9012180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32" indent="-342832">
              <a:buFont typeface="Wingdings" panose="05000000000000000000" pitchFamily="2" charset="2"/>
              <a:buChar char="§"/>
            </a:pPr>
            <a:r>
              <a:rPr lang="en-US" b="1">
                <a:latin typeface="+mj-lt"/>
              </a:rPr>
              <a:t>Security </a:t>
            </a:r>
            <a:r>
              <a:rPr lang="en-US">
                <a:latin typeface="+mj-lt"/>
              </a:rPr>
              <a:t>&gt; </a:t>
            </a:r>
            <a:r>
              <a:rPr lang="en-US" b="1">
                <a:latin typeface="+mj-lt"/>
              </a:rPr>
              <a:t>Network Security </a:t>
            </a:r>
            <a:r>
              <a:rPr lang="en-US">
                <a:latin typeface="+mj-lt"/>
              </a:rPr>
              <a:t>&gt; </a:t>
            </a:r>
            <a:r>
              <a:rPr lang="en-US" b="1">
                <a:latin typeface="+mj-lt"/>
              </a:rPr>
              <a:t>MAC security</a:t>
            </a:r>
            <a:endParaRPr lang="tr-TR" sz="2400" b="1">
              <a:latin typeface="+mj-lt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F4A15136-692A-7800-7318-23D2866A6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8875" y="3670604"/>
            <a:ext cx="2194457" cy="152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TW" i="1" u="sng"/>
              <a:t>Enable IEEE 802.1X is required to be enabled before enabling MACsec.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38CC69-333A-4E9E-21CA-DDB9F0F86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395" y="2801667"/>
            <a:ext cx="7354848" cy="36731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C05C1B-C260-7482-F633-DB6F581F87F7}"/>
              </a:ext>
            </a:extLst>
          </p:cNvPr>
          <p:cNvSpPr txBox="1"/>
          <p:nvPr/>
        </p:nvSpPr>
        <p:spPr>
          <a:xfrm>
            <a:off x="5607115" y="3236374"/>
            <a:ext cx="3822587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>
                <a:latin typeface="Verdana" panose="020B0604030504040204" pitchFamily="34" charset="0"/>
              </a:rPr>
              <a:t>Enable MACsec for your</a:t>
            </a:r>
          </a:p>
          <a:p>
            <a:pPr algn="l"/>
            <a:r>
              <a:rPr lang="tr-TR" i="1">
                <a:latin typeface="Verdana" panose="020B0604030504040204" pitchFamily="34" charset="0"/>
              </a:rPr>
              <a:t>device.</a:t>
            </a:r>
            <a:endParaRPr lang="en-DE" i="1"/>
          </a:p>
        </p:txBody>
      </p:sp>
    </p:spTree>
    <p:extLst>
      <p:ext uri="{BB962C8B-B14F-4D97-AF65-F5344CB8AC3E}">
        <p14:creationId xmlns:p14="http://schemas.microsoft.com/office/powerpoint/2010/main" val="3923735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5FE16-753D-CDD7-B1E0-0A986FC0B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838F4-7D95-9333-BB8B-B28646E2B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tr-TR" altLang="en-US" sz="3200"/>
              <a:t>Configuring MAC Security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B6215C-BC36-E4D4-F30B-D2AF65B2D518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09781D91-CD82-7B6C-BE19-D272BEDCD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37" y="2000439"/>
            <a:ext cx="7110430" cy="92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marL="285692" indent="-285692" defTabSz="914218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CF381564-4C4E-69E7-E0FB-7A1F85ED9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38" y="953628"/>
            <a:ext cx="8346110" cy="92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 b="1">
              <a:latin typeface="+mj-lt"/>
            </a:endParaRPr>
          </a:p>
          <a:p>
            <a:pPr marL="285692" indent="-285692">
              <a:buFont typeface="Wingdings" panose="05000000000000000000" pitchFamily="2" charset="2"/>
              <a:buChar char="Ø"/>
            </a:pPr>
            <a:r>
              <a:rPr lang="en-US">
                <a:latin typeface="+mj-lt"/>
              </a:rPr>
              <a:t>To configure MAC security on a given port, click the corresponding </a:t>
            </a:r>
            <a:r>
              <a:rPr lang="en-US" b="1" i="1">
                <a:latin typeface="+mj-lt"/>
              </a:rPr>
              <a:t>[Edit] </a:t>
            </a:r>
            <a:r>
              <a:rPr lang="en-US">
                <a:latin typeface="+mj-lt"/>
              </a:rPr>
              <a:t>and</a:t>
            </a:r>
          </a:p>
          <a:p>
            <a:pPr algn="l"/>
            <a:r>
              <a:rPr lang="en-US">
                <a:latin typeface="+mj-lt"/>
              </a:rPr>
              <a:t>then configure all of the following:</a:t>
            </a:r>
            <a:endParaRPr lang="tr-TR" altLang="en-DE">
              <a:latin typeface="+mj-lt"/>
            </a:endParaRP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40EF7138-8D50-9F9F-EAC9-DCCB16FFD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745" y="4130104"/>
            <a:ext cx="934627" cy="666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marL="742802" lvl="1" indent="-285692">
              <a:buFont typeface="Arial" panose="020B0604020202020204" pitchFamily="34" charset="0"/>
              <a:buChar char="•"/>
            </a:pPr>
            <a:endParaRPr lang="tr-TR"/>
          </a:p>
          <a:p>
            <a:pPr marL="457108" lvl="1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B80D8-EEEA-BF94-59A1-FD44214FF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780" y="2387934"/>
            <a:ext cx="7572173" cy="379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21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CCA93-D02B-5586-D1A7-2A05ECD28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38DA354-0D2C-7BC2-052B-00EF78E0FF4D}"/>
              </a:ext>
            </a:extLst>
          </p:cNvPr>
          <p:cNvSpPr/>
          <p:nvPr/>
        </p:nvSpPr>
        <p:spPr>
          <a:xfrm>
            <a:off x="22313" y="1630646"/>
            <a:ext cx="2873790" cy="112233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1A1FB69-6CCC-D20A-B617-F14CEB5E91A0}"/>
              </a:ext>
            </a:extLst>
          </p:cNvPr>
          <p:cNvSpPr/>
          <p:nvPr/>
        </p:nvSpPr>
        <p:spPr>
          <a:xfrm>
            <a:off x="22314" y="3317190"/>
            <a:ext cx="3019724" cy="15971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62B72BD-BBBD-3D0F-02B8-3F7390359982}"/>
              </a:ext>
            </a:extLst>
          </p:cNvPr>
          <p:cNvSpPr/>
          <p:nvPr/>
        </p:nvSpPr>
        <p:spPr>
          <a:xfrm>
            <a:off x="8551733" y="2870230"/>
            <a:ext cx="3554489" cy="120001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877A45-6B79-9567-F2B1-B57408324BC1}"/>
              </a:ext>
            </a:extLst>
          </p:cNvPr>
          <p:cNvSpPr/>
          <p:nvPr/>
        </p:nvSpPr>
        <p:spPr>
          <a:xfrm>
            <a:off x="1809280" y="5496654"/>
            <a:ext cx="5949751" cy="120001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2F2F17-B272-D2D5-57AF-460DDEAB9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tr-TR" altLang="en-US" sz="3200"/>
              <a:t>Configuring MAC Security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375039-B9CF-67F4-2B13-C81D6E7C5E02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DBF1AE73-D10A-E743-C56A-9FC2F0707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37" y="1969477"/>
            <a:ext cx="7110430" cy="92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marL="285692" indent="-285692" defTabSz="914218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8E80D41-4DAE-6E70-9778-FB5EB650B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745" y="4130104"/>
            <a:ext cx="934627" cy="666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marL="742802" lvl="1" indent="-285692">
              <a:buFont typeface="Arial" panose="020B0604020202020204" pitchFamily="34" charset="0"/>
              <a:buChar char="•"/>
            </a:pPr>
            <a:endParaRPr lang="tr-TR"/>
          </a:p>
          <a:p>
            <a:pPr marL="457108" lvl="1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E66DCC-B608-2C11-4672-2484BFB0B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33" y="1873273"/>
            <a:ext cx="4798750" cy="315156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FA57652-E425-8D01-F727-84CE6BFADDE1}"/>
              </a:ext>
            </a:extLst>
          </p:cNvPr>
          <p:cNvCxnSpPr>
            <a:cxnSpLocks/>
          </p:cNvCxnSpPr>
          <p:nvPr/>
        </p:nvCxnSpPr>
        <p:spPr>
          <a:xfrm flipH="1" flipV="1">
            <a:off x="3127021" y="2228359"/>
            <a:ext cx="699065" cy="4660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E4A99A5-4391-0D32-16FD-6B0B2768DF5F}"/>
              </a:ext>
            </a:extLst>
          </p:cNvPr>
          <p:cNvSpPr txBox="1"/>
          <p:nvPr/>
        </p:nvSpPr>
        <p:spPr>
          <a:xfrm>
            <a:off x="297079" y="1733077"/>
            <a:ext cx="2305994" cy="954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/>
              <a:t>Enable or disable MAC security for this port.</a:t>
            </a:r>
            <a:endParaRPr lang="en-DE" i="1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3AC551-A6FD-1FAE-618F-BFE1E54914EE}"/>
              </a:ext>
            </a:extLst>
          </p:cNvPr>
          <p:cNvSpPr txBox="1"/>
          <p:nvPr/>
        </p:nvSpPr>
        <p:spPr>
          <a:xfrm>
            <a:off x="-58486" y="3480752"/>
            <a:ext cx="3172681" cy="124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/>
              <a:t>Specify the Connectivity association Key Name (CKN) to use for</a:t>
            </a:r>
          </a:p>
          <a:p>
            <a:r>
              <a:rPr lang="tr-TR" i="1"/>
              <a:t>the port.</a:t>
            </a:r>
            <a:endParaRPr lang="en-DE" i="1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849F63-B6EE-7654-F140-A0747CE6FC63}"/>
              </a:ext>
            </a:extLst>
          </p:cNvPr>
          <p:cNvCxnSpPr>
            <a:cxnSpLocks/>
          </p:cNvCxnSpPr>
          <p:nvPr/>
        </p:nvCxnSpPr>
        <p:spPr>
          <a:xfrm flipH="1">
            <a:off x="3127022" y="3429001"/>
            <a:ext cx="675253" cy="301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A3F9DA6-7A95-7E25-EE0A-4225BD4DF8E4}"/>
              </a:ext>
            </a:extLst>
          </p:cNvPr>
          <p:cNvSpPr txBox="1"/>
          <p:nvPr/>
        </p:nvSpPr>
        <p:spPr>
          <a:xfrm>
            <a:off x="8706380" y="2901417"/>
            <a:ext cx="3484826" cy="12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>
                <a:latin typeface="Verdana" panose="020B0604030504040204" pitchFamily="34" charset="0"/>
              </a:rPr>
              <a:t>Specify the Connectivity Association Key (CAK) to use for the</a:t>
            </a:r>
          </a:p>
          <a:p>
            <a:pPr algn="l"/>
            <a:r>
              <a:rPr lang="tr-TR" i="1">
                <a:latin typeface="Verdana" panose="020B0604030504040204" pitchFamily="34" charset="0"/>
              </a:rPr>
              <a:t>port.</a:t>
            </a:r>
            <a:endParaRPr lang="en-DE" i="1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D3C9B95-B78B-DA27-C621-0B679257FC4D}"/>
              </a:ext>
            </a:extLst>
          </p:cNvPr>
          <p:cNvCxnSpPr>
            <a:cxnSpLocks/>
          </p:cNvCxnSpPr>
          <p:nvPr/>
        </p:nvCxnSpPr>
        <p:spPr>
          <a:xfrm>
            <a:off x="7222964" y="3424258"/>
            <a:ext cx="116676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2A687A8-6011-F6A1-90A4-F52AB4F8FD5D}"/>
              </a:ext>
            </a:extLst>
          </p:cNvPr>
          <p:cNvSpPr txBox="1"/>
          <p:nvPr/>
        </p:nvSpPr>
        <p:spPr>
          <a:xfrm>
            <a:off x="1939358" y="5525356"/>
            <a:ext cx="5689596" cy="1200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i="1">
                <a:latin typeface="Verdana" panose="020B0604030504040204" pitchFamily="34" charset="0"/>
              </a:rPr>
              <a:t>Enable or disable specifying the port as a key server.</a:t>
            </a:r>
          </a:p>
          <a:p>
            <a:pPr algn="l"/>
            <a:r>
              <a:rPr lang="en-US" i="1">
                <a:latin typeface="SymbolMT"/>
              </a:rPr>
              <a:t>• </a:t>
            </a:r>
            <a:r>
              <a:rPr lang="en-US" i="1">
                <a:latin typeface="Verdana-Bold"/>
              </a:rPr>
              <a:t>Enabled: </a:t>
            </a:r>
            <a:r>
              <a:rPr lang="en-US" i="1">
                <a:latin typeface="Verdana" panose="020B0604030504040204" pitchFamily="34" charset="0"/>
              </a:rPr>
              <a:t>The port is a key server.</a:t>
            </a:r>
          </a:p>
          <a:p>
            <a:pPr algn="l"/>
            <a:r>
              <a:rPr lang="en-US" i="1">
                <a:latin typeface="SymbolMT"/>
              </a:rPr>
              <a:t>• </a:t>
            </a:r>
            <a:r>
              <a:rPr lang="en-US" i="1">
                <a:latin typeface="Verdana-Bold"/>
              </a:rPr>
              <a:t>Disabled: </a:t>
            </a:r>
            <a:r>
              <a:rPr lang="en-US" i="1">
                <a:latin typeface="Verdana" panose="020B0604030504040204" pitchFamily="34" charset="0"/>
              </a:rPr>
              <a:t>The port is a key client.</a:t>
            </a:r>
            <a:endParaRPr lang="en-DE" i="1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D11DF73-9818-7591-EADA-D7506E358A5C}"/>
              </a:ext>
            </a:extLst>
          </p:cNvPr>
          <p:cNvCxnSpPr>
            <a:cxnSpLocks/>
          </p:cNvCxnSpPr>
          <p:nvPr/>
        </p:nvCxnSpPr>
        <p:spPr>
          <a:xfrm>
            <a:off x="4236432" y="4573101"/>
            <a:ext cx="0" cy="81051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81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788B4-8016-7DDD-6B12-3CEB68AD0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E06EB-8084-E3D8-5A5A-EC3F67332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en-US" altLang="en-US" sz="3200"/>
              <a:t>Participant C</a:t>
            </a:r>
            <a:r>
              <a:rPr lang="tr-TR" altLang="en-US" sz="3200"/>
              <a:t>KN/CAK Guideline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31F4BF-74EF-7940-EF25-FD741BD0C7E3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DD6C1E-FEBA-E176-B037-9E8A47CA1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529" y="2747545"/>
            <a:ext cx="2965266" cy="1947426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6C90F12-C116-D57B-63FC-141870B8094D}"/>
              </a:ext>
            </a:extLst>
          </p:cNvPr>
          <p:cNvSpPr/>
          <p:nvPr/>
        </p:nvSpPr>
        <p:spPr>
          <a:xfrm>
            <a:off x="462526" y="1339687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The CKN/CAK must match the connected port on the peer switch.</a:t>
            </a:r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C2C396A-2143-C7E7-1898-B3F0136A6208}"/>
              </a:ext>
            </a:extLst>
          </p:cNvPr>
          <p:cNvSpPr/>
          <p:nvPr/>
        </p:nvSpPr>
        <p:spPr>
          <a:xfrm>
            <a:off x="462526" y="2148730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One CKN and one CAK</a:t>
            </a:r>
            <a:r>
              <a:rPr lang="tr-TR"/>
              <a:t> are allowed</a:t>
            </a:r>
            <a:r>
              <a:rPr lang="en-US"/>
              <a:t> per port.</a:t>
            </a:r>
            <a:endParaRPr lang="en-D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BEFF846-6319-3F29-79B4-A135B2DD8FFF}"/>
              </a:ext>
            </a:extLst>
          </p:cNvPr>
          <p:cNvSpPr/>
          <p:nvPr/>
        </p:nvSpPr>
        <p:spPr>
          <a:xfrm>
            <a:off x="464762" y="2940706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CKNs/CAKs should not be reused on the same device.</a:t>
            </a:r>
            <a:endParaRPr lang="en-DE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F90A468-3CDC-7E7C-BC73-BBF2841ED776}"/>
              </a:ext>
            </a:extLst>
          </p:cNvPr>
          <p:cNvSpPr/>
          <p:nvPr/>
        </p:nvSpPr>
        <p:spPr>
          <a:xfrm>
            <a:off x="462527" y="3721259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/>
          </a:p>
          <a:p>
            <a:r>
              <a:rPr lang="tr-TR"/>
              <a:t>Allowed caracters: letters(a-z, A-Z), numbers(0-9), </a:t>
            </a:r>
            <a:r>
              <a:rPr lang="en-US"/>
              <a:t>@%^*()-_+={}[]:.,~$`.</a:t>
            </a:r>
            <a:endParaRPr lang="tr-TR"/>
          </a:p>
          <a:p>
            <a:pPr algn="ctr"/>
            <a:endParaRPr lang="en-DE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5CC4E8F-0A00-520E-E6E3-6581BEEAF8B5}"/>
              </a:ext>
            </a:extLst>
          </p:cNvPr>
          <p:cNvSpPr/>
          <p:nvPr/>
        </p:nvSpPr>
        <p:spPr>
          <a:xfrm>
            <a:off x="462527" y="4529181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CKNs/CAKs must be configured in pairs and cannot be partially configured</a:t>
            </a:r>
            <a:endParaRPr lang="en-DE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5DA27FB-C511-849F-573E-45303ECD8505}"/>
              </a:ext>
            </a:extLst>
          </p:cNvPr>
          <p:cNvSpPr/>
          <p:nvPr/>
        </p:nvSpPr>
        <p:spPr>
          <a:xfrm>
            <a:off x="462528" y="5321157"/>
            <a:ext cx="8234931" cy="6239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/>
              <a:t>Deleting a CKN/CAK may also delete its corresponding CAK/CKN.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19015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FC8021-DF9B-72BE-6A54-273BE1605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Status Display: MACsec MKA Status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AB4D430-5CD8-50CF-A81D-97BD04944C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>
              <a:latin typeface="-apple-system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C0A8676-1959-5FEA-FCDD-452B6C6D6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81" y="1574639"/>
            <a:ext cx="9104799" cy="3428587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029E68AE-C602-3C1B-778B-2BC6D13D7086}"/>
              </a:ext>
            </a:extLst>
          </p:cNvPr>
          <p:cNvSpPr txBox="1"/>
          <p:nvPr/>
        </p:nvSpPr>
        <p:spPr>
          <a:xfrm>
            <a:off x="2328402" y="3040913"/>
            <a:ext cx="4000523" cy="276927"/>
          </a:xfrm>
          <a:prstGeom prst="borderCallout1">
            <a:avLst>
              <a:gd name="adj1" fmla="val 57209"/>
              <a:gd name="adj2" fmla="val -618"/>
              <a:gd name="adj3" fmla="val 407355"/>
              <a:gd name="adj4" fmla="val -895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/>
              <a:t>Display the other connected switch’s identity</a:t>
            </a:r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817738CA-7886-A43C-E3BF-5F14599A3678}"/>
              </a:ext>
            </a:extLst>
          </p:cNvPr>
          <p:cNvSpPr txBox="1"/>
          <p:nvPr/>
        </p:nvSpPr>
        <p:spPr>
          <a:xfrm>
            <a:off x="4958303" y="3388414"/>
            <a:ext cx="4992389" cy="276927"/>
          </a:xfrm>
          <a:prstGeom prst="borderCallout1">
            <a:avLst>
              <a:gd name="adj1" fmla="val 54004"/>
              <a:gd name="adj2" fmla="val -1044"/>
              <a:gd name="adj3" fmla="val 301591"/>
              <a:gd name="adj4" fmla="val -1148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/>
              <a:t>Display the number of communication between the connected two switches.</a:t>
            </a:r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240A0245-7FAA-B08E-23DC-D68D406223F5}"/>
              </a:ext>
            </a:extLst>
          </p:cNvPr>
          <p:cNvSpPr txBox="1"/>
          <p:nvPr/>
        </p:nvSpPr>
        <p:spPr>
          <a:xfrm>
            <a:off x="7102947" y="3725531"/>
            <a:ext cx="4992388" cy="461545"/>
          </a:xfrm>
          <a:prstGeom prst="borderCallout1">
            <a:avLst>
              <a:gd name="adj1" fmla="val 60414"/>
              <a:gd name="adj2" fmla="val -1637"/>
              <a:gd name="adj3" fmla="val 119551"/>
              <a:gd name="adj4" fmla="val -887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200" b="1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b="0"/>
              <a:t>Display the tunnel ID for the channel created between the two connected switches.</a:t>
            </a:r>
            <a:r>
              <a:rPr lang="tr-TR" altLang="zh-TW" b="0"/>
              <a:t> Source </a:t>
            </a:r>
            <a:r>
              <a:rPr lang="en-US" altLang="zh-TW" b="0"/>
              <a:t>port + mac address </a:t>
            </a:r>
            <a:endParaRPr lang="zh-TW" altLang="en-US" b="0"/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D1ED3419-EF99-1692-D1C3-7E1DBEA15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71" y="5323582"/>
            <a:ext cx="65" cy="3410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64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zh-TW">
              <a:latin typeface="Arial" panose="020B0604020202020204" pitchFamily="34" charset="0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6C5FB5E0-ED1B-8B70-C9FA-93033D0C3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71" y="5309466"/>
            <a:ext cx="184683" cy="3692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" name="Rectangle 3">
            <a:hlinkClick r:id="rId4"/>
            <a:extLst>
              <a:ext uri="{FF2B5EF4-FFF2-40B4-BE49-F238E27FC236}">
                <a16:creationId xmlns:a16="http://schemas.microsoft.com/office/drawing/2014/main" id="{F33D132C-ED8F-6CF1-4AB7-E95A8F002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69" y="5171006"/>
            <a:ext cx="12190413" cy="6461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zh-TW" altLang="zh-TW">
                <a:latin typeface="Arial" panose="020B0604020202020204" pitchFamily="34" charset="0"/>
              </a:rPr>
            </a:br>
            <a:endParaRPr lang="zh-TW" altLang="zh-TW">
              <a:latin typeface="Arial" panose="020B0604020202020204" pitchFamily="34" charset="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CE0A87D-98A1-2B47-AF6D-83FE68183586}"/>
              </a:ext>
            </a:extLst>
          </p:cNvPr>
          <p:cNvSpPr txBox="1"/>
          <p:nvPr/>
        </p:nvSpPr>
        <p:spPr>
          <a:xfrm>
            <a:off x="6095999" y="5118482"/>
            <a:ext cx="5999335" cy="1015399"/>
          </a:xfrm>
          <a:prstGeom prst="borderCallout1">
            <a:avLst>
              <a:gd name="adj1" fmla="val -7472"/>
              <a:gd name="adj2" fmla="val 30912"/>
              <a:gd name="adj3" fmla="val -43960"/>
              <a:gd name="adj4" fmla="val 3968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200"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/>
              <a:t>There are two status for Peer List Type: Potential or </a:t>
            </a:r>
            <a:r>
              <a:rPr lang="en-US" altLang="zh-TW" err="1"/>
              <a:t>LivePeerList</a:t>
            </a:r>
            <a:r>
              <a:rPr lang="en-US" altLang="zh-TW"/>
              <a:t>.</a:t>
            </a:r>
          </a:p>
          <a:p>
            <a:pPr marL="171416" lvl="1" indent="-171416">
              <a:buFont typeface="Arial" panose="020B0604020202020204" pitchFamily="34" charset="0"/>
              <a:buChar char="•"/>
            </a:pPr>
            <a:r>
              <a:rPr lang="en-US" altLang="zh-TW" sz="1200">
                <a:latin typeface="-apple-system"/>
              </a:rPr>
              <a:t>Potential Peer List: If the MI from senders cannot be recognized by receiver, the entry will be Potential Peer List.</a:t>
            </a:r>
          </a:p>
          <a:p>
            <a:pPr marL="171416" lvl="1" indent="-171416">
              <a:buFont typeface="Arial" panose="020B0604020202020204" pitchFamily="34" charset="0"/>
              <a:buChar char="•"/>
            </a:pPr>
            <a:r>
              <a:rPr lang="en-US" altLang="zh-TW" sz="1200">
                <a:latin typeface="-apple-system"/>
              </a:rPr>
              <a:t>Live Peer List: If the MI from sender can be recognized by receiver and MN from sender is larger than MN recorded in receiver, the entry will be Live Peer List.</a:t>
            </a:r>
          </a:p>
        </p:txBody>
      </p:sp>
    </p:spTree>
    <p:extLst>
      <p:ext uri="{BB962C8B-B14F-4D97-AF65-F5344CB8AC3E}">
        <p14:creationId xmlns:p14="http://schemas.microsoft.com/office/powerpoint/2010/main" val="4135379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695553" y="1911727"/>
            <a:ext cx="10820172" cy="1109432"/>
          </a:xfrm>
        </p:spPr>
        <p:txBody>
          <a:bodyPr>
            <a:normAutofit/>
          </a:bodyPr>
          <a:lstStyle/>
          <a:p>
            <a:r>
              <a:rPr lang="en-US" altLang="zh-TW">
                <a:latin typeface="Calibri" panose="020F0502020204030204" pitchFamily="34" charset="0"/>
                <a:cs typeface="Calibri" panose="020F0502020204030204" pitchFamily="34" charset="0"/>
              </a:rPr>
              <a:t>Syslog over TLS for</a:t>
            </a:r>
            <a:r>
              <a:rPr lang="en-DE" altLang="zh-TW">
                <a:latin typeface="Calibri" panose="020F0502020204030204" pitchFamily="34" charset="0"/>
                <a:cs typeface="Calibri" panose="020F0502020204030204" pitchFamily="34" charset="0"/>
              </a:rPr>
              <a:t> MX-NOS Switches</a:t>
            </a:r>
            <a:endParaRPr lang="zh-TW" altLang="en-US" sz="2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515077" y="4839547"/>
            <a:ext cx="5580923" cy="496960"/>
          </a:xfrm>
        </p:spPr>
        <p:txBody>
          <a:bodyPr/>
          <a:lstStyle/>
          <a:p>
            <a:endParaRPr lang="en-US" altLang="zh-TW" sz="2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>
          <a:xfrm>
            <a:off x="515077" y="5259568"/>
            <a:ext cx="5580923" cy="329639"/>
          </a:xfrm>
        </p:spPr>
        <p:txBody>
          <a:bodyPr/>
          <a:lstStyle/>
          <a:p>
            <a:endParaRPr lang="zh-TW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>
          <a:xfrm>
            <a:off x="515871" y="5589207"/>
            <a:ext cx="5580923" cy="334176"/>
          </a:xfrm>
        </p:spPr>
        <p:txBody>
          <a:bodyPr/>
          <a:lstStyle/>
          <a:p>
            <a:r>
              <a:rPr lang="en-DE" altLang="zh-TW" sz="1800">
                <a:latin typeface="Calibri" panose="020F0502020204030204" pitchFamily="34" charset="0"/>
                <a:cs typeface="Calibri" panose="020F0502020204030204" pitchFamily="34" charset="0"/>
              </a:rPr>
              <a:t>March</a:t>
            </a:r>
            <a:r>
              <a:rPr lang="en-US" altLang="zh-TW" sz="1800">
                <a:latin typeface="Calibri" panose="020F0502020204030204" pitchFamily="34" charset="0"/>
                <a:cs typeface="Calibri" panose="020F0502020204030204" pitchFamily="34" charset="0"/>
              </a:rPr>
              <a:t> 202</a:t>
            </a:r>
            <a:r>
              <a:rPr lang="en-DE" altLang="zh-TW" sz="180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zh-TW" altLang="en-US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29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7D358-ABD7-163B-C0D4-55A1E8F4E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D0933BA-886C-B65C-455F-BA60D2CD7203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F2E42498-32EC-E3CB-0038-B3C10C1BD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3749720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/>
              <a:t>What is Syslog?</a:t>
            </a:r>
            <a:endParaRPr kumimoji="0" lang="en-DE" altLang="en-DE" sz="1800" b="0">
              <a:solidFill>
                <a:schemeClr val="tx1"/>
              </a:solidFill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C2B2196-D077-9875-4200-5C95AA7A6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66" y="1067527"/>
            <a:ext cx="10431273" cy="328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DE" altLang="en-DE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standard way to send log messages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From a device (client) to a server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Lets you collect all logs in one place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de-DE" sz="2400" err="1"/>
              <a:t>Example</a:t>
            </a:r>
            <a:r>
              <a:rPr lang="de-DE" sz="2400"/>
              <a:t> log </a:t>
            </a:r>
            <a:r>
              <a:rPr lang="de-DE" sz="2400" err="1"/>
              <a:t>server</a:t>
            </a:r>
            <a:r>
              <a:rPr lang="de-DE" sz="2400"/>
              <a:t>: </a:t>
            </a:r>
            <a:r>
              <a:rPr lang="de-DE" sz="2400" err="1"/>
              <a:t>rsyslog</a:t>
            </a:r>
            <a:r>
              <a:rPr lang="de-DE" sz="2400"/>
              <a:t> (Ubuntu)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kumimoji="0" lang="en-DE" altLang="en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Efficient Log Management with rsyslog: From Concepts to ...">
            <a:extLst>
              <a:ext uri="{FF2B5EF4-FFF2-40B4-BE49-F238E27FC236}">
                <a16:creationId xmlns:a16="http://schemas.microsoft.com/office/drawing/2014/main" id="{F4AE25A4-8E31-F4F8-B8D0-3A203B739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2" y="1831030"/>
            <a:ext cx="5319713" cy="310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15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B0BC0-29FA-00F5-3A46-D93A6344A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E743288-241F-851D-650A-9E9F9B70515B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4FC93EAA-4C5B-9097-26DB-832F54849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7853408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/>
              <a:t>The Problem: Syslog is Not Secure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DF51750-5844-D0E6-630A-F46B52FB1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66" y="1255666"/>
            <a:ext cx="1129423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DE" altLang="en-DE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kumimoji="0" lang="en-US" altLang="en-DE" sz="2400" b="1" i="0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Not Reliable</a:t>
            </a:r>
            <a:r>
              <a:rPr kumimoji="0" lang="en-US" altLang="en-DE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en-US" altLang="en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Uses </a:t>
            </a:r>
            <a:r>
              <a:rPr kumimoji="0" lang="en-US" altLang="en-DE" sz="24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UDP (Port 514). </a:t>
            </a:r>
            <a:r>
              <a:rPr kumimoji="0" lang="en-US" altLang="en-DE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Messages can be lost.</a:t>
            </a:r>
            <a:endParaRPr kumimoji="0" lang="en-DE" altLang="en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DE" altLang="en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lang="en-DE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kumimoji="0" lang="en-DE" altLang="en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lang="en-DE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kumimoji="0" lang="en-DE" altLang="en-DE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lang="en-DE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DE" altLang="en-DE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ED011C-2C85-5C42-4599-1BE35AAA4D1D}"/>
              </a:ext>
            </a:extLst>
          </p:cNvPr>
          <p:cNvSpPr txBox="1"/>
          <p:nvPr/>
        </p:nvSpPr>
        <p:spPr>
          <a:xfrm>
            <a:off x="364365" y="2638892"/>
            <a:ext cx="7919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DE" sz="2400" b="1">
                <a:latin typeface="Arial" panose="020B0604020202020204" pitchFamily="34" charset="0"/>
                <a:cs typeface="Arial" panose="020B0604020202020204" pitchFamily="34" charset="0"/>
              </a:rPr>
              <a:t>Not Encrypted:</a:t>
            </a:r>
            <a:r>
              <a:rPr lang="en-US" altLang="en-DE" sz="2400">
                <a:latin typeface="Arial" panose="020B0604020202020204" pitchFamily="34" charset="0"/>
                <a:cs typeface="Arial" panose="020B0604020202020204" pitchFamily="34" charset="0"/>
              </a:rPr>
              <a:t> Uses Plaintext.</a:t>
            </a:r>
            <a:endParaRPr lang="en-DE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US" altLang="en-DE" sz="2400" b="1">
                <a:latin typeface="Arial" panose="020B0604020202020204" pitchFamily="34" charset="0"/>
                <a:cs typeface="Arial" panose="020B0604020202020204" pitchFamily="34" charset="0"/>
              </a:rPr>
              <a:t>Big Risk:</a:t>
            </a:r>
            <a:r>
              <a:rPr lang="en-US" altLang="en-DE" sz="2400">
                <a:latin typeface="Arial" panose="020B0604020202020204" pitchFamily="34" charset="0"/>
                <a:cs typeface="Arial" panose="020B0604020202020204" pitchFamily="34" charset="0"/>
              </a:rPr>
              <a:t> Anyone can read your secret logs (like login failures).</a:t>
            </a:r>
            <a:endParaRPr lang="en-DE" alt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887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3DE5F-9A91-C48B-5160-9BDBCF36D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1EDA389-F0D7-BD1B-9A4D-F466C4A00B85}"/>
              </a:ext>
            </a:extLst>
          </p:cNvPr>
          <p:cNvSpPr/>
          <p:nvPr/>
        </p:nvSpPr>
        <p:spPr>
          <a:xfrm>
            <a:off x="2040279" y="2671840"/>
            <a:ext cx="7016577" cy="111589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DE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49190A-1CF8-AE3A-A5BB-3D2F3888E27D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94E7CAFD-EB3F-6885-2FB3-293085542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9392291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 altLang="en-US"/>
              <a:t>The Solution: Syslog over TLS (TCP/6514)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68659-4D49-9300-7BBC-0E6DD51DF689}"/>
              </a:ext>
            </a:extLst>
          </p:cNvPr>
          <p:cNvSpPr txBox="1"/>
          <p:nvPr/>
        </p:nvSpPr>
        <p:spPr>
          <a:xfrm>
            <a:off x="364366" y="1610012"/>
            <a:ext cx="9636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TLS = 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ransport 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ayer 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ecurity (Like HTTPS for websites)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D245E1-0D09-4D57-CBF8-BB03DB35A681}"/>
              </a:ext>
            </a:extLst>
          </p:cNvPr>
          <p:cNvSpPr txBox="1"/>
          <p:nvPr/>
        </p:nvSpPr>
        <p:spPr>
          <a:xfrm>
            <a:off x="4003616" y="3014191"/>
            <a:ext cx="448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>
                <a:solidFill>
                  <a:schemeClr val="bg1"/>
                </a:solidFill>
              </a:rPr>
              <a:t>Why it's the Solution</a:t>
            </a:r>
            <a:r>
              <a:rPr lang="en-DE" sz="24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863D83-57E1-D39F-8BD7-96D65390C54F}"/>
              </a:ext>
            </a:extLst>
          </p:cNvPr>
          <p:cNvSpPr txBox="1"/>
          <p:nvPr/>
        </p:nvSpPr>
        <p:spPr>
          <a:xfrm>
            <a:off x="364366" y="4186159"/>
            <a:ext cx="8501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Privacy: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Locks your data.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Integrity: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No one can change the log.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err="1">
                <a:latin typeface="Arial" panose="020B0604020202020204" pitchFamily="34" charset="0"/>
                <a:cs typeface="Arial" panose="020B0604020202020204" pitchFamily="34" charset="0"/>
              </a:rPr>
              <a:t>Reliab</a:t>
            </a:r>
            <a:r>
              <a:rPr lang="en-DE" sz="2400" b="1" err="1">
                <a:latin typeface="Arial" panose="020B0604020202020204" pitchFamily="34" charset="0"/>
                <a:cs typeface="Arial" panose="020B0604020202020204" pitchFamily="34" charset="0"/>
              </a:rPr>
              <a:t>ility</a:t>
            </a: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All logs arrive safely.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Authentication: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Proves the server and switch are real.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59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CEF15-E400-4BA9-DAC1-AABED753B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橢圓 7">
            <a:extLst>
              <a:ext uri="{FF2B5EF4-FFF2-40B4-BE49-F238E27FC236}">
                <a16:creationId xmlns:a16="http://schemas.microsoft.com/office/drawing/2014/main" id="{8DDB168D-B958-B7F3-2BAB-1F57280E780D}"/>
              </a:ext>
            </a:extLst>
          </p:cNvPr>
          <p:cNvSpPr/>
          <p:nvPr/>
        </p:nvSpPr>
        <p:spPr>
          <a:xfrm>
            <a:off x="6518988" y="239101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US" altLang="zh-TW" sz="1600" b="1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FFA1FDFA-E7C1-6BB8-B5F2-50FDB50C675E}"/>
              </a:ext>
            </a:extLst>
          </p:cNvPr>
          <p:cNvSpPr/>
          <p:nvPr/>
        </p:nvSpPr>
        <p:spPr>
          <a:xfrm>
            <a:off x="6108933" y="1146017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US" altLang="zh-TW" sz="1600" b="1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DF1F82DC-AECD-715E-B92A-FCEDC0026F3A}"/>
              </a:ext>
            </a:extLst>
          </p:cNvPr>
          <p:cNvSpPr/>
          <p:nvPr/>
        </p:nvSpPr>
        <p:spPr>
          <a:xfrm>
            <a:off x="5708477" y="2098129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US" altLang="zh-TW" sz="1600" b="1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E7B9C5A-779A-880D-28D6-7592BE35F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8" y="388905"/>
            <a:ext cx="5646164" cy="727299"/>
          </a:xfrm>
        </p:spPr>
        <p:txBody>
          <a:bodyPr/>
          <a:lstStyle/>
          <a:p>
            <a:r>
              <a:rPr lang="en-US"/>
              <a:t>Agenda</a:t>
            </a:r>
            <a:endParaRPr lang="en-DE"/>
          </a:p>
        </p:txBody>
      </p:sp>
      <p:sp>
        <p:nvSpPr>
          <p:cNvPr id="18" name="橢圓 9">
            <a:extLst>
              <a:ext uri="{FF2B5EF4-FFF2-40B4-BE49-F238E27FC236}">
                <a16:creationId xmlns:a16="http://schemas.microsoft.com/office/drawing/2014/main" id="{9D82DCDE-3989-02E6-D299-BA2C196B657C}"/>
              </a:ext>
            </a:extLst>
          </p:cNvPr>
          <p:cNvSpPr/>
          <p:nvPr/>
        </p:nvSpPr>
        <p:spPr>
          <a:xfrm>
            <a:off x="5328684" y="3017865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tr-TR" altLang="zh-TW" sz="1600" b="1">
                <a:solidFill>
                  <a:srgbClr val="FFFF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4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id="{AC4B0F68-53E2-B964-B7A0-62A219E9D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149" y="4520053"/>
            <a:ext cx="506600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ACL Basics</a:t>
            </a:r>
            <a:r>
              <a:rPr kumimoji="0" lang="en-DE" altLang="en-DE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— Port/VLAN, Ingress/Egress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8A960B-753E-5123-ACD9-3DEEBC48C395}"/>
              </a:ext>
            </a:extLst>
          </p:cNvPr>
          <p:cNvSpPr txBox="1"/>
          <p:nvPr/>
        </p:nvSpPr>
        <p:spPr>
          <a:xfrm>
            <a:off x="4581454" y="5677484"/>
            <a:ext cx="60932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ACL Configuration</a:t>
            </a:r>
            <a:r>
              <a:rPr lang="en-US"/>
              <a:t> — Rules, DSCP/Redirect, Status, Hands-on</a:t>
            </a:r>
            <a:endParaRPr lang="en-DE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EC0D82-CA39-59D3-ADE0-325DBAEDF6F7}"/>
              </a:ext>
            </a:extLst>
          </p:cNvPr>
          <p:cNvSpPr txBox="1"/>
          <p:nvPr/>
        </p:nvSpPr>
        <p:spPr>
          <a:xfrm>
            <a:off x="6930123" y="239101"/>
            <a:ext cx="5190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MACsec Overview</a:t>
            </a:r>
            <a:r>
              <a:rPr lang="en-US"/>
              <a:t> — Purpose, Benefits, Standards</a:t>
            </a:r>
            <a:endParaRPr lang="en-DE"/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09252F1A-4D43-7BBF-F247-F612326BB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988" y="1142394"/>
            <a:ext cx="57962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How MACsec Works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— Layer 2 Protection, Frame/MKA, Keys (CKN/CAK)</a:t>
            </a:r>
          </a:p>
        </p:txBody>
      </p:sp>
      <p:sp>
        <p:nvSpPr>
          <p:cNvPr id="29" name="橢圓 9">
            <a:extLst>
              <a:ext uri="{FF2B5EF4-FFF2-40B4-BE49-F238E27FC236}">
                <a16:creationId xmlns:a16="http://schemas.microsoft.com/office/drawing/2014/main" id="{334271D7-D87F-78A0-1AC3-FEF440A7C177}"/>
              </a:ext>
            </a:extLst>
          </p:cNvPr>
          <p:cNvSpPr/>
          <p:nvPr/>
        </p:nvSpPr>
        <p:spPr>
          <a:xfrm>
            <a:off x="4581454" y="4791540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DE" altLang="zh-TW" sz="1600" b="1">
                <a:solidFill>
                  <a:srgbClr val="FFFF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6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0" name="Rectangle 4">
            <a:extLst>
              <a:ext uri="{FF2B5EF4-FFF2-40B4-BE49-F238E27FC236}">
                <a16:creationId xmlns:a16="http://schemas.microsoft.com/office/drawing/2014/main" id="{5EBE998B-9337-3CC2-2FBF-D77A153A4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21" y="2726959"/>
            <a:ext cx="40222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Syslog Basics &amp; Security Problem</a:t>
            </a: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24F672D8-D47E-B397-200C-7010C537F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680" y="3814630"/>
            <a:ext cx="626779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Syslog over TLS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— Certificates, Setup, Verification, Hands-on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橢圓 9">
            <a:extLst>
              <a:ext uri="{FF2B5EF4-FFF2-40B4-BE49-F238E27FC236}">
                <a16:creationId xmlns:a16="http://schemas.microsoft.com/office/drawing/2014/main" id="{70B9BD3D-F43D-55B0-7893-02828A5E3115}"/>
              </a:ext>
            </a:extLst>
          </p:cNvPr>
          <p:cNvSpPr/>
          <p:nvPr/>
        </p:nvSpPr>
        <p:spPr>
          <a:xfrm>
            <a:off x="4992589" y="3865160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DE" altLang="zh-TW" sz="1600" b="1">
                <a:solidFill>
                  <a:srgbClr val="FFFF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5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CA094750-1D82-9D0A-1622-591D31D08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861021"/>
            <a:ext cx="673623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 b="1">
                <a:latin typeface="Arial" panose="020B0604020202020204" pitchFamily="34" charset="0"/>
              </a:rPr>
              <a:t>MACsec Operations</a:t>
            </a:r>
            <a:r>
              <a:rPr lang="en-DE" altLang="en-DE">
                <a:latin typeface="Arial" panose="020B0604020202020204" pitchFamily="34" charset="0"/>
              </a:rPr>
              <a:t> — Use Cases, Monitoring, Demo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橢圓 9">
            <a:extLst>
              <a:ext uri="{FF2B5EF4-FFF2-40B4-BE49-F238E27FC236}">
                <a16:creationId xmlns:a16="http://schemas.microsoft.com/office/drawing/2014/main" id="{D1323928-36EA-78D0-22F7-7939062C1A41}"/>
              </a:ext>
            </a:extLst>
          </p:cNvPr>
          <p:cNvSpPr/>
          <p:nvPr/>
        </p:nvSpPr>
        <p:spPr>
          <a:xfrm>
            <a:off x="4157939" y="5677484"/>
            <a:ext cx="411135" cy="411135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7"/>
            <a:r>
              <a:rPr kumimoji="1" lang="en-DE" altLang="zh-TW" sz="1600" b="1">
                <a:solidFill>
                  <a:srgbClr val="FFFFFF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7</a:t>
            </a:r>
            <a:endParaRPr kumimoji="1" lang="zh-TW" altLang="en-US" sz="1600" b="1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40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ED0EB-E321-6687-CE8C-0A77A2E1D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37BE17A-D3AD-D38C-CBC9-2EE1998C369F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063065AA-8CE8-1F59-AC08-EE79E5343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10370122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/>
              <a:t>The "ID Cards" for TLS: What are Certificates?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289A02-8E30-0D2D-6448-7253FF988D28}"/>
              </a:ext>
            </a:extLst>
          </p:cNvPr>
          <p:cNvSpPr txBox="1"/>
          <p:nvPr/>
        </p:nvSpPr>
        <p:spPr>
          <a:xfrm>
            <a:off x="364366" y="1236288"/>
            <a:ext cx="850106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We need digital "ID Cards" to prove who we are.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buFont typeface="+mj-lt"/>
              <a:buAutoNum type="arabicPeriod"/>
            </a:pPr>
            <a:r>
              <a:rPr lang="tr-TR" sz="2400" b="1">
                <a:latin typeface="Arial" panose="020B0604020202020204" pitchFamily="34" charset="0"/>
                <a:cs typeface="Arial" panose="020B0604020202020204" pitchFamily="34" charset="0"/>
              </a:rPr>
              <a:t>The CA (Certificate Authority):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The "Passport Office“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buFont typeface="+mj-lt"/>
              <a:buAutoNum type="arabicPeriod"/>
            </a:pP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buFont typeface="+mj-lt"/>
              <a:buAutoNum type="arabicPeriod"/>
            </a:pPr>
            <a:r>
              <a:rPr lang="tr-TR" sz="2400" b="1">
                <a:latin typeface="Arial" panose="020B0604020202020204" pitchFamily="34" charset="0"/>
                <a:cs typeface="Arial" panose="020B0604020202020204" pitchFamily="34" charset="0"/>
              </a:rPr>
              <a:t>The Server Certificate: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The Server's ID Card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buFont typeface="+mj-lt"/>
              <a:buAutoNum type="arabicPeriod"/>
            </a:pP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>
              <a:buFont typeface="+mj-lt"/>
              <a:buAutoNum type="arabicPeriod"/>
            </a:pPr>
            <a:r>
              <a:rPr lang="tr-TR" sz="2400" b="1">
                <a:latin typeface="Arial" panose="020B0604020202020204" pitchFamily="34" charset="0"/>
                <a:cs typeface="Arial" panose="020B0604020202020204" pitchFamily="34" charset="0"/>
              </a:rPr>
              <a:t>The Client Certificate: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The Switch's ID Card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Secret Files: .key files are the </a:t>
            </a: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Private Keys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u="sng">
                <a:latin typeface="Arial" panose="020B0604020202020204" pitchFamily="34" charset="0"/>
                <a:cs typeface="Arial" panose="020B0604020202020204" pitchFamily="34" charset="0"/>
              </a:rPr>
              <a:t>Keep them secret!</a:t>
            </a:r>
          </a:p>
          <a:p>
            <a:pPr lvl="3"/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09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BA1E2-77C8-8756-5D7C-DCA3C1DAD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9281BE3-7619-A1F5-B76A-E30B24165B12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AA8021AE-F4C0-9170-0627-E87E23DB5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7639888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/>
              <a:t>How We Create These </a:t>
            </a:r>
            <a:r>
              <a:rPr lang="en-DE" altLang="en-US"/>
              <a:t>Certificates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9E807-D710-5B4C-594E-900AA021CC8D}"/>
              </a:ext>
            </a:extLst>
          </p:cNvPr>
          <p:cNvSpPr txBox="1"/>
          <p:nvPr/>
        </p:nvSpPr>
        <p:spPr>
          <a:xfrm>
            <a:off x="315261" y="1895433"/>
            <a:ext cx="11188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2400" b="1" u="sng" err="1">
                <a:latin typeface="Arial" panose="020B0604020202020204" pitchFamily="34" charset="0"/>
                <a:cs typeface="Arial" panose="020B0604020202020204" pitchFamily="34" charset="0"/>
              </a:rPr>
              <a:t>Openssl</a:t>
            </a:r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Step 1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Create the CA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 (Certificate Authority)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Step </a:t>
            </a:r>
            <a:r>
              <a:rPr lang="en-DE" sz="2400" b="1" u="sng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Create the Server’s 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Certificate</a:t>
            </a: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Step </a:t>
            </a:r>
            <a:r>
              <a:rPr lang="en-DE" sz="2400" b="1" u="sng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Create the Switch’s C</a:t>
            </a:r>
            <a:r>
              <a:rPr lang="en-DE" sz="2400" err="1">
                <a:latin typeface="Arial" panose="020B0604020202020204" pitchFamily="34" charset="0"/>
                <a:cs typeface="Arial" panose="020B0604020202020204" pitchFamily="34" charset="0"/>
              </a:rPr>
              <a:t>ertificate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Step </a:t>
            </a:r>
            <a:r>
              <a:rPr lang="en-DE" sz="2400" b="1" u="sng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Use the CA (from Step 1) to sign the ID cards from Steps 2 and 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1D58AAD9-4659-259F-F310-168A5D09E3A9}"/>
              </a:ext>
            </a:extLst>
          </p:cNvPr>
          <p:cNvSpPr/>
          <p:nvPr/>
        </p:nvSpPr>
        <p:spPr>
          <a:xfrm>
            <a:off x="1763486" y="2011681"/>
            <a:ext cx="587829" cy="31128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D6887E-A6C1-3C84-56FC-9E36B91F94F7}"/>
              </a:ext>
            </a:extLst>
          </p:cNvPr>
          <p:cNvSpPr txBox="1"/>
          <p:nvPr/>
        </p:nvSpPr>
        <p:spPr>
          <a:xfrm>
            <a:off x="2402819" y="1936489"/>
            <a:ext cx="2793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Software Library</a:t>
            </a:r>
          </a:p>
        </p:txBody>
      </p:sp>
    </p:spTree>
    <p:extLst>
      <p:ext uri="{BB962C8B-B14F-4D97-AF65-F5344CB8AC3E}">
        <p14:creationId xmlns:p14="http://schemas.microsoft.com/office/powerpoint/2010/main" val="33655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E8DFD-DFDA-F7C0-AA6D-94F12E5E9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AC60B06-8FAF-D1E5-2A3A-193BE8FD379B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B09F8A-03B5-0577-37C2-34355B0C9030}"/>
              </a:ext>
            </a:extLst>
          </p:cNvPr>
          <p:cNvSpPr txBox="1"/>
          <p:nvPr/>
        </p:nvSpPr>
        <p:spPr>
          <a:xfrm>
            <a:off x="341502" y="1371521"/>
            <a:ext cx="850106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Goal: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Listen for secure connections.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Port: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TCP/6514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Config File: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rsyslog.conf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>
                <a:latin typeface="Arial" panose="020B0604020202020204" pitchFamily="34" charset="0"/>
                <a:cs typeface="Arial" panose="020B0604020202020204" pitchFamily="34" charset="0"/>
              </a:rPr>
              <a:t>Actions: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Load the TLS module (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gtls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Add paths to the CA, Server Certificate, and Server Key files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Tell it to listen on port 6514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Use a template to sort logs by IP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A26310-0C31-3CBF-75B6-B1BD97F4A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6571005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de-DE" err="1"/>
              <a:t>Configure</a:t>
            </a:r>
            <a:r>
              <a:rPr lang="de-DE"/>
              <a:t> </a:t>
            </a:r>
            <a:r>
              <a:rPr lang="de-DE" err="1"/>
              <a:t>rsyslog</a:t>
            </a:r>
            <a:r>
              <a:rPr lang="de-DE"/>
              <a:t> on Ubuntu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C27C71-1D99-FA09-9851-847422DFE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128" y="1521994"/>
            <a:ext cx="6234180" cy="260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615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991C9-B089-868B-3BA2-176E93093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94A577A-0AB5-35D0-EF25-826AAECBC0DA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BB5161B4-4A63-2A92-1D2E-C3898547F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10264324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 altLang="en-US"/>
              <a:t>Configure the Moxa </a:t>
            </a:r>
            <a:r>
              <a:rPr lang="en-DE" altLang="en-US"/>
              <a:t>RKS-G4000 Series Switch</a:t>
            </a:r>
            <a:endParaRPr lang="tr-T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752B35-4B6A-E10D-0F12-08790059AE28}"/>
              </a:ext>
            </a:extLst>
          </p:cNvPr>
          <p:cNvSpPr txBox="1"/>
          <p:nvPr/>
        </p:nvSpPr>
        <p:spPr>
          <a:xfrm>
            <a:off x="315261" y="1005052"/>
            <a:ext cx="111885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Sync Time:</a:t>
            </a:r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Go to </a:t>
            </a:r>
            <a:r>
              <a:rPr lang="pl-PL" sz="2400" b="1"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pl-PL" sz="2400" b="1">
                <a:latin typeface="Arial" panose="020B0604020202020204" pitchFamily="34" charset="0"/>
                <a:cs typeface="Arial" panose="020B0604020202020204" pitchFamily="34" charset="0"/>
              </a:rPr>
              <a:t>System Time</a:t>
            </a:r>
            <a:endParaRPr lang="en-DE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Set the correct Time and Time Zone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B323FF-8DEB-9F0F-7DBB-B147C42A4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301" y="2451227"/>
            <a:ext cx="7975909" cy="384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61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94140-C4D7-4FE0-6004-423CBBF63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58E24B3-C334-F277-0023-C29B47350B40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ECEE42CE-2A2A-7528-FF5B-B76B60F9C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11623671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 altLang="en-US"/>
              <a:t>Configure the Moxa </a:t>
            </a:r>
            <a:r>
              <a:rPr lang="en-DE" altLang="en-US"/>
              <a:t>RKS-G4000 Serie Switch (Cont.)</a:t>
            </a:r>
            <a:endParaRPr lang="tr-T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6E853A-8D65-C426-EE3A-3F8065535FF2}"/>
              </a:ext>
            </a:extLst>
          </p:cNvPr>
          <p:cNvSpPr txBox="1"/>
          <p:nvPr/>
        </p:nvSpPr>
        <p:spPr>
          <a:xfrm>
            <a:off x="315261" y="672531"/>
            <a:ext cx="11188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Upload </a:t>
            </a:r>
            <a:r>
              <a:rPr lang="en-DE" sz="2400" b="1" u="sng">
                <a:latin typeface="Arial" panose="020B0604020202020204" pitchFamily="34" charset="0"/>
                <a:cs typeface="Arial" panose="020B0604020202020204" pitchFamily="34" charset="0"/>
              </a:rPr>
              <a:t>Certificates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Create the 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Client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's ID Card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Go to </a:t>
            </a:r>
            <a:r>
              <a:rPr lang="en-DE" sz="2400" b="1">
                <a:latin typeface="Arial" panose="020B0604020202020204" pitchFamily="34" charset="0"/>
                <a:cs typeface="Arial" panose="020B0604020202020204" pitchFamily="34" charset="0"/>
              </a:rPr>
              <a:t>Event Logs and Notifications </a:t>
            </a: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pl-PL" sz="2400" b="1">
                <a:latin typeface="Arial" panose="020B0604020202020204" pitchFamily="34" charset="0"/>
                <a:cs typeface="Arial" panose="020B0604020202020204" pitchFamily="34" charset="0"/>
              </a:rPr>
              <a:t>Syslog</a:t>
            </a: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pl-PL" sz="2400" b="1">
                <a:latin typeface="Arial" panose="020B0604020202020204" pitchFamily="34" charset="0"/>
                <a:cs typeface="Arial" panose="020B0604020202020204" pitchFamily="34" charset="0"/>
              </a:rPr>
              <a:t>Authentication</a:t>
            </a: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Upload `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cacert.pem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`, `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clientcert.pem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`, `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clientkey.key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`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A4ADF6-AA9E-B9AB-D9E9-57B396186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245" y="2664440"/>
            <a:ext cx="7061509" cy="340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8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57E22-6FD0-612C-36A2-19C9B7B3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C919DCE-1F36-1F16-40D1-8505F7968EBE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61F0312A-1401-B9F5-F72E-E8A6DABFF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11623671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 altLang="en-US"/>
              <a:t>Configure the Moxa </a:t>
            </a:r>
            <a:r>
              <a:rPr lang="en-DE" altLang="en-US"/>
              <a:t>RKS-G4000 Serie Switch (Cont.)</a:t>
            </a:r>
            <a:endParaRPr lang="tr-T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CED78A-83D4-1F95-A285-7666111CC237}"/>
              </a:ext>
            </a:extLst>
          </p:cNvPr>
          <p:cNvSpPr txBox="1"/>
          <p:nvPr/>
        </p:nvSpPr>
        <p:spPr>
          <a:xfrm>
            <a:off x="722896" y="681892"/>
            <a:ext cx="111885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Set Server Details: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Syslog &gt; General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Server 1: Enabled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Authentication: TLS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IP Address: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192.168.127.64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3774B3-78EF-1FD5-BDE9-02796E7A7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286" y="3863412"/>
            <a:ext cx="5518459" cy="26601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9CC844-8895-72B7-8F46-DDAE77F32E12}"/>
              </a:ext>
            </a:extLst>
          </p:cNvPr>
          <p:cNvSpPr txBox="1"/>
          <p:nvPr/>
        </p:nvSpPr>
        <p:spPr>
          <a:xfrm>
            <a:off x="7015163" y="2143125"/>
            <a:ext cx="49863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TCP Port: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400">
                <a:latin typeface="Arial" panose="020B0604020202020204" pitchFamily="34" charset="0"/>
                <a:cs typeface="Arial" panose="020B0604020202020204" pitchFamily="34" charset="0"/>
              </a:rPr>
              <a:t>6514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Click Apply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56156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18200-5079-F4D3-1EC1-53CA0DA9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742BE67-9898-89A5-A076-19E3E85BF889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1F8525DD-3105-8BC8-E29B-C6D37C8AB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4493514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/>
              <a:t>Check: Did it work</a:t>
            </a:r>
            <a:r>
              <a:rPr lang="en-DE"/>
              <a:t>?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9D3364-1B5C-A848-1080-2181E3C8C539}"/>
              </a:ext>
            </a:extLst>
          </p:cNvPr>
          <p:cNvSpPr txBox="1"/>
          <p:nvPr/>
        </p:nvSpPr>
        <p:spPr>
          <a:xfrm>
            <a:off x="364366" y="1005052"/>
            <a:ext cx="117426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On the Server (Check Connection):</a:t>
            </a:r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DE" sz="2400" u="sng">
                <a:latin typeface="Arial" panose="020B0604020202020204" pitchFamily="34" charset="0"/>
                <a:cs typeface="Arial" panose="020B0604020202020204" pitchFamily="34" charset="0"/>
              </a:rPr>
              <a:t>Run </a:t>
            </a:r>
            <a:r>
              <a:rPr lang="tr-TR" sz="2400" u="sng">
                <a:latin typeface="Arial" panose="020B0604020202020204" pitchFamily="34" charset="0"/>
                <a:cs typeface="Arial" panose="020B0604020202020204" pitchFamily="34" charset="0"/>
              </a:rPr>
              <a:t>Command: netstat -at</a:t>
            </a:r>
            <a:endParaRPr lang="en-DE" sz="2400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DE" sz="2400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Look for LISTEN (on port 6514)</a:t>
            </a:r>
            <a:r>
              <a:rPr lang="en-DE" sz="2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Look for ESTABLISHED (from the switch's IP)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AA7D1B85-E5C6-ED15-BFAB-EA4CC5A76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3827010"/>
            <a:ext cx="7459722" cy="224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47DEEE-1A4B-DC3A-9AAC-098B15C024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913" y="3117834"/>
            <a:ext cx="7459722" cy="54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0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59B67-65AC-76F6-C421-CC127BA56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20BA33C2-5437-8B00-DEF9-CE92A9BE4487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52EAFCFB-6368-E731-9A5B-4645B1D29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66" y="358733"/>
            <a:ext cx="4493514" cy="64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tr-TR"/>
              <a:t>Check: Did it work</a:t>
            </a:r>
            <a:r>
              <a:rPr lang="en-DE"/>
              <a:t>?</a:t>
            </a: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E7DFEE-F144-6B86-FEB5-22B33FE98E42}"/>
              </a:ext>
            </a:extLst>
          </p:cNvPr>
          <p:cNvSpPr txBox="1"/>
          <p:nvPr/>
        </p:nvSpPr>
        <p:spPr>
          <a:xfrm>
            <a:off x="364366" y="1005052"/>
            <a:ext cx="117426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On the Server (Check Logs)</a:t>
            </a:r>
            <a:r>
              <a:rPr lang="en-DE" sz="2400" b="1" u="sng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DE" sz="2400" b="1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DE" sz="2400" u="sng">
                <a:latin typeface="Arial" panose="020B0604020202020204" pitchFamily="34" charset="0"/>
                <a:cs typeface="Arial" panose="020B0604020202020204" pitchFamily="34" charset="0"/>
              </a:rPr>
              <a:t>Run </a:t>
            </a:r>
            <a:r>
              <a:rPr lang="tr-TR" sz="2400" u="sng">
                <a:latin typeface="Arial" panose="020B0604020202020204" pitchFamily="34" charset="0"/>
                <a:cs typeface="Arial" panose="020B0604020202020204" pitchFamily="34" charset="0"/>
              </a:rPr>
              <a:t>Command: `tail -f /var/log/switch_logs/</a:t>
            </a:r>
            <a:r>
              <a:rPr lang="en-DE" sz="2400" u="sng">
                <a:latin typeface="Arial" panose="020B0604020202020204" pitchFamily="34" charset="0"/>
                <a:cs typeface="Arial" panose="020B0604020202020204" pitchFamily="34" charset="0"/>
              </a:rPr>
              <a:t>192.168.127.250</a:t>
            </a:r>
            <a:r>
              <a:rPr lang="tr-TR" sz="2400" u="sng">
                <a:latin typeface="Arial" panose="020B0604020202020204" pitchFamily="34" charset="0"/>
                <a:cs typeface="Arial" panose="020B0604020202020204" pitchFamily="34" charset="0"/>
              </a:rPr>
              <a:t>/system.log</a:t>
            </a:r>
            <a:endParaRPr lang="en-DE" sz="2400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DE" sz="2400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See your "log in failed" message arrive!</a:t>
            </a:r>
            <a:endParaRPr lang="en-DE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C9E8F8-35D4-AC98-9DFF-FF6C654C5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660" y="3429000"/>
            <a:ext cx="10474050" cy="215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59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2340735-88BD-15D9-7D39-E1E2C2422122}"/>
              </a:ext>
            </a:extLst>
          </p:cNvPr>
          <p:cNvSpPr/>
          <p:nvPr/>
        </p:nvSpPr>
        <p:spPr>
          <a:xfrm>
            <a:off x="552450" y="1438336"/>
            <a:ext cx="4145674" cy="937001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DE" b="1"/>
              <a:t>What is an Access Control List?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9D5079B-E1CE-4EBA-B5C7-C862E8E3E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CBCE87E-7D78-BB7C-56CE-29171CC6F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759" y="1521619"/>
            <a:ext cx="70165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 ACL is a set of rules used to control network traffic.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20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Each rule says Permit (Allow) or Deny (Block).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88D35B0-4260-07F0-271E-7459B7A87DF2}"/>
              </a:ext>
            </a:extLst>
          </p:cNvPr>
          <p:cNvSpPr/>
          <p:nvPr/>
        </p:nvSpPr>
        <p:spPr>
          <a:xfrm>
            <a:off x="7705662" y="3114210"/>
            <a:ext cx="4145674" cy="937001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What can an ACL filter?</a:t>
            </a:r>
            <a:endParaRPr lang="en-US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15FF6FEF-3ADF-04C1-1402-B6397023D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3252709"/>
            <a:ext cx="689938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Source and Destination (IP or MAC)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Protocol (ICMP / TCP / UDP)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Optional fields like port number (TCP/UDP) or ICMP type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D6538A4-6121-A4FC-0EB7-A002E06D854E}"/>
              </a:ext>
            </a:extLst>
          </p:cNvPr>
          <p:cNvSpPr/>
          <p:nvPr/>
        </p:nvSpPr>
        <p:spPr>
          <a:xfrm>
            <a:off x="552450" y="5053411"/>
            <a:ext cx="4145674" cy="937001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Why do we use ACL?</a:t>
            </a:r>
            <a:endParaRPr lang="en-US"/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013F3FA0-493B-CF91-A66F-1D4D52A70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759" y="4928583"/>
            <a:ext cx="68993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 Improve security (block unwanted access)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Reduce unnecessary traffic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Protect critical devices (PLC / HMI / servers)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altLang="en-DE">
                <a:latin typeface="Arial" panose="020B0604020202020204" pitchFamily="34" charset="0"/>
              </a:rPr>
              <a:t>Make clear “who can talk to whom” rules</a:t>
            </a:r>
          </a:p>
        </p:txBody>
      </p:sp>
    </p:spTree>
    <p:extLst>
      <p:ext uri="{BB962C8B-B14F-4D97-AF65-F5344CB8AC3E}">
        <p14:creationId xmlns:p14="http://schemas.microsoft.com/office/powerpoint/2010/main" val="2416856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DBF8E-9C42-6CED-7E20-BC15DA6AB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9A3C0A6-8FA5-781C-AF84-4FBF7D574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FD6C32F-43EA-18C5-6A3B-3131060AA6EA}"/>
              </a:ext>
            </a:extLst>
          </p:cNvPr>
          <p:cNvSpPr/>
          <p:nvPr/>
        </p:nvSpPr>
        <p:spPr>
          <a:xfrm>
            <a:off x="2364929" y="1238182"/>
            <a:ext cx="7016577" cy="167587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Golden Rules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3B4E5284-1449-9059-0851-18F493496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122" y="3119270"/>
            <a:ext cx="6899384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DE" altLang="en-DE" b="1">
                <a:latin typeface="Arial" panose="020B0604020202020204" pitchFamily="34" charset="0"/>
              </a:rPr>
              <a:t>Rules are evaluated from top to bottom.</a:t>
            </a: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DE" altLang="en-DE" b="1">
                <a:latin typeface="Arial" panose="020B0604020202020204" pitchFamily="34" charset="0"/>
              </a:rPr>
              <a:t>First match wins:</a:t>
            </a:r>
            <a:r>
              <a:rPr lang="en-DE" altLang="en-DE">
                <a:latin typeface="Arial" panose="020B0604020202020204" pitchFamily="34" charset="0"/>
              </a:rPr>
              <a:t> the switch uses the </a:t>
            </a:r>
            <a:r>
              <a:rPr lang="en-DE" altLang="en-DE" i="1">
                <a:latin typeface="Arial" panose="020B0604020202020204" pitchFamily="34" charset="0"/>
              </a:rPr>
              <a:t>first</a:t>
            </a:r>
            <a:r>
              <a:rPr lang="en-DE" altLang="en-DE">
                <a:latin typeface="Arial" panose="020B0604020202020204" pitchFamily="34" charset="0"/>
              </a:rPr>
              <a:t> rule that matches the packet, then </a:t>
            </a:r>
            <a:r>
              <a:rPr lang="en-DE" altLang="en-DE" b="1">
                <a:latin typeface="Arial" panose="020B0604020202020204" pitchFamily="34" charset="0"/>
              </a:rPr>
              <a:t>stops</a:t>
            </a:r>
            <a:r>
              <a:rPr lang="en-DE" altLang="en-DE">
                <a:latin typeface="Arial" panose="020B0604020202020204" pitchFamily="34" charset="0"/>
              </a:rPr>
              <a:t> checking the rest.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DE" altLang="en-DE" b="1">
                <a:latin typeface="Arial" panose="020B0604020202020204" pitchFamily="34" charset="0"/>
              </a:rPr>
              <a:t>Best practice:</a:t>
            </a:r>
            <a:r>
              <a:rPr lang="en-DE" altLang="en-DE">
                <a:latin typeface="Arial" panose="020B0604020202020204" pitchFamily="34" charset="0"/>
              </a:rPr>
              <a:t> add an </a:t>
            </a:r>
            <a:r>
              <a:rPr lang="en-DE" altLang="en-DE" b="1">
                <a:latin typeface="Arial" panose="020B0604020202020204" pitchFamily="34" charset="0"/>
              </a:rPr>
              <a:t>explicit “deny any”</a:t>
            </a:r>
            <a:r>
              <a:rPr lang="en-DE" altLang="en-DE">
                <a:latin typeface="Arial" panose="020B0604020202020204" pitchFamily="34" charset="0"/>
              </a:rPr>
              <a:t> rule at the end (so unmatched traffic is blocked on purpose).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>
                <a:latin typeface="Arial" panose="020B0604020202020204" pitchFamily="34" charset="0"/>
              </a:rPr>
              <a:t>    (</a:t>
            </a:r>
            <a:r>
              <a:rPr lang="de-DE" err="1"/>
              <a:t>Implicitly</a:t>
            </a:r>
            <a:r>
              <a:rPr lang="de-DE"/>
              <a:t> </a:t>
            </a:r>
            <a:r>
              <a:rPr lang="de-DE" err="1"/>
              <a:t>permit</a:t>
            </a:r>
            <a:r>
              <a:rPr lang="de-DE"/>
              <a:t> </a:t>
            </a:r>
            <a:r>
              <a:rPr lang="en-DE"/>
              <a:t> by default)</a:t>
            </a:r>
            <a:endParaRPr lang="en-DE" altLang="en-DE"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852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696257" y="1911924"/>
            <a:ext cx="10232007" cy="1109288"/>
          </a:xfrm>
        </p:spPr>
        <p:txBody>
          <a:bodyPr>
            <a:normAutofit/>
          </a:bodyPr>
          <a:lstStyle/>
          <a:p>
            <a:r>
              <a:rPr lang="tr-TR" altLang="zh-TW">
                <a:latin typeface="Calibri" panose="020F0502020204030204" pitchFamily="34" charset="0"/>
                <a:cs typeface="Calibri" panose="020F0502020204030204" pitchFamily="34" charset="0"/>
              </a:rPr>
              <a:t>MACsec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460811" y="4678785"/>
            <a:ext cx="5580196" cy="496895"/>
          </a:xfrm>
        </p:spPr>
        <p:txBody>
          <a:bodyPr/>
          <a:lstStyle/>
          <a:p>
            <a:endParaRPr lang="en-US" altLang="zh-TW" sz="2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>
          <a:xfrm>
            <a:off x="515805" y="5259331"/>
            <a:ext cx="5580196" cy="329596"/>
          </a:xfrm>
        </p:spPr>
        <p:txBody>
          <a:bodyPr/>
          <a:lstStyle/>
          <a:p>
            <a:endParaRPr lang="zh-TW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>
          <a:xfrm>
            <a:off x="516599" y="5588926"/>
            <a:ext cx="5580196" cy="334132"/>
          </a:xfrm>
        </p:spPr>
        <p:txBody>
          <a:bodyPr/>
          <a:lstStyle/>
          <a:p>
            <a:endParaRPr lang="zh-TW" altLang="en-US" sz="1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784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8A6BE-CDB8-F96A-BA81-50770C618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D1B5B7B-4944-7596-A44B-3D38F4678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18D22DD9-D860-3B85-EFEF-950D21F6F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2725821"/>
            <a:ext cx="8729791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kumimoji="0" lang="en-DE" altLang="en-DE" sz="1800" b="1" i="0" u="none" strike="noStrike" kern="1200" cap="none" spc="0" normalizeH="0" baseline="0" noProof="0">
                <a:ln>
                  <a:noFill/>
                </a:ln>
                <a:solidFill>
                  <a:srgbClr val="090A0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DE" altLang="en-DE" b="1">
                <a:latin typeface="Arial" panose="020B0604020202020204" pitchFamily="34" charset="0"/>
              </a:rPr>
              <a:t>ACL is stateless:</a:t>
            </a:r>
            <a:r>
              <a:rPr lang="en-DE" altLang="en-DE">
                <a:latin typeface="Arial" panose="020B0604020202020204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>
                <a:latin typeface="Arial" panose="020B0604020202020204" pitchFamily="34" charset="0"/>
              </a:rPr>
              <a:t>	it does not track sessions, it checks each packet alone.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DE" altLang="en-DE" b="1">
                <a:latin typeface="Arial" panose="020B0604020202020204" pitchFamily="34" charset="0"/>
              </a:rPr>
              <a:t>Firewall is stateful:</a:t>
            </a:r>
            <a:r>
              <a:rPr lang="en-DE" altLang="en-DE">
                <a:latin typeface="Arial" panose="020B0604020202020204" pitchFamily="34" charset="0"/>
              </a:rPr>
              <a:t>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DE" altLang="en-DE">
                <a:latin typeface="Arial" panose="020B0604020202020204" pitchFamily="34" charset="0"/>
              </a:rPr>
              <a:t>	it tracks connections and allows return traffic automatically.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DE" altLang="en-DE" b="1">
                <a:latin typeface="Arial" panose="020B0604020202020204" pitchFamily="34" charset="0"/>
              </a:rPr>
              <a:t>So with ACL, you may need rules in both directions</a:t>
            </a:r>
            <a:r>
              <a:rPr lang="en-DE" altLang="en-DE">
                <a:latin typeface="Arial" panose="020B0604020202020204" pitchFamily="34" charset="0"/>
              </a:rPr>
              <a:t> (request + reply), depending on ingress/egress placement.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DE" alt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7E28AD-83BF-7733-5C2E-4E48A4424FB4}"/>
              </a:ext>
            </a:extLst>
          </p:cNvPr>
          <p:cNvSpPr/>
          <p:nvPr/>
        </p:nvSpPr>
        <p:spPr>
          <a:xfrm>
            <a:off x="2934789" y="1337329"/>
            <a:ext cx="6133209" cy="103140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ACL</a:t>
            </a:r>
            <a:r>
              <a:rPr kumimoji="0" lang="en-DE" sz="4000" b="1" i="0" u="none" strike="noStrike" kern="1200" cap="none" spc="0" normalizeH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vs Firewall</a:t>
            </a:r>
            <a:endParaRPr kumimoji="0" lang="en-DE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1988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EE7A1-CEE8-E1A7-7E0A-FD4B1E05F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BD575BD-3447-D16D-7C0E-0B5D27D8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AF1F458-461B-CB55-41BA-529D8080F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2059220"/>
            <a:ext cx="7404100" cy="4158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869946-61A8-007E-EDA8-47EE901CBE91}"/>
              </a:ext>
            </a:extLst>
          </p:cNvPr>
          <p:cNvSpPr txBox="1"/>
          <p:nvPr/>
        </p:nvSpPr>
        <p:spPr>
          <a:xfrm>
            <a:off x="552450" y="1023035"/>
            <a:ext cx="7486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/>
              <a:t>Navigation path</a:t>
            </a:r>
            <a:endParaRPr lang="en-DE" b="1"/>
          </a:p>
          <a:p>
            <a:endParaRPr lang="en-US"/>
          </a:p>
          <a:p>
            <a:r>
              <a:rPr lang="en-DE"/>
              <a:t>	</a:t>
            </a:r>
            <a:r>
              <a:rPr lang="en-US"/>
              <a:t>Security → Network Security → Access Control List</a:t>
            </a:r>
          </a:p>
        </p:txBody>
      </p:sp>
    </p:spTree>
    <p:extLst>
      <p:ext uri="{BB962C8B-B14F-4D97-AF65-F5344CB8AC3E}">
        <p14:creationId xmlns:p14="http://schemas.microsoft.com/office/powerpoint/2010/main" val="16685342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4374C-BEB3-DF5B-7934-48CA8F575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F0DA0B8-5BCC-8B54-4948-58C49CE8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BFA707-E13B-1776-D366-BA492805931A}"/>
              </a:ext>
            </a:extLst>
          </p:cNvPr>
          <p:cNvSpPr txBox="1"/>
          <p:nvPr/>
        </p:nvSpPr>
        <p:spPr>
          <a:xfrm>
            <a:off x="552450" y="1138535"/>
            <a:ext cx="390525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/>
              <a:t>Click </a:t>
            </a:r>
            <a:r>
              <a:rPr lang="en-US" b="1"/>
              <a:t>“+”</a:t>
            </a:r>
            <a:r>
              <a:rPr lang="en-US"/>
              <a:t> to create a new access list</a:t>
            </a:r>
            <a:r>
              <a:rPr lang="en-DE">
                <a:solidFill>
                  <a:srgbClr val="090A0F"/>
                </a:solidFill>
                <a:latin typeface="Arial" panose="020B0604020202020204"/>
              </a:rPr>
              <a:t>.</a:t>
            </a:r>
          </a:p>
          <a:p>
            <a:pPr lvl="0"/>
            <a:endParaRPr lang="en-DE">
              <a:solidFill>
                <a:srgbClr val="090A0F"/>
              </a:solidFill>
              <a:latin typeface="Arial" panose="020B0604020202020204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de-DE" b="1"/>
              <a:t>Access List Type</a:t>
            </a:r>
            <a:endParaRPr lang="en-DE" b="1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 b="1">
                <a:latin typeface="Arial" panose="020B0604020202020204" pitchFamily="34" charset="0"/>
              </a:rPr>
              <a:t>IP-based</a:t>
            </a:r>
            <a:r>
              <a:rPr lang="en-DE" altLang="en-DE">
                <a:latin typeface="Arial" panose="020B0604020202020204" pitchFamily="34" charset="0"/>
              </a:rPr>
              <a:t>: match by IP information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 b="1">
                <a:latin typeface="Arial" panose="020B0604020202020204" pitchFamily="34" charset="0"/>
              </a:rPr>
              <a:t>MAC-based</a:t>
            </a:r>
            <a:r>
              <a:rPr lang="en-DE" altLang="en-DE">
                <a:latin typeface="Arial" panose="020B0604020202020204" pitchFamily="34" charset="0"/>
              </a:rPr>
              <a:t>: match by MAC address.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DE" altLang="en-DE">
              <a:latin typeface="Arial" panose="020B0604020202020204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de-DE" b="1"/>
              <a:t>Index</a:t>
            </a:r>
            <a:endParaRPr lang="en-DE" b="1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Choose the access list Index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 b="1">
                <a:latin typeface="Arial" panose="020B0604020202020204" pitchFamily="34" charset="0"/>
              </a:rPr>
              <a:t>Max Index number:16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DE" b="1">
              <a:latin typeface="Arial" panose="020B0604020202020204" pitchFamily="34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n-DE" b="1"/>
              <a:t>Name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Enter a Name to describe the list.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Name helps you identify the list later.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endParaRPr lang="de-DE"/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DE">
              <a:solidFill>
                <a:srgbClr val="090A0F"/>
              </a:solidFill>
              <a:latin typeface="Arial" panose="020B0604020202020204"/>
            </a:endParaRPr>
          </a:p>
          <a:p>
            <a:pPr lvl="0"/>
            <a:endParaRPr lang="en-DE">
              <a:solidFill>
                <a:srgbClr val="090A0F"/>
              </a:solidFill>
              <a:latin typeface="Arial" panose="020B0604020202020204"/>
            </a:endParaRPr>
          </a:p>
          <a:p>
            <a:pPr lvl="0"/>
            <a:endParaRPr lang="en-DE" b="1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BFAC5-3612-D921-2766-51435A8B0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865" y="1757749"/>
            <a:ext cx="7882135" cy="442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14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A4E80-A8A0-083B-C580-FF26B3E6B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97BF475-94E0-031D-A406-7D2C052C0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87" y="1802769"/>
            <a:ext cx="8215498" cy="441297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B7B4213-AE21-CB47-5232-233170F1E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AD638F-DA2A-4FC2-2E9E-D6D435B31F30}"/>
              </a:ext>
            </a:extLst>
          </p:cNvPr>
          <p:cNvSpPr txBox="1"/>
          <p:nvPr/>
        </p:nvSpPr>
        <p:spPr>
          <a:xfrm>
            <a:off x="552450" y="1138535"/>
            <a:ext cx="1026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/>
              <a:t>After creating the Access List </a:t>
            </a:r>
            <a:r>
              <a:rPr lang="en-DE"/>
              <a:t>, </a:t>
            </a:r>
            <a:r>
              <a:rPr lang="en-US"/>
              <a:t>choose where it will apply</a:t>
            </a:r>
            <a:r>
              <a:rPr lang="en-DE"/>
              <a:t>.</a:t>
            </a: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FA94E2-4051-A4B0-A636-2B440CCE6F80}"/>
              </a:ext>
            </a:extLst>
          </p:cNvPr>
          <p:cNvSpPr txBox="1"/>
          <p:nvPr/>
        </p:nvSpPr>
        <p:spPr>
          <a:xfrm>
            <a:off x="9005313" y="1047274"/>
            <a:ext cx="30469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Interface Type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Port-based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/>
              <a:t>ACL works on selected physical ports</a:t>
            </a:r>
            <a:r>
              <a:rPr lang="en-DE"/>
              <a:t>.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VLAN-based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/>
              <a:t>ACL works on one VLAN</a:t>
            </a:r>
            <a:r>
              <a:rPr lang="en-DE"/>
              <a:t>.</a:t>
            </a:r>
            <a:endParaRPr lang="en-US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DF1277-2969-24C2-0430-29FD0DFC77C3}"/>
              </a:ext>
            </a:extLst>
          </p:cNvPr>
          <p:cNvSpPr/>
          <p:nvPr/>
        </p:nvSpPr>
        <p:spPr>
          <a:xfrm>
            <a:off x="1880050" y="4133996"/>
            <a:ext cx="999337" cy="5158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B41F96-9E8C-E086-EF1E-D7DD8A2C80F7}"/>
              </a:ext>
            </a:extLst>
          </p:cNvPr>
          <p:cNvSpPr/>
          <p:nvPr/>
        </p:nvSpPr>
        <p:spPr>
          <a:xfrm>
            <a:off x="9060774" y="998706"/>
            <a:ext cx="2936725" cy="21179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0B0FF0-DA1B-9441-F70A-AC64EA502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070" y="4009258"/>
            <a:ext cx="2038455" cy="9017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57661F3-4C93-ABB6-61B2-F38A6ECF4ED5}"/>
              </a:ext>
            </a:extLst>
          </p:cNvPr>
          <p:cNvSpPr/>
          <p:nvPr/>
        </p:nvSpPr>
        <p:spPr>
          <a:xfrm>
            <a:off x="4947070" y="4025515"/>
            <a:ext cx="2032114" cy="9017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D0A2124-F31A-0C61-B568-3A4D2D28E9D2}"/>
              </a:ext>
            </a:extLst>
          </p:cNvPr>
          <p:cNvCxnSpPr>
            <a:cxnSpLocks/>
            <a:endCxn id="16" idx="3"/>
          </p:cNvCxnSpPr>
          <p:nvPr/>
        </p:nvCxnSpPr>
        <p:spPr>
          <a:xfrm flipH="1">
            <a:off x="6979184" y="3050467"/>
            <a:ext cx="2096667" cy="142592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4663716-063E-5B22-6407-91174B85FA22}"/>
              </a:ext>
            </a:extLst>
          </p:cNvPr>
          <p:cNvCxnSpPr>
            <a:cxnSpLocks/>
          </p:cNvCxnSpPr>
          <p:nvPr/>
        </p:nvCxnSpPr>
        <p:spPr>
          <a:xfrm flipH="1">
            <a:off x="2894001" y="4391908"/>
            <a:ext cx="204672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100560F-7D65-97E5-51AA-8B64FD191AAA}"/>
              </a:ext>
            </a:extLst>
          </p:cNvPr>
          <p:cNvSpPr txBox="1"/>
          <p:nvPr/>
        </p:nvSpPr>
        <p:spPr>
          <a:xfrm>
            <a:off x="8950512" y="3202844"/>
            <a:ext cx="30469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Ingress Port (Incoming)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Traffic enters the switch from this port</a:t>
            </a:r>
            <a:r>
              <a:rPr lang="en-DE"/>
              <a:t>.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ACL checks packets as they come in</a:t>
            </a:r>
            <a:r>
              <a:rPr lang="en-DE"/>
              <a:t>.</a:t>
            </a:r>
          </a:p>
          <a:p>
            <a:endParaRPr lang="en-US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/>
              <a:t>Egress Port (Outgoing)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Traffic leaves the switch from this port</a:t>
            </a:r>
            <a:r>
              <a:rPr lang="en-DE"/>
              <a:t>.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/>
              <a:t>ACL checks packets as they go out</a:t>
            </a:r>
            <a:r>
              <a:rPr lang="en-DE"/>
              <a:t>.</a:t>
            </a:r>
            <a:endParaRPr lang="en-US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DE" sz="1800" b="0" i="0" u="none" strike="noStrike" kern="1200" cap="none" spc="0" normalizeH="0" baseline="0" noProof="0">
              <a:ln>
                <a:noFill/>
              </a:ln>
              <a:solidFill>
                <a:srgbClr val="090A0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D86E6E-5A4E-4253-262E-A5D837CD5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0729" y="4999350"/>
            <a:ext cx="1577425" cy="164714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AA5CE3E-7218-F2FD-0B24-E7174C9D4C2A}"/>
              </a:ext>
            </a:extLst>
          </p:cNvPr>
          <p:cNvSpPr/>
          <p:nvPr/>
        </p:nvSpPr>
        <p:spPr>
          <a:xfrm>
            <a:off x="4940729" y="4983092"/>
            <a:ext cx="1577425" cy="166339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9F26F7C-0622-D0B9-C9D5-015ED9E50D02}"/>
              </a:ext>
            </a:extLst>
          </p:cNvPr>
          <p:cNvSpPr/>
          <p:nvPr/>
        </p:nvSpPr>
        <p:spPr>
          <a:xfrm>
            <a:off x="9017639" y="3280064"/>
            <a:ext cx="2979860" cy="3049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34B331B-3680-39C1-3094-D20CA7CEDD01}"/>
              </a:ext>
            </a:extLst>
          </p:cNvPr>
          <p:cNvSpPr/>
          <p:nvPr/>
        </p:nvSpPr>
        <p:spPr>
          <a:xfrm>
            <a:off x="1880050" y="4725179"/>
            <a:ext cx="999337" cy="5158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8994CA7-E7E8-39B6-E2B2-9ADC84A3FDB9}"/>
              </a:ext>
            </a:extLst>
          </p:cNvPr>
          <p:cNvCxnSpPr>
            <a:cxnSpLocks/>
          </p:cNvCxnSpPr>
          <p:nvPr/>
        </p:nvCxnSpPr>
        <p:spPr>
          <a:xfrm flipH="1">
            <a:off x="2879387" y="5108512"/>
            <a:ext cx="204672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34DE1D0-0026-5557-3FCD-3EFD3C164E63}"/>
              </a:ext>
            </a:extLst>
          </p:cNvPr>
          <p:cNvCxnSpPr>
            <a:cxnSpLocks/>
          </p:cNvCxnSpPr>
          <p:nvPr/>
        </p:nvCxnSpPr>
        <p:spPr>
          <a:xfrm flipH="1">
            <a:off x="6518154" y="4314134"/>
            <a:ext cx="2499513" cy="182708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2407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7BE1F-A57E-B934-4301-CB65BC7F4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E59FEAD-5277-68F2-A9D5-786269D3896B}"/>
              </a:ext>
            </a:extLst>
          </p:cNvPr>
          <p:cNvSpPr/>
          <p:nvPr/>
        </p:nvSpPr>
        <p:spPr>
          <a:xfrm>
            <a:off x="6597641" y="3972839"/>
            <a:ext cx="3779518" cy="1692155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DE"/>
              <a:t>Egress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CAA93E-F784-B69A-F975-6F2518AE38AE}"/>
              </a:ext>
            </a:extLst>
          </p:cNvPr>
          <p:cNvSpPr/>
          <p:nvPr/>
        </p:nvSpPr>
        <p:spPr>
          <a:xfrm>
            <a:off x="2145032" y="3972838"/>
            <a:ext cx="3779518" cy="169215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DE"/>
              <a:t>Ingress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98AD15-76E3-75A8-EAC5-388F7CBDE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EFC737-C4DC-08C9-EB1E-47722C883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792" y="5287381"/>
            <a:ext cx="4352982" cy="465648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82D19EF0-17DB-741C-9ABF-95597CF101B0}"/>
              </a:ext>
            </a:extLst>
          </p:cNvPr>
          <p:cNvSpPr/>
          <p:nvPr/>
        </p:nvSpPr>
        <p:spPr>
          <a:xfrm>
            <a:off x="3256122" y="4235692"/>
            <a:ext cx="1557337" cy="268869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17EEF8C-2B75-C629-DB05-244CED349A8D}"/>
              </a:ext>
            </a:extLst>
          </p:cNvPr>
          <p:cNvSpPr/>
          <p:nvPr/>
        </p:nvSpPr>
        <p:spPr>
          <a:xfrm>
            <a:off x="7774592" y="4249429"/>
            <a:ext cx="1557337" cy="26886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15D2CA-6CB1-226D-85D2-6F1FAE08EF03}"/>
              </a:ext>
            </a:extLst>
          </p:cNvPr>
          <p:cNvSpPr txBox="1"/>
          <p:nvPr/>
        </p:nvSpPr>
        <p:spPr>
          <a:xfrm>
            <a:off x="2465843" y="2758594"/>
            <a:ext cx="3137893" cy="120032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For ingress, the ACL </a:t>
            </a:r>
            <a:r>
              <a:rPr lang="en-US"/>
              <a:t>is </a:t>
            </a:r>
            <a:r>
              <a:rPr lang="en-US">
                <a:solidFill>
                  <a:schemeClr val="tx1"/>
                </a:solidFill>
              </a:rPr>
              <a:t>processed as the packet enters the interface </a:t>
            </a:r>
            <a:r>
              <a:rPr lang="en-US"/>
              <a:t>(inbound).</a:t>
            </a:r>
            <a:endParaRPr lang="en-D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9B446E-EF6E-706A-A701-3192F1918034}"/>
              </a:ext>
            </a:extLst>
          </p:cNvPr>
          <p:cNvSpPr txBox="1"/>
          <p:nvPr/>
        </p:nvSpPr>
        <p:spPr>
          <a:xfrm>
            <a:off x="7009316" y="2759328"/>
            <a:ext cx="3006222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n-US"/>
              <a:t>For egress, the ACL is processed as the packet leaves the interface (outbound).</a:t>
            </a:r>
            <a:endParaRPr lang="en-DE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0C1FE70-42A8-AE70-36F8-09E664671F8E}"/>
              </a:ext>
            </a:extLst>
          </p:cNvPr>
          <p:cNvSpPr/>
          <p:nvPr/>
        </p:nvSpPr>
        <p:spPr>
          <a:xfrm>
            <a:off x="2549396" y="1193006"/>
            <a:ext cx="7323772" cy="103140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Ingress Port</a:t>
            </a:r>
            <a:r>
              <a:rPr kumimoji="0" lang="en-DE" sz="4000" b="1" i="0" u="none" strike="noStrike" kern="1200" cap="none" spc="0" normalizeH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vs Egress Port</a:t>
            </a:r>
            <a:endParaRPr kumimoji="0" lang="en-DE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7DD635-0ECF-6AE5-D5A6-910E4FF0B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587" y="4287082"/>
            <a:ext cx="1157018" cy="99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676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ACA15-EDD6-9149-01C8-10628F646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1A5A524-40D4-6169-AC0E-53C3E4606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08A8C8-23A8-6D57-7D92-2DB946A35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563" y="3311982"/>
            <a:ext cx="4352415" cy="465587"/>
          </a:xfrm>
          <a:prstGeom prst="rect">
            <a:avLst/>
          </a:prstGeom>
        </p:spPr>
      </p:pic>
      <p:pic>
        <p:nvPicPr>
          <p:cNvPr id="16" name="Picture 14" descr="Laptop Bilder - Kostenloser Download auf Freepik">
            <a:extLst>
              <a:ext uri="{FF2B5EF4-FFF2-40B4-BE49-F238E27FC236}">
                <a16:creationId xmlns:a16="http://schemas.microsoft.com/office/drawing/2014/main" id="{17D0A77D-4435-06F0-1FEB-F5AA47F9F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04" y="2733229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B8E9156-8154-D241-B848-9F54C7F3FFB8}"/>
              </a:ext>
            </a:extLst>
          </p:cNvPr>
          <p:cNvCxnSpPr>
            <a:cxnSpLocks/>
          </p:cNvCxnSpPr>
          <p:nvPr/>
        </p:nvCxnSpPr>
        <p:spPr>
          <a:xfrm flipH="1">
            <a:off x="2857923" y="3511631"/>
            <a:ext cx="1143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C625CCC-EAC0-7594-6894-F8F129C74F11}"/>
              </a:ext>
            </a:extLst>
          </p:cNvPr>
          <p:cNvSpPr txBox="1"/>
          <p:nvPr/>
        </p:nvSpPr>
        <p:spPr>
          <a:xfrm>
            <a:off x="1770646" y="3311982"/>
            <a:ext cx="914162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PC A</a:t>
            </a:r>
            <a:endParaRPr lang="en-DE"/>
          </a:p>
        </p:txBody>
      </p:sp>
      <p:pic>
        <p:nvPicPr>
          <p:cNvPr id="23" name="Picture 14" descr="Laptop Bilder - Kostenloser Download auf Freepik">
            <a:extLst>
              <a:ext uri="{FF2B5EF4-FFF2-40B4-BE49-F238E27FC236}">
                <a16:creationId xmlns:a16="http://schemas.microsoft.com/office/drawing/2014/main" id="{3408E3BB-6EF7-5C1F-3533-E4F6F16B4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626" y="2771130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B14F16-6DC7-A383-32F4-2593EC749901}"/>
              </a:ext>
            </a:extLst>
          </p:cNvPr>
          <p:cNvCxnSpPr>
            <a:cxnSpLocks/>
          </p:cNvCxnSpPr>
          <p:nvPr/>
        </p:nvCxnSpPr>
        <p:spPr>
          <a:xfrm flipH="1">
            <a:off x="8353978" y="3511631"/>
            <a:ext cx="12823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59AB293-E796-6B5A-D2F1-30C993F68937}"/>
              </a:ext>
            </a:extLst>
          </p:cNvPr>
          <p:cNvSpPr txBox="1"/>
          <p:nvPr/>
        </p:nvSpPr>
        <p:spPr>
          <a:xfrm>
            <a:off x="9743103" y="3322208"/>
            <a:ext cx="114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/>
              <a:t>Server B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73C6E97A-EE55-65C7-024C-789C86A2476B}"/>
              </a:ext>
            </a:extLst>
          </p:cNvPr>
          <p:cNvSpPr/>
          <p:nvPr/>
        </p:nvSpPr>
        <p:spPr>
          <a:xfrm>
            <a:off x="3845732" y="1889095"/>
            <a:ext cx="4856142" cy="98186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/>
              <a:t>Ping Request:</a:t>
            </a:r>
            <a:r>
              <a:rPr lang="de-DE"/>
              <a:t> Ingress </a:t>
            </a:r>
            <a:r>
              <a:rPr lang="de-DE" b="1"/>
              <a:t>1/1</a:t>
            </a:r>
            <a:r>
              <a:rPr lang="de-DE"/>
              <a:t> → </a:t>
            </a:r>
            <a:r>
              <a:rPr lang="de-DE" err="1"/>
              <a:t>Egress</a:t>
            </a:r>
            <a:r>
              <a:rPr lang="de-DE"/>
              <a:t> </a:t>
            </a:r>
            <a:r>
              <a:rPr lang="de-DE" b="1"/>
              <a:t>1/2</a:t>
            </a:r>
            <a:endParaRPr lang="en-DE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7897AF7-0200-481C-1F0B-FCDD3A4084A8}"/>
              </a:ext>
            </a:extLst>
          </p:cNvPr>
          <p:cNvSpPr/>
          <p:nvPr/>
        </p:nvSpPr>
        <p:spPr>
          <a:xfrm rot="10800000">
            <a:off x="3845732" y="4318420"/>
            <a:ext cx="4856142" cy="98186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86D2C5-02DB-F257-87AB-BBCBF70818B8}"/>
              </a:ext>
            </a:extLst>
          </p:cNvPr>
          <p:cNvSpPr txBox="1"/>
          <p:nvPr/>
        </p:nvSpPr>
        <p:spPr>
          <a:xfrm>
            <a:off x="4312484" y="5753032"/>
            <a:ext cx="4856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lt1"/>
                </a:solidFill>
              </a:rPr>
              <a:t>Ping Reply: Ingress 1/2 → Egress 1/1</a:t>
            </a:r>
          </a:p>
          <a:p>
            <a:pPr algn="l"/>
            <a:endParaRPr lang="en-DE" err="1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D178C9-86BF-664F-DF96-E2BE866CF3EF}"/>
              </a:ext>
            </a:extLst>
          </p:cNvPr>
          <p:cNvSpPr txBox="1"/>
          <p:nvPr/>
        </p:nvSpPr>
        <p:spPr>
          <a:xfrm>
            <a:off x="4114800" y="45897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>
                <a:solidFill>
                  <a:schemeClr val="lt1"/>
                </a:solidFill>
              </a:rPr>
              <a:t>Ping Reply: Ingress 1/2 → Egress 1/1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E7A48B-E77E-C9CE-3A81-659606C7BBEB}"/>
              </a:ext>
            </a:extLst>
          </p:cNvPr>
          <p:cNvSpPr txBox="1"/>
          <p:nvPr/>
        </p:nvSpPr>
        <p:spPr>
          <a:xfrm>
            <a:off x="3527726" y="3132429"/>
            <a:ext cx="5805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/>
              <a:t>1/1</a:t>
            </a:r>
            <a:r>
              <a:rPr lang="de-DE"/>
              <a:t> </a:t>
            </a:r>
            <a:endParaRPr lang="en-DE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3AE6722-E202-64F5-4CFF-1AD55308B463}"/>
              </a:ext>
            </a:extLst>
          </p:cNvPr>
          <p:cNvSpPr txBox="1"/>
          <p:nvPr/>
        </p:nvSpPr>
        <p:spPr>
          <a:xfrm>
            <a:off x="8347884" y="3123716"/>
            <a:ext cx="5805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/>
              <a:t>1/</a:t>
            </a:r>
            <a:r>
              <a:rPr lang="en-DE" b="1"/>
              <a:t>2</a:t>
            </a:r>
            <a:r>
              <a:rPr lang="de-DE"/>
              <a:t> </a:t>
            </a:r>
            <a:endParaRPr lang="en-DE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37132E3-D53F-7888-C485-E61A8901D71F}"/>
              </a:ext>
            </a:extLst>
          </p:cNvPr>
          <p:cNvSpPr/>
          <p:nvPr/>
        </p:nvSpPr>
        <p:spPr>
          <a:xfrm>
            <a:off x="846904" y="2464563"/>
            <a:ext cx="2532076" cy="51687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DE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“Send a ping to Server B.”</a:t>
            </a:r>
          </a:p>
        </p:txBody>
      </p:sp>
    </p:spTree>
    <p:extLst>
      <p:ext uri="{BB962C8B-B14F-4D97-AF65-F5344CB8AC3E}">
        <p14:creationId xmlns:p14="http://schemas.microsoft.com/office/powerpoint/2010/main" val="4613660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90D88-1CA5-E791-EA03-74A641D64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49966FC-91FE-1A16-80BA-190D43781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FFB521-01E2-F9F3-E95D-52498591B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328" y="1834210"/>
            <a:ext cx="7567344" cy="42506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A30336-408D-20A8-5319-385F678F51D4}"/>
              </a:ext>
            </a:extLst>
          </p:cNvPr>
          <p:cNvSpPr txBox="1"/>
          <p:nvPr/>
        </p:nvSpPr>
        <p:spPr>
          <a:xfrm>
            <a:off x="552450" y="1123917"/>
            <a:ext cx="9327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/>
              <a:t>Click </a:t>
            </a:r>
            <a:r>
              <a:rPr lang="en-US" b="1"/>
              <a:t>“+”</a:t>
            </a:r>
            <a:r>
              <a:rPr lang="en-DE" b="1"/>
              <a:t> </a:t>
            </a:r>
            <a:r>
              <a:rPr lang="en-US"/>
              <a:t>icon to create a Rule Index</a:t>
            </a:r>
            <a:endParaRPr lang="en-DE">
              <a:solidFill>
                <a:srgbClr val="090A0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720278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1EEDE-580F-DA0F-3ABE-CD50FF47E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2B0FE-28F5-EDB2-1091-0678AAE4D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934" y="1191296"/>
            <a:ext cx="4873181" cy="521574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2478538-F850-4AD1-DDE5-297E8D2B1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4604E-62C5-3803-BC25-67C847083DF8}"/>
              </a:ext>
            </a:extLst>
          </p:cNvPr>
          <p:cNvSpPr/>
          <p:nvPr/>
        </p:nvSpPr>
        <p:spPr>
          <a:xfrm>
            <a:off x="3958427" y="1763872"/>
            <a:ext cx="2058218" cy="524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13EC94-3B6B-7EC1-D9DE-38BE4345B1D4}"/>
              </a:ext>
            </a:extLst>
          </p:cNvPr>
          <p:cNvSpPr/>
          <p:nvPr/>
        </p:nvSpPr>
        <p:spPr>
          <a:xfrm>
            <a:off x="3958427" y="2428570"/>
            <a:ext cx="2058218" cy="524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4DF2CC-79AD-79A4-F9DF-BCFF7F4987F2}"/>
              </a:ext>
            </a:extLst>
          </p:cNvPr>
          <p:cNvSpPr/>
          <p:nvPr/>
        </p:nvSpPr>
        <p:spPr>
          <a:xfrm>
            <a:off x="3958427" y="3097325"/>
            <a:ext cx="2058218" cy="524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2B8E10-F6B2-DBEF-0CBC-0E68840A8005}"/>
              </a:ext>
            </a:extLst>
          </p:cNvPr>
          <p:cNvSpPr/>
          <p:nvPr/>
        </p:nvSpPr>
        <p:spPr>
          <a:xfrm>
            <a:off x="3958427" y="3795154"/>
            <a:ext cx="3584020" cy="524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30B1AA-1EEA-796D-C15F-6761E4FEC0B1}"/>
              </a:ext>
            </a:extLst>
          </p:cNvPr>
          <p:cNvSpPr/>
          <p:nvPr/>
        </p:nvSpPr>
        <p:spPr>
          <a:xfrm>
            <a:off x="3958427" y="4430778"/>
            <a:ext cx="3584020" cy="5248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96FA85-ADC8-E9EB-AFDC-A363754E1BE7}"/>
              </a:ext>
            </a:extLst>
          </p:cNvPr>
          <p:cNvSpPr/>
          <p:nvPr/>
        </p:nvSpPr>
        <p:spPr>
          <a:xfrm>
            <a:off x="3958427" y="5066401"/>
            <a:ext cx="2058218" cy="701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B200B5-942D-55A7-1139-2E7724B1FDC4}"/>
              </a:ext>
            </a:extLst>
          </p:cNvPr>
          <p:cNvSpPr/>
          <p:nvPr/>
        </p:nvSpPr>
        <p:spPr>
          <a:xfrm>
            <a:off x="3785005" y="1388675"/>
            <a:ext cx="4833478" cy="49543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B87825-D47D-677B-507E-5AA6FAE659D0}"/>
              </a:ext>
            </a:extLst>
          </p:cNvPr>
          <p:cNvSpPr txBox="1"/>
          <p:nvPr/>
        </p:nvSpPr>
        <p:spPr>
          <a:xfrm>
            <a:off x="515664" y="1228241"/>
            <a:ext cx="26794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Rule Index</a:t>
            </a:r>
            <a:r>
              <a:rPr lang="en-US"/>
              <a:t>: Rule order number (1, 2, 3…). Smaller index is checked first.</a:t>
            </a:r>
            <a:endParaRPr lang="en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74FA08-1761-0095-DF9D-DCD5DF134A0A}"/>
              </a:ext>
            </a:extLst>
          </p:cNvPr>
          <p:cNvSpPr/>
          <p:nvPr/>
        </p:nvSpPr>
        <p:spPr>
          <a:xfrm>
            <a:off x="4640316" y="1429407"/>
            <a:ext cx="972207" cy="280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F0C4B1F-BF6E-C007-3A4A-A7D7F18003D2}"/>
              </a:ext>
            </a:extLst>
          </p:cNvPr>
          <p:cNvCxnSpPr/>
          <p:nvPr/>
        </p:nvCxnSpPr>
        <p:spPr>
          <a:xfrm>
            <a:off x="3210909" y="1639614"/>
            <a:ext cx="14294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D4874C40-60D8-7203-4758-656422BB42F7}"/>
              </a:ext>
            </a:extLst>
          </p:cNvPr>
          <p:cNvSpPr/>
          <p:nvPr/>
        </p:nvSpPr>
        <p:spPr>
          <a:xfrm>
            <a:off x="552449" y="1239038"/>
            <a:ext cx="2642695" cy="120032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92C0B5-B8D2-28B5-1E3D-60058021A2AD}"/>
              </a:ext>
            </a:extLst>
          </p:cNvPr>
          <p:cNvSpPr txBox="1"/>
          <p:nvPr/>
        </p:nvSpPr>
        <p:spPr>
          <a:xfrm>
            <a:off x="482268" y="2733080"/>
            <a:ext cx="2783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Enabled</a:t>
            </a:r>
            <a:r>
              <a:rPr lang="en-US"/>
              <a:t>: Enable/disable this rule.</a:t>
            </a:r>
            <a:endParaRPr lang="en-D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2F8E7B3-C018-4918-83CD-58A7233BE1F4}"/>
              </a:ext>
            </a:extLst>
          </p:cNvPr>
          <p:cNvSpPr/>
          <p:nvPr/>
        </p:nvSpPr>
        <p:spPr>
          <a:xfrm>
            <a:off x="552449" y="2655772"/>
            <a:ext cx="2642695" cy="76349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79D3A8D-5960-41E2-7B6A-3D0FF8E1DFB1}"/>
              </a:ext>
            </a:extLst>
          </p:cNvPr>
          <p:cNvCxnSpPr>
            <a:cxnSpLocks/>
          </p:cNvCxnSpPr>
          <p:nvPr/>
        </p:nvCxnSpPr>
        <p:spPr>
          <a:xfrm flipV="1">
            <a:off x="3195144" y="2244662"/>
            <a:ext cx="763283" cy="411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F91DFF2-E2A7-43BD-BC6D-C12BE573E11A}"/>
              </a:ext>
            </a:extLst>
          </p:cNvPr>
          <p:cNvSpPr txBox="1"/>
          <p:nvPr/>
        </p:nvSpPr>
        <p:spPr>
          <a:xfrm>
            <a:off x="449447" y="3606537"/>
            <a:ext cx="274569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Rule Type</a:t>
            </a:r>
            <a:r>
              <a:rPr lang="en-US"/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/>
              <a:t>Permit</a:t>
            </a:r>
            <a:r>
              <a:rPr lang="en-US"/>
              <a:t> = allow matching traffic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/>
              <a:t>Deny</a:t>
            </a:r>
            <a:r>
              <a:rPr lang="en-US"/>
              <a:t> = block matching traffic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403390-D87A-A7E7-1EAC-5951B43ABED0}"/>
              </a:ext>
            </a:extLst>
          </p:cNvPr>
          <p:cNvSpPr/>
          <p:nvPr/>
        </p:nvSpPr>
        <p:spPr>
          <a:xfrm>
            <a:off x="515664" y="3635673"/>
            <a:ext cx="2679480" cy="147732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9ACFC7A-E2B4-4777-BEAA-45E5C11046C0}"/>
              </a:ext>
            </a:extLst>
          </p:cNvPr>
          <p:cNvCxnSpPr>
            <a:cxnSpLocks/>
          </p:cNvCxnSpPr>
          <p:nvPr/>
        </p:nvCxnSpPr>
        <p:spPr>
          <a:xfrm flipV="1">
            <a:off x="3194829" y="2949486"/>
            <a:ext cx="763284" cy="6833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2FAE243F-C0D4-7AC9-C4E2-BF5E33C6045B}"/>
              </a:ext>
            </a:extLst>
          </p:cNvPr>
          <p:cNvSpPr/>
          <p:nvPr/>
        </p:nvSpPr>
        <p:spPr>
          <a:xfrm>
            <a:off x="515664" y="5211836"/>
            <a:ext cx="2679480" cy="6871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F0B3AED-CA0F-284B-6068-65DD7A5E67B1}"/>
              </a:ext>
            </a:extLst>
          </p:cNvPr>
          <p:cNvCxnSpPr>
            <a:cxnSpLocks/>
          </p:cNvCxnSpPr>
          <p:nvPr/>
        </p:nvCxnSpPr>
        <p:spPr>
          <a:xfrm flipV="1">
            <a:off x="3194829" y="3595817"/>
            <a:ext cx="763284" cy="1622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51920BE-F506-5F4C-0B23-B18264590355}"/>
              </a:ext>
            </a:extLst>
          </p:cNvPr>
          <p:cNvSpPr txBox="1"/>
          <p:nvPr/>
        </p:nvSpPr>
        <p:spPr>
          <a:xfrm>
            <a:off x="476654" y="5252693"/>
            <a:ext cx="26794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Protocol</a:t>
            </a:r>
            <a:r>
              <a:rPr lang="en-US"/>
              <a:t>: Any / ICMP / TCP / UDP</a:t>
            </a:r>
            <a:r>
              <a:rPr lang="en-DE"/>
              <a:t> etc.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56C53D-34DF-635A-DA9F-07949042F235}"/>
              </a:ext>
            </a:extLst>
          </p:cNvPr>
          <p:cNvSpPr txBox="1"/>
          <p:nvPr/>
        </p:nvSpPr>
        <p:spPr>
          <a:xfrm>
            <a:off x="8761115" y="2114189"/>
            <a:ext cx="33354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/>
              <a:t>Source IP Address + Source IP Mask</a:t>
            </a:r>
            <a:r>
              <a:rPr lang="en-US"/>
              <a:t>: “Who sends?</a:t>
            </a:r>
            <a:endParaRPr lang="en-DE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71E3E8-67C2-7659-B495-B088191D4168}"/>
              </a:ext>
            </a:extLst>
          </p:cNvPr>
          <p:cNvSpPr/>
          <p:nvPr/>
        </p:nvSpPr>
        <p:spPr>
          <a:xfrm>
            <a:off x="8831608" y="2178812"/>
            <a:ext cx="3192158" cy="6871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86D73B3-A0D3-725B-1CC5-3D95B8B2FA09}"/>
              </a:ext>
            </a:extLst>
          </p:cNvPr>
          <p:cNvCxnSpPr>
            <a:cxnSpLocks/>
          </p:cNvCxnSpPr>
          <p:nvPr/>
        </p:nvCxnSpPr>
        <p:spPr>
          <a:xfrm flipH="1">
            <a:off x="7542447" y="2866000"/>
            <a:ext cx="1289161" cy="929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347082A7-4487-DA73-7561-3D6D8C36377F}"/>
              </a:ext>
            </a:extLst>
          </p:cNvPr>
          <p:cNvSpPr/>
          <p:nvPr/>
        </p:nvSpPr>
        <p:spPr>
          <a:xfrm>
            <a:off x="8831294" y="3278564"/>
            <a:ext cx="3192158" cy="85463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5F4063B-3704-2A7D-A730-8690C2B76529}"/>
              </a:ext>
            </a:extLst>
          </p:cNvPr>
          <p:cNvCxnSpPr>
            <a:cxnSpLocks/>
          </p:cNvCxnSpPr>
          <p:nvPr/>
        </p:nvCxnSpPr>
        <p:spPr>
          <a:xfrm flipH="1">
            <a:off x="7542133" y="3965753"/>
            <a:ext cx="1289161" cy="9291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1">
            <a:extLst>
              <a:ext uri="{FF2B5EF4-FFF2-40B4-BE49-F238E27FC236}">
                <a16:creationId xmlns:a16="http://schemas.microsoft.com/office/drawing/2014/main" id="{40EFF0DA-1C06-0825-5FD3-2535BADF3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1115" y="3209868"/>
            <a:ext cx="326233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Destination IP Address + Destination IP Mask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“Who receives?”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6FC6EF-14B3-7AB1-39F4-F45C92182BAC}"/>
              </a:ext>
            </a:extLst>
          </p:cNvPr>
          <p:cNvSpPr txBox="1"/>
          <p:nvPr/>
        </p:nvSpPr>
        <p:spPr>
          <a:xfrm>
            <a:off x="8736417" y="4784254"/>
            <a:ext cx="33117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DSCP (0–63)</a:t>
            </a:r>
            <a:r>
              <a:rPr lang="en-US"/>
              <a:t>: QoS marking in the IP header.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/>
              <a:t>Any</a:t>
            </a:r>
            <a:r>
              <a:rPr lang="en-US"/>
              <a:t> = ignore DSCP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5F9731D-7735-82F4-54E5-167511C7961C}"/>
              </a:ext>
            </a:extLst>
          </p:cNvPr>
          <p:cNvSpPr/>
          <p:nvPr/>
        </p:nvSpPr>
        <p:spPr>
          <a:xfrm>
            <a:off x="8761809" y="4820023"/>
            <a:ext cx="3192158" cy="85463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EB8821D-0FB3-B8DF-F196-D4A22DDBFF51}"/>
              </a:ext>
            </a:extLst>
          </p:cNvPr>
          <p:cNvCxnSpPr>
            <a:cxnSpLocks/>
          </p:cNvCxnSpPr>
          <p:nvPr/>
        </p:nvCxnSpPr>
        <p:spPr>
          <a:xfrm flipH="1">
            <a:off x="6016645" y="5507212"/>
            <a:ext cx="2745164" cy="27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4437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79882-3934-5910-7D95-5726B19FE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928E39F-E584-185F-584F-169CB68D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0E326A-D1DD-2EBA-A656-FEA96C2BFC63}"/>
              </a:ext>
            </a:extLst>
          </p:cNvPr>
          <p:cNvSpPr/>
          <p:nvPr/>
        </p:nvSpPr>
        <p:spPr>
          <a:xfrm>
            <a:off x="727927" y="1183013"/>
            <a:ext cx="3506616" cy="4836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02670D0-4260-7931-80F7-CE521022A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884" y="4156958"/>
            <a:ext cx="3695890" cy="89539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12E49B9-A30D-9698-1964-4DF280EBA844}"/>
              </a:ext>
            </a:extLst>
          </p:cNvPr>
          <p:cNvSpPr/>
          <p:nvPr/>
        </p:nvSpPr>
        <p:spPr>
          <a:xfrm>
            <a:off x="5597883" y="3976436"/>
            <a:ext cx="3807373" cy="1143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08656D-A10D-1B0C-3886-968194F8E7EB}"/>
              </a:ext>
            </a:extLst>
          </p:cNvPr>
          <p:cNvSpPr txBox="1"/>
          <p:nvPr/>
        </p:nvSpPr>
        <p:spPr>
          <a:xfrm>
            <a:off x="5138057" y="1183012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DSCP &amp; Redirect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/>
              <a:t>DSCP:</a:t>
            </a:r>
            <a:r>
              <a:rPr lang="en-US"/>
              <a:t> QoS marking value (0–63)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/>
              <a:t>DSCP = Any:</a:t>
            </a:r>
            <a:r>
              <a:rPr lang="en-US"/>
              <a:t> applies to </a:t>
            </a:r>
            <a:r>
              <a:rPr lang="en-US" b="1"/>
              <a:t>all</a:t>
            </a:r>
            <a:r>
              <a:rPr lang="en-US"/>
              <a:t> DSCP-tagged traffic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/>
              <a:t>Redirect = Enabled:</a:t>
            </a:r>
            <a:r>
              <a:rPr lang="en-US"/>
              <a:t> matching packets are </a:t>
            </a:r>
            <a:r>
              <a:rPr lang="en-US" b="1"/>
              <a:t>re-routed</a:t>
            </a:r>
            <a:endParaRPr lang="en-US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/>
              <a:t>Redirect Port (Required):</a:t>
            </a:r>
            <a:r>
              <a:rPr lang="en-US"/>
              <a:t> choose the </a:t>
            </a:r>
            <a:r>
              <a:rPr lang="en-US" b="1"/>
              <a:t>target port</a:t>
            </a:r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D70D7B0-A1C5-1199-C4A8-5D651F4E78CA}"/>
              </a:ext>
            </a:extLst>
          </p:cNvPr>
          <p:cNvSpPr/>
          <p:nvPr/>
        </p:nvSpPr>
        <p:spPr>
          <a:xfrm>
            <a:off x="5040085" y="1183012"/>
            <a:ext cx="6193972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20EE97F-7CBB-39F4-A17E-1F784E4C3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89" y="1317402"/>
            <a:ext cx="3403292" cy="4702399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C252917D-C0BC-D9B9-2E38-93D5888CCF91}"/>
              </a:ext>
            </a:extLst>
          </p:cNvPr>
          <p:cNvSpPr/>
          <p:nvPr/>
        </p:nvSpPr>
        <p:spPr>
          <a:xfrm>
            <a:off x="3015973" y="4337956"/>
            <a:ext cx="2224169" cy="533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6DCFC44-BC9C-5E5D-C6AB-119C8FEA8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4138" y="4871356"/>
            <a:ext cx="1339919" cy="159393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70248807-122B-1E2A-D6D1-19DA023A4359}"/>
              </a:ext>
            </a:extLst>
          </p:cNvPr>
          <p:cNvSpPr/>
          <p:nvPr/>
        </p:nvSpPr>
        <p:spPr>
          <a:xfrm>
            <a:off x="9842475" y="4871355"/>
            <a:ext cx="1391581" cy="15939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983F630-4F45-2C4E-2D77-CB66DD63DDEF}"/>
              </a:ext>
            </a:extLst>
          </p:cNvPr>
          <p:cNvCxnSpPr>
            <a:cxnSpLocks/>
          </p:cNvCxnSpPr>
          <p:nvPr/>
        </p:nvCxnSpPr>
        <p:spPr>
          <a:xfrm>
            <a:off x="8718293" y="4871353"/>
            <a:ext cx="1007598" cy="248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0967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3AE1C-72F3-8DA7-6C4E-3E5EA781F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E6F4DF4-18F0-DDA4-5A95-3244B5F3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List(ACL)</a:t>
            </a:r>
            <a:endParaRPr lang="en-US"/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4C794A69-37F0-9309-7113-14A458EB3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5316" y="4459556"/>
            <a:ext cx="368666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Hit Count = how many packets matched this rule.</a:t>
            </a: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Every time a packet matches a rule, the switch </a:t>
            </a: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adds +1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to that rule’s Hit Count.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2265673-CC12-E9B1-5678-7FE6B116D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49" y="1484980"/>
            <a:ext cx="8287966" cy="445190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F9A7DBB-211D-88A0-E361-98EA05117123}"/>
              </a:ext>
            </a:extLst>
          </p:cNvPr>
          <p:cNvSpPr/>
          <p:nvPr/>
        </p:nvSpPr>
        <p:spPr>
          <a:xfrm>
            <a:off x="6096000" y="4943101"/>
            <a:ext cx="1229658" cy="7832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40B8090-423B-534B-4881-33D44E25FD4F}"/>
              </a:ext>
            </a:extLst>
          </p:cNvPr>
          <p:cNvCxnSpPr>
            <a:cxnSpLocks/>
          </p:cNvCxnSpPr>
          <p:nvPr/>
        </p:nvCxnSpPr>
        <p:spPr>
          <a:xfrm flipH="1">
            <a:off x="7325658" y="5543418"/>
            <a:ext cx="12934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FF42358-862E-7556-B04D-AABEFF2923E1}"/>
              </a:ext>
            </a:extLst>
          </p:cNvPr>
          <p:cNvSpPr/>
          <p:nvPr/>
        </p:nvSpPr>
        <p:spPr>
          <a:xfrm>
            <a:off x="8619136" y="4459556"/>
            <a:ext cx="3488558" cy="152619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99F55B5-0FBE-3990-E645-D51CEC486DC6}"/>
              </a:ext>
            </a:extLst>
          </p:cNvPr>
          <p:cNvSpPr/>
          <p:nvPr/>
        </p:nvSpPr>
        <p:spPr>
          <a:xfrm>
            <a:off x="1475790" y="2347608"/>
            <a:ext cx="1585179" cy="2803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10047EA-7BC1-7A52-E4CC-15066F423AA3}"/>
              </a:ext>
            </a:extLst>
          </p:cNvPr>
          <p:cNvCxnSpPr>
            <a:cxnSpLocks/>
          </p:cNvCxnSpPr>
          <p:nvPr/>
        </p:nvCxnSpPr>
        <p:spPr>
          <a:xfrm flipH="1">
            <a:off x="3060969" y="2394899"/>
            <a:ext cx="12934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44C560DB-39FC-5A95-56F5-28E8DA5104F0}"/>
              </a:ext>
            </a:extLst>
          </p:cNvPr>
          <p:cNvSpPr/>
          <p:nvPr/>
        </p:nvSpPr>
        <p:spPr>
          <a:xfrm>
            <a:off x="4383932" y="2268403"/>
            <a:ext cx="2529191" cy="67415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D4D7D58-7544-AEF0-4488-5B0CAC5DD042}"/>
              </a:ext>
            </a:extLst>
          </p:cNvPr>
          <p:cNvSpPr txBox="1"/>
          <p:nvPr/>
        </p:nvSpPr>
        <p:spPr>
          <a:xfrm>
            <a:off x="4308836" y="2274477"/>
            <a:ext cx="29712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Shows how many ACLs are activated right now.</a:t>
            </a:r>
            <a:endParaRPr lang="en-DE"/>
          </a:p>
        </p:txBody>
      </p:sp>
      <p:sp>
        <p:nvSpPr>
          <p:cNvPr id="42" name="Rectangle 2">
            <a:extLst>
              <a:ext uri="{FF2B5EF4-FFF2-40B4-BE49-F238E27FC236}">
                <a16:creationId xmlns:a16="http://schemas.microsoft.com/office/drawing/2014/main" id="{64963E4B-5ECC-9656-56CA-068F7366F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420" y="3176778"/>
            <a:ext cx="316662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Index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the ACL list ID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Name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US"/>
              <a:t>The ACL name you provided.</a:t>
            </a:r>
            <a:endParaRPr lang="en-DE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Activated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if it is running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DE" altLang="en-DE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Direction</a:t>
            </a: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where it is applied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5A3AC98-D8B6-C53A-8DFD-8D7391FF076A}"/>
              </a:ext>
            </a:extLst>
          </p:cNvPr>
          <p:cNvSpPr/>
          <p:nvPr/>
        </p:nvSpPr>
        <p:spPr>
          <a:xfrm>
            <a:off x="5254405" y="3255237"/>
            <a:ext cx="3166623" cy="147732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0124101-02E3-B12E-312E-D990AA1E3F72}"/>
              </a:ext>
            </a:extLst>
          </p:cNvPr>
          <p:cNvSpPr/>
          <p:nvPr/>
        </p:nvSpPr>
        <p:spPr>
          <a:xfrm>
            <a:off x="1475790" y="3062981"/>
            <a:ext cx="2908142" cy="16225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1DC54FD-CD89-A011-9FE9-FB9ECBDBE82F}"/>
              </a:ext>
            </a:extLst>
          </p:cNvPr>
          <p:cNvCxnSpPr>
            <a:cxnSpLocks/>
          </p:cNvCxnSpPr>
          <p:nvPr/>
        </p:nvCxnSpPr>
        <p:spPr>
          <a:xfrm flipH="1">
            <a:off x="4383932" y="3914425"/>
            <a:ext cx="8639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265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76BE3-3BD0-05A9-29F0-98FAFB86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F2A73A4-063B-1F97-E44B-1475B3541AD6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8B69169B-F07A-0362-2E4A-6F7537AF5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440" y="45392"/>
            <a:ext cx="7110430" cy="1569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tr-TR" altLang="en-DE">
              <a:latin typeface="Arial" panose="020B0604020202020204" pitchFamily="34" charset="0"/>
            </a:endParaRPr>
          </a:p>
          <a:p>
            <a:pPr algn="ctr"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3600" b="1">
                <a:solidFill>
                  <a:srgbClr val="008787"/>
                </a:solidFill>
                <a:latin typeface="Arial" panose="020B0604020202020204" pitchFamily="34" charset="0"/>
              </a:rPr>
              <a:t>MACsec</a:t>
            </a:r>
          </a:p>
          <a:p>
            <a:pPr algn="ctr"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 sz="2400">
                <a:latin typeface="Arial" panose="020B0604020202020204" pitchFamily="34" charset="0"/>
              </a:rPr>
              <a:t>(Media Access Control Security)</a:t>
            </a: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79C1F7C-27FB-1B56-75C4-F7B6C115026D}"/>
              </a:ext>
            </a:extLst>
          </p:cNvPr>
          <p:cNvSpPr/>
          <p:nvPr/>
        </p:nvSpPr>
        <p:spPr>
          <a:xfrm>
            <a:off x="1372036" y="1483751"/>
            <a:ext cx="9853815" cy="49959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692" indent="-285692" algn="ctr">
              <a:buFont typeface="Wingdings" panose="05000000000000000000" pitchFamily="2" charset="2"/>
              <a:buChar char="ü"/>
            </a:pPr>
            <a:r>
              <a:rPr lang="tr-TR" b="1"/>
              <a:t>Protect the data on Ethernet networks. (</a:t>
            </a:r>
            <a:r>
              <a:rPr lang="tr-TR" b="1" i="1"/>
              <a:t>encrypting and authenticating</a:t>
            </a:r>
            <a:r>
              <a:rPr lang="tr-TR" b="1"/>
              <a:t>)</a:t>
            </a:r>
            <a:endParaRPr lang="tr-TR" altLang="en-DE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6DDD31F-9446-0C19-36C3-CD29EE60C140}"/>
              </a:ext>
            </a:extLst>
          </p:cNvPr>
          <p:cNvSpPr/>
          <p:nvPr/>
        </p:nvSpPr>
        <p:spPr>
          <a:xfrm>
            <a:off x="1372037" y="2461690"/>
            <a:ext cx="2747801" cy="264681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r>
              <a:rPr lang="en-US" b="1">
                <a:solidFill>
                  <a:srgbClr val="FFFF00"/>
                </a:solidFill>
              </a:rPr>
              <a:t>What does MACsec do?</a:t>
            </a:r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r>
              <a:rPr lang="tr-TR"/>
              <a:t>Encrypts the data no one can read it.</a:t>
            </a:r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en-US" b="1"/>
          </a:p>
          <a:p>
            <a:pPr algn="ctr"/>
            <a:endParaRPr lang="en-DE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101C6C6-C94D-4E41-223D-625589B5D0FC}"/>
              </a:ext>
            </a:extLst>
          </p:cNvPr>
          <p:cNvSpPr/>
          <p:nvPr/>
        </p:nvSpPr>
        <p:spPr>
          <a:xfrm>
            <a:off x="4353695" y="3523461"/>
            <a:ext cx="834438" cy="56337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3" name="Flowchart: Alternate Process 22">
            <a:extLst>
              <a:ext uri="{FF2B5EF4-FFF2-40B4-BE49-F238E27FC236}">
                <a16:creationId xmlns:a16="http://schemas.microsoft.com/office/drawing/2014/main" id="{9C6B3402-3C80-2A55-B5AA-4ADAA5EDFC5D}"/>
              </a:ext>
            </a:extLst>
          </p:cNvPr>
          <p:cNvSpPr/>
          <p:nvPr/>
        </p:nvSpPr>
        <p:spPr>
          <a:xfrm>
            <a:off x="5561762" y="2596333"/>
            <a:ext cx="5664088" cy="629817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Data Origin Authentication</a:t>
            </a:r>
          </a:p>
        </p:txBody>
      </p:sp>
      <p:sp>
        <p:nvSpPr>
          <p:cNvPr id="26" name="Flowchart: Alternate Process 25">
            <a:extLst>
              <a:ext uri="{FF2B5EF4-FFF2-40B4-BE49-F238E27FC236}">
                <a16:creationId xmlns:a16="http://schemas.microsoft.com/office/drawing/2014/main" id="{2F65BC08-359D-2927-7186-D4CBFD1FBD5F}"/>
              </a:ext>
            </a:extLst>
          </p:cNvPr>
          <p:cNvSpPr/>
          <p:nvPr/>
        </p:nvSpPr>
        <p:spPr>
          <a:xfrm>
            <a:off x="5578606" y="3457024"/>
            <a:ext cx="5664088" cy="629817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Integrity</a:t>
            </a:r>
            <a:endParaRPr lang="en-DE"/>
          </a:p>
        </p:txBody>
      </p:sp>
      <p:sp>
        <p:nvSpPr>
          <p:cNvPr id="27" name="Flowchart: Alternate Process 26">
            <a:extLst>
              <a:ext uri="{FF2B5EF4-FFF2-40B4-BE49-F238E27FC236}">
                <a16:creationId xmlns:a16="http://schemas.microsoft.com/office/drawing/2014/main" id="{C0F87CB1-2ABD-4AE2-0127-28EEE32672F7}"/>
              </a:ext>
            </a:extLst>
          </p:cNvPr>
          <p:cNvSpPr/>
          <p:nvPr/>
        </p:nvSpPr>
        <p:spPr>
          <a:xfrm>
            <a:off x="5578606" y="4346707"/>
            <a:ext cx="5664088" cy="629817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Confidentiality</a:t>
            </a:r>
            <a:endParaRPr lang="en-DE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D5A24F-B2E6-BE1D-C75E-C32DC308644D}"/>
              </a:ext>
            </a:extLst>
          </p:cNvPr>
          <p:cNvSpPr txBox="1"/>
          <p:nvPr/>
        </p:nvSpPr>
        <p:spPr>
          <a:xfrm>
            <a:off x="1372036" y="5447437"/>
            <a:ext cx="4156248" cy="124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/>
              <a:t>MACsec is defined by two standards: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/>
              <a:t>IEEE 802.1AE</a:t>
            </a:r>
            <a:r>
              <a:rPr lang="en-US"/>
              <a:t> (for encryption)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/>
              <a:t>IEEE 802.1X</a:t>
            </a:r>
            <a:r>
              <a:rPr lang="en-US"/>
              <a:t> (for authentication)</a:t>
            </a:r>
          </a:p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659258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2CA7C-D4ED-4E2A-D550-84AD99F0C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D4C19-E96D-6F12-3056-2A693B114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en-DE" altLang="en-US" sz="3200" err="1"/>
              <a:t>MACSec</a:t>
            </a:r>
            <a:r>
              <a:rPr lang="en-DE" altLang="en-US" sz="3200"/>
              <a:t> </a:t>
            </a:r>
            <a:r>
              <a:rPr lang="en-DE" altLang="zh-TW" sz="3200"/>
              <a:t>– </a:t>
            </a:r>
            <a:r>
              <a:rPr lang="en-DE" altLang="en-US" sz="3200"/>
              <a:t>Hands-on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9C77937-AF81-E2EE-E0E5-CE419E20B2CE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8941100-7B6B-5EB5-1DF8-C16EF98F7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38" y="2246972"/>
            <a:ext cx="4352415" cy="4655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A2CCFC-43F1-E8A0-CC5B-A061C0CEC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688" y="2246972"/>
            <a:ext cx="4352415" cy="46558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1EBD173-BE26-9D82-345C-6E9BF6BDDA0C}"/>
              </a:ext>
            </a:extLst>
          </p:cNvPr>
          <p:cNvSpPr txBox="1"/>
          <p:nvPr/>
        </p:nvSpPr>
        <p:spPr>
          <a:xfrm>
            <a:off x="2061286" y="1921892"/>
            <a:ext cx="6166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1/1</a:t>
            </a:r>
            <a:endParaRPr lang="en-DE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D7DCBC1-DEC5-3BD8-741B-54BA39486F1A}"/>
              </a:ext>
            </a:extLst>
          </p:cNvPr>
          <p:cNvSpPr txBox="1"/>
          <p:nvPr/>
        </p:nvSpPr>
        <p:spPr>
          <a:xfrm>
            <a:off x="9644613" y="1910030"/>
            <a:ext cx="6166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1/1</a:t>
            </a:r>
            <a:endParaRPr lang="en-DE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AB7922-A75F-4120-84BA-366C56F1C243}"/>
              </a:ext>
            </a:extLst>
          </p:cNvPr>
          <p:cNvSpPr txBox="1"/>
          <p:nvPr/>
        </p:nvSpPr>
        <p:spPr>
          <a:xfrm>
            <a:off x="2061286" y="2664537"/>
            <a:ext cx="6166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1/2</a:t>
            </a:r>
            <a:endParaRPr lang="en-DE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BD2C54-6763-7178-2CAC-741865765A24}"/>
              </a:ext>
            </a:extLst>
          </p:cNvPr>
          <p:cNvSpPr txBox="1"/>
          <p:nvPr/>
        </p:nvSpPr>
        <p:spPr>
          <a:xfrm>
            <a:off x="9644612" y="2685133"/>
            <a:ext cx="6166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1/2</a:t>
            </a:r>
            <a:endParaRPr lang="en-DE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8E534-7DBF-30B5-42CF-110BB0B65FB1}"/>
              </a:ext>
            </a:extLst>
          </p:cNvPr>
          <p:cNvSpPr/>
          <p:nvPr/>
        </p:nvSpPr>
        <p:spPr>
          <a:xfrm>
            <a:off x="5514788" y="2843962"/>
            <a:ext cx="1059266" cy="68072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TAP </a:t>
            </a:r>
            <a:endParaRPr lang="en-DE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5C1169F-8421-B8F9-B576-272AAA65107B}"/>
              </a:ext>
            </a:extLst>
          </p:cNvPr>
          <p:cNvSpPr/>
          <p:nvPr/>
        </p:nvSpPr>
        <p:spPr>
          <a:xfrm>
            <a:off x="5921082" y="2242536"/>
            <a:ext cx="290209" cy="52600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83B6094-D5AE-1865-8BB8-6390C421E1F5}"/>
              </a:ext>
            </a:extLst>
          </p:cNvPr>
          <p:cNvCxnSpPr/>
          <p:nvPr/>
        </p:nvCxnSpPr>
        <p:spPr>
          <a:xfrm>
            <a:off x="5921081" y="2501440"/>
            <a:ext cx="0" cy="342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D9F294F-171E-29D7-8A84-F9AEC93665F2}"/>
              </a:ext>
            </a:extLst>
          </p:cNvPr>
          <p:cNvCxnSpPr>
            <a:cxnSpLocks/>
          </p:cNvCxnSpPr>
          <p:nvPr/>
        </p:nvCxnSpPr>
        <p:spPr>
          <a:xfrm>
            <a:off x="6211290" y="2505537"/>
            <a:ext cx="0" cy="3384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1C70890-ACF4-2333-62D9-3171B3310E46}"/>
              </a:ext>
            </a:extLst>
          </p:cNvPr>
          <p:cNvSpPr txBox="1"/>
          <p:nvPr/>
        </p:nvSpPr>
        <p:spPr>
          <a:xfrm>
            <a:off x="5587346" y="2533314"/>
            <a:ext cx="332150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A</a:t>
            </a:r>
            <a:endParaRPr lang="en-DE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45E485-69F1-53EE-AC22-12BDD07861B7}"/>
              </a:ext>
            </a:extLst>
          </p:cNvPr>
          <p:cNvSpPr txBox="1"/>
          <p:nvPr/>
        </p:nvSpPr>
        <p:spPr>
          <a:xfrm>
            <a:off x="6212879" y="2524054"/>
            <a:ext cx="332150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B</a:t>
            </a:r>
            <a:endParaRPr lang="en-DE"/>
          </a:p>
        </p:txBody>
      </p:sp>
      <p:pic>
        <p:nvPicPr>
          <p:cNvPr id="1038" name="Picture 14" descr="Laptop Bilder - Kostenloser Download auf Freepik">
            <a:extLst>
              <a:ext uri="{FF2B5EF4-FFF2-40B4-BE49-F238E27FC236}">
                <a16:creationId xmlns:a16="http://schemas.microsoft.com/office/drawing/2014/main" id="{B3920334-5B74-BBE0-0B24-2903598E2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751" y="3867211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EDA1172-026F-B56E-8FDF-0A1150534094}"/>
              </a:ext>
            </a:extLst>
          </p:cNvPr>
          <p:cNvSpPr txBox="1"/>
          <p:nvPr/>
        </p:nvSpPr>
        <p:spPr>
          <a:xfrm>
            <a:off x="5322339" y="4416255"/>
            <a:ext cx="1547326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 Wireshark</a:t>
            </a:r>
            <a:endParaRPr lang="en-DE"/>
          </a:p>
        </p:txBody>
      </p:sp>
      <p:pic>
        <p:nvPicPr>
          <p:cNvPr id="49" name="Picture 14" descr="Laptop Bilder - Kostenloser Download auf Freepik">
            <a:extLst>
              <a:ext uri="{FF2B5EF4-FFF2-40B4-BE49-F238E27FC236}">
                <a16:creationId xmlns:a16="http://schemas.microsoft.com/office/drawing/2014/main" id="{117688D1-316A-2D2D-F081-554448117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33" y="3445797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Laptop Bilder - Kostenloser Download auf Freepik">
            <a:extLst>
              <a:ext uri="{FF2B5EF4-FFF2-40B4-BE49-F238E27FC236}">
                <a16:creationId xmlns:a16="http://schemas.microsoft.com/office/drawing/2014/main" id="{70B06C4D-F448-F209-F79F-620CF9163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690" y="3521216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3CE1236-A254-047C-E8C7-CA6275986677}"/>
              </a:ext>
            </a:extLst>
          </p:cNvPr>
          <p:cNvCxnSpPr/>
          <p:nvPr/>
        </p:nvCxnSpPr>
        <p:spPr>
          <a:xfrm>
            <a:off x="1567929" y="2664538"/>
            <a:ext cx="0" cy="10655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567E184-2DB3-4E36-E967-C84057567C59}"/>
              </a:ext>
            </a:extLst>
          </p:cNvPr>
          <p:cNvCxnSpPr/>
          <p:nvPr/>
        </p:nvCxnSpPr>
        <p:spPr>
          <a:xfrm>
            <a:off x="10593468" y="2675409"/>
            <a:ext cx="0" cy="1174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92B7D2A-7BD0-C1AF-05AF-E87A16E78B23}"/>
              </a:ext>
            </a:extLst>
          </p:cNvPr>
          <p:cNvCxnSpPr>
            <a:cxnSpLocks/>
          </p:cNvCxnSpPr>
          <p:nvPr/>
        </p:nvCxnSpPr>
        <p:spPr>
          <a:xfrm>
            <a:off x="6044421" y="3524690"/>
            <a:ext cx="0" cy="6096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07475F4-733A-15EC-A1B4-62DF353265D8}"/>
              </a:ext>
            </a:extLst>
          </p:cNvPr>
          <p:cNvSpPr txBox="1"/>
          <p:nvPr/>
        </p:nvSpPr>
        <p:spPr>
          <a:xfrm>
            <a:off x="5779133" y="3503571"/>
            <a:ext cx="298544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C</a:t>
            </a:r>
            <a:endParaRPr lang="en-DE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0817184-CE7A-945A-A1AC-4C0D1E3705EB}"/>
              </a:ext>
            </a:extLst>
          </p:cNvPr>
          <p:cNvSpPr txBox="1"/>
          <p:nvPr/>
        </p:nvSpPr>
        <p:spPr>
          <a:xfrm>
            <a:off x="1277719" y="4020304"/>
            <a:ext cx="914162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PC A</a:t>
            </a:r>
            <a:endParaRPr lang="en-DE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7293B7B-2A8A-DA1F-EB3A-5D7B70FD24F0}"/>
              </a:ext>
            </a:extLst>
          </p:cNvPr>
          <p:cNvSpPr txBox="1"/>
          <p:nvPr/>
        </p:nvSpPr>
        <p:spPr>
          <a:xfrm>
            <a:off x="10136389" y="4079569"/>
            <a:ext cx="914162" cy="646247"/>
          </a:xfrm>
          <a:prstGeom prst="rect">
            <a:avLst/>
          </a:prstGeom>
          <a:noFill/>
        </p:spPr>
        <p:txBody>
          <a:bodyPr wrap="square" lIns="91428" tIns="45714" rIns="91428" bIns="45714" rtlCol="0" anchor="t">
            <a:spAutoFit/>
          </a:bodyPr>
          <a:lstStyle/>
          <a:p>
            <a:r>
              <a:rPr lang="tr-TR"/>
              <a:t>PC B</a:t>
            </a:r>
          </a:p>
          <a:p>
            <a:endParaRPr lang="tr-TR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DE543AA-D432-D4EE-09CA-8E0C61C5DD0E}"/>
              </a:ext>
            </a:extLst>
          </p:cNvPr>
          <p:cNvCxnSpPr>
            <a:cxnSpLocks/>
          </p:cNvCxnSpPr>
          <p:nvPr/>
        </p:nvCxnSpPr>
        <p:spPr>
          <a:xfrm flipH="1" flipV="1">
            <a:off x="5033690" y="2458138"/>
            <a:ext cx="1687972" cy="24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C8A7867-D402-17C7-8D74-71DE14895896}"/>
              </a:ext>
            </a:extLst>
          </p:cNvPr>
          <p:cNvSpPr txBox="1"/>
          <p:nvPr/>
        </p:nvSpPr>
        <p:spPr>
          <a:xfrm>
            <a:off x="908438" y="1036389"/>
            <a:ext cx="27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b="1"/>
              <a:t>Switch1</a:t>
            </a:r>
          </a:p>
          <a:p>
            <a:r>
              <a:rPr lang="en-DE"/>
              <a:t>CKN:1234</a:t>
            </a:r>
          </a:p>
          <a:p>
            <a:r>
              <a:rPr lang="en-DE"/>
              <a:t>CAK:12345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BFBBD-D641-3786-036F-A02EC420D413}"/>
              </a:ext>
            </a:extLst>
          </p:cNvPr>
          <p:cNvSpPr txBox="1"/>
          <p:nvPr/>
        </p:nvSpPr>
        <p:spPr>
          <a:xfrm>
            <a:off x="8450433" y="1116079"/>
            <a:ext cx="27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b="1"/>
              <a:t>Switch2</a:t>
            </a:r>
            <a:endParaRPr lang="en-DE"/>
          </a:p>
          <a:p>
            <a:r>
              <a:rPr lang="en-DE"/>
              <a:t>CKN:1234</a:t>
            </a:r>
          </a:p>
          <a:p>
            <a:r>
              <a:rPr lang="en-DE"/>
              <a:t>CAK:12345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028DEC-352B-5285-6802-0AB63002A2BE}"/>
              </a:ext>
            </a:extLst>
          </p:cNvPr>
          <p:cNvSpPr/>
          <p:nvPr/>
        </p:nvSpPr>
        <p:spPr>
          <a:xfrm>
            <a:off x="908438" y="1067696"/>
            <a:ext cx="2594503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04B8E1-BC95-9C30-4393-D178F728568B}"/>
              </a:ext>
            </a:extLst>
          </p:cNvPr>
          <p:cNvSpPr/>
          <p:nvPr/>
        </p:nvSpPr>
        <p:spPr>
          <a:xfrm>
            <a:off x="8386692" y="1125554"/>
            <a:ext cx="2594503" cy="8644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45D14F-6B92-16A8-999B-B46566C56960}"/>
              </a:ext>
            </a:extLst>
          </p:cNvPr>
          <p:cNvSpPr txBox="1"/>
          <p:nvPr/>
        </p:nvSpPr>
        <p:spPr>
          <a:xfrm>
            <a:off x="597955" y="5417044"/>
            <a:ext cx="791789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Requirements (Success Criteria)</a:t>
            </a:r>
            <a:endParaRPr lang="en-DE" b="1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DE"/>
              <a:t>Configure </a:t>
            </a:r>
            <a:r>
              <a:rPr lang="en-DE" err="1"/>
              <a:t>MACSec</a:t>
            </a:r>
            <a:r>
              <a:rPr lang="en-DE"/>
              <a:t> between Switch1 and Switch2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DE"/>
              <a:t>Observe </a:t>
            </a:r>
            <a:r>
              <a:rPr lang="en-DE" err="1"/>
              <a:t>MACSec</a:t>
            </a:r>
            <a:r>
              <a:rPr lang="en-DE"/>
              <a:t> traffic via Wireshark using tap device.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DE" altLang="en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98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0510F-3212-A45A-5910-025F00086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A160E4-B6C2-8320-32FD-F42FDCA20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0" y="378619"/>
            <a:ext cx="11087100" cy="1143000"/>
          </a:xfrm>
        </p:spPr>
        <p:txBody>
          <a:bodyPr/>
          <a:lstStyle/>
          <a:p>
            <a:r>
              <a:rPr lang="en-US" altLang="zh-TW" sz="3200"/>
              <a:t>A</a:t>
            </a:r>
            <a:r>
              <a:rPr lang="en-DE" altLang="zh-TW" sz="3200" err="1"/>
              <a:t>ccess</a:t>
            </a:r>
            <a:r>
              <a:rPr lang="en-DE" altLang="zh-TW" sz="3200"/>
              <a:t> Control List – Hands ON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512EC3-0ED4-8EB1-F041-01F85232D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44" y="2596116"/>
            <a:ext cx="4352982" cy="465648"/>
          </a:xfrm>
          <a:prstGeom prst="rect">
            <a:avLst/>
          </a:prstGeom>
        </p:spPr>
      </p:pic>
      <p:pic>
        <p:nvPicPr>
          <p:cNvPr id="10" name="Picture 14" descr="Laptop Bilder - Kostenloser Download auf Freepik">
            <a:extLst>
              <a:ext uri="{FF2B5EF4-FFF2-40B4-BE49-F238E27FC236}">
                <a16:creationId xmlns:a16="http://schemas.microsoft.com/office/drawing/2014/main" id="{C30821E3-D5C7-A2C0-4D40-1067EB30F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66" y="3757084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15E0A20-2077-D943-144D-C20B7B17378C}"/>
              </a:ext>
            </a:extLst>
          </p:cNvPr>
          <p:cNvCxnSpPr/>
          <p:nvPr/>
        </p:nvCxnSpPr>
        <p:spPr>
          <a:xfrm>
            <a:off x="1399521" y="2975723"/>
            <a:ext cx="0" cy="10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4" descr="Laptop Bilder - Kostenloser Download auf Freepik">
            <a:extLst>
              <a:ext uri="{FF2B5EF4-FFF2-40B4-BE49-F238E27FC236}">
                <a16:creationId xmlns:a16="http://schemas.microsoft.com/office/drawing/2014/main" id="{555A3CE6-3706-E535-D433-884A95B34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87" y="3757084"/>
            <a:ext cx="2471246" cy="154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96EC026-7F45-EB65-3211-A7B1667B4E08}"/>
              </a:ext>
            </a:extLst>
          </p:cNvPr>
          <p:cNvCxnSpPr/>
          <p:nvPr/>
        </p:nvCxnSpPr>
        <p:spPr>
          <a:xfrm>
            <a:off x="4302632" y="2975723"/>
            <a:ext cx="0" cy="10656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405E58F-5CF2-E8D6-10D0-4435897A2E6D}"/>
              </a:ext>
            </a:extLst>
          </p:cNvPr>
          <p:cNvSpPr txBox="1"/>
          <p:nvPr/>
        </p:nvSpPr>
        <p:spPr>
          <a:xfrm>
            <a:off x="4051294" y="4331666"/>
            <a:ext cx="914281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PC</a:t>
            </a:r>
            <a:r>
              <a:rPr lang="en-DE" sz="1800"/>
              <a:t>-B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B552C1-FC80-DD95-1867-68AF13374D63}"/>
              </a:ext>
            </a:extLst>
          </p:cNvPr>
          <p:cNvSpPr txBox="1"/>
          <p:nvPr/>
        </p:nvSpPr>
        <p:spPr>
          <a:xfrm>
            <a:off x="3427362" y="5195338"/>
            <a:ext cx="1828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1</a:t>
            </a:r>
            <a:r>
              <a:rPr lang="en-DE" sz="1800"/>
              <a:t>92.168.127.20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1AB79D-C07E-C20F-C93B-A93042748EC8}"/>
              </a:ext>
            </a:extLst>
          </p:cNvPr>
          <p:cNvSpPr txBox="1"/>
          <p:nvPr/>
        </p:nvSpPr>
        <p:spPr>
          <a:xfrm>
            <a:off x="1109273" y="4331666"/>
            <a:ext cx="914281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PC</a:t>
            </a:r>
            <a:r>
              <a:rPr lang="en-DE"/>
              <a:t>-</a:t>
            </a:r>
            <a:r>
              <a:rPr lang="tr-TR" sz="1800"/>
              <a:t>A</a:t>
            </a:r>
            <a:endParaRPr lang="en-DE" sz="180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937554A-F5F5-6442-507B-AD67CE488FB0}"/>
              </a:ext>
            </a:extLst>
          </p:cNvPr>
          <p:cNvSpPr txBox="1"/>
          <p:nvPr/>
        </p:nvSpPr>
        <p:spPr>
          <a:xfrm>
            <a:off x="485341" y="5154658"/>
            <a:ext cx="1828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1</a:t>
            </a:r>
            <a:r>
              <a:rPr lang="en-DE" sz="1800"/>
              <a:t>92.168.127.10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FB7A0D-2EDA-3B25-86A3-AFD03C08E860}"/>
              </a:ext>
            </a:extLst>
          </p:cNvPr>
          <p:cNvSpPr txBox="1"/>
          <p:nvPr/>
        </p:nvSpPr>
        <p:spPr>
          <a:xfrm>
            <a:off x="552450" y="1343578"/>
            <a:ext cx="10277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b="1"/>
              <a:t>GOAL</a:t>
            </a:r>
            <a:r>
              <a:rPr lang="en-DE"/>
              <a:t>: </a:t>
            </a:r>
            <a:r>
              <a:rPr lang="en-US"/>
              <a:t>Participants will create a Port-based ACL in </a:t>
            </a:r>
            <a:r>
              <a:rPr lang="en-DE"/>
              <a:t>RKS-G4028-L3</a:t>
            </a:r>
            <a:r>
              <a:rPr lang="en-US"/>
              <a:t> and control ICMP (ping) and HTTPS access to the switch using rule order.</a:t>
            </a:r>
            <a:endParaRPr lang="en-DE" sz="1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8250F-F49C-B4EF-ECC3-A53ED8E2E5B2}"/>
              </a:ext>
            </a:extLst>
          </p:cNvPr>
          <p:cNvSpPr txBox="1"/>
          <p:nvPr/>
        </p:nvSpPr>
        <p:spPr>
          <a:xfrm>
            <a:off x="949636" y="2972405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1/1</a:t>
            </a:r>
            <a:endParaRPr lang="en-DE" sz="1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53C7A5-95AD-9939-C3FB-E8104C822A32}"/>
              </a:ext>
            </a:extLst>
          </p:cNvPr>
          <p:cNvSpPr txBox="1"/>
          <p:nvPr/>
        </p:nvSpPr>
        <p:spPr>
          <a:xfrm>
            <a:off x="3781096" y="2972405"/>
            <a:ext cx="616777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/>
              <a:t>1/</a:t>
            </a:r>
            <a:r>
              <a:rPr lang="en-DE" sz="180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00A38-7E8D-0A9E-6E1E-B68AF21D72C5}"/>
              </a:ext>
            </a:extLst>
          </p:cNvPr>
          <p:cNvSpPr txBox="1"/>
          <p:nvPr/>
        </p:nvSpPr>
        <p:spPr>
          <a:xfrm>
            <a:off x="5614462" y="2836767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Requirements (Success Criteria)</a:t>
            </a:r>
            <a:endParaRPr lang="en-US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PC-B can open the switch Web UI via HTTPS </a:t>
            </a:r>
            <a:r>
              <a:rPr lang="en-DE" altLang="en-DE" i="1">
                <a:latin typeface="Arial" panose="020B0604020202020204" pitchFamily="34" charset="0"/>
              </a:rPr>
              <a:t>(TCP/443 → 192.168.127.253)</a:t>
            </a: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PC-B can ping the switch </a:t>
            </a:r>
            <a:r>
              <a:rPr lang="en-DE" altLang="en-DE" i="1">
                <a:latin typeface="Arial" panose="020B0604020202020204" pitchFamily="34" charset="0"/>
              </a:rPr>
              <a:t>(ICMP → 192.168.127.253)</a:t>
            </a: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PC-A can access the switch via SSH </a:t>
            </a:r>
            <a:r>
              <a:rPr lang="en-DE" altLang="en-DE" i="1">
                <a:latin typeface="Arial" panose="020B0604020202020204" pitchFamily="34" charset="0"/>
              </a:rPr>
              <a:t>(TCP/22 → 192.168.127.253)</a:t>
            </a:r>
            <a:endParaRPr lang="en-DE" altLang="en-DE"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DE" altLang="en-DE">
                <a:latin typeface="Arial" panose="020B0604020202020204" pitchFamily="34" charset="0"/>
              </a:rPr>
              <a:t>PC-A can ping the switch </a:t>
            </a:r>
            <a:r>
              <a:rPr lang="en-DE" altLang="en-DE" i="1">
                <a:latin typeface="Arial" panose="020B0604020202020204" pitchFamily="34" charset="0"/>
              </a:rPr>
              <a:t>(ICMP → 192.168.127.253)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b="1"/>
              <a:t>All other traffic is denied</a:t>
            </a:r>
            <a:r>
              <a:rPr lang="en-US"/>
              <a:t> </a:t>
            </a:r>
            <a:endParaRPr lang="en-DE" altLang="en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1846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C77C8-7F11-83CF-0A39-4329EFB0C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137E-A608-9C59-5B1B-E17FFA9CA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537" y="206051"/>
            <a:ext cx="10518658" cy="623967"/>
          </a:xfrm>
        </p:spPr>
        <p:txBody>
          <a:bodyPr>
            <a:normAutofit/>
          </a:bodyPr>
          <a:lstStyle/>
          <a:p>
            <a:r>
              <a:rPr lang="en-DE" altLang="en-US" sz="3200"/>
              <a:t>Syslog over </a:t>
            </a:r>
            <a:r>
              <a:rPr lang="en-DE" altLang="en-US" sz="3200" err="1"/>
              <a:t>TLSHands</a:t>
            </a:r>
            <a:r>
              <a:rPr lang="en-DE" altLang="en-US" sz="3200"/>
              <a:t> </a:t>
            </a:r>
            <a:r>
              <a:rPr lang="en-DE" altLang="zh-TW" sz="3200"/>
              <a:t>– </a:t>
            </a:r>
            <a:r>
              <a:rPr lang="en-DE" altLang="en-US" sz="3200"/>
              <a:t>on</a:t>
            </a:r>
            <a:endParaRPr 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1AF6383-5F10-62E7-69A9-B96B33D42FD2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4520AE-BF65-9172-201E-2B0D31F5E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052" y="2475615"/>
            <a:ext cx="4352415" cy="465587"/>
          </a:xfrm>
          <a:prstGeom prst="rect">
            <a:avLst/>
          </a:prstGeom>
        </p:spPr>
      </p:pic>
      <p:pic>
        <p:nvPicPr>
          <p:cNvPr id="1038" name="Picture 14" descr="Laptop Bilder - Kostenloser Download auf Freepik">
            <a:extLst>
              <a:ext uri="{FF2B5EF4-FFF2-40B4-BE49-F238E27FC236}">
                <a16:creationId xmlns:a16="http://schemas.microsoft.com/office/drawing/2014/main" id="{44AFFBA4-8842-1CA3-D57C-3F96DFE33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121" y="733770"/>
            <a:ext cx="2470924" cy="154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4763016-CD8F-3BDF-011F-D82A4515BD8E}"/>
              </a:ext>
            </a:extLst>
          </p:cNvPr>
          <p:cNvCxnSpPr>
            <a:cxnSpLocks/>
          </p:cNvCxnSpPr>
          <p:nvPr/>
        </p:nvCxnSpPr>
        <p:spPr>
          <a:xfrm flipH="1">
            <a:off x="6159671" y="1976248"/>
            <a:ext cx="1" cy="4993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06C6233-76BB-70DB-D99A-3CFB89D8259B}"/>
              </a:ext>
            </a:extLst>
          </p:cNvPr>
          <p:cNvSpPr txBox="1"/>
          <p:nvPr/>
        </p:nvSpPr>
        <p:spPr>
          <a:xfrm>
            <a:off x="5513437" y="1135362"/>
            <a:ext cx="1292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err="1"/>
              <a:t>Rsyslog</a:t>
            </a:r>
            <a:r>
              <a:rPr lang="en-DE"/>
              <a:t> Server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33C51-B56E-C61B-B555-5036DC34D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94" y="4795813"/>
            <a:ext cx="1036373" cy="1108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E09972-1FBF-59C5-8C7A-538E8E1C7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945" y="4795813"/>
            <a:ext cx="1036373" cy="1108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8D17DE-B20A-9CC4-4551-7C365A3D3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597" y="4795812"/>
            <a:ext cx="1036373" cy="11086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FBC351AA-83DD-7703-BDBF-3FA0EC114089}"/>
              </a:ext>
            </a:extLst>
          </p:cNvPr>
          <p:cNvSpPr/>
          <p:nvPr/>
        </p:nvSpPr>
        <p:spPr>
          <a:xfrm>
            <a:off x="6614808" y="4795812"/>
            <a:ext cx="77821" cy="8952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2EA965F-55F0-44C2-7636-0A21CE68C16E}"/>
              </a:ext>
            </a:extLst>
          </p:cNvPr>
          <p:cNvSpPr/>
          <p:nvPr/>
        </p:nvSpPr>
        <p:spPr>
          <a:xfrm>
            <a:off x="7333224" y="4795810"/>
            <a:ext cx="77821" cy="8952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B2781F8-959F-FBFB-9515-6EFE1AE7431A}"/>
              </a:ext>
            </a:extLst>
          </p:cNvPr>
          <p:cNvSpPr/>
          <p:nvPr/>
        </p:nvSpPr>
        <p:spPr>
          <a:xfrm>
            <a:off x="6942428" y="4795811"/>
            <a:ext cx="77821" cy="8952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EF85258-66B3-FC13-685F-F1691CD24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313" y="4792677"/>
            <a:ext cx="1036373" cy="1108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6489182-AC1D-A064-147C-8638BB020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100" y="4792677"/>
            <a:ext cx="1036373" cy="11086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C76D376-CF81-E7FD-AF2B-3A8FD1C52DA1}"/>
              </a:ext>
            </a:extLst>
          </p:cNvPr>
          <p:cNvSpPr txBox="1"/>
          <p:nvPr/>
        </p:nvSpPr>
        <p:spPr>
          <a:xfrm>
            <a:off x="3126371" y="4803700"/>
            <a:ext cx="1473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 </a:t>
            </a:r>
            <a:r>
              <a:rPr lang="en-DE" sz="1200"/>
              <a:t>RKS-G4028-L3</a:t>
            </a:r>
          </a:p>
          <a:p>
            <a:pPr algn="ctr"/>
            <a:r>
              <a:rPr lang="en-DE" sz="1200"/>
              <a:t>Group2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5FF0A0-D5E6-38FD-9C6E-48435724AF63}"/>
              </a:ext>
            </a:extLst>
          </p:cNvPr>
          <p:cNvSpPr txBox="1"/>
          <p:nvPr/>
        </p:nvSpPr>
        <p:spPr>
          <a:xfrm>
            <a:off x="1461722" y="4785044"/>
            <a:ext cx="1473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 </a:t>
            </a:r>
            <a:r>
              <a:rPr lang="en-DE" sz="1200"/>
              <a:t>RKS-G4028-L3</a:t>
            </a:r>
          </a:p>
          <a:p>
            <a:pPr algn="ctr"/>
            <a:r>
              <a:rPr lang="en-DE" sz="1200"/>
              <a:t>Group1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919705-10BF-A85D-1908-911F63A390AE}"/>
              </a:ext>
            </a:extLst>
          </p:cNvPr>
          <p:cNvSpPr txBox="1"/>
          <p:nvPr/>
        </p:nvSpPr>
        <p:spPr>
          <a:xfrm>
            <a:off x="5016679" y="4803700"/>
            <a:ext cx="1473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 </a:t>
            </a:r>
            <a:r>
              <a:rPr lang="en-DE" sz="1200"/>
              <a:t>RKS-G4028-L3</a:t>
            </a:r>
          </a:p>
          <a:p>
            <a:pPr algn="ctr"/>
            <a:r>
              <a:rPr lang="en-DE" sz="1200"/>
              <a:t>Group3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7FF207E-A230-699D-8179-913350FCC03E}"/>
              </a:ext>
            </a:extLst>
          </p:cNvPr>
          <p:cNvSpPr txBox="1"/>
          <p:nvPr/>
        </p:nvSpPr>
        <p:spPr>
          <a:xfrm>
            <a:off x="7899688" y="4848108"/>
            <a:ext cx="1473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 </a:t>
            </a:r>
            <a:r>
              <a:rPr lang="en-DE" sz="1200"/>
              <a:t>RKS-G4028-L3</a:t>
            </a:r>
          </a:p>
          <a:p>
            <a:pPr algn="ctr"/>
            <a:r>
              <a:rPr lang="en-DE" sz="1200"/>
              <a:t>Group17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75A902-A47D-77BF-7E57-2B5B36CF48B4}"/>
              </a:ext>
            </a:extLst>
          </p:cNvPr>
          <p:cNvSpPr txBox="1"/>
          <p:nvPr/>
        </p:nvSpPr>
        <p:spPr>
          <a:xfrm>
            <a:off x="9841652" y="4840570"/>
            <a:ext cx="1473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/>
              <a:t> </a:t>
            </a:r>
            <a:r>
              <a:rPr lang="en-DE" sz="1200"/>
              <a:t>RKS-G4028-L3</a:t>
            </a:r>
          </a:p>
          <a:p>
            <a:pPr algn="ctr"/>
            <a:r>
              <a:rPr lang="en-DE" sz="1200"/>
              <a:t>Group18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B40D93-FA48-95EE-1302-7BBCF9AFD8C7}"/>
              </a:ext>
            </a:extLst>
          </p:cNvPr>
          <p:cNvCxnSpPr>
            <a:cxnSpLocks/>
          </p:cNvCxnSpPr>
          <p:nvPr/>
        </p:nvCxnSpPr>
        <p:spPr>
          <a:xfrm flipH="1">
            <a:off x="2160617" y="2859932"/>
            <a:ext cx="2856062" cy="1925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2C7D555-8C19-4C52-C950-428CD27F106B}"/>
              </a:ext>
            </a:extLst>
          </p:cNvPr>
          <p:cNvCxnSpPr>
            <a:cxnSpLocks/>
          </p:cNvCxnSpPr>
          <p:nvPr/>
        </p:nvCxnSpPr>
        <p:spPr>
          <a:xfrm flipH="1">
            <a:off x="3862985" y="2859932"/>
            <a:ext cx="1516411" cy="19009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5A7B59E-FE08-430D-FCBA-555E226731E9}"/>
              </a:ext>
            </a:extLst>
          </p:cNvPr>
          <p:cNvCxnSpPr>
            <a:cxnSpLocks/>
          </p:cNvCxnSpPr>
          <p:nvPr/>
        </p:nvCxnSpPr>
        <p:spPr>
          <a:xfrm flipH="1">
            <a:off x="5753294" y="2859932"/>
            <a:ext cx="341991" cy="1939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9F4EDBA-EB65-DD19-4D9D-D8107EB20B64}"/>
              </a:ext>
            </a:extLst>
          </p:cNvPr>
          <p:cNvCxnSpPr>
            <a:cxnSpLocks/>
          </p:cNvCxnSpPr>
          <p:nvPr/>
        </p:nvCxnSpPr>
        <p:spPr>
          <a:xfrm>
            <a:off x="6981338" y="2859932"/>
            <a:ext cx="1654965" cy="1918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238AF52-419C-9B91-D105-8D2F2726B434}"/>
              </a:ext>
            </a:extLst>
          </p:cNvPr>
          <p:cNvCxnSpPr>
            <a:cxnSpLocks/>
            <a:endCxn id="22" idx="0"/>
          </p:cNvCxnSpPr>
          <p:nvPr/>
        </p:nvCxnSpPr>
        <p:spPr>
          <a:xfrm>
            <a:off x="8070693" y="2859932"/>
            <a:ext cx="2493594" cy="19327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C1B018C4-C0D1-4C44-2026-E12BF6DFA52D}"/>
              </a:ext>
            </a:extLst>
          </p:cNvPr>
          <p:cNvSpPr txBox="1"/>
          <p:nvPr/>
        </p:nvSpPr>
        <p:spPr>
          <a:xfrm>
            <a:off x="4874233" y="2492827"/>
            <a:ext cx="2602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DE" b="1">
                <a:solidFill>
                  <a:srgbClr val="FF0000"/>
                </a:solidFill>
              </a:rPr>
              <a:t>CENTRAL SWITCH</a:t>
            </a:r>
            <a:r>
              <a:rPr lang="tr-TR" b="1">
                <a:solidFill>
                  <a:srgbClr val="FF0000"/>
                </a:solidFill>
              </a:rPr>
              <a:t> </a:t>
            </a:r>
            <a:endParaRPr lang="en-DE" sz="1200" b="1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E45C72-E4DD-FFD5-570A-E35B5F059044}"/>
              </a:ext>
            </a:extLst>
          </p:cNvPr>
          <p:cNvSpPr txBox="1"/>
          <p:nvPr/>
        </p:nvSpPr>
        <p:spPr>
          <a:xfrm>
            <a:off x="483054" y="1598452"/>
            <a:ext cx="335512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/>
              <a:t>Requirements (Success Criteria)</a:t>
            </a:r>
            <a:endParaRPr lang="en-US"/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DE">
                <a:latin typeface="Arial" panose="020B0604020202020204" pitchFamily="34" charset="0"/>
              </a:rPr>
              <a:t>The logs should appear on the </a:t>
            </a:r>
            <a:r>
              <a:rPr lang="en-US" altLang="en-DE" err="1">
                <a:latin typeface="Arial" panose="020B0604020202020204" pitchFamily="34" charset="0"/>
              </a:rPr>
              <a:t>rsyslog</a:t>
            </a:r>
            <a:r>
              <a:rPr lang="en-US" altLang="en-DE">
                <a:latin typeface="Arial" panose="020B0604020202020204" pitchFamily="34" charset="0"/>
              </a:rPr>
              <a:t> server based on the IP address of your switch.</a:t>
            </a:r>
            <a:endParaRPr lang="en-DE" altLang="en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8093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021DD-BEAC-F75A-A418-BCC28B9F9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9562B6E2-CCA7-8C7A-FD58-5D918995E167}"/>
              </a:ext>
            </a:extLst>
          </p:cNvPr>
          <p:cNvSpPr/>
          <p:nvPr/>
        </p:nvSpPr>
        <p:spPr>
          <a:xfrm>
            <a:off x="8283920" y="6068430"/>
            <a:ext cx="3823085" cy="4551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400" b="0" i="0" u="none" strike="noStrike" kern="1200" cap="none" spc="0" normalizeH="0" baseline="0" noProof="0">
              <a:ln>
                <a:noFill/>
              </a:ln>
              <a:solidFill>
                <a:srgbClr val="A02B93"/>
              </a:solidFill>
              <a:effectLst/>
              <a:uLnTx/>
              <a:uFillTx/>
              <a:latin typeface="Calibri" panose="020F0502020204030204" pitchFamily="34" charset="0"/>
              <a:ea typeface="新細明體" panose="02020500000000000000" pitchFamily="18" charset="-120"/>
              <a:cs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7F8C8F-7C58-1948-8CFF-D3A8686C774B}"/>
              </a:ext>
            </a:extLst>
          </p:cNvPr>
          <p:cNvSpPr txBox="1">
            <a:spLocks/>
          </p:cNvSpPr>
          <p:nvPr/>
        </p:nvSpPr>
        <p:spPr>
          <a:xfrm>
            <a:off x="552450" y="378619"/>
            <a:ext cx="110871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lang="en-US" altLang="zh-TW" sz="3200"/>
              <a:t>S</a:t>
            </a:r>
            <a:r>
              <a:rPr lang="en-DE" altLang="zh-TW" sz="3200" err="1"/>
              <a:t>yslog</a:t>
            </a:r>
            <a:r>
              <a:rPr lang="en-DE" altLang="zh-TW" sz="3200"/>
              <a:t> over TLS – Hands ON</a:t>
            </a:r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D6C634A-9E2C-694A-A2D3-81656C273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653807"/>
              </p:ext>
            </p:extLst>
          </p:nvPr>
        </p:nvGraphicFramePr>
        <p:xfrm>
          <a:off x="1666149" y="1334292"/>
          <a:ext cx="8859701" cy="4896360"/>
        </p:xfrm>
        <a:graphic>
          <a:graphicData uri="http://schemas.openxmlformats.org/drawingml/2006/table">
            <a:tbl>
              <a:tblPr/>
              <a:tblGrid>
                <a:gridCol w="874711">
                  <a:extLst>
                    <a:ext uri="{9D8B030D-6E8A-4147-A177-3AD203B41FA5}">
                      <a16:colId xmlns:a16="http://schemas.microsoft.com/office/drawing/2014/main" val="2941904394"/>
                    </a:ext>
                  </a:extLst>
                </a:gridCol>
                <a:gridCol w="1680139">
                  <a:extLst>
                    <a:ext uri="{9D8B030D-6E8A-4147-A177-3AD203B41FA5}">
                      <a16:colId xmlns:a16="http://schemas.microsoft.com/office/drawing/2014/main" val="3526299911"/>
                    </a:ext>
                  </a:extLst>
                </a:gridCol>
                <a:gridCol w="874711">
                  <a:extLst>
                    <a:ext uri="{9D8B030D-6E8A-4147-A177-3AD203B41FA5}">
                      <a16:colId xmlns:a16="http://schemas.microsoft.com/office/drawing/2014/main" val="4188104173"/>
                    </a:ext>
                  </a:extLst>
                </a:gridCol>
                <a:gridCol w="1671479">
                  <a:extLst>
                    <a:ext uri="{9D8B030D-6E8A-4147-A177-3AD203B41FA5}">
                      <a16:colId xmlns:a16="http://schemas.microsoft.com/office/drawing/2014/main" val="2341640770"/>
                    </a:ext>
                  </a:extLst>
                </a:gridCol>
                <a:gridCol w="1671479">
                  <a:extLst>
                    <a:ext uri="{9D8B030D-6E8A-4147-A177-3AD203B41FA5}">
                      <a16:colId xmlns:a16="http://schemas.microsoft.com/office/drawing/2014/main" val="1831140348"/>
                    </a:ext>
                  </a:extLst>
                </a:gridCol>
                <a:gridCol w="987298">
                  <a:extLst>
                    <a:ext uri="{9D8B030D-6E8A-4147-A177-3AD203B41FA5}">
                      <a16:colId xmlns:a16="http://schemas.microsoft.com/office/drawing/2014/main" val="4127737570"/>
                    </a:ext>
                  </a:extLst>
                </a:gridCol>
                <a:gridCol w="1099884">
                  <a:extLst>
                    <a:ext uri="{9D8B030D-6E8A-4147-A177-3AD203B41FA5}">
                      <a16:colId xmlns:a16="http://schemas.microsoft.com/office/drawing/2014/main" val="1105728820"/>
                    </a:ext>
                  </a:extLst>
                </a:gridCol>
              </a:tblGrid>
              <a:tr h="232776"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ID​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Model​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Table​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Group​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IP​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User​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Password​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3994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62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12909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718104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63673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192.168.127.104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388105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3​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192.168.127.105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225454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192.168.127.106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0572757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192.168.127.107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787971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192.168.127.108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51906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5​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192.168.127.109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081271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192.168.127.110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264484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6​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112197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4638326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7​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401715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192.168.127.114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7147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8​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192.168.127.115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495261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192.168.127.116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2883720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9​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192.168.127.117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187716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192.168.127.118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85710"/>
                  </a:ext>
                </a:extLst>
              </a:tr>
              <a:tr h="232776"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10​</a:t>
                      </a:r>
                      <a:endParaRPr lang="en-US" sz="1500" b="1" i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8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RKS-G4028-L3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950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192.168.127.119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admin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moxa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0291"/>
                  </a:ext>
                </a:extLst>
              </a:tr>
              <a:tr h="232776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425"/>
                        </a:lnSpc>
                        <a:buNone/>
                      </a:pPr>
                      <a:r>
                        <a:rPr lang="en-US" sz="900" b="1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192.168.127.120</a:t>
                      </a:r>
                      <a:r>
                        <a:rPr lang="en-US" sz="900" b="0" i="0">
                          <a:solidFill>
                            <a:srgbClr val="090A0F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US" sz="1500" b="0" i="0">
                        <a:solidFill>
                          <a:srgbClr val="090A0F"/>
                        </a:solidFill>
                        <a:effectLst/>
                      </a:endParaRPr>
                    </a:p>
                  </a:txBody>
                  <a:tcPr marL="73837" marR="73837" marT="36919" marB="36919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D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031053"/>
                  </a:ext>
                </a:extLst>
              </a:tr>
            </a:tbl>
          </a:graphicData>
        </a:graphic>
      </p:graphicFrame>
      <p:sp>
        <p:nvSpPr>
          <p:cNvPr id="10" name="Rectangle 3">
            <a:extLst>
              <a:ext uri="{FF2B5EF4-FFF2-40B4-BE49-F238E27FC236}">
                <a16:creationId xmlns:a16="http://schemas.microsoft.com/office/drawing/2014/main" id="{7A1E7728-1AA5-1C36-AE33-55E990889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350" y="15525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DE" altLang="en-DE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DE" altLang="en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3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7D358-ABD7-163B-C0D4-55A1E8F4E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D0933BA-886C-B65C-455F-BA60D2CD7203}"/>
              </a:ext>
            </a:extLst>
          </p:cNvPr>
          <p:cNvSpPr/>
          <p:nvPr/>
        </p:nvSpPr>
        <p:spPr>
          <a:xfrm>
            <a:off x="8283637" y="6068088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863DE9B-86DB-F02C-DDDE-F7466D56F39B}"/>
              </a:ext>
            </a:extLst>
          </p:cNvPr>
          <p:cNvSpPr/>
          <p:nvPr/>
        </p:nvSpPr>
        <p:spPr>
          <a:xfrm>
            <a:off x="595847" y="1362036"/>
            <a:ext cx="5164904" cy="1770765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r>
              <a:rPr lang="tr-TR" b="1">
                <a:solidFill>
                  <a:srgbClr val="FFFF00"/>
                </a:solidFill>
              </a:rPr>
              <a:t>Where</a:t>
            </a:r>
            <a:r>
              <a:rPr lang="en-US" b="1">
                <a:solidFill>
                  <a:srgbClr val="FFFF00"/>
                </a:solidFill>
              </a:rPr>
              <a:t> does MACsec </a:t>
            </a:r>
            <a:r>
              <a:rPr lang="tr-TR" b="1">
                <a:solidFill>
                  <a:srgbClr val="FFFF00"/>
                </a:solidFill>
              </a:rPr>
              <a:t>work</a:t>
            </a:r>
            <a:r>
              <a:rPr lang="en-US" b="1">
                <a:solidFill>
                  <a:srgbClr val="FFFF00"/>
                </a:solidFill>
              </a:rPr>
              <a:t>?</a:t>
            </a:r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marL="342832" indent="-342832" algn="ctr">
              <a:buFont typeface="Wingdings" panose="05000000000000000000" pitchFamily="2" charset="2"/>
              <a:buChar char="ü"/>
            </a:pPr>
            <a:r>
              <a:rPr lang="tr-TR"/>
              <a:t>Works at Layer 2 (Data Link Layer)</a:t>
            </a:r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en-US" b="1"/>
          </a:p>
          <a:p>
            <a:pPr algn="ctr"/>
            <a:endParaRPr lang="en-DE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0C3F0CA-BC7E-6F5D-7BF8-7A6112B7C691}"/>
              </a:ext>
            </a:extLst>
          </p:cNvPr>
          <p:cNvSpPr/>
          <p:nvPr/>
        </p:nvSpPr>
        <p:spPr>
          <a:xfrm>
            <a:off x="595847" y="4337572"/>
            <a:ext cx="5164904" cy="183484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r>
              <a:rPr lang="tr-TR" b="1">
                <a:solidFill>
                  <a:srgbClr val="FFFF00"/>
                </a:solidFill>
              </a:rPr>
              <a:t>Who uses MACsec?</a:t>
            </a: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marL="342231" indent="-342231" algn="ctr">
              <a:buFont typeface="Wingdings" panose="05000000000000000000" pitchFamily="2" charset="2"/>
              <a:buChar char="ü"/>
            </a:pPr>
            <a:r>
              <a:rPr lang="tr-TR" err="1">
                <a:ea typeface="+mn-lt"/>
                <a:cs typeface="+mn-lt"/>
              </a:rPr>
              <a:t>Users</a:t>
            </a:r>
            <a:r>
              <a:rPr lang="tr-TR">
                <a:ea typeface="+mn-lt"/>
                <a:cs typeface="+mn-lt"/>
              </a:rPr>
              <a:t> </a:t>
            </a:r>
            <a:r>
              <a:rPr lang="tr-TR" err="1">
                <a:ea typeface="+mn-lt"/>
                <a:cs typeface="+mn-lt"/>
              </a:rPr>
              <a:t>who</a:t>
            </a:r>
            <a:r>
              <a:rPr lang="tr-TR">
                <a:ea typeface="+mn-lt"/>
                <a:cs typeface="+mn-lt"/>
              </a:rPr>
              <a:t> </a:t>
            </a:r>
            <a:r>
              <a:rPr lang="tr-TR" err="1">
                <a:ea typeface="+mn-lt"/>
                <a:cs typeface="+mn-lt"/>
              </a:rPr>
              <a:t>want</a:t>
            </a:r>
            <a:r>
              <a:rPr lang="tr-TR">
                <a:ea typeface="+mn-lt"/>
                <a:cs typeface="+mn-lt"/>
              </a:rPr>
              <a:t> </a:t>
            </a:r>
            <a:r>
              <a:rPr lang="tr-TR" err="1">
                <a:ea typeface="+mn-lt"/>
                <a:cs typeface="+mn-lt"/>
              </a:rPr>
              <a:t>to</a:t>
            </a:r>
            <a:r>
              <a:rPr lang="tr-TR">
                <a:ea typeface="+mn-lt"/>
                <a:cs typeface="+mn-lt"/>
              </a:rPr>
              <a:t> </a:t>
            </a:r>
            <a:r>
              <a:rPr lang="tr-TR" err="1">
                <a:ea typeface="+mn-lt"/>
                <a:cs typeface="+mn-lt"/>
              </a:rPr>
              <a:t>enhance</a:t>
            </a:r>
            <a:r>
              <a:rPr lang="tr-TR">
                <a:ea typeface="+mn-lt"/>
                <a:cs typeface="+mn-lt"/>
              </a:rPr>
              <a:t> </a:t>
            </a:r>
            <a:r>
              <a:rPr lang="tr-TR" err="1">
                <a:ea typeface="+mn-lt"/>
                <a:cs typeface="+mn-lt"/>
              </a:rPr>
              <a:t>their</a:t>
            </a:r>
            <a:r>
              <a:rPr lang="tr-TR">
                <a:ea typeface="+mn-lt"/>
                <a:cs typeface="+mn-lt"/>
              </a:rPr>
              <a:t> network </a:t>
            </a:r>
            <a:r>
              <a:rPr lang="tr-TR" err="1">
                <a:ea typeface="+mn-lt"/>
                <a:cs typeface="+mn-lt"/>
              </a:rPr>
              <a:t>security</a:t>
            </a:r>
            <a:r>
              <a:rPr lang="tr-TR">
                <a:ea typeface="+mn-lt"/>
                <a:cs typeface="+mn-lt"/>
              </a:rPr>
              <a:t>.</a:t>
            </a:r>
            <a:endParaRPr lang="tr-TR" sz="1850">
              <a:ea typeface="+mn-lt"/>
              <a:cs typeface="+mn-lt"/>
            </a:endParaRPr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en-US" b="1"/>
          </a:p>
          <a:p>
            <a:pPr algn="ctr"/>
            <a:endParaRPr lang="en-DE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1CF2C95-291D-10B7-615F-2265F2639E3A}"/>
              </a:ext>
            </a:extLst>
          </p:cNvPr>
          <p:cNvSpPr/>
          <p:nvPr/>
        </p:nvSpPr>
        <p:spPr>
          <a:xfrm>
            <a:off x="6429195" y="2921746"/>
            <a:ext cx="5397694" cy="183484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algn="ctr"/>
            <a:r>
              <a:rPr lang="tr-TR" b="1">
                <a:solidFill>
                  <a:schemeClr val="bg2">
                    <a:lumMod val="10000"/>
                  </a:schemeClr>
                </a:solidFill>
              </a:rPr>
              <a:t>Why is MACsec important?</a:t>
            </a:r>
          </a:p>
          <a:p>
            <a:pPr algn="ctr"/>
            <a:endParaRPr lang="tr-TR" b="1">
              <a:solidFill>
                <a:srgbClr val="FFFF00"/>
              </a:solidFill>
            </a:endParaRPr>
          </a:p>
          <a:p>
            <a:pPr marL="342832" indent="-342832">
              <a:buFont typeface="Wingdings" panose="05000000000000000000" pitchFamily="2" charset="2"/>
              <a:buChar char="ü"/>
            </a:pPr>
            <a:r>
              <a:rPr lang="tr-TR" b="1">
                <a:solidFill>
                  <a:schemeClr val="bg2">
                    <a:lumMod val="10000"/>
                  </a:schemeClr>
                </a:solidFill>
              </a:rPr>
              <a:t>Stops hackers from eavesdropping and tampering.</a:t>
            </a:r>
          </a:p>
          <a:p>
            <a:pPr marL="342832" indent="-342832">
              <a:buFont typeface="Wingdings" panose="05000000000000000000" pitchFamily="2" charset="2"/>
              <a:buChar char="ü"/>
            </a:pPr>
            <a:r>
              <a:rPr lang="tr-TR" b="1">
                <a:solidFill>
                  <a:schemeClr val="bg2">
                    <a:lumMod val="10000"/>
                  </a:schemeClr>
                </a:solidFill>
              </a:rPr>
              <a:t>Helps meet security rules and standards.</a:t>
            </a:r>
          </a:p>
          <a:p>
            <a:pPr algn="ctr"/>
            <a:endParaRPr lang="tr-TR" b="1"/>
          </a:p>
          <a:p>
            <a:pPr algn="ctr"/>
            <a:endParaRPr lang="tr-TR" b="1"/>
          </a:p>
          <a:p>
            <a:endParaRPr lang="tr-TR" b="1"/>
          </a:p>
          <a:p>
            <a:endParaRPr lang="tr-TR" b="1"/>
          </a:p>
          <a:p>
            <a:pPr algn="ctr"/>
            <a:endParaRPr lang="tr-TR" b="1"/>
          </a:p>
          <a:p>
            <a:pPr algn="ctr"/>
            <a:endParaRPr lang="tr-TR" b="1"/>
          </a:p>
          <a:p>
            <a:pPr algn="ctr"/>
            <a:endParaRPr lang="en-US" b="1"/>
          </a:p>
          <a:p>
            <a:pPr algn="ctr"/>
            <a:endParaRPr lang="en-DE"/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F2E42498-32EC-E3CB-0038-B3C10C1BD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12" y="220706"/>
            <a:ext cx="10979634" cy="92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rtlCol="0" anchor="ctr" anchorCtr="0" compatLnSpc="1">
            <a:prstTxWarp prst="textNoShape">
              <a:avLst/>
            </a:prstTxWarp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en-DE" altLang="en-DE">
                <a:latin typeface="Arial"/>
                <a:cs typeface="Arial"/>
              </a:rPr>
              <a:t>MACsec Overview: Function, Users, and Benefits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kumimoji="0" lang="en-DE" altLang="en-DE" sz="18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21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5AF1E1-E7C3-A6F8-7BA4-4E8B3E2F1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MACsec in Action: Preventing Packet Sniffing and MitM Attacks</a:t>
            </a:r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65E4D9A-5B93-CDF2-4BFD-B332DEE25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283" y="2553387"/>
            <a:ext cx="7632299" cy="358618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1E2B142-48EA-5DE2-1D45-6E7F4DAD493C}"/>
              </a:ext>
            </a:extLst>
          </p:cNvPr>
          <p:cNvSpPr txBox="1"/>
          <p:nvPr/>
        </p:nvSpPr>
        <p:spPr>
          <a:xfrm>
            <a:off x="4161331" y="1538087"/>
            <a:ext cx="6096248" cy="37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>
                <a:solidFill>
                  <a:srgbClr val="333333"/>
                </a:solidFill>
                <a:latin typeface="-apple-system"/>
              </a:rPr>
              <a:t>Man-in-the-Middle (MitM) </a:t>
            </a:r>
            <a:endParaRPr lang="zh-TW" altLang="en-US" b="1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D20C024-D8C5-0B3D-C032-448F5A9752F7}"/>
              </a:ext>
            </a:extLst>
          </p:cNvPr>
          <p:cNvSpPr txBox="1"/>
          <p:nvPr/>
        </p:nvSpPr>
        <p:spPr>
          <a:xfrm>
            <a:off x="4161331" y="2062687"/>
            <a:ext cx="6096248" cy="37955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rgbClr val="333333"/>
                </a:solidFill>
                <a:effectLst/>
                <a:latin typeface="-apple-system"/>
              </a:defRPr>
            </a:lvl1pPr>
          </a:lstStyle>
          <a:p>
            <a:r>
              <a:rPr lang="en-US" altLang="zh-TW" b="1"/>
              <a:t>Packet Sniffing </a:t>
            </a:r>
            <a:endParaRPr lang="zh-TW" altLang="en-US" b="1"/>
          </a:p>
        </p:txBody>
      </p:sp>
      <p:sp>
        <p:nvSpPr>
          <p:cNvPr id="10" name="禁止標誌 9">
            <a:extLst>
              <a:ext uri="{FF2B5EF4-FFF2-40B4-BE49-F238E27FC236}">
                <a16:creationId xmlns:a16="http://schemas.microsoft.com/office/drawing/2014/main" id="{7E95B87E-43D0-74A7-3DB5-09641A2EFE82}"/>
              </a:ext>
            </a:extLst>
          </p:cNvPr>
          <p:cNvSpPr>
            <a:spLocks noChangeAspect="1"/>
          </p:cNvSpPr>
          <p:nvPr/>
        </p:nvSpPr>
        <p:spPr>
          <a:xfrm>
            <a:off x="3823935" y="1555695"/>
            <a:ext cx="345657" cy="345657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2" name="禁止標誌 11">
            <a:extLst>
              <a:ext uri="{FF2B5EF4-FFF2-40B4-BE49-F238E27FC236}">
                <a16:creationId xmlns:a16="http://schemas.microsoft.com/office/drawing/2014/main" id="{A26E54F4-44FD-F597-5E5E-903F46B9FE31}"/>
              </a:ext>
            </a:extLst>
          </p:cNvPr>
          <p:cNvSpPr>
            <a:spLocks noChangeAspect="1"/>
          </p:cNvSpPr>
          <p:nvPr/>
        </p:nvSpPr>
        <p:spPr>
          <a:xfrm>
            <a:off x="3823935" y="2062686"/>
            <a:ext cx="345657" cy="345657"/>
          </a:xfrm>
          <a:prstGeom prst="noSmoking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668359F-BB63-5B15-88E1-945BFC346679}"/>
              </a:ext>
            </a:extLst>
          </p:cNvPr>
          <p:cNvSpPr txBox="1"/>
          <p:nvPr/>
        </p:nvSpPr>
        <p:spPr>
          <a:xfrm>
            <a:off x="5547393" y="6127633"/>
            <a:ext cx="6560538" cy="2461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r">
              <a:defRPr sz="1000">
                <a:solidFill>
                  <a:srgbClr val="172B4D"/>
                </a:solidFill>
                <a:effectLst/>
                <a:latin typeface="Aptos" panose="020B0004020202020204" pitchFamily="34" charset="0"/>
              </a:defRPr>
            </a:lvl1pPr>
          </a:lstStyle>
          <a:p>
            <a:r>
              <a:rPr lang="en-US" altLang="zh-TW"/>
              <a:t>Source: </a:t>
            </a:r>
            <a:r>
              <a:rPr lang="en-US" altLang="zh-TW">
                <a:hlinkClick r:id="rId4"/>
              </a:rPr>
              <a:t>https://iebmedia.com/technology/iiot/encryption-technology-provides-solutions-for-ethernet-security/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4172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7733A-15BB-EDD3-596D-95D5F3304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0D65F81-0380-613A-13EB-EA64613BE135}"/>
              </a:ext>
            </a:extLst>
          </p:cNvPr>
          <p:cNvSpPr/>
          <p:nvPr/>
        </p:nvSpPr>
        <p:spPr>
          <a:xfrm>
            <a:off x="8329376" y="6238576"/>
            <a:ext cx="3822587" cy="455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TW" altLang="en-US" sz="1400">
              <a:solidFill>
                <a:schemeClr val="accent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id="{DF48CDA3-618C-A149-C537-082B5713E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537" y="2000439"/>
            <a:ext cx="7110430" cy="92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altLang="en-DE">
              <a:latin typeface="Arial" panose="020B0604020202020204" pitchFamily="34" charset="0"/>
            </a:endParaRPr>
          </a:p>
          <a:p>
            <a:pPr defTabSz="91421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en-DE">
                <a:latin typeface="Arial" panose="020B0604020202020204" pitchFamily="34" charset="0"/>
              </a:rPr>
              <a:t>	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0C050-B823-D9F6-D03C-738904744063}"/>
              </a:ext>
            </a:extLst>
          </p:cNvPr>
          <p:cNvSpPr txBox="1"/>
          <p:nvPr/>
        </p:nvSpPr>
        <p:spPr>
          <a:xfrm>
            <a:off x="431051" y="259117"/>
            <a:ext cx="9012180" cy="646163"/>
          </a:xfrm>
          <a:prstGeom prst="rect">
            <a:avLst/>
          </a:prstGeom>
          <a:noFill/>
        </p:spPr>
        <p:txBody>
          <a:bodyPr wrap="square" lIns="91416" tIns="45708" rIns="91416" bIns="45708" rtlCol="0" anchor="t">
            <a:spAutoFit/>
          </a:bodyPr>
          <a:lstStyle/>
          <a:p>
            <a:r>
              <a:rPr kumimoji="1" lang="tr-TR" altLang="en-US" sz="3600" b="1">
                <a:solidFill>
                  <a:srgbClr val="008787"/>
                </a:solidFill>
              </a:rPr>
              <a:t>Protect the data on a hop-by-hop basis</a:t>
            </a:r>
            <a:endParaRPr lang="tr-TR" altLang="en-US" sz="3600" b="1">
              <a:solidFill>
                <a:srgbClr val="00878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4837DC-8C39-C340-359B-BFBE39973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840" y="1929576"/>
            <a:ext cx="7005879" cy="3342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EFFD54-AC9C-736E-6EC3-953B09063245}"/>
              </a:ext>
            </a:extLst>
          </p:cNvPr>
          <p:cNvSpPr txBox="1"/>
          <p:nvPr/>
        </p:nvSpPr>
        <p:spPr>
          <a:xfrm>
            <a:off x="2209343" y="3902422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Encrypted!</a:t>
            </a:r>
            <a:endParaRPr lang="en-DE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3C1BC3-7C6B-1BA4-2E1C-2D7CC8BCFBF2}"/>
              </a:ext>
            </a:extLst>
          </p:cNvPr>
          <p:cNvSpPr txBox="1"/>
          <p:nvPr/>
        </p:nvSpPr>
        <p:spPr>
          <a:xfrm>
            <a:off x="2468839" y="2804268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Decrypted!</a:t>
            </a:r>
            <a:endParaRPr lang="en-D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040D45-AF37-B85D-CECC-51E9D85479A0}"/>
              </a:ext>
            </a:extLst>
          </p:cNvPr>
          <p:cNvSpPr txBox="1"/>
          <p:nvPr/>
        </p:nvSpPr>
        <p:spPr>
          <a:xfrm>
            <a:off x="7326222" y="3885365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Decrypted!</a:t>
            </a:r>
            <a:endParaRPr lang="en-D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820CD8-5B41-7922-F882-3D56D1B6BC5D}"/>
              </a:ext>
            </a:extLst>
          </p:cNvPr>
          <p:cNvSpPr txBox="1"/>
          <p:nvPr/>
        </p:nvSpPr>
        <p:spPr>
          <a:xfrm>
            <a:off x="4937140" y="2371885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Encrypted!</a:t>
            </a:r>
            <a:endParaRPr lang="en-DE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BF3027C-BB66-6747-62AC-E329D192E568}"/>
              </a:ext>
            </a:extLst>
          </p:cNvPr>
          <p:cNvCxnSpPr>
            <a:cxnSpLocks/>
          </p:cNvCxnSpPr>
          <p:nvPr/>
        </p:nvCxnSpPr>
        <p:spPr>
          <a:xfrm flipV="1">
            <a:off x="3604703" y="3794647"/>
            <a:ext cx="125549" cy="368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18E8EEE-51E5-E2FF-83D5-26CCF0BBF6A9}"/>
              </a:ext>
            </a:extLst>
          </p:cNvPr>
          <p:cNvCxnSpPr>
            <a:cxnSpLocks/>
          </p:cNvCxnSpPr>
          <p:nvPr/>
        </p:nvCxnSpPr>
        <p:spPr>
          <a:xfrm flipV="1">
            <a:off x="3827330" y="3023451"/>
            <a:ext cx="89607" cy="305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279A991-6B45-679E-38D8-F96268826BC8}"/>
              </a:ext>
            </a:extLst>
          </p:cNvPr>
          <p:cNvCxnSpPr>
            <a:cxnSpLocks/>
          </p:cNvCxnSpPr>
          <p:nvPr/>
        </p:nvCxnSpPr>
        <p:spPr>
          <a:xfrm>
            <a:off x="5251159" y="2990133"/>
            <a:ext cx="291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F1432FD4-71F0-12AC-715F-AB9915E27F96}"/>
              </a:ext>
            </a:extLst>
          </p:cNvPr>
          <p:cNvCxnSpPr>
            <a:cxnSpLocks/>
          </p:cNvCxnSpPr>
          <p:nvPr/>
        </p:nvCxnSpPr>
        <p:spPr>
          <a:xfrm>
            <a:off x="6385239" y="2953349"/>
            <a:ext cx="2912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6CD327E-166E-1E16-9C2E-FE0B61406443}"/>
              </a:ext>
            </a:extLst>
          </p:cNvPr>
          <p:cNvSpPr txBox="1"/>
          <p:nvPr/>
        </p:nvSpPr>
        <p:spPr>
          <a:xfrm>
            <a:off x="6211837" y="3003974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Decrypted!</a:t>
            </a:r>
            <a:endParaRPr lang="en-DE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8A88CC-18F6-7F44-250D-8554382EFD9D}"/>
              </a:ext>
            </a:extLst>
          </p:cNvPr>
          <p:cNvSpPr txBox="1"/>
          <p:nvPr/>
        </p:nvSpPr>
        <p:spPr>
          <a:xfrm>
            <a:off x="8450020" y="2778510"/>
            <a:ext cx="1448097" cy="37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/>
              <a:t>Encrypted!</a:t>
            </a:r>
            <a:endParaRPr lang="en-DE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F930B87-35CA-9EA1-0CBD-E11F30658641}"/>
              </a:ext>
            </a:extLst>
          </p:cNvPr>
          <p:cNvCxnSpPr>
            <a:cxnSpLocks/>
          </p:cNvCxnSpPr>
          <p:nvPr/>
        </p:nvCxnSpPr>
        <p:spPr>
          <a:xfrm>
            <a:off x="8329374" y="2933600"/>
            <a:ext cx="117919" cy="370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DCDB5FD-613E-F178-E37E-7096F830A6E1}"/>
              </a:ext>
            </a:extLst>
          </p:cNvPr>
          <p:cNvCxnSpPr>
            <a:cxnSpLocks/>
          </p:cNvCxnSpPr>
          <p:nvPr/>
        </p:nvCxnSpPr>
        <p:spPr>
          <a:xfrm>
            <a:off x="8643482" y="3831023"/>
            <a:ext cx="130838" cy="3625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B1F59273-AD13-CA7C-A7B8-13845A97AFE2}"/>
              </a:ext>
            </a:extLst>
          </p:cNvPr>
          <p:cNvSpPr/>
          <p:nvPr/>
        </p:nvSpPr>
        <p:spPr>
          <a:xfrm>
            <a:off x="3711515" y="2239474"/>
            <a:ext cx="1253939" cy="4462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9A16641-8B14-7DCE-A59D-4B9C260410D8}"/>
              </a:ext>
            </a:extLst>
          </p:cNvPr>
          <p:cNvSpPr/>
          <p:nvPr/>
        </p:nvSpPr>
        <p:spPr>
          <a:xfrm>
            <a:off x="6757064" y="2229482"/>
            <a:ext cx="1253939" cy="4462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6D7E670-3D6F-DFB9-0138-71BA6EAB9643}"/>
              </a:ext>
            </a:extLst>
          </p:cNvPr>
          <p:cNvSpPr/>
          <p:nvPr/>
        </p:nvSpPr>
        <p:spPr>
          <a:xfrm>
            <a:off x="2045438" y="4512782"/>
            <a:ext cx="1253939" cy="4462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3B92451-20D9-6C8B-F644-CE571F69A187}"/>
              </a:ext>
            </a:extLst>
          </p:cNvPr>
          <p:cNvSpPr/>
          <p:nvPr/>
        </p:nvSpPr>
        <p:spPr>
          <a:xfrm>
            <a:off x="9174068" y="4380732"/>
            <a:ext cx="1253939" cy="44628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/>
              <a:t>Cleartext</a:t>
            </a:r>
            <a:endParaRPr lang="en-DE" sz="1200"/>
          </a:p>
        </p:txBody>
      </p:sp>
      <p:pic>
        <p:nvPicPr>
          <p:cNvPr id="2050" name="Picture 2" descr="Laptop Bilder - Kostenloser Download auf Freepik">
            <a:extLst>
              <a:ext uri="{FF2B5EF4-FFF2-40B4-BE49-F238E27FC236}">
                <a16:creationId xmlns:a16="http://schemas.microsoft.com/office/drawing/2014/main" id="{5AC778D3-11D0-3FCA-BD14-1025C7EC8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18" y="5141758"/>
            <a:ext cx="1850391" cy="115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Laptop Bilder - Kostenloser Download auf Freepik">
            <a:extLst>
              <a:ext uri="{FF2B5EF4-FFF2-40B4-BE49-F238E27FC236}">
                <a16:creationId xmlns:a16="http://schemas.microsoft.com/office/drawing/2014/main" id="{312E0FA0-0ECC-B4BC-0D37-CFC7208ED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269" y="5067210"/>
            <a:ext cx="1850391" cy="115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891977C-A046-2052-EF32-69C5BC283ABF}"/>
              </a:ext>
            </a:extLst>
          </p:cNvPr>
          <p:cNvCxnSpPr>
            <a:cxnSpLocks/>
          </p:cNvCxnSpPr>
          <p:nvPr/>
        </p:nvCxnSpPr>
        <p:spPr>
          <a:xfrm flipH="1">
            <a:off x="3527033" y="4417970"/>
            <a:ext cx="1" cy="987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91977C-A046-2052-EF32-69C5BC283ABF}"/>
              </a:ext>
            </a:extLst>
          </p:cNvPr>
          <p:cNvCxnSpPr>
            <a:cxnSpLocks/>
          </p:cNvCxnSpPr>
          <p:nvPr/>
        </p:nvCxnSpPr>
        <p:spPr>
          <a:xfrm flipH="1">
            <a:off x="8946413" y="4333230"/>
            <a:ext cx="1" cy="9875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9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96A1E5-E67C-7D75-DF9C-7B8220852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16" tIns="45708" rIns="91416" bIns="45708" rtlCol="0" anchor="t">
            <a:normAutofit/>
          </a:bodyPr>
          <a:lstStyle/>
          <a:p>
            <a:r>
              <a:rPr lang="en-US" altLang="zh-TW"/>
              <a:t>MACsec frame format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9152580-E62A-F5AA-B79F-1EA2B57E63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B61596E-D3D3-6CB0-B506-E1D8934E8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53" y="1452431"/>
            <a:ext cx="9739184" cy="45432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0BD06B-9033-A4D2-FA11-B5753601A8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3810" y="5462391"/>
            <a:ext cx="1475877" cy="32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82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33FB78-D90A-3C88-8D23-8BDD5A2F1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Configuration Suggestion for different topologies.</a:t>
            </a:r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6727A8C-9616-6FA2-74D8-E477977BE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079" y="1592255"/>
            <a:ext cx="4104630" cy="22727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5DA6FCE-7138-A67D-4592-016632DA1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4799" y="1541736"/>
            <a:ext cx="4104630" cy="23133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2E62948-9B31-46CA-5DF3-BDD5E2502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0079" y="3928486"/>
            <a:ext cx="4104630" cy="23433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6E77CD8C-6989-502B-F0A3-27710961EA74}"/>
              </a:ext>
            </a:extLst>
          </p:cNvPr>
          <p:cNvSpPr txBox="1"/>
          <p:nvPr/>
        </p:nvSpPr>
        <p:spPr>
          <a:xfrm>
            <a:off x="6001550" y="4501353"/>
            <a:ext cx="5421014" cy="38025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TW" altLang="en-US" sz="1850"/>
              <a:t>Enable MACsec on every redundant port is </a:t>
            </a:r>
            <a:r>
              <a:rPr lang="en-US" altLang="zh-TW" sz="1850"/>
              <a:t>must.</a:t>
            </a:r>
            <a:r>
              <a:rPr lang="zh-TW" altLang="en-US" sz="1850"/>
              <a:t> 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64603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|3|3.1|1.3|1.7|1.1|1.9"/>
</p:tagLst>
</file>

<file path=ppt/theme/theme1.xml><?xml version="1.0" encoding="utf-8"?>
<a:theme xmlns:a="http://schemas.openxmlformats.org/drawingml/2006/main" name="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oxa_Powerpoint_Template_Standard_2024" id="{8D318ED2-2DD1-490B-BBFF-94ECF07E169B}" vid="{236BBB7B-24F3-4B8A-B166-32AC5BD74C34}"/>
    </a:ext>
  </a:extLst>
</a:theme>
</file>

<file path=ppt/theme/theme2.xml><?xml version="1.0" encoding="utf-8"?>
<a:theme xmlns:a="http://schemas.openxmlformats.org/drawingml/2006/main" name="Conten-page">
  <a:themeElements>
    <a:clrScheme name="Moxa Color Palette">
      <a:dk1>
        <a:srgbClr val="151514"/>
      </a:dk1>
      <a:lt1>
        <a:srgbClr val="FFFFFF"/>
      </a:lt1>
      <a:dk2>
        <a:srgbClr val="008787"/>
      </a:dk2>
      <a:lt2>
        <a:srgbClr val="FFFFFF"/>
      </a:lt2>
      <a:accent1>
        <a:srgbClr val="009DDB"/>
      </a:accent1>
      <a:accent2>
        <a:srgbClr val="FA943E"/>
      </a:accent2>
      <a:accent3>
        <a:srgbClr val="77B800"/>
      </a:accent3>
      <a:accent4>
        <a:srgbClr val="727171"/>
      </a:accent4>
      <a:accent5>
        <a:srgbClr val="008787"/>
      </a:accent5>
      <a:accent6>
        <a:srgbClr val="C9D0C6"/>
      </a:accent6>
      <a:hlink>
        <a:srgbClr val="009DDB"/>
      </a:hlink>
      <a:folHlink>
        <a:srgbClr val="D6D6D4"/>
      </a:folHlink>
    </a:clrScheme>
    <a:fontScheme name="2013 Moxa Typeface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ection_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ction_Conte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ction_Conte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ction_Conte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ction_Conte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ction_Conte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ction_Conte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FA754447C52D6446B35585A6B16C0A8C" ma:contentTypeVersion="19" ma:contentTypeDescription="建立新的文件。" ma:contentTypeScope="" ma:versionID="815996128a782ace6dc27328e1c88d4d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a1b7896c109f82bc8ad5b7843087dc1c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影像標籤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用對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用詳細資料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8579FF9-30A8-492C-89AF-939D637B7AB9}">
  <ds:schemaRefs>
    <ds:schemaRef ds:uri="573ce642-f512-4837-a674-e86e9929dce5"/>
    <ds:schemaRef ds:uri="c21419a8-5d08-433c-89f5-1cd804b0cc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56584FD-D401-4B84-BD23-9B391C6506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DB6AC3-2518-4DB4-A20B-B7EA89E88017}">
  <ds:schemaRefs>
    <ds:schemaRef ds:uri="573ce642-f512-4837-a674-e86e9929dce5"/>
    <ds:schemaRef ds:uri="c21419a8-5d08-433c-89f5-1cd804b0cc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43</Slides>
  <Notes>42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Moxa_template</vt:lpstr>
      <vt:lpstr>Conten-page</vt:lpstr>
      <vt:lpstr>PowerPoint Presentation</vt:lpstr>
      <vt:lpstr>Agenda</vt:lpstr>
      <vt:lpstr>PowerPoint Presentation</vt:lpstr>
      <vt:lpstr>PowerPoint Presentation</vt:lpstr>
      <vt:lpstr>PowerPoint Presentation</vt:lpstr>
      <vt:lpstr>MACsec in Action: Preventing Packet Sniffing and MitM Attacks</vt:lpstr>
      <vt:lpstr>PowerPoint Presentation</vt:lpstr>
      <vt:lpstr>MACsec frame format</vt:lpstr>
      <vt:lpstr>Configuration Suggestion for different topologies.</vt:lpstr>
      <vt:lpstr>Screenshot for MACsec frame </vt:lpstr>
      <vt:lpstr>Configuring MAC Security</vt:lpstr>
      <vt:lpstr>Configuring MAC Security</vt:lpstr>
      <vt:lpstr>Configuring MAC Security</vt:lpstr>
      <vt:lpstr>Participant CKN/CAK Guideline</vt:lpstr>
      <vt:lpstr>Status Display: MACsec MKA Status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Access Control List(ACL)</vt:lpstr>
      <vt:lpstr>MACSec – Hands-on</vt:lpstr>
      <vt:lpstr>Access Control List – Hands ON</vt:lpstr>
      <vt:lpstr>Syslog over TLSHands – 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Okan Guelder</dc:creator>
  <cp:revision>1</cp:revision>
  <dcterms:created xsi:type="dcterms:W3CDTF">2026-01-24T23:28:20Z</dcterms:created>
  <dcterms:modified xsi:type="dcterms:W3CDTF">2026-03-06T16:46:54Z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