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2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webextensions/webextension1.xml" ContentType="application/vnd.ms-office.webextension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  <p:sldMasterId id="2147483728" r:id="rId5"/>
    <p:sldMasterId id="2147483764" r:id="rId6"/>
  </p:sldMasterIdLst>
  <p:notesMasterIdLst>
    <p:notesMasterId r:id="rId42"/>
  </p:notesMasterIdLst>
  <p:handoutMasterIdLst>
    <p:handoutMasterId r:id="rId43"/>
  </p:handoutMasterIdLst>
  <p:sldIdLst>
    <p:sldId id="2147481254" r:id="rId7"/>
    <p:sldId id="2147481288" r:id="rId8"/>
    <p:sldId id="2147481270" r:id="rId9"/>
    <p:sldId id="2147481271" r:id="rId10"/>
    <p:sldId id="2147481272" r:id="rId11"/>
    <p:sldId id="2147481291" r:id="rId12"/>
    <p:sldId id="2147481273" r:id="rId13"/>
    <p:sldId id="2147481274" r:id="rId14"/>
    <p:sldId id="2147481251" r:id="rId15"/>
    <p:sldId id="2147481292" r:id="rId16"/>
    <p:sldId id="2147481276" r:id="rId17"/>
    <p:sldId id="2147481279" r:id="rId18"/>
    <p:sldId id="2147481261" r:id="rId19"/>
    <p:sldId id="2147481275" r:id="rId20"/>
    <p:sldId id="2147481280" r:id="rId21"/>
    <p:sldId id="2147481243" r:id="rId22"/>
    <p:sldId id="2147481287" r:id="rId23"/>
    <p:sldId id="2147481252" r:id="rId24"/>
    <p:sldId id="2147481282" r:id="rId25"/>
    <p:sldId id="2147481255" r:id="rId26"/>
    <p:sldId id="2147481259" r:id="rId27"/>
    <p:sldId id="2147481249" r:id="rId28"/>
    <p:sldId id="2147481260" r:id="rId29"/>
    <p:sldId id="2147481269" r:id="rId30"/>
    <p:sldId id="2147481284" r:id="rId31"/>
    <p:sldId id="2147481204" r:id="rId32"/>
    <p:sldId id="2147481205" r:id="rId33"/>
    <p:sldId id="2147481206" r:id="rId34"/>
    <p:sldId id="2147481207" r:id="rId35"/>
    <p:sldId id="2147481209" r:id="rId36"/>
    <p:sldId id="2147481212" r:id="rId37"/>
    <p:sldId id="2147481285" r:id="rId38"/>
    <p:sldId id="2147481286" r:id="rId39"/>
    <p:sldId id="2147481289" r:id="rId40"/>
    <p:sldId id="2147481211" r:id="rId41"/>
  </p:sldIdLst>
  <p:sldSz cx="12192000" cy="6858000"/>
  <p:notesSz cx="7010400" cy="92964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1: WHY THIS MATTERS" id="{699758BB-2ACA-483D-A110-39D62C22F78F}">
          <p14:sldIdLst>
            <p14:sldId id="2147481254"/>
            <p14:sldId id="2147481288"/>
            <p14:sldId id="2147481270"/>
            <p14:sldId id="2147481271"/>
            <p14:sldId id="2147481272"/>
          </p14:sldIdLst>
        </p14:section>
        <p14:section name="SECTION 2: ANALYZE — UNDERSTAND THE INCIDENT" id="{B6A68E34-A6B7-4643-835D-3F06FFA06EE2}">
          <p14:sldIdLst>
            <p14:sldId id="2147481291"/>
            <p14:sldId id="2147481273"/>
          </p14:sldIdLst>
        </p14:section>
        <p14:section name="SECTION 3: PROVE — GATHER EVIDENCE AND REPRODUCE" id="{92158A24-914E-4279-AAFF-38C58B8E5E0D}">
          <p14:sldIdLst>
            <p14:sldId id="2147481274"/>
            <p14:sldId id="2147481251"/>
            <p14:sldId id="2147481292"/>
            <p14:sldId id="2147481276"/>
            <p14:sldId id="2147481279"/>
            <p14:sldId id="2147481261"/>
            <p14:sldId id="2147481275"/>
            <p14:sldId id="2147481280"/>
            <p14:sldId id="2147481243"/>
          </p14:sldIdLst>
        </p14:section>
        <p14:section name="SECTION 4: DOCUMENT — STRUCTURED CASE HANDOFF" id="{47BA10F7-483D-4D06-84C7-1662C74CEF3A}">
          <p14:sldIdLst>
            <p14:sldId id="2147481287"/>
            <p14:sldId id="2147481252"/>
            <p14:sldId id="2147481282"/>
            <p14:sldId id="2147481255"/>
            <p14:sldId id="2147481259"/>
            <p14:sldId id="2147481249"/>
            <p14:sldId id="2147481260"/>
            <p14:sldId id="2147481269"/>
            <p14:sldId id="2147481284"/>
            <p14:sldId id="2147481204"/>
            <p14:sldId id="2147481205"/>
            <p14:sldId id="2147481206"/>
            <p14:sldId id="2147481207"/>
            <p14:sldId id="2147481209"/>
            <p14:sldId id="2147481212"/>
            <p14:sldId id="2147481285"/>
            <p14:sldId id="2147481286"/>
            <p14:sldId id="2147481289"/>
            <p14:sldId id="214748121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9660"/>
    <a:srgbClr val="F56D23"/>
    <a:srgbClr val="F5F4F0"/>
    <a:srgbClr val="2170BB"/>
    <a:srgbClr val="008787"/>
    <a:srgbClr val="FD671F"/>
    <a:srgbClr val="206FB8"/>
    <a:srgbClr val="1E5A7C"/>
    <a:srgbClr val="156798"/>
    <a:srgbClr val="11A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017B6A-6D79-4664-9E4E-ADA91D9A21E0}" v="1" dt="2026-03-07T21:18:08.753"/>
  </p1510:revLst>
</p1510:revInfo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佈景主題樣式 1 - 輔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DA37D80-6434-44D0-A028-1B22A696006F}" styleName="Helle Formatvorlage 3 - Akz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57" autoAdjust="0"/>
    <p:restoredTop sz="68523" autoAdjust="0"/>
  </p:normalViewPr>
  <p:slideViewPr>
    <p:cSldViewPr snapToGrid="0">
      <p:cViewPr varScale="1">
        <p:scale>
          <a:sx n="72" d="100"/>
          <a:sy n="72" d="100"/>
        </p:scale>
        <p:origin x="2100" y="6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60" d="100"/>
          <a:sy n="160" d="100"/>
        </p:scale>
        <p:origin x="2214" y="-12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50" Type="http://schemas.microsoft.com/office/2018/10/relationships/authors" Target="author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handoutMaster" Target="handoutMasters/handoutMaster1.xml"/><Relationship Id="rId48" Type="http://schemas.microsoft.com/office/2016/11/relationships/changesInfo" Target="changesInfos/changesInfo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theme" Target="theme/theme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Igeler" userId="f8e3eb19-c3e0-4506-8e93-23bd066aa225" providerId="ADAL" clId="{23017B6A-6D79-4664-9E4E-ADA91D9A21E0}"/>
    <pc:docChg chg="custSel modSld">
      <pc:chgData name="Hans Igeler" userId="f8e3eb19-c3e0-4506-8e93-23bd066aa225" providerId="ADAL" clId="{23017B6A-6D79-4664-9E4E-ADA91D9A21E0}" dt="2026-03-07T21:18:08.817" v="1" actId="27636"/>
      <pc:docMkLst>
        <pc:docMk/>
      </pc:docMkLst>
      <pc:sldChg chg="modSp mod">
        <pc:chgData name="Hans Igeler" userId="f8e3eb19-c3e0-4506-8e93-23bd066aa225" providerId="ADAL" clId="{23017B6A-6D79-4664-9E4E-ADA91D9A21E0}" dt="2026-03-07T21:18:08.817" v="1" actId="27636"/>
        <pc:sldMkLst>
          <pc:docMk/>
          <pc:sldMk cId="2857514377" sldId="2147481206"/>
        </pc:sldMkLst>
        <pc:spChg chg="mod">
          <ac:chgData name="Hans Igeler" userId="f8e3eb19-c3e0-4506-8e93-23bd066aa225" providerId="ADAL" clId="{23017B6A-6D79-4664-9E4E-ADA91D9A21E0}" dt="2026-03-07T21:18:08.817" v="1" actId="27636"/>
          <ac:spMkLst>
            <pc:docMk/>
            <pc:sldMk cId="2857514377" sldId="2147481206"/>
            <ac:spMk id="3" creationId="{5016E88D-2738-C4B6-3C78-BB605B77B5D6}"/>
          </ac:spMkLst>
        </pc:spChg>
      </pc:sldChg>
    </pc:docChg>
  </pc:docChgLst>
  <pc:docChgLst>
    <pc:chgData name="Hans Igeler" userId="f8e3eb19-c3e0-4506-8e93-23bd066aa225" providerId="ADAL" clId="{BA95C065-6BD6-4F5B-BB96-8EEC918B517E}"/>
    <pc:docChg chg="undo custSel addSld delSld modSld modSection">
      <pc:chgData name="Hans Igeler" userId="f8e3eb19-c3e0-4506-8e93-23bd066aa225" providerId="ADAL" clId="{BA95C065-6BD6-4F5B-BB96-8EEC918B517E}" dt="2026-03-06T10:47:54.968" v="89" actId="20577"/>
      <pc:docMkLst>
        <pc:docMk/>
      </pc:docMkLst>
      <pc:sldChg chg="modNotesTx">
        <pc:chgData name="Hans Igeler" userId="f8e3eb19-c3e0-4506-8e93-23bd066aa225" providerId="ADAL" clId="{BA95C065-6BD6-4F5B-BB96-8EEC918B517E}" dt="2026-03-06T10:47:22.769" v="81" actId="20577"/>
        <pc:sldMkLst>
          <pc:docMk/>
          <pc:sldMk cId="3978530302" sldId="2147481243"/>
        </pc:sldMkLst>
      </pc:sldChg>
      <pc:sldChg chg="modNotesTx">
        <pc:chgData name="Hans Igeler" userId="f8e3eb19-c3e0-4506-8e93-23bd066aa225" providerId="ADAL" clId="{BA95C065-6BD6-4F5B-BB96-8EEC918B517E}" dt="2026-03-06T10:47:31.772" v="85" actId="20577"/>
        <pc:sldMkLst>
          <pc:docMk/>
          <pc:sldMk cId="1557281041" sldId="2147481252"/>
        </pc:sldMkLst>
      </pc:sldChg>
      <pc:sldChg chg="del">
        <pc:chgData name="Hans Igeler" userId="f8e3eb19-c3e0-4506-8e93-23bd066aa225" providerId="ADAL" clId="{BA95C065-6BD6-4F5B-BB96-8EEC918B517E}" dt="2026-03-06T10:46:38.194" v="69" actId="47"/>
        <pc:sldMkLst>
          <pc:docMk/>
          <pc:sldMk cId="179228716" sldId="2147481257"/>
        </pc:sldMkLst>
      </pc:sldChg>
      <pc:sldChg chg="modNotesTx">
        <pc:chgData name="Hans Igeler" userId="f8e3eb19-c3e0-4506-8e93-23bd066aa225" providerId="ADAL" clId="{BA95C065-6BD6-4F5B-BB96-8EEC918B517E}" dt="2026-03-06T10:47:05.871" v="77" actId="20577"/>
        <pc:sldMkLst>
          <pc:docMk/>
          <pc:sldMk cId="4065170365" sldId="2147481261"/>
        </pc:sldMkLst>
      </pc:sldChg>
      <pc:sldChg chg="modNotesTx">
        <pc:chgData name="Hans Igeler" userId="f8e3eb19-c3e0-4506-8e93-23bd066aa225" providerId="ADAL" clId="{BA95C065-6BD6-4F5B-BB96-8EEC918B517E}" dt="2026-03-06T10:47:54.968" v="89" actId="20577"/>
        <pc:sldMkLst>
          <pc:docMk/>
          <pc:sldMk cId="2186109253" sldId="2147481269"/>
        </pc:sldMkLst>
      </pc:sldChg>
      <pc:sldChg chg="modNotesTx">
        <pc:chgData name="Hans Igeler" userId="f8e3eb19-c3e0-4506-8e93-23bd066aa225" providerId="ADAL" clId="{BA95C065-6BD6-4F5B-BB96-8EEC918B517E}" dt="2026-03-06T10:47:11.453" v="79" actId="20577"/>
        <pc:sldMkLst>
          <pc:docMk/>
          <pc:sldMk cId="1854161515" sldId="2147481275"/>
        </pc:sldMkLst>
      </pc:sldChg>
      <pc:sldChg chg="modNotesTx">
        <pc:chgData name="Hans Igeler" userId="f8e3eb19-c3e0-4506-8e93-23bd066aa225" providerId="ADAL" clId="{BA95C065-6BD6-4F5B-BB96-8EEC918B517E}" dt="2026-03-06T10:46:50.194" v="73" actId="20577"/>
        <pc:sldMkLst>
          <pc:docMk/>
          <pc:sldMk cId="833791779" sldId="2147481276"/>
        </pc:sldMkLst>
      </pc:sldChg>
      <pc:sldChg chg="add del">
        <pc:chgData name="Hans Igeler" userId="f8e3eb19-c3e0-4506-8e93-23bd066aa225" providerId="ADAL" clId="{BA95C065-6BD6-4F5B-BB96-8EEC918B517E}" dt="2026-03-06T10:46:26.551" v="68" actId="47"/>
        <pc:sldMkLst>
          <pc:docMk/>
          <pc:sldMk cId="4252990631" sldId="2147481277"/>
        </pc:sldMkLst>
      </pc:sldChg>
      <pc:sldChg chg="add del">
        <pc:chgData name="Hans Igeler" userId="f8e3eb19-c3e0-4506-8e93-23bd066aa225" providerId="ADAL" clId="{BA95C065-6BD6-4F5B-BB96-8EEC918B517E}" dt="2026-03-06T10:46:26.551" v="68" actId="47"/>
        <pc:sldMkLst>
          <pc:docMk/>
          <pc:sldMk cId="3424340045" sldId="2147481278"/>
        </pc:sldMkLst>
      </pc:sldChg>
      <pc:sldChg chg="modNotesTx">
        <pc:chgData name="Hans Igeler" userId="f8e3eb19-c3e0-4506-8e93-23bd066aa225" providerId="ADAL" clId="{BA95C065-6BD6-4F5B-BB96-8EEC918B517E}" dt="2026-03-06T10:46:58.717" v="75" actId="20577"/>
        <pc:sldMkLst>
          <pc:docMk/>
          <pc:sldMk cId="1632541843" sldId="2147481279"/>
        </pc:sldMkLst>
      </pc:sldChg>
      <pc:sldChg chg="modNotesTx">
        <pc:chgData name="Hans Igeler" userId="f8e3eb19-c3e0-4506-8e93-23bd066aa225" providerId="ADAL" clId="{BA95C065-6BD6-4F5B-BB96-8EEC918B517E}" dt="2026-03-06T10:47:44.780" v="87" actId="20577"/>
        <pc:sldMkLst>
          <pc:docMk/>
          <pc:sldMk cId="903502848" sldId="2147481282"/>
        </pc:sldMkLst>
      </pc:sldChg>
      <pc:sldChg chg="modNotesTx">
        <pc:chgData name="Hans Igeler" userId="f8e3eb19-c3e0-4506-8e93-23bd066aa225" providerId="ADAL" clId="{BA95C065-6BD6-4F5B-BB96-8EEC918B517E}" dt="2026-03-06T10:47:26.934" v="83" actId="20577"/>
        <pc:sldMkLst>
          <pc:docMk/>
          <pc:sldMk cId="2790097061" sldId="2147481287"/>
        </pc:sldMkLst>
      </pc:sldChg>
      <pc:sldChg chg="modNotesTx">
        <pc:chgData name="Hans Igeler" userId="f8e3eb19-c3e0-4506-8e93-23bd066aa225" providerId="ADAL" clId="{BA95C065-6BD6-4F5B-BB96-8EEC918B517E}" dt="2026-03-06T10:46:21.812" v="67" actId="20577"/>
        <pc:sldMkLst>
          <pc:docMk/>
          <pc:sldMk cId="2563878594" sldId="2147481291"/>
        </pc:sldMkLst>
      </pc:sldChg>
      <pc:sldChg chg="modNotesTx">
        <pc:chgData name="Hans Igeler" userId="f8e3eb19-c3e0-4506-8e93-23bd066aa225" providerId="ADAL" clId="{BA95C065-6BD6-4F5B-BB96-8EEC918B517E}" dt="2026-03-06T10:46:44.431" v="71" actId="20577"/>
        <pc:sldMkLst>
          <pc:docMk/>
          <pc:sldMk cId="1710679525" sldId="2147481292"/>
        </pc:sldMkLst>
      </pc:sldChg>
    </pc:docChg>
  </pc:docChgLst>
  <pc:docChgLst>
    <pc:chgData name="Hans Igeler" userId="f8e3eb19-c3e0-4506-8e93-23bd066aa225" providerId="ADAL" clId="{8443C9A5-73E1-46CB-AD0B-9EA983E6DFE3}"/>
    <pc:docChg chg="custSel delSld modSld modSection">
      <pc:chgData name="Hans Igeler" userId="f8e3eb19-c3e0-4506-8e93-23bd066aa225" providerId="ADAL" clId="{8443C9A5-73E1-46CB-AD0B-9EA983E6DFE3}" dt="2026-03-06T10:52:29.246" v="22" actId="47"/>
      <pc:docMkLst>
        <pc:docMk/>
      </pc:docMkLst>
      <pc:sldChg chg="modNotesTx">
        <pc:chgData name="Hans Igeler" userId="f8e3eb19-c3e0-4506-8e93-23bd066aa225" providerId="ADAL" clId="{8443C9A5-73E1-46CB-AD0B-9EA983E6DFE3}" dt="2026-03-06T10:51:06.034" v="18" actId="6549"/>
        <pc:sldMkLst>
          <pc:docMk/>
          <pc:sldMk cId="3346704933" sldId="2147481204"/>
        </pc:sldMkLst>
      </pc:sldChg>
      <pc:sldChg chg="del">
        <pc:chgData name="Hans Igeler" userId="f8e3eb19-c3e0-4506-8e93-23bd066aa225" providerId="ADAL" clId="{8443C9A5-73E1-46CB-AD0B-9EA983E6DFE3}" dt="2026-03-06T10:52:29.246" v="22" actId="47"/>
        <pc:sldMkLst>
          <pc:docMk/>
          <pc:sldMk cId="497566912" sldId="2147481223"/>
        </pc:sldMkLst>
      </pc:sldChg>
      <pc:sldChg chg="del">
        <pc:chgData name="Hans Igeler" userId="f8e3eb19-c3e0-4506-8e93-23bd066aa225" providerId="ADAL" clId="{8443C9A5-73E1-46CB-AD0B-9EA983E6DFE3}" dt="2026-03-06T10:52:29.246" v="22" actId="47"/>
        <pc:sldMkLst>
          <pc:docMk/>
          <pc:sldMk cId="3759284408" sldId="2147481234"/>
        </pc:sldMkLst>
      </pc:sldChg>
      <pc:sldChg chg="del">
        <pc:chgData name="Hans Igeler" userId="f8e3eb19-c3e0-4506-8e93-23bd066aa225" providerId="ADAL" clId="{8443C9A5-73E1-46CB-AD0B-9EA983E6DFE3}" dt="2026-03-06T10:52:29.246" v="22" actId="47"/>
        <pc:sldMkLst>
          <pc:docMk/>
          <pc:sldMk cId="1221284053" sldId="2147481235"/>
        </pc:sldMkLst>
      </pc:sldChg>
      <pc:sldChg chg="del">
        <pc:chgData name="Hans Igeler" userId="f8e3eb19-c3e0-4506-8e93-23bd066aa225" providerId="ADAL" clId="{8443C9A5-73E1-46CB-AD0B-9EA983E6DFE3}" dt="2026-03-06T10:52:29.246" v="22" actId="47"/>
        <pc:sldMkLst>
          <pc:docMk/>
          <pc:sldMk cId="877088573" sldId="2147481236"/>
        </pc:sldMkLst>
      </pc:sldChg>
      <pc:sldChg chg="modNotesTx">
        <pc:chgData name="Hans Igeler" userId="f8e3eb19-c3e0-4506-8e93-23bd066aa225" providerId="ADAL" clId="{8443C9A5-73E1-46CB-AD0B-9EA983E6DFE3}" dt="2026-03-06T10:50:45.260" v="15" actId="6549"/>
        <pc:sldMkLst>
          <pc:docMk/>
          <pc:sldMk cId="3978530302" sldId="2147481243"/>
        </pc:sldMkLst>
      </pc:sldChg>
      <pc:sldChg chg="modNotesTx">
        <pc:chgData name="Hans Igeler" userId="f8e3eb19-c3e0-4506-8e93-23bd066aa225" providerId="ADAL" clId="{8443C9A5-73E1-46CB-AD0B-9EA983E6DFE3}" dt="2026-03-06T10:49:37.554" v="8" actId="6549"/>
        <pc:sldMkLst>
          <pc:docMk/>
          <pc:sldMk cId="437673843" sldId="2147481251"/>
        </pc:sldMkLst>
      </pc:sldChg>
      <pc:sldChg chg="modNotesTx">
        <pc:chgData name="Hans Igeler" userId="f8e3eb19-c3e0-4506-8e93-23bd066aa225" providerId="ADAL" clId="{8443C9A5-73E1-46CB-AD0B-9EA983E6DFE3}" dt="2026-03-06T10:50:55.224" v="17" actId="6549"/>
        <pc:sldMkLst>
          <pc:docMk/>
          <pc:sldMk cId="1557281041" sldId="2147481252"/>
        </pc:sldMkLst>
      </pc:sldChg>
      <pc:sldChg chg="modNotesTx">
        <pc:chgData name="Hans Igeler" userId="f8e3eb19-c3e0-4506-8e93-23bd066aa225" providerId="ADAL" clId="{8443C9A5-73E1-46CB-AD0B-9EA983E6DFE3}" dt="2026-03-06T10:48:55.118" v="0" actId="6549"/>
        <pc:sldMkLst>
          <pc:docMk/>
          <pc:sldMk cId="3489513691" sldId="2147481254"/>
        </pc:sldMkLst>
      </pc:sldChg>
      <pc:sldChg chg="modNotesTx">
        <pc:chgData name="Hans Igeler" userId="f8e3eb19-c3e0-4506-8e93-23bd066aa225" providerId="ADAL" clId="{8443C9A5-73E1-46CB-AD0B-9EA983E6DFE3}" dt="2026-03-06T10:50:14.247" v="12" actId="6549"/>
        <pc:sldMkLst>
          <pc:docMk/>
          <pc:sldMk cId="4065170365" sldId="2147481261"/>
        </pc:sldMkLst>
      </pc:sldChg>
      <pc:sldChg chg="modNotesTx">
        <pc:chgData name="Hans Igeler" userId="f8e3eb19-c3e0-4506-8e93-23bd066aa225" providerId="ADAL" clId="{8443C9A5-73E1-46CB-AD0B-9EA983E6DFE3}" dt="2026-03-06T10:51:58.458" v="21" actId="6549"/>
        <pc:sldMkLst>
          <pc:docMk/>
          <pc:sldMk cId="2186109253" sldId="2147481269"/>
        </pc:sldMkLst>
      </pc:sldChg>
      <pc:sldChg chg="modNotesTx">
        <pc:chgData name="Hans Igeler" userId="f8e3eb19-c3e0-4506-8e93-23bd066aa225" providerId="ADAL" clId="{8443C9A5-73E1-46CB-AD0B-9EA983E6DFE3}" dt="2026-03-06T10:49:04.004" v="2" actId="6549"/>
        <pc:sldMkLst>
          <pc:docMk/>
          <pc:sldMk cId="2766459771" sldId="2147481270"/>
        </pc:sldMkLst>
      </pc:sldChg>
      <pc:sldChg chg="modNotesTx">
        <pc:chgData name="Hans Igeler" userId="f8e3eb19-c3e0-4506-8e93-23bd066aa225" providerId="ADAL" clId="{8443C9A5-73E1-46CB-AD0B-9EA983E6DFE3}" dt="2026-03-06T10:49:09.481" v="3" actId="6549"/>
        <pc:sldMkLst>
          <pc:docMk/>
          <pc:sldMk cId="246360271" sldId="2147481271"/>
        </pc:sldMkLst>
      </pc:sldChg>
      <pc:sldChg chg="modNotesTx">
        <pc:chgData name="Hans Igeler" userId="f8e3eb19-c3e0-4506-8e93-23bd066aa225" providerId="ADAL" clId="{8443C9A5-73E1-46CB-AD0B-9EA983E6DFE3}" dt="2026-03-06T10:49:13.784" v="4" actId="6549"/>
        <pc:sldMkLst>
          <pc:docMk/>
          <pc:sldMk cId="3707511779" sldId="2147481272"/>
        </pc:sldMkLst>
      </pc:sldChg>
      <pc:sldChg chg="modNotesTx">
        <pc:chgData name="Hans Igeler" userId="f8e3eb19-c3e0-4506-8e93-23bd066aa225" providerId="ADAL" clId="{8443C9A5-73E1-46CB-AD0B-9EA983E6DFE3}" dt="2026-03-06T10:49:26.463" v="6" actId="6549"/>
        <pc:sldMkLst>
          <pc:docMk/>
          <pc:sldMk cId="3831395760" sldId="2147481273"/>
        </pc:sldMkLst>
      </pc:sldChg>
      <pc:sldChg chg="modNotesTx">
        <pc:chgData name="Hans Igeler" userId="f8e3eb19-c3e0-4506-8e93-23bd066aa225" providerId="ADAL" clId="{8443C9A5-73E1-46CB-AD0B-9EA983E6DFE3}" dt="2026-03-06T10:49:32.614" v="7" actId="6549"/>
        <pc:sldMkLst>
          <pc:docMk/>
          <pc:sldMk cId="261030530" sldId="2147481274"/>
        </pc:sldMkLst>
      </pc:sldChg>
      <pc:sldChg chg="modNotesTx">
        <pc:chgData name="Hans Igeler" userId="f8e3eb19-c3e0-4506-8e93-23bd066aa225" providerId="ADAL" clId="{8443C9A5-73E1-46CB-AD0B-9EA983E6DFE3}" dt="2026-03-06T10:50:19.734" v="13" actId="6549"/>
        <pc:sldMkLst>
          <pc:docMk/>
          <pc:sldMk cId="1854161515" sldId="2147481275"/>
        </pc:sldMkLst>
      </pc:sldChg>
      <pc:sldChg chg="modNotesTx">
        <pc:chgData name="Hans Igeler" userId="f8e3eb19-c3e0-4506-8e93-23bd066aa225" providerId="ADAL" clId="{8443C9A5-73E1-46CB-AD0B-9EA983E6DFE3}" dt="2026-03-06T10:49:48.985" v="10" actId="6549"/>
        <pc:sldMkLst>
          <pc:docMk/>
          <pc:sldMk cId="833791779" sldId="2147481276"/>
        </pc:sldMkLst>
      </pc:sldChg>
      <pc:sldChg chg="delSp mod modNotesTx">
        <pc:chgData name="Hans Igeler" userId="f8e3eb19-c3e0-4506-8e93-23bd066aa225" providerId="ADAL" clId="{8443C9A5-73E1-46CB-AD0B-9EA983E6DFE3}" dt="2026-03-06T10:51:42.112" v="20" actId="478"/>
        <pc:sldMkLst>
          <pc:docMk/>
          <pc:sldMk cId="1632541843" sldId="2147481279"/>
        </pc:sldMkLst>
        <pc:graphicFrameChg chg="del">
          <ac:chgData name="Hans Igeler" userId="f8e3eb19-c3e0-4506-8e93-23bd066aa225" providerId="ADAL" clId="{8443C9A5-73E1-46CB-AD0B-9EA983E6DFE3}" dt="2026-03-06T10:51:42.112" v="20" actId="478"/>
          <ac:graphicFrameMkLst>
            <pc:docMk/>
            <pc:sldMk cId="1632541843" sldId="2147481279"/>
            <ac:graphicFrameMk id="7" creationId="{63C40833-1200-2520-615B-7125020AD130}"/>
          </ac:graphicFrameMkLst>
        </pc:graphicFrameChg>
      </pc:sldChg>
      <pc:sldChg chg="modNotesTx">
        <pc:chgData name="Hans Igeler" userId="f8e3eb19-c3e0-4506-8e93-23bd066aa225" providerId="ADAL" clId="{8443C9A5-73E1-46CB-AD0B-9EA983E6DFE3}" dt="2026-03-06T10:50:40.935" v="14" actId="6549"/>
        <pc:sldMkLst>
          <pc:docMk/>
          <pc:sldMk cId="1644489214" sldId="2147481280"/>
        </pc:sldMkLst>
      </pc:sldChg>
      <pc:sldChg chg="delSp mod">
        <pc:chgData name="Hans Igeler" userId="f8e3eb19-c3e0-4506-8e93-23bd066aa225" providerId="ADAL" clId="{8443C9A5-73E1-46CB-AD0B-9EA983E6DFE3}" dt="2026-03-06T10:51:27.446" v="19" actId="478"/>
        <pc:sldMkLst>
          <pc:docMk/>
          <pc:sldMk cId="1327542309" sldId="2147481286"/>
        </pc:sldMkLst>
        <pc:graphicFrameChg chg="del">
          <ac:chgData name="Hans Igeler" userId="f8e3eb19-c3e0-4506-8e93-23bd066aa225" providerId="ADAL" clId="{8443C9A5-73E1-46CB-AD0B-9EA983E6DFE3}" dt="2026-03-06T10:51:27.446" v="19" actId="478"/>
          <ac:graphicFrameMkLst>
            <pc:docMk/>
            <pc:sldMk cId="1327542309" sldId="2147481286"/>
            <ac:graphicFrameMk id="6" creationId="{9B50EA06-6E77-A943-6846-C1607FA6CA98}"/>
          </ac:graphicFrameMkLst>
        </pc:graphicFrameChg>
      </pc:sldChg>
      <pc:sldChg chg="modNotesTx">
        <pc:chgData name="Hans Igeler" userId="f8e3eb19-c3e0-4506-8e93-23bd066aa225" providerId="ADAL" clId="{8443C9A5-73E1-46CB-AD0B-9EA983E6DFE3}" dt="2026-03-06T10:50:51.105" v="16" actId="6549"/>
        <pc:sldMkLst>
          <pc:docMk/>
          <pc:sldMk cId="2790097061" sldId="2147481287"/>
        </pc:sldMkLst>
      </pc:sldChg>
      <pc:sldChg chg="modNotesTx">
        <pc:chgData name="Hans Igeler" userId="f8e3eb19-c3e0-4506-8e93-23bd066aa225" providerId="ADAL" clId="{8443C9A5-73E1-46CB-AD0B-9EA983E6DFE3}" dt="2026-03-06T10:48:59.927" v="1" actId="6549"/>
        <pc:sldMkLst>
          <pc:docMk/>
          <pc:sldMk cId="262310930" sldId="2147481288"/>
        </pc:sldMkLst>
      </pc:sldChg>
      <pc:sldChg chg="del">
        <pc:chgData name="Hans Igeler" userId="f8e3eb19-c3e0-4506-8e93-23bd066aa225" providerId="ADAL" clId="{8443C9A5-73E1-46CB-AD0B-9EA983E6DFE3}" dt="2026-03-06T10:52:29.246" v="22" actId="47"/>
        <pc:sldMkLst>
          <pc:docMk/>
          <pc:sldMk cId="1616078872" sldId="2147481290"/>
        </pc:sldMkLst>
      </pc:sldChg>
      <pc:sldChg chg="modNotesTx">
        <pc:chgData name="Hans Igeler" userId="f8e3eb19-c3e0-4506-8e93-23bd066aa225" providerId="ADAL" clId="{8443C9A5-73E1-46CB-AD0B-9EA983E6DFE3}" dt="2026-03-06T10:49:19.921" v="5" actId="6549"/>
        <pc:sldMkLst>
          <pc:docMk/>
          <pc:sldMk cId="2563878594" sldId="2147481291"/>
        </pc:sldMkLst>
      </pc:sldChg>
      <pc:sldChg chg="modNotesTx">
        <pc:chgData name="Hans Igeler" userId="f8e3eb19-c3e0-4506-8e93-23bd066aa225" providerId="ADAL" clId="{8443C9A5-73E1-46CB-AD0B-9EA983E6DFE3}" dt="2026-03-06T10:49:45.331" v="9" actId="6549"/>
        <pc:sldMkLst>
          <pc:docMk/>
          <pc:sldMk cId="1710679525" sldId="214748129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0612C99D-9688-4DF9-A533-E29EA74C9272}" type="datetime1">
              <a:rPr lang="zh-TW" altLang="en-US" smtClean="0"/>
              <a:pPr>
                <a:defRPr/>
              </a:pPr>
              <a:t>2026/3/7</a:t>
            </a:fld>
            <a:endParaRPr lang="zh-TW" alt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B2A712D-C94E-3536-83E9-3D99FDD3C85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869" y="0"/>
            <a:ext cx="3037894" cy="46667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E65300-1084-4528-BA04-7666B06E9E68}" type="datetime1">
              <a:rPr lang="zh-TW" altLang="en-US" smtClean="0"/>
              <a:t>2026/3/7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970939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1041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970939" y="8829968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ED26B4D-6B19-4B59-A7CB-215DF2A7239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46960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67763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325726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988020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64761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36389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88954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85523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38276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91902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214978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SLIDE 19 — Case Studies: Patterns You Will Recognize</a:t>
            </a:r>
          </a:p>
          <a:p>
            <a:endParaRPr lang="en-US" dirty="0"/>
          </a:p>
          <a:p>
            <a:r>
              <a:rPr lang="en-US" dirty="0"/>
              <a:t>We're going to run through five cases quickly. As you read each one, ask yourself: would I have fallen into the trap?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9801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775545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29614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99895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6342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52977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2991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485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 dirty="0"/>
            </a:b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6486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96379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41475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77B7EA51-4304-45FC-B930-974C67224063}" type="datetime1">
              <a:rPr lang="zh-TW" altLang="en-US" smtClean="0"/>
              <a:t>2026/3/7</a:t>
            </a:fld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26B4D-6B19-4B59-A7CB-215DF2A7239D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78817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www.com.tw/" TargetMode="External"/><Relationship Id="rId4" Type="http://schemas.openxmlformats.org/officeDocument/2006/relationships/image" Target="../media/image12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com.tw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sv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Relationship Id="rId5" Type="http://schemas.openxmlformats.org/officeDocument/2006/relationships/hyperlink" Target="http://www.com.tw/" TargetMode="External"/><Relationship Id="rId4" Type="http://schemas.openxmlformats.org/officeDocument/2006/relationships/image" Target="../media/image12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com.tw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svg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sv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sv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sv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2.sv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sv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Relationship Id="rId5" Type="http://schemas.openxmlformats.org/officeDocument/2006/relationships/hyperlink" Target="http://www.com.tw/" TargetMode="External"/><Relationship Id="rId4" Type="http://schemas.openxmlformats.org/officeDocument/2006/relationships/image" Target="../media/image12.svg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CDCB7F7-1BC9-126D-F62F-D7EE13E31F7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68" y="0"/>
            <a:ext cx="11275864" cy="460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27FC470-F141-C9BB-493E-638B9F5377EF}"/>
              </a:ext>
            </a:extLst>
          </p:cNvPr>
          <p:cNvSpPr/>
          <p:nvPr userDrawn="1"/>
        </p:nvSpPr>
        <p:spPr>
          <a:xfrm>
            <a:off x="458067" y="0"/>
            <a:ext cx="8732711" cy="4608000"/>
          </a:xfrm>
          <a:prstGeom prst="rect">
            <a:avLst/>
          </a:prstGeom>
          <a:gradFill>
            <a:gsLst>
              <a:gs pos="32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1834E75B-44F2-6DB6-4FD4-87F9C93FF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1350" y="6028720"/>
            <a:ext cx="2180503" cy="320400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71" y="4847759"/>
            <a:ext cx="5580923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076" y="5429155"/>
            <a:ext cx="5580923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71" y="6021288"/>
            <a:ext cx="558092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  <p:sp>
        <p:nvSpPr>
          <p:cNvPr id="3" name="文字版面配置區 4">
            <a:extLst>
              <a:ext uri="{FF2B5EF4-FFF2-40B4-BE49-F238E27FC236}">
                <a16:creationId xmlns:a16="http://schemas.microsoft.com/office/drawing/2014/main" id="{821F4EAC-F1ED-1966-DEAD-3B939AF65F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678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4" name="文字版面配置區 12">
            <a:extLst>
              <a:ext uri="{FF2B5EF4-FFF2-40B4-BE49-F238E27FC236}">
                <a16:creationId xmlns:a16="http://schemas.microsoft.com/office/drawing/2014/main" id="{26F1737D-99C7-A157-8D3C-D3C7F5359D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5553" y="2390444"/>
            <a:ext cx="10274549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151280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Four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字版面配置區 17">
            <a:extLst>
              <a:ext uri="{FF2B5EF4-FFF2-40B4-BE49-F238E27FC236}">
                <a16:creationId xmlns:a16="http://schemas.microsoft.com/office/drawing/2014/main" id="{5BEF15B3-F71C-FF68-63CB-FB7051667B2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07784" y="5009404"/>
            <a:ext cx="4799048" cy="987476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9" name="文字版面配置區 17">
            <a:extLst>
              <a:ext uri="{FF2B5EF4-FFF2-40B4-BE49-F238E27FC236}">
                <a16:creationId xmlns:a16="http://schemas.microsoft.com/office/drawing/2014/main" id="{F9E40094-AF22-704B-27B1-8C13BC5790F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61088" y="2299215"/>
            <a:ext cx="4838505" cy="987476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BE466DFE-A8D0-47DE-CD03-76F67DFADA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57469" y="944120"/>
            <a:ext cx="4782412" cy="987476"/>
          </a:xfrm>
        </p:spPr>
        <p:txBody>
          <a:bodyPr>
            <a:normAutofit/>
          </a:bodyPr>
          <a:lstStyle>
            <a:lvl1pPr marL="0" indent="0">
              <a:buNone/>
              <a:defRPr sz="2200" baseline="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3016B66C-75D0-FC76-8A56-02F5D3F54CF7}"/>
              </a:ext>
            </a:extLst>
          </p:cNvPr>
          <p:cNvSpPr/>
          <p:nvPr userDrawn="1"/>
        </p:nvSpPr>
        <p:spPr>
          <a:xfrm>
            <a:off x="0" y="0"/>
            <a:ext cx="6904804" cy="6345238"/>
          </a:xfrm>
          <a:custGeom>
            <a:avLst/>
            <a:gdLst>
              <a:gd name="connsiteX0" fmla="*/ 0 w 6905703"/>
              <a:gd name="connsiteY0" fmla="*/ 0 h 6345238"/>
              <a:gd name="connsiteX1" fmla="*/ 1159967 w 6905703"/>
              <a:gd name="connsiteY1" fmla="*/ 0 h 6345238"/>
              <a:gd name="connsiteX2" fmla="*/ 1159967 w 6905703"/>
              <a:gd name="connsiteY2" fmla="*/ 3 h 6345238"/>
              <a:gd name="connsiteX3" fmla="*/ 4026967 w 6905703"/>
              <a:gd name="connsiteY3" fmla="*/ 3 h 6345238"/>
              <a:gd name="connsiteX4" fmla="*/ 4026967 w 6905703"/>
              <a:gd name="connsiteY4" fmla="*/ 1 h 6345238"/>
              <a:gd name="connsiteX5" fmla="*/ 6905703 w 6905703"/>
              <a:gd name="connsiteY5" fmla="*/ 1 h 6345238"/>
              <a:gd name="connsiteX6" fmla="*/ 4242207 w 6905703"/>
              <a:gd name="connsiteY6" fmla="*/ 6345238 h 6345238"/>
              <a:gd name="connsiteX7" fmla="*/ 0 w 6905703"/>
              <a:gd name="connsiteY7" fmla="*/ 6345238 h 6345238"/>
              <a:gd name="connsiteX8" fmla="*/ 0 w 6905703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05703" h="6345238">
                <a:moveTo>
                  <a:pt x="0" y="0"/>
                </a:moveTo>
                <a:lnTo>
                  <a:pt x="1159967" y="0"/>
                </a:lnTo>
                <a:lnTo>
                  <a:pt x="1159967" y="3"/>
                </a:lnTo>
                <a:lnTo>
                  <a:pt x="4026967" y="3"/>
                </a:lnTo>
                <a:lnTo>
                  <a:pt x="4026967" y="1"/>
                </a:lnTo>
                <a:lnTo>
                  <a:pt x="6905703" y="1"/>
                </a:lnTo>
                <a:lnTo>
                  <a:pt x="4242207" y="6345238"/>
                </a:lnTo>
                <a:lnTo>
                  <a:pt x="0" y="634523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1F9F108D-2AF7-B57D-CE24-5305F1BBEA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832" y="2073783"/>
            <a:ext cx="4080845" cy="3276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lang="zh-TW" altLang="en-US" sz="22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F2A0A008-EB98-50D4-C18B-F674176AD5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38122468-0F77-369C-4F7D-7C9D09891BE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3696" y="1175266"/>
            <a:ext cx="5106458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subtitle styles </a:t>
            </a:r>
            <a:endParaRPr kumimoji="1" lang="zh-TW" altLang="en-US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E3E4CD94-5DAF-D468-A744-58D77C9E65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367" y="414664"/>
            <a:ext cx="5647633" cy="727584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3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zh-TW"/>
              <a:t>Click to edit title styles</a:t>
            </a:r>
            <a:endParaRPr kumimoji="1" lang="zh-TW" altLang="en-US"/>
          </a:p>
        </p:txBody>
      </p:sp>
      <p:sp>
        <p:nvSpPr>
          <p:cNvPr id="7" name="文字版面配置區 17">
            <a:extLst>
              <a:ext uri="{FF2B5EF4-FFF2-40B4-BE49-F238E27FC236}">
                <a16:creationId xmlns:a16="http://schemas.microsoft.com/office/drawing/2014/main" id="{0107C00C-741B-75B8-94C4-BFF894EAB67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64708" y="3654310"/>
            <a:ext cx="4838505" cy="987476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7260F033-3666-0B61-B392-FF3491F0EE76}"/>
              </a:ext>
            </a:extLst>
          </p:cNvPr>
          <p:cNvSpPr>
            <a:spLocks/>
          </p:cNvSpPr>
          <p:nvPr userDrawn="1"/>
        </p:nvSpPr>
        <p:spPr>
          <a:xfrm>
            <a:off x="6044915" y="1232211"/>
            <a:ext cx="411243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橢圓 12">
            <a:extLst>
              <a:ext uri="{FF2B5EF4-FFF2-40B4-BE49-F238E27FC236}">
                <a16:creationId xmlns:a16="http://schemas.microsoft.com/office/drawing/2014/main" id="{F5BFDECD-6821-3F5D-34E7-10CC7AAB4593}"/>
              </a:ext>
            </a:extLst>
          </p:cNvPr>
          <p:cNvSpPr>
            <a:spLocks/>
          </p:cNvSpPr>
          <p:nvPr userDrawn="1"/>
        </p:nvSpPr>
        <p:spPr>
          <a:xfrm>
            <a:off x="5463404" y="2596778"/>
            <a:ext cx="411243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橢圓 13">
            <a:extLst>
              <a:ext uri="{FF2B5EF4-FFF2-40B4-BE49-F238E27FC236}">
                <a16:creationId xmlns:a16="http://schemas.microsoft.com/office/drawing/2014/main" id="{720F10DE-CA9D-26A7-1140-A98655457682}"/>
              </a:ext>
            </a:extLst>
          </p:cNvPr>
          <p:cNvSpPr>
            <a:spLocks/>
          </p:cNvSpPr>
          <p:nvPr userDrawn="1"/>
        </p:nvSpPr>
        <p:spPr>
          <a:xfrm>
            <a:off x="4333323" y="5311843"/>
            <a:ext cx="411243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4</a:t>
            </a:r>
            <a:endParaRPr kumimoji="1" lang="zh-TW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橢圓 15">
            <a:extLst>
              <a:ext uri="{FF2B5EF4-FFF2-40B4-BE49-F238E27FC236}">
                <a16:creationId xmlns:a16="http://schemas.microsoft.com/office/drawing/2014/main" id="{1F55E8A0-EE91-B319-4E4F-46AA9BC89FF5}"/>
              </a:ext>
            </a:extLst>
          </p:cNvPr>
          <p:cNvSpPr>
            <a:spLocks/>
          </p:cNvSpPr>
          <p:nvPr userDrawn="1"/>
        </p:nvSpPr>
        <p:spPr>
          <a:xfrm>
            <a:off x="4876959" y="3919140"/>
            <a:ext cx="411243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</a:t>
            </a:r>
            <a:endParaRPr kumimoji="1" lang="zh-TW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541021D-A928-97AA-7D63-84B9BD8DD8E9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6347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形 1">
            <a:extLst>
              <a:ext uri="{FF2B5EF4-FFF2-40B4-BE49-F238E27FC236}">
                <a16:creationId xmlns:a16="http://schemas.microsoft.com/office/drawing/2014/main" id="{4CB8DF25-3925-C5FE-C3B6-91FA57B553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grpSp>
        <p:nvGrpSpPr>
          <p:cNvPr id="9" name="群組 8"/>
          <p:cNvGrpSpPr/>
          <p:nvPr userDrawn="1"/>
        </p:nvGrpSpPr>
        <p:grpSpPr>
          <a:xfrm>
            <a:off x="186329" y="0"/>
            <a:ext cx="8816630" cy="6345238"/>
            <a:chOff x="0" y="0"/>
            <a:chExt cx="8817778" cy="6345238"/>
          </a:xfrm>
        </p:grpSpPr>
        <p:sp>
          <p:nvSpPr>
            <p:cNvPr id="10" name="手繪多邊形 9">
              <a:extLst>
                <a:ext uri="{FF2B5EF4-FFF2-40B4-BE49-F238E27FC236}">
                  <a16:creationId xmlns:a16="http://schemas.microsoft.com/office/drawing/2014/main" id="{6851C03D-3EA7-8343-5835-8ABD927AB4FE}"/>
                </a:ext>
              </a:extLst>
            </p:cNvPr>
            <p:cNvSpPr/>
            <p:nvPr userDrawn="1"/>
          </p:nvSpPr>
          <p:spPr>
            <a:xfrm>
              <a:off x="6097588" y="1"/>
              <a:ext cx="2720190" cy="6345237"/>
            </a:xfrm>
            <a:custGeom>
              <a:avLst/>
              <a:gdLst>
                <a:gd name="connsiteX0" fmla="*/ 0 w 2720190"/>
                <a:gd name="connsiteY0" fmla="*/ 0 h 6345237"/>
                <a:gd name="connsiteX1" fmla="*/ 2312823 w 2720190"/>
                <a:gd name="connsiteY1" fmla="*/ 0 h 6345237"/>
                <a:gd name="connsiteX2" fmla="*/ 2720190 w 2720190"/>
                <a:gd name="connsiteY2" fmla="*/ 0 h 6345237"/>
                <a:gd name="connsiteX3" fmla="*/ 56694 w 2720190"/>
                <a:gd name="connsiteY3" fmla="*/ 6345237 h 6345237"/>
                <a:gd name="connsiteX4" fmla="*/ 0 w 2720190"/>
                <a:gd name="connsiteY4" fmla="*/ 6345237 h 6345237"/>
                <a:gd name="connsiteX5" fmla="*/ 0 w 2720190"/>
                <a:gd name="connsiteY5" fmla="*/ 0 h 634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20190" h="6345237">
                  <a:moveTo>
                    <a:pt x="0" y="0"/>
                  </a:moveTo>
                  <a:lnTo>
                    <a:pt x="2312823" y="0"/>
                  </a:lnTo>
                  <a:lnTo>
                    <a:pt x="2720190" y="0"/>
                  </a:lnTo>
                  <a:lnTo>
                    <a:pt x="56694" y="6345237"/>
                  </a:lnTo>
                  <a:lnTo>
                    <a:pt x="0" y="63452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TW" altLang="en-US" sz="1800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0" y="0"/>
              <a:ext cx="6097588" cy="6345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</p:grpSp>
      <p:sp>
        <p:nvSpPr>
          <p:cNvPr id="15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7327308" cy="724011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16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854" y="1151572"/>
            <a:ext cx="7328431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1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9034" y="2089720"/>
            <a:ext cx="5652906" cy="3687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3pPr>
              <a:defRPr/>
            </a:lvl3pPr>
            <a:lvl4pPr>
              <a:defRPr sz="1400" baseline="0"/>
            </a:lvl4pPr>
            <a:lvl5pPr>
              <a:defRPr sz="1200"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31307331-5351-DF17-626B-E6CB8CE1BD3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225423" y="0"/>
            <a:ext cx="5966578" cy="6342063"/>
          </a:xfrm>
          <a:custGeom>
            <a:avLst/>
            <a:gdLst>
              <a:gd name="connsiteX0" fmla="*/ 0 w 5967355"/>
              <a:gd name="connsiteY0" fmla="*/ 0 h 6342063"/>
              <a:gd name="connsiteX1" fmla="*/ 5967355 w 5967355"/>
              <a:gd name="connsiteY1" fmla="*/ 0 h 6342063"/>
              <a:gd name="connsiteX2" fmla="*/ 5967355 w 5967355"/>
              <a:gd name="connsiteY2" fmla="*/ 6342063 h 6342063"/>
              <a:gd name="connsiteX3" fmla="*/ 0 w 5967355"/>
              <a:gd name="connsiteY3" fmla="*/ 6342063 h 6342063"/>
              <a:gd name="connsiteX4" fmla="*/ 0 w 5967355"/>
              <a:gd name="connsiteY4" fmla="*/ 0 h 6342063"/>
              <a:gd name="connsiteX0" fmla="*/ 2664542 w 5967355"/>
              <a:gd name="connsiteY0" fmla="*/ 0 h 6342063"/>
              <a:gd name="connsiteX1" fmla="*/ 5967355 w 5967355"/>
              <a:gd name="connsiteY1" fmla="*/ 0 h 6342063"/>
              <a:gd name="connsiteX2" fmla="*/ 5967355 w 5967355"/>
              <a:gd name="connsiteY2" fmla="*/ 6342063 h 6342063"/>
              <a:gd name="connsiteX3" fmla="*/ 0 w 5967355"/>
              <a:gd name="connsiteY3" fmla="*/ 6342063 h 6342063"/>
              <a:gd name="connsiteX4" fmla="*/ 2664542 w 5967355"/>
              <a:gd name="connsiteY4" fmla="*/ 0 h 634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67355" h="6342063">
                <a:moveTo>
                  <a:pt x="2664542" y="0"/>
                </a:moveTo>
                <a:lnTo>
                  <a:pt x="5967355" y="0"/>
                </a:lnTo>
                <a:lnTo>
                  <a:pt x="5967355" y="6342063"/>
                </a:lnTo>
                <a:lnTo>
                  <a:pt x="0" y="6342063"/>
                </a:lnTo>
                <a:lnTo>
                  <a:pt x="266454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r">
              <a:buNone/>
              <a:defRPr kumimoji="1" lang="en-US" altLang="zh-TW" sz="2000" b="1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Insert Image</a:t>
            </a:r>
            <a:endParaRPr kumimoji="1"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A33048A-1335-C989-16B3-1E404D09723A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3758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491751A6-3759-AB68-3DDE-258F9A21E907}"/>
              </a:ext>
            </a:extLst>
          </p:cNvPr>
          <p:cNvSpPr/>
          <p:nvPr userDrawn="1"/>
        </p:nvSpPr>
        <p:spPr>
          <a:xfrm>
            <a:off x="0" y="-1"/>
            <a:ext cx="4763639" cy="6345238"/>
          </a:xfrm>
          <a:custGeom>
            <a:avLst/>
            <a:gdLst>
              <a:gd name="connsiteX0" fmla="*/ 1174323 w 4764259"/>
              <a:gd name="connsiteY0" fmla="*/ 0 h 6345238"/>
              <a:gd name="connsiteX1" fmla="*/ 1885523 w 4764259"/>
              <a:gd name="connsiteY1" fmla="*/ 0 h 6345238"/>
              <a:gd name="connsiteX2" fmla="*/ 4053059 w 4764259"/>
              <a:gd name="connsiteY2" fmla="*/ 0 h 6345238"/>
              <a:gd name="connsiteX3" fmla="*/ 4764259 w 4764259"/>
              <a:gd name="connsiteY3" fmla="*/ 0 h 6345238"/>
              <a:gd name="connsiteX4" fmla="*/ 2100762 w 4764259"/>
              <a:gd name="connsiteY4" fmla="*/ 6345238 h 6345238"/>
              <a:gd name="connsiteX5" fmla="*/ 0 w 4764259"/>
              <a:gd name="connsiteY5" fmla="*/ 6345238 h 6345238"/>
              <a:gd name="connsiteX6" fmla="*/ 0 w 4764259"/>
              <a:gd name="connsiteY6" fmla="*/ 1 h 6345238"/>
              <a:gd name="connsiteX7" fmla="*/ 1174323 w 4764259"/>
              <a:gd name="connsiteY7" fmla="*/ 1 h 6345238"/>
              <a:gd name="connsiteX8" fmla="*/ 1174323 w 4764259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4259" h="6345238">
                <a:moveTo>
                  <a:pt x="1174323" y="0"/>
                </a:moveTo>
                <a:lnTo>
                  <a:pt x="1885523" y="0"/>
                </a:lnTo>
                <a:lnTo>
                  <a:pt x="4053059" y="0"/>
                </a:lnTo>
                <a:lnTo>
                  <a:pt x="4764259" y="0"/>
                </a:lnTo>
                <a:lnTo>
                  <a:pt x="2100762" y="6345238"/>
                </a:lnTo>
                <a:lnTo>
                  <a:pt x="0" y="6345238"/>
                </a:lnTo>
                <a:lnTo>
                  <a:pt x="0" y="1"/>
                </a:lnTo>
                <a:lnTo>
                  <a:pt x="1174323" y="1"/>
                </a:lnTo>
                <a:lnTo>
                  <a:pt x="117432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8" name="圖片版面配置區 2">
            <a:extLst>
              <a:ext uri="{FF2B5EF4-FFF2-40B4-BE49-F238E27FC236}">
                <a16:creationId xmlns:a16="http://schemas.microsoft.com/office/drawing/2014/main" id="{E408DC88-E9F1-B541-963A-F6D12855621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70947" y="735654"/>
            <a:ext cx="4031475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an image</a:t>
            </a:r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2C28EB22-5BAC-A7E2-E6BB-77034B4DD7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6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5443" y="400475"/>
            <a:ext cx="6090397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title styles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17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734585" y="1177591"/>
            <a:ext cx="6091254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10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734586" y="2073767"/>
            <a:ext cx="6091253" cy="39402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3pPr>
              <a:defRPr/>
            </a:lvl3pPr>
            <a:lvl4pPr>
              <a:defRPr sz="1400"/>
            </a:lvl4pPr>
            <a:lvl5pPr>
              <a:defRPr sz="1200"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4C63ECF-6A20-1F5F-B646-F5E4702A7354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5283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手繪多邊形 21">
            <a:extLst>
              <a:ext uri="{FF2B5EF4-FFF2-40B4-BE49-F238E27FC236}">
                <a16:creationId xmlns:a16="http://schemas.microsoft.com/office/drawing/2014/main" id="{4877BD8A-8FB0-C73F-B883-2A6BC6EF84E9}"/>
              </a:ext>
            </a:extLst>
          </p:cNvPr>
          <p:cNvSpPr/>
          <p:nvPr userDrawn="1"/>
        </p:nvSpPr>
        <p:spPr>
          <a:xfrm>
            <a:off x="0" y="0"/>
            <a:ext cx="7765528" cy="6345239"/>
          </a:xfrm>
          <a:custGeom>
            <a:avLst/>
            <a:gdLst>
              <a:gd name="connsiteX0" fmla="*/ 3564601 w 7766539"/>
              <a:gd name="connsiteY0" fmla="*/ 0 h 6345239"/>
              <a:gd name="connsiteX1" fmla="*/ 4176603 w 7766539"/>
              <a:gd name="connsiteY1" fmla="*/ 0 h 6345239"/>
              <a:gd name="connsiteX2" fmla="*/ 4275801 w 7766539"/>
              <a:gd name="connsiteY2" fmla="*/ 0 h 6345239"/>
              <a:gd name="connsiteX3" fmla="*/ 4887803 w 7766539"/>
              <a:gd name="connsiteY3" fmla="*/ 0 h 6345239"/>
              <a:gd name="connsiteX4" fmla="*/ 6443337 w 7766539"/>
              <a:gd name="connsiteY4" fmla="*/ 0 h 6345239"/>
              <a:gd name="connsiteX5" fmla="*/ 7055339 w 7766539"/>
              <a:gd name="connsiteY5" fmla="*/ 0 h 6345239"/>
              <a:gd name="connsiteX6" fmla="*/ 7154537 w 7766539"/>
              <a:gd name="connsiteY6" fmla="*/ 0 h 6345239"/>
              <a:gd name="connsiteX7" fmla="*/ 7766539 w 7766539"/>
              <a:gd name="connsiteY7" fmla="*/ 0 h 6345239"/>
              <a:gd name="connsiteX8" fmla="*/ 5103042 w 7766539"/>
              <a:gd name="connsiteY8" fmla="*/ 6345238 h 6345239"/>
              <a:gd name="connsiteX9" fmla="*/ 4491040 w 7766539"/>
              <a:gd name="connsiteY9" fmla="*/ 6345238 h 6345239"/>
              <a:gd name="connsiteX10" fmla="*/ 3002280 w 7766539"/>
              <a:gd name="connsiteY10" fmla="*/ 6345238 h 6345239"/>
              <a:gd name="connsiteX11" fmla="*/ 2712765 w 7766539"/>
              <a:gd name="connsiteY11" fmla="*/ 6345238 h 6345239"/>
              <a:gd name="connsiteX12" fmla="*/ 2712764 w 7766539"/>
              <a:gd name="connsiteY12" fmla="*/ 6345239 h 6345239"/>
              <a:gd name="connsiteX13" fmla="*/ 2100762 w 7766539"/>
              <a:gd name="connsiteY13" fmla="*/ 6345239 h 6345239"/>
              <a:gd name="connsiteX14" fmla="*/ 612002 w 7766539"/>
              <a:gd name="connsiteY14" fmla="*/ 6345239 h 6345239"/>
              <a:gd name="connsiteX15" fmla="*/ 0 w 7766539"/>
              <a:gd name="connsiteY15" fmla="*/ 6345239 h 6345239"/>
              <a:gd name="connsiteX16" fmla="*/ 0 w 7766539"/>
              <a:gd name="connsiteY16" fmla="*/ 2 h 6345239"/>
              <a:gd name="connsiteX17" fmla="*/ 612002 w 7766539"/>
              <a:gd name="connsiteY17" fmla="*/ 2 h 6345239"/>
              <a:gd name="connsiteX18" fmla="*/ 1174323 w 7766539"/>
              <a:gd name="connsiteY18" fmla="*/ 2 h 6345239"/>
              <a:gd name="connsiteX19" fmla="*/ 1174323 w 7766539"/>
              <a:gd name="connsiteY19" fmla="*/ 1 h 6345239"/>
              <a:gd name="connsiteX20" fmla="*/ 1786325 w 7766539"/>
              <a:gd name="connsiteY20" fmla="*/ 1 h 6345239"/>
              <a:gd name="connsiteX21" fmla="*/ 1885523 w 7766539"/>
              <a:gd name="connsiteY21" fmla="*/ 1 h 6345239"/>
              <a:gd name="connsiteX22" fmla="*/ 2390278 w 7766539"/>
              <a:gd name="connsiteY22" fmla="*/ 1 h 6345239"/>
              <a:gd name="connsiteX23" fmla="*/ 2497525 w 7766539"/>
              <a:gd name="connsiteY23" fmla="*/ 1 h 6345239"/>
              <a:gd name="connsiteX24" fmla="*/ 3002280 w 7766539"/>
              <a:gd name="connsiteY24" fmla="*/ 1 h 6345239"/>
              <a:gd name="connsiteX25" fmla="*/ 3564601 w 7766539"/>
              <a:gd name="connsiteY25" fmla="*/ 1 h 634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766539" h="6345239">
                <a:moveTo>
                  <a:pt x="3564601" y="0"/>
                </a:moveTo>
                <a:lnTo>
                  <a:pt x="4176603" y="0"/>
                </a:lnTo>
                <a:lnTo>
                  <a:pt x="4275801" y="0"/>
                </a:lnTo>
                <a:lnTo>
                  <a:pt x="4887803" y="0"/>
                </a:lnTo>
                <a:lnTo>
                  <a:pt x="6443337" y="0"/>
                </a:lnTo>
                <a:lnTo>
                  <a:pt x="7055339" y="0"/>
                </a:lnTo>
                <a:lnTo>
                  <a:pt x="7154537" y="0"/>
                </a:lnTo>
                <a:lnTo>
                  <a:pt x="7766539" y="0"/>
                </a:lnTo>
                <a:lnTo>
                  <a:pt x="5103042" y="6345238"/>
                </a:lnTo>
                <a:lnTo>
                  <a:pt x="4491040" y="6345238"/>
                </a:lnTo>
                <a:lnTo>
                  <a:pt x="3002280" y="6345238"/>
                </a:lnTo>
                <a:lnTo>
                  <a:pt x="2712765" y="6345238"/>
                </a:lnTo>
                <a:lnTo>
                  <a:pt x="2712764" y="6345239"/>
                </a:lnTo>
                <a:lnTo>
                  <a:pt x="2100762" y="6345239"/>
                </a:lnTo>
                <a:lnTo>
                  <a:pt x="612002" y="6345239"/>
                </a:lnTo>
                <a:lnTo>
                  <a:pt x="0" y="6345239"/>
                </a:lnTo>
                <a:lnTo>
                  <a:pt x="0" y="2"/>
                </a:lnTo>
                <a:lnTo>
                  <a:pt x="612002" y="2"/>
                </a:lnTo>
                <a:lnTo>
                  <a:pt x="1174323" y="2"/>
                </a:lnTo>
                <a:lnTo>
                  <a:pt x="1174323" y="1"/>
                </a:lnTo>
                <a:lnTo>
                  <a:pt x="1786325" y="1"/>
                </a:lnTo>
                <a:lnTo>
                  <a:pt x="1885523" y="1"/>
                </a:lnTo>
                <a:lnTo>
                  <a:pt x="2390278" y="1"/>
                </a:lnTo>
                <a:lnTo>
                  <a:pt x="2497525" y="1"/>
                </a:lnTo>
                <a:lnTo>
                  <a:pt x="3002280" y="1"/>
                </a:lnTo>
                <a:lnTo>
                  <a:pt x="3564601" y="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21" name="Google Shape;241;p39">
            <a:extLst>
              <a:ext uri="{FF2B5EF4-FFF2-40B4-BE49-F238E27FC236}">
                <a16:creationId xmlns:a16="http://schemas.microsoft.com/office/drawing/2014/main" id="{7CF3B729-CF74-D469-3E19-54ADA1DD81AD}"/>
              </a:ext>
            </a:extLst>
          </p:cNvPr>
          <p:cNvSpPr/>
          <p:nvPr userDrawn="1"/>
        </p:nvSpPr>
        <p:spPr>
          <a:xfrm>
            <a:off x="4773287" y="1662107"/>
            <a:ext cx="3311569" cy="432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1" tIns="45694" rIns="91421" bIns="45694" anchor="ctr" anchorCtr="0">
            <a:noAutofit/>
          </a:bodyPr>
          <a:lstStyle/>
          <a:p>
            <a:pPr algn="ctr"/>
            <a:endParaRPr sz="173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圖片版面配置區 2">
            <a:extLst>
              <a:ext uri="{FF2B5EF4-FFF2-40B4-BE49-F238E27FC236}">
                <a16:creationId xmlns:a16="http://schemas.microsoft.com/office/drawing/2014/main" id="{09B89AA8-7DBA-494F-804A-A9839E84394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73287" y="1662107"/>
            <a:ext cx="3311569" cy="21485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13" name="圖片版面配置區 2">
            <a:extLst>
              <a:ext uri="{FF2B5EF4-FFF2-40B4-BE49-F238E27FC236}">
                <a16:creationId xmlns:a16="http://schemas.microsoft.com/office/drawing/2014/main" id="{8E8DAAEC-8B88-D9B6-D449-F8BECCEC60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64560" y="1673587"/>
            <a:ext cx="3311569" cy="21485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15" name="文字版面配置區 4">
            <a:extLst>
              <a:ext uri="{FF2B5EF4-FFF2-40B4-BE49-F238E27FC236}">
                <a16:creationId xmlns:a16="http://schemas.microsoft.com/office/drawing/2014/main" id="{502F3590-189C-8046-C238-8CAACBE7B49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73288" y="3989373"/>
            <a:ext cx="3311568" cy="82526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000" b="1" i="0" u="none" strike="noStrike" cap="none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7CC66AFE-974A-FBD9-0F9D-2FCD7081790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73288" y="4903399"/>
            <a:ext cx="3311568" cy="107870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1800" b="0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16845976-8F6C-251A-04D8-D554B6EB8B0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64560" y="3989373"/>
            <a:ext cx="3311570" cy="82526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000" b="1" i="0" u="none" strike="noStrike" cap="none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19" name="文字版面配置區 4">
            <a:extLst>
              <a:ext uri="{FF2B5EF4-FFF2-40B4-BE49-F238E27FC236}">
                <a16:creationId xmlns:a16="http://schemas.microsoft.com/office/drawing/2014/main" id="{DFD8D702-5496-8EB9-6491-6FEC4C18FBB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64560" y="4903399"/>
            <a:ext cx="3311567" cy="107870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TW" altLang="en-US" sz="1800" b="0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C5FDA382-DEFA-3801-6D04-E5D73365BD7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8379" y="2123451"/>
            <a:ext cx="3985580" cy="385865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TW" altLang="en-US" sz="2200" b="0" i="0" u="none" strike="noStrike" cap="none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4A830597-F98B-62A8-7ABB-B4B032B4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25" name="文字版面配置區 24">
            <a:extLst>
              <a:ext uri="{FF2B5EF4-FFF2-40B4-BE49-F238E27FC236}">
                <a16:creationId xmlns:a16="http://schemas.microsoft.com/office/drawing/2014/main" id="{38122468-0F77-369C-4F7D-7C9D09891BE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8652" y="1228969"/>
            <a:ext cx="5731133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26" name="標題 1">
            <a:extLst>
              <a:ext uri="{FF2B5EF4-FFF2-40B4-BE49-F238E27FC236}">
                <a16:creationId xmlns:a16="http://schemas.microsoft.com/office/drawing/2014/main" id="{E3E4CD94-5DAF-D468-A744-58D77C9E65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695" y="431113"/>
            <a:ext cx="7248800" cy="777116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3600" b="1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zh-TW"/>
              <a:t>Click to edit master title styles </a:t>
            </a:r>
            <a:endParaRPr kumimoji="1"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1BA02F1-CA79-B870-61E2-6F82BEA736F7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06166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手繪多邊形 13">
            <a:extLst>
              <a:ext uri="{FF2B5EF4-FFF2-40B4-BE49-F238E27FC236}">
                <a16:creationId xmlns:a16="http://schemas.microsoft.com/office/drawing/2014/main" id="{A3505392-EE2A-804E-B4FF-35CF456D5550}"/>
              </a:ext>
            </a:extLst>
          </p:cNvPr>
          <p:cNvSpPr/>
          <p:nvPr userDrawn="1"/>
        </p:nvSpPr>
        <p:spPr>
          <a:xfrm>
            <a:off x="5512997" y="1637"/>
            <a:ext cx="6679003" cy="6858001"/>
          </a:xfrm>
          <a:custGeom>
            <a:avLst/>
            <a:gdLst>
              <a:gd name="connsiteX0" fmla="*/ 2013723 w 5009252"/>
              <a:gd name="connsiteY0" fmla="*/ 0 h 5143501"/>
              <a:gd name="connsiteX1" fmla="*/ 5009252 w 5009252"/>
              <a:gd name="connsiteY1" fmla="*/ 0 h 5143501"/>
              <a:gd name="connsiteX2" fmla="*/ 5009252 w 5009252"/>
              <a:gd name="connsiteY2" fmla="*/ 5143500 h 5143501"/>
              <a:gd name="connsiteX3" fmla="*/ 2013723 w 5009252"/>
              <a:gd name="connsiteY3" fmla="*/ 5143500 h 5143501"/>
              <a:gd name="connsiteX4" fmla="*/ 2013723 w 5009252"/>
              <a:gd name="connsiteY4" fmla="*/ 5143501 h 5143501"/>
              <a:gd name="connsiteX5" fmla="*/ 0 w 5009252"/>
              <a:gd name="connsiteY5" fmla="*/ 5143501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9252" h="5143501">
                <a:moveTo>
                  <a:pt x="2013723" y="0"/>
                </a:moveTo>
                <a:lnTo>
                  <a:pt x="5009252" y="0"/>
                </a:lnTo>
                <a:lnTo>
                  <a:pt x="5009252" y="5143500"/>
                </a:lnTo>
                <a:lnTo>
                  <a:pt x="2013723" y="5143500"/>
                </a:lnTo>
                <a:lnTo>
                  <a:pt x="2013723" y="5143501"/>
                </a:lnTo>
                <a:lnTo>
                  <a:pt x="0" y="5143501"/>
                </a:lnTo>
                <a:close/>
              </a:path>
            </a:pathLst>
          </a:custGeom>
          <a:solidFill>
            <a:srgbClr val="F2F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2489"/>
          </a:p>
        </p:txBody>
      </p:sp>
      <p:sp>
        <p:nvSpPr>
          <p:cNvPr id="32" name="文字版面配置區 4">
            <a:extLst>
              <a:ext uri="{FF2B5EF4-FFF2-40B4-BE49-F238E27FC236}">
                <a16:creationId xmlns:a16="http://schemas.microsoft.com/office/drawing/2014/main" id="{304A77A0-8C37-A787-933E-6A0700EFBED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853" y="4383075"/>
            <a:ext cx="3311586" cy="80057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lang="zh-TW" altLang="en-US" sz="2000" b="1" i="0" u="none" strike="noStrike" cap="none" baseline="0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31" name="文字版面配置區 4">
            <a:extLst>
              <a:ext uri="{FF2B5EF4-FFF2-40B4-BE49-F238E27FC236}">
                <a16:creationId xmlns:a16="http://schemas.microsoft.com/office/drawing/2014/main" id="{4FC3D670-28AD-2E34-6B21-FFDC020C72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52" y="5200064"/>
            <a:ext cx="3311586" cy="107935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lang="zh-TW" altLang="en-US" sz="1800" b="0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5" name="圖片版面配置區 2">
            <a:extLst>
              <a:ext uri="{FF2B5EF4-FFF2-40B4-BE49-F238E27FC236}">
                <a16:creationId xmlns:a16="http://schemas.microsoft.com/office/drawing/2014/main" id="{12B370E3-4F1B-E740-90EB-CB381BAF4C8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15870" y="2102761"/>
            <a:ext cx="3311569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>
              <a:buNone/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16" name="圖片版面配置區 2">
            <a:extLst>
              <a:ext uri="{FF2B5EF4-FFF2-40B4-BE49-F238E27FC236}">
                <a16:creationId xmlns:a16="http://schemas.microsoft.com/office/drawing/2014/main" id="{0F3F3CBB-B1A6-3342-9522-DB399BA9850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440215" y="2102761"/>
            <a:ext cx="3311569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>
              <a:buNone/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17" name="圖片版面配置區 2">
            <a:extLst>
              <a:ext uri="{FF2B5EF4-FFF2-40B4-BE49-F238E27FC236}">
                <a16:creationId xmlns:a16="http://schemas.microsoft.com/office/drawing/2014/main" id="{E99AC63A-E3E9-5444-8B12-F6479F97CA0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364560" y="2102761"/>
            <a:ext cx="3311569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>
              <a:buNone/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33" name="文字版面配置區 4">
            <a:extLst>
              <a:ext uri="{FF2B5EF4-FFF2-40B4-BE49-F238E27FC236}">
                <a16:creationId xmlns:a16="http://schemas.microsoft.com/office/drawing/2014/main" id="{7BB28713-1FDF-1FF9-2677-43D0DA990CD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40215" y="4383076"/>
            <a:ext cx="3311569" cy="800577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lang="zh-TW" altLang="en-US" sz="2000" b="1" i="0" u="none" strike="noStrike" cap="none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34" name="文字版面配置區 4">
            <a:extLst>
              <a:ext uri="{FF2B5EF4-FFF2-40B4-BE49-F238E27FC236}">
                <a16:creationId xmlns:a16="http://schemas.microsoft.com/office/drawing/2014/main" id="{947C703F-8310-1FFE-7D46-38EAD3BDFE1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40213" y="5183653"/>
            <a:ext cx="3310715" cy="109576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1800" b="0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35" name="文字版面配置區 4">
            <a:extLst>
              <a:ext uri="{FF2B5EF4-FFF2-40B4-BE49-F238E27FC236}">
                <a16:creationId xmlns:a16="http://schemas.microsoft.com/office/drawing/2014/main" id="{9AF02251-250A-00F2-96C9-F3EF9569A54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64559" y="4383076"/>
            <a:ext cx="3310715" cy="7118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000" b="1" i="0" u="none" strike="noStrike" cap="none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36" name="文字版面配置區 4">
            <a:extLst>
              <a:ext uri="{FF2B5EF4-FFF2-40B4-BE49-F238E27FC236}">
                <a16:creationId xmlns:a16="http://schemas.microsoft.com/office/drawing/2014/main" id="{26536400-B4FF-8174-1AAF-579A2752241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64559" y="5099866"/>
            <a:ext cx="3310715" cy="1166227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1800" b="0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2AA4D69E-9FA0-9157-893B-EE7C69C860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22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4" name="文字版面配置區 24">
            <a:extLst>
              <a:ext uri="{FF2B5EF4-FFF2-40B4-BE49-F238E27FC236}">
                <a16:creationId xmlns:a16="http://schemas.microsoft.com/office/drawing/2014/main" id="{23448BA2-D59E-CE7B-BC1A-36B2EABEEE9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854" y="1192988"/>
            <a:ext cx="11160275" cy="49176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7E89367F-3CC9-26CD-E9C0-0FE5D5B6289C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4836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3">
          <p15:clr>
            <a:srgbClr val="F26B43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手繪多邊形 13">
            <a:extLst>
              <a:ext uri="{FF2B5EF4-FFF2-40B4-BE49-F238E27FC236}">
                <a16:creationId xmlns:a16="http://schemas.microsoft.com/office/drawing/2014/main" id="{9B6A1F9F-3F48-9D41-9E38-4F5B9B052C0C}"/>
              </a:ext>
            </a:extLst>
          </p:cNvPr>
          <p:cNvSpPr/>
          <p:nvPr userDrawn="1"/>
        </p:nvSpPr>
        <p:spPr>
          <a:xfrm>
            <a:off x="5512997" y="0"/>
            <a:ext cx="6679003" cy="6867453"/>
          </a:xfrm>
          <a:custGeom>
            <a:avLst/>
            <a:gdLst>
              <a:gd name="connsiteX0" fmla="*/ 2013723 w 5009252"/>
              <a:gd name="connsiteY0" fmla="*/ 0 h 5143501"/>
              <a:gd name="connsiteX1" fmla="*/ 5009252 w 5009252"/>
              <a:gd name="connsiteY1" fmla="*/ 0 h 5143501"/>
              <a:gd name="connsiteX2" fmla="*/ 5009252 w 5009252"/>
              <a:gd name="connsiteY2" fmla="*/ 5143500 h 5143501"/>
              <a:gd name="connsiteX3" fmla="*/ 2013723 w 5009252"/>
              <a:gd name="connsiteY3" fmla="*/ 5143500 h 5143501"/>
              <a:gd name="connsiteX4" fmla="*/ 2013723 w 5009252"/>
              <a:gd name="connsiteY4" fmla="*/ 5143501 h 5143501"/>
              <a:gd name="connsiteX5" fmla="*/ 0 w 5009252"/>
              <a:gd name="connsiteY5" fmla="*/ 5143501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9252" h="5143501">
                <a:moveTo>
                  <a:pt x="2013723" y="0"/>
                </a:moveTo>
                <a:lnTo>
                  <a:pt x="5009252" y="0"/>
                </a:lnTo>
                <a:lnTo>
                  <a:pt x="5009252" y="5143500"/>
                </a:lnTo>
                <a:lnTo>
                  <a:pt x="2013723" y="5143500"/>
                </a:lnTo>
                <a:lnTo>
                  <a:pt x="2013723" y="5143501"/>
                </a:lnTo>
                <a:lnTo>
                  <a:pt x="0" y="5143501"/>
                </a:lnTo>
                <a:close/>
              </a:path>
            </a:pathLst>
          </a:custGeom>
          <a:solidFill>
            <a:srgbClr val="F2F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2489"/>
          </a:p>
        </p:txBody>
      </p:sp>
      <p:sp>
        <p:nvSpPr>
          <p:cNvPr id="33" name="圖片版面配置區 2">
            <a:extLst>
              <a:ext uri="{FF2B5EF4-FFF2-40B4-BE49-F238E27FC236}">
                <a16:creationId xmlns:a16="http://schemas.microsoft.com/office/drawing/2014/main" id="{A05D6685-F775-0794-CA01-86EF87F7325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199254" y="1734698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10" name="圖片版面配置區 2">
            <a:extLst>
              <a:ext uri="{FF2B5EF4-FFF2-40B4-BE49-F238E27FC236}">
                <a16:creationId xmlns:a16="http://schemas.microsoft.com/office/drawing/2014/main" id="{C4E5197F-4A22-109C-79ED-11EBF8A7A6B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1734698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31" name="圖片版面配置區 2">
            <a:extLst>
              <a:ext uri="{FF2B5EF4-FFF2-40B4-BE49-F238E27FC236}">
                <a16:creationId xmlns:a16="http://schemas.microsoft.com/office/drawing/2014/main" id="{BAC633FF-FF33-52CD-B42A-C5F31D0DFF1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099627" y="1734698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38" name="圖片版面配置區 2">
            <a:extLst>
              <a:ext uri="{FF2B5EF4-FFF2-40B4-BE49-F238E27FC236}">
                <a16:creationId xmlns:a16="http://schemas.microsoft.com/office/drawing/2014/main" id="{A83B9AC0-C34E-642C-A24A-7A0FE49505A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199254" y="4101276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39" name="圖片版面配置區 2">
            <a:extLst>
              <a:ext uri="{FF2B5EF4-FFF2-40B4-BE49-F238E27FC236}">
                <a16:creationId xmlns:a16="http://schemas.microsoft.com/office/drawing/2014/main" id="{06986E30-A578-8B32-0837-4F9DE523094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-1" y="4101276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40" name="圖片版面配置區 2">
            <a:extLst>
              <a:ext uri="{FF2B5EF4-FFF2-40B4-BE49-F238E27FC236}">
                <a16:creationId xmlns:a16="http://schemas.microsoft.com/office/drawing/2014/main" id="{71799C52-73FF-66B1-8C99-EBE70C96FE6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099627" y="4101276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F590C223-1AB7-A5F9-9953-FA2EEA8C8E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7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53718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18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854" y="1192988"/>
            <a:ext cx="11160275" cy="49176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E022246-43DD-E39B-7955-76E069A1CD51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71309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779" y="2704207"/>
            <a:ext cx="8785897" cy="1278196"/>
          </a:xfrm>
          <a:prstGeom prst="rect">
            <a:avLst/>
          </a:prstGeom>
        </p:spPr>
        <p:txBody>
          <a:bodyPr anchor="t"/>
          <a:lstStyle>
            <a:lvl1pPr marR="0" algn="l" defTabSz="914309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1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8FD07635-A98E-81D2-5783-9176EE301F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71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天空, 水, 戶外, 空中 的圖片&#10;&#10;自動產生的描述">
            <a:extLst>
              <a:ext uri="{FF2B5EF4-FFF2-40B4-BE49-F238E27FC236}">
                <a16:creationId xmlns:a16="http://schemas.microsoft.com/office/drawing/2014/main" id="{84A1A4B9-375C-6A69-F60C-E15D43C642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9365617" cy="6858000"/>
          </a:xfrm>
          <a:prstGeom prst="rect">
            <a:avLst/>
          </a:prstGeom>
        </p:spPr>
      </p:pic>
      <p:sp>
        <p:nvSpPr>
          <p:cNvPr id="2" name="手繪多邊形 1">
            <a:extLst>
              <a:ext uri="{FF2B5EF4-FFF2-40B4-BE49-F238E27FC236}">
                <a16:creationId xmlns:a16="http://schemas.microsoft.com/office/drawing/2014/main" id="{1BC3D86C-9C1B-392F-C809-E9789469CF85}"/>
              </a:ext>
            </a:extLst>
          </p:cNvPr>
          <p:cNvSpPr/>
          <p:nvPr userDrawn="1"/>
        </p:nvSpPr>
        <p:spPr>
          <a:xfrm flipH="1" flipV="1">
            <a:off x="4400511" y="-1"/>
            <a:ext cx="7804220" cy="68580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58842" y="2725753"/>
            <a:ext cx="5348165" cy="1819261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4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7125594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圖片版面配置區 2">
            <a:extLst>
              <a:ext uri="{FF2B5EF4-FFF2-40B4-BE49-F238E27FC236}">
                <a16:creationId xmlns:a16="http://schemas.microsoft.com/office/drawing/2014/main" id="{06D2308A-B96C-E94B-9D1E-2CAC6C47767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7385538" cy="6870701"/>
          </a:xfrm>
          <a:custGeom>
            <a:avLst/>
            <a:gdLst>
              <a:gd name="connsiteX0" fmla="*/ 0 w 9361898"/>
              <a:gd name="connsiteY0" fmla="*/ 0 h 6858000"/>
              <a:gd name="connsiteX1" fmla="*/ 9361898 w 9361898"/>
              <a:gd name="connsiteY1" fmla="*/ 0 h 6858000"/>
              <a:gd name="connsiteX2" fmla="*/ 9361898 w 9361898"/>
              <a:gd name="connsiteY2" fmla="*/ 6858000 h 6858000"/>
              <a:gd name="connsiteX3" fmla="*/ 0 w 9361898"/>
              <a:gd name="connsiteY3" fmla="*/ 6858000 h 6858000"/>
              <a:gd name="connsiteX4" fmla="*/ 0 w 9361898"/>
              <a:gd name="connsiteY4" fmla="*/ 0 h 6858000"/>
              <a:gd name="connsiteX0" fmla="*/ 0 w 9361898"/>
              <a:gd name="connsiteY0" fmla="*/ 0 h 6858000"/>
              <a:gd name="connsiteX1" fmla="*/ 7139398 w 9361898"/>
              <a:gd name="connsiteY1" fmla="*/ 0 h 6858000"/>
              <a:gd name="connsiteX2" fmla="*/ 9361898 w 9361898"/>
              <a:gd name="connsiteY2" fmla="*/ 6858000 h 6858000"/>
              <a:gd name="connsiteX3" fmla="*/ 0 w 9361898"/>
              <a:gd name="connsiteY3" fmla="*/ 6858000 h 6858000"/>
              <a:gd name="connsiteX4" fmla="*/ 0 w 9361898"/>
              <a:gd name="connsiteY4" fmla="*/ 0 h 6858000"/>
              <a:gd name="connsiteX0" fmla="*/ 0 w 7139398"/>
              <a:gd name="connsiteY0" fmla="*/ 0 h 6870700"/>
              <a:gd name="connsiteX1" fmla="*/ 7139398 w 7139398"/>
              <a:gd name="connsiteY1" fmla="*/ 0 h 6870700"/>
              <a:gd name="connsiteX2" fmla="*/ 4408898 w 7139398"/>
              <a:gd name="connsiteY2" fmla="*/ 6870700 h 6870700"/>
              <a:gd name="connsiteX3" fmla="*/ 0 w 7139398"/>
              <a:gd name="connsiteY3" fmla="*/ 6858000 h 6870700"/>
              <a:gd name="connsiteX4" fmla="*/ 0 w 7139398"/>
              <a:gd name="connsiteY4" fmla="*/ 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39398" h="6870700">
                <a:moveTo>
                  <a:pt x="0" y="0"/>
                </a:moveTo>
                <a:lnTo>
                  <a:pt x="7139398" y="0"/>
                </a:lnTo>
                <a:lnTo>
                  <a:pt x="4408898" y="68707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l">
              <a:buNone/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412706" lvl="0" indent="-285721" algn="ctr"/>
            <a:r>
              <a:rPr kumimoji="1" lang="en-US" altLang="zh-TW"/>
              <a:t>Click Icon to Insert Image</a:t>
            </a:r>
          </a:p>
        </p:txBody>
      </p:sp>
      <p:sp>
        <p:nvSpPr>
          <p:cNvPr id="10" name="手繪多邊形 9">
            <a:extLst>
              <a:ext uri="{FF2B5EF4-FFF2-40B4-BE49-F238E27FC236}">
                <a16:creationId xmlns:a16="http://schemas.microsoft.com/office/drawing/2014/main" id="{99EAFABA-F783-24B7-22E0-5AD51527D00A}"/>
              </a:ext>
            </a:extLst>
          </p:cNvPr>
          <p:cNvSpPr/>
          <p:nvPr userDrawn="1"/>
        </p:nvSpPr>
        <p:spPr>
          <a:xfrm flipH="1" flipV="1">
            <a:off x="4400511" y="-1"/>
            <a:ext cx="7804220" cy="68580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EC2012BF-2375-77C9-7D93-8DEEF83EED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2" name="標題 1">
            <a:extLst>
              <a:ext uri="{FF2B5EF4-FFF2-40B4-BE49-F238E27FC236}">
                <a16:creationId xmlns:a16="http://schemas.microsoft.com/office/drawing/2014/main" id="{ECF8589E-BC80-6905-723A-45452BC6E8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58842" y="2725753"/>
            <a:ext cx="5240955" cy="1819261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4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6375688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Box 7"/>
          <p:cNvSpPr txBox="1"/>
          <p:nvPr/>
        </p:nvSpPr>
        <p:spPr>
          <a:xfrm>
            <a:off x="7177282" y="1595545"/>
            <a:ext cx="4320811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60951" rIns="60951" anchor="ctr">
            <a:spAutoFit/>
          </a:bodyPr>
          <a:lstStyle>
            <a:lvl1pPr>
              <a:spcBef>
                <a:spcPts val="1100"/>
              </a:spcBef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sz="6399"/>
              <a:t>Thank You</a:t>
            </a:r>
          </a:p>
        </p:txBody>
      </p:sp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68" y="3105644"/>
            <a:ext cx="11478803" cy="3752356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0301ECC4-0EDA-63C7-7452-29496796D280}"/>
              </a:ext>
            </a:extLst>
          </p:cNvPr>
          <p:cNvSpPr txBox="1"/>
          <p:nvPr userDrawn="1"/>
        </p:nvSpPr>
        <p:spPr>
          <a:xfrm>
            <a:off x="875334" y="5961194"/>
            <a:ext cx="2953789" cy="384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60951" rIns="60951" anchor="ctr">
            <a:norm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sz="1200">
                <a:solidFill>
                  <a:schemeClr val="accent3"/>
                </a:solidFill>
              </a:rPr>
              <a:t>© Moxa Inc. All rights reserved.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8986" y="5563963"/>
            <a:ext cx="2400529" cy="352731"/>
          </a:xfrm>
          <a:prstGeom prst="rect">
            <a:avLst/>
          </a:prstGeom>
        </p:spPr>
      </p:pic>
      <p:sp>
        <p:nvSpPr>
          <p:cNvPr id="10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7177282" y="2591331"/>
            <a:ext cx="4816403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1" tIns="45694" rIns="91421" bIns="45694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5"/>
              </a:rPr>
              <a:t>www.moxa.com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69006523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068" y="1"/>
            <a:ext cx="11275865" cy="4606183"/>
          </a:xfrm>
          <a:prstGeom prst="rect">
            <a:avLst/>
          </a:prstGeom>
        </p:spPr>
      </p:pic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1350" y="6028720"/>
            <a:ext cx="2180503" cy="320400"/>
          </a:xfrm>
          <a:prstGeom prst="rect">
            <a:avLst/>
          </a:prstGeom>
        </p:spPr>
      </p:pic>
      <p:sp>
        <p:nvSpPr>
          <p:cNvPr id="2" name="文字版面配置區 4">
            <a:extLst>
              <a:ext uri="{FF2B5EF4-FFF2-40B4-BE49-F238E27FC236}">
                <a16:creationId xmlns:a16="http://schemas.microsoft.com/office/drawing/2014/main" id="{B0B77BC2-561F-3ED8-F753-8E3FCB2576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71" y="4847759"/>
            <a:ext cx="5580923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3" name="文字版面配置區 4">
            <a:extLst>
              <a:ext uri="{FF2B5EF4-FFF2-40B4-BE49-F238E27FC236}">
                <a16:creationId xmlns:a16="http://schemas.microsoft.com/office/drawing/2014/main" id="{20CBADB8-08CC-4720-BFDC-4886103E1F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076" y="5429155"/>
            <a:ext cx="5580923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D699F600-EF47-92C8-63EE-1EEE57D760C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71" y="6021288"/>
            <a:ext cx="558092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BEC500C4-4FC7-6FF3-9852-CA4E8379E8E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678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7" name="文字版面配置區 12">
            <a:extLst>
              <a:ext uri="{FF2B5EF4-FFF2-40B4-BE49-F238E27FC236}">
                <a16:creationId xmlns:a16="http://schemas.microsoft.com/office/drawing/2014/main" id="{B9837A9B-7429-820F-A4C5-1E3736B979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5553" y="2390444"/>
            <a:ext cx="10274549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568174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­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2">
            <a:extLst>
              <a:ext uri="{FF2B5EF4-FFF2-40B4-BE49-F238E27FC236}">
                <a16:creationId xmlns:a16="http://schemas.microsoft.com/office/drawing/2014/main" id="{736A50A2-A452-9257-4EA2-BF7C6A0916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algn="l"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6984" marR="0" lvl="0" indent="0" algn="ctr" defTabSz="914309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icon to insert an image</a:t>
            </a: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DF9FBA6D-DC35-8AF4-BCC7-4932EBB35B72}"/>
              </a:ext>
            </a:extLst>
          </p:cNvPr>
          <p:cNvSpPr/>
          <p:nvPr userDrawn="1"/>
        </p:nvSpPr>
        <p:spPr>
          <a:xfrm>
            <a:off x="4884185" y="3428920"/>
            <a:ext cx="7307814" cy="3429080"/>
          </a:xfrm>
          <a:custGeom>
            <a:avLst/>
            <a:gdLst>
              <a:gd name="connsiteX0" fmla="*/ 1307794 w 7969002"/>
              <a:gd name="connsiteY0" fmla="*/ 313527 h 3429080"/>
              <a:gd name="connsiteX1" fmla="*/ 1307794 w 7969002"/>
              <a:gd name="connsiteY1" fmla="*/ 3429080 h 3429080"/>
              <a:gd name="connsiteX2" fmla="*/ 0 w 7969002"/>
              <a:gd name="connsiteY2" fmla="*/ 3429080 h 3429080"/>
              <a:gd name="connsiteX3" fmla="*/ 1439401 w 7969002"/>
              <a:gd name="connsiteY3" fmla="*/ 0 h 3429080"/>
              <a:gd name="connsiteX4" fmla="*/ 2751452 w 7969002"/>
              <a:gd name="connsiteY4" fmla="*/ 0 h 3429080"/>
              <a:gd name="connsiteX5" fmla="*/ 3045902 w 7969002"/>
              <a:gd name="connsiteY5" fmla="*/ 0 h 3429080"/>
              <a:gd name="connsiteX6" fmla="*/ 4357953 w 7969002"/>
              <a:gd name="connsiteY6" fmla="*/ 0 h 3429080"/>
              <a:gd name="connsiteX7" fmla="*/ 4918846 w 7969002"/>
              <a:gd name="connsiteY7" fmla="*/ 0 h 3429080"/>
              <a:gd name="connsiteX8" fmla="*/ 6230896 w 7969002"/>
              <a:gd name="connsiteY8" fmla="*/ 0 h 3429080"/>
              <a:gd name="connsiteX9" fmla="*/ 6656951 w 7969002"/>
              <a:gd name="connsiteY9" fmla="*/ 0 h 3429080"/>
              <a:gd name="connsiteX10" fmla="*/ 7969002 w 7969002"/>
              <a:gd name="connsiteY10" fmla="*/ 0 h 3429080"/>
              <a:gd name="connsiteX11" fmla="*/ 7969002 w 7969002"/>
              <a:gd name="connsiteY11" fmla="*/ 3429080 h 3429080"/>
              <a:gd name="connsiteX12" fmla="*/ 6656951 w 7969002"/>
              <a:gd name="connsiteY12" fmla="*/ 3429080 h 3429080"/>
              <a:gd name="connsiteX13" fmla="*/ 2619848 w 7969002"/>
              <a:gd name="connsiteY13" fmla="*/ 3429080 h 3429080"/>
              <a:gd name="connsiteX14" fmla="*/ 2619845 w 7969002"/>
              <a:gd name="connsiteY14" fmla="*/ 3429080 h 3429080"/>
              <a:gd name="connsiteX15" fmla="*/ 1312051 w 7969002"/>
              <a:gd name="connsiteY15" fmla="*/ 3429080 h 3429080"/>
              <a:gd name="connsiteX16" fmla="*/ 1307797 w 7969002"/>
              <a:gd name="connsiteY16" fmla="*/ 3429080 h 3429080"/>
              <a:gd name="connsiteX17" fmla="*/ 1307797 w 7969002"/>
              <a:gd name="connsiteY17" fmla="*/ 313521 h 342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969002" h="3429080">
                <a:moveTo>
                  <a:pt x="1307794" y="313527"/>
                </a:moveTo>
                <a:lnTo>
                  <a:pt x="1307794" y="3429080"/>
                </a:lnTo>
                <a:lnTo>
                  <a:pt x="0" y="3429080"/>
                </a:lnTo>
                <a:close/>
                <a:moveTo>
                  <a:pt x="1439401" y="0"/>
                </a:moveTo>
                <a:lnTo>
                  <a:pt x="2751452" y="0"/>
                </a:lnTo>
                <a:lnTo>
                  <a:pt x="3045902" y="0"/>
                </a:lnTo>
                <a:lnTo>
                  <a:pt x="4357953" y="0"/>
                </a:lnTo>
                <a:lnTo>
                  <a:pt x="4918846" y="0"/>
                </a:lnTo>
                <a:lnTo>
                  <a:pt x="6230896" y="0"/>
                </a:lnTo>
                <a:lnTo>
                  <a:pt x="6656951" y="0"/>
                </a:lnTo>
                <a:lnTo>
                  <a:pt x="7969002" y="0"/>
                </a:lnTo>
                <a:lnTo>
                  <a:pt x="7969002" y="3429080"/>
                </a:lnTo>
                <a:lnTo>
                  <a:pt x="6656951" y="3429080"/>
                </a:lnTo>
                <a:lnTo>
                  <a:pt x="2619848" y="3429080"/>
                </a:lnTo>
                <a:lnTo>
                  <a:pt x="2619845" y="3429080"/>
                </a:lnTo>
                <a:lnTo>
                  <a:pt x="1312051" y="3429080"/>
                </a:lnTo>
                <a:lnTo>
                  <a:pt x="1307797" y="3429080"/>
                </a:lnTo>
                <a:lnTo>
                  <a:pt x="1307797" y="3135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4" name="Google Shape;314;p44">
            <a:extLst>
              <a:ext uri="{FF2B5EF4-FFF2-40B4-BE49-F238E27FC236}">
                <a16:creationId xmlns:a16="http://schemas.microsoft.com/office/drawing/2014/main" id="{F9773D12-9666-E042-B919-E9CDAE7FEF84}"/>
              </a:ext>
            </a:extLst>
          </p:cNvPr>
          <p:cNvSpPr txBox="1"/>
          <p:nvPr userDrawn="1"/>
        </p:nvSpPr>
        <p:spPr>
          <a:xfrm>
            <a:off x="6341409" y="4178291"/>
            <a:ext cx="4557782" cy="11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1" tIns="45694" rIns="91421" bIns="45694" anchor="t" anchorCtr="0">
            <a:noAutofit/>
          </a:bodyPr>
          <a:lstStyle/>
          <a:p>
            <a:r>
              <a:rPr lang="en-US" altLang="zh-TW" sz="5799">
                <a:solidFill>
                  <a:schemeClr val="lt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 Medium"/>
              </a:rPr>
              <a:t>Thank You</a:t>
            </a:r>
          </a:p>
        </p:txBody>
      </p:sp>
      <p:sp>
        <p:nvSpPr>
          <p:cNvPr id="5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6341409" y="5141745"/>
            <a:ext cx="5214419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1" tIns="45694" rIns="91421" bIns="45694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2"/>
              </a:rPr>
              <a:t>www.moxa.com</a:t>
            </a:r>
            <a:r>
              <a:rPr lang="en-US" altLang="zh-TW" sz="180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5715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+ Text_Black_1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2797" y="6483394"/>
            <a:ext cx="1127001" cy="165600"/>
          </a:xfrm>
          <a:prstGeom prst="rect">
            <a:avLst/>
          </a:prstGeom>
        </p:spPr>
      </p:pic>
      <p:sp>
        <p:nvSpPr>
          <p:cNvPr id="3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871" y="417523"/>
            <a:ext cx="11160258" cy="7600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5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23244" y="1567945"/>
            <a:ext cx="11152885" cy="4764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77" indent="-228577">
              <a:buClr>
                <a:schemeClr val="bg1"/>
              </a:buClr>
              <a:buFont typeface="Arial" panose="020B0604020202020204" pitchFamily="34" charset="0"/>
              <a:buChar char="●"/>
              <a:defRPr baseline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3pPr>
            <a:lvl4pPr marL="1657184" indent="-285721">
              <a:buClr>
                <a:schemeClr val="bg1"/>
              </a:buClr>
              <a:buFont typeface="Arial" panose="020B0604020202020204" pitchFamily="34" charset="0"/>
              <a:buChar char="»"/>
              <a:defRPr sz="1400" baseline="0">
                <a:solidFill>
                  <a:schemeClr val="bg1"/>
                </a:solidFill>
              </a:defRPr>
            </a:lvl4pPr>
            <a:lvl5pPr marL="2114339" indent="-285721">
              <a:buClr>
                <a:schemeClr val="bg1"/>
              </a:buClr>
              <a:buFont typeface="Arial" panose="020B0604020202020204" pitchFamily="34" charset="0"/>
              <a:buChar char="»"/>
              <a:defRPr sz="12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kumimoji="1" lang="en-US" altLang="zh-TW"/>
              <a:t>Second level</a:t>
            </a:r>
            <a:endParaRPr kumimoji="1" lang="zh-TW" altLang="en-US"/>
          </a:p>
          <a:p>
            <a:pPr lvl="2"/>
            <a:r>
              <a:rPr kumimoji="1"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  <a:endParaRPr kumimoji="1" lang="zh-TW" altLang="en-US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7EAB09AD-D07D-A3DA-8514-516048FB897E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50401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+ Text_Black_2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版面配置區 7">
            <a:extLst>
              <a:ext uri="{FF2B5EF4-FFF2-40B4-BE49-F238E27FC236}">
                <a16:creationId xmlns:a16="http://schemas.microsoft.com/office/drawing/2014/main" id="{D730F386-0C72-4010-41A7-0F36429E569C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523244" y="2078182"/>
            <a:ext cx="11152885" cy="4254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77" indent="-228577">
              <a:buClr>
                <a:schemeClr val="bg1"/>
              </a:buClr>
              <a:buFont typeface="Arial" panose="020B0604020202020204" pitchFamily="34" charset="0"/>
              <a:buChar char="●"/>
              <a:defRPr baseline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3pPr>
            <a:lvl4pPr marL="1657184" indent="-285721">
              <a:buClr>
                <a:schemeClr val="bg1"/>
              </a:buClr>
              <a:buFont typeface="Arial" panose="020B0604020202020204" pitchFamily="34" charset="0"/>
              <a:buChar char="»"/>
              <a:defRPr sz="1400" baseline="0">
                <a:solidFill>
                  <a:schemeClr val="bg1"/>
                </a:solidFill>
              </a:defRPr>
            </a:lvl4pPr>
            <a:lvl5pPr marL="2114339" indent="-285721">
              <a:buClr>
                <a:schemeClr val="bg1"/>
              </a:buClr>
              <a:buFont typeface="Arial" panose="020B0604020202020204" pitchFamily="34" charset="0"/>
              <a:buChar char="»"/>
              <a:defRPr sz="12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kumimoji="1" lang="en-US" altLang="zh-TW"/>
              <a:t>Second level</a:t>
            </a:r>
            <a:endParaRPr kumimoji="1" lang="zh-TW" altLang="en-US"/>
          </a:p>
          <a:p>
            <a:pPr lvl="2"/>
            <a:r>
              <a:rPr kumimoji="1"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  <a:endParaRPr kumimoji="1" lang="zh-TW" altLang="en-US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3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871" y="417523"/>
            <a:ext cx="11160258" cy="7600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2" name="文字版面配置區 24">
            <a:extLst>
              <a:ext uri="{FF2B5EF4-FFF2-40B4-BE49-F238E27FC236}">
                <a16:creationId xmlns:a16="http://schemas.microsoft.com/office/drawing/2014/main" id="{81F36CF4-07D6-0AFE-3650-062EAE26CC7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641" y="1193987"/>
            <a:ext cx="11160275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subtitle styles</a:t>
            </a:r>
            <a:endParaRPr kumimoji="1"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7D149BF-3149-D1B9-3D31-82236A7FEEDA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23778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Black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780" y="2704207"/>
            <a:ext cx="7994632" cy="1278196"/>
          </a:xfrm>
          <a:prstGeom prst="rect">
            <a:avLst/>
          </a:prstGeom>
        </p:spPr>
        <p:txBody>
          <a:bodyPr anchor="t"/>
          <a:lstStyle>
            <a:lvl1pPr marR="0" algn="l" defTabSz="914309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0354" y="6465416"/>
            <a:ext cx="1086180" cy="18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6714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2" y="2160105"/>
            <a:ext cx="5204974" cy="417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DE9AE7-A5D7-B3F6-DEA5-12F718BDDF64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版面配置區 7">
            <a:extLst>
              <a:ext uri="{FF2B5EF4-FFF2-40B4-BE49-F238E27FC236}">
                <a16:creationId xmlns:a16="http://schemas.microsoft.com/office/drawing/2014/main" id="{E77827F8-E917-3116-8D0C-E0ABB7F08B07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470301" y="2160105"/>
            <a:ext cx="5204974" cy="4174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9E0E03-066C-7299-CB4E-D660AE1C4DA2}"/>
              </a:ext>
            </a:extLst>
          </p:cNvPr>
          <p:cNvSpPr txBox="1"/>
          <p:nvPr userDrawn="1"/>
        </p:nvSpPr>
        <p:spPr>
          <a:xfrm>
            <a:off x="11605333" y="94315"/>
            <a:ext cx="494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FBDCAAEA-BE00-4E78-BEDE-BD2162B7B66C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767124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2" y="2160105"/>
            <a:ext cx="3240000" cy="417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DE9AE7-A5D7-B3F6-DEA5-12F718BDDF64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版面配置區 7">
            <a:extLst>
              <a:ext uri="{FF2B5EF4-FFF2-40B4-BE49-F238E27FC236}">
                <a16:creationId xmlns:a16="http://schemas.microsoft.com/office/drawing/2014/main" id="{E77827F8-E917-3116-8D0C-E0ABB7F08B07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435275" y="2160104"/>
            <a:ext cx="3240000" cy="4174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10" name="文字版面配置區 7">
            <a:extLst>
              <a:ext uri="{FF2B5EF4-FFF2-40B4-BE49-F238E27FC236}">
                <a16:creationId xmlns:a16="http://schemas.microsoft.com/office/drawing/2014/main" id="{FC6B9E3A-EE0D-0964-D7F4-7FC3A6CA31A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475992" y="2160105"/>
            <a:ext cx="3240000" cy="417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DCD828-25F0-4C9E-8CAD-12AE744397EF}"/>
              </a:ext>
            </a:extLst>
          </p:cNvPr>
          <p:cNvSpPr txBox="1"/>
          <p:nvPr userDrawn="1"/>
        </p:nvSpPr>
        <p:spPr>
          <a:xfrm>
            <a:off x="11605333" y="94315"/>
            <a:ext cx="494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FBDCAAEA-BE00-4E78-BEDE-BD2162B7B66C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957610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2" y="2160105"/>
            <a:ext cx="2232000" cy="417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DE9AE7-A5D7-B3F6-DEA5-12F718BDDF64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版面配置區 7">
            <a:extLst>
              <a:ext uri="{FF2B5EF4-FFF2-40B4-BE49-F238E27FC236}">
                <a16:creationId xmlns:a16="http://schemas.microsoft.com/office/drawing/2014/main" id="{E77827F8-E917-3116-8D0C-E0ABB7F08B07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9443275" y="2160104"/>
            <a:ext cx="2232000" cy="4174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lang="zh-TW" altLang="en-US" sz="1600" dirty="0"/>
            </a:lvl1pPr>
            <a:lvl2pPr>
              <a:defRPr lang="en-US" altLang="zh-TW" sz="1400" dirty="0"/>
            </a:lvl2pPr>
            <a:lvl3pPr>
              <a:defRPr lang="en-US" altLang="zh-TW" sz="1200" dirty="0"/>
            </a:lvl3pPr>
            <a:lvl4pPr>
              <a:defRPr kumimoji="1" lang="en-US" altLang="zh-TW" sz="1100" dirty="0"/>
            </a:lvl4pPr>
          </a:lstStyle>
          <a:p>
            <a:pPr marL="228577" lvl="0" indent="-228577">
              <a:lnSpc>
                <a:spcPct val="100000"/>
              </a:lnSpc>
              <a:buChar char="•"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10" name="文字版面配置區 7">
            <a:extLst>
              <a:ext uri="{FF2B5EF4-FFF2-40B4-BE49-F238E27FC236}">
                <a16:creationId xmlns:a16="http://schemas.microsoft.com/office/drawing/2014/main" id="{FC6B9E3A-EE0D-0964-D7F4-7FC3A6CA31A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492186" y="2160103"/>
            <a:ext cx="2232000" cy="417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lang="zh-TW" altLang="en-US" sz="1600" dirty="0"/>
            </a:lvl1pPr>
            <a:lvl2pPr>
              <a:defRPr lang="en-US" altLang="zh-TW" sz="1400" dirty="0"/>
            </a:lvl2pPr>
            <a:lvl3pPr>
              <a:defRPr lang="en-US" altLang="zh-TW" sz="1200" dirty="0"/>
            </a:lvl3pPr>
            <a:lvl4pPr>
              <a:defRPr kumimoji="1" lang="en-US" altLang="zh-TW" sz="1100" dirty="0"/>
            </a:lvl4pPr>
          </a:lstStyle>
          <a:p>
            <a:pPr marL="228577" lvl="0" indent="-228577">
              <a:lnSpc>
                <a:spcPct val="100000"/>
              </a:lnSpc>
              <a:buChar char="•"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4" name="文字版面配置區 7">
            <a:extLst>
              <a:ext uri="{FF2B5EF4-FFF2-40B4-BE49-F238E27FC236}">
                <a16:creationId xmlns:a16="http://schemas.microsoft.com/office/drawing/2014/main" id="{CF5162B6-969D-B622-4F67-3D3138372ABF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467730" y="2160103"/>
            <a:ext cx="2232000" cy="417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lang="zh-TW" altLang="en-US" sz="1600" dirty="0"/>
            </a:lvl1pPr>
            <a:lvl2pPr>
              <a:defRPr lang="en-US" altLang="zh-TW" sz="1400" dirty="0"/>
            </a:lvl2pPr>
            <a:lvl3pPr>
              <a:defRPr lang="en-US" altLang="zh-TW" sz="1200" dirty="0"/>
            </a:lvl3pPr>
            <a:lvl4pPr>
              <a:defRPr kumimoji="1" lang="en-US" altLang="zh-TW" sz="1100" dirty="0"/>
            </a:lvl4pPr>
          </a:lstStyle>
          <a:p>
            <a:pPr marL="228577" lvl="0" indent="-228577">
              <a:lnSpc>
                <a:spcPct val="100000"/>
              </a:lnSpc>
              <a:buChar char="•"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4506D2-2C8E-D537-2DB2-8C4B34C642F9}"/>
              </a:ext>
            </a:extLst>
          </p:cNvPr>
          <p:cNvSpPr txBox="1"/>
          <p:nvPr userDrawn="1"/>
        </p:nvSpPr>
        <p:spPr>
          <a:xfrm>
            <a:off x="11605333" y="94315"/>
            <a:ext cx="494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FBDCAAEA-BE00-4E78-BEDE-BD2162B7B66C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92102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2" y="2160105"/>
            <a:ext cx="7199350" cy="417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DE9AE7-A5D7-B3F6-DEA5-12F718BDDF64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版面配置區 7">
            <a:extLst>
              <a:ext uri="{FF2B5EF4-FFF2-40B4-BE49-F238E27FC236}">
                <a16:creationId xmlns:a16="http://schemas.microsoft.com/office/drawing/2014/main" id="{E77827F8-E917-3116-8D0C-E0ABB7F08B07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435275" y="2160104"/>
            <a:ext cx="3240000" cy="4174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9D1EBA-2805-877E-B56B-832325C48400}"/>
              </a:ext>
            </a:extLst>
          </p:cNvPr>
          <p:cNvSpPr txBox="1"/>
          <p:nvPr userDrawn="1"/>
        </p:nvSpPr>
        <p:spPr>
          <a:xfrm>
            <a:off x="11605333" y="94315"/>
            <a:ext cx="494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FBDCAAEA-BE00-4E78-BEDE-BD2162B7B66C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933677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2" y="2160105"/>
            <a:ext cx="5204974" cy="18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DE9AE7-A5D7-B3F6-DEA5-12F718BDDF64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版面配置區 7">
            <a:extLst>
              <a:ext uri="{FF2B5EF4-FFF2-40B4-BE49-F238E27FC236}">
                <a16:creationId xmlns:a16="http://schemas.microsoft.com/office/drawing/2014/main" id="{E77827F8-E917-3116-8D0C-E0ABB7F08B07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470301" y="2160105"/>
            <a:ext cx="5204974" cy="18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lang="zh-TW" altLang="en-US" sz="1600" dirty="0"/>
            </a:lvl1pPr>
            <a:lvl2pPr>
              <a:defRPr lang="en-US" altLang="zh-TW" sz="1400" dirty="0"/>
            </a:lvl2pPr>
            <a:lvl3pPr>
              <a:defRPr lang="en-US" altLang="zh-TW" sz="1200" dirty="0"/>
            </a:lvl3pPr>
            <a:lvl4pPr>
              <a:defRPr kumimoji="1" lang="en-US" altLang="zh-TW" sz="1100" dirty="0"/>
            </a:lvl4pPr>
          </a:lstStyle>
          <a:p>
            <a:pPr marL="228577" lvl="0" indent="-228577">
              <a:lnSpc>
                <a:spcPct val="100000"/>
              </a:lnSpc>
              <a:buChar char="•"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4" name="文字版面配置區 7">
            <a:extLst>
              <a:ext uri="{FF2B5EF4-FFF2-40B4-BE49-F238E27FC236}">
                <a16:creationId xmlns:a16="http://schemas.microsoft.com/office/drawing/2014/main" id="{30CF8C11-AC38-44A9-BEF5-79B51023260E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16642" y="4534235"/>
            <a:ext cx="5204974" cy="18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lang="zh-TW" altLang="en-US" sz="1600" dirty="0"/>
            </a:lvl1pPr>
            <a:lvl2pPr>
              <a:defRPr lang="en-US" altLang="zh-TW" sz="1400" dirty="0"/>
            </a:lvl2pPr>
            <a:lvl3pPr>
              <a:defRPr lang="en-US" altLang="zh-TW" sz="1200" dirty="0"/>
            </a:lvl3pPr>
            <a:lvl4pPr>
              <a:defRPr kumimoji="1" lang="en-US" altLang="zh-TW" sz="1100" dirty="0"/>
            </a:lvl4pPr>
          </a:lstStyle>
          <a:p>
            <a:pPr marL="228577" lvl="0" indent="-228577">
              <a:lnSpc>
                <a:spcPct val="100000"/>
              </a:lnSpc>
              <a:buChar char="•"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6" name="文字版面配置區 7">
            <a:extLst>
              <a:ext uri="{FF2B5EF4-FFF2-40B4-BE49-F238E27FC236}">
                <a16:creationId xmlns:a16="http://schemas.microsoft.com/office/drawing/2014/main" id="{1FC56CB0-55C8-5EAC-7F29-914AC65FD78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470301" y="4534235"/>
            <a:ext cx="5204974" cy="18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lang="zh-TW" altLang="en-US" sz="1600" dirty="0"/>
            </a:lvl1pPr>
            <a:lvl2pPr>
              <a:defRPr lang="en-US" altLang="zh-TW" sz="1400" dirty="0"/>
            </a:lvl2pPr>
            <a:lvl3pPr>
              <a:defRPr lang="en-US" altLang="zh-TW" sz="1200" dirty="0"/>
            </a:lvl3pPr>
            <a:lvl4pPr>
              <a:defRPr kumimoji="1" lang="en-US" altLang="zh-TW" sz="1100" dirty="0"/>
            </a:lvl4pPr>
          </a:lstStyle>
          <a:p>
            <a:pPr marL="228577" lvl="0" indent="-228577">
              <a:lnSpc>
                <a:spcPct val="100000"/>
              </a:lnSpc>
              <a:buChar char="•"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470664-EA19-5393-0FEB-A8BB7C9B5E02}"/>
              </a:ext>
            </a:extLst>
          </p:cNvPr>
          <p:cNvSpPr txBox="1"/>
          <p:nvPr userDrawn="1"/>
        </p:nvSpPr>
        <p:spPr>
          <a:xfrm>
            <a:off x="11605333" y="94315"/>
            <a:ext cx="494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FBDCAAEA-BE00-4E78-BEDE-BD2162B7B66C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936485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780" y="2704207"/>
            <a:ext cx="7994632" cy="1278196"/>
          </a:xfrm>
          <a:prstGeom prst="rect">
            <a:avLst/>
          </a:prstGeom>
        </p:spPr>
        <p:txBody>
          <a:bodyPr anchor="t"/>
          <a:lstStyle>
            <a:lvl1pPr marR="0" algn="l" defTabSz="914309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53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Edi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6">
            <a:extLst>
              <a:ext uri="{FF2B5EF4-FFF2-40B4-BE49-F238E27FC236}">
                <a16:creationId xmlns:a16="http://schemas.microsoft.com/office/drawing/2014/main" id="{50DB062D-130E-7863-90A1-218D821EC4E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0147" y="0"/>
            <a:ext cx="11475305" cy="4572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icon to insert an image</a:t>
            </a:r>
          </a:p>
          <a:p>
            <a:endParaRPr kumimoji="1" lang="zh-TW" altLang="en-US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51350" y="6028720"/>
            <a:ext cx="2180503" cy="320400"/>
          </a:xfrm>
          <a:prstGeom prst="rect">
            <a:avLst/>
          </a:prstGeom>
        </p:spPr>
      </p:pic>
      <p:sp>
        <p:nvSpPr>
          <p:cNvPr id="3" name="文字版面配置區 4">
            <a:extLst>
              <a:ext uri="{FF2B5EF4-FFF2-40B4-BE49-F238E27FC236}">
                <a16:creationId xmlns:a16="http://schemas.microsoft.com/office/drawing/2014/main" id="{BE2E9B87-27F9-C8A4-B511-052C5A6E99E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71" y="4847759"/>
            <a:ext cx="5580923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47F7D1D0-3FFC-8472-CE69-0F57A27ABB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076" y="5429155"/>
            <a:ext cx="5580923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60B465B-1DBA-6938-C8EF-4EE6A8A9ED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71" y="6021288"/>
            <a:ext cx="558092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020DA80D-D78D-3698-DC52-B4BA2A2DE30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678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12">
            <a:extLst>
              <a:ext uri="{FF2B5EF4-FFF2-40B4-BE49-F238E27FC236}">
                <a16:creationId xmlns:a16="http://schemas.microsoft.com/office/drawing/2014/main" id="{4EFE3EDC-F99E-02E9-18FB-6CBB83FB12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5553" y="2390444"/>
            <a:ext cx="10274549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0065070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Image_FA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10">
            <a:extLst>
              <a:ext uri="{FF2B5EF4-FFF2-40B4-BE49-F238E27FC236}">
                <a16:creationId xmlns:a16="http://schemas.microsoft.com/office/drawing/2014/main" id="{82994538-256A-4C98-C2DB-21229A241E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0138" y="0"/>
            <a:ext cx="8561213" cy="6350318"/>
          </a:xfrm>
          <a:prstGeom prst="parallelogram">
            <a:avLst>
              <a:gd name="adj" fmla="val 41591"/>
            </a:avLst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4CB8DF25-3925-C5FE-C3B6-91FA57B553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grpSp>
        <p:nvGrpSpPr>
          <p:cNvPr id="9" name="群組 8"/>
          <p:cNvGrpSpPr/>
          <p:nvPr userDrawn="1"/>
        </p:nvGrpSpPr>
        <p:grpSpPr>
          <a:xfrm>
            <a:off x="68357" y="0"/>
            <a:ext cx="8816630" cy="6345238"/>
            <a:chOff x="0" y="0"/>
            <a:chExt cx="8817778" cy="6345238"/>
          </a:xfrm>
        </p:grpSpPr>
        <p:sp>
          <p:nvSpPr>
            <p:cNvPr id="10" name="手繪多邊形 9">
              <a:extLst>
                <a:ext uri="{FF2B5EF4-FFF2-40B4-BE49-F238E27FC236}">
                  <a16:creationId xmlns:a16="http://schemas.microsoft.com/office/drawing/2014/main" id="{6851C03D-3EA7-8343-5835-8ABD927AB4FE}"/>
                </a:ext>
              </a:extLst>
            </p:cNvPr>
            <p:cNvSpPr/>
            <p:nvPr userDrawn="1"/>
          </p:nvSpPr>
          <p:spPr>
            <a:xfrm>
              <a:off x="6097588" y="1"/>
              <a:ext cx="2720190" cy="6345237"/>
            </a:xfrm>
            <a:custGeom>
              <a:avLst/>
              <a:gdLst>
                <a:gd name="connsiteX0" fmla="*/ 0 w 2720190"/>
                <a:gd name="connsiteY0" fmla="*/ 0 h 6345237"/>
                <a:gd name="connsiteX1" fmla="*/ 2312823 w 2720190"/>
                <a:gd name="connsiteY1" fmla="*/ 0 h 6345237"/>
                <a:gd name="connsiteX2" fmla="*/ 2720190 w 2720190"/>
                <a:gd name="connsiteY2" fmla="*/ 0 h 6345237"/>
                <a:gd name="connsiteX3" fmla="*/ 56694 w 2720190"/>
                <a:gd name="connsiteY3" fmla="*/ 6345237 h 6345237"/>
                <a:gd name="connsiteX4" fmla="*/ 0 w 2720190"/>
                <a:gd name="connsiteY4" fmla="*/ 6345237 h 6345237"/>
                <a:gd name="connsiteX5" fmla="*/ 0 w 2720190"/>
                <a:gd name="connsiteY5" fmla="*/ 0 h 634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20190" h="6345237">
                  <a:moveTo>
                    <a:pt x="0" y="0"/>
                  </a:moveTo>
                  <a:lnTo>
                    <a:pt x="2312823" y="0"/>
                  </a:lnTo>
                  <a:lnTo>
                    <a:pt x="2720190" y="0"/>
                  </a:lnTo>
                  <a:lnTo>
                    <a:pt x="56694" y="6345237"/>
                  </a:lnTo>
                  <a:lnTo>
                    <a:pt x="0" y="63452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TW" altLang="en-US" sz="1867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0" y="0"/>
              <a:ext cx="6097588" cy="6345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67"/>
            </a:p>
          </p:txBody>
        </p:sp>
      </p:grpSp>
      <p:sp>
        <p:nvSpPr>
          <p:cNvPr id="8" name="文字方塊 7">
            <a:extLst>
              <a:ext uri="{FF2B5EF4-FFF2-40B4-BE49-F238E27FC236}">
                <a16:creationId xmlns:a16="http://schemas.microsoft.com/office/drawing/2014/main" id="{74EA75DA-293D-882E-AB2F-849E5948AC5E}"/>
              </a:ext>
            </a:extLst>
          </p:cNvPr>
          <p:cNvSpPr txBox="1"/>
          <p:nvPr userDrawn="1"/>
        </p:nvSpPr>
        <p:spPr>
          <a:xfrm>
            <a:off x="443695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CC0DEAC9-C56A-D69F-3D8C-778915871646}"/>
              </a:ext>
            </a:extLst>
          </p:cNvPr>
          <p:cNvSpPr txBox="1"/>
          <p:nvPr userDrawn="1"/>
        </p:nvSpPr>
        <p:spPr>
          <a:xfrm>
            <a:off x="124392" y="6448435"/>
            <a:ext cx="4146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4"/>
            <a:ext cx="7327308" cy="724011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16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854" y="1151572"/>
            <a:ext cx="7328431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subtitle style</a:t>
            </a:r>
            <a:endParaRPr kumimoji="1" lang="zh-TW" altLang="en-US"/>
          </a:p>
        </p:txBody>
      </p:sp>
      <p:sp>
        <p:nvSpPr>
          <p:cNvPr id="1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9034" y="2089720"/>
            <a:ext cx="5652906" cy="3687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3pPr>
              <a:defRPr/>
            </a:lvl3pPr>
            <a:lvl4pPr>
              <a:defRPr sz="1400" baseline="0"/>
            </a:lvl4pPr>
            <a:lvl5pPr>
              <a:defRPr sz="1200"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87716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CDCB7F7-1BC9-126D-F62F-D7EE13E31F7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68" y="0"/>
            <a:ext cx="11275864" cy="460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27FC470-F141-C9BB-493E-638B9F5377EF}"/>
              </a:ext>
            </a:extLst>
          </p:cNvPr>
          <p:cNvSpPr/>
          <p:nvPr userDrawn="1"/>
        </p:nvSpPr>
        <p:spPr>
          <a:xfrm>
            <a:off x="458067" y="0"/>
            <a:ext cx="8732711" cy="4608000"/>
          </a:xfrm>
          <a:prstGeom prst="rect">
            <a:avLst/>
          </a:prstGeom>
          <a:gradFill>
            <a:gsLst>
              <a:gs pos="32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1834E75B-44F2-6DB6-4FD4-87F9C93FF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1350" y="6028720"/>
            <a:ext cx="2180503" cy="320400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71" y="4847759"/>
            <a:ext cx="5580923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076" y="5429155"/>
            <a:ext cx="5580923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71" y="6021288"/>
            <a:ext cx="558092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  <p:sp>
        <p:nvSpPr>
          <p:cNvPr id="3" name="文字版面配置區 4">
            <a:extLst>
              <a:ext uri="{FF2B5EF4-FFF2-40B4-BE49-F238E27FC236}">
                <a16:creationId xmlns:a16="http://schemas.microsoft.com/office/drawing/2014/main" id="{821F4EAC-F1ED-1966-DEAD-3B939AF65F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678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4" name="文字版面配置區 12">
            <a:extLst>
              <a:ext uri="{FF2B5EF4-FFF2-40B4-BE49-F238E27FC236}">
                <a16:creationId xmlns:a16="http://schemas.microsoft.com/office/drawing/2014/main" id="{26F1737D-99C7-A157-8D3C-D3C7F5359D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5553" y="2390444"/>
            <a:ext cx="10274549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7251985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068" y="1"/>
            <a:ext cx="11275865" cy="4606183"/>
          </a:xfrm>
          <a:prstGeom prst="rect">
            <a:avLst/>
          </a:prstGeom>
        </p:spPr>
      </p:pic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1350" y="6028720"/>
            <a:ext cx="2180503" cy="320400"/>
          </a:xfrm>
          <a:prstGeom prst="rect">
            <a:avLst/>
          </a:prstGeom>
        </p:spPr>
      </p:pic>
      <p:sp>
        <p:nvSpPr>
          <p:cNvPr id="2" name="文字版面配置區 4">
            <a:extLst>
              <a:ext uri="{FF2B5EF4-FFF2-40B4-BE49-F238E27FC236}">
                <a16:creationId xmlns:a16="http://schemas.microsoft.com/office/drawing/2014/main" id="{B0B77BC2-561F-3ED8-F753-8E3FCB2576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71" y="4847759"/>
            <a:ext cx="5580923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3" name="文字版面配置區 4">
            <a:extLst>
              <a:ext uri="{FF2B5EF4-FFF2-40B4-BE49-F238E27FC236}">
                <a16:creationId xmlns:a16="http://schemas.microsoft.com/office/drawing/2014/main" id="{20CBADB8-08CC-4720-BFDC-4886103E1F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076" y="5429155"/>
            <a:ext cx="5580923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D699F600-EF47-92C8-63EE-1EEE57D760C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71" y="6021288"/>
            <a:ext cx="558092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BEC500C4-4FC7-6FF3-9852-CA4E8379E8E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678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7" name="文字版面配置區 12">
            <a:extLst>
              <a:ext uri="{FF2B5EF4-FFF2-40B4-BE49-F238E27FC236}">
                <a16:creationId xmlns:a16="http://schemas.microsoft.com/office/drawing/2014/main" id="{B9837A9B-7429-820F-A4C5-1E3736B979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5553" y="2390444"/>
            <a:ext cx="10274549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9690306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Edi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6">
            <a:extLst>
              <a:ext uri="{FF2B5EF4-FFF2-40B4-BE49-F238E27FC236}">
                <a16:creationId xmlns:a16="http://schemas.microsoft.com/office/drawing/2014/main" id="{50DB062D-130E-7863-90A1-218D821EC4E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0147" y="0"/>
            <a:ext cx="11475305" cy="4572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icon to insert an image</a:t>
            </a:r>
          </a:p>
          <a:p>
            <a:endParaRPr kumimoji="1" lang="zh-TW" altLang="en-US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51350" y="6028720"/>
            <a:ext cx="2180503" cy="320400"/>
          </a:xfrm>
          <a:prstGeom prst="rect">
            <a:avLst/>
          </a:prstGeom>
        </p:spPr>
      </p:pic>
      <p:sp>
        <p:nvSpPr>
          <p:cNvPr id="3" name="文字版面配置區 4">
            <a:extLst>
              <a:ext uri="{FF2B5EF4-FFF2-40B4-BE49-F238E27FC236}">
                <a16:creationId xmlns:a16="http://schemas.microsoft.com/office/drawing/2014/main" id="{BE2E9B87-27F9-C8A4-B511-052C5A6E99E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71" y="4847759"/>
            <a:ext cx="5580923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47F7D1D0-3FFC-8472-CE69-0F57A27ABB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076" y="5429155"/>
            <a:ext cx="5580923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60B465B-1DBA-6938-C8EF-4EE6A8A9ED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71" y="6021288"/>
            <a:ext cx="558092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020DA80D-D78D-3698-DC52-B4BA2A2DE30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678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12">
            <a:extLst>
              <a:ext uri="{FF2B5EF4-FFF2-40B4-BE49-F238E27FC236}">
                <a16:creationId xmlns:a16="http://schemas.microsoft.com/office/drawing/2014/main" id="{4EFE3EDC-F99E-02E9-18FB-6CBB83FB12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5553" y="2390444"/>
            <a:ext cx="10274549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1123987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3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足部穿著, 人員, 服裝, 室內 的圖片&#10;&#10;自動產生的描述">
            <a:extLst>
              <a:ext uri="{FF2B5EF4-FFF2-40B4-BE49-F238E27FC236}">
                <a16:creationId xmlns:a16="http://schemas.microsoft.com/office/drawing/2014/main" id="{E4016282-14AB-22EA-494C-9F6785271A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" y="1"/>
            <a:ext cx="12191206" cy="6858447"/>
          </a:xfrm>
          <a:prstGeom prst="rect">
            <a:avLst/>
          </a:prstGeom>
        </p:spPr>
      </p:pic>
      <p:sp>
        <p:nvSpPr>
          <p:cNvPr id="20" name="手繪多邊形 19">
            <a:extLst>
              <a:ext uri="{FF2B5EF4-FFF2-40B4-BE49-F238E27FC236}">
                <a16:creationId xmlns:a16="http://schemas.microsoft.com/office/drawing/2014/main" id="{F2D44479-6BEC-484A-D984-6B0E8150D317}"/>
              </a:ext>
            </a:extLst>
          </p:cNvPr>
          <p:cNvSpPr/>
          <p:nvPr userDrawn="1"/>
        </p:nvSpPr>
        <p:spPr>
          <a:xfrm>
            <a:off x="1" y="-1"/>
            <a:ext cx="7451384" cy="6858001"/>
          </a:xfrm>
          <a:custGeom>
            <a:avLst/>
            <a:gdLst>
              <a:gd name="connsiteX0" fmla="*/ 3098145 w 7452355"/>
              <a:gd name="connsiteY0" fmla="*/ 0 h 6858001"/>
              <a:gd name="connsiteX1" fmla="*/ 3809345 w 7452355"/>
              <a:gd name="connsiteY1" fmla="*/ 0 h 6858001"/>
              <a:gd name="connsiteX2" fmla="*/ 3862419 w 7452355"/>
              <a:gd name="connsiteY2" fmla="*/ 0 h 6858001"/>
              <a:gd name="connsiteX3" fmla="*/ 4573619 w 7452355"/>
              <a:gd name="connsiteY3" fmla="*/ 0 h 6858001"/>
              <a:gd name="connsiteX4" fmla="*/ 5976881 w 7452355"/>
              <a:gd name="connsiteY4" fmla="*/ 0 h 6858001"/>
              <a:gd name="connsiteX5" fmla="*/ 6688081 w 7452355"/>
              <a:gd name="connsiteY5" fmla="*/ 0 h 6858001"/>
              <a:gd name="connsiteX6" fmla="*/ 6741155 w 7452355"/>
              <a:gd name="connsiteY6" fmla="*/ 0 h 6858001"/>
              <a:gd name="connsiteX7" fmla="*/ 7452355 w 7452355"/>
              <a:gd name="connsiteY7" fmla="*/ 0 h 6858001"/>
              <a:gd name="connsiteX8" fmla="*/ 4573619 w 7452355"/>
              <a:gd name="connsiteY8" fmla="*/ 6858001 h 6858001"/>
              <a:gd name="connsiteX9" fmla="*/ 3862419 w 7452355"/>
              <a:gd name="connsiteY9" fmla="*/ 6858001 h 6858001"/>
              <a:gd name="connsiteX10" fmla="*/ 3809345 w 7452355"/>
              <a:gd name="connsiteY10" fmla="*/ 6858001 h 6858001"/>
              <a:gd name="connsiteX11" fmla="*/ 3098145 w 7452355"/>
              <a:gd name="connsiteY11" fmla="*/ 6858001 h 6858001"/>
              <a:gd name="connsiteX12" fmla="*/ 605644 w 7452355"/>
              <a:gd name="connsiteY12" fmla="*/ 6858001 h 6858001"/>
              <a:gd name="connsiteX13" fmla="*/ 505760 w 7452355"/>
              <a:gd name="connsiteY13" fmla="*/ 6858001 h 6858001"/>
              <a:gd name="connsiteX14" fmla="*/ 0 w 7452355"/>
              <a:gd name="connsiteY14" fmla="*/ 6858001 h 6858001"/>
              <a:gd name="connsiteX15" fmla="*/ 0 w 7452355"/>
              <a:gd name="connsiteY15" fmla="*/ 1 h 6858001"/>
              <a:gd name="connsiteX16" fmla="*/ 505760 w 7452355"/>
              <a:gd name="connsiteY16" fmla="*/ 1 h 6858001"/>
              <a:gd name="connsiteX17" fmla="*/ 605644 w 7452355"/>
              <a:gd name="connsiteY17" fmla="*/ 1 h 6858001"/>
              <a:gd name="connsiteX18" fmla="*/ 3098145 w 7452355"/>
              <a:gd name="connsiteY18" fmla="*/ 1 h 6858001"/>
              <a:gd name="connsiteX19" fmla="*/ 3098145 w 7452355"/>
              <a:gd name="connsiteY1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52355" h="6858001">
                <a:moveTo>
                  <a:pt x="3098145" y="0"/>
                </a:moveTo>
                <a:lnTo>
                  <a:pt x="3809345" y="0"/>
                </a:lnTo>
                <a:lnTo>
                  <a:pt x="3862419" y="0"/>
                </a:lnTo>
                <a:lnTo>
                  <a:pt x="4573619" y="0"/>
                </a:lnTo>
                <a:lnTo>
                  <a:pt x="5976881" y="0"/>
                </a:lnTo>
                <a:lnTo>
                  <a:pt x="6688081" y="0"/>
                </a:lnTo>
                <a:lnTo>
                  <a:pt x="6741155" y="0"/>
                </a:lnTo>
                <a:lnTo>
                  <a:pt x="7452355" y="0"/>
                </a:lnTo>
                <a:lnTo>
                  <a:pt x="4573619" y="6858001"/>
                </a:lnTo>
                <a:lnTo>
                  <a:pt x="3862419" y="6858001"/>
                </a:lnTo>
                <a:lnTo>
                  <a:pt x="3809345" y="6858001"/>
                </a:lnTo>
                <a:lnTo>
                  <a:pt x="3098145" y="6858001"/>
                </a:lnTo>
                <a:lnTo>
                  <a:pt x="605644" y="6858001"/>
                </a:lnTo>
                <a:lnTo>
                  <a:pt x="505760" y="6858001"/>
                </a:lnTo>
                <a:lnTo>
                  <a:pt x="0" y="6858001"/>
                </a:lnTo>
                <a:lnTo>
                  <a:pt x="0" y="1"/>
                </a:lnTo>
                <a:lnTo>
                  <a:pt x="505760" y="1"/>
                </a:lnTo>
                <a:lnTo>
                  <a:pt x="605644" y="1"/>
                </a:lnTo>
                <a:lnTo>
                  <a:pt x="3098145" y="1"/>
                </a:lnTo>
                <a:lnTo>
                  <a:pt x="3098145" y="0"/>
                </a:lnTo>
                <a:close/>
              </a:path>
            </a:pathLst>
          </a:cu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4600"/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790" y="512670"/>
            <a:ext cx="1509806" cy="221849"/>
          </a:xfrm>
          <a:prstGeom prst="rect">
            <a:avLst/>
          </a:prstGeom>
        </p:spPr>
      </p:pic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5E29324C-1D4A-6819-0A37-A73B5FE773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9794" y="1448744"/>
            <a:ext cx="5636205" cy="169386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0790" y="4507425"/>
            <a:ext cx="4936411" cy="5255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2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0790" y="5047238"/>
            <a:ext cx="4022128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097" y="6011018"/>
            <a:ext cx="4022128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70F7BE68-A76B-9B76-C50B-9AA803AFA81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0791" y="3166461"/>
            <a:ext cx="5645208" cy="900113"/>
          </a:xfrm>
        </p:spPr>
        <p:txBody>
          <a:bodyPr>
            <a:noAutofit/>
          </a:bodyPr>
          <a:lstStyle>
            <a:lvl1pPr marL="0" indent="0">
              <a:buNone/>
              <a:defRPr lang="en-US" altLang="zh-TW" sz="2800" b="0" i="0" u="none" strike="noStrike" kern="1200" cap="none" spc="-5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2194194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Edi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6">
            <a:extLst>
              <a:ext uri="{FF2B5EF4-FFF2-40B4-BE49-F238E27FC236}">
                <a16:creationId xmlns:a16="http://schemas.microsoft.com/office/drawing/2014/main" id="{3AC223BE-1CA9-4681-4433-256800A45F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309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icon to insert image</a:t>
            </a:r>
          </a:p>
        </p:txBody>
      </p:sp>
      <p:pic>
        <p:nvPicPr>
          <p:cNvPr id="7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790" y="512670"/>
            <a:ext cx="1509806" cy="221849"/>
          </a:xfrm>
          <a:prstGeom prst="rect">
            <a:avLst/>
          </a:prstGeom>
        </p:spPr>
      </p:pic>
      <p:sp>
        <p:nvSpPr>
          <p:cNvPr id="15" name="文字版面配置區 4">
            <a:extLst>
              <a:ext uri="{FF2B5EF4-FFF2-40B4-BE49-F238E27FC236}">
                <a16:creationId xmlns:a16="http://schemas.microsoft.com/office/drawing/2014/main" id="{0F7269CE-5E9C-895B-EF04-20F18B5A41B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9794" y="1448744"/>
            <a:ext cx="5636206" cy="169386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225673FA-AB4A-51FF-FF75-D9B39388AC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0790" y="4507425"/>
            <a:ext cx="4936411" cy="5255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018746D-B15C-9A2B-1456-3BF06B41F7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0790" y="5047238"/>
            <a:ext cx="4022128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E2F75396-8F48-711F-1A49-90E2124BF8F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097" y="6011018"/>
            <a:ext cx="4022128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  <p:sp>
        <p:nvSpPr>
          <p:cNvPr id="19" name="文字版面配置區 14">
            <a:extLst>
              <a:ext uri="{FF2B5EF4-FFF2-40B4-BE49-F238E27FC236}">
                <a16:creationId xmlns:a16="http://schemas.microsoft.com/office/drawing/2014/main" id="{D806E102-C042-FA78-2461-73EE6FB6F5F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0790" y="3166461"/>
            <a:ext cx="5645210" cy="900113"/>
          </a:xfrm>
        </p:spPr>
        <p:txBody>
          <a:bodyPr>
            <a:noAutofit/>
          </a:bodyPr>
          <a:lstStyle>
            <a:lvl1pPr marL="0" indent="0">
              <a:buNone/>
              <a:defRPr lang="en-US" altLang="zh-TW" sz="2800" b="0" i="0" u="none" strike="noStrike" kern="1200" cap="none" spc="-5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1069023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6F8B60-DF12-8BE1-1D70-CD3A6E5CDE70}"/>
              </a:ext>
            </a:extLst>
          </p:cNvPr>
          <p:cNvSpPr/>
          <p:nvPr userDrawn="1"/>
        </p:nvSpPr>
        <p:spPr>
          <a:xfrm>
            <a:off x="794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15BAE309-9C98-14BD-F5E4-35C32186910D}"/>
              </a:ext>
            </a:extLst>
          </p:cNvPr>
          <p:cNvSpPr/>
          <p:nvPr userDrawn="1"/>
        </p:nvSpPr>
        <p:spPr>
          <a:xfrm rot="10800000">
            <a:off x="6096795" y="0"/>
            <a:ext cx="5110317" cy="6858000"/>
          </a:xfrm>
          <a:custGeom>
            <a:avLst/>
            <a:gdLst>
              <a:gd name="connsiteX0" fmla="*/ 2878736 w 5110984"/>
              <a:gd name="connsiteY0" fmla="*/ 0 h 6858001"/>
              <a:gd name="connsiteX1" fmla="*/ 4399784 w 5110984"/>
              <a:gd name="connsiteY1" fmla="*/ 0 h 6858001"/>
              <a:gd name="connsiteX2" fmla="*/ 5110984 w 5110984"/>
              <a:gd name="connsiteY2" fmla="*/ 0 h 6858001"/>
              <a:gd name="connsiteX3" fmla="*/ 2232248 w 5110984"/>
              <a:gd name="connsiteY3" fmla="*/ 6858001 h 6858001"/>
              <a:gd name="connsiteX4" fmla="*/ 1521048 w 5110984"/>
              <a:gd name="connsiteY4" fmla="*/ 6858001 h 6858001"/>
              <a:gd name="connsiteX5" fmla="*/ 0 w 5110984"/>
              <a:gd name="connsiteY5" fmla="*/ 6858001 h 6858001"/>
              <a:gd name="connsiteX6" fmla="*/ 2878736 w 5110984"/>
              <a:gd name="connsiteY6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0984" h="6858001">
                <a:moveTo>
                  <a:pt x="2878736" y="0"/>
                </a:moveTo>
                <a:lnTo>
                  <a:pt x="4399784" y="0"/>
                </a:lnTo>
                <a:lnTo>
                  <a:pt x="5110984" y="0"/>
                </a:lnTo>
                <a:lnTo>
                  <a:pt x="2232248" y="6858001"/>
                </a:lnTo>
                <a:lnTo>
                  <a:pt x="1521048" y="6858001"/>
                </a:lnTo>
                <a:lnTo>
                  <a:pt x="0" y="6858001"/>
                </a:lnTo>
                <a:lnTo>
                  <a:pt x="2878736" y="0"/>
                </a:lnTo>
                <a:close/>
              </a:path>
            </a:pathLst>
          </a:custGeom>
          <a:solidFill>
            <a:schemeClr val="accent2">
              <a:alpha val="248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手繪多邊形 3">
            <a:extLst>
              <a:ext uri="{FF2B5EF4-FFF2-40B4-BE49-F238E27FC236}">
                <a16:creationId xmlns:a16="http://schemas.microsoft.com/office/drawing/2014/main" id="{ED02A123-2BFA-8F7E-E9D3-4B7A68E8881A}"/>
              </a:ext>
            </a:extLst>
          </p:cNvPr>
          <p:cNvSpPr/>
          <p:nvPr userDrawn="1"/>
        </p:nvSpPr>
        <p:spPr>
          <a:xfrm>
            <a:off x="10252734" y="2237495"/>
            <a:ext cx="1939266" cy="4620509"/>
          </a:xfrm>
          <a:custGeom>
            <a:avLst/>
            <a:gdLst>
              <a:gd name="connsiteX0" fmla="*/ 1566987 w 1566987"/>
              <a:gd name="connsiteY0" fmla="*/ 0 h 3733027"/>
              <a:gd name="connsiteX1" fmla="*/ 1566987 w 1566987"/>
              <a:gd name="connsiteY1" fmla="*/ 3733027 h 3733027"/>
              <a:gd name="connsiteX2" fmla="*/ 0 w 1566987"/>
              <a:gd name="connsiteY2" fmla="*/ 3733027 h 3733027"/>
              <a:gd name="connsiteX3" fmla="*/ 1566987 w 1566987"/>
              <a:gd name="connsiteY3" fmla="*/ 0 h 373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987" h="3733027">
                <a:moveTo>
                  <a:pt x="1566987" y="0"/>
                </a:moveTo>
                <a:lnTo>
                  <a:pt x="1566987" y="3733027"/>
                </a:lnTo>
                <a:lnTo>
                  <a:pt x="0" y="3733027"/>
                </a:lnTo>
                <a:lnTo>
                  <a:pt x="1566987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4594EBB3-20C9-DA42-BE2B-49796FFC4F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3789" y="3609475"/>
            <a:ext cx="5262398" cy="3985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en-US" altLang="zh-TW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2000">
                <a:ea typeface="+mn-ea"/>
              </a:rPr>
              <a:t>Level: External Confidential</a:t>
            </a:r>
          </a:p>
        </p:txBody>
      </p:sp>
      <p:sp>
        <p:nvSpPr>
          <p:cNvPr id="6" name="文字版面配置區 4">
            <a:extLst>
              <a:ext uri="{FF2B5EF4-FFF2-40B4-BE49-F238E27FC236}">
                <a16:creationId xmlns:a16="http://schemas.microsoft.com/office/drawing/2014/main" id="{720BFDFF-41FB-9E3B-70F7-7CF117B80B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789" y="4076729"/>
            <a:ext cx="5262398" cy="37388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en-US" altLang="zh-TW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TW"/>
              <a:t>Version: v1.0</a:t>
            </a:r>
            <a:endParaRPr lang="zh-TW" altLang="en-US"/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79F0235-4B23-293F-5DA1-1A050862F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790" y="512670"/>
            <a:ext cx="1509806" cy="22184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2270E5E-A846-D907-8EFA-17F48861DA26}"/>
              </a:ext>
            </a:extLst>
          </p:cNvPr>
          <p:cNvSpPr txBox="1"/>
          <p:nvPr userDrawn="1"/>
        </p:nvSpPr>
        <p:spPr>
          <a:xfrm>
            <a:off x="553789" y="5835500"/>
            <a:ext cx="10325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zh-TW" sz="1000" b="1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 Notes:</a:t>
            </a:r>
          </a:p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proprietary information contained in this file is confidential and disclosed only for Moxa Internal Usage. The receiving party has the obligation to protect the confidentiality of any</a:t>
            </a:r>
            <a:b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all information contained in this file. Any use of this material without specific permission form [Department Name] is strictly prohibited.</a:t>
            </a:r>
          </a:p>
        </p:txBody>
      </p:sp>
      <p:sp>
        <p:nvSpPr>
          <p:cNvPr id="7" name="文字版面配置區 4">
            <a:extLst>
              <a:ext uri="{FF2B5EF4-FFF2-40B4-BE49-F238E27FC236}">
                <a16:creationId xmlns:a16="http://schemas.microsoft.com/office/drawing/2014/main" id="{E095830C-8F83-151F-956A-C40FBBED0F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2965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0" name="文字版面配置區 12">
            <a:extLst>
              <a:ext uri="{FF2B5EF4-FFF2-40B4-BE49-F238E27FC236}">
                <a16:creationId xmlns:a16="http://schemas.microsoft.com/office/drawing/2014/main" id="{2546DAFA-14DE-59C5-C1A0-E6E28B5D86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8840" y="2390444"/>
            <a:ext cx="10274549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5996692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1882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 b="1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27" y="1409700"/>
            <a:ext cx="3724521" cy="2346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600" b="1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zh-TW" altLang="en-US"/>
            </a:br>
            <a:endParaRPr kumimoji="1" lang="zh-TW" altLang="en-US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4730" y="512763"/>
            <a:ext cx="5471399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01C22953-92C7-BB83-BE06-C1BCBA0DBA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03767" y="512763"/>
            <a:ext cx="6473883" cy="5832475"/>
          </a:xfrm>
          <a:prstGeom prst="rect">
            <a:avLst/>
          </a:prstGeom>
        </p:spPr>
        <p:txBody>
          <a:bodyPr anchor="ctr"/>
          <a:lstStyle>
            <a:lvl1pPr marL="457200" indent="-457200" algn="l">
              <a:lnSpc>
                <a:spcPct val="18000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lang="zh-TW" altLang="en-US" sz="2200" b="1" i="0" u="none" strike="noStrike" kern="1200" cap="none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marL="457200" marR="0" lvl="0" indent="-457200" algn="l" defTabSz="914309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/>
            </a:pPr>
            <a:r>
              <a:rPr lang="en-US" altLang="zh-TW"/>
              <a:t>Click to edit text styles</a:t>
            </a:r>
            <a:endParaRPr kumimoji="1" lang="zh-TW" altLang="en-US"/>
          </a:p>
          <a:p>
            <a:pPr lvl="0"/>
            <a:endParaRPr kumimoji="1" lang="en-US" altLang="zh-TW"/>
          </a:p>
          <a:p>
            <a:pPr lvl="0"/>
            <a:endParaRPr kumimoji="1" lang="zh-TW" altLang="en-US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A0F1EF7C-462E-7E64-3E5D-EA32D32CCA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343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1" y="1571105"/>
            <a:ext cx="11152885" cy="4763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DE9AE7-A5D7-B3F6-DEA5-12F718BDDF64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5DA91D-8697-B19E-DA3C-B53A15A22776}"/>
              </a:ext>
            </a:extLst>
          </p:cNvPr>
          <p:cNvSpPr txBox="1"/>
          <p:nvPr userDrawn="1"/>
        </p:nvSpPr>
        <p:spPr>
          <a:xfrm>
            <a:off x="11605333" y="94315"/>
            <a:ext cx="494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FBDCAAEA-BE00-4E78-BEDE-BD2162B7B66C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777158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</a:t>
            </a:r>
            <a:endParaRPr kumimoji="1" lang="zh-TW" altLang="en-US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641" y="1193987"/>
            <a:ext cx="11160275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1" y="2087527"/>
            <a:ext cx="11152885" cy="424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A5C422C-A6A9-8CCC-DE2F-D6BAA1734F56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A59D4F-F096-C609-9BF4-54FC3D66CB8A}"/>
              </a:ext>
            </a:extLst>
          </p:cNvPr>
          <p:cNvSpPr txBox="1"/>
          <p:nvPr userDrawn="1"/>
        </p:nvSpPr>
        <p:spPr>
          <a:xfrm>
            <a:off x="11605333" y="94315"/>
            <a:ext cx="494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FBDCAAEA-BE00-4E78-BEDE-BD2162B7B66C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86080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3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足部穿著, 人員, 服裝, 室內 的圖片&#10;&#10;自動產生的描述">
            <a:extLst>
              <a:ext uri="{FF2B5EF4-FFF2-40B4-BE49-F238E27FC236}">
                <a16:creationId xmlns:a16="http://schemas.microsoft.com/office/drawing/2014/main" id="{E4016282-14AB-22EA-494C-9F6785271A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" y="1"/>
            <a:ext cx="12191206" cy="6858447"/>
          </a:xfrm>
          <a:prstGeom prst="rect">
            <a:avLst/>
          </a:prstGeom>
        </p:spPr>
      </p:pic>
      <p:sp>
        <p:nvSpPr>
          <p:cNvPr id="20" name="手繪多邊形 19">
            <a:extLst>
              <a:ext uri="{FF2B5EF4-FFF2-40B4-BE49-F238E27FC236}">
                <a16:creationId xmlns:a16="http://schemas.microsoft.com/office/drawing/2014/main" id="{F2D44479-6BEC-484A-D984-6B0E8150D317}"/>
              </a:ext>
            </a:extLst>
          </p:cNvPr>
          <p:cNvSpPr/>
          <p:nvPr userDrawn="1"/>
        </p:nvSpPr>
        <p:spPr>
          <a:xfrm>
            <a:off x="1" y="-1"/>
            <a:ext cx="7451384" cy="6858001"/>
          </a:xfrm>
          <a:custGeom>
            <a:avLst/>
            <a:gdLst>
              <a:gd name="connsiteX0" fmla="*/ 3098145 w 7452355"/>
              <a:gd name="connsiteY0" fmla="*/ 0 h 6858001"/>
              <a:gd name="connsiteX1" fmla="*/ 3809345 w 7452355"/>
              <a:gd name="connsiteY1" fmla="*/ 0 h 6858001"/>
              <a:gd name="connsiteX2" fmla="*/ 3862419 w 7452355"/>
              <a:gd name="connsiteY2" fmla="*/ 0 h 6858001"/>
              <a:gd name="connsiteX3" fmla="*/ 4573619 w 7452355"/>
              <a:gd name="connsiteY3" fmla="*/ 0 h 6858001"/>
              <a:gd name="connsiteX4" fmla="*/ 5976881 w 7452355"/>
              <a:gd name="connsiteY4" fmla="*/ 0 h 6858001"/>
              <a:gd name="connsiteX5" fmla="*/ 6688081 w 7452355"/>
              <a:gd name="connsiteY5" fmla="*/ 0 h 6858001"/>
              <a:gd name="connsiteX6" fmla="*/ 6741155 w 7452355"/>
              <a:gd name="connsiteY6" fmla="*/ 0 h 6858001"/>
              <a:gd name="connsiteX7" fmla="*/ 7452355 w 7452355"/>
              <a:gd name="connsiteY7" fmla="*/ 0 h 6858001"/>
              <a:gd name="connsiteX8" fmla="*/ 4573619 w 7452355"/>
              <a:gd name="connsiteY8" fmla="*/ 6858001 h 6858001"/>
              <a:gd name="connsiteX9" fmla="*/ 3862419 w 7452355"/>
              <a:gd name="connsiteY9" fmla="*/ 6858001 h 6858001"/>
              <a:gd name="connsiteX10" fmla="*/ 3809345 w 7452355"/>
              <a:gd name="connsiteY10" fmla="*/ 6858001 h 6858001"/>
              <a:gd name="connsiteX11" fmla="*/ 3098145 w 7452355"/>
              <a:gd name="connsiteY11" fmla="*/ 6858001 h 6858001"/>
              <a:gd name="connsiteX12" fmla="*/ 605644 w 7452355"/>
              <a:gd name="connsiteY12" fmla="*/ 6858001 h 6858001"/>
              <a:gd name="connsiteX13" fmla="*/ 505760 w 7452355"/>
              <a:gd name="connsiteY13" fmla="*/ 6858001 h 6858001"/>
              <a:gd name="connsiteX14" fmla="*/ 0 w 7452355"/>
              <a:gd name="connsiteY14" fmla="*/ 6858001 h 6858001"/>
              <a:gd name="connsiteX15" fmla="*/ 0 w 7452355"/>
              <a:gd name="connsiteY15" fmla="*/ 1 h 6858001"/>
              <a:gd name="connsiteX16" fmla="*/ 505760 w 7452355"/>
              <a:gd name="connsiteY16" fmla="*/ 1 h 6858001"/>
              <a:gd name="connsiteX17" fmla="*/ 605644 w 7452355"/>
              <a:gd name="connsiteY17" fmla="*/ 1 h 6858001"/>
              <a:gd name="connsiteX18" fmla="*/ 3098145 w 7452355"/>
              <a:gd name="connsiteY18" fmla="*/ 1 h 6858001"/>
              <a:gd name="connsiteX19" fmla="*/ 3098145 w 7452355"/>
              <a:gd name="connsiteY1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52355" h="6858001">
                <a:moveTo>
                  <a:pt x="3098145" y="0"/>
                </a:moveTo>
                <a:lnTo>
                  <a:pt x="3809345" y="0"/>
                </a:lnTo>
                <a:lnTo>
                  <a:pt x="3862419" y="0"/>
                </a:lnTo>
                <a:lnTo>
                  <a:pt x="4573619" y="0"/>
                </a:lnTo>
                <a:lnTo>
                  <a:pt x="5976881" y="0"/>
                </a:lnTo>
                <a:lnTo>
                  <a:pt x="6688081" y="0"/>
                </a:lnTo>
                <a:lnTo>
                  <a:pt x="6741155" y="0"/>
                </a:lnTo>
                <a:lnTo>
                  <a:pt x="7452355" y="0"/>
                </a:lnTo>
                <a:lnTo>
                  <a:pt x="4573619" y="6858001"/>
                </a:lnTo>
                <a:lnTo>
                  <a:pt x="3862419" y="6858001"/>
                </a:lnTo>
                <a:lnTo>
                  <a:pt x="3809345" y="6858001"/>
                </a:lnTo>
                <a:lnTo>
                  <a:pt x="3098145" y="6858001"/>
                </a:lnTo>
                <a:lnTo>
                  <a:pt x="605644" y="6858001"/>
                </a:lnTo>
                <a:lnTo>
                  <a:pt x="505760" y="6858001"/>
                </a:lnTo>
                <a:lnTo>
                  <a:pt x="0" y="6858001"/>
                </a:lnTo>
                <a:lnTo>
                  <a:pt x="0" y="1"/>
                </a:lnTo>
                <a:lnTo>
                  <a:pt x="505760" y="1"/>
                </a:lnTo>
                <a:lnTo>
                  <a:pt x="605644" y="1"/>
                </a:lnTo>
                <a:lnTo>
                  <a:pt x="3098145" y="1"/>
                </a:lnTo>
                <a:lnTo>
                  <a:pt x="3098145" y="0"/>
                </a:lnTo>
                <a:close/>
              </a:path>
            </a:pathLst>
          </a:cu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4600"/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790" y="512670"/>
            <a:ext cx="1509806" cy="221849"/>
          </a:xfrm>
          <a:prstGeom prst="rect">
            <a:avLst/>
          </a:prstGeom>
        </p:spPr>
      </p:pic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5E29324C-1D4A-6819-0A37-A73B5FE773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9794" y="1448744"/>
            <a:ext cx="5636205" cy="169386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0790" y="4507425"/>
            <a:ext cx="4936411" cy="5255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2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0790" y="5047238"/>
            <a:ext cx="4022128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097" y="6011018"/>
            <a:ext cx="4022128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70F7BE68-A76B-9B76-C50B-9AA803AFA81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0791" y="3166461"/>
            <a:ext cx="5645208" cy="900113"/>
          </a:xfrm>
        </p:spPr>
        <p:txBody>
          <a:bodyPr>
            <a:noAutofit/>
          </a:bodyPr>
          <a:lstStyle>
            <a:lvl1pPr marL="0" indent="0">
              <a:buNone/>
              <a:defRPr lang="en-US" altLang="zh-TW" sz="2800" b="0" i="0" u="none" strike="noStrike" kern="1200" cap="none" spc="-5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9710626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Four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字版面配置區 17">
            <a:extLst>
              <a:ext uri="{FF2B5EF4-FFF2-40B4-BE49-F238E27FC236}">
                <a16:creationId xmlns:a16="http://schemas.microsoft.com/office/drawing/2014/main" id="{5BEF15B3-F71C-FF68-63CB-FB7051667B2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07784" y="5009404"/>
            <a:ext cx="4799048" cy="987476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9" name="文字版面配置區 17">
            <a:extLst>
              <a:ext uri="{FF2B5EF4-FFF2-40B4-BE49-F238E27FC236}">
                <a16:creationId xmlns:a16="http://schemas.microsoft.com/office/drawing/2014/main" id="{F9E40094-AF22-704B-27B1-8C13BC5790F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61088" y="2299215"/>
            <a:ext cx="4838505" cy="987476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BE466DFE-A8D0-47DE-CD03-76F67DFADA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57469" y="944120"/>
            <a:ext cx="4782412" cy="987476"/>
          </a:xfrm>
        </p:spPr>
        <p:txBody>
          <a:bodyPr>
            <a:normAutofit/>
          </a:bodyPr>
          <a:lstStyle>
            <a:lvl1pPr marL="0" indent="0">
              <a:buNone/>
              <a:defRPr sz="2200" baseline="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3016B66C-75D0-FC76-8A56-02F5D3F54CF7}"/>
              </a:ext>
            </a:extLst>
          </p:cNvPr>
          <p:cNvSpPr/>
          <p:nvPr userDrawn="1"/>
        </p:nvSpPr>
        <p:spPr>
          <a:xfrm>
            <a:off x="0" y="0"/>
            <a:ext cx="6904804" cy="6345238"/>
          </a:xfrm>
          <a:custGeom>
            <a:avLst/>
            <a:gdLst>
              <a:gd name="connsiteX0" fmla="*/ 0 w 6905703"/>
              <a:gd name="connsiteY0" fmla="*/ 0 h 6345238"/>
              <a:gd name="connsiteX1" fmla="*/ 1159967 w 6905703"/>
              <a:gd name="connsiteY1" fmla="*/ 0 h 6345238"/>
              <a:gd name="connsiteX2" fmla="*/ 1159967 w 6905703"/>
              <a:gd name="connsiteY2" fmla="*/ 3 h 6345238"/>
              <a:gd name="connsiteX3" fmla="*/ 4026967 w 6905703"/>
              <a:gd name="connsiteY3" fmla="*/ 3 h 6345238"/>
              <a:gd name="connsiteX4" fmla="*/ 4026967 w 6905703"/>
              <a:gd name="connsiteY4" fmla="*/ 1 h 6345238"/>
              <a:gd name="connsiteX5" fmla="*/ 6905703 w 6905703"/>
              <a:gd name="connsiteY5" fmla="*/ 1 h 6345238"/>
              <a:gd name="connsiteX6" fmla="*/ 4242207 w 6905703"/>
              <a:gd name="connsiteY6" fmla="*/ 6345238 h 6345238"/>
              <a:gd name="connsiteX7" fmla="*/ 0 w 6905703"/>
              <a:gd name="connsiteY7" fmla="*/ 6345238 h 6345238"/>
              <a:gd name="connsiteX8" fmla="*/ 0 w 6905703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05703" h="6345238">
                <a:moveTo>
                  <a:pt x="0" y="0"/>
                </a:moveTo>
                <a:lnTo>
                  <a:pt x="1159967" y="0"/>
                </a:lnTo>
                <a:lnTo>
                  <a:pt x="1159967" y="3"/>
                </a:lnTo>
                <a:lnTo>
                  <a:pt x="4026967" y="3"/>
                </a:lnTo>
                <a:lnTo>
                  <a:pt x="4026967" y="1"/>
                </a:lnTo>
                <a:lnTo>
                  <a:pt x="6905703" y="1"/>
                </a:lnTo>
                <a:lnTo>
                  <a:pt x="4242207" y="6345238"/>
                </a:lnTo>
                <a:lnTo>
                  <a:pt x="0" y="634523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1F9F108D-2AF7-B57D-CE24-5305F1BBEA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832" y="2073783"/>
            <a:ext cx="4080845" cy="3276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lang="zh-TW" altLang="en-US" sz="22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F2A0A008-EB98-50D4-C18B-F674176AD5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38122468-0F77-369C-4F7D-7C9D09891BE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3696" y="1175266"/>
            <a:ext cx="5106458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subtitle styles </a:t>
            </a:r>
            <a:endParaRPr kumimoji="1" lang="zh-TW" altLang="en-US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E3E4CD94-5DAF-D468-A744-58D77C9E65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367" y="414664"/>
            <a:ext cx="5647633" cy="727584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3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zh-TW"/>
              <a:t>Click to edit title styles</a:t>
            </a:r>
            <a:endParaRPr kumimoji="1" lang="zh-TW" altLang="en-US"/>
          </a:p>
        </p:txBody>
      </p:sp>
      <p:sp>
        <p:nvSpPr>
          <p:cNvPr id="7" name="文字版面配置區 17">
            <a:extLst>
              <a:ext uri="{FF2B5EF4-FFF2-40B4-BE49-F238E27FC236}">
                <a16:creationId xmlns:a16="http://schemas.microsoft.com/office/drawing/2014/main" id="{0107C00C-741B-75B8-94C4-BFF894EAB67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64708" y="3654310"/>
            <a:ext cx="4838505" cy="987476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7260F033-3666-0B61-B392-FF3491F0EE76}"/>
              </a:ext>
            </a:extLst>
          </p:cNvPr>
          <p:cNvSpPr>
            <a:spLocks/>
          </p:cNvSpPr>
          <p:nvPr userDrawn="1"/>
        </p:nvSpPr>
        <p:spPr>
          <a:xfrm>
            <a:off x="6044915" y="1232211"/>
            <a:ext cx="411243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橢圓 12">
            <a:extLst>
              <a:ext uri="{FF2B5EF4-FFF2-40B4-BE49-F238E27FC236}">
                <a16:creationId xmlns:a16="http://schemas.microsoft.com/office/drawing/2014/main" id="{F5BFDECD-6821-3F5D-34E7-10CC7AAB4593}"/>
              </a:ext>
            </a:extLst>
          </p:cNvPr>
          <p:cNvSpPr>
            <a:spLocks/>
          </p:cNvSpPr>
          <p:nvPr userDrawn="1"/>
        </p:nvSpPr>
        <p:spPr>
          <a:xfrm>
            <a:off x="5463404" y="2596778"/>
            <a:ext cx="411243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橢圓 13">
            <a:extLst>
              <a:ext uri="{FF2B5EF4-FFF2-40B4-BE49-F238E27FC236}">
                <a16:creationId xmlns:a16="http://schemas.microsoft.com/office/drawing/2014/main" id="{720F10DE-CA9D-26A7-1140-A98655457682}"/>
              </a:ext>
            </a:extLst>
          </p:cNvPr>
          <p:cNvSpPr>
            <a:spLocks/>
          </p:cNvSpPr>
          <p:nvPr userDrawn="1"/>
        </p:nvSpPr>
        <p:spPr>
          <a:xfrm>
            <a:off x="4333323" y="5311843"/>
            <a:ext cx="411243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4</a:t>
            </a:r>
            <a:endParaRPr kumimoji="1" lang="zh-TW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橢圓 15">
            <a:extLst>
              <a:ext uri="{FF2B5EF4-FFF2-40B4-BE49-F238E27FC236}">
                <a16:creationId xmlns:a16="http://schemas.microsoft.com/office/drawing/2014/main" id="{1F55E8A0-EE91-B319-4E4F-46AA9BC89FF5}"/>
              </a:ext>
            </a:extLst>
          </p:cNvPr>
          <p:cNvSpPr>
            <a:spLocks/>
          </p:cNvSpPr>
          <p:nvPr userDrawn="1"/>
        </p:nvSpPr>
        <p:spPr>
          <a:xfrm>
            <a:off x="4876959" y="3919140"/>
            <a:ext cx="411243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</a:t>
            </a:r>
            <a:endParaRPr kumimoji="1" lang="zh-TW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541021D-A928-97AA-7D63-84B9BD8DD8E9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01DACF-41EC-2D5C-4CEB-6DF856B186F9}"/>
              </a:ext>
            </a:extLst>
          </p:cNvPr>
          <p:cNvSpPr txBox="1"/>
          <p:nvPr userDrawn="1"/>
        </p:nvSpPr>
        <p:spPr>
          <a:xfrm>
            <a:off x="11605333" y="94315"/>
            <a:ext cx="494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FBDCAAEA-BE00-4E78-BEDE-BD2162B7B66C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156617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形 1">
            <a:extLst>
              <a:ext uri="{FF2B5EF4-FFF2-40B4-BE49-F238E27FC236}">
                <a16:creationId xmlns:a16="http://schemas.microsoft.com/office/drawing/2014/main" id="{4CB8DF25-3925-C5FE-C3B6-91FA57B553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grpSp>
        <p:nvGrpSpPr>
          <p:cNvPr id="9" name="群組 8"/>
          <p:cNvGrpSpPr/>
          <p:nvPr userDrawn="1"/>
        </p:nvGrpSpPr>
        <p:grpSpPr>
          <a:xfrm>
            <a:off x="186329" y="0"/>
            <a:ext cx="8816630" cy="6345238"/>
            <a:chOff x="0" y="0"/>
            <a:chExt cx="8817778" cy="6345238"/>
          </a:xfrm>
        </p:grpSpPr>
        <p:sp>
          <p:nvSpPr>
            <p:cNvPr id="10" name="手繪多邊形 9">
              <a:extLst>
                <a:ext uri="{FF2B5EF4-FFF2-40B4-BE49-F238E27FC236}">
                  <a16:creationId xmlns:a16="http://schemas.microsoft.com/office/drawing/2014/main" id="{6851C03D-3EA7-8343-5835-8ABD927AB4FE}"/>
                </a:ext>
              </a:extLst>
            </p:cNvPr>
            <p:cNvSpPr/>
            <p:nvPr userDrawn="1"/>
          </p:nvSpPr>
          <p:spPr>
            <a:xfrm>
              <a:off x="6097588" y="1"/>
              <a:ext cx="2720190" cy="6345237"/>
            </a:xfrm>
            <a:custGeom>
              <a:avLst/>
              <a:gdLst>
                <a:gd name="connsiteX0" fmla="*/ 0 w 2720190"/>
                <a:gd name="connsiteY0" fmla="*/ 0 h 6345237"/>
                <a:gd name="connsiteX1" fmla="*/ 2312823 w 2720190"/>
                <a:gd name="connsiteY1" fmla="*/ 0 h 6345237"/>
                <a:gd name="connsiteX2" fmla="*/ 2720190 w 2720190"/>
                <a:gd name="connsiteY2" fmla="*/ 0 h 6345237"/>
                <a:gd name="connsiteX3" fmla="*/ 56694 w 2720190"/>
                <a:gd name="connsiteY3" fmla="*/ 6345237 h 6345237"/>
                <a:gd name="connsiteX4" fmla="*/ 0 w 2720190"/>
                <a:gd name="connsiteY4" fmla="*/ 6345237 h 6345237"/>
                <a:gd name="connsiteX5" fmla="*/ 0 w 2720190"/>
                <a:gd name="connsiteY5" fmla="*/ 0 h 634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20190" h="6345237">
                  <a:moveTo>
                    <a:pt x="0" y="0"/>
                  </a:moveTo>
                  <a:lnTo>
                    <a:pt x="2312823" y="0"/>
                  </a:lnTo>
                  <a:lnTo>
                    <a:pt x="2720190" y="0"/>
                  </a:lnTo>
                  <a:lnTo>
                    <a:pt x="56694" y="6345237"/>
                  </a:lnTo>
                  <a:lnTo>
                    <a:pt x="0" y="63452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TW" altLang="en-US" sz="1800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0" y="0"/>
              <a:ext cx="6097588" cy="6345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</p:grpSp>
      <p:sp>
        <p:nvSpPr>
          <p:cNvPr id="15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7327308" cy="724011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16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854" y="1151572"/>
            <a:ext cx="7328431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1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9034" y="2089720"/>
            <a:ext cx="5652906" cy="36878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3pPr>
              <a:defRPr/>
            </a:lvl3pPr>
            <a:lvl4pPr>
              <a:defRPr sz="1400" baseline="0"/>
            </a:lvl4pPr>
            <a:lvl5pPr>
              <a:defRPr sz="1200"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31307331-5351-DF17-626B-E6CB8CE1BD3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225423" y="0"/>
            <a:ext cx="5966578" cy="6342063"/>
          </a:xfrm>
          <a:custGeom>
            <a:avLst/>
            <a:gdLst>
              <a:gd name="connsiteX0" fmla="*/ 0 w 5967355"/>
              <a:gd name="connsiteY0" fmla="*/ 0 h 6342063"/>
              <a:gd name="connsiteX1" fmla="*/ 5967355 w 5967355"/>
              <a:gd name="connsiteY1" fmla="*/ 0 h 6342063"/>
              <a:gd name="connsiteX2" fmla="*/ 5967355 w 5967355"/>
              <a:gd name="connsiteY2" fmla="*/ 6342063 h 6342063"/>
              <a:gd name="connsiteX3" fmla="*/ 0 w 5967355"/>
              <a:gd name="connsiteY3" fmla="*/ 6342063 h 6342063"/>
              <a:gd name="connsiteX4" fmla="*/ 0 w 5967355"/>
              <a:gd name="connsiteY4" fmla="*/ 0 h 6342063"/>
              <a:gd name="connsiteX0" fmla="*/ 2664542 w 5967355"/>
              <a:gd name="connsiteY0" fmla="*/ 0 h 6342063"/>
              <a:gd name="connsiteX1" fmla="*/ 5967355 w 5967355"/>
              <a:gd name="connsiteY1" fmla="*/ 0 h 6342063"/>
              <a:gd name="connsiteX2" fmla="*/ 5967355 w 5967355"/>
              <a:gd name="connsiteY2" fmla="*/ 6342063 h 6342063"/>
              <a:gd name="connsiteX3" fmla="*/ 0 w 5967355"/>
              <a:gd name="connsiteY3" fmla="*/ 6342063 h 6342063"/>
              <a:gd name="connsiteX4" fmla="*/ 2664542 w 5967355"/>
              <a:gd name="connsiteY4" fmla="*/ 0 h 634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67355" h="6342063">
                <a:moveTo>
                  <a:pt x="2664542" y="0"/>
                </a:moveTo>
                <a:lnTo>
                  <a:pt x="5967355" y="0"/>
                </a:lnTo>
                <a:lnTo>
                  <a:pt x="5967355" y="6342063"/>
                </a:lnTo>
                <a:lnTo>
                  <a:pt x="0" y="6342063"/>
                </a:lnTo>
                <a:lnTo>
                  <a:pt x="266454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r">
              <a:buNone/>
              <a:defRPr kumimoji="1" lang="en-US" altLang="zh-TW" sz="2000" b="1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Insert Image</a:t>
            </a:r>
            <a:endParaRPr kumimoji="1"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A33048A-1335-C989-16B3-1E404D09723A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61656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491751A6-3759-AB68-3DDE-258F9A21E907}"/>
              </a:ext>
            </a:extLst>
          </p:cNvPr>
          <p:cNvSpPr/>
          <p:nvPr userDrawn="1"/>
        </p:nvSpPr>
        <p:spPr>
          <a:xfrm>
            <a:off x="0" y="-1"/>
            <a:ext cx="4763639" cy="6345238"/>
          </a:xfrm>
          <a:custGeom>
            <a:avLst/>
            <a:gdLst>
              <a:gd name="connsiteX0" fmla="*/ 1174323 w 4764259"/>
              <a:gd name="connsiteY0" fmla="*/ 0 h 6345238"/>
              <a:gd name="connsiteX1" fmla="*/ 1885523 w 4764259"/>
              <a:gd name="connsiteY1" fmla="*/ 0 h 6345238"/>
              <a:gd name="connsiteX2" fmla="*/ 4053059 w 4764259"/>
              <a:gd name="connsiteY2" fmla="*/ 0 h 6345238"/>
              <a:gd name="connsiteX3" fmla="*/ 4764259 w 4764259"/>
              <a:gd name="connsiteY3" fmla="*/ 0 h 6345238"/>
              <a:gd name="connsiteX4" fmla="*/ 2100762 w 4764259"/>
              <a:gd name="connsiteY4" fmla="*/ 6345238 h 6345238"/>
              <a:gd name="connsiteX5" fmla="*/ 0 w 4764259"/>
              <a:gd name="connsiteY5" fmla="*/ 6345238 h 6345238"/>
              <a:gd name="connsiteX6" fmla="*/ 0 w 4764259"/>
              <a:gd name="connsiteY6" fmla="*/ 1 h 6345238"/>
              <a:gd name="connsiteX7" fmla="*/ 1174323 w 4764259"/>
              <a:gd name="connsiteY7" fmla="*/ 1 h 6345238"/>
              <a:gd name="connsiteX8" fmla="*/ 1174323 w 4764259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4259" h="6345238">
                <a:moveTo>
                  <a:pt x="1174323" y="0"/>
                </a:moveTo>
                <a:lnTo>
                  <a:pt x="1885523" y="0"/>
                </a:lnTo>
                <a:lnTo>
                  <a:pt x="4053059" y="0"/>
                </a:lnTo>
                <a:lnTo>
                  <a:pt x="4764259" y="0"/>
                </a:lnTo>
                <a:lnTo>
                  <a:pt x="2100762" y="6345238"/>
                </a:lnTo>
                <a:lnTo>
                  <a:pt x="0" y="6345238"/>
                </a:lnTo>
                <a:lnTo>
                  <a:pt x="0" y="1"/>
                </a:lnTo>
                <a:lnTo>
                  <a:pt x="1174323" y="1"/>
                </a:lnTo>
                <a:lnTo>
                  <a:pt x="117432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8" name="圖片版面配置區 2">
            <a:extLst>
              <a:ext uri="{FF2B5EF4-FFF2-40B4-BE49-F238E27FC236}">
                <a16:creationId xmlns:a16="http://schemas.microsoft.com/office/drawing/2014/main" id="{E408DC88-E9F1-B541-963A-F6D12855621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70947" y="735654"/>
            <a:ext cx="4031475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an image</a:t>
            </a:r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2C28EB22-5BAC-A7E2-E6BB-77034B4DD7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6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5443" y="400475"/>
            <a:ext cx="6090397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title styles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17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734585" y="1177591"/>
            <a:ext cx="6091254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10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734586" y="2073767"/>
            <a:ext cx="6091253" cy="39402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3pPr>
              <a:defRPr/>
            </a:lvl3pPr>
            <a:lvl4pPr>
              <a:defRPr sz="1400"/>
            </a:lvl4pPr>
            <a:lvl5pPr>
              <a:defRPr sz="1200"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4C63ECF-6A20-1F5F-B646-F5E4702A7354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36050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手繪多邊形 21">
            <a:extLst>
              <a:ext uri="{FF2B5EF4-FFF2-40B4-BE49-F238E27FC236}">
                <a16:creationId xmlns:a16="http://schemas.microsoft.com/office/drawing/2014/main" id="{4877BD8A-8FB0-C73F-B883-2A6BC6EF84E9}"/>
              </a:ext>
            </a:extLst>
          </p:cNvPr>
          <p:cNvSpPr/>
          <p:nvPr userDrawn="1"/>
        </p:nvSpPr>
        <p:spPr>
          <a:xfrm>
            <a:off x="0" y="0"/>
            <a:ext cx="7765528" cy="6345239"/>
          </a:xfrm>
          <a:custGeom>
            <a:avLst/>
            <a:gdLst>
              <a:gd name="connsiteX0" fmla="*/ 3564601 w 7766539"/>
              <a:gd name="connsiteY0" fmla="*/ 0 h 6345239"/>
              <a:gd name="connsiteX1" fmla="*/ 4176603 w 7766539"/>
              <a:gd name="connsiteY1" fmla="*/ 0 h 6345239"/>
              <a:gd name="connsiteX2" fmla="*/ 4275801 w 7766539"/>
              <a:gd name="connsiteY2" fmla="*/ 0 h 6345239"/>
              <a:gd name="connsiteX3" fmla="*/ 4887803 w 7766539"/>
              <a:gd name="connsiteY3" fmla="*/ 0 h 6345239"/>
              <a:gd name="connsiteX4" fmla="*/ 6443337 w 7766539"/>
              <a:gd name="connsiteY4" fmla="*/ 0 h 6345239"/>
              <a:gd name="connsiteX5" fmla="*/ 7055339 w 7766539"/>
              <a:gd name="connsiteY5" fmla="*/ 0 h 6345239"/>
              <a:gd name="connsiteX6" fmla="*/ 7154537 w 7766539"/>
              <a:gd name="connsiteY6" fmla="*/ 0 h 6345239"/>
              <a:gd name="connsiteX7" fmla="*/ 7766539 w 7766539"/>
              <a:gd name="connsiteY7" fmla="*/ 0 h 6345239"/>
              <a:gd name="connsiteX8" fmla="*/ 5103042 w 7766539"/>
              <a:gd name="connsiteY8" fmla="*/ 6345238 h 6345239"/>
              <a:gd name="connsiteX9" fmla="*/ 4491040 w 7766539"/>
              <a:gd name="connsiteY9" fmla="*/ 6345238 h 6345239"/>
              <a:gd name="connsiteX10" fmla="*/ 3002280 w 7766539"/>
              <a:gd name="connsiteY10" fmla="*/ 6345238 h 6345239"/>
              <a:gd name="connsiteX11" fmla="*/ 2712765 w 7766539"/>
              <a:gd name="connsiteY11" fmla="*/ 6345238 h 6345239"/>
              <a:gd name="connsiteX12" fmla="*/ 2712764 w 7766539"/>
              <a:gd name="connsiteY12" fmla="*/ 6345239 h 6345239"/>
              <a:gd name="connsiteX13" fmla="*/ 2100762 w 7766539"/>
              <a:gd name="connsiteY13" fmla="*/ 6345239 h 6345239"/>
              <a:gd name="connsiteX14" fmla="*/ 612002 w 7766539"/>
              <a:gd name="connsiteY14" fmla="*/ 6345239 h 6345239"/>
              <a:gd name="connsiteX15" fmla="*/ 0 w 7766539"/>
              <a:gd name="connsiteY15" fmla="*/ 6345239 h 6345239"/>
              <a:gd name="connsiteX16" fmla="*/ 0 w 7766539"/>
              <a:gd name="connsiteY16" fmla="*/ 2 h 6345239"/>
              <a:gd name="connsiteX17" fmla="*/ 612002 w 7766539"/>
              <a:gd name="connsiteY17" fmla="*/ 2 h 6345239"/>
              <a:gd name="connsiteX18" fmla="*/ 1174323 w 7766539"/>
              <a:gd name="connsiteY18" fmla="*/ 2 h 6345239"/>
              <a:gd name="connsiteX19" fmla="*/ 1174323 w 7766539"/>
              <a:gd name="connsiteY19" fmla="*/ 1 h 6345239"/>
              <a:gd name="connsiteX20" fmla="*/ 1786325 w 7766539"/>
              <a:gd name="connsiteY20" fmla="*/ 1 h 6345239"/>
              <a:gd name="connsiteX21" fmla="*/ 1885523 w 7766539"/>
              <a:gd name="connsiteY21" fmla="*/ 1 h 6345239"/>
              <a:gd name="connsiteX22" fmla="*/ 2390278 w 7766539"/>
              <a:gd name="connsiteY22" fmla="*/ 1 h 6345239"/>
              <a:gd name="connsiteX23" fmla="*/ 2497525 w 7766539"/>
              <a:gd name="connsiteY23" fmla="*/ 1 h 6345239"/>
              <a:gd name="connsiteX24" fmla="*/ 3002280 w 7766539"/>
              <a:gd name="connsiteY24" fmla="*/ 1 h 6345239"/>
              <a:gd name="connsiteX25" fmla="*/ 3564601 w 7766539"/>
              <a:gd name="connsiteY25" fmla="*/ 1 h 634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766539" h="6345239">
                <a:moveTo>
                  <a:pt x="3564601" y="0"/>
                </a:moveTo>
                <a:lnTo>
                  <a:pt x="4176603" y="0"/>
                </a:lnTo>
                <a:lnTo>
                  <a:pt x="4275801" y="0"/>
                </a:lnTo>
                <a:lnTo>
                  <a:pt x="4887803" y="0"/>
                </a:lnTo>
                <a:lnTo>
                  <a:pt x="6443337" y="0"/>
                </a:lnTo>
                <a:lnTo>
                  <a:pt x="7055339" y="0"/>
                </a:lnTo>
                <a:lnTo>
                  <a:pt x="7154537" y="0"/>
                </a:lnTo>
                <a:lnTo>
                  <a:pt x="7766539" y="0"/>
                </a:lnTo>
                <a:lnTo>
                  <a:pt x="5103042" y="6345238"/>
                </a:lnTo>
                <a:lnTo>
                  <a:pt x="4491040" y="6345238"/>
                </a:lnTo>
                <a:lnTo>
                  <a:pt x="3002280" y="6345238"/>
                </a:lnTo>
                <a:lnTo>
                  <a:pt x="2712765" y="6345238"/>
                </a:lnTo>
                <a:lnTo>
                  <a:pt x="2712764" y="6345239"/>
                </a:lnTo>
                <a:lnTo>
                  <a:pt x="2100762" y="6345239"/>
                </a:lnTo>
                <a:lnTo>
                  <a:pt x="612002" y="6345239"/>
                </a:lnTo>
                <a:lnTo>
                  <a:pt x="0" y="6345239"/>
                </a:lnTo>
                <a:lnTo>
                  <a:pt x="0" y="2"/>
                </a:lnTo>
                <a:lnTo>
                  <a:pt x="612002" y="2"/>
                </a:lnTo>
                <a:lnTo>
                  <a:pt x="1174323" y="2"/>
                </a:lnTo>
                <a:lnTo>
                  <a:pt x="1174323" y="1"/>
                </a:lnTo>
                <a:lnTo>
                  <a:pt x="1786325" y="1"/>
                </a:lnTo>
                <a:lnTo>
                  <a:pt x="1885523" y="1"/>
                </a:lnTo>
                <a:lnTo>
                  <a:pt x="2390278" y="1"/>
                </a:lnTo>
                <a:lnTo>
                  <a:pt x="2497525" y="1"/>
                </a:lnTo>
                <a:lnTo>
                  <a:pt x="3002280" y="1"/>
                </a:lnTo>
                <a:lnTo>
                  <a:pt x="3564601" y="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21" name="Google Shape;241;p39">
            <a:extLst>
              <a:ext uri="{FF2B5EF4-FFF2-40B4-BE49-F238E27FC236}">
                <a16:creationId xmlns:a16="http://schemas.microsoft.com/office/drawing/2014/main" id="{7CF3B729-CF74-D469-3E19-54ADA1DD81AD}"/>
              </a:ext>
            </a:extLst>
          </p:cNvPr>
          <p:cNvSpPr/>
          <p:nvPr userDrawn="1"/>
        </p:nvSpPr>
        <p:spPr>
          <a:xfrm>
            <a:off x="4773287" y="1662107"/>
            <a:ext cx="3311569" cy="432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1" tIns="45694" rIns="91421" bIns="45694" anchor="ctr" anchorCtr="0">
            <a:noAutofit/>
          </a:bodyPr>
          <a:lstStyle/>
          <a:p>
            <a:pPr algn="ctr"/>
            <a:endParaRPr sz="173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圖片版面配置區 2">
            <a:extLst>
              <a:ext uri="{FF2B5EF4-FFF2-40B4-BE49-F238E27FC236}">
                <a16:creationId xmlns:a16="http://schemas.microsoft.com/office/drawing/2014/main" id="{09B89AA8-7DBA-494F-804A-A9839E84394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73287" y="1662107"/>
            <a:ext cx="3311569" cy="21485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13" name="圖片版面配置區 2">
            <a:extLst>
              <a:ext uri="{FF2B5EF4-FFF2-40B4-BE49-F238E27FC236}">
                <a16:creationId xmlns:a16="http://schemas.microsoft.com/office/drawing/2014/main" id="{8E8DAAEC-8B88-D9B6-D449-F8BECCEC60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64560" y="1673587"/>
            <a:ext cx="3311569" cy="21485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15" name="文字版面配置區 4">
            <a:extLst>
              <a:ext uri="{FF2B5EF4-FFF2-40B4-BE49-F238E27FC236}">
                <a16:creationId xmlns:a16="http://schemas.microsoft.com/office/drawing/2014/main" id="{502F3590-189C-8046-C238-8CAACBE7B49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73288" y="3989373"/>
            <a:ext cx="3311568" cy="82526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000" b="1" i="0" u="none" strike="noStrike" cap="none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7CC66AFE-974A-FBD9-0F9D-2FCD7081790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73288" y="4903399"/>
            <a:ext cx="3311568" cy="107870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1800" b="0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16845976-8F6C-251A-04D8-D554B6EB8B0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64560" y="3989373"/>
            <a:ext cx="3311570" cy="82526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000" b="1" i="0" u="none" strike="noStrike" cap="none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19" name="文字版面配置區 4">
            <a:extLst>
              <a:ext uri="{FF2B5EF4-FFF2-40B4-BE49-F238E27FC236}">
                <a16:creationId xmlns:a16="http://schemas.microsoft.com/office/drawing/2014/main" id="{DFD8D702-5496-8EB9-6491-6FEC4C18FBB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64560" y="4903399"/>
            <a:ext cx="3311567" cy="107870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TW" altLang="en-US" sz="1800" b="0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C5FDA382-DEFA-3801-6D04-E5D73365BD7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8379" y="2123451"/>
            <a:ext cx="3985580" cy="385865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TW" altLang="en-US" sz="2200" b="0" i="0" u="none" strike="noStrike" cap="none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4A830597-F98B-62A8-7ABB-B4B032B41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25" name="文字版面配置區 24">
            <a:extLst>
              <a:ext uri="{FF2B5EF4-FFF2-40B4-BE49-F238E27FC236}">
                <a16:creationId xmlns:a16="http://schemas.microsoft.com/office/drawing/2014/main" id="{38122468-0F77-369C-4F7D-7C9D09891BE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8652" y="1228969"/>
            <a:ext cx="5731133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26" name="標題 1">
            <a:extLst>
              <a:ext uri="{FF2B5EF4-FFF2-40B4-BE49-F238E27FC236}">
                <a16:creationId xmlns:a16="http://schemas.microsoft.com/office/drawing/2014/main" id="{E3E4CD94-5DAF-D468-A744-58D77C9E65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695" y="431113"/>
            <a:ext cx="7248800" cy="777116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3600" b="1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zh-TW"/>
              <a:t>Click to edit master title styles </a:t>
            </a:r>
            <a:endParaRPr kumimoji="1"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1BA02F1-CA79-B870-61E2-6F82BEA736F7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39221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手繪多邊形 13">
            <a:extLst>
              <a:ext uri="{FF2B5EF4-FFF2-40B4-BE49-F238E27FC236}">
                <a16:creationId xmlns:a16="http://schemas.microsoft.com/office/drawing/2014/main" id="{A3505392-EE2A-804E-B4FF-35CF456D5550}"/>
              </a:ext>
            </a:extLst>
          </p:cNvPr>
          <p:cNvSpPr/>
          <p:nvPr userDrawn="1"/>
        </p:nvSpPr>
        <p:spPr>
          <a:xfrm>
            <a:off x="5512997" y="1637"/>
            <a:ext cx="6679003" cy="6858001"/>
          </a:xfrm>
          <a:custGeom>
            <a:avLst/>
            <a:gdLst>
              <a:gd name="connsiteX0" fmla="*/ 2013723 w 5009252"/>
              <a:gd name="connsiteY0" fmla="*/ 0 h 5143501"/>
              <a:gd name="connsiteX1" fmla="*/ 5009252 w 5009252"/>
              <a:gd name="connsiteY1" fmla="*/ 0 h 5143501"/>
              <a:gd name="connsiteX2" fmla="*/ 5009252 w 5009252"/>
              <a:gd name="connsiteY2" fmla="*/ 5143500 h 5143501"/>
              <a:gd name="connsiteX3" fmla="*/ 2013723 w 5009252"/>
              <a:gd name="connsiteY3" fmla="*/ 5143500 h 5143501"/>
              <a:gd name="connsiteX4" fmla="*/ 2013723 w 5009252"/>
              <a:gd name="connsiteY4" fmla="*/ 5143501 h 5143501"/>
              <a:gd name="connsiteX5" fmla="*/ 0 w 5009252"/>
              <a:gd name="connsiteY5" fmla="*/ 5143501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9252" h="5143501">
                <a:moveTo>
                  <a:pt x="2013723" y="0"/>
                </a:moveTo>
                <a:lnTo>
                  <a:pt x="5009252" y="0"/>
                </a:lnTo>
                <a:lnTo>
                  <a:pt x="5009252" y="5143500"/>
                </a:lnTo>
                <a:lnTo>
                  <a:pt x="2013723" y="5143500"/>
                </a:lnTo>
                <a:lnTo>
                  <a:pt x="2013723" y="5143501"/>
                </a:lnTo>
                <a:lnTo>
                  <a:pt x="0" y="5143501"/>
                </a:lnTo>
                <a:close/>
              </a:path>
            </a:pathLst>
          </a:custGeom>
          <a:solidFill>
            <a:srgbClr val="F2F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2489"/>
          </a:p>
        </p:txBody>
      </p:sp>
      <p:sp>
        <p:nvSpPr>
          <p:cNvPr id="32" name="文字版面配置區 4">
            <a:extLst>
              <a:ext uri="{FF2B5EF4-FFF2-40B4-BE49-F238E27FC236}">
                <a16:creationId xmlns:a16="http://schemas.microsoft.com/office/drawing/2014/main" id="{304A77A0-8C37-A787-933E-6A0700EFBED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853" y="4383075"/>
            <a:ext cx="3311586" cy="80057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lang="zh-TW" altLang="en-US" sz="2000" b="1" i="0" u="none" strike="noStrike" cap="none" baseline="0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31" name="文字版面配置區 4">
            <a:extLst>
              <a:ext uri="{FF2B5EF4-FFF2-40B4-BE49-F238E27FC236}">
                <a16:creationId xmlns:a16="http://schemas.microsoft.com/office/drawing/2014/main" id="{4FC3D670-28AD-2E34-6B21-FFDC020C72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52" y="5200064"/>
            <a:ext cx="3311586" cy="107935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lang="zh-TW" altLang="en-US" sz="1800" b="0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5" name="圖片版面配置區 2">
            <a:extLst>
              <a:ext uri="{FF2B5EF4-FFF2-40B4-BE49-F238E27FC236}">
                <a16:creationId xmlns:a16="http://schemas.microsoft.com/office/drawing/2014/main" id="{12B370E3-4F1B-E740-90EB-CB381BAF4C8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15870" y="2102761"/>
            <a:ext cx="3311569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>
              <a:buNone/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16" name="圖片版面配置區 2">
            <a:extLst>
              <a:ext uri="{FF2B5EF4-FFF2-40B4-BE49-F238E27FC236}">
                <a16:creationId xmlns:a16="http://schemas.microsoft.com/office/drawing/2014/main" id="{0F3F3CBB-B1A6-3342-9522-DB399BA9850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440215" y="2102761"/>
            <a:ext cx="3311569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>
              <a:buNone/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17" name="圖片版面配置區 2">
            <a:extLst>
              <a:ext uri="{FF2B5EF4-FFF2-40B4-BE49-F238E27FC236}">
                <a16:creationId xmlns:a16="http://schemas.microsoft.com/office/drawing/2014/main" id="{E99AC63A-E3E9-5444-8B12-F6479F97CA0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364560" y="2102761"/>
            <a:ext cx="3311569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>
              <a:buNone/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33" name="文字版面配置區 4">
            <a:extLst>
              <a:ext uri="{FF2B5EF4-FFF2-40B4-BE49-F238E27FC236}">
                <a16:creationId xmlns:a16="http://schemas.microsoft.com/office/drawing/2014/main" id="{7BB28713-1FDF-1FF9-2677-43D0DA990CD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40215" y="4383076"/>
            <a:ext cx="3311569" cy="800577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lang="zh-TW" altLang="en-US" sz="2000" b="1" i="0" u="none" strike="noStrike" cap="none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34" name="文字版面配置區 4">
            <a:extLst>
              <a:ext uri="{FF2B5EF4-FFF2-40B4-BE49-F238E27FC236}">
                <a16:creationId xmlns:a16="http://schemas.microsoft.com/office/drawing/2014/main" id="{947C703F-8310-1FFE-7D46-38EAD3BDFE1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40213" y="5183653"/>
            <a:ext cx="3310715" cy="109576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1800" b="0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35" name="文字版面配置區 4">
            <a:extLst>
              <a:ext uri="{FF2B5EF4-FFF2-40B4-BE49-F238E27FC236}">
                <a16:creationId xmlns:a16="http://schemas.microsoft.com/office/drawing/2014/main" id="{9AF02251-250A-00F2-96C9-F3EF9569A54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64559" y="4383076"/>
            <a:ext cx="3310715" cy="7118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000" b="1" i="0" u="none" strike="noStrike" cap="none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36" name="文字版面配置區 4">
            <a:extLst>
              <a:ext uri="{FF2B5EF4-FFF2-40B4-BE49-F238E27FC236}">
                <a16:creationId xmlns:a16="http://schemas.microsoft.com/office/drawing/2014/main" id="{26536400-B4FF-8174-1AAF-579A2752241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64559" y="5099866"/>
            <a:ext cx="3310715" cy="1166227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1800" b="0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2AA4D69E-9FA0-9157-893B-EE7C69C860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22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4" name="文字版面配置區 24">
            <a:extLst>
              <a:ext uri="{FF2B5EF4-FFF2-40B4-BE49-F238E27FC236}">
                <a16:creationId xmlns:a16="http://schemas.microsoft.com/office/drawing/2014/main" id="{23448BA2-D59E-CE7B-BC1A-36B2EABEEE9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854" y="1192988"/>
            <a:ext cx="11160275" cy="49176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7E89367F-3CC9-26CD-E9C0-0FE5D5B6289C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9718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3">
          <p15:clr>
            <a:srgbClr val="F26B43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手繪多邊形 13">
            <a:extLst>
              <a:ext uri="{FF2B5EF4-FFF2-40B4-BE49-F238E27FC236}">
                <a16:creationId xmlns:a16="http://schemas.microsoft.com/office/drawing/2014/main" id="{9B6A1F9F-3F48-9D41-9E38-4F5B9B052C0C}"/>
              </a:ext>
            </a:extLst>
          </p:cNvPr>
          <p:cNvSpPr/>
          <p:nvPr userDrawn="1"/>
        </p:nvSpPr>
        <p:spPr>
          <a:xfrm>
            <a:off x="5512997" y="0"/>
            <a:ext cx="6679003" cy="6867453"/>
          </a:xfrm>
          <a:custGeom>
            <a:avLst/>
            <a:gdLst>
              <a:gd name="connsiteX0" fmla="*/ 2013723 w 5009252"/>
              <a:gd name="connsiteY0" fmla="*/ 0 h 5143501"/>
              <a:gd name="connsiteX1" fmla="*/ 5009252 w 5009252"/>
              <a:gd name="connsiteY1" fmla="*/ 0 h 5143501"/>
              <a:gd name="connsiteX2" fmla="*/ 5009252 w 5009252"/>
              <a:gd name="connsiteY2" fmla="*/ 5143500 h 5143501"/>
              <a:gd name="connsiteX3" fmla="*/ 2013723 w 5009252"/>
              <a:gd name="connsiteY3" fmla="*/ 5143500 h 5143501"/>
              <a:gd name="connsiteX4" fmla="*/ 2013723 w 5009252"/>
              <a:gd name="connsiteY4" fmla="*/ 5143501 h 5143501"/>
              <a:gd name="connsiteX5" fmla="*/ 0 w 5009252"/>
              <a:gd name="connsiteY5" fmla="*/ 5143501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9252" h="5143501">
                <a:moveTo>
                  <a:pt x="2013723" y="0"/>
                </a:moveTo>
                <a:lnTo>
                  <a:pt x="5009252" y="0"/>
                </a:lnTo>
                <a:lnTo>
                  <a:pt x="5009252" y="5143500"/>
                </a:lnTo>
                <a:lnTo>
                  <a:pt x="2013723" y="5143500"/>
                </a:lnTo>
                <a:lnTo>
                  <a:pt x="2013723" y="5143501"/>
                </a:lnTo>
                <a:lnTo>
                  <a:pt x="0" y="5143501"/>
                </a:lnTo>
                <a:close/>
              </a:path>
            </a:pathLst>
          </a:custGeom>
          <a:solidFill>
            <a:srgbClr val="F2F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2489"/>
          </a:p>
        </p:txBody>
      </p:sp>
      <p:sp>
        <p:nvSpPr>
          <p:cNvPr id="33" name="圖片版面配置區 2">
            <a:extLst>
              <a:ext uri="{FF2B5EF4-FFF2-40B4-BE49-F238E27FC236}">
                <a16:creationId xmlns:a16="http://schemas.microsoft.com/office/drawing/2014/main" id="{A05D6685-F775-0794-CA01-86EF87F7325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199254" y="1734698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10" name="圖片版面配置區 2">
            <a:extLst>
              <a:ext uri="{FF2B5EF4-FFF2-40B4-BE49-F238E27FC236}">
                <a16:creationId xmlns:a16="http://schemas.microsoft.com/office/drawing/2014/main" id="{C4E5197F-4A22-109C-79ED-11EBF8A7A6B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1734698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31" name="圖片版面配置區 2">
            <a:extLst>
              <a:ext uri="{FF2B5EF4-FFF2-40B4-BE49-F238E27FC236}">
                <a16:creationId xmlns:a16="http://schemas.microsoft.com/office/drawing/2014/main" id="{BAC633FF-FF33-52CD-B42A-C5F31D0DFF1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099627" y="1734698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38" name="圖片版面配置區 2">
            <a:extLst>
              <a:ext uri="{FF2B5EF4-FFF2-40B4-BE49-F238E27FC236}">
                <a16:creationId xmlns:a16="http://schemas.microsoft.com/office/drawing/2014/main" id="{A83B9AC0-C34E-642C-A24A-7A0FE49505A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199254" y="4101276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39" name="圖片版面配置區 2">
            <a:extLst>
              <a:ext uri="{FF2B5EF4-FFF2-40B4-BE49-F238E27FC236}">
                <a16:creationId xmlns:a16="http://schemas.microsoft.com/office/drawing/2014/main" id="{06986E30-A578-8B32-0837-4F9DE523094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-1" y="4101276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40" name="圖片版面配置區 2">
            <a:extLst>
              <a:ext uri="{FF2B5EF4-FFF2-40B4-BE49-F238E27FC236}">
                <a16:creationId xmlns:a16="http://schemas.microsoft.com/office/drawing/2014/main" id="{71799C52-73FF-66B1-8C99-EBE70C96FE6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099627" y="4101276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F590C223-1AB7-A5F9-9953-FA2EEA8C8E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7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53718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18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854" y="1192988"/>
            <a:ext cx="11160275" cy="49176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E022246-43DD-E39B-7955-76E069A1CD51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43534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779" y="2704207"/>
            <a:ext cx="8785897" cy="1278196"/>
          </a:xfrm>
          <a:prstGeom prst="rect">
            <a:avLst/>
          </a:prstGeom>
        </p:spPr>
        <p:txBody>
          <a:bodyPr anchor="t"/>
          <a:lstStyle>
            <a:lvl1pPr marR="0" algn="l" defTabSz="914309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1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8FD07635-A98E-81D2-5783-9176EE301F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0609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天空, 水, 戶外, 空中 的圖片&#10;&#10;自動產生的描述">
            <a:extLst>
              <a:ext uri="{FF2B5EF4-FFF2-40B4-BE49-F238E27FC236}">
                <a16:creationId xmlns:a16="http://schemas.microsoft.com/office/drawing/2014/main" id="{84A1A4B9-375C-6A69-F60C-E15D43C642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9365617" cy="6858000"/>
          </a:xfrm>
          <a:prstGeom prst="rect">
            <a:avLst/>
          </a:prstGeom>
        </p:spPr>
      </p:pic>
      <p:sp>
        <p:nvSpPr>
          <p:cNvPr id="2" name="手繪多邊形 1">
            <a:extLst>
              <a:ext uri="{FF2B5EF4-FFF2-40B4-BE49-F238E27FC236}">
                <a16:creationId xmlns:a16="http://schemas.microsoft.com/office/drawing/2014/main" id="{1BC3D86C-9C1B-392F-C809-E9789469CF85}"/>
              </a:ext>
            </a:extLst>
          </p:cNvPr>
          <p:cNvSpPr/>
          <p:nvPr userDrawn="1"/>
        </p:nvSpPr>
        <p:spPr>
          <a:xfrm flipH="1" flipV="1">
            <a:off x="4400511" y="-1"/>
            <a:ext cx="7804220" cy="68580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58842" y="2725753"/>
            <a:ext cx="5348165" cy="1819261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4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5970572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圖片版面配置區 2">
            <a:extLst>
              <a:ext uri="{FF2B5EF4-FFF2-40B4-BE49-F238E27FC236}">
                <a16:creationId xmlns:a16="http://schemas.microsoft.com/office/drawing/2014/main" id="{06D2308A-B96C-E94B-9D1E-2CAC6C47767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7385538" cy="6870701"/>
          </a:xfrm>
          <a:custGeom>
            <a:avLst/>
            <a:gdLst>
              <a:gd name="connsiteX0" fmla="*/ 0 w 9361898"/>
              <a:gd name="connsiteY0" fmla="*/ 0 h 6858000"/>
              <a:gd name="connsiteX1" fmla="*/ 9361898 w 9361898"/>
              <a:gd name="connsiteY1" fmla="*/ 0 h 6858000"/>
              <a:gd name="connsiteX2" fmla="*/ 9361898 w 9361898"/>
              <a:gd name="connsiteY2" fmla="*/ 6858000 h 6858000"/>
              <a:gd name="connsiteX3" fmla="*/ 0 w 9361898"/>
              <a:gd name="connsiteY3" fmla="*/ 6858000 h 6858000"/>
              <a:gd name="connsiteX4" fmla="*/ 0 w 9361898"/>
              <a:gd name="connsiteY4" fmla="*/ 0 h 6858000"/>
              <a:gd name="connsiteX0" fmla="*/ 0 w 9361898"/>
              <a:gd name="connsiteY0" fmla="*/ 0 h 6858000"/>
              <a:gd name="connsiteX1" fmla="*/ 7139398 w 9361898"/>
              <a:gd name="connsiteY1" fmla="*/ 0 h 6858000"/>
              <a:gd name="connsiteX2" fmla="*/ 9361898 w 9361898"/>
              <a:gd name="connsiteY2" fmla="*/ 6858000 h 6858000"/>
              <a:gd name="connsiteX3" fmla="*/ 0 w 9361898"/>
              <a:gd name="connsiteY3" fmla="*/ 6858000 h 6858000"/>
              <a:gd name="connsiteX4" fmla="*/ 0 w 9361898"/>
              <a:gd name="connsiteY4" fmla="*/ 0 h 6858000"/>
              <a:gd name="connsiteX0" fmla="*/ 0 w 7139398"/>
              <a:gd name="connsiteY0" fmla="*/ 0 h 6870700"/>
              <a:gd name="connsiteX1" fmla="*/ 7139398 w 7139398"/>
              <a:gd name="connsiteY1" fmla="*/ 0 h 6870700"/>
              <a:gd name="connsiteX2" fmla="*/ 4408898 w 7139398"/>
              <a:gd name="connsiteY2" fmla="*/ 6870700 h 6870700"/>
              <a:gd name="connsiteX3" fmla="*/ 0 w 7139398"/>
              <a:gd name="connsiteY3" fmla="*/ 6858000 h 6870700"/>
              <a:gd name="connsiteX4" fmla="*/ 0 w 7139398"/>
              <a:gd name="connsiteY4" fmla="*/ 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39398" h="6870700">
                <a:moveTo>
                  <a:pt x="0" y="0"/>
                </a:moveTo>
                <a:lnTo>
                  <a:pt x="7139398" y="0"/>
                </a:lnTo>
                <a:lnTo>
                  <a:pt x="4408898" y="68707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l">
              <a:buNone/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412706" lvl="0" indent="-285721" algn="ctr"/>
            <a:r>
              <a:rPr kumimoji="1" lang="en-US" altLang="zh-TW"/>
              <a:t>Click Icon to Insert Image</a:t>
            </a:r>
          </a:p>
        </p:txBody>
      </p:sp>
      <p:sp>
        <p:nvSpPr>
          <p:cNvPr id="10" name="手繪多邊形 9">
            <a:extLst>
              <a:ext uri="{FF2B5EF4-FFF2-40B4-BE49-F238E27FC236}">
                <a16:creationId xmlns:a16="http://schemas.microsoft.com/office/drawing/2014/main" id="{99EAFABA-F783-24B7-22E0-5AD51527D00A}"/>
              </a:ext>
            </a:extLst>
          </p:cNvPr>
          <p:cNvSpPr/>
          <p:nvPr userDrawn="1"/>
        </p:nvSpPr>
        <p:spPr>
          <a:xfrm flipH="1" flipV="1">
            <a:off x="4400511" y="-1"/>
            <a:ext cx="7804220" cy="68580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EC2012BF-2375-77C9-7D93-8DEEF83EED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2" name="標題 1">
            <a:extLst>
              <a:ext uri="{FF2B5EF4-FFF2-40B4-BE49-F238E27FC236}">
                <a16:creationId xmlns:a16="http://schemas.microsoft.com/office/drawing/2014/main" id="{ECF8589E-BC80-6905-723A-45452BC6E8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58842" y="2725753"/>
            <a:ext cx="5240955" cy="1819261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4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5501445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Box 7"/>
          <p:cNvSpPr txBox="1"/>
          <p:nvPr/>
        </p:nvSpPr>
        <p:spPr>
          <a:xfrm>
            <a:off x="7177282" y="1595545"/>
            <a:ext cx="4320811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60951" rIns="60951" anchor="ctr">
            <a:spAutoFit/>
          </a:bodyPr>
          <a:lstStyle>
            <a:lvl1pPr>
              <a:spcBef>
                <a:spcPts val="1100"/>
              </a:spcBef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sz="6399"/>
              <a:t>Thank You</a:t>
            </a:r>
          </a:p>
        </p:txBody>
      </p:sp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68" y="3105644"/>
            <a:ext cx="11478803" cy="3752356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0301ECC4-0EDA-63C7-7452-29496796D280}"/>
              </a:ext>
            </a:extLst>
          </p:cNvPr>
          <p:cNvSpPr txBox="1"/>
          <p:nvPr userDrawn="1"/>
        </p:nvSpPr>
        <p:spPr>
          <a:xfrm>
            <a:off x="875334" y="5961194"/>
            <a:ext cx="2953789" cy="384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60951" rIns="60951" anchor="ctr">
            <a:norm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sz="1200">
                <a:solidFill>
                  <a:schemeClr val="accent3"/>
                </a:solidFill>
              </a:rPr>
              <a:t>© Moxa Inc. All rights reserved.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8986" y="5563963"/>
            <a:ext cx="2400529" cy="352731"/>
          </a:xfrm>
          <a:prstGeom prst="rect">
            <a:avLst/>
          </a:prstGeom>
        </p:spPr>
      </p:pic>
      <p:sp>
        <p:nvSpPr>
          <p:cNvPr id="10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7177282" y="2591331"/>
            <a:ext cx="4816403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1" tIns="45694" rIns="91421" bIns="45694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5"/>
              </a:rPr>
              <a:t>www.moxa.com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33487233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Edi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6">
            <a:extLst>
              <a:ext uri="{FF2B5EF4-FFF2-40B4-BE49-F238E27FC236}">
                <a16:creationId xmlns:a16="http://schemas.microsoft.com/office/drawing/2014/main" id="{3AC223BE-1CA9-4681-4433-256800A45F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309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icon to insert image</a:t>
            </a:r>
          </a:p>
        </p:txBody>
      </p:sp>
      <p:pic>
        <p:nvPicPr>
          <p:cNvPr id="7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790" y="512670"/>
            <a:ext cx="1509806" cy="221849"/>
          </a:xfrm>
          <a:prstGeom prst="rect">
            <a:avLst/>
          </a:prstGeom>
        </p:spPr>
      </p:pic>
      <p:sp>
        <p:nvSpPr>
          <p:cNvPr id="15" name="文字版面配置區 4">
            <a:extLst>
              <a:ext uri="{FF2B5EF4-FFF2-40B4-BE49-F238E27FC236}">
                <a16:creationId xmlns:a16="http://schemas.microsoft.com/office/drawing/2014/main" id="{0F7269CE-5E9C-895B-EF04-20F18B5A41B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9794" y="1448744"/>
            <a:ext cx="5636206" cy="169386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225673FA-AB4A-51FF-FF75-D9B39388AC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0790" y="4507425"/>
            <a:ext cx="4936411" cy="5255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018746D-B15C-9A2B-1456-3BF06B41F7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0790" y="5047238"/>
            <a:ext cx="4022128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E2F75396-8F48-711F-1A49-90E2124BF8F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097" y="6011018"/>
            <a:ext cx="4022128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  <p:sp>
        <p:nvSpPr>
          <p:cNvPr id="19" name="文字版面配置區 14">
            <a:extLst>
              <a:ext uri="{FF2B5EF4-FFF2-40B4-BE49-F238E27FC236}">
                <a16:creationId xmlns:a16="http://schemas.microsoft.com/office/drawing/2014/main" id="{D806E102-C042-FA78-2461-73EE6FB6F5F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0790" y="3166461"/>
            <a:ext cx="5645210" cy="900113"/>
          </a:xfrm>
        </p:spPr>
        <p:txBody>
          <a:bodyPr>
            <a:noAutofit/>
          </a:bodyPr>
          <a:lstStyle>
            <a:lvl1pPr marL="0" indent="0">
              <a:buNone/>
              <a:defRPr lang="en-US" altLang="zh-TW" sz="2800" b="0" i="0" u="none" strike="noStrike" kern="1200" cap="none" spc="-5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817813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­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2">
            <a:extLst>
              <a:ext uri="{FF2B5EF4-FFF2-40B4-BE49-F238E27FC236}">
                <a16:creationId xmlns:a16="http://schemas.microsoft.com/office/drawing/2014/main" id="{736A50A2-A452-9257-4EA2-BF7C6A0916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algn="l"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6984" marR="0" lvl="0" indent="0" algn="ctr" defTabSz="914309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icon to insert an image</a:t>
            </a: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DF9FBA6D-DC35-8AF4-BCC7-4932EBB35B72}"/>
              </a:ext>
            </a:extLst>
          </p:cNvPr>
          <p:cNvSpPr/>
          <p:nvPr userDrawn="1"/>
        </p:nvSpPr>
        <p:spPr>
          <a:xfrm>
            <a:off x="4884185" y="3428920"/>
            <a:ext cx="7307814" cy="3429080"/>
          </a:xfrm>
          <a:custGeom>
            <a:avLst/>
            <a:gdLst>
              <a:gd name="connsiteX0" fmla="*/ 1307794 w 7969002"/>
              <a:gd name="connsiteY0" fmla="*/ 313527 h 3429080"/>
              <a:gd name="connsiteX1" fmla="*/ 1307794 w 7969002"/>
              <a:gd name="connsiteY1" fmla="*/ 3429080 h 3429080"/>
              <a:gd name="connsiteX2" fmla="*/ 0 w 7969002"/>
              <a:gd name="connsiteY2" fmla="*/ 3429080 h 3429080"/>
              <a:gd name="connsiteX3" fmla="*/ 1439401 w 7969002"/>
              <a:gd name="connsiteY3" fmla="*/ 0 h 3429080"/>
              <a:gd name="connsiteX4" fmla="*/ 2751452 w 7969002"/>
              <a:gd name="connsiteY4" fmla="*/ 0 h 3429080"/>
              <a:gd name="connsiteX5" fmla="*/ 3045902 w 7969002"/>
              <a:gd name="connsiteY5" fmla="*/ 0 h 3429080"/>
              <a:gd name="connsiteX6" fmla="*/ 4357953 w 7969002"/>
              <a:gd name="connsiteY6" fmla="*/ 0 h 3429080"/>
              <a:gd name="connsiteX7" fmla="*/ 4918846 w 7969002"/>
              <a:gd name="connsiteY7" fmla="*/ 0 h 3429080"/>
              <a:gd name="connsiteX8" fmla="*/ 6230896 w 7969002"/>
              <a:gd name="connsiteY8" fmla="*/ 0 h 3429080"/>
              <a:gd name="connsiteX9" fmla="*/ 6656951 w 7969002"/>
              <a:gd name="connsiteY9" fmla="*/ 0 h 3429080"/>
              <a:gd name="connsiteX10" fmla="*/ 7969002 w 7969002"/>
              <a:gd name="connsiteY10" fmla="*/ 0 h 3429080"/>
              <a:gd name="connsiteX11" fmla="*/ 7969002 w 7969002"/>
              <a:gd name="connsiteY11" fmla="*/ 3429080 h 3429080"/>
              <a:gd name="connsiteX12" fmla="*/ 6656951 w 7969002"/>
              <a:gd name="connsiteY12" fmla="*/ 3429080 h 3429080"/>
              <a:gd name="connsiteX13" fmla="*/ 2619848 w 7969002"/>
              <a:gd name="connsiteY13" fmla="*/ 3429080 h 3429080"/>
              <a:gd name="connsiteX14" fmla="*/ 2619845 w 7969002"/>
              <a:gd name="connsiteY14" fmla="*/ 3429080 h 3429080"/>
              <a:gd name="connsiteX15" fmla="*/ 1312051 w 7969002"/>
              <a:gd name="connsiteY15" fmla="*/ 3429080 h 3429080"/>
              <a:gd name="connsiteX16" fmla="*/ 1307797 w 7969002"/>
              <a:gd name="connsiteY16" fmla="*/ 3429080 h 3429080"/>
              <a:gd name="connsiteX17" fmla="*/ 1307797 w 7969002"/>
              <a:gd name="connsiteY17" fmla="*/ 313521 h 342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969002" h="3429080">
                <a:moveTo>
                  <a:pt x="1307794" y="313527"/>
                </a:moveTo>
                <a:lnTo>
                  <a:pt x="1307794" y="3429080"/>
                </a:lnTo>
                <a:lnTo>
                  <a:pt x="0" y="3429080"/>
                </a:lnTo>
                <a:close/>
                <a:moveTo>
                  <a:pt x="1439401" y="0"/>
                </a:moveTo>
                <a:lnTo>
                  <a:pt x="2751452" y="0"/>
                </a:lnTo>
                <a:lnTo>
                  <a:pt x="3045902" y="0"/>
                </a:lnTo>
                <a:lnTo>
                  <a:pt x="4357953" y="0"/>
                </a:lnTo>
                <a:lnTo>
                  <a:pt x="4918846" y="0"/>
                </a:lnTo>
                <a:lnTo>
                  <a:pt x="6230896" y="0"/>
                </a:lnTo>
                <a:lnTo>
                  <a:pt x="6656951" y="0"/>
                </a:lnTo>
                <a:lnTo>
                  <a:pt x="7969002" y="0"/>
                </a:lnTo>
                <a:lnTo>
                  <a:pt x="7969002" y="3429080"/>
                </a:lnTo>
                <a:lnTo>
                  <a:pt x="6656951" y="3429080"/>
                </a:lnTo>
                <a:lnTo>
                  <a:pt x="2619848" y="3429080"/>
                </a:lnTo>
                <a:lnTo>
                  <a:pt x="2619845" y="3429080"/>
                </a:lnTo>
                <a:lnTo>
                  <a:pt x="1312051" y="3429080"/>
                </a:lnTo>
                <a:lnTo>
                  <a:pt x="1307797" y="3429080"/>
                </a:lnTo>
                <a:lnTo>
                  <a:pt x="1307797" y="3135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4" name="Google Shape;314;p44">
            <a:extLst>
              <a:ext uri="{FF2B5EF4-FFF2-40B4-BE49-F238E27FC236}">
                <a16:creationId xmlns:a16="http://schemas.microsoft.com/office/drawing/2014/main" id="{F9773D12-9666-E042-B919-E9CDAE7FEF84}"/>
              </a:ext>
            </a:extLst>
          </p:cNvPr>
          <p:cNvSpPr txBox="1"/>
          <p:nvPr userDrawn="1"/>
        </p:nvSpPr>
        <p:spPr>
          <a:xfrm>
            <a:off x="6341409" y="4178291"/>
            <a:ext cx="4557782" cy="11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1" tIns="45694" rIns="91421" bIns="45694" anchor="t" anchorCtr="0">
            <a:noAutofit/>
          </a:bodyPr>
          <a:lstStyle/>
          <a:p>
            <a:r>
              <a:rPr lang="en-US" altLang="zh-TW" sz="5799">
                <a:solidFill>
                  <a:schemeClr val="lt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 Medium"/>
              </a:rPr>
              <a:t>Thank You</a:t>
            </a:r>
          </a:p>
        </p:txBody>
      </p:sp>
      <p:sp>
        <p:nvSpPr>
          <p:cNvPr id="5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6341409" y="5141745"/>
            <a:ext cx="5214419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1" tIns="45694" rIns="91421" bIns="45694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2"/>
              </a:rPr>
              <a:t>www.moxa.com</a:t>
            </a:r>
            <a:r>
              <a:rPr lang="en-US" altLang="zh-TW" sz="180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28461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+ Text_Black_1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2797" y="6483394"/>
            <a:ext cx="1127001" cy="165600"/>
          </a:xfrm>
          <a:prstGeom prst="rect">
            <a:avLst/>
          </a:prstGeom>
        </p:spPr>
      </p:pic>
      <p:sp>
        <p:nvSpPr>
          <p:cNvPr id="3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871" y="417523"/>
            <a:ext cx="11160258" cy="7600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5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23244" y="1567945"/>
            <a:ext cx="11152885" cy="4764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77" indent="-228577">
              <a:buClr>
                <a:schemeClr val="bg1"/>
              </a:buClr>
              <a:buFont typeface="Arial" panose="020B0604020202020204" pitchFamily="34" charset="0"/>
              <a:buChar char="●"/>
              <a:defRPr baseline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3pPr>
            <a:lvl4pPr marL="1657184" indent="-285721">
              <a:buClr>
                <a:schemeClr val="bg1"/>
              </a:buClr>
              <a:buFont typeface="Arial" panose="020B0604020202020204" pitchFamily="34" charset="0"/>
              <a:buChar char="»"/>
              <a:defRPr sz="1400" baseline="0">
                <a:solidFill>
                  <a:schemeClr val="bg1"/>
                </a:solidFill>
              </a:defRPr>
            </a:lvl4pPr>
            <a:lvl5pPr marL="2114339" indent="-285721">
              <a:buClr>
                <a:schemeClr val="bg1"/>
              </a:buClr>
              <a:buFont typeface="Arial" panose="020B0604020202020204" pitchFamily="34" charset="0"/>
              <a:buChar char="»"/>
              <a:defRPr sz="12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kumimoji="1" lang="en-US" altLang="zh-TW"/>
              <a:t>Second level</a:t>
            </a:r>
            <a:endParaRPr kumimoji="1" lang="zh-TW" altLang="en-US"/>
          </a:p>
          <a:p>
            <a:pPr lvl="2"/>
            <a:r>
              <a:rPr kumimoji="1"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  <a:endParaRPr kumimoji="1" lang="zh-TW" altLang="en-US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7EAB09AD-D07D-A3DA-8514-516048FB897E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63609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+ Text_Black_2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版面配置區 7">
            <a:extLst>
              <a:ext uri="{FF2B5EF4-FFF2-40B4-BE49-F238E27FC236}">
                <a16:creationId xmlns:a16="http://schemas.microsoft.com/office/drawing/2014/main" id="{D730F386-0C72-4010-41A7-0F36429E569C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523244" y="2078182"/>
            <a:ext cx="11152885" cy="4254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77" indent="-228577">
              <a:buClr>
                <a:schemeClr val="bg1"/>
              </a:buClr>
              <a:buFont typeface="Arial" panose="020B0604020202020204" pitchFamily="34" charset="0"/>
              <a:buChar char="●"/>
              <a:defRPr baseline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3pPr>
            <a:lvl4pPr marL="1657184" indent="-285721">
              <a:buClr>
                <a:schemeClr val="bg1"/>
              </a:buClr>
              <a:buFont typeface="Arial" panose="020B0604020202020204" pitchFamily="34" charset="0"/>
              <a:buChar char="»"/>
              <a:defRPr sz="1400" baseline="0">
                <a:solidFill>
                  <a:schemeClr val="bg1"/>
                </a:solidFill>
              </a:defRPr>
            </a:lvl4pPr>
            <a:lvl5pPr marL="2114339" indent="-285721">
              <a:buClr>
                <a:schemeClr val="bg1"/>
              </a:buClr>
              <a:buFont typeface="Arial" panose="020B0604020202020204" pitchFamily="34" charset="0"/>
              <a:buChar char="»"/>
              <a:defRPr sz="12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kumimoji="1" lang="en-US" altLang="zh-TW"/>
              <a:t>Second level</a:t>
            </a:r>
            <a:endParaRPr kumimoji="1" lang="zh-TW" altLang="en-US"/>
          </a:p>
          <a:p>
            <a:pPr lvl="2"/>
            <a:r>
              <a:rPr kumimoji="1"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  <a:endParaRPr kumimoji="1" lang="zh-TW" altLang="en-US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3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871" y="417523"/>
            <a:ext cx="11160258" cy="7600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2" name="文字版面配置區 24">
            <a:extLst>
              <a:ext uri="{FF2B5EF4-FFF2-40B4-BE49-F238E27FC236}">
                <a16:creationId xmlns:a16="http://schemas.microsoft.com/office/drawing/2014/main" id="{81F36CF4-07D6-0AFE-3650-062EAE26CC7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641" y="1193987"/>
            <a:ext cx="11160275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subtitle styles</a:t>
            </a:r>
            <a:endParaRPr kumimoji="1"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7D149BF-3149-D1B9-3D31-82236A7FEEDA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566918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Black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780" y="2704207"/>
            <a:ext cx="7994632" cy="1278196"/>
          </a:xfrm>
          <a:prstGeom prst="rect">
            <a:avLst/>
          </a:prstGeom>
        </p:spPr>
        <p:txBody>
          <a:bodyPr anchor="t"/>
          <a:lstStyle>
            <a:lvl1pPr marR="0" algn="l" defTabSz="914309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0354" y="6465416"/>
            <a:ext cx="1086180" cy="18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4906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2" y="2160105"/>
            <a:ext cx="5204974" cy="417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DE9AE7-A5D7-B3F6-DEA5-12F718BDDF64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版面配置區 7">
            <a:extLst>
              <a:ext uri="{FF2B5EF4-FFF2-40B4-BE49-F238E27FC236}">
                <a16:creationId xmlns:a16="http://schemas.microsoft.com/office/drawing/2014/main" id="{E77827F8-E917-3116-8D0C-E0ABB7F08B07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470301" y="2160105"/>
            <a:ext cx="5204974" cy="4174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0813957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2" y="2160105"/>
            <a:ext cx="3240000" cy="417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DE9AE7-A5D7-B3F6-DEA5-12F718BDDF64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版面配置區 7">
            <a:extLst>
              <a:ext uri="{FF2B5EF4-FFF2-40B4-BE49-F238E27FC236}">
                <a16:creationId xmlns:a16="http://schemas.microsoft.com/office/drawing/2014/main" id="{E77827F8-E917-3116-8D0C-E0ABB7F08B07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435275" y="2160104"/>
            <a:ext cx="3240000" cy="4174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10" name="文字版面配置區 7">
            <a:extLst>
              <a:ext uri="{FF2B5EF4-FFF2-40B4-BE49-F238E27FC236}">
                <a16:creationId xmlns:a16="http://schemas.microsoft.com/office/drawing/2014/main" id="{FC6B9E3A-EE0D-0964-D7F4-7FC3A6CA31A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475992" y="2160105"/>
            <a:ext cx="3240000" cy="417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97492130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2" y="2160105"/>
            <a:ext cx="2232000" cy="417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DE9AE7-A5D7-B3F6-DEA5-12F718BDDF64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版面配置區 7">
            <a:extLst>
              <a:ext uri="{FF2B5EF4-FFF2-40B4-BE49-F238E27FC236}">
                <a16:creationId xmlns:a16="http://schemas.microsoft.com/office/drawing/2014/main" id="{E77827F8-E917-3116-8D0C-E0ABB7F08B07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9443275" y="2160104"/>
            <a:ext cx="2232000" cy="4174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lang="zh-TW" altLang="en-US" sz="1600" dirty="0"/>
            </a:lvl1pPr>
            <a:lvl2pPr>
              <a:defRPr lang="en-US" altLang="zh-TW" sz="1400" dirty="0"/>
            </a:lvl2pPr>
            <a:lvl3pPr>
              <a:defRPr lang="en-US" altLang="zh-TW" sz="1200" dirty="0"/>
            </a:lvl3pPr>
            <a:lvl4pPr>
              <a:defRPr kumimoji="1" lang="en-US" altLang="zh-TW" sz="1100" dirty="0"/>
            </a:lvl4pPr>
          </a:lstStyle>
          <a:p>
            <a:pPr marL="228577" lvl="0" indent="-228577">
              <a:lnSpc>
                <a:spcPct val="100000"/>
              </a:lnSpc>
              <a:buChar char="•"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10" name="文字版面配置區 7">
            <a:extLst>
              <a:ext uri="{FF2B5EF4-FFF2-40B4-BE49-F238E27FC236}">
                <a16:creationId xmlns:a16="http://schemas.microsoft.com/office/drawing/2014/main" id="{FC6B9E3A-EE0D-0964-D7F4-7FC3A6CA31A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492186" y="2160103"/>
            <a:ext cx="2232000" cy="417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lang="zh-TW" altLang="en-US" sz="1600" dirty="0"/>
            </a:lvl1pPr>
            <a:lvl2pPr>
              <a:defRPr lang="en-US" altLang="zh-TW" sz="1400" dirty="0"/>
            </a:lvl2pPr>
            <a:lvl3pPr>
              <a:defRPr lang="en-US" altLang="zh-TW" sz="1200" dirty="0"/>
            </a:lvl3pPr>
            <a:lvl4pPr>
              <a:defRPr kumimoji="1" lang="en-US" altLang="zh-TW" sz="1100" dirty="0"/>
            </a:lvl4pPr>
          </a:lstStyle>
          <a:p>
            <a:pPr marL="228577" lvl="0" indent="-228577">
              <a:lnSpc>
                <a:spcPct val="100000"/>
              </a:lnSpc>
              <a:buChar char="•"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4" name="文字版面配置區 7">
            <a:extLst>
              <a:ext uri="{FF2B5EF4-FFF2-40B4-BE49-F238E27FC236}">
                <a16:creationId xmlns:a16="http://schemas.microsoft.com/office/drawing/2014/main" id="{CF5162B6-969D-B622-4F67-3D3138372ABF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467730" y="2160103"/>
            <a:ext cx="2232000" cy="417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lang="zh-TW" altLang="en-US" sz="1600" dirty="0"/>
            </a:lvl1pPr>
            <a:lvl2pPr>
              <a:defRPr lang="en-US" altLang="zh-TW" sz="1400" dirty="0"/>
            </a:lvl2pPr>
            <a:lvl3pPr>
              <a:defRPr lang="en-US" altLang="zh-TW" sz="1200" dirty="0"/>
            </a:lvl3pPr>
            <a:lvl4pPr>
              <a:defRPr kumimoji="1" lang="en-US" altLang="zh-TW" sz="1100" dirty="0"/>
            </a:lvl4pPr>
          </a:lstStyle>
          <a:p>
            <a:pPr marL="228577" lvl="0" indent="-228577">
              <a:lnSpc>
                <a:spcPct val="100000"/>
              </a:lnSpc>
              <a:buChar char="•"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09738491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2" y="2160105"/>
            <a:ext cx="7199350" cy="417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DE9AE7-A5D7-B3F6-DEA5-12F718BDDF64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版面配置區 7">
            <a:extLst>
              <a:ext uri="{FF2B5EF4-FFF2-40B4-BE49-F238E27FC236}">
                <a16:creationId xmlns:a16="http://schemas.microsoft.com/office/drawing/2014/main" id="{E77827F8-E917-3116-8D0C-E0ABB7F08B07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435275" y="2160104"/>
            <a:ext cx="3240000" cy="4174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20043471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2" y="2160105"/>
            <a:ext cx="5204974" cy="18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sz="1600"/>
            </a:lvl1pPr>
            <a:lvl2pPr>
              <a:defRPr sz="1400"/>
            </a:lvl2pPr>
            <a:lvl3pPr>
              <a:defRPr sz="1200"/>
            </a:lvl3pPr>
            <a:lvl4pPr>
              <a:buClr>
                <a:schemeClr val="tx1"/>
              </a:buClr>
              <a:defRPr sz="1100"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DE9AE7-A5D7-B3F6-DEA5-12F718BDDF64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版面配置區 7">
            <a:extLst>
              <a:ext uri="{FF2B5EF4-FFF2-40B4-BE49-F238E27FC236}">
                <a16:creationId xmlns:a16="http://schemas.microsoft.com/office/drawing/2014/main" id="{E77827F8-E917-3116-8D0C-E0ABB7F08B07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470301" y="2160105"/>
            <a:ext cx="5204974" cy="18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lang="zh-TW" altLang="en-US" sz="1600" dirty="0"/>
            </a:lvl1pPr>
            <a:lvl2pPr>
              <a:defRPr lang="en-US" altLang="zh-TW" sz="1400" dirty="0"/>
            </a:lvl2pPr>
            <a:lvl3pPr>
              <a:defRPr lang="en-US" altLang="zh-TW" sz="1200" dirty="0"/>
            </a:lvl3pPr>
            <a:lvl4pPr>
              <a:defRPr kumimoji="1" lang="en-US" altLang="zh-TW" sz="1100" dirty="0"/>
            </a:lvl4pPr>
          </a:lstStyle>
          <a:p>
            <a:pPr marL="228577" lvl="0" indent="-228577">
              <a:lnSpc>
                <a:spcPct val="100000"/>
              </a:lnSpc>
              <a:buChar char="•"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4" name="文字版面配置區 7">
            <a:extLst>
              <a:ext uri="{FF2B5EF4-FFF2-40B4-BE49-F238E27FC236}">
                <a16:creationId xmlns:a16="http://schemas.microsoft.com/office/drawing/2014/main" id="{30CF8C11-AC38-44A9-BEF5-79B51023260E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16642" y="4534235"/>
            <a:ext cx="5204974" cy="18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lang="zh-TW" altLang="en-US" sz="1600" dirty="0"/>
            </a:lvl1pPr>
            <a:lvl2pPr>
              <a:defRPr lang="en-US" altLang="zh-TW" sz="1400" dirty="0"/>
            </a:lvl2pPr>
            <a:lvl3pPr>
              <a:defRPr lang="en-US" altLang="zh-TW" sz="1200" dirty="0"/>
            </a:lvl3pPr>
            <a:lvl4pPr>
              <a:defRPr kumimoji="1" lang="en-US" altLang="zh-TW" sz="1100" dirty="0"/>
            </a:lvl4pPr>
          </a:lstStyle>
          <a:p>
            <a:pPr marL="228577" lvl="0" indent="-228577">
              <a:lnSpc>
                <a:spcPct val="100000"/>
              </a:lnSpc>
              <a:buChar char="•"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6" name="文字版面配置區 7">
            <a:extLst>
              <a:ext uri="{FF2B5EF4-FFF2-40B4-BE49-F238E27FC236}">
                <a16:creationId xmlns:a16="http://schemas.microsoft.com/office/drawing/2014/main" id="{1FC56CB0-55C8-5EAC-7F29-914AC65FD78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470301" y="4534235"/>
            <a:ext cx="5204974" cy="18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lang="zh-TW" altLang="en-US" sz="1600" dirty="0"/>
            </a:lvl1pPr>
            <a:lvl2pPr>
              <a:defRPr lang="en-US" altLang="zh-TW" sz="1400" dirty="0"/>
            </a:lvl2pPr>
            <a:lvl3pPr>
              <a:defRPr lang="en-US" altLang="zh-TW" sz="1200" dirty="0"/>
            </a:lvl3pPr>
            <a:lvl4pPr>
              <a:defRPr kumimoji="1" lang="en-US" altLang="zh-TW" sz="1100" dirty="0"/>
            </a:lvl4pPr>
          </a:lstStyle>
          <a:p>
            <a:pPr marL="228577" lvl="0" indent="-228577">
              <a:lnSpc>
                <a:spcPct val="100000"/>
              </a:lnSpc>
              <a:buChar char="•"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87349086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854" y="1574154"/>
            <a:ext cx="11160275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695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5356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6F8B60-DF12-8BE1-1D70-CD3A6E5CDE70}"/>
              </a:ext>
            </a:extLst>
          </p:cNvPr>
          <p:cNvSpPr/>
          <p:nvPr userDrawn="1"/>
        </p:nvSpPr>
        <p:spPr>
          <a:xfrm>
            <a:off x="794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15BAE309-9C98-14BD-F5E4-35C32186910D}"/>
              </a:ext>
            </a:extLst>
          </p:cNvPr>
          <p:cNvSpPr/>
          <p:nvPr userDrawn="1"/>
        </p:nvSpPr>
        <p:spPr>
          <a:xfrm rot="10800000">
            <a:off x="6096795" y="0"/>
            <a:ext cx="5110317" cy="6858000"/>
          </a:xfrm>
          <a:custGeom>
            <a:avLst/>
            <a:gdLst>
              <a:gd name="connsiteX0" fmla="*/ 2878736 w 5110984"/>
              <a:gd name="connsiteY0" fmla="*/ 0 h 6858001"/>
              <a:gd name="connsiteX1" fmla="*/ 4399784 w 5110984"/>
              <a:gd name="connsiteY1" fmla="*/ 0 h 6858001"/>
              <a:gd name="connsiteX2" fmla="*/ 5110984 w 5110984"/>
              <a:gd name="connsiteY2" fmla="*/ 0 h 6858001"/>
              <a:gd name="connsiteX3" fmla="*/ 2232248 w 5110984"/>
              <a:gd name="connsiteY3" fmla="*/ 6858001 h 6858001"/>
              <a:gd name="connsiteX4" fmla="*/ 1521048 w 5110984"/>
              <a:gd name="connsiteY4" fmla="*/ 6858001 h 6858001"/>
              <a:gd name="connsiteX5" fmla="*/ 0 w 5110984"/>
              <a:gd name="connsiteY5" fmla="*/ 6858001 h 6858001"/>
              <a:gd name="connsiteX6" fmla="*/ 2878736 w 5110984"/>
              <a:gd name="connsiteY6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0984" h="6858001">
                <a:moveTo>
                  <a:pt x="2878736" y="0"/>
                </a:moveTo>
                <a:lnTo>
                  <a:pt x="4399784" y="0"/>
                </a:lnTo>
                <a:lnTo>
                  <a:pt x="5110984" y="0"/>
                </a:lnTo>
                <a:lnTo>
                  <a:pt x="2232248" y="6858001"/>
                </a:lnTo>
                <a:lnTo>
                  <a:pt x="1521048" y="6858001"/>
                </a:lnTo>
                <a:lnTo>
                  <a:pt x="0" y="6858001"/>
                </a:lnTo>
                <a:lnTo>
                  <a:pt x="2878736" y="0"/>
                </a:lnTo>
                <a:close/>
              </a:path>
            </a:pathLst>
          </a:custGeom>
          <a:solidFill>
            <a:schemeClr val="accent2">
              <a:alpha val="248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手繪多邊形 3">
            <a:extLst>
              <a:ext uri="{FF2B5EF4-FFF2-40B4-BE49-F238E27FC236}">
                <a16:creationId xmlns:a16="http://schemas.microsoft.com/office/drawing/2014/main" id="{ED02A123-2BFA-8F7E-E9D3-4B7A68E8881A}"/>
              </a:ext>
            </a:extLst>
          </p:cNvPr>
          <p:cNvSpPr/>
          <p:nvPr userDrawn="1"/>
        </p:nvSpPr>
        <p:spPr>
          <a:xfrm>
            <a:off x="10252734" y="2237495"/>
            <a:ext cx="1939266" cy="4620509"/>
          </a:xfrm>
          <a:custGeom>
            <a:avLst/>
            <a:gdLst>
              <a:gd name="connsiteX0" fmla="*/ 1566987 w 1566987"/>
              <a:gd name="connsiteY0" fmla="*/ 0 h 3733027"/>
              <a:gd name="connsiteX1" fmla="*/ 1566987 w 1566987"/>
              <a:gd name="connsiteY1" fmla="*/ 3733027 h 3733027"/>
              <a:gd name="connsiteX2" fmla="*/ 0 w 1566987"/>
              <a:gd name="connsiteY2" fmla="*/ 3733027 h 3733027"/>
              <a:gd name="connsiteX3" fmla="*/ 1566987 w 1566987"/>
              <a:gd name="connsiteY3" fmla="*/ 0 h 373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987" h="3733027">
                <a:moveTo>
                  <a:pt x="1566987" y="0"/>
                </a:moveTo>
                <a:lnTo>
                  <a:pt x="1566987" y="3733027"/>
                </a:lnTo>
                <a:lnTo>
                  <a:pt x="0" y="3733027"/>
                </a:lnTo>
                <a:lnTo>
                  <a:pt x="1566987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4594EBB3-20C9-DA42-BE2B-49796FFC4F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3789" y="3609475"/>
            <a:ext cx="5262398" cy="3985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en-US" altLang="zh-TW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2000">
                <a:ea typeface="+mn-ea"/>
              </a:rPr>
              <a:t>Level: External Confidential</a:t>
            </a:r>
          </a:p>
        </p:txBody>
      </p:sp>
      <p:sp>
        <p:nvSpPr>
          <p:cNvPr id="6" name="文字版面配置區 4">
            <a:extLst>
              <a:ext uri="{FF2B5EF4-FFF2-40B4-BE49-F238E27FC236}">
                <a16:creationId xmlns:a16="http://schemas.microsoft.com/office/drawing/2014/main" id="{720BFDFF-41FB-9E3B-70F7-7CF117B80B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789" y="4076729"/>
            <a:ext cx="5262398" cy="37388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en-US" altLang="zh-TW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TW"/>
              <a:t>Version: v1.0</a:t>
            </a:r>
            <a:endParaRPr lang="zh-TW" altLang="en-US"/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79F0235-4B23-293F-5DA1-1A050862F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790" y="512670"/>
            <a:ext cx="1509806" cy="22184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2270E5E-A846-D907-8EFA-17F48861DA26}"/>
              </a:ext>
            </a:extLst>
          </p:cNvPr>
          <p:cNvSpPr txBox="1"/>
          <p:nvPr userDrawn="1"/>
        </p:nvSpPr>
        <p:spPr>
          <a:xfrm>
            <a:off x="553789" y="5835500"/>
            <a:ext cx="10325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zh-TW" sz="1000" b="1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 Notes:</a:t>
            </a:r>
          </a:p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proprietary information contained in this file is confidential and disclosed only for Moxa Internal Usage. The receiving party has the obligation to protect the confidentiality of any</a:t>
            </a:r>
            <a:b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all information contained in this file. Any use of this material without specific permission form [Department Name] is strictly prohibited.</a:t>
            </a:r>
          </a:p>
        </p:txBody>
      </p:sp>
      <p:sp>
        <p:nvSpPr>
          <p:cNvPr id="7" name="文字版面配置區 4">
            <a:extLst>
              <a:ext uri="{FF2B5EF4-FFF2-40B4-BE49-F238E27FC236}">
                <a16:creationId xmlns:a16="http://schemas.microsoft.com/office/drawing/2014/main" id="{E095830C-8F83-151F-956A-C40FBBED0F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2965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0" name="文字版面配置區 12">
            <a:extLst>
              <a:ext uri="{FF2B5EF4-FFF2-40B4-BE49-F238E27FC236}">
                <a16:creationId xmlns:a16="http://schemas.microsoft.com/office/drawing/2014/main" id="{2546DAFA-14DE-59C5-C1A0-E6E28B5D86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8840" y="2390444"/>
            <a:ext cx="10274549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07002380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3998385" y="6443663"/>
            <a:ext cx="383963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軟正黑體" pitchFamily="34" charset="-12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軟正黑體" pitchFamily="34" charset="-12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軟正黑體" pitchFamily="34" charset="-12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軟正黑體" pitchFamily="34" charset="-12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軟正黑體" pitchFamily="34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軟正黑體" pitchFamily="34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軟正黑體" pitchFamily="34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軟正黑體" pitchFamily="34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軟正黑體" pitchFamily="34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TW" sz="14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34652778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Slide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780" y="2704207"/>
            <a:ext cx="7994632" cy="1278196"/>
          </a:xfrm>
          <a:prstGeom prst="rect">
            <a:avLst/>
          </a:prstGeom>
        </p:spPr>
        <p:txBody>
          <a:bodyPr anchor="t"/>
          <a:lstStyle>
            <a:lvl1pPr marR="0" algn="l" defTabSz="914309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pic>
        <p:nvPicPr>
          <p:cNvPr id="6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3238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068" y="1"/>
            <a:ext cx="11275865" cy="4606183"/>
          </a:xfrm>
          <a:prstGeom prst="rect">
            <a:avLst/>
          </a:prstGeom>
        </p:spPr>
      </p:pic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1350" y="6028720"/>
            <a:ext cx="2180503" cy="320400"/>
          </a:xfrm>
          <a:prstGeom prst="rect">
            <a:avLst/>
          </a:prstGeom>
        </p:spPr>
      </p:pic>
      <p:sp>
        <p:nvSpPr>
          <p:cNvPr id="2" name="文字版面配置區 4">
            <a:extLst>
              <a:ext uri="{FF2B5EF4-FFF2-40B4-BE49-F238E27FC236}">
                <a16:creationId xmlns:a16="http://schemas.microsoft.com/office/drawing/2014/main" id="{B0B77BC2-561F-3ED8-F753-8E3FCB2576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71" y="4847759"/>
            <a:ext cx="5580923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3" name="文字版面配置區 4">
            <a:extLst>
              <a:ext uri="{FF2B5EF4-FFF2-40B4-BE49-F238E27FC236}">
                <a16:creationId xmlns:a16="http://schemas.microsoft.com/office/drawing/2014/main" id="{20CBADB8-08CC-4720-BFDC-4886103E1F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076" y="5429155"/>
            <a:ext cx="5580923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D699F600-EF47-92C8-63EE-1EEE57D760C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71" y="6021288"/>
            <a:ext cx="558092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BEC500C4-4FC7-6FF3-9852-CA4E8379E8E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678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7" name="文字版面配置區 12">
            <a:extLst>
              <a:ext uri="{FF2B5EF4-FFF2-40B4-BE49-F238E27FC236}">
                <a16:creationId xmlns:a16="http://schemas.microsoft.com/office/drawing/2014/main" id="{B9837A9B-7429-820F-A4C5-1E3736B979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6201" y="2390444"/>
            <a:ext cx="10233338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10108384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CDCB7F7-1BC9-126D-F62F-D7EE13E31F7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68" y="0"/>
            <a:ext cx="11275864" cy="460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27FC470-F141-C9BB-493E-638B9F5377EF}"/>
              </a:ext>
            </a:extLst>
          </p:cNvPr>
          <p:cNvSpPr/>
          <p:nvPr userDrawn="1"/>
        </p:nvSpPr>
        <p:spPr>
          <a:xfrm>
            <a:off x="458067" y="0"/>
            <a:ext cx="8732711" cy="4608000"/>
          </a:xfrm>
          <a:prstGeom prst="rect">
            <a:avLst/>
          </a:prstGeom>
          <a:gradFill>
            <a:gsLst>
              <a:gs pos="32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1834E75B-44F2-6DB6-4FD4-87F9C93FF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1350" y="6028720"/>
            <a:ext cx="2180503" cy="320400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71" y="4847759"/>
            <a:ext cx="5580923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076" y="5429155"/>
            <a:ext cx="5580923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71" y="6021288"/>
            <a:ext cx="558092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  <p:sp>
        <p:nvSpPr>
          <p:cNvPr id="3" name="文字版面配置區 4">
            <a:extLst>
              <a:ext uri="{FF2B5EF4-FFF2-40B4-BE49-F238E27FC236}">
                <a16:creationId xmlns:a16="http://schemas.microsoft.com/office/drawing/2014/main" id="{821F4EAC-F1ED-1966-DEAD-3B939AF65F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678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4" name="文字版面配置區 12">
            <a:extLst>
              <a:ext uri="{FF2B5EF4-FFF2-40B4-BE49-F238E27FC236}">
                <a16:creationId xmlns:a16="http://schemas.microsoft.com/office/drawing/2014/main" id="{26F1737D-99C7-A157-8D3C-D3C7F5359D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5985" y="2390444"/>
            <a:ext cx="10233338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1685415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6F8B60-DF12-8BE1-1D70-CD3A6E5CDE70}"/>
              </a:ext>
            </a:extLst>
          </p:cNvPr>
          <p:cNvSpPr/>
          <p:nvPr userDrawn="1"/>
        </p:nvSpPr>
        <p:spPr>
          <a:xfrm>
            <a:off x="794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15BAE309-9C98-14BD-F5E4-35C32186910D}"/>
              </a:ext>
            </a:extLst>
          </p:cNvPr>
          <p:cNvSpPr/>
          <p:nvPr userDrawn="1"/>
        </p:nvSpPr>
        <p:spPr>
          <a:xfrm rot="10800000">
            <a:off x="6096795" y="0"/>
            <a:ext cx="5110317" cy="6858000"/>
          </a:xfrm>
          <a:custGeom>
            <a:avLst/>
            <a:gdLst>
              <a:gd name="connsiteX0" fmla="*/ 2878736 w 5110984"/>
              <a:gd name="connsiteY0" fmla="*/ 0 h 6858001"/>
              <a:gd name="connsiteX1" fmla="*/ 4399784 w 5110984"/>
              <a:gd name="connsiteY1" fmla="*/ 0 h 6858001"/>
              <a:gd name="connsiteX2" fmla="*/ 5110984 w 5110984"/>
              <a:gd name="connsiteY2" fmla="*/ 0 h 6858001"/>
              <a:gd name="connsiteX3" fmla="*/ 2232248 w 5110984"/>
              <a:gd name="connsiteY3" fmla="*/ 6858001 h 6858001"/>
              <a:gd name="connsiteX4" fmla="*/ 1521048 w 5110984"/>
              <a:gd name="connsiteY4" fmla="*/ 6858001 h 6858001"/>
              <a:gd name="connsiteX5" fmla="*/ 0 w 5110984"/>
              <a:gd name="connsiteY5" fmla="*/ 6858001 h 6858001"/>
              <a:gd name="connsiteX6" fmla="*/ 2878736 w 5110984"/>
              <a:gd name="connsiteY6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0984" h="6858001">
                <a:moveTo>
                  <a:pt x="2878736" y="0"/>
                </a:moveTo>
                <a:lnTo>
                  <a:pt x="4399784" y="0"/>
                </a:lnTo>
                <a:lnTo>
                  <a:pt x="5110984" y="0"/>
                </a:lnTo>
                <a:lnTo>
                  <a:pt x="2232248" y="6858001"/>
                </a:lnTo>
                <a:lnTo>
                  <a:pt x="1521048" y="6858001"/>
                </a:lnTo>
                <a:lnTo>
                  <a:pt x="0" y="6858001"/>
                </a:lnTo>
                <a:lnTo>
                  <a:pt x="2878736" y="0"/>
                </a:lnTo>
                <a:close/>
              </a:path>
            </a:pathLst>
          </a:custGeom>
          <a:solidFill>
            <a:schemeClr val="accent2">
              <a:alpha val="248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手繪多邊形 3">
            <a:extLst>
              <a:ext uri="{FF2B5EF4-FFF2-40B4-BE49-F238E27FC236}">
                <a16:creationId xmlns:a16="http://schemas.microsoft.com/office/drawing/2014/main" id="{ED02A123-2BFA-8F7E-E9D3-4B7A68E8881A}"/>
              </a:ext>
            </a:extLst>
          </p:cNvPr>
          <p:cNvSpPr/>
          <p:nvPr userDrawn="1"/>
        </p:nvSpPr>
        <p:spPr>
          <a:xfrm>
            <a:off x="10252734" y="2237495"/>
            <a:ext cx="1939266" cy="4620509"/>
          </a:xfrm>
          <a:custGeom>
            <a:avLst/>
            <a:gdLst>
              <a:gd name="connsiteX0" fmla="*/ 1566987 w 1566987"/>
              <a:gd name="connsiteY0" fmla="*/ 0 h 3733027"/>
              <a:gd name="connsiteX1" fmla="*/ 1566987 w 1566987"/>
              <a:gd name="connsiteY1" fmla="*/ 3733027 h 3733027"/>
              <a:gd name="connsiteX2" fmla="*/ 0 w 1566987"/>
              <a:gd name="connsiteY2" fmla="*/ 3733027 h 3733027"/>
              <a:gd name="connsiteX3" fmla="*/ 1566987 w 1566987"/>
              <a:gd name="connsiteY3" fmla="*/ 0 h 373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987" h="3733027">
                <a:moveTo>
                  <a:pt x="1566987" y="0"/>
                </a:moveTo>
                <a:lnTo>
                  <a:pt x="1566987" y="3733027"/>
                </a:lnTo>
                <a:lnTo>
                  <a:pt x="0" y="3733027"/>
                </a:lnTo>
                <a:lnTo>
                  <a:pt x="1566987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4594EBB3-20C9-DA42-BE2B-49796FFC4F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3789" y="3609475"/>
            <a:ext cx="5262398" cy="3985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en-US" altLang="zh-TW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2000">
                <a:ea typeface="+mn-ea"/>
              </a:rPr>
              <a:t>Level: External Confidential</a:t>
            </a:r>
          </a:p>
        </p:txBody>
      </p:sp>
      <p:sp>
        <p:nvSpPr>
          <p:cNvPr id="6" name="文字版面配置區 4">
            <a:extLst>
              <a:ext uri="{FF2B5EF4-FFF2-40B4-BE49-F238E27FC236}">
                <a16:creationId xmlns:a16="http://schemas.microsoft.com/office/drawing/2014/main" id="{720BFDFF-41FB-9E3B-70F7-7CF117B80B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789" y="4076729"/>
            <a:ext cx="5262398" cy="37388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en-US" altLang="zh-TW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TW"/>
              <a:t>Version: v1.0</a:t>
            </a:r>
            <a:endParaRPr lang="zh-TW" altLang="en-US"/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79F0235-4B23-293F-5DA1-1A050862F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790" y="512670"/>
            <a:ext cx="1509806" cy="22184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2270E5E-A846-D907-8EFA-17F48861DA26}"/>
              </a:ext>
            </a:extLst>
          </p:cNvPr>
          <p:cNvSpPr txBox="1"/>
          <p:nvPr userDrawn="1"/>
        </p:nvSpPr>
        <p:spPr>
          <a:xfrm>
            <a:off x="553789" y="5835500"/>
            <a:ext cx="10325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zh-TW" sz="1000" b="1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 Notes:</a:t>
            </a:r>
          </a:p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proprietary information contained in this file is confidential and disclosed only for Moxa Internal Usage. The receiving party has the obligation to protect the confidentiality of any</a:t>
            </a:r>
            <a:b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all information contained in this file. Any use of this material without specific permission form [Department Name] is strictly prohibited.</a:t>
            </a:r>
          </a:p>
        </p:txBody>
      </p:sp>
      <p:sp>
        <p:nvSpPr>
          <p:cNvPr id="11" name="文字版面配置區 4">
            <a:extLst>
              <a:ext uri="{FF2B5EF4-FFF2-40B4-BE49-F238E27FC236}">
                <a16:creationId xmlns:a16="http://schemas.microsoft.com/office/drawing/2014/main" id="{31B19B5F-9BEF-3925-D3F5-14BD9187A4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4171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FA29FC00-D331-075A-B1EA-113BF7D4289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4433" y="2390444"/>
            <a:ext cx="10229879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2581400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9964" y="2682173"/>
            <a:ext cx="8887591" cy="1278196"/>
          </a:xfrm>
          <a:prstGeom prst="rect">
            <a:avLst/>
          </a:prstGeom>
        </p:spPr>
        <p:txBody>
          <a:bodyPr anchor="t"/>
          <a:lstStyle>
            <a:lvl1pPr marR="0" algn="l" defTabSz="914309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1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1AAA49D3-8A3E-1576-0D05-F539A39EEC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32279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84A1A4B9-375C-6A69-F60C-E15D43C642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2200"/>
            <a:ext cx="10283700" cy="6855799"/>
          </a:xfrm>
          <a:prstGeom prst="rect">
            <a:avLst/>
          </a:prstGeom>
        </p:spPr>
      </p:pic>
      <p:sp>
        <p:nvSpPr>
          <p:cNvPr id="2" name="手繪多邊形 1">
            <a:extLst>
              <a:ext uri="{FF2B5EF4-FFF2-40B4-BE49-F238E27FC236}">
                <a16:creationId xmlns:a16="http://schemas.microsoft.com/office/drawing/2014/main" id="{1BC3D86C-9C1B-392F-C809-E9789469CF85}"/>
              </a:ext>
            </a:extLst>
          </p:cNvPr>
          <p:cNvSpPr/>
          <p:nvPr userDrawn="1"/>
        </p:nvSpPr>
        <p:spPr>
          <a:xfrm flipH="1" flipV="1">
            <a:off x="4400511" y="-1"/>
            <a:ext cx="7804220" cy="68580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58843" y="2725753"/>
            <a:ext cx="5154734" cy="1819261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4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8625412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1882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 b="1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27" y="1409700"/>
            <a:ext cx="3724521" cy="2346513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600" b="1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zh-TW" altLang="en-US"/>
            </a:br>
            <a:endParaRPr kumimoji="1" lang="zh-TW" altLang="en-US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4730" y="512763"/>
            <a:ext cx="5471399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01C22953-92C7-BB83-BE06-C1BCBA0DBA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03767" y="512763"/>
            <a:ext cx="6473883" cy="5832475"/>
          </a:xfrm>
          <a:prstGeom prst="rect">
            <a:avLst/>
          </a:prstGeom>
        </p:spPr>
        <p:txBody>
          <a:bodyPr anchor="ctr"/>
          <a:lstStyle>
            <a:lvl1pPr marL="457200" indent="-457200" algn="l">
              <a:lnSpc>
                <a:spcPct val="18000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lang="zh-TW" altLang="en-US" sz="2200" b="1" i="0" u="none" strike="noStrike" kern="1200" cap="none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marL="457200" marR="0" lvl="0" indent="-457200" algn="l" defTabSz="914309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/>
            </a:pPr>
            <a:r>
              <a:rPr lang="en-US" altLang="zh-TW"/>
              <a:t>Click to edit text styles</a:t>
            </a:r>
            <a:endParaRPr kumimoji="1" lang="zh-TW" altLang="en-US"/>
          </a:p>
          <a:p>
            <a:pPr lvl="0"/>
            <a:endParaRPr kumimoji="1" lang="en-US" altLang="zh-TW"/>
          </a:p>
          <a:p>
            <a:pPr lvl="0"/>
            <a:endParaRPr kumimoji="1" lang="zh-TW" altLang="en-US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A0F1EF7C-462E-7E64-3E5D-EA32D32CCA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89655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1" y="1571105"/>
            <a:ext cx="11152885" cy="4763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0231049C-EE81-08B5-B109-47B4FA745ABD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657AC4-E73D-8DDA-8E4E-16E1FC9A3828}"/>
              </a:ext>
            </a:extLst>
          </p:cNvPr>
          <p:cNvSpPr txBox="1"/>
          <p:nvPr userDrawn="1"/>
        </p:nvSpPr>
        <p:spPr>
          <a:xfrm>
            <a:off x="11605333" y="94315"/>
            <a:ext cx="494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FBDCAAEA-BE00-4E78-BEDE-BD2162B7B66C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3037271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641" y="1193987"/>
            <a:ext cx="11160275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1" y="2087527"/>
            <a:ext cx="11152885" cy="424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BCD1A42-0476-3D94-EC18-53036FC0DB69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CB755B-7058-1082-5829-72873606EE5C}"/>
              </a:ext>
            </a:extLst>
          </p:cNvPr>
          <p:cNvSpPr txBox="1"/>
          <p:nvPr userDrawn="1"/>
        </p:nvSpPr>
        <p:spPr>
          <a:xfrm>
            <a:off x="11605333" y="94315"/>
            <a:ext cx="494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FBDCAAEA-BE00-4E78-BEDE-BD2162B7B66C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79376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-1768521" y="0"/>
            <a:ext cx="5111882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 b="1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27" y="1409700"/>
            <a:ext cx="3724521" cy="2346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600" b="1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zh-TW" altLang="en-US"/>
            </a:br>
            <a:endParaRPr kumimoji="1" lang="zh-TW" altLang="en-US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4730" y="512763"/>
            <a:ext cx="5471399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01C22953-92C7-BB83-BE06-C1BCBA0DBA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03767" y="512763"/>
            <a:ext cx="6473883" cy="5832475"/>
          </a:xfrm>
          <a:prstGeom prst="rect">
            <a:avLst/>
          </a:prstGeom>
        </p:spPr>
        <p:txBody>
          <a:bodyPr anchor="ctr"/>
          <a:lstStyle>
            <a:lvl1pPr marL="457200" indent="-457200" algn="l">
              <a:lnSpc>
                <a:spcPct val="18000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lang="zh-TW" altLang="en-US" sz="2200" b="1" i="0" u="none" strike="noStrike" kern="1200" cap="none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marL="457200" marR="0" lvl="0" indent="-457200" algn="l" defTabSz="914309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/>
            </a:pPr>
            <a:r>
              <a:rPr lang="en-US" altLang="zh-TW"/>
              <a:t>Click to edit text styles</a:t>
            </a:r>
            <a:endParaRPr kumimoji="1" lang="zh-TW" altLang="en-US"/>
          </a:p>
          <a:p>
            <a:pPr lvl="0"/>
            <a:endParaRPr kumimoji="1" lang="en-US" altLang="zh-TW"/>
          </a:p>
          <a:p>
            <a:pPr lvl="0"/>
            <a:endParaRPr kumimoji="1" lang="zh-TW" altLang="en-US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A0F1EF7C-462E-7E64-3E5D-EA32D32CCA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00826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Four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字版面配置區 17">
            <a:extLst>
              <a:ext uri="{FF2B5EF4-FFF2-40B4-BE49-F238E27FC236}">
                <a16:creationId xmlns:a16="http://schemas.microsoft.com/office/drawing/2014/main" id="{5BEF15B3-F71C-FF68-63CB-FB7051667B2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07784" y="5009404"/>
            <a:ext cx="4799048" cy="987476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9" name="文字版面配置區 17">
            <a:extLst>
              <a:ext uri="{FF2B5EF4-FFF2-40B4-BE49-F238E27FC236}">
                <a16:creationId xmlns:a16="http://schemas.microsoft.com/office/drawing/2014/main" id="{F9E40094-AF22-704B-27B1-8C13BC5790F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61088" y="2299215"/>
            <a:ext cx="4838505" cy="987476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BE466DFE-A8D0-47DE-CD03-76F67DFADA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57469" y="944120"/>
            <a:ext cx="4782412" cy="987476"/>
          </a:xfrm>
        </p:spPr>
        <p:txBody>
          <a:bodyPr>
            <a:normAutofit/>
          </a:bodyPr>
          <a:lstStyle>
            <a:lvl1pPr marL="0" indent="0">
              <a:buNone/>
              <a:defRPr sz="2200" baseline="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3016B66C-75D0-FC76-8A56-02F5D3F54CF7}"/>
              </a:ext>
            </a:extLst>
          </p:cNvPr>
          <p:cNvSpPr/>
          <p:nvPr userDrawn="1"/>
        </p:nvSpPr>
        <p:spPr>
          <a:xfrm>
            <a:off x="0" y="0"/>
            <a:ext cx="6904804" cy="6345238"/>
          </a:xfrm>
          <a:custGeom>
            <a:avLst/>
            <a:gdLst>
              <a:gd name="connsiteX0" fmla="*/ 0 w 6905703"/>
              <a:gd name="connsiteY0" fmla="*/ 0 h 6345238"/>
              <a:gd name="connsiteX1" fmla="*/ 1159967 w 6905703"/>
              <a:gd name="connsiteY1" fmla="*/ 0 h 6345238"/>
              <a:gd name="connsiteX2" fmla="*/ 1159967 w 6905703"/>
              <a:gd name="connsiteY2" fmla="*/ 3 h 6345238"/>
              <a:gd name="connsiteX3" fmla="*/ 4026967 w 6905703"/>
              <a:gd name="connsiteY3" fmla="*/ 3 h 6345238"/>
              <a:gd name="connsiteX4" fmla="*/ 4026967 w 6905703"/>
              <a:gd name="connsiteY4" fmla="*/ 1 h 6345238"/>
              <a:gd name="connsiteX5" fmla="*/ 6905703 w 6905703"/>
              <a:gd name="connsiteY5" fmla="*/ 1 h 6345238"/>
              <a:gd name="connsiteX6" fmla="*/ 4242207 w 6905703"/>
              <a:gd name="connsiteY6" fmla="*/ 6345238 h 6345238"/>
              <a:gd name="connsiteX7" fmla="*/ 0 w 6905703"/>
              <a:gd name="connsiteY7" fmla="*/ 6345238 h 6345238"/>
              <a:gd name="connsiteX8" fmla="*/ 0 w 6905703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05703" h="6345238">
                <a:moveTo>
                  <a:pt x="0" y="0"/>
                </a:moveTo>
                <a:lnTo>
                  <a:pt x="1159967" y="0"/>
                </a:lnTo>
                <a:lnTo>
                  <a:pt x="1159967" y="3"/>
                </a:lnTo>
                <a:lnTo>
                  <a:pt x="4026967" y="3"/>
                </a:lnTo>
                <a:lnTo>
                  <a:pt x="4026967" y="1"/>
                </a:lnTo>
                <a:lnTo>
                  <a:pt x="6905703" y="1"/>
                </a:lnTo>
                <a:lnTo>
                  <a:pt x="4242207" y="6345238"/>
                </a:lnTo>
                <a:lnTo>
                  <a:pt x="0" y="634523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1F9F108D-2AF7-B57D-CE24-5305F1BBEA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832" y="2073783"/>
            <a:ext cx="4080845" cy="3276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lang="zh-TW" altLang="en-US" sz="22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F2A0A008-EB98-50D4-C18B-F674176AD5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38122468-0F77-369C-4F7D-7C9D09891BE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3695" y="1175266"/>
            <a:ext cx="560121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 </a:t>
            </a:r>
            <a:endParaRPr kumimoji="1" lang="zh-TW" altLang="en-US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E3E4CD94-5DAF-D468-A744-58D77C9E65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367" y="414664"/>
            <a:ext cx="5647633" cy="727584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3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zh-TW"/>
              <a:t>Click to edit title styles</a:t>
            </a:r>
            <a:endParaRPr kumimoji="1" lang="zh-TW" altLang="en-US"/>
          </a:p>
        </p:txBody>
      </p:sp>
      <p:sp>
        <p:nvSpPr>
          <p:cNvPr id="7" name="文字版面配置區 17">
            <a:extLst>
              <a:ext uri="{FF2B5EF4-FFF2-40B4-BE49-F238E27FC236}">
                <a16:creationId xmlns:a16="http://schemas.microsoft.com/office/drawing/2014/main" id="{0107C00C-741B-75B8-94C4-BFF894EAB67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64708" y="3654310"/>
            <a:ext cx="4838505" cy="987476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7260F033-3666-0B61-B392-FF3491F0EE76}"/>
              </a:ext>
            </a:extLst>
          </p:cNvPr>
          <p:cNvSpPr>
            <a:spLocks/>
          </p:cNvSpPr>
          <p:nvPr userDrawn="1"/>
        </p:nvSpPr>
        <p:spPr>
          <a:xfrm>
            <a:off x="6044915" y="1232211"/>
            <a:ext cx="411243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橢圓 12">
            <a:extLst>
              <a:ext uri="{FF2B5EF4-FFF2-40B4-BE49-F238E27FC236}">
                <a16:creationId xmlns:a16="http://schemas.microsoft.com/office/drawing/2014/main" id="{F5BFDECD-6821-3F5D-34E7-10CC7AAB4593}"/>
              </a:ext>
            </a:extLst>
          </p:cNvPr>
          <p:cNvSpPr>
            <a:spLocks/>
          </p:cNvSpPr>
          <p:nvPr userDrawn="1"/>
        </p:nvSpPr>
        <p:spPr>
          <a:xfrm>
            <a:off x="5463404" y="2596778"/>
            <a:ext cx="411243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橢圓 13">
            <a:extLst>
              <a:ext uri="{FF2B5EF4-FFF2-40B4-BE49-F238E27FC236}">
                <a16:creationId xmlns:a16="http://schemas.microsoft.com/office/drawing/2014/main" id="{720F10DE-CA9D-26A7-1140-A98655457682}"/>
              </a:ext>
            </a:extLst>
          </p:cNvPr>
          <p:cNvSpPr>
            <a:spLocks/>
          </p:cNvSpPr>
          <p:nvPr userDrawn="1"/>
        </p:nvSpPr>
        <p:spPr>
          <a:xfrm>
            <a:off x="4333323" y="5311843"/>
            <a:ext cx="411243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4</a:t>
            </a:r>
            <a:endParaRPr kumimoji="1" lang="zh-TW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橢圓 15">
            <a:extLst>
              <a:ext uri="{FF2B5EF4-FFF2-40B4-BE49-F238E27FC236}">
                <a16:creationId xmlns:a16="http://schemas.microsoft.com/office/drawing/2014/main" id="{1F55E8A0-EE91-B319-4E4F-46AA9BC89FF5}"/>
              </a:ext>
            </a:extLst>
          </p:cNvPr>
          <p:cNvSpPr>
            <a:spLocks/>
          </p:cNvSpPr>
          <p:nvPr userDrawn="1"/>
        </p:nvSpPr>
        <p:spPr>
          <a:xfrm>
            <a:off x="4876959" y="3919140"/>
            <a:ext cx="411243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</a:t>
            </a:r>
            <a:endParaRPr kumimoji="1" lang="zh-TW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39B470CD-01AB-30E6-0F74-4109AAB84A08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1A2B82-0658-CF46-F89C-98CF7D16AD65}"/>
              </a:ext>
            </a:extLst>
          </p:cNvPr>
          <p:cNvSpPr txBox="1"/>
          <p:nvPr userDrawn="1"/>
        </p:nvSpPr>
        <p:spPr>
          <a:xfrm>
            <a:off x="11605333" y="94315"/>
            <a:ext cx="494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FBDCAAEA-BE00-4E78-BEDE-BD2162B7B66C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845210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491751A6-3759-AB68-3DDE-258F9A21E907}"/>
              </a:ext>
            </a:extLst>
          </p:cNvPr>
          <p:cNvSpPr/>
          <p:nvPr userDrawn="1"/>
        </p:nvSpPr>
        <p:spPr>
          <a:xfrm>
            <a:off x="0" y="-1"/>
            <a:ext cx="4763639" cy="6345238"/>
          </a:xfrm>
          <a:custGeom>
            <a:avLst/>
            <a:gdLst>
              <a:gd name="connsiteX0" fmla="*/ 1174323 w 4764259"/>
              <a:gd name="connsiteY0" fmla="*/ 0 h 6345238"/>
              <a:gd name="connsiteX1" fmla="*/ 1885523 w 4764259"/>
              <a:gd name="connsiteY1" fmla="*/ 0 h 6345238"/>
              <a:gd name="connsiteX2" fmla="*/ 4053059 w 4764259"/>
              <a:gd name="connsiteY2" fmla="*/ 0 h 6345238"/>
              <a:gd name="connsiteX3" fmla="*/ 4764259 w 4764259"/>
              <a:gd name="connsiteY3" fmla="*/ 0 h 6345238"/>
              <a:gd name="connsiteX4" fmla="*/ 2100762 w 4764259"/>
              <a:gd name="connsiteY4" fmla="*/ 6345238 h 6345238"/>
              <a:gd name="connsiteX5" fmla="*/ 0 w 4764259"/>
              <a:gd name="connsiteY5" fmla="*/ 6345238 h 6345238"/>
              <a:gd name="connsiteX6" fmla="*/ 0 w 4764259"/>
              <a:gd name="connsiteY6" fmla="*/ 1 h 6345238"/>
              <a:gd name="connsiteX7" fmla="*/ 1174323 w 4764259"/>
              <a:gd name="connsiteY7" fmla="*/ 1 h 6345238"/>
              <a:gd name="connsiteX8" fmla="*/ 1174323 w 4764259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4259" h="6345238">
                <a:moveTo>
                  <a:pt x="1174323" y="0"/>
                </a:moveTo>
                <a:lnTo>
                  <a:pt x="1885523" y="0"/>
                </a:lnTo>
                <a:lnTo>
                  <a:pt x="4053059" y="0"/>
                </a:lnTo>
                <a:lnTo>
                  <a:pt x="4764259" y="0"/>
                </a:lnTo>
                <a:lnTo>
                  <a:pt x="2100762" y="6345238"/>
                </a:lnTo>
                <a:lnTo>
                  <a:pt x="0" y="6345238"/>
                </a:lnTo>
                <a:lnTo>
                  <a:pt x="0" y="1"/>
                </a:lnTo>
                <a:lnTo>
                  <a:pt x="1174323" y="1"/>
                </a:lnTo>
                <a:lnTo>
                  <a:pt x="117432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8" name="圖片版面配置區 2">
            <a:extLst>
              <a:ext uri="{FF2B5EF4-FFF2-40B4-BE49-F238E27FC236}">
                <a16:creationId xmlns:a16="http://schemas.microsoft.com/office/drawing/2014/main" id="{E408DC88-E9F1-B541-963A-F6D12855621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70947" y="735654"/>
            <a:ext cx="4031475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an image</a:t>
            </a:r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2C28EB22-5BAC-A7E2-E6BB-77034B4DD7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6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5443" y="400475"/>
            <a:ext cx="6090397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title styles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17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734585" y="1177591"/>
            <a:ext cx="6091254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10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734586" y="2073767"/>
            <a:ext cx="6091253" cy="39402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3pPr>
              <a:defRPr/>
            </a:lvl3pPr>
            <a:lvl4pPr>
              <a:defRPr sz="1400"/>
            </a:lvl4pPr>
            <a:lvl5pPr>
              <a:defRPr sz="1200"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3AFD291F-A40A-552D-9CA8-9EB841D582E0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615188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手繪多邊形 13">
            <a:extLst>
              <a:ext uri="{FF2B5EF4-FFF2-40B4-BE49-F238E27FC236}">
                <a16:creationId xmlns:a16="http://schemas.microsoft.com/office/drawing/2014/main" id="{A3505392-EE2A-804E-B4FF-35CF456D5550}"/>
              </a:ext>
            </a:extLst>
          </p:cNvPr>
          <p:cNvSpPr/>
          <p:nvPr userDrawn="1"/>
        </p:nvSpPr>
        <p:spPr>
          <a:xfrm>
            <a:off x="5512997" y="1637"/>
            <a:ext cx="6679003" cy="6858001"/>
          </a:xfrm>
          <a:custGeom>
            <a:avLst/>
            <a:gdLst>
              <a:gd name="connsiteX0" fmla="*/ 2013723 w 5009252"/>
              <a:gd name="connsiteY0" fmla="*/ 0 h 5143501"/>
              <a:gd name="connsiteX1" fmla="*/ 5009252 w 5009252"/>
              <a:gd name="connsiteY1" fmla="*/ 0 h 5143501"/>
              <a:gd name="connsiteX2" fmla="*/ 5009252 w 5009252"/>
              <a:gd name="connsiteY2" fmla="*/ 5143500 h 5143501"/>
              <a:gd name="connsiteX3" fmla="*/ 2013723 w 5009252"/>
              <a:gd name="connsiteY3" fmla="*/ 5143500 h 5143501"/>
              <a:gd name="connsiteX4" fmla="*/ 2013723 w 5009252"/>
              <a:gd name="connsiteY4" fmla="*/ 5143501 h 5143501"/>
              <a:gd name="connsiteX5" fmla="*/ 0 w 5009252"/>
              <a:gd name="connsiteY5" fmla="*/ 5143501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9252" h="5143501">
                <a:moveTo>
                  <a:pt x="2013723" y="0"/>
                </a:moveTo>
                <a:lnTo>
                  <a:pt x="5009252" y="0"/>
                </a:lnTo>
                <a:lnTo>
                  <a:pt x="5009252" y="5143500"/>
                </a:lnTo>
                <a:lnTo>
                  <a:pt x="2013723" y="5143500"/>
                </a:lnTo>
                <a:lnTo>
                  <a:pt x="2013723" y="5143501"/>
                </a:lnTo>
                <a:lnTo>
                  <a:pt x="0" y="5143501"/>
                </a:lnTo>
                <a:close/>
              </a:path>
            </a:pathLst>
          </a:custGeom>
          <a:solidFill>
            <a:srgbClr val="F2F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2489"/>
          </a:p>
        </p:txBody>
      </p:sp>
      <p:sp>
        <p:nvSpPr>
          <p:cNvPr id="32" name="文字版面配置區 4">
            <a:extLst>
              <a:ext uri="{FF2B5EF4-FFF2-40B4-BE49-F238E27FC236}">
                <a16:creationId xmlns:a16="http://schemas.microsoft.com/office/drawing/2014/main" id="{304A77A0-8C37-A787-933E-6A0700EFBED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853" y="4383075"/>
            <a:ext cx="3311586" cy="80057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lang="zh-TW" altLang="en-US" sz="2000" b="1" i="0" u="none" strike="noStrike" cap="none" baseline="0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31" name="文字版面配置區 4">
            <a:extLst>
              <a:ext uri="{FF2B5EF4-FFF2-40B4-BE49-F238E27FC236}">
                <a16:creationId xmlns:a16="http://schemas.microsoft.com/office/drawing/2014/main" id="{4FC3D670-28AD-2E34-6B21-FFDC020C72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52" y="5200064"/>
            <a:ext cx="3311586" cy="107935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lang="zh-TW" altLang="en-US" sz="1800" b="0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5" name="圖片版面配置區 2">
            <a:extLst>
              <a:ext uri="{FF2B5EF4-FFF2-40B4-BE49-F238E27FC236}">
                <a16:creationId xmlns:a16="http://schemas.microsoft.com/office/drawing/2014/main" id="{12B370E3-4F1B-E740-90EB-CB381BAF4C8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15870" y="2102761"/>
            <a:ext cx="3311569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>
              <a:buNone/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16" name="圖片版面配置區 2">
            <a:extLst>
              <a:ext uri="{FF2B5EF4-FFF2-40B4-BE49-F238E27FC236}">
                <a16:creationId xmlns:a16="http://schemas.microsoft.com/office/drawing/2014/main" id="{0F3F3CBB-B1A6-3342-9522-DB399BA9850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440215" y="2102761"/>
            <a:ext cx="3311569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>
              <a:buNone/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17" name="圖片版面配置區 2">
            <a:extLst>
              <a:ext uri="{FF2B5EF4-FFF2-40B4-BE49-F238E27FC236}">
                <a16:creationId xmlns:a16="http://schemas.microsoft.com/office/drawing/2014/main" id="{E99AC63A-E3E9-5444-8B12-F6479F97CA0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364560" y="2102761"/>
            <a:ext cx="3311569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>
              <a:buNone/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33" name="文字版面配置區 4">
            <a:extLst>
              <a:ext uri="{FF2B5EF4-FFF2-40B4-BE49-F238E27FC236}">
                <a16:creationId xmlns:a16="http://schemas.microsoft.com/office/drawing/2014/main" id="{7BB28713-1FDF-1FF9-2677-43D0DA990CD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40215" y="4383076"/>
            <a:ext cx="3311569" cy="800577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lang="zh-TW" altLang="en-US" sz="2000" b="1" i="0" u="none" strike="noStrike" cap="none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34" name="文字版面配置區 4">
            <a:extLst>
              <a:ext uri="{FF2B5EF4-FFF2-40B4-BE49-F238E27FC236}">
                <a16:creationId xmlns:a16="http://schemas.microsoft.com/office/drawing/2014/main" id="{947C703F-8310-1FFE-7D46-38EAD3BDFE1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40213" y="5183653"/>
            <a:ext cx="3402690" cy="109576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1800" b="0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35" name="文字版面配置區 4">
            <a:extLst>
              <a:ext uri="{FF2B5EF4-FFF2-40B4-BE49-F238E27FC236}">
                <a16:creationId xmlns:a16="http://schemas.microsoft.com/office/drawing/2014/main" id="{9AF02251-250A-00F2-96C9-F3EF9569A54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64559" y="4383076"/>
            <a:ext cx="3310715" cy="7118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000" b="1" i="0" u="none" strike="noStrike" cap="none" dirty="0">
                <a:solidFill>
                  <a:srgbClr val="00888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36" name="文字版面配置區 4">
            <a:extLst>
              <a:ext uri="{FF2B5EF4-FFF2-40B4-BE49-F238E27FC236}">
                <a16:creationId xmlns:a16="http://schemas.microsoft.com/office/drawing/2014/main" id="{26536400-B4FF-8174-1AAF-579A2752241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64559" y="5099866"/>
            <a:ext cx="3310715" cy="1166227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1800" b="0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2AA4D69E-9FA0-9157-893B-EE7C69C860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22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4" name="文字版面配置區 24">
            <a:extLst>
              <a:ext uri="{FF2B5EF4-FFF2-40B4-BE49-F238E27FC236}">
                <a16:creationId xmlns:a16="http://schemas.microsoft.com/office/drawing/2014/main" id="{23448BA2-D59E-CE7B-BC1A-36B2EABEEE9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854" y="1192988"/>
            <a:ext cx="11160275" cy="49176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490A559-BEE6-C61A-6DAE-D2254C0526F3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2640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3">
          <p15:clr>
            <a:srgbClr val="F26B43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手繪多邊形 13">
            <a:extLst>
              <a:ext uri="{FF2B5EF4-FFF2-40B4-BE49-F238E27FC236}">
                <a16:creationId xmlns:a16="http://schemas.microsoft.com/office/drawing/2014/main" id="{9B6A1F9F-3F48-9D41-9E38-4F5B9B052C0C}"/>
              </a:ext>
            </a:extLst>
          </p:cNvPr>
          <p:cNvSpPr/>
          <p:nvPr userDrawn="1"/>
        </p:nvSpPr>
        <p:spPr>
          <a:xfrm>
            <a:off x="5512997" y="0"/>
            <a:ext cx="6679003" cy="6867453"/>
          </a:xfrm>
          <a:custGeom>
            <a:avLst/>
            <a:gdLst>
              <a:gd name="connsiteX0" fmla="*/ 2013723 w 5009252"/>
              <a:gd name="connsiteY0" fmla="*/ 0 h 5143501"/>
              <a:gd name="connsiteX1" fmla="*/ 5009252 w 5009252"/>
              <a:gd name="connsiteY1" fmla="*/ 0 h 5143501"/>
              <a:gd name="connsiteX2" fmla="*/ 5009252 w 5009252"/>
              <a:gd name="connsiteY2" fmla="*/ 5143500 h 5143501"/>
              <a:gd name="connsiteX3" fmla="*/ 2013723 w 5009252"/>
              <a:gd name="connsiteY3" fmla="*/ 5143500 h 5143501"/>
              <a:gd name="connsiteX4" fmla="*/ 2013723 w 5009252"/>
              <a:gd name="connsiteY4" fmla="*/ 5143501 h 5143501"/>
              <a:gd name="connsiteX5" fmla="*/ 0 w 5009252"/>
              <a:gd name="connsiteY5" fmla="*/ 5143501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9252" h="5143501">
                <a:moveTo>
                  <a:pt x="2013723" y="0"/>
                </a:moveTo>
                <a:lnTo>
                  <a:pt x="5009252" y="0"/>
                </a:lnTo>
                <a:lnTo>
                  <a:pt x="5009252" y="5143500"/>
                </a:lnTo>
                <a:lnTo>
                  <a:pt x="2013723" y="5143500"/>
                </a:lnTo>
                <a:lnTo>
                  <a:pt x="2013723" y="5143501"/>
                </a:lnTo>
                <a:lnTo>
                  <a:pt x="0" y="5143501"/>
                </a:lnTo>
                <a:close/>
              </a:path>
            </a:pathLst>
          </a:custGeom>
          <a:solidFill>
            <a:srgbClr val="F2F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2489"/>
          </a:p>
        </p:txBody>
      </p:sp>
      <p:sp>
        <p:nvSpPr>
          <p:cNvPr id="33" name="圖片版面配置區 2">
            <a:extLst>
              <a:ext uri="{FF2B5EF4-FFF2-40B4-BE49-F238E27FC236}">
                <a16:creationId xmlns:a16="http://schemas.microsoft.com/office/drawing/2014/main" id="{A05D6685-F775-0794-CA01-86EF87F7325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199254" y="1734698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10" name="圖片版面配置區 2">
            <a:extLst>
              <a:ext uri="{FF2B5EF4-FFF2-40B4-BE49-F238E27FC236}">
                <a16:creationId xmlns:a16="http://schemas.microsoft.com/office/drawing/2014/main" id="{C4E5197F-4A22-109C-79ED-11EBF8A7A6B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1734698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31" name="圖片版面配置區 2">
            <a:extLst>
              <a:ext uri="{FF2B5EF4-FFF2-40B4-BE49-F238E27FC236}">
                <a16:creationId xmlns:a16="http://schemas.microsoft.com/office/drawing/2014/main" id="{BAC633FF-FF33-52CD-B42A-C5F31D0DFF1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099627" y="1734698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38" name="圖片版面配置區 2">
            <a:extLst>
              <a:ext uri="{FF2B5EF4-FFF2-40B4-BE49-F238E27FC236}">
                <a16:creationId xmlns:a16="http://schemas.microsoft.com/office/drawing/2014/main" id="{A83B9AC0-C34E-642C-A24A-7A0FE49505A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199254" y="4101276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39" name="圖片版面配置區 2">
            <a:extLst>
              <a:ext uri="{FF2B5EF4-FFF2-40B4-BE49-F238E27FC236}">
                <a16:creationId xmlns:a16="http://schemas.microsoft.com/office/drawing/2014/main" id="{06986E30-A578-8B32-0837-4F9DE523094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-1" y="4101276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sp>
        <p:nvSpPr>
          <p:cNvPr id="40" name="圖片版面配置區 2">
            <a:extLst>
              <a:ext uri="{FF2B5EF4-FFF2-40B4-BE49-F238E27FC236}">
                <a16:creationId xmlns:a16="http://schemas.microsoft.com/office/drawing/2014/main" id="{71799C52-73FF-66B1-8C99-EBE70C96FE6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099627" y="4101276"/>
            <a:ext cx="3992747" cy="22454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marL="126984" indent="0" algn="ctr" defTabSz="1219048" rtl="0" eaLnBrk="1" latinLnBrk="0" hangingPunct="1">
              <a:lnSpc>
                <a:spcPct val="90000"/>
              </a:lnSpc>
              <a:spcBef>
                <a:spcPts val="1333"/>
              </a:spcBef>
              <a:buFont typeface="Arial" panose="020B0604020202020204" pitchFamily="34" charset="0"/>
              <a:buNone/>
              <a:defRPr kumimoji="1" lang="en-US" altLang="zh-TW" sz="18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kumimoji="1" lang="en-US" altLang="zh-TW"/>
              <a:t>Click icon to insert image</a:t>
            </a:r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F590C223-1AB7-A5F9-9953-FA2EEA8C8E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7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53718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18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854" y="1192988"/>
            <a:ext cx="11160275" cy="49176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905E97D-DDC2-51EA-6557-34DA3CA5DFF4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738733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Box 7"/>
          <p:cNvSpPr txBox="1"/>
          <p:nvPr/>
        </p:nvSpPr>
        <p:spPr>
          <a:xfrm>
            <a:off x="7177282" y="1595545"/>
            <a:ext cx="4320811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1" rIns="60951" anchor="ctr">
            <a:spAutoFit/>
          </a:bodyPr>
          <a:lstStyle>
            <a:lvl1pPr>
              <a:spcBef>
                <a:spcPts val="1100"/>
              </a:spcBef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sz="6399"/>
              <a:t>Thank You</a:t>
            </a:r>
          </a:p>
        </p:txBody>
      </p:sp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68" y="3105644"/>
            <a:ext cx="11478803" cy="3752356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0301ECC4-0EDA-63C7-7452-29496796D280}"/>
              </a:ext>
            </a:extLst>
          </p:cNvPr>
          <p:cNvSpPr txBox="1"/>
          <p:nvPr userDrawn="1"/>
        </p:nvSpPr>
        <p:spPr>
          <a:xfrm>
            <a:off x="875334" y="5961194"/>
            <a:ext cx="2953789" cy="384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1" rIns="60951" anchor="ctr">
            <a:norm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sz="1200">
                <a:solidFill>
                  <a:schemeClr val="accent3"/>
                </a:solidFill>
              </a:rPr>
              <a:t>© Moxa Inc. All rights reserved.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8986" y="5563963"/>
            <a:ext cx="2400529" cy="352731"/>
          </a:xfrm>
          <a:prstGeom prst="rect">
            <a:avLst/>
          </a:prstGeom>
        </p:spPr>
      </p:pic>
      <p:sp>
        <p:nvSpPr>
          <p:cNvPr id="10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7177282" y="2591331"/>
            <a:ext cx="4816403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1" tIns="45694" rIns="91421" bIns="45694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5"/>
              </a:rPr>
              <a:t>www.moxa.com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32347449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+ Text_1_Black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3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871" y="417523"/>
            <a:ext cx="11160258" cy="7600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5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23244" y="1567945"/>
            <a:ext cx="11152885" cy="4764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77" indent="-228577">
              <a:buClr>
                <a:schemeClr val="bg1"/>
              </a:buClr>
              <a:buFont typeface="Arial" panose="020B0604020202020204" pitchFamily="34" charset="0"/>
              <a:buChar char="●"/>
              <a:defRPr baseline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3pPr>
            <a:lvl4pPr marL="1657184" indent="-285721">
              <a:buClr>
                <a:schemeClr val="bg1"/>
              </a:buClr>
              <a:buFont typeface="Arial" panose="020B0604020202020204" pitchFamily="34" charset="0"/>
              <a:buChar char="»"/>
              <a:defRPr sz="1400" baseline="0">
                <a:solidFill>
                  <a:schemeClr val="bg1"/>
                </a:solidFill>
              </a:defRPr>
            </a:lvl4pPr>
            <a:lvl5pPr marL="2114339" indent="-285721">
              <a:buClr>
                <a:schemeClr val="bg1"/>
              </a:buClr>
              <a:buFont typeface="Arial" panose="020B0604020202020204" pitchFamily="34" charset="0"/>
              <a:buChar char="»"/>
              <a:defRPr sz="12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kumimoji="1" lang="en-US" altLang="zh-TW"/>
              <a:t>Second level</a:t>
            </a:r>
            <a:endParaRPr kumimoji="1" lang="zh-TW" altLang="en-US"/>
          </a:p>
          <a:p>
            <a:pPr lvl="2"/>
            <a:r>
              <a:rPr kumimoji="1"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  <a:endParaRPr kumimoji="1"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542C7C1-D5EC-2093-2C45-15959BF7E7FD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855143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+ Text_1_Black_2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版面配置區 7">
            <a:extLst>
              <a:ext uri="{FF2B5EF4-FFF2-40B4-BE49-F238E27FC236}">
                <a16:creationId xmlns:a16="http://schemas.microsoft.com/office/drawing/2014/main" id="{D730F386-0C72-4010-41A7-0F36429E569C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523244" y="2078182"/>
            <a:ext cx="11152885" cy="4254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77" indent="-228577">
              <a:buClr>
                <a:schemeClr val="bg1"/>
              </a:buClr>
              <a:buFont typeface="Arial" panose="020B0604020202020204" pitchFamily="34" charset="0"/>
              <a:buChar char="●"/>
              <a:defRPr baseline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3pPr>
            <a:lvl4pPr marL="1657184" indent="-285721">
              <a:buClr>
                <a:schemeClr val="bg1"/>
              </a:buClr>
              <a:buFont typeface="Arial" panose="020B0604020202020204" pitchFamily="34" charset="0"/>
              <a:buChar char="»"/>
              <a:defRPr sz="1400" baseline="0">
                <a:solidFill>
                  <a:schemeClr val="bg1"/>
                </a:solidFill>
              </a:defRPr>
            </a:lvl4pPr>
            <a:lvl5pPr marL="2114339" indent="-285721">
              <a:buClr>
                <a:schemeClr val="bg1"/>
              </a:buClr>
              <a:buFont typeface="Arial" panose="020B0604020202020204" pitchFamily="34" charset="0"/>
              <a:buChar char="»"/>
              <a:defRPr sz="12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kumimoji="1" lang="en-US" altLang="zh-TW"/>
              <a:t>Second level</a:t>
            </a:r>
            <a:endParaRPr kumimoji="1" lang="zh-TW" altLang="en-US"/>
          </a:p>
          <a:p>
            <a:pPr lvl="2"/>
            <a:r>
              <a:rPr kumimoji="1"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  <a:endParaRPr kumimoji="1" lang="zh-TW" altLang="en-US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3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871" y="417523"/>
            <a:ext cx="11160258" cy="7600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2" name="文字版面配置區 24">
            <a:extLst>
              <a:ext uri="{FF2B5EF4-FFF2-40B4-BE49-F238E27FC236}">
                <a16:creationId xmlns:a16="http://schemas.microsoft.com/office/drawing/2014/main" id="{81F36CF4-07D6-0AFE-3650-062EAE26CC7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641" y="1193987"/>
            <a:ext cx="11160275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</a:t>
            </a:r>
            <a:endParaRPr kumimoji="1"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08F794B-D51E-9896-37DF-057442C5516F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665642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Black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780" y="2704207"/>
            <a:ext cx="8706766" cy="1278196"/>
          </a:xfrm>
          <a:prstGeom prst="rect">
            <a:avLst/>
          </a:prstGeom>
        </p:spPr>
        <p:txBody>
          <a:bodyPr anchor="t"/>
          <a:lstStyle>
            <a:lvl1pPr marR="0" algn="l" defTabSz="914309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1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0354" y="6465416"/>
            <a:ext cx="1086180" cy="18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082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1" y="1571105"/>
            <a:ext cx="11152885" cy="4763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DE9AE7-A5D7-B3F6-DEA5-12F718BDDF64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3A8A65-9DCE-0446-9204-59A81447FCD2}"/>
              </a:ext>
            </a:extLst>
          </p:cNvPr>
          <p:cNvSpPr txBox="1"/>
          <p:nvPr userDrawn="1"/>
        </p:nvSpPr>
        <p:spPr>
          <a:xfrm>
            <a:off x="11605333" y="94315"/>
            <a:ext cx="494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FBDCAAEA-BE00-4E78-BEDE-BD2162B7B66C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47701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</a:t>
            </a:r>
            <a:endParaRPr kumimoji="1" lang="zh-TW" altLang="en-US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641" y="1193987"/>
            <a:ext cx="11160275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subtitle styles</a:t>
            </a:r>
            <a:endParaRPr kumimoji="1" lang="zh-TW" altLang="en-US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1" y="2087527"/>
            <a:ext cx="11152885" cy="424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A5C422C-A6A9-8CCC-DE2F-D6BAA1734F56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356CCA-F3FA-DF65-3AD9-50EE76C61232}"/>
              </a:ext>
            </a:extLst>
          </p:cNvPr>
          <p:cNvSpPr txBox="1"/>
          <p:nvPr userDrawn="1"/>
        </p:nvSpPr>
        <p:spPr>
          <a:xfrm>
            <a:off x="11605333" y="94315"/>
            <a:ext cx="494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FBDCAAEA-BE00-4E78-BEDE-BD2162B7B66C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09468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26" Type="http://schemas.openxmlformats.org/officeDocument/2006/relationships/slideLayout" Target="../slideLayouts/slideLayout56.xml"/><Relationship Id="rId3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51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5" Type="http://schemas.openxmlformats.org/officeDocument/2006/relationships/slideLayout" Target="../slideLayouts/slideLayout55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50.xml"/><Relationship Id="rId29" Type="http://schemas.openxmlformats.org/officeDocument/2006/relationships/slideLayout" Target="../slideLayouts/slideLayout59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24" Type="http://schemas.openxmlformats.org/officeDocument/2006/relationships/slideLayout" Target="../slideLayouts/slideLayout54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23" Type="http://schemas.openxmlformats.org/officeDocument/2006/relationships/slideLayout" Target="../slideLayouts/slideLayout53.xml"/><Relationship Id="rId28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49.xml"/><Relationship Id="rId31" Type="http://schemas.openxmlformats.org/officeDocument/2006/relationships/slideLayout" Target="../slideLayouts/slideLayout61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2.xml"/><Relationship Id="rId27" Type="http://schemas.openxmlformats.org/officeDocument/2006/relationships/slideLayout" Target="../slideLayouts/slideLayout57.xml"/><Relationship Id="rId30" Type="http://schemas.openxmlformats.org/officeDocument/2006/relationships/slideLayout" Target="../slideLayouts/slideLayout6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871" y="417523"/>
            <a:ext cx="11160258" cy="62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/>
              <a:t>Click to edit Master title style</a:t>
            </a:r>
            <a:endParaRPr kumimoji="1"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244" y="1825625"/>
            <a:ext cx="1115288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407606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81" r:id="rId16"/>
    <p:sldLayoutId id="2147483677" r:id="rId17"/>
    <p:sldLayoutId id="2147483678" r:id="rId18"/>
    <p:sldLayoutId id="2147483679" r:id="rId19"/>
    <p:sldLayoutId id="2147483680" r:id="rId20"/>
    <p:sldLayoutId id="2147483682" r:id="rId21"/>
    <p:sldLayoutId id="2147483684" r:id="rId22"/>
    <p:sldLayoutId id="2147483683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820" r:id="rId29"/>
    <p:sldLayoutId id="2147483822" r:id="rId30"/>
  </p:sldLayoutIdLst>
  <p:hf hdr="0" ftr="0" dt="0"/>
  <p:txStyles>
    <p:titleStyle>
      <a:lvl1pPr marR="0" algn="l" defTabSz="91430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kumimoji="1" lang="zh-TW" altLang="en-US" sz="3600" b="1" i="0" u="none" strike="noStrike" kern="1200" cap="none" dirty="0">
          <a:solidFill>
            <a:srgbClr val="008787"/>
          </a:solidFill>
          <a:latin typeface="Arial" panose="020B0604020202020204" pitchFamily="34" charset="0"/>
          <a:ea typeface="+mj-ea"/>
          <a:cs typeface="Arial" panose="020B0604020202020204" pitchFamily="34" charset="0"/>
          <a:sym typeface="Arial"/>
        </a:defRPr>
      </a:lvl1pPr>
    </p:titleStyle>
    <p:bodyStyle>
      <a:lvl1pPr marL="342866" marR="0" indent="-342866" algn="l" defTabSz="914309" rtl="0" eaLnBrk="1" fontAlgn="auto" latinLnBrk="0" hangingPunct="1">
        <a:lnSpc>
          <a:spcPct val="120000"/>
        </a:lnSpc>
        <a:spcBef>
          <a:spcPts val="1000"/>
        </a:spcBef>
        <a:spcAft>
          <a:spcPts val="0"/>
        </a:spcAft>
        <a:buClr>
          <a:schemeClr val="bg2">
            <a:lumMod val="25000"/>
          </a:schemeClr>
        </a:buClr>
        <a:buSzTx/>
        <a:buFont typeface="Arial" panose="020B0604020202020204" pitchFamily="34" charset="0"/>
        <a:buChar char="●"/>
        <a:tabLst/>
        <a:defRPr sz="2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31" indent="-228577" algn="l" defTabSz="914309" rtl="0" eaLnBrk="1" latinLnBrk="0" hangingPunct="1">
        <a:lnSpc>
          <a:spcPct val="12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○"/>
        <a:defRPr sz="1800" b="1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886" indent="-228577" algn="l" defTabSz="914309" rtl="0" eaLnBrk="1" latinLnBrk="0" hangingPunct="1">
        <a:lnSpc>
          <a:spcPct val="120000"/>
        </a:lnSpc>
        <a:spcBef>
          <a:spcPts val="600"/>
        </a:spcBef>
        <a:buClr>
          <a:schemeClr val="bg2">
            <a:lumMod val="25000"/>
          </a:schemeClr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184" marR="0" indent="-285721" algn="l" defTabSz="914309" rtl="0" eaLnBrk="1" fontAlgn="auto" latinLnBrk="0" hangingPunct="1">
        <a:lnSpc>
          <a:spcPct val="120000"/>
        </a:lnSpc>
        <a:spcBef>
          <a:spcPts val="600"/>
        </a:spcBef>
        <a:spcAft>
          <a:spcPts val="0"/>
        </a:spcAft>
        <a:buClr>
          <a:schemeClr val="tx1"/>
        </a:buClr>
        <a:buSzTx/>
        <a:buFont typeface="Arial" panose="020B0604020202020204" pitchFamily="34" charset="0"/>
        <a:buChar char="»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4339" indent="-285721" algn="l" defTabSz="914309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»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3997">
          <p15:clr>
            <a:srgbClr val="F26B43"/>
          </p15:clr>
        </p15:guide>
        <p15:guide id="4" pos="7356">
          <p15:clr>
            <a:srgbClr val="F26B43"/>
          </p15:clr>
        </p15:guide>
        <p15:guide id="5" orient="horz" pos="1480">
          <p15:clr>
            <a:srgbClr val="5ACBF0"/>
          </p15:clr>
        </p15:guide>
        <p15:guide id="6" orient="horz" pos="2863">
          <p15:clr>
            <a:srgbClr val="5ACBF0"/>
          </p15:clr>
        </p15:guide>
        <p15:guide id="7" pos="3772">
          <p15:clr>
            <a:srgbClr val="5ACBF0"/>
          </p15:clr>
        </p15:guide>
        <p15:guide id="8" pos="3909">
          <p15:clr>
            <a:srgbClr val="5ACBF0"/>
          </p15:clr>
        </p15:guide>
        <p15:guide id="9" orient="horz" pos="2160">
          <p15:clr>
            <a:srgbClr val="F26B43"/>
          </p15:clr>
        </p15:guide>
        <p15:guide id="10" pos="384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871" y="417523"/>
            <a:ext cx="11160258" cy="62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/>
              <a:t>Click to edit Master title style</a:t>
            </a:r>
            <a:endParaRPr kumimoji="1"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244" y="1825625"/>
            <a:ext cx="1115288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A9E731-DD2B-E031-33D4-11F5B6E81BCB}"/>
              </a:ext>
            </a:extLst>
          </p:cNvPr>
          <p:cNvSpPr txBox="1"/>
          <p:nvPr userDrawn="1"/>
        </p:nvSpPr>
        <p:spPr>
          <a:xfrm>
            <a:off x="11605333" y="94315"/>
            <a:ext cx="494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FBDCAAEA-BE00-4E78-BEDE-BD2162B7B66C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1757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  <p:sldLayoutId id="2147483751" r:id="rId23"/>
    <p:sldLayoutId id="2147483752" r:id="rId24"/>
    <p:sldLayoutId id="2147483753" r:id="rId25"/>
    <p:sldLayoutId id="2147483754" r:id="rId26"/>
    <p:sldLayoutId id="2147483755" r:id="rId27"/>
    <p:sldLayoutId id="2147483756" r:id="rId28"/>
    <p:sldLayoutId id="2147483757" r:id="rId29"/>
    <p:sldLayoutId id="2147483761" r:id="rId30"/>
    <p:sldLayoutId id="2147483762" r:id="rId31"/>
  </p:sldLayoutIdLst>
  <p:hf hdr="0" ftr="0" dt="0"/>
  <p:txStyles>
    <p:titleStyle>
      <a:lvl1pPr marR="0" algn="l" defTabSz="91430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kumimoji="1" lang="zh-TW" altLang="en-US" sz="3600" b="1" i="0" u="none" strike="noStrike" kern="1200" cap="none" dirty="0">
          <a:solidFill>
            <a:srgbClr val="008787"/>
          </a:solidFill>
          <a:latin typeface="Arial" panose="020B0604020202020204" pitchFamily="34" charset="0"/>
          <a:ea typeface="+mj-ea"/>
          <a:cs typeface="Arial" panose="020B0604020202020204" pitchFamily="34" charset="0"/>
          <a:sym typeface="Arial"/>
        </a:defRPr>
      </a:lvl1pPr>
    </p:titleStyle>
    <p:bodyStyle>
      <a:lvl1pPr marL="342866" marR="0" indent="-342866" algn="l" defTabSz="914309" rtl="0" eaLnBrk="1" fontAlgn="auto" latinLnBrk="0" hangingPunct="1">
        <a:lnSpc>
          <a:spcPct val="120000"/>
        </a:lnSpc>
        <a:spcBef>
          <a:spcPts val="1000"/>
        </a:spcBef>
        <a:spcAft>
          <a:spcPts val="0"/>
        </a:spcAft>
        <a:buClr>
          <a:schemeClr val="bg2">
            <a:lumMod val="25000"/>
          </a:schemeClr>
        </a:buClr>
        <a:buSzTx/>
        <a:buFont typeface="Arial" panose="020B0604020202020204" pitchFamily="34" charset="0"/>
        <a:buChar char="●"/>
        <a:tabLst/>
        <a:defRPr sz="2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31" indent="-228577" algn="l" defTabSz="914309" rtl="0" eaLnBrk="1" latinLnBrk="0" hangingPunct="1">
        <a:lnSpc>
          <a:spcPct val="12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○"/>
        <a:defRPr sz="1800" b="1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886" indent="-228577" algn="l" defTabSz="914309" rtl="0" eaLnBrk="1" latinLnBrk="0" hangingPunct="1">
        <a:lnSpc>
          <a:spcPct val="120000"/>
        </a:lnSpc>
        <a:spcBef>
          <a:spcPts val="600"/>
        </a:spcBef>
        <a:buClr>
          <a:schemeClr val="bg2">
            <a:lumMod val="25000"/>
          </a:schemeClr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184" marR="0" indent="-285721" algn="l" defTabSz="914309" rtl="0" eaLnBrk="1" fontAlgn="auto" latinLnBrk="0" hangingPunct="1">
        <a:lnSpc>
          <a:spcPct val="120000"/>
        </a:lnSpc>
        <a:spcBef>
          <a:spcPts val="600"/>
        </a:spcBef>
        <a:spcAft>
          <a:spcPts val="0"/>
        </a:spcAft>
        <a:buClr>
          <a:schemeClr val="tx1"/>
        </a:buClr>
        <a:buSzTx/>
        <a:buFont typeface="Arial" panose="020B0604020202020204" pitchFamily="34" charset="0"/>
        <a:buChar char="»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4339" indent="-285721" algn="l" defTabSz="914309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»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3997">
          <p15:clr>
            <a:srgbClr val="F26B43"/>
          </p15:clr>
        </p15:guide>
        <p15:guide id="4" pos="7356">
          <p15:clr>
            <a:srgbClr val="F26B43"/>
          </p15:clr>
        </p15:guide>
        <p15:guide id="5" orient="horz" pos="1480">
          <p15:clr>
            <a:srgbClr val="5ACBF0"/>
          </p15:clr>
        </p15:guide>
        <p15:guide id="6" orient="horz" pos="2863">
          <p15:clr>
            <a:srgbClr val="5ACBF0"/>
          </p15:clr>
        </p15:guide>
        <p15:guide id="7" pos="3772">
          <p15:clr>
            <a:srgbClr val="5ACBF0"/>
          </p15:clr>
        </p15:guide>
        <p15:guide id="8" pos="3909">
          <p15:clr>
            <a:srgbClr val="5ACBF0"/>
          </p15:clr>
        </p15:guide>
        <p15:guide id="9" orient="horz" pos="2160">
          <p15:clr>
            <a:srgbClr val="F26B43"/>
          </p15:clr>
        </p15:guide>
        <p15:guide id="10" pos="384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871" y="417523"/>
            <a:ext cx="11160258" cy="62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244" y="1825625"/>
            <a:ext cx="1115288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0D4FC2-D46C-4E95-A776-8EE2926AE358}"/>
              </a:ext>
            </a:extLst>
          </p:cNvPr>
          <p:cNvSpPr txBox="1"/>
          <p:nvPr userDrawn="1"/>
        </p:nvSpPr>
        <p:spPr>
          <a:xfrm>
            <a:off x="11605333" y="94315"/>
            <a:ext cx="494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FBDCAAEA-BE00-4E78-BEDE-BD2162B7B66C}" type="slidenum">
              <a:rPr lang="zh-TW" altLang="en-US" smtClean="0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32423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  <p:sldLayoutId id="2147483779" r:id="rId15"/>
    <p:sldLayoutId id="2147483780" r:id="rId16"/>
  </p:sldLayoutIdLst>
  <p:hf hdr="0" ftr="0" dt="0"/>
  <p:txStyles>
    <p:titleStyle>
      <a:lvl1pPr marR="0" algn="l" defTabSz="91430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kumimoji="1" lang="zh-TW" altLang="en-US" sz="3600" b="1" i="0" u="none" strike="noStrike" kern="1200" cap="none" dirty="0">
          <a:solidFill>
            <a:srgbClr val="008787"/>
          </a:solidFill>
          <a:latin typeface="Arial" panose="020B0604020202020204" pitchFamily="34" charset="0"/>
          <a:ea typeface="+mj-ea"/>
          <a:cs typeface="Arial" panose="020B0604020202020204" pitchFamily="34" charset="0"/>
          <a:sym typeface="Arial"/>
        </a:defRPr>
      </a:lvl1pPr>
    </p:titleStyle>
    <p:bodyStyle>
      <a:lvl1pPr marL="342866" marR="0" indent="-342866" algn="l" defTabSz="914309" rtl="0" eaLnBrk="1" fontAlgn="auto" latinLnBrk="0" hangingPunct="1">
        <a:lnSpc>
          <a:spcPct val="120000"/>
        </a:lnSpc>
        <a:spcBef>
          <a:spcPts val="1000"/>
        </a:spcBef>
        <a:spcAft>
          <a:spcPts val="0"/>
        </a:spcAft>
        <a:buClr>
          <a:schemeClr val="bg2">
            <a:lumMod val="25000"/>
          </a:schemeClr>
        </a:buClr>
        <a:buSzTx/>
        <a:buFont typeface="Arial" panose="020B0604020202020204" pitchFamily="34" charset="0"/>
        <a:buChar char="●"/>
        <a:tabLst/>
        <a:defRPr sz="2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31" indent="-228577" algn="l" defTabSz="914309" rtl="0" eaLnBrk="1" latinLnBrk="0" hangingPunct="1">
        <a:lnSpc>
          <a:spcPct val="12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○"/>
        <a:defRPr sz="1800" b="1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886" indent="-228577" algn="l" defTabSz="914309" rtl="0" eaLnBrk="1" latinLnBrk="0" hangingPunct="1">
        <a:lnSpc>
          <a:spcPct val="120000"/>
        </a:lnSpc>
        <a:spcBef>
          <a:spcPts val="600"/>
        </a:spcBef>
        <a:buClr>
          <a:schemeClr val="bg2">
            <a:lumMod val="25000"/>
          </a:schemeClr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184" marR="0" indent="-285721" algn="l" defTabSz="914309" rtl="0" eaLnBrk="1" fontAlgn="auto" latinLnBrk="0" hangingPunct="1">
        <a:lnSpc>
          <a:spcPct val="120000"/>
        </a:lnSpc>
        <a:spcBef>
          <a:spcPts val="600"/>
        </a:spcBef>
        <a:spcAft>
          <a:spcPts val="0"/>
        </a:spcAft>
        <a:buClr>
          <a:schemeClr val="tx1"/>
        </a:buClr>
        <a:buSzTx/>
        <a:buFont typeface="Arial" panose="020B0604020202020204" pitchFamily="34" charset="0"/>
        <a:buChar char="»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4339" indent="-285721" algn="l" defTabSz="914309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»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3997">
          <p15:clr>
            <a:srgbClr val="F26B43"/>
          </p15:clr>
        </p15:guide>
        <p15:guide id="4" pos="7356">
          <p15:clr>
            <a:srgbClr val="F26B43"/>
          </p15:clr>
        </p15:guide>
        <p15:guide id="5" orient="horz" pos="1480">
          <p15:clr>
            <a:srgbClr val="5ACBF0"/>
          </p15:clr>
        </p15:guide>
        <p15:guide id="6" orient="horz" pos="2863">
          <p15:clr>
            <a:srgbClr val="5ACBF0"/>
          </p15:clr>
        </p15:guide>
        <p15:guide id="7" pos="3772">
          <p15:clr>
            <a:srgbClr val="5ACBF0"/>
          </p15:clr>
        </p15:guide>
        <p15:guide id="8" pos="3909">
          <p15:clr>
            <a:srgbClr val="5ACBF0"/>
          </p15:clr>
        </p15:guide>
        <p15:guide id="9" orient="horz" pos="2160">
          <p15:clr>
            <a:srgbClr val="F26B43"/>
          </p15:clr>
        </p15:guide>
        <p15:guide id="10" pos="384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media" Target="../media/media2.mp4"/><Relationship Id="rId7" Type="http://schemas.openxmlformats.org/officeDocument/2006/relationships/image" Target="../media/image3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59.xml"/><Relationship Id="rId4" Type="http://schemas.openxmlformats.org/officeDocument/2006/relationships/video" Target="../media/media2.mp4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5.xml"/><Relationship Id="rId5" Type="http://schemas.openxmlformats.org/officeDocument/2006/relationships/image" Target="../media/image50.png"/><Relationship Id="rId4" Type="http://schemas.microsoft.com/office/2011/relationships/webextension" Target="../webextensions/webextension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A1B44C-BD5B-3471-6484-6BA6E6A32C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5871" y="4040437"/>
            <a:ext cx="11327786" cy="1011295"/>
          </a:xfrm>
        </p:spPr>
        <p:txBody>
          <a:bodyPr/>
          <a:lstStyle/>
          <a:p>
            <a:r>
              <a:rPr lang="en-US" sz="2800" dirty="0"/>
              <a:t>Troubleshooting Best Practices:</a:t>
            </a:r>
          </a:p>
          <a:p>
            <a:r>
              <a:rPr lang="en-US" sz="2200" dirty="0"/>
              <a:t>A Practical Case-Based Approach – 2026 MTSC Troubleshooting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96C29C-93C6-26C1-ABD7-E5FC4B07CE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4271" y="6003192"/>
            <a:ext cx="9166609" cy="334220"/>
          </a:xfrm>
          <a:solidFill>
            <a:srgbClr val="008787"/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 strategic decision-making framework for technical support and field application engineers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86D449C-0F8E-08B8-3C20-11FC78210AC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E93E4E9-5913-8088-3B2F-C78644ED26E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" name="Picture 12" descr="A diagram of a circuit&#10;&#10;AI-generated content may be incorrect.">
            <a:extLst>
              <a:ext uri="{FF2B5EF4-FFF2-40B4-BE49-F238E27FC236}">
                <a16:creationId xmlns:a16="http://schemas.microsoft.com/office/drawing/2014/main" id="{48C7F5A9-5994-EAFD-7529-51303F46403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871" y="731240"/>
            <a:ext cx="11126082" cy="3129211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87FE30-A8AB-461D-B179-10CDF0053643}"/>
              </a:ext>
            </a:extLst>
          </p:cNvPr>
          <p:cNvSpPr txBox="1">
            <a:spLocks/>
          </p:cNvSpPr>
          <p:nvPr/>
        </p:nvSpPr>
        <p:spPr>
          <a:xfrm>
            <a:off x="497989" y="5231718"/>
            <a:ext cx="5580923" cy="5742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600" b="1" i="0" u="none" strike="noStrike" kern="1200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 marL="685731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86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184" marR="0" indent="-285721" algn="l" defTabSz="914309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339" indent="-285721" algn="l" defTabSz="914309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Jean-Marc Olivier and Hans Igeler</a:t>
            </a:r>
          </a:p>
        </p:txBody>
      </p:sp>
    </p:spTree>
    <p:extLst>
      <p:ext uri="{BB962C8B-B14F-4D97-AF65-F5344CB8AC3E}">
        <p14:creationId xmlns:p14="http://schemas.microsoft.com/office/powerpoint/2010/main" val="34895136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F2F4B-BB90-CDE4-D7DF-D433BD6D3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17" y="228724"/>
            <a:ext cx="11158565" cy="777116"/>
          </a:xfrm>
        </p:spPr>
        <p:txBody>
          <a:bodyPr>
            <a:normAutofit/>
          </a:bodyPr>
          <a:lstStyle/>
          <a:p>
            <a:r>
              <a:rPr lang="en-US" sz="3200" dirty="0"/>
              <a:t>The 5 Whys Technique</a:t>
            </a:r>
            <a:endParaRPr lang="en-DE" sz="3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2DF4DBE-655C-386C-53D2-D6CB5BAF258D}"/>
              </a:ext>
            </a:extLst>
          </p:cNvPr>
          <p:cNvSpPr/>
          <p:nvPr/>
        </p:nvSpPr>
        <p:spPr>
          <a:xfrm>
            <a:off x="594360" y="1005840"/>
            <a:ext cx="7315200" cy="731520"/>
          </a:xfrm>
          <a:prstGeom prst="rect">
            <a:avLst/>
          </a:prstGeom>
          <a:noFill/>
          <a:ln w="25400">
            <a:solidFill>
              <a:srgbClr val="00A0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>
              <a:defRPr sz="1400"/>
            </a:pPr>
            <a:r>
              <a:rPr sz="1400" b="1" dirty="0">
                <a:solidFill>
                  <a:schemeClr val="tx1"/>
                </a:solidFill>
              </a:rPr>
              <a:t>1. Define the Problem Statement</a:t>
            </a:r>
            <a:br>
              <a:rPr sz="1400" dirty="0">
                <a:solidFill>
                  <a:schemeClr val="tx1"/>
                </a:solidFill>
              </a:rPr>
            </a:br>
            <a:r>
              <a:rPr sz="1300" dirty="0">
                <a:solidFill>
                  <a:schemeClr val="tx1"/>
                </a:solidFill>
              </a:rPr>
              <a:t>(Specific incident, not a symptom)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5BF8D0-1BBB-AE3B-1D2D-A2800B8C2AE5}"/>
              </a:ext>
            </a:extLst>
          </p:cNvPr>
          <p:cNvSpPr/>
          <p:nvPr/>
        </p:nvSpPr>
        <p:spPr>
          <a:xfrm>
            <a:off x="3756660" y="2148716"/>
            <a:ext cx="7315200" cy="731520"/>
          </a:xfrm>
          <a:prstGeom prst="rect">
            <a:avLst/>
          </a:prstGeom>
          <a:noFill/>
          <a:ln w="25400">
            <a:solidFill>
              <a:srgbClr val="00A0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>
              <a:defRPr sz="1400"/>
            </a:pPr>
            <a:r>
              <a:rPr sz="1400" b="1" dirty="0">
                <a:solidFill>
                  <a:schemeClr val="tx1"/>
                </a:solidFill>
              </a:rPr>
              <a:t>2. Ask 'Why?'</a:t>
            </a:r>
            <a:br>
              <a:rPr sz="1400" b="1" dirty="0">
                <a:solidFill>
                  <a:schemeClr val="tx1"/>
                </a:solidFill>
              </a:rPr>
            </a:br>
            <a:r>
              <a:rPr sz="1300" dirty="0">
                <a:solidFill>
                  <a:schemeClr val="tx1"/>
                </a:solidFill>
              </a:rPr>
              <a:t>Support the answer with observed or collected evidence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748795-7713-3EE7-88BF-DEE571B48A93}"/>
              </a:ext>
            </a:extLst>
          </p:cNvPr>
          <p:cNvSpPr/>
          <p:nvPr/>
        </p:nvSpPr>
        <p:spPr>
          <a:xfrm>
            <a:off x="516717" y="3383280"/>
            <a:ext cx="7315200" cy="731520"/>
          </a:xfrm>
          <a:prstGeom prst="rect">
            <a:avLst/>
          </a:prstGeom>
          <a:noFill/>
          <a:ln w="25400">
            <a:solidFill>
              <a:srgbClr val="00A0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>
              <a:defRPr sz="1400"/>
            </a:pPr>
            <a:r>
              <a:rPr sz="1400" b="1" dirty="0">
                <a:solidFill>
                  <a:schemeClr val="tx1"/>
                </a:solidFill>
              </a:rPr>
              <a:t>3. Continue Asking 'Why?'</a:t>
            </a:r>
            <a:br>
              <a:rPr sz="1400" dirty="0">
                <a:solidFill>
                  <a:schemeClr val="tx1"/>
                </a:solidFill>
              </a:rPr>
            </a:br>
            <a:r>
              <a:rPr sz="1300" dirty="0">
                <a:solidFill>
                  <a:schemeClr val="tx1"/>
                </a:solidFill>
              </a:rPr>
              <a:t>Each answer becomes the input for the next question; do not skip steps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A8294D-C48F-73E9-66CC-1D398193625E}"/>
              </a:ext>
            </a:extLst>
          </p:cNvPr>
          <p:cNvSpPr/>
          <p:nvPr/>
        </p:nvSpPr>
        <p:spPr>
          <a:xfrm>
            <a:off x="4061460" y="4526156"/>
            <a:ext cx="7315200" cy="731520"/>
          </a:xfrm>
          <a:prstGeom prst="rect">
            <a:avLst/>
          </a:prstGeom>
          <a:noFill/>
          <a:ln w="25400">
            <a:solidFill>
              <a:srgbClr val="00A0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>
              <a:defRPr sz="1400"/>
            </a:pPr>
            <a:r>
              <a:rPr sz="1400" b="1" dirty="0">
                <a:solidFill>
                  <a:schemeClr val="tx1"/>
                </a:solidFill>
              </a:rPr>
              <a:t>4. Stop When Evidence Runs Out</a:t>
            </a:r>
            <a:br>
              <a:rPr sz="1400" dirty="0">
                <a:solidFill>
                  <a:schemeClr val="tx1"/>
                </a:solidFill>
              </a:rPr>
            </a:br>
            <a:r>
              <a:rPr sz="1300" dirty="0">
                <a:solidFill>
                  <a:schemeClr val="tx1"/>
                </a:solidFill>
              </a:rPr>
              <a:t>If the next 'Why?' cannot be supported, return to the 5 Ps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2FF9D3-3120-9F6B-4B46-5E3C7D6B172B}"/>
              </a:ext>
            </a:extLst>
          </p:cNvPr>
          <p:cNvSpPr/>
          <p:nvPr/>
        </p:nvSpPr>
        <p:spPr>
          <a:xfrm>
            <a:off x="516717" y="5486400"/>
            <a:ext cx="7315200" cy="731520"/>
          </a:xfrm>
          <a:prstGeom prst="rect">
            <a:avLst/>
          </a:prstGeom>
          <a:noFill/>
          <a:ln w="25400">
            <a:solidFill>
              <a:srgbClr val="00A0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>
              <a:defRPr sz="1400"/>
            </a:pPr>
            <a:r>
              <a:rPr sz="1400" b="1" dirty="0">
                <a:solidFill>
                  <a:schemeClr val="tx1"/>
                </a:solidFill>
              </a:rPr>
              <a:t>5. State Your </a:t>
            </a:r>
            <a:r>
              <a:rPr lang="en-US" sz="1400" b="1" dirty="0">
                <a:solidFill>
                  <a:schemeClr val="tx1"/>
                </a:solidFill>
              </a:rPr>
              <a:t>Support Request</a:t>
            </a:r>
            <a:br>
              <a:rPr sz="1400" dirty="0">
                <a:solidFill>
                  <a:schemeClr val="tx1"/>
                </a:solidFill>
              </a:rPr>
            </a:br>
            <a:r>
              <a:rPr lang="en-US" sz="1300" dirty="0">
                <a:solidFill>
                  <a:schemeClr val="tx1"/>
                </a:solidFill>
              </a:rPr>
              <a:t>Best evidence-supported explanation for case documentation</a:t>
            </a:r>
            <a:endParaRPr sz="1300" dirty="0">
              <a:solidFill>
                <a:schemeClr val="tx1"/>
              </a:solidFill>
            </a:endParaRP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4DEF29F6-C7EF-9FA0-D5DC-F1E633C2FF2D}"/>
              </a:ext>
            </a:extLst>
          </p:cNvPr>
          <p:cNvCxnSpPr>
            <a:endCxn id="5" idx="1"/>
          </p:cNvCxnSpPr>
          <p:nvPr/>
        </p:nvCxnSpPr>
        <p:spPr>
          <a:xfrm>
            <a:off x="1859280" y="1737360"/>
            <a:ext cx="1897380" cy="77711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AB87852-EC23-7554-D626-A88172DE6F7C}"/>
              </a:ext>
            </a:extLst>
          </p:cNvPr>
          <p:cNvCxnSpPr/>
          <p:nvPr/>
        </p:nvCxnSpPr>
        <p:spPr>
          <a:xfrm>
            <a:off x="5486400" y="2880236"/>
            <a:ext cx="0" cy="5030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54A6E4DC-E993-B967-674C-D1D7B59A11A3}"/>
              </a:ext>
            </a:extLst>
          </p:cNvPr>
          <p:cNvCxnSpPr>
            <a:stCxn id="6" idx="3"/>
          </p:cNvCxnSpPr>
          <p:nvPr/>
        </p:nvCxnSpPr>
        <p:spPr>
          <a:xfrm>
            <a:off x="7831917" y="3749040"/>
            <a:ext cx="702483" cy="77711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38850137-D522-883C-ED8A-D53DBB75F5D0}"/>
              </a:ext>
            </a:extLst>
          </p:cNvPr>
          <p:cNvCxnSpPr>
            <a:stCxn id="7" idx="1"/>
          </p:cNvCxnSpPr>
          <p:nvPr/>
        </p:nvCxnSpPr>
        <p:spPr>
          <a:xfrm rot="10800000" flipV="1">
            <a:off x="3604260" y="4891916"/>
            <a:ext cx="457200" cy="59448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0679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4E47C-7671-C6B7-7D75-5E8B390A9E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95DA2-AC5B-2D0A-F258-3F2EB1046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5 Whys Technique — Interrogating Your Evidence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2FB54EC-733C-4570-EA90-5C47CA891FC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5938" y="1913451"/>
          <a:ext cx="5402948" cy="32664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843305">
                  <a:extLst>
                    <a:ext uri="{9D8B030D-6E8A-4147-A177-3AD203B41FA5}">
                      <a16:colId xmlns:a16="http://schemas.microsoft.com/office/drawing/2014/main" val="1154193962"/>
                    </a:ext>
                  </a:extLst>
                </a:gridCol>
                <a:gridCol w="2310714">
                  <a:extLst>
                    <a:ext uri="{9D8B030D-6E8A-4147-A177-3AD203B41FA5}">
                      <a16:colId xmlns:a16="http://schemas.microsoft.com/office/drawing/2014/main" val="2677496125"/>
                    </a:ext>
                  </a:extLst>
                </a:gridCol>
                <a:gridCol w="2248929">
                  <a:extLst>
                    <a:ext uri="{9D8B030D-6E8A-4147-A177-3AD203B41FA5}">
                      <a16:colId xmlns:a16="http://schemas.microsoft.com/office/drawing/2014/main" val="3802517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Step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Question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Anchor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779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Why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Why is this happening?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Based on observed facts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012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Why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Why is that occurring?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Based on collected evidence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898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Why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Why did that happen?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Based on 5 Ps findings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6511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Why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Why was that allowed?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Based on documentation / Paper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819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Why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Why does that condition exist?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Based on process / Parameters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3934489"/>
                  </a:ext>
                </a:extLst>
              </a:tr>
            </a:tbl>
          </a:graphicData>
        </a:graphic>
      </p:graphicFrame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3DC613C-3F6E-410A-28BB-CAFD4F80AC49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4197956281"/>
              </p:ext>
            </p:extLst>
          </p:nvPr>
        </p:nvGraphicFramePr>
        <p:xfrm>
          <a:off x="6470653" y="1913451"/>
          <a:ext cx="5205412" cy="32664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463282">
                  <a:extLst>
                    <a:ext uri="{9D8B030D-6E8A-4147-A177-3AD203B41FA5}">
                      <a16:colId xmlns:a16="http://schemas.microsoft.com/office/drawing/2014/main" val="589167182"/>
                    </a:ext>
                  </a:extLst>
                </a:gridCol>
                <a:gridCol w="2742130">
                  <a:extLst>
                    <a:ext uri="{9D8B030D-6E8A-4147-A177-3AD203B41FA5}">
                      <a16:colId xmlns:a16="http://schemas.microsoft.com/office/drawing/2014/main" val="25092057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Step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Answer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39729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Why is the port flapping?</a:t>
                      </a:r>
                    </a:p>
                    <a:p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0177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079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 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0524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600" dirty="0"/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739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600" dirty="0"/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785232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13060C0-EBC8-7C1F-47E1-030EA281185A}"/>
              </a:ext>
            </a:extLst>
          </p:cNvPr>
          <p:cNvSpPr txBox="1"/>
          <p:nvPr/>
        </p:nvSpPr>
        <p:spPr>
          <a:xfrm>
            <a:off x="1141137" y="1468132"/>
            <a:ext cx="3788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HOW IT WORKS: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F81385-079B-E86A-11B2-17AB9AD8C05D}"/>
              </a:ext>
            </a:extLst>
          </p:cNvPr>
          <p:cNvSpPr txBox="1"/>
          <p:nvPr/>
        </p:nvSpPr>
        <p:spPr>
          <a:xfrm>
            <a:off x="6954108" y="1468132"/>
            <a:ext cx="3788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E5A7C"/>
                </a:solidFill>
              </a:rPr>
              <a:t>APPLIED TO RUNNING CASE:</a:t>
            </a:r>
          </a:p>
        </p:txBody>
      </p:sp>
    </p:spTree>
    <p:extLst>
      <p:ext uri="{BB962C8B-B14F-4D97-AF65-F5344CB8AC3E}">
        <p14:creationId xmlns:p14="http://schemas.microsoft.com/office/powerpoint/2010/main" val="8337917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3E2F-9DF1-33A9-43A7-D22FDDB88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>The 5 Whys Technique</a:t>
            </a:r>
            <a:r>
              <a:rPr lang="en-US" sz="3000" dirty="0"/>
              <a:t> — What Evidence Would You Interrogate?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21EFB1-FE5E-9B3D-786E-4195BCA322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Running case applied:</a:t>
            </a:r>
          </a:p>
          <a:p>
            <a:pPr marL="0" indent="0">
              <a:buNone/>
            </a:pPr>
            <a:r>
              <a:rPr lang="en-US" sz="2000" b="0" dirty="0"/>
              <a:t>Port flapping and rising CRC errors on fiber uplink, starting after a new uplink was added</a:t>
            </a:r>
          </a:p>
          <a:p>
            <a:pPr marL="0" indent="0">
              <a:buNone/>
            </a:pPr>
            <a:r>
              <a:rPr lang="en-US" sz="2000" dirty="0"/>
              <a:t>Exercise (3 minutes):</a:t>
            </a:r>
          </a:p>
          <a:p>
            <a:pPr marL="0" indent="0">
              <a:buNone/>
            </a:pPr>
            <a:r>
              <a:rPr lang="en-US" sz="2000" b="0" dirty="0"/>
              <a:t>Using the 5 Ps, what evidence would you collect? What would you try to reproduce?</a:t>
            </a:r>
          </a:p>
          <a:p>
            <a:pPr marL="0" indent="0">
              <a:buNone/>
            </a:pPr>
            <a:endParaRPr lang="en-US" sz="2000" b="0" dirty="0"/>
          </a:p>
        </p:txBody>
      </p:sp>
    </p:spTree>
    <p:extLst>
      <p:ext uri="{BB962C8B-B14F-4D97-AF65-F5344CB8AC3E}">
        <p14:creationId xmlns:p14="http://schemas.microsoft.com/office/powerpoint/2010/main" val="1632541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4EEB2-AE27-634F-5114-685146066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2026-02-28_13-26-12">
            <a:hlinkClick r:id="" action="ppaction://media"/>
            <a:extLst>
              <a:ext uri="{FF2B5EF4-FFF2-40B4-BE49-F238E27FC236}">
                <a16:creationId xmlns:a16="http://schemas.microsoft.com/office/drawing/2014/main" id="{86C634D5-BC34-6740-0821-B2031DCB975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21866" y="1194639"/>
            <a:ext cx="3225006" cy="504966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C6240A-1C80-08B3-3139-08A3AD1BD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Case Study I: The “Invisible” Fiber Problem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C5E7A7B-FDA3-C4C9-8B2A-051DD9401B40}"/>
              </a:ext>
            </a:extLst>
          </p:cNvPr>
          <p:cNvSpPr txBox="1">
            <a:spLocks/>
          </p:cNvSpPr>
          <p:nvPr/>
        </p:nvSpPr>
        <p:spPr>
          <a:xfrm>
            <a:off x="6470301" y="1181387"/>
            <a:ext cx="5204974" cy="5049664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42866" marR="0" indent="-342866" algn="l" defTabSz="914309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31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86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184" marR="0" indent="-285721" algn="l" defTabSz="914309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339" indent="-285721" algn="l" defTabSz="914309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300"/>
              </a:spcBef>
              <a:buNone/>
            </a:pPr>
            <a:r>
              <a:rPr lang="en-US" sz="2700" dirty="0">
                <a:solidFill>
                  <a:srgbClr val="1E5A7C"/>
                </a:solidFill>
              </a:rPr>
              <a:t>PROBLEM: 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2700" dirty="0">
                <a:solidFill>
                  <a:srgbClr val="E5762D"/>
                </a:solidFill>
              </a:rPr>
              <a:t>Industrial switch </a:t>
            </a:r>
            <a:r>
              <a:rPr lang="en-US" sz="2700" b="0" dirty="0"/>
              <a:t>shows intermittent port flapping and increasing CRC errors on fiber uplink.</a:t>
            </a:r>
          </a:p>
          <a:p>
            <a:pPr marL="0" indent="0" algn="just">
              <a:buNone/>
            </a:pPr>
            <a:endParaRPr lang="en-US" sz="600" dirty="0">
              <a:solidFill>
                <a:srgbClr val="1E5A7C"/>
              </a:solidFill>
            </a:endParaRP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2700" dirty="0">
                <a:solidFill>
                  <a:srgbClr val="1E5A7C"/>
                </a:solidFill>
              </a:rPr>
              <a:t>THE TRAP</a:t>
            </a:r>
            <a:r>
              <a:rPr lang="en-US" sz="2700" dirty="0"/>
              <a:t>: 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2700" dirty="0">
                <a:solidFill>
                  <a:srgbClr val="E5762D"/>
                </a:solidFill>
              </a:rPr>
              <a:t>Assuming SFP module defect or switch hardware </a:t>
            </a:r>
            <a:r>
              <a:rPr lang="en-US" sz="2700" b="0" dirty="0"/>
              <a:t>instability. </a:t>
            </a:r>
          </a:p>
          <a:p>
            <a:pPr marL="0" indent="0" algn="just">
              <a:spcBef>
                <a:spcPts val="300"/>
              </a:spcBef>
              <a:buNone/>
            </a:pPr>
            <a:endParaRPr lang="en-US" sz="600" dirty="0">
              <a:solidFill>
                <a:srgbClr val="1E5A7C"/>
              </a:solidFill>
            </a:endParaRP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2700" dirty="0">
                <a:solidFill>
                  <a:srgbClr val="1E5A7C"/>
                </a:solidFill>
              </a:rPr>
              <a:t>INVESTIGATION:</a:t>
            </a:r>
            <a:r>
              <a:rPr lang="en-US" sz="2700" dirty="0"/>
              <a:t> 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2700" b="0" dirty="0"/>
              <a:t>Port statistics show rising CRC and alignment errors, Replacing SFP did not solve issue. </a:t>
            </a:r>
          </a:p>
          <a:p>
            <a:pPr marL="0" indent="0" algn="just">
              <a:spcBef>
                <a:spcPts val="300"/>
              </a:spcBef>
              <a:buNone/>
            </a:pPr>
            <a:endParaRPr lang="en-US" sz="600" dirty="0">
              <a:solidFill>
                <a:srgbClr val="1E5A7C"/>
              </a:solidFill>
            </a:endParaRP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2700" dirty="0">
                <a:solidFill>
                  <a:srgbClr val="1E5A7C"/>
                </a:solidFill>
              </a:rPr>
              <a:t>CAUSE:</a:t>
            </a:r>
            <a:r>
              <a:rPr lang="en-US" sz="2700" dirty="0"/>
              <a:t> 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2700" dirty="0">
                <a:solidFill>
                  <a:srgbClr val="E5762D"/>
                </a:solidFill>
              </a:rPr>
              <a:t>Physical layer degradation </a:t>
            </a:r>
            <a:r>
              <a:rPr lang="en-US" sz="2700" b="0" dirty="0"/>
              <a:t>caused by dirty fiber connector leading to unstable optical signal.</a:t>
            </a:r>
          </a:p>
          <a:p>
            <a:pPr marL="0" indent="0" algn="just">
              <a:spcBef>
                <a:spcPts val="300"/>
              </a:spcBef>
              <a:buNone/>
            </a:pPr>
            <a:endParaRPr lang="en-US" sz="600" dirty="0">
              <a:solidFill>
                <a:srgbClr val="1E5A7C"/>
              </a:solidFill>
            </a:endParaRP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2700" dirty="0">
                <a:solidFill>
                  <a:srgbClr val="0C9660"/>
                </a:solidFill>
              </a:rPr>
              <a:t>PREVENTIVE ACTION: 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2700" b="0" dirty="0"/>
              <a:t>Implement “Inspect → Clean → Inspect” policy, Provide certified fiber cleaning kit at site.</a:t>
            </a:r>
          </a:p>
        </p:txBody>
      </p:sp>
      <p:pic>
        <p:nvPicPr>
          <p:cNvPr id="4" name="2026-02-28_13-21-57">
            <a:hlinkClick r:id="" action="ppaction://media"/>
            <a:extLst>
              <a:ext uri="{FF2B5EF4-FFF2-40B4-BE49-F238E27FC236}">
                <a16:creationId xmlns:a16="http://schemas.microsoft.com/office/drawing/2014/main" id="{6685BB8C-F112-8493-EE96-4876CE682B7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21866" y="1194639"/>
            <a:ext cx="3240000" cy="512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17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9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9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735AB-96F5-6D42-BA02-9CD358EDE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5 Whys Technique — Interrogating Your Evidence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E322FE5-C07D-F759-C1B0-F2C30CAFE6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0359619"/>
              </p:ext>
            </p:extLst>
          </p:nvPr>
        </p:nvGraphicFramePr>
        <p:xfrm>
          <a:off x="515938" y="1913451"/>
          <a:ext cx="5402948" cy="32664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843305">
                  <a:extLst>
                    <a:ext uri="{9D8B030D-6E8A-4147-A177-3AD203B41FA5}">
                      <a16:colId xmlns:a16="http://schemas.microsoft.com/office/drawing/2014/main" val="1154193962"/>
                    </a:ext>
                  </a:extLst>
                </a:gridCol>
                <a:gridCol w="2310714">
                  <a:extLst>
                    <a:ext uri="{9D8B030D-6E8A-4147-A177-3AD203B41FA5}">
                      <a16:colId xmlns:a16="http://schemas.microsoft.com/office/drawing/2014/main" val="2677496125"/>
                    </a:ext>
                  </a:extLst>
                </a:gridCol>
                <a:gridCol w="2248929">
                  <a:extLst>
                    <a:ext uri="{9D8B030D-6E8A-4147-A177-3AD203B41FA5}">
                      <a16:colId xmlns:a16="http://schemas.microsoft.com/office/drawing/2014/main" val="3802517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Step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Question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Anchor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779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Why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Why is this happening?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Based on observed facts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012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Why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Why is that occurring?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Based on collected evidence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898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Why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Why did that happen?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Based on 5 Ps findings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6511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Why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Why was that allowed?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Based on documentation / Paper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819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Why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Why does that condition exist?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Based on process / Parameters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3934489"/>
                  </a:ext>
                </a:extLst>
              </a:tr>
            </a:tbl>
          </a:graphicData>
        </a:graphic>
      </p:graphicFrame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E00D9B2-050E-79C3-042A-B00F8CCAAEE9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1445743643"/>
              </p:ext>
            </p:extLst>
          </p:nvPr>
        </p:nvGraphicFramePr>
        <p:xfrm>
          <a:off x="6470653" y="1913451"/>
          <a:ext cx="5205412" cy="32664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463282">
                  <a:extLst>
                    <a:ext uri="{9D8B030D-6E8A-4147-A177-3AD203B41FA5}">
                      <a16:colId xmlns:a16="http://schemas.microsoft.com/office/drawing/2014/main" val="589167182"/>
                    </a:ext>
                  </a:extLst>
                </a:gridCol>
                <a:gridCol w="2742130">
                  <a:extLst>
                    <a:ext uri="{9D8B030D-6E8A-4147-A177-3AD203B41FA5}">
                      <a16:colId xmlns:a16="http://schemas.microsoft.com/office/drawing/2014/main" val="25092057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Step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Answer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39729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Why is the port flapping?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Signal quality is degraded.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0177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Why is signal quality degraded?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High optical loss on the fiber link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079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Why is optical loss high?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Fiber connector is contaminated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0524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Why is it contaminated?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 inspection was done after installation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739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Why was no inspection done?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 fiber cleaning protocol exists on-site.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785232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314B69A-6BBC-6CB2-B43E-4596C2F1D9C6}"/>
              </a:ext>
            </a:extLst>
          </p:cNvPr>
          <p:cNvSpPr txBox="1"/>
          <p:nvPr/>
        </p:nvSpPr>
        <p:spPr>
          <a:xfrm>
            <a:off x="1141137" y="1468132"/>
            <a:ext cx="3788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HOW IT WORKS: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3E2603-0FAA-A556-9F24-B83FAF2B480D}"/>
              </a:ext>
            </a:extLst>
          </p:cNvPr>
          <p:cNvSpPr txBox="1"/>
          <p:nvPr/>
        </p:nvSpPr>
        <p:spPr>
          <a:xfrm>
            <a:off x="6954108" y="1468132"/>
            <a:ext cx="3788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E5A7C"/>
                </a:solidFill>
              </a:rPr>
              <a:t>APPLIED TO RUNNING CASE:</a:t>
            </a:r>
          </a:p>
        </p:txBody>
      </p:sp>
    </p:spTree>
    <p:extLst>
      <p:ext uri="{BB962C8B-B14F-4D97-AF65-F5344CB8AC3E}">
        <p14:creationId xmlns:p14="http://schemas.microsoft.com/office/powerpoint/2010/main" val="18541615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ABBFA3-6013-3C67-AD07-61BE961FB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D733C-096F-D8BB-2CB3-2D972408B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Case Study I — What Evidence Would You Interrogate?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74712B-531F-8BB1-50FD-4506471CC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1" y="1306063"/>
            <a:ext cx="11152885" cy="1637030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300"/>
              </a:spcBef>
              <a:buNone/>
            </a:pPr>
            <a:r>
              <a:rPr lang="en-US" dirty="0"/>
              <a:t>Running case applied: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2000" b="0" dirty="0"/>
              <a:t>Port flapping and rising CRC errors on fiber uplink, starting after a new uplink was added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2000" dirty="0"/>
              <a:t>Exercise (3 minutes):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2000" b="0" dirty="0"/>
              <a:t>Using the 5 Ps, what evidence would you collect? What would you try to reproduce?</a:t>
            </a:r>
          </a:p>
          <a:p>
            <a:pPr marL="0" indent="0">
              <a:buNone/>
            </a:pPr>
            <a:endParaRPr lang="en-US" sz="2000" b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C2F53FD-D62F-C40C-D754-503078A78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478927"/>
              </p:ext>
            </p:extLst>
          </p:nvPr>
        </p:nvGraphicFramePr>
        <p:xfrm>
          <a:off x="516641" y="2960754"/>
          <a:ext cx="11152885" cy="33020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440131">
                  <a:extLst>
                    <a:ext uri="{9D8B030D-6E8A-4147-A177-3AD203B41FA5}">
                      <a16:colId xmlns:a16="http://schemas.microsoft.com/office/drawing/2014/main" val="1580033101"/>
                    </a:ext>
                  </a:extLst>
                </a:gridCol>
                <a:gridCol w="4618652">
                  <a:extLst>
                    <a:ext uri="{9D8B030D-6E8A-4147-A177-3AD203B41FA5}">
                      <a16:colId xmlns:a16="http://schemas.microsoft.com/office/drawing/2014/main" val="2224923972"/>
                    </a:ext>
                  </a:extLst>
                </a:gridCol>
                <a:gridCol w="5094102">
                  <a:extLst>
                    <a:ext uri="{9D8B030D-6E8A-4147-A177-3AD203B41FA5}">
                      <a16:colId xmlns:a16="http://schemas.microsoft.com/office/drawing/2014/main" val="4095248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Evidence to Collect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Why it Matters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0719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 b="0" dirty="0"/>
                        <a:t>Inspect fiber connectors with scope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Contamination found — direct cause identified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4329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People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3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Ask who installed the new uplink and when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Confirmed: no inspection was performed at installation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94058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Position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3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Check cabinet temperature and fiber routing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Fiber bend radius acceptable — ruled out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14906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Paper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3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Verify fiber spec matches SFP requirements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Specs matched — ruled out incompatibility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4152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3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Check interface statistics and error counters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CRC + alignment errors confirmed — physical layer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55839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4489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7D47B-17DD-C065-3501-F666FBD84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Every Failure Has a Chain Map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E91EF0B-C9C7-84F5-E7D8-938D7CB6F2BB}"/>
              </a:ext>
            </a:extLst>
          </p:cNvPr>
          <p:cNvSpPr/>
          <p:nvPr/>
        </p:nvSpPr>
        <p:spPr>
          <a:xfrm>
            <a:off x="711200" y="1605280"/>
            <a:ext cx="2296160" cy="1838960"/>
          </a:xfrm>
          <a:prstGeom prst="roundRect">
            <a:avLst>
              <a:gd name="adj" fmla="val 7275"/>
            </a:avLst>
          </a:prstGeom>
          <a:solidFill>
            <a:schemeClr val="bg1"/>
          </a:solidFill>
          <a:ln w="19050">
            <a:solidFill>
              <a:srgbClr val="E5762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12BE7C8-89A9-4314-53CE-DDE2C940679D}"/>
              </a:ext>
            </a:extLst>
          </p:cNvPr>
          <p:cNvSpPr/>
          <p:nvPr/>
        </p:nvSpPr>
        <p:spPr>
          <a:xfrm>
            <a:off x="3534161" y="1605280"/>
            <a:ext cx="2296160" cy="1838960"/>
          </a:xfrm>
          <a:prstGeom prst="roundRect">
            <a:avLst>
              <a:gd name="adj" fmla="val 7275"/>
            </a:avLst>
          </a:prstGeom>
          <a:solidFill>
            <a:schemeClr val="bg1"/>
          </a:solidFill>
          <a:ln w="19050">
            <a:solidFill>
              <a:srgbClr val="1E5A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1D27F65-F4CE-1EE5-0928-F00710384BD2}"/>
              </a:ext>
            </a:extLst>
          </p:cNvPr>
          <p:cNvSpPr/>
          <p:nvPr/>
        </p:nvSpPr>
        <p:spPr>
          <a:xfrm>
            <a:off x="6346962" y="1605280"/>
            <a:ext cx="2296160" cy="1838960"/>
          </a:xfrm>
          <a:prstGeom prst="roundRect">
            <a:avLst>
              <a:gd name="adj" fmla="val 7275"/>
            </a:avLst>
          </a:prstGeom>
          <a:solidFill>
            <a:schemeClr val="bg1"/>
          </a:solidFill>
          <a:ln w="19050">
            <a:solidFill>
              <a:srgbClr val="1E5A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4947598-7875-8C16-C079-91C74D21D8AC}"/>
              </a:ext>
            </a:extLst>
          </p:cNvPr>
          <p:cNvSpPr/>
          <p:nvPr/>
        </p:nvSpPr>
        <p:spPr>
          <a:xfrm>
            <a:off x="9174480" y="1618399"/>
            <a:ext cx="2296160" cy="1838960"/>
          </a:xfrm>
          <a:prstGeom prst="roundRect">
            <a:avLst>
              <a:gd name="adj" fmla="val 7275"/>
            </a:avLst>
          </a:prstGeom>
          <a:solidFill>
            <a:schemeClr val="bg1"/>
          </a:solidFill>
          <a:ln w="28575">
            <a:solidFill>
              <a:srgbClr val="1E5A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47DC82C-E8BF-19E4-5AF1-4B1B7C033E6D}"/>
              </a:ext>
            </a:extLst>
          </p:cNvPr>
          <p:cNvCxnSpPr/>
          <p:nvPr/>
        </p:nvCxnSpPr>
        <p:spPr>
          <a:xfrm>
            <a:off x="3108960" y="2458720"/>
            <a:ext cx="335280" cy="0"/>
          </a:xfrm>
          <a:prstGeom prst="straightConnector1">
            <a:avLst/>
          </a:prstGeom>
          <a:ln w="38100">
            <a:solidFill>
              <a:srgbClr val="1E5A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4BD961D-8FA5-0CB4-CA0A-83984CC0465F}"/>
              </a:ext>
            </a:extLst>
          </p:cNvPr>
          <p:cNvCxnSpPr/>
          <p:nvPr/>
        </p:nvCxnSpPr>
        <p:spPr>
          <a:xfrm>
            <a:off x="5928360" y="2458720"/>
            <a:ext cx="335280" cy="0"/>
          </a:xfrm>
          <a:prstGeom prst="straightConnector1">
            <a:avLst/>
          </a:prstGeom>
          <a:ln w="38100">
            <a:solidFill>
              <a:srgbClr val="1E5A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F8B3394-9DF3-255F-B03A-22057C27BD45}"/>
              </a:ext>
            </a:extLst>
          </p:cNvPr>
          <p:cNvCxnSpPr/>
          <p:nvPr/>
        </p:nvCxnSpPr>
        <p:spPr>
          <a:xfrm>
            <a:off x="8757920" y="2458720"/>
            <a:ext cx="335280" cy="0"/>
          </a:xfrm>
          <a:prstGeom prst="straightConnector1">
            <a:avLst/>
          </a:prstGeom>
          <a:ln w="38100">
            <a:solidFill>
              <a:srgbClr val="1E5A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5">
            <a:extLst>
              <a:ext uri="{FF2B5EF4-FFF2-40B4-BE49-F238E27FC236}">
                <a16:creationId xmlns:a16="http://schemas.microsoft.com/office/drawing/2014/main" id="{3C61A849-C3C3-89F0-5A3C-184AC9CC5E54}"/>
              </a:ext>
            </a:extLst>
          </p:cNvPr>
          <p:cNvSpPr txBox="1"/>
          <p:nvPr/>
        </p:nvSpPr>
        <p:spPr>
          <a:xfrm>
            <a:off x="1103550" y="1725653"/>
            <a:ext cx="1495425" cy="4385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08"/>
              </a:lnSpc>
            </a:pPr>
            <a:r>
              <a:rPr lang="en-US" sz="2500" dirty="0">
                <a:solidFill>
                  <a:srgbClr val="2E3436"/>
                </a:solidFill>
                <a:latin typeface="+mj-lt"/>
                <a:ea typeface="Barlow Bold"/>
                <a:cs typeface="Barlow Bold"/>
                <a:sym typeface="Barlow Bold"/>
              </a:rPr>
              <a:t>Symptom</a:t>
            </a: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5B009C72-69FA-B461-8B7C-6210B755DCC9}"/>
              </a:ext>
            </a:extLst>
          </p:cNvPr>
          <p:cNvSpPr txBox="1"/>
          <p:nvPr/>
        </p:nvSpPr>
        <p:spPr>
          <a:xfrm>
            <a:off x="774837" y="2650293"/>
            <a:ext cx="2219325" cy="5617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9"/>
              </a:lnSpc>
            </a:pPr>
            <a:r>
              <a:rPr lang="en-US" sz="2000" dirty="0">
                <a:solidFill>
                  <a:srgbClr val="2E3436"/>
                </a:solidFill>
                <a:latin typeface="+mj-lt"/>
                <a:ea typeface="Barlow Medium"/>
                <a:cs typeface="Barlow Medium"/>
                <a:sym typeface="Barlow Medium"/>
              </a:rPr>
              <a:t>Switch Port Flaps /</a:t>
            </a:r>
          </a:p>
          <a:p>
            <a:pPr algn="ctr">
              <a:lnSpc>
                <a:spcPts val="1949"/>
              </a:lnSpc>
            </a:pPr>
            <a:r>
              <a:rPr lang="en-US" sz="1500" dirty="0">
                <a:solidFill>
                  <a:srgbClr val="2E3436"/>
                </a:solidFill>
                <a:latin typeface="+mj-lt"/>
                <a:ea typeface="Barlow Medium"/>
                <a:cs typeface="Barlow Medium"/>
                <a:sym typeface="Barlow Medium"/>
              </a:rPr>
              <a:t>CRC Errors</a:t>
            </a:r>
          </a:p>
        </p:txBody>
      </p:sp>
      <p:sp>
        <p:nvSpPr>
          <p:cNvPr id="20" name="TextBox 5">
            <a:extLst>
              <a:ext uri="{FF2B5EF4-FFF2-40B4-BE49-F238E27FC236}">
                <a16:creationId xmlns:a16="http://schemas.microsoft.com/office/drawing/2014/main" id="{38F4A588-AE93-458E-1365-B59D50C760D7}"/>
              </a:ext>
            </a:extLst>
          </p:cNvPr>
          <p:cNvSpPr txBox="1"/>
          <p:nvPr/>
        </p:nvSpPr>
        <p:spPr>
          <a:xfrm>
            <a:off x="3559038" y="1725653"/>
            <a:ext cx="2255806" cy="4385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808"/>
              </a:lnSpc>
            </a:pPr>
            <a:r>
              <a:rPr lang="en-US" sz="2500" dirty="0">
                <a:solidFill>
                  <a:srgbClr val="2E3436"/>
                </a:solidFill>
                <a:latin typeface="+mj-lt"/>
                <a:ea typeface="Barlow Bold"/>
                <a:cs typeface="Barlow Bold"/>
                <a:sym typeface="Barlow Bold"/>
              </a:rPr>
              <a:t>Direct Cause</a:t>
            </a:r>
          </a:p>
        </p:txBody>
      </p:sp>
      <p:sp>
        <p:nvSpPr>
          <p:cNvPr id="21" name="TextBox 6">
            <a:extLst>
              <a:ext uri="{FF2B5EF4-FFF2-40B4-BE49-F238E27FC236}">
                <a16:creationId xmlns:a16="http://schemas.microsoft.com/office/drawing/2014/main" id="{D549A309-854C-9CA3-3AB0-8C05541ABD5B}"/>
              </a:ext>
            </a:extLst>
          </p:cNvPr>
          <p:cNvSpPr txBox="1"/>
          <p:nvPr/>
        </p:nvSpPr>
        <p:spPr>
          <a:xfrm>
            <a:off x="3595519" y="2650293"/>
            <a:ext cx="2219325" cy="644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9"/>
              </a:lnSpc>
            </a:pPr>
            <a:r>
              <a:rPr lang="en-US" sz="2000" dirty="0">
                <a:solidFill>
                  <a:srgbClr val="2E3436"/>
                </a:solidFill>
                <a:latin typeface="+mj-lt"/>
                <a:ea typeface="Barlow Medium"/>
                <a:cs typeface="Barlow Medium"/>
                <a:sym typeface="Barlow Medium"/>
              </a:rPr>
              <a:t>Weak optical</a:t>
            </a:r>
          </a:p>
          <a:p>
            <a:pPr algn="ctr">
              <a:lnSpc>
                <a:spcPts val="2599"/>
              </a:lnSpc>
            </a:pPr>
            <a:r>
              <a:rPr lang="en-US" sz="1500" dirty="0">
                <a:solidFill>
                  <a:srgbClr val="2E3436"/>
                </a:solidFill>
                <a:latin typeface="+mj-lt"/>
                <a:ea typeface="Barlow Medium"/>
                <a:cs typeface="Barlow Medium"/>
                <a:sym typeface="Barlow Medium"/>
              </a:rPr>
              <a:t>Signal</a:t>
            </a:r>
          </a:p>
        </p:txBody>
      </p:sp>
      <p:sp>
        <p:nvSpPr>
          <p:cNvPr id="22" name="TextBox 5">
            <a:extLst>
              <a:ext uri="{FF2B5EF4-FFF2-40B4-BE49-F238E27FC236}">
                <a16:creationId xmlns:a16="http://schemas.microsoft.com/office/drawing/2014/main" id="{3AD83D72-E4DE-13BD-4CE0-0B2BD256C6D5}"/>
              </a:ext>
            </a:extLst>
          </p:cNvPr>
          <p:cNvSpPr txBox="1"/>
          <p:nvPr/>
        </p:nvSpPr>
        <p:spPr>
          <a:xfrm>
            <a:off x="6374498" y="1664693"/>
            <a:ext cx="2255806" cy="9258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808"/>
              </a:lnSpc>
            </a:pPr>
            <a:r>
              <a:rPr lang="en-US" sz="2500" dirty="0">
                <a:solidFill>
                  <a:srgbClr val="2E3436"/>
                </a:solidFill>
                <a:latin typeface="+mj-lt"/>
                <a:ea typeface="Barlow Bold"/>
                <a:cs typeface="Barlow Bold"/>
                <a:sym typeface="Barlow Bold"/>
              </a:rPr>
              <a:t>Contributing Factor</a:t>
            </a:r>
          </a:p>
        </p:txBody>
      </p:sp>
      <p:sp>
        <p:nvSpPr>
          <p:cNvPr id="23" name="TextBox 6">
            <a:extLst>
              <a:ext uri="{FF2B5EF4-FFF2-40B4-BE49-F238E27FC236}">
                <a16:creationId xmlns:a16="http://schemas.microsoft.com/office/drawing/2014/main" id="{7F1F2612-E00F-6024-7ABA-026ADB5ED301}"/>
              </a:ext>
            </a:extLst>
          </p:cNvPr>
          <p:cNvSpPr txBox="1"/>
          <p:nvPr/>
        </p:nvSpPr>
        <p:spPr>
          <a:xfrm>
            <a:off x="6410979" y="2589333"/>
            <a:ext cx="2219325" cy="2938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99"/>
              </a:lnSpc>
            </a:pPr>
            <a:r>
              <a:rPr lang="en-US" sz="1500" dirty="0">
                <a:solidFill>
                  <a:srgbClr val="2E3436"/>
                </a:solidFill>
                <a:latin typeface="+mj-lt"/>
                <a:ea typeface="Barlow Medium"/>
                <a:cs typeface="Barlow Medium"/>
                <a:sym typeface="Barlow Medium"/>
              </a:rPr>
              <a:t>Dirty fiber optic connector</a:t>
            </a:r>
          </a:p>
        </p:txBody>
      </p:sp>
      <p:sp>
        <p:nvSpPr>
          <p:cNvPr id="24" name="TextBox 5">
            <a:extLst>
              <a:ext uri="{FF2B5EF4-FFF2-40B4-BE49-F238E27FC236}">
                <a16:creationId xmlns:a16="http://schemas.microsoft.com/office/drawing/2014/main" id="{5E6A111A-5C28-7200-7A90-36E26C9CE953}"/>
              </a:ext>
            </a:extLst>
          </p:cNvPr>
          <p:cNvSpPr txBox="1"/>
          <p:nvPr/>
        </p:nvSpPr>
        <p:spPr>
          <a:xfrm>
            <a:off x="9214834" y="1725653"/>
            <a:ext cx="2255806" cy="4385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808"/>
              </a:lnSpc>
            </a:pPr>
            <a:r>
              <a:rPr lang="en-US" sz="2500" dirty="0">
                <a:solidFill>
                  <a:srgbClr val="2E3436"/>
                </a:solidFill>
                <a:latin typeface="+mj-lt"/>
                <a:ea typeface="Barlow Bold"/>
                <a:cs typeface="Barlow Bold"/>
                <a:sym typeface="Barlow Bold"/>
              </a:rPr>
              <a:t>Cause</a:t>
            </a:r>
          </a:p>
        </p:txBody>
      </p:sp>
      <p:sp>
        <p:nvSpPr>
          <p:cNvPr id="25" name="TextBox 6">
            <a:extLst>
              <a:ext uri="{FF2B5EF4-FFF2-40B4-BE49-F238E27FC236}">
                <a16:creationId xmlns:a16="http://schemas.microsoft.com/office/drawing/2014/main" id="{609D98A3-6049-C5EC-0AD1-1DEAB8210A5D}"/>
              </a:ext>
            </a:extLst>
          </p:cNvPr>
          <p:cNvSpPr txBox="1"/>
          <p:nvPr/>
        </p:nvSpPr>
        <p:spPr>
          <a:xfrm>
            <a:off x="9251315" y="2589333"/>
            <a:ext cx="2219325" cy="7843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sz="1500" dirty="0">
                <a:solidFill>
                  <a:srgbClr val="2E3436"/>
                </a:solidFill>
                <a:latin typeface="+mj-lt"/>
                <a:ea typeface="Barlow Medium"/>
                <a:cs typeface="Barlow Medium"/>
                <a:sym typeface="Barlow Medium"/>
              </a:rPr>
              <a:t>Lack of maintenance protocol or a cleaning kit on-site</a:t>
            </a:r>
          </a:p>
        </p:txBody>
      </p:sp>
      <p:sp>
        <p:nvSpPr>
          <p:cNvPr id="28" name="TextBox 9">
            <a:extLst>
              <a:ext uri="{FF2B5EF4-FFF2-40B4-BE49-F238E27FC236}">
                <a16:creationId xmlns:a16="http://schemas.microsoft.com/office/drawing/2014/main" id="{D7310034-4F5A-6626-324F-7E1943360808}"/>
              </a:ext>
            </a:extLst>
          </p:cNvPr>
          <p:cNvSpPr txBox="1"/>
          <p:nvPr/>
        </p:nvSpPr>
        <p:spPr>
          <a:xfrm>
            <a:off x="-141761" y="5277269"/>
            <a:ext cx="4221629" cy="8360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9"/>
              </a:lnSpc>
            </a:pPr>
            <a:r>
              <a:rPr lang="en-US" sz="2000" dirty="0">
                <a:solidFill>
                  <a:srgbClr val="2E3436"/>
                </a:solidFill>
                <a:latin typeface="+mj-lt"/>
                <a:ea typeface="Barlow Bold"/>
                <a:cs typeface="Barlow Bold"/>
                <a:sym typeface="Barlow Bold"/>
              </a:rPr>
              <a:t>Physical </a:t>
            </a:r>
          </a:p>
          <a:p>
            <a:pPr algn="ctr">
              <a:lnSpc>
                <a:spcPts val="3369"/>
              </a:lnSpc>
            </a:pPr>
            <a:r>
              <a:rPr lang="en-US" sz="2000" dirty="0">
                <a:solidFill>
                  <a:srgbClr val="2E3436"/>
                </a:solidFill>
                <a:latin typeface="+mj-lt"/>
                <a:ea typeface="Inter"/>
                <a:cs typeface="Inter"/>
                <a:sym typeface="Inter"/>
              </a:rPr>
              <a:t>(Hardware malfunction)</a:t>
            </a:r>
          </a:p>
        </p:txBody>
      </p:sp>
      <p:sp>
        <p:nvSpPr>
          <p:cNvPr id="30" name="TextBox 14">
            <a:extLst>
              <a:ext uri="{FF2B5EF4-FFF2-40B4-BE49-F238E27FC236}">
                <a16:creationId xmlns:a16="http://schemas.microsoft.com/office/drawing/2014/main" id="{8DFD510B-552F-1281-6DC7-8E02C6D78267}"/>
              </a:ext>
            </a:extLst>
          </p:cNvPr>
          <p:cNvSpPr txBox="1"/>
          <p:nvPr/>
        </p:nvSpPr>
        <p:spPr>
          <a:xfrm>
            <a:off x="4638221" y="5348389"/>
            <a:ext cx="3009900" cy="6906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56"/>
              </a:lnSpc>
            </a:pPr>
            <a:r>
              <a:rPr lang="en-US" sz="2000" dirty="0">
                <a:solidFill>
                  <a:srgbClr val="2E3436"/>
                </a:solidFill>
                <a:latin typeface="+mj-lt"/>
                <a:ea typeface="Barlow Bold"/>
                <a:cs typeface="Barlow Bold"/>
                <a:sym typeface="Barlow Bold"/>
              </a:rPr>
              <a:t>Human</a:t>
            </a:r>
          </a:p>
          <a:p>
            <a:pPr algn="ctr">
              <a:lnSpc>
                <a:spcPts val="3188"/>
              </a:lnSpc>
            </a:pPr>
            <a:r>
              <a:rPr lang="en-US" sz="2000" dirty="0">
                <a:solidFill>
                  <a:srgbClr val="2E3436"/>
                </a:solidFill>
                <a:latin typeface="+mj-lt"/>
                <a:ea typeface="Inter"/>
                <a:cs typeface="Inter"/>
                <a:sym typeface="Inter"/>
              </a:rPr>
              <a:t>(Configuration error)</a:t>
            </a:r>
          </a:p>
        </p:txBody>
      </p:sp>
      <p:sp>
        <p:nvSpPr>
          <p:cNvPr id="31" name="TextBox 15">
            <a:extLst>
              <a:ext uri="{FF2B5EF4-FFF2-40B4-BE49-F238E27FC236}">
                <a16:creationId xmlns:a16="http://schemas.microsoft.com/office/drawing/2014/main" id="{06FBAC56-9B4A-C2BA-84DE-BFA6A07648B6}"/>
              </a:ext>
            </a:extLst>
          </p:cNvPr>
          <p:cNvSpPr txBox="1"/>
          <p:nvPr/>
        </p:nvSpPr>
        <p:spPr>
          <a:xfrm>
            <a:off x="9172675" y="5363676"/>
            <a:ext cx="2390775" cy="7131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22"/>
              </a:lnSpc>
            </a:pPr>
            <a:r>
              <a:rPr lang="en-US" sz="2000" dirty="0">
                <a:solidFill>
                  <a:srgbClr val="2E3436"/>
                </a:solidFill>
                <a:latin typeface="+mj-lt"/>
                <a:ea typeface="Barlow Bold"/>
                <a:cs typeface="Barlow Bold"/>
                <a:sym typeface="Barlow Bold"/>
              </a:rPr>
              <a:t>Organizational</a:t>
            </a:r>
          </a:p>
          <a:p>
            <a:pPr algn="ctr">
              <a:lnSpc>
                <a:spcPts val="2822"/>
              </a:lnSpc>
            </a:pPr>
            <a:r>
              <a:rPr lang="en-US" sz="2000" dirty="0">
                <a:solidFill>
                  <a:srgbClr val="2E3436"/>
                </a:solidFill>
                <a:latin typeface="+mj-lt"/>
                <a:ea typeface="Inter"/>
                <a:cs typeface="Inter"/>
                <a:sym typeface="Inter"/>
              </a:rPr>
              <a:t>(Process failure)</a:t>
            </a:r>
          </a:p>
        </p:txBody>
      </p:sp>
      <p:sp>
        <p:nvSpPr>
          <p:cNvPr id="32" name="Freeform 16">
            <a:extLst>
              <a:ext uri="{FF2B5EF4-FFF2-40B4-BE49-F238E27FC236}">
                <a16:creationId xmlns:a16="http://schemas.microsoft.com/office/drawing/2014/main" id="{7C0FE7C8-E732-B75B-BEE0-FDD39B916BC4}"/>
              </a:ext>
            </a:extLst>
          </p:cNvPr>
          <p:cNvSpPr/>
          <p:nvPr/>
        </p:nvSpPr>
        <p:spPr>
          <a:xfrm>
            <a:off x="1264785" y="3676086"/>
            <a:ext cx="1408539" cy="1448404"/>
          </a:xfrm>
          <a:custGeom>
            <a:avLst/>
            <a:gdLst/>
            <a:ahLst/>
            <a:cxnLst/>
            <a:rect l="l" t="t" r="r" b="b"/>
            <a:pathLst>
              <a:path w="1408539" h="1448404">
                <a:moveTo>
                  <a:pt x="0" y="0"/>
                </a:moveTo>
                <a:lnTo>
                  <a:pt x="1408539" y="0"/>
                </a:lnTo>
                <a:lnTo>
                  <a:pt x="1408539" y="1448404"/>
                </a:lnTo>
                <a:lnTo>
                  <a:pt x="0" y="1448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59433" t="-479816" r="-938679" b="-12477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3" name="Freeform 17">
            <a:extLst>
              <a:ext uri="{FF2B5EF4-FFF2-40B4-BE49-F238E27FC236}">
                <a16:creationId xmlns:a16="http://schemas.microsoft.com/office/drawing/2014/main" id="{867E751E-CE18-5D7E-24C4-D04A1CFD410C}"/>
              </a:ext>
            </a:extLst>
          </p:cNvPr>
          <p:cNvSpPr/>
          <p:nvPr/>
        </p:nvSpPr>
        <p:spPr>
          <a:xfrm>
            <a:off x="5452190" y="3702662"/>
            <a:ext cx="1381963" cy="1408539"/>
          </a:xfrm>
          <a:custGeom>
            <a:avLst/>
            <a:gdLst/>
            <a:ahLst/>
            <a:cxnLst/>
            <a:rect l="l" t="t" r="r" b="b"/>
            <a:pathLst>
              <a:path w="1381963" h="1408539">
                <a:moveTo>
                  <a:pt x="0" y="0"/>
                </a:moveTo>
                <a:lnTo>
                  <a:pt x="1381962" y="0"/>
                </a:lnTo>
                <a:lnTo>
                  <a:pt x="1381962" y="1408539"/>
                </a:lnTo>
                <a:lnTo>
                  <a:pt x="0" y="14085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11538" t="-495283" r="-611538" b="-12924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4" name="Freeform 18">
            <a:extLst>
              <a:ext uri="{FF2B5EF4-FFF2-40B4-BE49-F238E27FC236}">
                <a16:creationId xmlns:a16="http://schemas.microsoft.com/office/drawing/2014/main" id="{C13A13CD-FDDC-367E-7B6D-AD69FC627396}"/>
              </a:ext>
            </a:extLst>
          </p:cNvPr>
          <p:cNvSpPr/>
          <p:nvPr/>
        </p:nvSpPr>
        <p:spPr>
          <a:xfrm>
            <a:off x="9849826" y="3676086"/>
            <a:ext cx="1249082" cy="1461692"/>
          </a:xfrm>
          <a:custGeom>
            <a:avLst/>
            <a:gdLst/>
            <a:ahLst/>
            <a:cxnLst/>
            <a:rect l="l" t="t" r="r" b="b"/>
            <a:pathLst>
              <a:path w="1249082" h="1461692">
                <a:moveTo>
                  <a:pt x="0" y="0"/>
                </a:moveTo>
                <a:lnTo>
                  <a:pt x="1249082" y="0"/>
                </a:lnTo>
                <a:lnTo>
                  <a:pt x="1249082" y="1461692"/>
                </a:lnTo>
                <a:lnTo>
                  <a:pt x="0" y="146169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059574" t="-475454" r="-304255" b="-122727"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5303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2AB35-1090-6F30-5D09-D480EB69C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F22D8-6BE8-33BB-0A4A-68810DC81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Know Your Support Path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2EEA0E-4464-1F65-D457-C1D331B172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431235"/>
            <a:ext cx="3240000" cy="4174129"/>
          </a:xfrm>
          <a:ln w="19050">
            <a:solidFill>
              <a:srgbClr val="008787"/>
            </a:solidFill>
          </a:ln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>
              <a:buNone/>
            </a:pPr>
            <a:r>
              <a:rPr lang="en-US" sz="2000" dirty="0"/>
              <a:t>DISTRIBUTOR</a:t>
            </a:r>
          </a:p>
          <a:p>
            <a:pPr marL="0" indent="0">
              <a:buNone/>
            </a:pPr>
            <a:r>
              <a:rPr lang="en-US" sz="2000" b="0" dirty="0"/>
              <a:t>Solve: </a:t>
            </a:r>
          </a:p>
          <a:p>
            <a:r>
              <a:rPr lang="en-US" sz="1900" b="0" dirty="0"/>
              <a:t>Known issues</a:t>
            </a:r>
          </a:p>
          <a:p>
            <a:r>
              <a:rPr lang="en-US" sz="1900" b="0" dirty="0"/>
              <a:t>Configuration</a:t>
            </a:r>
          </a:p>
          <a:p>
            <a:r>
              <a:rPr lang="en-US" sz="1900" b="0" dirty="0"/>
              <a:t>Physical layer </a:t>
            </a:r>
          </a:p>
          <a:p>
            <a:pPr marL="0" indent="0">
              <a:buNone/>
            </a:pPr>
            <a:r>
              <a:rPr lang="en-US" sz="2000" b="0" dirty="0"/>
              <a:t>Open a case when: </a:t>
            </a:r>
          </a:p>
          <a:p>
            <a:r>
              <a:rPr lang="en-US" sz="1900" b="0" dirty="0"/>
              <a:t>Evidence collected</a:t>
            </a:r>
          </a:p>
          <a:p>
            <a:r>
              <a:rPr lang="en-US" sz="1900" b="0" dirty="0"/>
              <a:t>Reproduction confirmed</a:t>
            </a:r>
          </a:p>
          <a:p>
            <a:r>
              <a:rPr lang="en-US" sz="1900" b="0" dirty="0"/>
              <a:t>hypothesis formed.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5EF935B-D398-9106-C188-C4DB869F294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435275" y="1431234"/>
            <a:ext cx="3240000" cy="4174130"/>
          </a:xfrm>
          <a:ln w="19050">
            <a:solidFill>
              <a:srgbClr val="008787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R&amp;D</a:t>
            </a:r>
          </a:p>
          <a:p>
            <a:pPr marL="0" indent="0">
              <a:buNone/>
            </a:pPr>
            <a:r>
              <a:rPr lang="en-US" sz="1900" b="0" dirty="0"/>
              <a:t>Solve:</a:t>
            </a:r>
          </a:p>
          <a:p>
            <a:r>
              <a:rPr lang="en-US" sz="1800" b="0" dirty="0"/>
              <a:t>Firmware defects</a:t>
            </a:r>
          </a:p>
          <a:p>
            <a:r>
              <a:rPr lang="en-US" sz="1800" b="0" dirty="0"/>
              <a:t>Hardware designs</a:t>
            </a:r>
          </a:p>
          <a:p>
            <a:pPr marL="0" indent="0">
              <a:buNone/>
            </a:pPr>
            <a:r>
              <a:rPr lang="en-US" sz="1900" b="0" dirty="0"/>
              <a:t>Requires:</a:t>
            </a:r>
          </a:p>
          <a:p>
            <a:r>
              <a:rPr lang="en-US" sz="1800" b="0" dirty="0"/>
              <a:t>Full field evidence +</a:t>
            </a:r>
          </a:p>
          <a:p>
            <a:r>
              <a:rPr lang="en-US" sz="1800" b="0" dirty="0"/>
              <a:t>LAB reproduction.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94700D3-D11E-E57A-4F53-657D7C7756F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475992" y="1431235"/>
            <a:ext cx="3240000" cy="4174129"/>
          </a:xfrm>
          <a:ln w="19050">
            <a:solidFill>
              <a:srgbClr val="008787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indent="0">
              <a:buNone/>
            </a:pPr>
            <a:r>
              <a:rPr lang="en-US" sz="2000" dirty="0"/>
              <a:t>LOCAL TS / GLOBAL TS</a:t>
            </a:r>
          </a:p>
          <a:p>
            <a:pPr marL="0" indent="0">
              <a:buNone/>
            </a:pPr>
            <a:r>
              <a:rPr lang="en-US" sz="2000" b="0" dirty="0"/>
              <a:t>Solve: </a:t>
            </a:r>
          </a:p>
          <a:p>
            <a:r>
              <a:rPr lang="en-US" sz="1900" b="0" dirty="0"/>
              <a:t>Advanced protocol. </a:t>
            </a:r>
          </a:p>
          <a:p>
            <a:r>
              <a:rPr lang="en-US" sz="1900" b="0" dirty="0"/>
              <a:t>Firmware behavior </a:t>
            </a:r>
          </a:p>
          <a:p>
            <a:r>
              <a:rPr lang="en-US" sz="1900" b="0" dirty="0"/>
              <a:t>System integration issues.</a:t>
            </a:r>
          </a:p>
          <a:p>
            <a:pPr marL="0" indent="0">
              <a:buNone/>
            </a:pPr>
            <a:r>
              <a:rPr lang="en-US" sz="2000" b="0" dirty="0"/>
              <a:t>Go to next level when: </a:t>
            </a:r>
          </a:p>
          <a:p>
            <a:r>
              <a:rPr lang="en-US" sz="1900" b="0" dirty="0"/>
              <a:t>Lab reproduction attempted.</a:t>
            </a:r>
          </a:p>
          <a:p>
            <a:r>
              <a:rPr lang="en-US" sz="1900" b="0" dirty="0"/>
              <a:t>Full case documentation package ready 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9" name="Arrow: Striped Right 8">
            <a:extLst>
              <a:ext uri="{FF2B5EF4-FFF2-40B4-BE49-F238E27FC236}">
                <a16:creationId xmlns:a16="http://schemas.microsoft.com/office/drawing/2014/main" id="{6D28FB80-9D10-E0F6-1668-F44159ABA177}"/>
              </a:ext>
            </a:extLst>
          </p:cNvPr>
          <p:cNvSpPr/>
          <p:nvPr/>
        </p:nvSpPr>
        <p:spPr>
          <a:xfrm>
            <a:off x="3904248" y="3014716"/>
            <a:ext cx="424070" cy="503583"/>
          </a:xfrm>
          <a:prstGeom prst="strip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Striped Right 9">
            <a:extLst>
              <a:ext uri="{FF2B5EF4-FFF2-40B4-BE49-F238E27FC236}">
                <a16:creationId xmlns:a16="http://schemas.microsoft.com/office/drawing/2014/main" id="{A7366410-22B8-C322-3249-766B015CAD69}"/>
              </a:ext>
            </a:extLst>
          </p:cNvPr>
          <p:cNvSpPr/>
          <p:nvPr/>
        </p:nvSpPr>
        <p:spPr>
          <a:xfrm>
            <a:off x="7898212" y="3014715"/>
            <a:ext cx="424070" cy="503583"/>
          </a:xfrm>
          <a:prstGeom prst="strip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B073A1-1A9D-B5F6-F25F-232D4A51F38F}"/>
              </a:ext>
            </a:extLst>
          </p:cNvPr>
          <p:cNvSpPr txBox="1"/>
          <p:nvPr/>
        </p:nvSpPr>
        <p:spPr>
          <a:xfrm>
            <a:off x="2782957" y="584195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2170BB"/>
                </a:solidFill>
              </a:rPr>
              <a:t>Each tier adds investigation depth, not just a new pair of hands. Submit evidence, not confusion.</a:t>
            </a:r>
          </a:p>
        </p:txBody>
      </p:sp>
    </p:spTree>
    <p:extLst>
      <p:ext uri="{BB962C8B-B14F-4D97-AF65-F5344CB8AC3E}">
        <p14:creationId xmlns:p14="http://schemas.microsoft.com/office/powerpoint/2010/main" val="27900970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clipboard with a silver object on it&#10;&#10;AI-generated content may be incorrect.">
            <a:extLst>
              <a:ext uri="{FF2B5EF4-FFF2-40B4-BE49-F238E27FC236}">
                <a16:creationId xmlns:a16="http://schemas.microsoft.com/office/drawing/2014/main" id="{0E320FB8-B7E0-21C1-C9C9-545F799DB71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265" t="2781" r="6036" b="8231"/>
          <a:stretch>
            <a:fillRect/>
          </a:stretch>
        </p:blipFill>
        <p:spPr>
          <a:xfrm>
            <a:off x="609709" y="1019239"/>
            <a:ext cx="3557624" cy="53537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B5800D-80F0-3E95-3257-78DCFA7C3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Five Components of a Case Documentation Package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42D8D6-AFC1-A9C0-8BBC-1BA2A9F2038D}"/>
              </a:ext>
            </a:extLst>
          </p:cNvPr>
          <p:cNvSpPr txBox="1"/>
          <p:nvPr/>
        </p:nvSpPr>
        <p:spPr>
          <a:xfrm>
            <a:off x="909647" y="2439461"/>
            <a:ext cx="325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Device Profile: Model, serial number, firmware version, network topology diagram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68C2DC-087E-BDC7-64A6-3F52429D39FB}"/>
              </a:ext>
            </a:extLst>
          </p:cNvPr>
          <p:cNvSpPr txBox="1"/>
          <p:nvPr/>
        </p:nvSpPr>
        <p:spPr>
          <a:xfrm>
            <a:off x="909646" y="3372972"/>
            <a:ext cx="3012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/>
              <a:t>Reproduction Steps: Provide clear steps to reproduce the failure.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95DF97-10CA-9C02-C7B1-E40E1CFBB84F}"/>
              </a:ext>
            </a:extLst>
          </p:cNvPr>
          <p:cNvSpPr txBox="1"/>
          <p:nvPr/>
        </p:nvSpPr>
        <p:spPr>
          <a:xfrm>
            <a:off x="5014532" y="3239153"/>
            <a:ext cx="1493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/>
              <a:t>It’s broken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4A9BAF-56EA-1E86-91F2-1C72B3912EFC}"/>
              </a:ext>
            </a:extLst>
          </p:cNvPr>
          <p:cNvSpPr txBox="1"/>
          <p:nvPr/>
        </p:nvSpPr>
        <p:spPr>
          <a:xfrm>
            <a:off x="9056466" y="3146821"/>
            <a:ext cx="1757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/>
              <a:t>Here is the Evidence Data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27B52E-7CFF-9947-E5C5-FE3F8DE8A295}"/>
              </a:ext>
            </a:extLst>
          </p:cNvPr>
          <p:cNvSpPr/>
          <p:nvPr/>
        </p:nvSpPr>
        <p:spPr>
          <a:xfrm>
            <a:off x="4948279" y="2905807"/>
            <a:ext cx="1493520" cy="1062335"/>
          </a:xfrm>
          <a:prstGeom prst="rect">
            <a:avLst/>
          </a:prstGeom>
          <a:noFill/>
          <a:ln w="28575">
            <a:solidFill>
              <a:srgbClr val="E5762D"/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90E149-B0D9-0294-8E2A-E4BC44D194E2}"/>
              </a:ext>
            </a:extLst>
          </p:cNvPr>
          <p:cNvSpPr/>
          <p:nvPr/>
        </p:nvSpPr>
        <p:spPr>
          <a:xfrm>
            <a:off x="9086384" y="2905807"/>
            <a:ext cx="1648994" cy="106233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A2B5405-2FCA-1119-C347-811EAE2C82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7934" y="2782785"/>
            <a:ext cx="1688982" cy="118047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DA2ACC7-1512-A0B1-0709-4A1BAB2DC445}"/>
              </a:ext>
            </a:extLst>
          </p:cNvPr>
          <p:cNvSpPr txBox="1"/>
          <p:nvPr/>
        </p:nvSpPr>
        <p:spPr>
          <a:xfrm>
            <a:off x="909647" y="2937700"/>
            <a:ext cx="3012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>
              <a:defRPr sz="1200"/>
            </a:lvl1pPr>
          </a:lstStyle>
          <a:p>
            <a:r>
              <a:rPr lang="en-US" dirty="0"/>
              <a:t>Log Bundle: System log, event log, CLI output exported before restart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75C328F-16F7-6F51-A5DC-C9C162D4E7C2}"/>
              </a:ext>
            </a:extLst>
          </p:cNvPr>
          <p:cNvSpPr txBox="1"/>
          <p:nvPr/>
        </p:nvSpPr>
        <p:spPr>
          <a:xfrm>
            <a:off x="909646" y="3880804"/>
            <a:ext cx="3119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Evidence Record: Screenshots, port statistics, protocol captures, and inspection results.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039B8F6-A351-2C4E-F260-7A3D55F24742}"/>
              </a:ext>
            </a:extLst>
          </p:cNvPr>
          <p:cNvSpPr txBox="1"/>
          <p:nvPr/>
        </p:nvSpPr>
        <p:spPr>
          <a:xfrm>
            <a:off x="909646" y="4527135"/>
            <a:ext cx="31190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There is no room for I believe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FDDBB70-B1DE-729F-4021-577AEEF15C14}"/>
              </a:ext>
            </a:extLst>
          </p:cNvPr>
          <p:cNvSpPr/>
          <p:nvPr/>
        </p:nvSpPr>
        <p:spPr>
          <a:xfrm>
            <a:off x="826147" y="2516006"/>
            <a:ext cx="140494" cy="13335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B8B2B12-8003-595E-FC38-E69479FE937F}"/>
              </a:ext>
            </a:extLst>
          </p:cNvPr>
          <p:cNvSpPr/>
          <p:nvPr/>
        </p:nvSpPr>
        <p:spPr>
          <a:xfrm>
            <a:off x="826147" y="3009727"/>
            <a:ext cx="140494" cy="13335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448B76-49DA-EA57-8E89-948B18F17929}"/>
              </a:ext>
            </a:extLst>
          </p:cNvPr>
          <p:cNvSpPr/>
          <p:nvPr/>
        </p:nvSpPr>
        <p:spPr>
          <a:xfrm>
            <a:off x="826147" y="3440059"/>
            <a:ext cx="140494" cy="13335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D212996-A164-6C5D-9323-3A9E00409981}"/>
              </a:ext>
            </a:extLst>
          </p:cNvPr>
          <p:cNvSpPr/>
          <p:nvPr/>
        </p:nvSpPr>
        <p:spPr>
          <a:xfrm>
            <a:off x="826147" y="3958134"/>
            <a:ext cx="140494" cy="13335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83A0D46-4E5D-796E-7A98-D6DF14C7A8BF}"/>
              </a:ext>
            </a:extLst>
          </p:cNvPr>
          <p:cNvSpPr/>
          <p:nvPr/>
        </p:nvSpPr>
        <p:spPr>
          <a:xfrm>
            <a:off x="826147" y="4604465"/>
            <a:ext cx="140494" cy="13335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DCF6962-087A-AD21-3499-BA5ABDC9D5C7}"/>
              </a:ext>
            </a:extLst>
          </p:cNvPr>
          <p:cNvSpPr txBox="1"/>
          <p:nvPr/>
        </p:nvSpPr>
        <p:spPr>
          <a:xfrm>
            <a:off x="4873304" y="4426663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/>
              <a:t>It's broken: please advise."</a:t>
            </a:r>
            <a:r>
              <a:rPr lang="en-US" dirty="0"/>
              <a:t> ✅ </a:t>
            </a:r>
            <a:r>
              <a:rPr lang="en-US" i="1" dirty="0"/>
              <a:t>"Port flapping confirmed. CRC errors logged. SFP swap did not resolve. Fiber connector inspection shows contamination. </a:t>
            </a:r>
          </a:p>
          <a:p>
            <a:r>
              <a:rPr lang="en-US" i="1" dirty="0"/>
              <a:t>Hypothesis: physical layer degradation from installation without inspection. Reproduction: disconnect and reconnect fiber flapping recurs within 60 seconds.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281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2B4FA-4E28-B687-20A9-13963B80B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779" y="2704207"/>
            <a:ext cx="10898091" cy="1278196"/>
          </a:xfrm>
        </p:spPr>
        <p:txBody>
          <a:bodyPr>
            <a:normAutofit fontScale="90000"/>
          </a:bodyPr>
          <a:lstStyle/>
          <a:p>
            <a:r>
              <a:rPr lang="en-US" dirty="0"/>
              <a:t>Case Studies: Patterns You Will Recognize</a:t>
            </a:r>
          </a:p>
        </p:txBody>
      </p:sp>
    </p:spTree>
    <p:extLst>
      <p:ext uri="{BB962C8B-B14F-4D97-AF65-F5344CB8AC3E}">
        <p14:creationId xmlns:p14="http://schemas.microsoft.com/office/powerpoint/2010/main" val="903502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D3818-96BD-95F2-9637-23A4F09B3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Where Do You Start?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916583-0403-9370-65DC-00E29C52B3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1" y="1046922"/>
            <a:ext cx="11152885" cy="52873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A customer reports unstable communication after adding a new fiber uplink, and you receive the call. What is your first move?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DA4491D-AA3C-4477-7FAD-B687FDA0EB29}"/>
              </a:ext>
            </a:extLst>
          </p:cNvPr>
          <p:cNvGrpSpPr/>
          <p:nvPr/>
        </p:nvGrpSpPr>
        <p:grpSpPr>
          <a:xfrm>
            <a:off x="866745" y="2201769"/>
            <a:ext cx="9867515" cy="4132466"/>
            <a:chOff x="906502" y="2016542"/>
            <a:chExt cx="9867515" cy="4132466"/>
          </a:xfrm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0702BB18-6AE3-0D00-2B3D-7DF558EE6B9E}"/>
                </a:ext>
              </a:extLst>
            </p:cNvPr>
            <p:cNvSpPr/>
            <p:nvPr/>
          </p:nvSpPr>
          <p:spPr>
            <a:xfrm>
              <a:off x="906502" y="2016542"/>
              <a:ext cx="9867515" cy="4132466"/>
            </a:xfrm>
            <a:custGeom>
              <a:avLst/>
              <a:gdLst/>
              <a:ahLst/>
              <a:cxnLst/>
              <a:rect l="l" t="t" r="r" b="b"/>
              <a:pathLst>
                <a:path w="13487423" h="5926496">
                  <a:moveTo>
                    <a:pt x="0" y="0"/>
                  </a:moveTo>
                  <a:lnTo>
                    <a:pt x="13487424" y="0"/>
                  </a:lnTo>
                  <a:lnTo>
                    <a:pt x="13487424" y="5926495"/>
                  </a:lnTo>
                  <a:lnTo>
                    <a:pt x="0" y="592649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6995" t="-47085" r="-28571" b="-25112"/>
              </a:stretch>
            </a:blip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6C30E8B-3ED1-A306-D60E-7F8192F6B2C4}"/>
                </a:ext>
              </a:extLst>
            </p:cNvPr>
            <p:cNvSpPr txBox="1"/>
            <p:nvPr/>
          </p:nvSpPr>
          <p:spPr>
            <a:xfrm>
              <a:off x="1272208" y="2474892"/>
              <a:ext cx="2345635" cy="1631216"/>
            </a:xfrm>
            <a:prstGeom prst="rect">
              <a:avLst/>
            </a:prstGeom>
            <a:solidFill>
              <a:srgbClr val="F5F4F0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b="1" dirty="0"/>
                <a:t>CARD 01</a:t>
              </a:r>
            </a:p>
            <a:p>
              <a:pPr algn="l"/>
              <a:endParaRPr lang="en-US" dirty="0"/>
            </a:p>
            <a:p>
              <a:pPr algn="l"/>
              <a:r>
                <a:rPr lang="en-US" sz="3200" b="1" dirty="0"/>
                <a:t>Ask for logs</a:t>
              </a:r>
              <a:endParaRPr lang="en-US" b="1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07493D7-385D-4CC3-1AD7-C9AD95DD598A}"/>
                </a:ext>
              </a:extLst>
            </p:cNvPr>
            <p:cNvSpPr txBox="1"/>
            <p:nvPr/>
          </p:nvSpPr>
          <p:spPr>
            <a:xfrm>
              <a:off x="4667441" y="2451559"/>
              <a:ext cx="2345635" cy="1631216"/>
            </a:xfrm>
            <a:prstGeom prst="rect">
              <a:avLst/>
            </a:prstGeom>
            <a:solidFill>
              <a:srgbClr val="F5F4F0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b="1" dirty="0"/>
                <a:t>CARD 02</a:t>
              </a:r>
            </a:p>
            <a:p>
              <a:pPr algn="l"/>
              <a:endParaRPr lang="en-US" dirty="0"/>
            </a:p>
            <a:p>
              <a:pPr algn="l"/>
              <a:r>
                <a:rPr lang="en-US" sz="3200" b="1" dirty="0"/>
                <a:t>Ask what changed</a:t>
              </a:r>
              <a:endParaRPr lang="en-US" b="1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4471B4F-1CD7-0509-F56D-4440C6EC5737}"/>
                </a:ext>
              </a:extLst>
            </p:cNvPr>
            <p:cNvSpPr txBox="1"/>
            <p:nvPr/>
          </p:nvSpPr>
          <p:spPr>
            <a:xfrm>
              <a:off x="7951304" y="2474892"/>
              <a:ext cx="2457005" cy="1631216"/>
            </a:xfrm>
            <a:prstGeom prst="rect">
              <a:avLst/>
            </a:prstGeom>
            <a:solidFill>
              <a:srgbClr val="F5F4F0"/>
            </a:solidFill>
          </p:spPr>
          <p:txBody>
            <a:bodyPr wrap="square" rtlCol="0">
              <a:spAutoFit/>
            </a:bodyPr>
            <a:lstStyle/>
            <a:p>
              <a:pPr algn="l"/>
              <a:r>
                <a:rPr lang="en-US" b="1" dirty="0"/>
                <a:t>CARD 03</a:t>
              </a:r>
            </a:p>
            <a:p>
              <a:pPr algn="l"/>
              <a:endParaRPr lang="en-US" dirty="0"/>
            </a:p>
            <a:p>
              <a:pPr algn="l"/>
              <a:r>
                <a:rPr lang="en-US" sz="3100" b="1" dirty="0"/>
                <a:t>Replace the hardware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310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C5C63-4DFD-489E-A5AF-86AEFBA5E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Case Study II: The “Thermal” Reboot on IT Computing</a:t>
            </a:r>
          </a:p>
        </p:txBody>
      </p:sp>
      <p:sp>
        <p:nvSpPr>
          <p:cNvPr id="5" name="Freeform 23">
            <a:extLst>
              <a:ext uri="{FF2B5EF4-FFF2-40B4-BE49-F238E27FC236}">
                <a16:creationId xmlns:a16="http://schemas.microsoft.com/office/drawing/2014/main" id="{2336F016-9B6B-BBD1-E3F2-068D9824DDDF}"/>
              </a:ext>
            </a:extLst>
          </p:cNvPr>
          <p:cNvSpPr/>
          <p:nvPr/>
        </p:nvSpPr>
        <p:spPr>
          <a:xfrm>
            <a:off x="9008919" y="1271562"/>
            <a:ext cx="2777836" cy="1731412"/>
          </a:xfrm>
          <a:custGeom>
            <a:avLst/>
            <a:gdLst/>
            <a:ahLst/>
            <a:cxnLst/>
            <a:rect l="l" t="t" r="r" b="b"/>
            <a:pathLst>
              <a:path w="5421546" h="3654229">
                <a:moveTo>
                  <a:pt x="0" y="0"/>
                </a:moveTo>
                <a:lnTo>
                  <a:pt x="5421545" y="0"/>
                </a:lnTo>
                <a:lnTo>
                  <a:pt x="5421545" y="3654229"/>
                </a:lnTo>
                <a:lnTo>
                  <a:pt x="0" y="36542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15686" t="-32000" r="-21568" b="-147272"/>
            </a:stretch>
          </a:blipFill>
        </p:spPr>
        <p:txBody>
          <a:bodyPr/>
          <a:lstStyle/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F59620-441F-393D-9FE0-58855C5084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710" y="1678063"/>
            <a:ext cx="5735821" cy="4265537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5774D6F4-E5BA-36E5-41D4-0889DCA494D6}"/>
              </a:ext>
            </a:extLst>
          </p:cNvPr>
          <p:cNvSpPr txBox="1">
            <a:spLocks/>
          </p:cNvSpPr>
          <p:nvPr/>
        </p:nvSpPr>
        <p:spPr>
          <a:xfrm>
            <a:off x="8435275" y="3002974"/>
            <a:ext cx="3240000" cy="3331260"/>
          </a:xfrm>
          <a:prstGeom prst="rect">
            <a:avLst/>
          </a:prstGeom>
        </p:spPr>
        <p:txBody>
          <a:bodyPr/>
          <a:lstStyle>
            <a:lvl1pPr marL="342866" marR="0" indent="-342866" algn="l" defTabSz="914309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31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86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184" marR="0" indent="-285721" algn="l" defTabSz="914309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339" indent="-285721" algn="l" defTabSz="914309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C06E7F5-C896-7C3A-2645-C31CBE4B337D}"/>
              </a:ext>
            </a:extLst>
          </p:cNvPr>
          <p:cNvSpPr txBox="1">
            <a:spLocks/>
          </p:cNvSpPr>
          <p:nvPr/>
        </p:nvSpPr>
        <p:spPr>
          <a:xfrm>
            <a:off x="6470301" y="2867891"/>
            <a:ext cx="5204974" cy="3466344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866" marR="0" indent="-342866" algn="l" defTabSz="914309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31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86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184" marR="0" indent="-285721" algn="l" defTabSz="914309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339" indent="-285721" algn="l" defTabSz="914309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dirty="0">
                <a:solidFill>
                  <a:srgbClr val="1E5A7C"/>
                </a:solidFill>
              </a:rPr>
              <a:t>PROBLEM: </a:t>
            </a:r>
            <a:r>
              <a:rPr lang="en-US" dirty="0">
                <a:solidFill>
                  <a:srgbClr val="E5762D"/>
                </a:solidFill>
              </a:rPr>
              <a:t>Industrial computer </a:t>
            </a:r>
            <a:r>
              <a:rPr lang="en-US" dirty="0"/>
              <a:t>performs poor boots intermittently, Windows Event ID 41. 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n-US" dirty="0">
                <a:solidFill>
                  <a:srgbClr val="1E5A7C"/>
                </a:solidFill>
              </a:rPr>
              <a:t>THE TRAP</a:t>
            </a:r>
            <a:r>
              <a:rPr lang="en-US" dirty="0"/>
              <a:t>: </a:t>
            </a:r>
            <a:r>
              <a:rPr lang="en-US" dirty="0">
                <a:solidFill>
                  <a:srgbClr val="E5762D"/>
                </a:solidFill>
              </a:rPr>
              <a:t>Assuming OS corruption </a:t>
            </a:r>
            <a:r>
              <a:rPr lang="en-US" dirty="0"/>
              <a:t>or power supply instability. 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n-US" dirty="0">
                <a:solidFill>
                  <a:srgbClr val="1E5A7C"/>
                </a:solidFill>
              </a:rPr>
              <a:t>INVESTIGATION:</a:t>
            </a:r>
            <a:r>
              <a:rPr lang="en-US" dirty="0"/>
              <a:t> HW-sensor and performance monitoring showed temp spikes, Voltage was stable.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n-US" dirty="0">
                <a:solidFill>
                  <a:srgbClr val="1E5A7C"/>
                </a:solidFill>
              </a:rPr>
              <a:t>ROOT CAUSE:</a:t>
            </a:r>
            <a:r>
              <a:rPr lang="en-US" dirty="0"/>
              <a:t> </a:t>
            </a:r>
            <a:r>
              <a:rPr lang="en-US" dirty="0">
                <a:solidFill>
                  <a:srgbClr val="E5762D"/>
                </a:solidFill>
              </a:rPr>
              <a:t>Gradual Physical Failure. </a:t>
            </a:r>
            <a:r>
              <a:rPr lang="en-US" dirty="0"/>
              <a:t>Thermal grease degradation + vibration. 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en-US" dirty="0">
                <a:solidFill>
                  <a:srgbClr val="1E5A7C"/>
                </a:solidFill>
              </a:rPr>
              <a:t>PREVENTIVE ACTION:</a:t>
            </a:r>
            <a:r>
              <a:rPr lang="en-US" dirty="0"/>
              <a:t> </a:t>
            </a:r>
            <a:r>
              <a:rPr lang="en-US" dirty="0">
                <a:solidFill>
                  <a:srgbClr val="0C9660"/>
                </a:solidFill>
              </a:rPr>
              <a:t>3-year maintenance </a:t>
            </a:r>
            <a:r>
              <a:rPr lang="en-US" dirty="0"/>
              <a:t>cycle for thermal integrity. OT Rack Thermal management analysis.</a:t>
            </a:r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35B560-B5C5-BF6F-2738-C102A8D26F8F}"/>
              </a:ext>
            </a:extLst>
          </p:cNvPr>
          <p:cNvSpPr txBox="1"/>
          <p:nvPr/>
        </p:nvSpPr>
        <p:spPr>
          <a:xfrm>
            <a:off x="10557162" y="1194323"/>
            <a:ext cx="1302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Dried Thermal </a:t>
            </a:r>
          </a:p>
          <a:p>
            <a:pPr algn="ctr"/>
            <a:r>
              <a:rPr lang="en-US" sz="1200" b="1" dirty="0"/>
              <a:t>Paste</a:t>
            </a:r>
          </a:p>
        </p:txBody>
      </p:sp>
    </p:spTree>
    <p:extLst>
      <p:ext uri="{BB962C8B-B14F-4D97-AF65-F5344CB8AC3E}">
        <p14:creationId xmlns:p14="http://schemas.microsoft.com/office/powerpoint/2010/main" val="10592902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4153C-1DE2-0737-C816-A7B04A35E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B3238-8ADD-FF03-246B-304052C19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Case Study III: 	The over usage.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E177FB0F-7A65-6D7F-5FE0-4146F325740A}"/>
              </a:ext>
            </a:extLst>
          </p:cNvPr>
          <p:cNvSpPr txBox="1">
            <a:spLocks/>
          </p:cNvSpPr>
          <p:nvPr/>
        </p:nvSpPr>
        <p:spPr>
          <a:xfrm>
            <a:off x="8435275" y="3002974"/>
            <a:ext cx="3240000" cy="3331260"/>
          </a:xfrm>
          <a:prstGeom prst="rect">
            <a:avLst/>
          </a:prstGeom>
        </p:spPr>
        <p:txBody>
          <a:bodyPr/>
          <a:lstStyle>
            <a:lvl1pPr marL="342866" marR="0" indent="-342866" algn="l" defTabSz="914309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31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86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184" marR="0" indent="-285721" algn="l" defTabSz="914309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339" indent="-285721" algn="l" defTabSz="914309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A648395-D0D2-4540-B781-37C4558F1BB0}"/>
              </a:ext>
            </a:extLst>
          </p:cNvPr>
          <p:cNvSpPr txBox="1">
            <a:spLocks/>
          </p:cNvSpPr>
          <p:nvPr/>
        </p:nvSpPr>
        <p:spPr>
          <a:xfrm>
            <a:off x="6470300" y="792900"/>
            <a:ext cx="5416899" cy="5541334"/>
          </a:xfrm>
          <a:prstGeom prst="rect">
            <a:avLst/>
          </a:prstGeom>
        </p:spPr>
        <p:txBody>
          <a:bodyPr>
            <a:noAutofit/>
          </a:bodyPr>
          <a:lstStyle>
            <a:lvl1pPr marL="342866" marR="0" indent="-342866" algn="l" defTabSz="914309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31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86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184" marR="0" indent="-285721" algn="l" defTabSz="914309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339" indent="-285721" algn="l" defTabSz="914309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None/>
            </a:pPr>
            <a:r>
              <a:rPr lang="en-US" sz="1600" dirty="0">
                <a:solidFill>
                  <a:srgbClr val="1E5A7C"/>
                </a:solidFill>
              </a:rPr>
              <a:t>PROBLEM: 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1600" b="0" dirty="0"/>
              <a:t>UC-3100 series devices fail to boot after running customer scripts. Symptoms: kernel panic and lost partition tables, after some time these devices fail to boot.</a:t>
            </a:r>
            <a:endParaRPr lang="en-US" sz="1600" b="0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1600" dirty="0">
                <a:solidFill>
                  <a:srgbClr val="1E5A7C"/>
                </a:solidFill>
              </a:rPr>
              <a:t>THE TRAP</a:t>
            </a:r>
            <a:r>
              <a:rPr lang="en-US" sz="1600" dirty="0"/>
              <a:t>: 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1600" dirty="0">
                <a:solidFill>
                  <a:srgbClr val="E5762D"/>
                </a:solidFill>
              </a:rPr>
              <a:t>Assuming Filesystem corruption due to </a:t>
            </a:r>
            <a:r>
              <a:rPr lang="en-US" sz="1600" b="0" dirty="0"/>
              <a:t>scripts or used commands 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1600" dirty="0">
                <a:solidFill>
                  <a:srgbClr val="1E5A7C"/>
                </a:solidFill>
              </a:rPr>
              <a:t>INVESTIGATION:</a:t>
            </a:r>
            <a:r>
              <a:rPr lang="en-US" sz="1600" dirty="0"/>
              <a:t> 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1600" b="0" dirty="0"/>
              <a:t>eMMC log analysis with Storage Vendor revealed excessive read/write operations. 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1600" dirty="0">
                <a:solidFill>
                  <a:srgbClr val="1E5A7C"/>
                </a:solidFill>
              </a:rPr>
              <a:t>ROOT CAUSE:</a:t>
            </a:r>
            <a:r>
              <a:rPr lang="en-US" sz="1600" dirty="0"/>
              <a:t> 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1600" dirty="0">
                <a:solidFill>
                  <a:srgbClr val="E5762D"/>
                </a:solidFill>
              </a:rPr>
              <a:t>HW Spec for physical component. </a:t>
            </a:r>
            <a:r>
              <a:rPr lang="en-US" sz="1600" b="0" dirty="0"/>
              <a:t>eMMC failure was related to the MLC’s P/E cycle exhausted — 4.3K cycles recorded vs. 3K spec limit.</a:t>
            </a:r>
            <a:endParaRPr lang="en-US" sz="1600" b="0" dirty="0">
              <a:solidFill>
                <a:srgbClr val="E5762D"/>
              </a:solidFill>
            </a:endParaRP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1600" dirty="0">
                <a:solidFill>
                  <a:srgbClr val="0C9660"/>
                </a:solidFill>
              </a:rPr>
              <a:t>PREVENTIVE ACTION: </a:t>
            </a:r>
          </a:p>
          <a:p>
            <a:pPr marL="0" indent="0" algn="just">
              <a:spcBef>
                <a:spcPts val="300"/>
              </a:spcBef>
              <a:buNone/>
            </a:pPr>
            <a:r>
              <a:rPr lang="en-US" sz="1600" b="0" dirty="0"/>
              <a:t>5-year maintenance cycle for hardware. </a:t>
            </a:r>
            <a:r>
              <a:rPr lang="en-GB" sz="1600" b="0" dirty="0"/>
              <a:t>Replacing eMMC component</a:t>
            </a:r>
            <a:r>
              <a:rPr lang="en-US" sz="1600" b="0" dirty="0"/>
              <a:t>. Implement device health mechanism.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09AC5D-4AA9-D3B5-A0BA-FF8BC14803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710" y="1987811"/>
            <a:ext cx="3768687" cy="124195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FD84F86-C9C5-737C-47EB-E790645F6A2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2000"/>
          </a:blip>
          <a:stretch>
            <a:fillRect/>
          </a:stretch>
        </p:blipFill>
        <p:spPr>
          <a:xfrm rot="21191887">
            <a:off x="603287" y="3547134"/>
            <a:ext cx="5465510" cy="1786801"/>
          </a:xfrm>
          <a:prstGeom prst="rect">
            <a:avLst/>
          </a:prstGeom>
        </p:spPr>
      </p:pic>
      <p:pic>
        <p:nvPicPr>
          <p:cNvPr id="2050" name="Picture 2" descr="eMMC (embedded MultiMedia Card)">
            <a:extLst>
              <a:ext uri="{FF2B5EF4-FFF2-40B4-BE49-F238E27FC236}">
                <a16:creationId xmlns:a16="http://schemas.microsoft.com/office/drawing/2014/main" id="{7F8A73D0-EA4A-80ED-F452-B619ECF24C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850" y="1570016"/>
            <a:ext cx="169545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07356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368AA-7FBF-F021-E183-97651170D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Case Study IV:  Redundancy vs. Application Timeout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E709A2-4F73-DFCF-1AD5-7A5A8F602D6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48ECC5-64F3-87D4-22FA-18D655179C53}"/>
              </a:ext>
            </a:extLst>
          </p:cNvPr>
          <p:cNvSpPr txBox="1">
            <a:spLocks/>
          </p:cNvSpPr>
          <p:nvPr/>
        </p:nvSpPr>
        <p:spPr>
          <a:xfrm>
            <a:off x="6470301" y="1574154"/>
            <a:ext cx="5204974" cy="4760081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42866" marR="0" indent="-342866" algn="l" defTabSz="914309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31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86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184" marR="0" indent="-285721" algn="l" defTabSz="914309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339" indent="-285721" algn="l" defTabSz="914309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dirty="0">
                <a:solidFill>
                  <a:srgbClr val="1E5A7C"/>
                </a:solidFill>
              </a:rPr>
              <a:t>PROBLEM: </a:t>
            </a:r>
          </a:p>
          <a:p>
            <a:pPr marL="0" indent="0" algn="just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dirty="0">
                <a:solidFill>
                  <a:srgbClr val="E5762D"/>
                </a:solidFill>
              </a:rPr>
              <a:t>PLC Connection</a:t>
            </a:r>
            <a:r>
              <a:rPr lang="en-US" dirty="0"/>
              <a:t> </a:t>
            </a:r>
            <a:r>
              <a:rPr lang="en-US" b="0" dirty="0"/>
              <a:t>drops during switchover despite &lt;=20ms recovery. </a:t>
            </a:r>
          </a:p>
          <a:p>
            <a:pPr marL="0" indent="0" algn="just">
              <a:spcBef>
                <a:spcPts val="600"/>
              </a:spcBef>
              <a:buFont typeface="Arial" panose="020B0604020202020204" pitchFamily="34" charset="0"/>
              <a:buNone/>
            </a:pPr>
            <a:endParaRPr lang="en-US" sz="500" dirty="0">
              <a:solidFill>
                <a:srgbClr val="1E5A7C"/>
              </a:solidFill>
            </a:endParaRPr>
          </a:p>
          <a:p>
            <a:pPr marL="0" indent="0" algn="just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dirty="0">
                <a:solidFill>
                  <a:srgbClr val="1E5A7C"/>
                </a:solidFill>
              </a:rPr>
              <a:t>THE TRAP</a:t>
            </a:r>
            <a:r>
              <a:rPr lang="en-US" dirty="0"/>
              <a:t>: </a:t>
            </a:r>
          </a:p>
          <a:p>
            <a:pPr marL="0" indent="0" algn="just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dirty="0">
                <a:solidFill>
                  <a:srgbClr val="E5762D"/>
                </a:solidFill>
              </a:rPr>
              <a:t>Blaming the switch </a:t>
            </a:r>
            <a:r>
              <a:rPr lang="en-US" b="0" dirty="0"/>
              <a:t>for slow recovery.</a:t>
            </a:r>
          </a:p>
          <a:p>
            <a:pPr marL="0" indent="0" algn="just">
              <a:spcBef>
                <a:spcPts val="600"/>
              </a:spcBef>
              <a:buFont typeface="Arial" panose="020B0604020202020204" pitchFamily="34" charset="0"/>
              <a:buNone/>
            </a:pPr>
            <a:endParaRPr lang="en-US" sz="500" b="0" dirty="0"/>
          </a:p>
          <a:p>
            <a:pPr marL="0" indent="0" algn="just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dirty="0">
                <a:solidFill>
                  <a:srgbClr val="1E5A7C"/>
                </a:solidFill>
              </a:rPr>
              <a:t>INVESTIGATION:</a:t>
            </a:r>
            <a:r>
              <a:rPr lang="en-US" dirty="0"/>
              <a:t> </a:t>
            </a:r>
          </a:p>
          <a:p>
            <a:pPr marL="0" indent="0" algn="just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b="0" dirty="0"/>
              <a:t>Protocol analysis confirmed 20ms recovery. PLC config check showed 10ms tolerance.</a:t>
            </a:r>
          </a:p>
          <a:p>
            <a:pPr marL="0" indent="0" algn="just">
              <a:spcBef>
                <a:spcPts val="600"/>
              </a:spcBef>
              <a:buFont typeface="Arial" panose="020B0604020202020204" pitchFamily="34" charset="0"/>
              <a:buNone/>
            </a:pPr>
            <a:endParaRPr lang="en-US" sz="500" b="0" dirty="0"/>
          </a:p>
          <a:p>
            <a:pPr marL="0" indent="0" algn="just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dirty="0">
                <a:solidFill>
                  <a:srgbClr val="1E5A7C"/>
                </a:solidFill>
              </a:rPr>
              <a:t>ROOT CAUSE:</a:t>
            </a:r>
            <a:r>
              <a:rPr lang="en-US" dirty="0"/>
              <a:t> </a:t>
            </a:r>
          </a:p>
          <a:p>
            <a:pPr marL="0" indent="0" algn="just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dirty="0">
                <a:solidFill>
                  <a:srgbClr val="E5762D"/>
                </a:solidFill>
              </a:rPr>
              <a:t>PLC Application expectations are</a:t>
            </a:r>
            <a:r>
              <a:rPr lang="en-US" b="0" dirty="0"/>
              <a:t> tighter than hardware capabilities.</a:t>
            </a:r>
          </a:p>
          <a:p>
            <a:pPr marL="0" indent="0" algn="just">
              <a:spcBef>
                <a:spcPts val="600"/>
              </a:spcBef>
              <a:buFont typeface="Arial" panose="020B0604020202020204" pitchFamily="34" charset="0"/>
              <a:buNone/>
            </a:pPr>
            <a:endParaRPr lang="en-US" sz="600" b="0" dirty="0"/>
          </a:p>
          <a:p>
            <a:pPr marL="0" indent="0" algn="just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dirty="0">
                <a:solidFill>
                  <a:srgbClr val="0C9660"/>
                </a:solidFill>
              </a:rPr>
              <a:t>PREVENTIVE ACTION: </a:t>
            </a:r>
          </a:p>
          <a:p>
            <a:pPr marL="0" indent="0" algn="just">
              <a:spcBef>
                <a:spcPts val="300"/>
              </a:spcBef>
              <a:buFont typeface="Arial" panose="020B0604020202020204" pitchFamily="34" charset="0"/>
              <a:buNone/>
            </a:pPr>
            <a:r>
              <a:rPr lang="en-US" b="0" dirty="0"/>
              <a:t>Adjust the PLC watchdog to 50ms.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0997BED-9844-737E-E29E-6ECD520F1FCF}"/>
              </a:ext>
            </a:extLst>
          </p:cNvPr>
          <p:cNvSpPr/>
          <p:nvPr/>
        </p:nvSpPr>
        <p:spPr>
          <a:xfrm>
            <a:off x="623182" y="3017520"/>
            <a:ext cx="4989923" cy="401320"/>
          </a:xfrm>
          <a:prstGeom prst="roundRect">
            <a:avLst/>
          </a:prstGeom>
          <a:solidFill>
            <a:srgbClr val="11AE77"/>
          </a:solidFill>
          <a:ln cap="rnd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9D3263D-8C29-E291-8D57-77F0886CA7B1}"/>
              </a:ext>
            </a:extLst>
          </p:cNvPr>
          <p:cNvSpPr/>
          <p:nvPr/>
        </p:nvSpPr>
        <p:spPr>
          <a:xfrm>
            <a:off x="607383" y="4544350"/>
            <a:ext cx="2836857" cy="401320"/>
          </a:xfrm>
          <a:prstGeom prst="roundRect">
            <a:avLst/>
          </a:prstGeom>
          <a:solidFill>
            <a:srgbClr val="F56D23"/>
          </a:solidFill>
          <a:ln cap="rnd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F12A5F1D-9F2B-2B7C-CD61-95DF569483B9}"/>
              </a:ext>
            </a:extLst>
          </p:cNvPr>
          <p:cNvSpPr/>
          <p:nvPr/>
        </p:nvSpPr>
        <p:spPr>
          <a:xfrm rot="16200000">
            <a:off x="4450486" y="3756545"/>
            <a:ext cx="264160" cy="2114090"/>
          </a:xfrm>
          <a:prstGeom prst="leftBrace">
            <a:avLst/>
          </a:prstGeom>
          <a:ln w="19050">
            <a:solidFill>
              <a:srgbClr val="F56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B5861A-BA9A-3950-9009-95F5E69F24C0}"/>
              </a:ext>
            </a:extLst>
          </p:cNvPr>
          <p:cNvSpPr txBox="1"/>
          <p:nvPr/>
        </p:nvSpPr>
        <p:spPr>
          <a:xfrm>
            <a:off x="3856161" y="4844755"/>
            <a:ext cx="1556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>
                <a:solidFill>
                  <a:srgbClr val="F56D23"/>
                </a:solidFill>
              </a:rPr>
              <a:t>Failure Zone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8A8FD5-D57E-1AEB-3010-45F8E42DEE35}"/>
              </a:ext>
            </a:extLst>
          </p:cNvPr>
          <p:cNvSpPr txBox="1"/>
          <p:nvPr/>
        </p:nvSpPr>
        <p:spPr>
          <a:xfrm>
            <a:off x="596369" y="4911240"/>
            <a:ext cx="18800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PLC Watchdog Timer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9875A1-EE80-0855-DA84-1976926AE0CD}"/>
              </a:ext>
            </a:extLst>
          </p:cNvPr>
          <p:cNvSpPr txBox="1"/>
          <p:nvPr/>
        </p:nvSpPr>
        <p:spPr>
          <a:xfrm>
            <a:off x="5090871" y="2759561"/>
            <a:ext cx="622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20ms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2091DB-F36D-2C10-306C-74D82303D248}"/>
              </a:ext>
            </a:extLst>
          </p:cNvPr>
          <p:cNvSpPr txBox="1"/>
          <p:nvPr/>
        </p:nvSpPr>
        <p:spPr>
          <a:xfrm>
            <a:off x="2903235" y="4258372"/>
            <a:ext cx="622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10ms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258D8D-9F3C-6046-98D4-2F69BC9F5CCA}"/>
              </a:ext>
            </a:extLst>
          </p:cNvPr>
          <p:cNvSpPr txBox="1"/>
          <p:nvPr/>
        </p:nvSpPr>
        <p:spPr>
          <a:xfrm>
            <a:off x="576138" y="3381038"/>
            <a:ext cx="26947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/>
              <a:t>Network Recovery (Turbo Ring)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FED9A9D-6425-4158-D2A3-87BFC7877A24}"/>
              </a:ext>
            </a:extLst>
          </p:cNvPr>
          <p:cNvCxnSpPr/>
          <p:nvPr/>
        </p:nvCxnSpPr>
        <p:spPr>
          <a:xfrm>
            <a:off x="5639609" y="3190533"/>
            <a:ext cx="0" cy="1482240"/>
          </a:xfrm>
          <a:prstGeom prst="line">
            <a:avLst/>
          </a:prstGeom>
          <a:ln w="12700">
            <a:solidFill>
              <a:srgbClr val="F56D2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181D6F6-45AE-88FC-72DA-14B06A43417F}"/>
              </a:ext>
            </a:extLst>
          </p:cNvPr>
          <p:cNvCxnSpPr>
            <a:cxnSpLocks/>
          </p:cNvCxnSpPr>
          <p:nvPr/>
        </p:nvCxnSpPr>
        <p:spPr>
          <a:xfrm>
            <a:off x="596369" y="1470991"/>
            <a:ext cx="0" cy="420093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629BA7F-4813-4392-1C63-FD0B1A51D414}"/>
              </a:ext>
            </a:extLst>
          </p:cNvPr>
          <p:cNvCxnSpPr>
            <a:cxnSpLocks/>
          </p:cNvCxnSpPr>
          <p:nvPr/>
        </p:nvCxnSpPr>
        <p:spPr>
          <a:xfrm flipH="1">
            <a:off x="607383" y="5665303"/>
            <a:ext cx="4964388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63598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9AEAC2-5774-A743-583B-A45500EC4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91978F8-31D8-E1DB-D9B8-808B0F00436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>
            <a:off x="7361659" y="1705472"/>
            <a:ext cx="2585676" cy="9197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A29C0F1-6D90-7610-EA97-ACF7BAF8B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Case Study V: Bluescreens on Industrial Computer 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DCCE5295-3B19-A53D-9412-E7EEA00DB3B1}"/>
              </a:ext>
            </a:extLst>
          </p:cNvPr>
          <p:cNvSpPr txBox="1">
            <a:spLocks/>
          </p:cNvSpPr>
          <p:nvPr/>
        </p:nvSpPr>
        <p:spPr>
          <a:xfrm>
            <a:off x="8435275" y="3002974"/>
            <a:ext cx="3240000" cy="3331260"/>
          </a:xfrm>
          <a:prstGeom prst="rect">
            <a:avLst/>
          </a:prstGeom>
        </p:spPr>
        <p:txBody>
          <a:bodyPr/>
          <a:lstStyle>
            <a:lvl1pPr marL="342866" marR="0" indent="-342866" algn="l" defTabSz="914309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31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86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184" marR="0" indent="-285721" algn="l" defTabSz="914309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339" indent="-285721" algn="l" defTabSz="914309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95128F49-241C-4C67-6874-BE33A10CF056}"/>
              </a:ext>
            </a:extLst>
          </p:cNvPr>
          <p:cNvSpPr txBox="1">
            <a:spLocks/>
          </p:cNvSpPr>
          <p:nvPr/>
        </p:nvSpPr>
        <p:spPr>
          <a:xfrm>
            <a:off x="6470301" y="2867891"/>
            <a:ext cx="5204974" cy="3466344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342866" marR="0" indent="-342866" algn="l" defTabSz="914309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31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86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184" marR="0" indent="-285721" algn="l" defTabSz="914309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339" indent="-285721" algn="l" defTabSz="914309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>
                <a:solidFill>
                  <a:srgbClr val="1E5A7C"/>
                </a:solidFill>
              </a:rPr>
              <a:t>PROBLEM: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Random Blue Screens </a:t>
            </a:r>
            <a:r>
              <a:rPr lang="en-US" dirty="0"/>
              <a:t>1–3 times per day </a:t>
            </a:r>
            <a:r>
              <a:rPr lang="en-GB" dirty="0"/>
              <a:t>during “normal work”. Windows and Computer was just updated with latest Windows updates, drivers and firmware.</a:t>
            </a:r>
            <a:endParaRPr lang="en-US" dirty="0"/>
          </a:p>
          <a:p>
            <a:pPr marL="0" indent="0" algn="just">
              <a:buNone/>
            </a:pPr>
            <a:r>
              <a:rPr lang="en-US" dirty="0">
                <a:solidFill>
                  <a:srgbClr val="1E5A7C"/>
                </a:solidFill>
              </a:rPr>
              <a:t>THE TRAP</a:t>
            </a:r>
            <a:r>
              <a:rPr lang="en-US" dirty="0"/>
              <a:t>: </a:t>
            </a:r>
            <a:r>
              <a:rPr lang="en-US" dirty="0">
                <a:solidFill>
                  <a:schemeClr val="accent2"/>
                </a:solidFill>
              </a:rPr>
              <a:t>hardware vs. software/driver incompatibility </a:t>
            </a:r>
            <a:r>
              <a:rPr lang="en-US" dirty="0"/>
              <a:t>from the updates, or security agents.</a:t>
            </a:r>
          </a:p>
          <a:p>
            <a:pPr marL="0" indent="0" algn="just">
              <a:buNone/>
            </a:pPr>
            <a:r>
              <a:rPr lang="en-US" dirty="0">
                <a:solidFill>
                  <a:srgbClr val="1E5A7C"/>
                </a:solidFill>
              </a:rPr>
              <a:t>INVESTIGATION:</a:t>
            </a:r>
            <a:r>
              <a:rPr lang="en-US" dirty="0"/>
              <a:t> collect dumps and logs. Create a BSOD playbook. Debugging shows inconsistent </a:t>
            </a:r>
            <a:r>
              <a:rPr lang="en-US" dirty="0" err="1"/>
              <a:t>bugchecks</a:t>
            </a:r>
            <a:r>
              <a:rPr lang="en-US" dirty="0"/>
              <a:t> and signs of memory corruption.  Run MemTest86 </a:t>
            </a:r>
            <a:r>
              <a:rPr lang="en-US" dirty="0">
                <a:latin typeface="Segoe UI Symbol" panose="020B0502040204020203" pitchFamily="34" charset="0"/>
                <a:ea typeface="Segoe UI Symbol" panose="020B0502040204020203" pitchFamily="34" charset="0"/>
              </a:rPr>
              <a:t>⭢</a:t>
            </a:r>
            <a:r>
              <a:rPr lang="en-US" dirty="0"/>
              <a:t> isolate failing DIMM. </a:t>
            </a:r>
          </a:p>
          <a:p>
            <a:pPr marL="0" indent="0" algn="just">
              <a:buNone/>
            </a:pPr>
            <a:r>
              <a:rPr lang="en-US" dirty="0">
                <a:solidFill>
                  <a:srgbClr val="1E5A7C"/>
                </a:solidFill>
              </a:rPr>
              <a:t>ROOT CAUSE:</a:t>
            </a:r>
            <a:r>
              <a:rPr lang="en-US" dirty="0"/>
              <a:t> </a:t>
            </a:r>
            <a:r>
              <a:rPr lang="en-US" dirty="0">
                <a:solidFill>
                  <a:schemeClr val="accent2"/>
                </a:solidFill>
              </a:rPr>
              <a:t>intermittent RAM errors </a:t>
            </a:r>
            <a:r>
              <a:rPr lang="en-US" dirty="0"/>
              <a:t>from a defective or marginal DIMM. Memory corruption produced inconsistent </a:t>
            </a:r>
            <a:r>
              <a:rPr lang="en-US" dirty="0" err="1"/>
              <a:t>bugcheck</a:t>
            </a:r>
            <a:r>
              <a:rPr lang="en-US" dirty="0"/>
              <a:t> codes and made crash dumps blame unrelated drivers and core Windows modules.</a:t>
            </a:r>
          </a:p>
          <a:p>
            <a:pPr marL="0" indent="0" algn="just">
              <a:buNone/>
            </a:pPr>
            <a:r>
              <a:rPr lang="en-US" dirty="0">
                <a:solidFill>
                  <a:srgbClr val="1E5A7C"/>
                </a:solidFill>
              </a:rPr>
              <a:t>PREVENTIVE ACTION: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Use tested RAM</a:t>
            </a:r>
            <a:r>
              <a:rPr lang="en-US" dirty="0"/>
              <a:t>, </a:t>
            </a:r>
            <a:r>
              <a:rPr lang="en-US" dirty="0">
                <a:solidFill>
                  <a:srgbClr val="00B050"/>
                </a:solidFill>
              </a:rPr>
              <a:t>perform diagnostics </a:t>
            </a:r>
            <a:r>
              <a:rPr lang="en-US" dirty="0"/>
              <a:t>after upgrades. Record hardware- and software changes in an asset system.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8F33F93F-DAEF-D5BF-C003-065104604AC4}"/>
              </a:ext>
            </a:extLst>
          </p:cNvPr>
          <p:cNvSpPr txBox="1"/>
          <p:nvPr/>
        </p:nvSpPr>
        <p:spPr>
          <a:xfrm>
            <a:off x="657363" y="2358873"/>
            <a:ext cx="5204974" cy="297004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*******************************************************************************</a:t>
            </a:r>
            <a:endParaRPr lang="en-D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*                                                                             *</a:t>
            </a:r>
            <a:endParaRPr lang="en-D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*                        </a:t>
            </a:r>
            <a:r>
              <a:rPr lang="en-DE" sz="11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Bugcheck</a:t>
            </a:r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Analysis                                    *</a:t>
            </a:r>
            <a:endParaRPr lang="en-D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*                                                                             *</a:t>
            </a:r>
            <a:endParaRPr lang="en-D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*******************************************************************************</a:t>
            </a:r>
            <a:endParaRPr lang="en-D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D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DE" sz="11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DRIVER_IRQL_NOT_LESS_OR_EQUAL (d1)</a:t>
            </a:r>
            <a:endParaRPr lang="en-DE" sz="16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 attempt was made to access a pageable (or completely invalid) address at an</a:t>
            </a:r>
            <a:endParaRPr lang="en-D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interrupt request level (IRQL) that is too high.  This is usually</a:t>
            </a:r>
            <a:endParaRPr lang="en-D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caused by drivers using improper addresses.</a:t>
            </a:r>
            <a:endParaRPr lang="en-D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If kernel debugger is available get stack backtrace.</a:t>
            </a:r>
            <a:endParaRPr lang="en-D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Arguments:</a:t>
            </a:r>
            <a:endParaRPr lang="en-D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Arg1: 0000000000000010, memory referenced</a:t>
            </a:r>
            <a:endParaRPr lang="en-D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Arg2: 0000000000000002, IRQL</a:t>
            </a:r>
            <a:endParaRPr lang="en-D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Arg3: 0000000000000000, value 0 = read operation, 1 = write operation</a:t>
            </a:r>
            <a:endParaRPr lang="en-D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Arg4: fffff806401c4404, address which referenced memory</a:t>
            </a:r>
            <a:endParaRPr lang="en-D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DE" sz="11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DE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EF30B5-E62A-63D4-F5BB-34B1D2E696E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7000"/>
          </a:blip>
          <a:stretch>
            <a:fillRect/>
          </a:stretch>
        </p:blipFill>
        <p:spPr>
          <a:xfrm>
            <a:off x="5056450" y="1163661"/>
            <a:ext cx="2585676" cy="10520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24541DB-BD03-7A46-227B-5426B5DA9B75}"/>
              </a:ext>
            </a:extLst>
          </p:cNvPr>
          <p:cNvSpPr txBox="1"/>
          <p:nvPr/>
        </p:nvSpPr>
        <p:spPr>
          <a:xfrm>
            <a:off x="516710" y="5232674"/>
            <a:ext cx="544676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56D23"/>
                </a:solidFill>
              </a:rPr>
              <a:t>💡 </a:t>
            </a:r>
            <a:r>
              <a:rPr lang="en-US" i="1" dirty="0">
                <a:solidFill>
                  <a:srgbClr val="F56D23"/>
                </a:solidFill>
              </a:rPr>
              <a:t>This Windows dump blamed the driver. The actual cause was the DIMM. This is why evidence interrogation matters more than symptom reading.</a:t>
            </a:r>
            <a:endParaRPr lang="en-US" dirty="0">
              <a:solidFill>
                <a:srgbClr val="F56D2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A1E1D8-B20C-595B-B22C-85EFED8EC636}"/>
              </a:ext>
            </a:extLst>
          </p:cNvPr>
          <p:cNvSpPr/>
          <p:nvPr/>
        </p:nvSpPr>
        <p:spPr>
          <a:xfrm>
            <a:off x="516710" y="2358872"/>
            <a:ext cx="5446768" cy="3797131"/>
          </a:xfrm>
          <a:prstGeom prst="rect">
            <a:avLst/>
          </a:prstGeom>
          <a:noFill/>
          <a:ln>
            <a:solidFill>
              <a:srgbClr val="F56D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96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837DF-4790-146A-D25C-364AABF8E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Before You Submit a Case — Run This Check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C5BD894-938F-68B5-0825-92FCC6AADA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Self-assessment checklist: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b="0" dirty="0"/>
              <a:t>Analyzed — Do I have a clear problem statement (not just a symptom)?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b="0" dirty="0"/>
              <a:t>Classified — Have I assessed business impact and urgency?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b="0" dirty="0"/>
              <a:t>Separated — Have I separated facts from assumptions?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b="0" dirty="0"/>
              <a:t>Collected — Have I applied the 5 Ps and preserved volatile data?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b="0" dirty="0"/>
              <a:t>Reproduced — Can I trigger the failure on demand (or explain why not)?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b="0" dirty="0"/>
              <a:t>Hypothesized — Do I have an evidence-based hypothesis?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AC9D8A-F49E-9408-9F5F-757CCD2A24B0}"/>
              </a:ext>
            </a:extLst>
          </p:cNvPr>
          <p:cNvSpPr txBox="1"/>
          <p:nvPr/>
        </p:nvSpPr>
        <p:spPr>
          <a:xfrm>
            <a:off x="3031831" y="5286895"/>
            <a:ext cx="49327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If you cannot check all six boxes, your case documentation is not ready. Go back one step.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14F9830-523E-425F-5E4B-2C1FE9FA0B58}"/>
              </a:ext>
            </a:extLst>
          </p:cNvPr>
          <p:cNvGrpSpPr/>
          <p:nvPr/>
        </p:nvGrpSpPr>
        <p:grpSpPr>
          <a:xfrm>
            <a:off x="2804225" y="5072179"/>
            <a:ext cx="5292854" cy="1103334"/>
            <a:chOff x="2671703" y="4952909"/>
            <a:chExt cx="5745893" cy="1272746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1DA264EE-8C43-4A01-45C0-69FD889C9D76}"/>
                </a:ext>
              </a:extLst>
            </p:cNvPr>
            <p:cNvSpPr/>
            <p:nvPr/>
          </p:nvSpPr>
          <p:spPr>
            <a:xfrm>
              <a:off x="2770558" y="5046744"/>
              <a:ext cx="5533851" cy="1090097"/>
            </a:xfrm>
            <a:prstGeom prst="roundRect">
              <a:avLst/>
            </a:prstGeom>
            <a:noFill/>
            <a:ln w="38100">
              <a:solidFill>
                <a:srgbClr val="FD671F"/>
              </a:solidFill>
            </a:ln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C40C55E1-178B-FCF5-DE1C-89EFD7C482B5}"/>
                </a:ext>
              </a:extLst>
            </p:cNvPr>
            <p:cNvSpPr/>
            <p:nvPr/>
          </p:nvSpPr>
          <p:spPr>
            <a:xfrm>
              <a:off x="2671703" y="4952909"/>
              <a:ext cx="5745893" cy="1272746"/>
            </a:xfrm>
            <a:prstGeom prst="roundRect">
              <a:avLst/>
            </a:prstGeom>
            <a:noFill/>
            <a:ln w="38100">
              <a:solidFill>
                <a:srgbClr val="FD671F"/>
              </a:solidFill>
              <a:prstDash val="sysDash"/>
            </a:ln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61092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171C6-3ABF-F1EE-AE8A-E74B2DA64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7E6E9-9AFB-F0BB-A9D8-894086FB7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Tabletop Game</a:t>
            </a:r>
            <a:br>
              <a:rPr lang="en-US" sz="2400" dirty="0"/>
            </a:br>
            <a:r>
              <a:rPr lang="en-US" sz="2400" dirty="0"/>
              <a:t>Apply the framework. Work as a team. Document before you act</a:t>
            </a:r>
          </a:p>
        </p:txBody>
      </p:sp>
    </p:spTree>
    <p:extLst>
      <p:ext uri="{BB962C8B-B14F-4D97-AF65-F5344CB8AC3E}">
        <p14:creationId xmlns:p14="http://schemas.microsoft.com/office/powerpoint/2010/main" val="27693356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5A9A4-6D74-63E7-FC10-617D2186E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00011-8ACF-8C44-0B8B-E089C3A8F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Now It’s Your Turn - Why a Tabletop Game?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4D0FA-1F8D-4379-E49F-522798CF19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Our MTC training explains how our technology works; this game trains how to apply it.</a:t>
            </a:r>
            <a:endParaRPr lang="en-US" altLang="en-US" b="0" dirty="0"/>
          </a:p>
          <a:p>
            <a:r>
              <a:rPr lang="en-US" b="0" dirty="0"/>
              <a:t>Simulates real post-sales support situations</a:t>
            </a:r>
          </a:p>
          <a:p>
            <a:r>
              <a:rPr lang="en-US" b="0" dirty="0"/>
              <a:t>Uses a real, anonymized customer case</a:t>
            </a:r>
          </a:p>
          <a:p>
            <a:r>
              <a:rPr lang="en-US" b="0" dirty="0"/>
              <a:t>Encourages discussion, decision-making, and teamwork</a:t>
            </a:r>
          </a:p>
          <a:p>
            <a:r>
              <a:rPr lang="en-US" b="0" dirty="0"/>
              <a:t>Creates a safe environment to make mistakes and learn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049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5F700E-5280-5A25-EC7E-17E97D412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D073C-3BF8-4106-D498-1CD981422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Tabletop Core Objective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8C86C8-C7AB-D46D-8D77-EF4A2FEC32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Primary Objective</a:t>
            </a:r>
          </a:p>
          <a:p>
            <a:pPr marL="0" indent="0">
              <a:buNone/>
            </a:pPr>
            <a:r>
              <a:rPr lang="en-US" b="0" dirty="0"/>
              <a:t>Train distributor engineers to apply the correct troubleshooting mindset, not just find a technical fix</a:t>
            </a:r>
          </a:p>
          <a:p>
            <a:pPr marL="0" indent="0">
              <a:buNone/>
            </a:pPr>
            <a:r>
              <a:rPr lang="en-US" dirty="0"/>
              <a:t>Focus Areas</a:t>
            </a:r>
          </a:p>
          <a:p>
            <a:r>
              <a:rPr lang="en-US" b="0" dirty="0"/>
              <a:t>Asking the right questions</a:t>
            </a:r>
          </a:p>
          <a:p>
            <a:r>
              <a:rPr lang="en-US" b="0" dirty="0"/>
              <a:t>Structuring troubleshooting steps</a:t>
            </a:r>
          </a:p>
          <a:p>
            <a:r>
              <a:rPr lang="en-US" b="0" dirty="0"/>
              <a:t>Correctly identifying Type 0 vs Type 1 cases</a:t>
            </a:r>
          </a:p>
          <a:p>
            <a:r>
              <a:rPr lang="en-US" b="0" dirty="0"/>
              <a:t>Choosing the right actions and escalation path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1076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7AB1F-D4B3-05A1-1769-991BB31B5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0F8D5-DD78-AB85-7AF1-2A3516D1C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Tabletop Game Concept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6E88D-2738-C4B6-3C78-BB605B77B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1534161"/>
            <a:ext cx="7199350" cy="480007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dirty="0"/>
              <a:t>How It Works</a:t>
            </a:r>
          </a:p>
          <a:p>
            <a:r>
              <a:rPr lang="en-US" dirty="0"/>
              <a:t>Each table</a:t>
            </a:r>
          </a:p>
          <a:p>
            <a:pPr lvl="1"/>
            <a:r>
              <a:rPr lang="en-US" dirty="0"/>
              <a:t>2 teams </a:t>
            </a:r>
          </a:p>
          <a:p>
            <a:pPr lvl="1"/>
            <a:r>
              <a:rPr lang="en-US" dirty="0"/>
              <a:t>2 participants per team each</a:t>
            </a:r>
          </a:p>
          <a:p>
            <a:pPr lvl="1"/>
            <a:r>
              <a:rPr lang="en-US" dirty="0"/>
              <a:t>Teams collaborate towards a shared resolution</a:t>
            </a:r>
          </a:p>
          <a:p>
            <a:r>
              <a:rPr lang="en-US" dirty="0"/>
              <a:t>Roles</a:t>
            </a:r>
          </a:p>
          <a:p>
            <a:pPr lvl="1"/>
            <a:r>
              <a:rPr lang="en-US" dirty="0"/>
              <a:t>Presenters act as the Customer Owner and Moxa Technical Support</a:t>
            </a:r>
          </a:p>
          <a:p>
            <a:pPr lvl="1"/>
            <a:r>
              <a:rPr lang="en-US" dirty="0"/>
              <a:t>Table Coach acts as the Customer Maintenance Engineer with basic network knowledge.</a:t>
            </a:r>
          </a:p>
          <a:p>
            <a:pPr lvl="1"/>
            <a:r>
              <a:rPr lang="en-US" dirty="0"/>
              <a:t>Participants act as Technical Support Engineers</a:t>
            </a:r>
          </a:p>
          <a:p>
            <a:r>
              <a:rPr lang="en-US" dirty="0"/>
              <a:t>Only basic information is provided initially, just enough context to prepare, without revealing details that would give away the answer or bypass their troubleshooting process.</a:t>
            </a:r>
            <a:endParaRPr lang="en-US" b="0" dirty="0"/>
          </a:p>
          <a:p>
            <a:r>
              <a:rPr lang="en-US" dirty="0"/>
              <a:t>Additional information is revealed progressively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98A899F-9120-5258-B638-4031C8468BC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435275" y="1534160"/>
            <a:ext cx="3240000" cy="4800074"/>
          </a:xfrm>
        </p:spPr>
        <p:txBody>
          <a:bodyPr/>
          <a:lstStyle/>
          <a:p>
            <a:r>
              <a:rPr lang="en-US" dirty="0"/>
              <a:t>Teams must continuously decide:</a:t>
            </a:r>
          </a:p>
          <a:p>
            <a:pPr lvl="1"/>
            <a:r>
              <a:rPr lang="en-US" dirty="0"/>
              <a:t>What to ask</a:t>
            </a:r>
          </a:p>
          <a:p>
            <a:pPr lvl="1"/>
            <a:r>
              <a:rPr lang="en-US" dirty="0"/>
              <a:t>What to check</a:t>
            </a:r>
          </a:p>
          <a:p>
            <a:pPr lvl="1"/>
            <a:r>
              <a:rPr lang="en-US" dirty="0"/>
              <a:t>What to do next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5143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CCCE3-409B-06A4-C090-33E966103F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548EE-9B05-EF56-432F-FD49E062D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Game Realism by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9F4E0F-ACD3-8290-37AA-DDBFEDDF6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Key Design Principles</a:t>
            </a:r>
          </a:p>
          <a:p>
            <a:r>
              <a:rPr lang="en-US" dirty="0"/>
              <a:t>Incomplete basic information (just like real cases)</a:t>
            </a:r>
          </a:p>
          <a:p>
            <a:r>
              <a:rPr lang="en-US" dirty="0"/>
              <a:t>Self-brainstorming and then a decision.</a:t>
            </a:r>
          </a:p>
          <a:p>
            <a:r>
              <a:rPr lang="en-US" dirty="0"/>
              <a:t>Process and mindset matter more than speed</a:t>
            </a:r>
          </a:p>
          <a:p>
            <a:r>
              <a:rPr lang="en-US" dirty="0"/>
              <a:t>Additional information is revealed progressively</a:t>
            </a:r>
          </a:p>
          <a:p>
            <a:r>
              <a:rPr lang="en-US" dirty="0"/>
              <a:t>Goal</a:t>
            </a:r>
          </a:p>
          <a:p>
            <a:pPr lvl="1"/>
            <a:r>
              <a:rPr lang="en-US" dirty="0"/>
              <a:t>Prevent guesswork; expectations should be fact-based.</a:t>
            </a:r>
          </a:p>
          <a:p>
            <a:pPr lvl="1"/>
            <a:r>
              <a:rPr lang="en-US" dirty="0"/>
              <a:t>Reinforce structured troubleshooting</a:t>
            </a:r>
          </a:p>
        </p:txBody>
      </p:sp>
    </p:spTree>
    <p:extLst>
      <p:ext uri="{BB962C8B-B14F-4D97-AF65-F5344CB8AC3E}">
        <p14:creationId xmlns:p14="http://schemas.microsoft.com/office/powerpoint/2010/main" val="2386381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57715-EFAF-06CF-0544-C19547E0A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10" y="417523"/>
            <a:ext cx="11472090" cy="777116"/>
          </a:xfrm>
        </p:spPr>
        <p:txBody>
          <a:bodyPr>
            <a:normAutofit/>
          </a:bodyPr>
          <a:lstStyle/>
          <a:p>
            <a:r>
              <a:rPr lang="en-US" sz="3000" dirty="0"/>
              <a:t>Reactive Instincts are the Enemy of Resolution</a:t>
            </a:r>
          </a:p>
        </p:txBody>
      </p:sp>
      <p:sp>
        <p:nvSpPr>
          <p:cNvPr id="6" name="Freeform 4">
            <a:extLst>
              <a:ext uri="{FF2B5EF4-FFF2-40B4-BE49-F238E27FC236}">
                <a16:creationId xmlns:a16="http://schemas.microsoft.com/office/drawing/2014/main" id="{8E4FCE65-A89C-3556-A6EA-F5FAA0655453}"/>
              </a:ext>
            </a:extLst>
          </p:cNvPr>
          <p:cNvSpPr/>
          <p:nvPr/>
        </p:nvSpPr>
        <p:spPr>
          <a:xfrm>
            <a:off x="782320" y="1673611"/>
            <a:ext cx="10627359" cy="4015990"/>
          </a:xfrm>
          <a:custGeom>
            <a:avLst/>
            <a:gdLst/>
            <a:ahLst/>
            <a:cxnLst/>
            <a:rect l="l" t="t" r="r" b="b"/>
            <a:pathLst>
              <a:path w="15108572" h="5913207">
                <a:moveTo>
                  <a:pt x="0" y="0"/>
                </a:moveTo>
                <a:lnTo>
                  <a:pt x="15108572" y="0"/>
                </a:lnTo>
                <a:lnTo>
                  <a:pt x="15108572" y="5913208"/>
                </a:lnTo>
                <a:lnTo>
                  <a:pt x="0" y="5913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554" t="-44494" r="-10466" b="-28089"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AA3FC8-DE9E-1EC0-FC9E-FABBD24D01F6}"/>
              </a:ext>
            </a:extLst>
          </p:cNvPr>
          <p:cNvSpPr txBox="1"/>
          <p:nvPr/>
        </p:nvSpPr>
        <p:spPr>
          <a:xfrm>
            <a:off x="2703442" y="1494137"/>
            <a:ext cx="3392557" cy="646986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/>
              <a:t>Let’s participate in a remote access with the customer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F8D07A-3DB7-7AB2-EEF6-0301E01825E7}"/>
              </a:ext>
            </a:extLst>
          </p:cNvPr>
          <p:cNvSpPr txBox="1"/>
          <p:nvPr/>
        </p:nvSpPr>
        <p:spPr>
          <a:xfrm>
            <a:off x="4035286" y="4537403"/>
            <a:ext cx="2060713" cy="646986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/>
              <a:t>Escalate the case immediately</a:t>
            </a:r>
          </a:p>
        </p:txBody>
      </p:sp>
    </p:spTree>
    <p:extLst>
      <p:ext uri="{BB962C8B-B14F-4D97-AF65-F5344CB8AC3E}">
        <p14:creationId xmlns:p14="http://schemas.microsoft.com/office/powerpoint/2010/main" val="27664597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DC448B-8E1D-4A65-FA6B-3BFA9477E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33666-EA65-BEDA-699A-091018131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Outcomes and Business 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F2C49-C608-FEF5-1FDF-C1CF69697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By the end of the session, participants will:</a:t>
            </a:r>
          </a:p>
          <a:p>
            <a:r>
              <a:rPr lang="en-US" b="0" dirty="0"/>
              <a:t>Understand how to approach Type 0 and Type 1 cases</a:t>
            </a:r>
          </a:p>
          <a:p>
            <a:r>
              <a:rPr lang="en-US" b="0" dirty="0"/>
              <a:t>Apply a structured troubleshooting methodology</a:t>
            </a:r>
          </a:p>
          <a:p>
            <a:r>
              <a:rPr lang="en-US" b="0" dirty="0"/>
              <a:t>Communicate more effectively with customers</a:t>
            </a:r>
          </a:p>
          <a:p>
            <a:r>
              <a:rPr lang="en-US" b="0" dirty="0"/>
              <a:t>Handle cases more efficiently and independently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051A6C-E193-C4C1-1C6C-1FF0E3BD11A2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For Distributors</a:t>
            </a:r>
          </a:p>
          <a:p>
            <a:r>
              <a:rPr lang="en-US" b="0" dirty="0"/>
              <a:t>Clear expectations</a:t>
            </a:r>
          </a:p>
          <a:p>
            <a:r>
              <a:rPr lang="en-US" b="0" dirty="0"/>
              <a:t>Faster onboarding</a:t>
            </a:r>
          </a:p>
          <a:p>
            <a:r>
              <a:rPr lang="en-US" b="0" dirty="0"/>
              <a:t>Increased confidence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For Internal Support</a:t>
            </a:r>
          </a:p>
          <a:p>
            <a:r>
              <a:rPr lang="en-US" b="0" dirty="0"/>
              <a:t>Better case quality</a:t>
            </a:r>
          </a:p>
          <a:p>
            <a:r>
              <a:rPr lang="en-US" b="0" dirty="0"/>
              <a:t>Reduced unnecessary escalation</a:t>
            </a:r>
          </a:p>
          <a:p>
            <a:r>
              <a:rPr lang="en-US" b="0" dirty="0"/>
              <a:t>Faster resolution times</a:t>
            </a:r>
          </a:p>
          <a:p>
            <a:r>
              <a:rPr lang="en-US" b="0" dirty="0"/>
              <a:t>For Customers</a:t>
            </a:r>
          </a:p>
          <a:p>
            <a:r>
              <a:rPr lang="en-US" b="0" dirty="0"/>
              <a:t>More consistent and professional support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0574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C9E2A-3AC5-A035-32E3-C83C16395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15542069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75A82-2906-26EB-BE2C-E66FCE2DE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The Customer Incident:</a:t>
            </a: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A248159F-CC2B-1835-A897-CB23CBA635AD}"/>
              </a:ext>
            </a:extLst>
          </p:cNvPr>
          <p:cNvSpPr/>
          <p:nvPr/>
        </p:nvSpPr>
        <p:spPr>
          <a:xfrm>
            <a:off x="516642" y="1571105"/>
            <a:ext cx="11251290" cy="4339365"/>
          </a:xfrm>
          <a:custGeom>
            <a:avLst/>
            <a:gdLst/>
            <a:ahLst/>
            <a:cxnLst/>
            <a:rect l="l" t="t" r="r" b="b"/>
            <a:pathLst>
              <a:path w="15600232" h="5820191">
                <a:moveTo>
                  <a:pt x="0" y="0"/>
                </a:moveTo>
                <a:lnTo>
                  <a:pt x="15600232" y="0"/>
                </a:lnTo>
                <a:lnTo>
                  <a:pt x="15600232" y="5820191"/>
                </a:lnTo>
                <a:lnTo>
                  <a:pt x="0" y="582019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9369" t="-25799" r="-7836" b="-4954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6C4C0C-58E4-F0A4-40B9-E289101A91B5}"/>
              </a:ext>
            </a:extLst>
          </p:cNvPr>
          <p:cNvSpPr txBox="1"/>
          <p:nvPr/>
        </p:nvSpPr>
        <p:spPr>
          <a:xfrm>
            <a:off x="1152939" y="1736034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b="1" dirty="0"/>
              <a:t>5:30 PM</a:t>
            </a:r>
          </a:p>
        </p:txBody>
      </p:sp>
    </p:spTree>
    <p:extLst>
      <p:ext uri="{BB962C8B-B14F-4D97-AF65-F5344CB8AC3E}">
        <p14:creationId xmlns:p14="http://schemas.microsoft.com/office/powerpoint/2010/main" val="38559590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56961-AA42-9059-5C73-A08E937AE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The Customer Incident: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83FBF8-1473-1D7C-4BA9-8F03FCFE51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2743204"/>
            <a:ext cx="3240000" cy="2095002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QUESTION 01</a:t>
            </a:r>
          </a:p>
          <a:p>
            <a:pPr marL="0" indent="0">
              <a:buNone/>
            </a:pPr>
            <a:r>
              <a:rPr lang="en-US" sz="2200" b="0" dirty="0"/>
              <a:t>What is missing from this report?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C7B795-0742-ED26-B57F-10E505149F4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435275" y="2743202"/>
            <a:ext cx="3240000" cy="209500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QUESTION 03</a:t>
            </a:r>
          </a:p>
          <a:p>
            <a:pPr marL="0" indent="0">
              <a:buNone/>
            </a:pPr>
            <a:r>
              <a:rPr lang="en-US" sz="2200" b="0" dirty="0"/>
              <a:t>Is this information sufficient to open and validate a support case?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055708-DE91-3AB0-9B2C-B5009E662E3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475992" y="2743204"/>
            <a:ext cx="3240000" cy="2095002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QUESTION 02</a:t>
            </a:r>
          </a:p>
          <a:p>
            <a:pPr marL="0" indent="0">
              <a:buNone/>
            </a:pPr>
            <a:r>
              <a:rPr lang="en-US" sz="2200" b="0" dirty="0"/>
              <a:t>What is your immediate next step?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964C9B-EE53-62BD-B009-87A005ABB7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42" y="1696061"/>
            <a:ext cx="655377" cy="67823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B8F198-D46C-B8D8-F3CB-7EFBBFB2EF16}"/>
              </a:ext>
            </a:extLst>
          </p:cNvPr>
          <p:cNvSpPr txBox="1"/>
          <p:nvPr/>
        </p:nvSpPr>
        <p:spPr>
          <a:xfrm>
            <a:off x="1172019" y="1696061"/>
            <a:ext cx="100463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/>
              <a:t>Many of our industrial devices randomly become unreachable, causing loss of communication in </a:t>
            </a:r>
          </a:p>
          <a:p>
            <a:pPr algn="l"/>
            <a:r>
              <a:rPr lang="en-US" dirty="0"/>
              <a:t>the automation system. Rebooting the units usually restores operation, but the issue keeps </a:t>
            </a:r>
          </a:p>
          <a:p>
            <a:pPr algn="l"/>
            <a:r>
              <a:rPr lang="en-US" dirty="0"/>
              <a:t>coming back.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43DF7BB-931E-56B7-5583-5166921547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992" y="162802"/>
            <a:ext cx="4299835" cy="156985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325CC79-30CB-3029-D393-B8B28E669362}"/>
              </a:ext>
            </a:extLst>
          </p:cNvPr>
          <p:cNvSpPr txBox="1"/>
          <p:nvPr/>
        </p:nvSpPr>
        <p:spPr>
          <a:xfrm rot="425803">
            <a:off x="7677232" y="634224"/>
            <a:ext cx="43773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CONNECTION LOST, CUSTOMER HANG UP CALL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THIS IS ALL THE INFORMATION YOU HAVE.</a:t>
            </a:r>
          </a:p>
          <a:p>
            <a:pPr algn="ctr"/>
            <a:endParaRPr lang="en-US" sz="1400" dirty="0">
              <a:solidFill>
                <a:schemeClr val="bg1"/>
              </a:solidFill>
            </a:endParaRP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CASE ID: 2026-X77-TTS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D590DC-73A4-F47B-CB50-F5A612E311F2}"/>
              </a:ext>
            </a:extLst>
          </p:cNvPr>
          <p:cNvSpPr txBox="1"/>
          <p:nvPr/>
        </p:nvSpPr>
        <p:spPr>
          <a:xfrm>
            <a:off x="2043876" y="6122501"/>
            <a:ext cx="7537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b="1" dirty="0">
                <a:solidFill>
                  <a:srgbClr val="FF0000"/>
                </a:solidFill>
              </a:rPr>
              <a:t>Stop. You Have 5 minutes. Identify every gap using the Framework.</a:t>
            </a:r>
          </a:p>
        </p:txBody>
      </p:sp>
    </p:spTree>
    <p:extLst>
      <p:ext uri="{BB962C8B-B14F-4D97-AF65-F5344CB8AC3E}">
        <p14:creationId xmlns:p14="http://schemas.microsoft.com/office/powerpoint/2010/main" val="13275423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8435B-55EB-98A0-542C-C7F71C7E7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6BFF3-3D3B-36A5-8163-B39C015BC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The Customer Incident: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6A51FF-F1A1-ED7D-A1FA-1C75EFFFE2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2743204"/>
            <a:ext cx="3240000" cy="2095002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QUESTION 01</a:t>
            </a:r>
          </a:p>
          <a:p>
            <a:pPr marL="0" indent="0">
              <a:buNone/>
            </a:pPr>
            <a:r>
              <a:rPr lang="en-US" sz="2200" b="0" dirty="0"/>
              <a:t>What is missing from this report?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C1FC80-8939-41F6-A9CA-BD1C653F0B1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435275" y="2743202"/>
            <a:ext cx="3240000" cy="209500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QUESTION 03</a:t>
            </a:r>
          </a:p>
          <a:p>
            <a:pPr marL="0" indent="0">
              <a:buNone/>
            </a:pPr>
            <a:r>
              <a:rPr lang="en-US" sz="2200" b="0" dirty="0"/>
              <a:t>Is this information sufficient to open and validate a support case?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9E8CA5F-437B-0F23-BAF6-DA9AD59C22F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475992" y="2743204"/>
            <a:ext cx="3240000" cy="2095002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QUESTION 02</a:t>
            </a:r>
          </a:p>
          <a:p>
            <a:pPr marL="0" indent="0">
              <a:buNone/>
            </a:pPr>
            <a:r>
              <a:rPr lang="en-US" sz="2200" b="0" dirty="0"/>
              <a:t>What is your immediate next step?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98A397-4AC0-C4E6-DD4E-85B6C3B28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42" y="1696061"/>
            <a:ext cx="655377" cy="67823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B2069C0-5FC6-279E-7BDB-266A48BA59CA}"/>
              </a:ext>
            </a:extLst>
          </p:cNvPr>
          <p:cNvSpPr txBox="1"/>
          <p:nvPr/>
        </p:nvSpPr>
        <p:spPr>
          <a:xfrm>
            <a:off x="1172019" y="1696061"/>
            <a:ext cx="100463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/>
              <a:t>Many of our industrial devices randomly become unreachable, causing loss of communication in </a:t>
            </a:r>
          </a:p>
          <a:p>
            <a:pPr algn="l"/>
            <a:r>
              <a:rPr lang="en-US" dirty="0"/>
              <a:t>the automation system. Rebooting the units usually restores operation, but the issue keeps </a:t>
            </a:r>
          </a:p>
          <a:p>
            <a:pPr algn="l"/>
            <a:r>
              <a:rPr lang="en-US" dirty="0"/>
              <a:t>coming back.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F4445E8-B79A-BA3B-B407-3E07788018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992" y="162802"/>
            <a:ext cx="4299835" cy="156985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1EBF5D9-1C03-1DEF-CF9A-27C847A1A67A}"/>
              </a:ext>
            </a:extLst>
          </p:cNvPr>
          <p:cNvSpPr txBox="1"/>
          <p:nvPr/>
        </p:nvSpPr>
        <p:spPr>
          <a:xfrm rot="425803">
            <a:off x="7677232" y="634224"/>
            <a:ext cx="43773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CONNECTION LOST, CUSTOMER HANG UP CALL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THIS IS ALL THE INFORMATION YOU HAVE.</a:t>
            </a:r>
          </a:p>
          <a:p>
            <a:pPr algn="ctr"/>
            <a:endParaRPr lang="en-US" sz="1400" dirty="0">
              <a:solidFill>
                <a:schemeClr val="bg1"/>
              </a:solidFill>
            </a:endParaRP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CASE ID: 2026-X77-TTS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6BDCC6-5698-EF7D-CA8C-403C0BA41930}"/>
              </a:ext>
            </a:extLst>
          </p:cNvPr>
          <p:cNvSpPr txBox="1"/>
          <p:nvPr/>
        </p:nvSpPr>
        <p:spPr>
          <a:xfrm>
            <a:off x="2043876" y="6122501"/>
            <a:ext cx="7537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b="1" dirty="0">
                <a:solidFill>
                  <a:srgbClr val="FF0000"/>
                </a:solidFill>
              </a:rPr>
              <a:t>Stop. You Have 5 minutes. Identify every gap using the Framework.</a:t>
            </a:r>
          </a:p>
        </p:txBody>
      </p:sp>
      <mc:AlternateContent xmlns:mc="http://schemas.openxmlformats.org/markup-compatibility/2006" xmlns:we="http://schemas.microsoft.com/office/webextensions/webextension/2010/11" xmlns:pca="http://schemas.microsoft.com/office/powerpoint/2013/contentapp">
        <mc:Choice Requires="we pca">
          <p:graphicFrame>
            <p:nvGraphicFramePr>
              <p:cNvPr id="6" name="Add-in 5">
                <a:extLst>
                  <a:ext uri="{FF2B5EF4-FFF2-40B4-BE49-F238E27FC236}">
                    <a16:creationId xmlns:a16="http://schemas.microsoft.com/office/drawing/2014/main" id="{BB23FFF0-2614-3828-F480-0E2FF8E6904A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605712" y="4359139"/>
              <a:ext cx="4029350" cy="1791127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6" name="Add-in 5">
                <a:extLst>
                  <a:ext uri="{FF2B5EF4-FFF2-40B4-BE49-F238E27FC236}">
                    <a16:creationId xmlns:a16="http://schemas.microsoft.com/office/drawing/2014/main" id="{BB23FFF0-2614-3828-F480-0E2FF8E6904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05712" y="4359139"/>
                <a:ext cx="4029350" cy="179112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525196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84269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B0796EF-B04D-D65D-9EAE-A3033EF42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/>
              <a:t>What Happens When Cases Arrive Without Evidence?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62E7B63-8F07-B45B-4517-35335E8585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642" y="2160105"/>
            <a:ext cx="5204974" cy="4280372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Days of email back-and-forth</a:t>
            </a:r>
          </a:p>
          <a:p>
            <a:r>
              <a:rPr lang="en-US" dirty="0"/>
              <a:t>Your product does not fulfil the specifications, product returns.</a:t>
            </a:r>
          </a:p>
          <a:p>
            <a:r>
              <a:rPr lang="en-US" dirty="0"/>
              <a:t>Customer loses confidence</a:t>
            </a:r>
          </a:p>
          <a:p>
            <a:r>
              <a:rPr lang="en-US" dirty="0"/>
              <a:t>Time is money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1B5BCFC-ED10-2855-137D-FD806DD769A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Resolution in hours</a:t>
            </a:r>
          </a:p>
          <a:p>
            <a:r>
              <a:rPr lang="en-US" dirty="0"/>
              <a:t>Problem reproduced and isolated</a:t>
            </a:r>
          </a:p>
          <a:p>
            <a:r>
              <a:rPr lang="en-US" dirty="0"/>
              <a:t>Customer sees a competent partner</a:t>
            </a:r>
          </a:p>
          <a:p>
            <a:r>
              <a:rPr lang="en-US" dirty="0"/>
              <a:t>Evidence-ready cases move directly to resolution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8089BF-E5EF-F81F-9FE4-2C6ACA012B57}"/>
              </a:ext>
            </a:extLst>
          </p:cNvPr>
          <p:cNvSpPr txBox="1"/>
          <p:nvPr/>
        </p:nvSpPr>
        <p:spPr>
          <a:xfrm>
            <a:off x="943429" y="1975439"/>
            <a:ext cx="3788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INCOMPLETE CASE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4CB12D-B9A2-1DA3-C999-3954008DD2C6}"/>
              </a:ext>
            </a:extLst>
          </p:cNvPr>
          <p:cNvSpPr txBox="1"/>
          <p:nvPr/>
        </p:nvSpPr>
        <p:spPr>
          <a:xfrm>
            <a:off x="6756400" y="1975439"/>
            <a:ext cx="3788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E5A7C"/>
                </a:solidFill>
              </a:rPr>
              <a:t>STRUCTURED ESCALATION</a:t>
            </a:r>
          </a:p>
        </p:txBody>
      </p:sp>
      <p:pic>
        <p:nvPicPr>
          <p:cNvPr id="15" name="Graphic 14" descr="Magnifying glass with solid fill">
            <a:extLst>
              <a:ext uri="{FF2B5EF4-FFF2-40B4-BE49-F238E27FC236}">
                <a16:creationId xmlns:a16="http://schemas.microsoft.com/office/drawing/2014/main" id="{464015E6-F856-48FD-53FB-940291FB2F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56400" y="2971800"/>
            <a:ext cx="914400" cy="914400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29D9EDE-EDC4-9749-632B-400C1088CA8B}"/>
              </a:ext>
            </a:extLst>
          </p:cNvPr>
          <p:cNvCxnSpPr>
            <a:cxnSpLocks/>
          </p:cNvCxnSpPr>
          <p:nvPr/>
        </p:nvCxnSpPr>
        <p:spPr>
          <a:xfrm>
            <a:off x="8026400" y="3429000"/>
            <a:ext cx="1378857" cy="0"/>
          </a:xfrm>
          <a:prstGeom prst="straightConnector1">
            <a:avLst/>
          </a:prstGeom>
          <a:ln w="76200">
            <a:solidFill>
              <a:srgbClr val="1567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Graphic 19" descr="Checkmark with solid fill">
            <a:extLst>
              <a:ext uri="{FF2B5EF4-FFF2-40B4-BE49-F238E27FC236}">
                <a16:creationId xmlns:a16="http://schemas.microsoft.com/office/drawing/2014/main" id="{27D198F8-EDA7-C07C-9F38-115C52D9BE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60857" y="2967903"/>
            <a:ext cx="914400" cy="9144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38F5DFA-F709-17A8-7F35-C4AE25940B2C}"/>
              </a:ext>
            </a:extLst>
          </p:cNvPr>
          <p:cNvSpPr txBox="1"/>
          <p:nvPr/>
        </p:nvSpPr>
        <p:spPr>
          <a:xfrm>
            <a:off x="6756400" y="3877837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Magnifying</a:t>
            </a:r>
          </a:p>
          <a:p>
            <a:pPr algn="ctr"/>
            <a:r>
              <a:rPr lang="en-US" sz="1200" dirty="0"/>
              <a:t>Glass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FF98AEE-6F1F-A8B3-33E7-BF294F107DF1}"/>
              </a:ext>
            </a:extLst>
          </p:cNvPr>
          <p:cNvSpPr txBox="1"/>
          <p:nvPr/>
        </p:nvSpPr>
        <p:spPr>
          <a:xfrm>
            <a:off x="9638029" y="3836136"/>
            <a:ext cx="9605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Checkmark</a:t>
            </a:r>
          </a:p>
        </p:txBody>
      </p:sp>
      <p:pic>
        <p:nvPicPr>
          <p:cNvPr id="24" name="Picture 23" descr="A diagram of a mail and mail&#10;&#10;AI-generated content may be incorrect.">
            <a:extLst>
              <a:ext uri="{FF2B5EF4-FFF2-40B4-BE49-F238E27FC236}">
                <a16:creationId xmlns:a16="http://schemas.microsoft.com/office/drawing/2014/main" id="{7518C3AA-932E-A8C5-6204-0D522B692AA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11532" b="26524"/>
          <a:stretch>
            <a:fillRect/>
          </a:stretch>
        </p:blipFill>
        <p:spPr>
          <a:xfrm>
            <a:off x="642777" y="2529437"/>
            <a:ext cx="4803882" cy="198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60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F406DC-CFAF-A646-5DDD-0136CC39AF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B42C04F-9BC8-BE11-9619-8B573ABD2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Three Gates Must Open Before You Submit a Case</a:t>
            </a:r>
          </a:p>
        </p:txBody>
      </p:sp>
      <p:pic>
        <p:nvPicPr>
          <p:cNvPr id="10" name="Content Placeholder 9" descr="A row of blue squares&#10;&#10;AI-generated content may be incorrect.">
            <a:extLst>
              <a:ext uri="{FF2B5EF4-FFF2-40B4-BE49-F238E27FC236}">
                <a16:creationId xmlns:a16="http://schemas.microsoft.com/office/drawing/2014/main" id="{BD10B3ED-7DEB-C4D4-CB9A-F3E2B00B7E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5145" t="30078" r="5071" b="29770"/>
          <a:stretch>
            <a:fillRect/>
          </a:stretch>
        </p:blipFill>
        <p:spPr>
          <a:xfrm>
            <a:off x="1523999" y="1977571"/>
            <a:ext cx="8762997" cy="3508829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718D111-7F94-9D16-CA38-4391E4116F95}"/>
              </a:ext>
            </a:extLst>
          </p:cNvPr>
          <p:cNvSpPr txBox="1"/>
          <p:nvPr/>
        </p:nvSpPr>
        <p:spPr>
          <a:xfrm>
            <a:off x="1905004" y="2560150"/>
            <a:ext cx="2002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ANALYZE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1E92F92-386D-0268-1F6A-8C7820F2EAA1}"/>
              </a:ext>
            </a:extLst>
          </p:cNvPr>
          <p:cNvSpPr txBox="1"/>
          <p:nvPr/>
        </p:nvSpPr>
        <p:spPr>
          <a:xfrm>
            <a:off x="4904011" y="2560150"/>
            <a:ext cx="2002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820542-3C1D-E4A6-96D1-D4871DB771B5}"/>
              </a:ext>
            </a:extLst>
          </p:cNvPr>
          <p:cNvSpPr txBox="1"/>
          <p:nvPr/>
        </p:nvSpPr>
        <p:spPr>
          <a:xfrm>
            <a:off x="7903018" y="2560150"/>
            <a:ext cx="2002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DOCUMENT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1480AA-1949-745E-04B0-5A850464EF12}"/>
              </a:ext>
            </a:extLst>
          </p:cNvPr>
          <p:cNvSpPr txBox="1"/>
          <p:nvPr/>
        </p:nvSpPr>
        <p:spPr>
          <a:xfrm>
            <a:off x="1993418" y="3219673"/>
            <a:ext cx="18261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Understand the </a:t>
            </a:r>
          </a:p>
          <a:p>
            <a:pPr algn="ctr"/>
            <a:r>
              <a:rPr lang="en-US" dirty="0"/>
              <a:t>Incident.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EF26457-0F0F-3C3C-19DB-1B4E61E28D53}"/>
              </a:ext>
            </a:extLst>
          </p:cNvPr>
          <p:cNvSpPr txBox="1"/>
          <p:nvPr/>
        </p:nvSpPr>
        <p:spPr>
          <a:xfrm>
            <a:off x="4934721" y="3251410"/>
            <a:ext cx="1941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Gather evidence </a:t>
            </a:r>
          </a:p>
          <a:p>
            <a:pPr algn="ctr"/>
            <a:r>
              <a:rPr lang="en-US" dirty="0"/>
              <a:t>and reproduce.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E176B8-9C05-C8ED-A9EA-3F305C110498}"/>
              </a:ext>
            </a:extLst>
          </p:cNvPr>
          <p:cNvSpPr txBox="1"/>
          <p:nvPr/>
        </p:nvSpPr>
        <p:spPr>
          <a:xfrm>
            <a:off x="7833800" y="3251410"/>
            <a:ext cx="22028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/>
              <a:t>Submit complete </a:t>
            </a:r>
          </a:p>
          <a:p>
            <a:pPr algn="ctr"/>
            <a:r>
              <a:rPr lang="en-US" sz="1700" dirty="0"/>
              <a:t>case documentation.</a:t>
            </a:r>
          </a:p>
        </p:txBody>
      </p:sp>
      <p:pic>
        <p:nvPicPr>
          <p:cNvPr id="26" name="Picture 25" descr="A yellow and black striped sign&#10;&#10;AI-generated content may be incorrect.">
            <a:extLst>
              <a:ext uri="{FF2B5EF4-FFF2-40B4-BE49-F238E27FC236}">
                <a16:creationId xmlns:a16="http://schemas.microsoft.com/office/drawing/2014/main" id="{B2F597F7-CD0C-B29B-0EF9-2D33C619C1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4123" b="34130"/>
          <a:stretch>
            <a:fillRect/>
          </a:stretch>
        </p:blipFill>
        <p:spPr>
          <a:xfrm>
            <a:off x="0" y="4157154"/>
            <a:ext cx="12192000" cy="172627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9E8B97B-B71D-2D6A-694F-24B69492648D}"/>
              </a:ext>
            </a:extLst>
          </p:cNvPr>
          <p:cNvSpPr txBox="1"/>
          <p:nvPr/>
        </p:nvSpPr>
        <p:spPr>
          <a:xfrm>
            <a:off x="1857235" y="4646610"/>
            <a:ext cx="84775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GATE RULE: If you cannot explain it, show evidence of it by reproducing it, </a:t>
            </a:r>
          </a:p>
          <a:p>
            <a:pPr algn="ctr"/>
            <a:r>
              <a:rPr lang="en-US" b="1" dirty="0"/>
              <a:t>before you escalate it.</a:t>
            </a:r>
          </a:p>
        </p:txBody>
      </p:sp>
      <p:pic>
        <p:nvPicPr>
          <p:cNvPr id="3" name="Graphic 2" descr="Add with solid fill">
            <a:extLst>
              <a:ext uri="{FF2B5EF4-FFF2-40B4-BE49-F238E27FC236}">
                <a16:creationId xmlns:a16="http://schemas.microsoft.com/office/drawing/2014/main" id="{4BFC118A-211F-5A71-A0CC-E80BDCA19E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28018" y="3484562"/>
            <a:ext cx="306039" cy="306039"/>
          </a:xfrm>
          <a:prstGeom prst="rect">
            <a:avLst/>
          </a:prstGeom>
        </p:spPr>
      </p:pic>
      <p:pic>
        <p:nvPicPr>
          <p:cNvPr id="4" name="Graphic 3" descr="Add with solid fill">
            <a:extLst>
              <a:ext uri="{FF2B5EF4-FFF2-40B4-BE49-F238E27FC236}">
                <a16:creationId xmlns:a16="http://schemas.microsoft.com/office/drawing/2014/main" id="{74E4377B-632E-91A1-0F08-2E7DB1B974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76942" y="3484562"/>
            <a:ext cx="306039" cy="30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511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445E1-3F6C-C6D9-4D8B-97DA07300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99" y="435996"/>
            <a:ext cx="11158565" cy="777116"/>
          </a:xfrm>
        </p:spPr>
        <p:txBody>
          <a:bodyPr>
            <a:normAutofit/>
          </a:bodyPr>
          <a:lstStyle/>
          <a:p>
            <a:r>
              <a:rPr lang="en-US" sz="3200" dirty="0"/>
              <a:t>From Symptom to Structured Problem Definition</a:t>
            </a:r>
            <a:endParaRPr lang="en-DE" sz="32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656332-1B1B-7307-4B02-F59773BB2A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254127"/>
              </p:ext>
            </p:extLst>
          </p:nvPr>
        </p:nvGraphicFramePr>
        <p:xfrm>
          <a:off x="346099" y="1160842"/>
          <a:ext cx="11661175" cy="5095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2235">
                  <a:extLst>
                    <a:ext uri="{9D8B030D-6E8A-4147-A177-3AD203B41FA5}">
                      <a16:colId xmlns:a16="http://schemas.microsoft.com/office/drawing/2014/main" val="3714800866"/>
                    </a:ext>
                  </a:extLst>
                </a:gridCol>
                <a:gridCol w="2418828">
                  <a:extLst>
                    <a:ext uri="{9D8B030D-6E8A-4147-A177-3AD203B41FA5}">
                      <a16:colId xmlns:a16="http://schemas.microsoft.com/office/drawing/2014/main" val="869257659"/>
                    </a:ext>
                  </a:extLst>
                </a:gridCol>
                <a:gridCol w="2245642">
                  <a:extLst>
                    <a:ext uri="{9D8B030D-6E8A-4147-A177-3AD203B41FA5}">
                      <a16:colId xmlns:a16="http://schemas.microsoft.com/office/drawing/2014/main" val="3315430950"/>
                    </a:ext>
                  </a:extLst>
                </a:gridCol>
                <a:gridCol w="2332235">
                  <a:extLst>
                    <a:ext uri="{9D8B030D-6E8A-4147-A177-3AD203B41FA5}">
                      <a16:colId xmlns:a16="http://schemas.microsoft.com/office/drawing/2014/main" val="1353878449"/>
                    </a:ext>
                  </a:extLst>
                </a:gridCol>
                <a:gridCol w="2332235">
                  <a:extLst>
                    <a:ext uri="{9D8B030D-6E8A-4147-A177-3AD203B41FA5}">
                      <a16:colId xmlns:a16="http://schemas.microsoft.com/office/drawing/2014/main" val="2936787302"/>
                    </a:ext>
                  </a:extLst>
                </a:gridCol>
              </a:tblGrid>
              <a:tr h="62406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/>
                        <a:t>Symptom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/>
                        <a:t>Structured Problem Statement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/>
                        <a:t>Facts (Observed)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/>
                        <a:t>Assumptions (Unverified)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/>
                        <a:t>Questions to Clarify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58385142"/>
                  </a:ext>
                </a:extLst>
              </a:tr>
              <a:tr h="142642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/>
                        <a:t>The switch port is flapping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/>
                        <a:t>Port 10 shows intermittent link loss with rising CRC errors since 14:32 on March 3rd, following the addition of a new fiber uplink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/>
                        <a:t>Port flapping logged since 14:32Rising CRC errors on fiber uplink</a:t>
                      </a:r>
                    </a:p>
                    <a:p>
                      <a:pPr>
                        <a:buNone/>
                      </a:pPr>
                      <a:r>
                        <a:rPr lang="en-US" sz="1200" dirty="0"/>
                        <a:t>Issue started after new uplink added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SFP module is defective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Switch hardware is unstable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New uplink caused the issue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What changed before 14:32?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Was any maintenance performed?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Is the new uplink on the same fiber path?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85753820"/>
                  </a:ext>
                </a:extLst>
              </a:tr>
              <a:tr h="142315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/>
                        <a:t>The computer keeps rebooting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/>
                        <a:t>Industrial PC reboots intermittently with Windows Event ID 41; hardware sensors show temperature spikes while voltage remains stable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dirty="0"/>
                        <a:t>Reboots logged with Event ID 41Temperature spikes observed</a:t>
                      </a:r>
                    </a:p>
                    <a:p>
                      <a:pPr>
                        <a:buNone/>
                      </a:pPr>
                      <a:r>
                        <a:rPr lang="en-US" sz="1200" dirty="0"/>
                        <a:t>Voltage stable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PSU failure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Motherboard instability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Thermal protection triggered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28600" indent="-22860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What is the ambient temperature?</a:t>
                      </a:r>
                    </a:p>
                    <a:p>
                      <a:pPr marL="228600" indent="-22860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Is cooling functioning properly?</a:t>
                      </a:r>
                    </a:p>
                    <a:p>
                      <a:pPr marL="228600" indent="-22860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Any recent hardware changes?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5851450"/>
                  </a:ext>
                </a:extLst>
              </a:tr>
              <a:tr h="162192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The PLC keeps disconnecting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PLC connection drops during network switchover events, although switch recovery time is confirmed at 20 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/>
                        <a:t>Connection drops during switchoverSwitch recovery time measured at 20 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PLC timeout too short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Application not tolerant to 20ms gap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What is the PLC timeout setting?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Is redundancy protocol configured correctly?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Are retries implemented at application level?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6732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3878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950481-CF5F-A447-537A-74FE9E31E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63652D23-20C4-AB53-9FB4-515561862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10" y="417523"/>
            <a:ext cx="11158565" cy="777116"/>
          </a:xfrm>
        </p:spPr>
        <p:txBody>
          <a:bodyPr anchor="t">
            <a:normAutofit/>
          </a:bodyPr>
          <a:lstStyle/>
          <a:p>
            <a:r>
              <a:rPr lang="en-US" sz="3200" dirty="0"/>
              <a:t>Business Impact – Classify the Incident first.</a:t>
            </a:r>
          </a:p>
        </p:txBody>
      </p:sp>
      <p:pic>
        <p:nvPicPr>
          <p:cNvPr id="8" name="Picture 7" descr="A screenshot of a graph&#10;&#10;AI-generated content may be incorrect.">
            <a:extLst>
              <a:ext uri="{FF2B5EF4-FFF2-40B4-BE49-F238E27FC236}">
                <a16:creationId xmlns:a16="http://schemas.microsoft.com/office/drawing/2014/main" id="{13C31F7A-7F62-4715-7C99-2FC46FAEDF6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254" b="12169"/>
          <a:stretch>
            <a:fillRect/>
          </a:stretch>
        </p:blipFill>
        <p:spPr>
          <a:xfrm>
            <a:off x="952500" y="1132291"/>
            <a:ext cx="10005786" cy="530818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113430-F5C1-5796-FC4A-DF6B1455CE44}"/>
              </a:ext>
            </a:extLst>
          </p:cNvPr>
          <p:cNvSpPr txBox="1"/>
          <p:nvPr/>
        </p:nvSpPr>
        <p:spPr>
          <a:xfrm>
            <a:off x="1233714" y="3704587"/>
            <a:ext cx="290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CRITICAL (Safety/Stop)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6CA2F65-1E54-BE39-9E85-191F0EEB3BBD}"/>
              </a:ext>
            </a:extLst>
          </p:cNvPr>
          <p:cNvSpPr txBox="1"/>
          <p:nvPr/>
        </p:nvSpPr>
        <p:spPr>
          <a:xfrm>
            <a:off x="4694378" y="3704587"/>
            <a:ext cx="6112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Immediate – open case in parallel with investigation.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DC965B-84A4-F34A-C402-8F16AEB28322}"/>
              </a:ext>
            </a:extLst>
          </p:cNvPr>
          <p:cNvSpPr txBox="1"/>
          <p:nvPr/>
        </p:nvSpPr>
        <p:spPr>
          <a:xfrm>
            <a:off x="1203776" y="4746895"/>
            <a:ext cx="32079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DEGRADED (Operational)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574BFA-912C-078E-55F4-B9A78E6ACE3C}"/>
              </a:ext>
            </a:extLst>
          </p:cNvPr>
          <p:cNvSpPr txBox="1"/>
          <p:nvPr/>
        </p:nvSpPr>
        <p:spPr>
          <a:xfrm>
            <a:off x="5213863" y="4746895"/>
            <a:ext cx="55133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Structured Investigation with a defined window.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A675D3-6033-E17B-B1D5-64101511B96B}"/>
              </a:ext>
            </a:extLst>
          </p:cNvPr>
          <p:cNvSpPr txBox="1"/>
          <p:nvPr/>
        </p:nvSpPr>
        <p:spPr>
          <a:xfrm>
            <a:off x="1203776" y="5789203"/>
            <a:ext cx="34388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NON-CRITICAL (Monitoring)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F2970E-3C09-0D4B-BB81-B3295E7B39B0}"/>
              </a:ext>
            </a:extLst>
          </p:cNvPr>
          <p:cNvSpPr txBox="1"/>
          <p:nvPr/>
        </p:nvSpPr>
        <p:spPr>
          <a:xfrm>
            <a:off x="5213863" y="5789203"/>
            <a:ext cx="24673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Scheduled analysis.</a:t>
            </a:r>
          </a:p>
        </p:txBody>
      </p:sp>
    </p:spTree>
    <p:extLst>
      <p:ext uri="{BB962C8B-B14F-4D97-AF65-F5344CB8AC3E}">
        <p14:creationId xmlns:p14="http://schemas.microsoft.com/office/powerpoint/2010/main" val="3831395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25D4C-8CED-2F51-4506-5AEC09044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Evidence Collection: The 5 Ps</a:t>
            </a:r>
          </a:p>
        </p:txBody>
      </p:sp>
      <p:pic>
        <p:nvPicPr>
          <p:cNvPr id="5" name="Content Placeholder 4" descr="A blue and white rectangular signs&#10;&#10;AI-generated content may be incorrect.">
            <a:extLst>
              <a:ext uri="{FF2B5EF4-FFF2-40B4-BE49-F238E27FC236}">
                <a16:creationId xmlns:a16="http://schemas.microsoft.com/office/drawing/2014/main" id="{CEC8F9CC-7CE4-F049-BEE2-98664FAB92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t="25209" b="25724"/>
          <a:stretch>
            <a:fillRect/>
          </a:stretch>
        </p:blipFill>
        <p:spPr>
          <a:xfrm>
            <a:off x="1621062" y="1480457"/>
            <a:ext cx="8974367" cy="2622261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7AF73B-BE6A-EB6F-F008-3BCD62A388CF}"/>
              </a:ext>
            </a:extLst>
          </p:cNvPr>
          <p:cNvSpPr txBox="1"/>
          <p:nvPr/>
        </p:nvSpPr>
        <p:spPr>
          <a:xfrm>
            <a:off x="1814285" y="3316029"/>
            <a:ext cx="1661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75DA07-B2DD-F1DB-B4C2-E816B1D9C74A}"/>
              </a:ext>
            </a:extLst>
          </p:cNvPr>
          <p:cNvSpPr txBox="1"/>
          <p:nvPr/>
        </p:nvSpPr>
        <p:spPr>
          <a:xfrm>
            <a:off x="3634230" y="3316029"/>
            <a:ext cx="1514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PEOPLE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F11F3E-75EA-53A2-7447-3A8A0CD37C78}"/>
              </a:ext>
            </a:extLst>
          </p:cNvPr>
          <p:cNvSpPr txBox="1"/>
          <p:nvPr/>
        </p:nvSpPr>
        <p:spPr>
          <a:xfrm>
            <a:off x="5350339" y="3316029"/>
            <a:ext cx="1568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A9C62E-85A7-806A-F114-3C5FEDF4A9C0}"/>
              </a:ext>
            </a:extLst>
          </p:cNvPr>
          <p:cNvSpPr txBox="1"/>
          <p:nvPr/>
        </p:nvSpPr>
        <p:spPr>
          <a:xfrm>
            <a:off x="7029007" y="3316029"/>
            <a:ext cx="1568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PAPER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F22A5D-4219-CB5B-F499-BBDF6E95B248}"/>
              </a:ext>
            </a:extLst>
          </p:cNvPr>
          <p:cNvSpPr txBox="1"/>
          <p:nvPr/>
        </p:nvSpPr>
        <p:spPr>
          <a:xfrm>
            <a:off x="8562979" y="3316029"/>
            <a:ext cx="203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PARAMETERS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F69C85-36AB-9D4A-55F1-584C69DD0A22}"/>
              </a:ext>
            </a:extLst>
          </p:cNvPr>
          <p:cNvSpPr txBox="1"/>
          <p:nvPr/>
        </p:nvSpPr>
        <p:spPr>
          <a:xfrm>
            <a:off x="3628537" y="4116535"/>
            <a:ext cx="1661852" cy="175432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Interview the site engineer. Is there a change compared to before?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C79E710-84A1-E0A8-DA8E-B7A236A10722}"/>
              </a:ext>
            </a:extLst>
          </p:cNvPr>
          <p:cNvSpPr/>
          <p:nvPr/>
        </p:nvSpPr>
        <p:spPr>
          <a:xfrm>
            <a:off x="1793081" y="4102718"/>
            <a:ext cx="1704975" cy="1768142"/>
          </a:xfrm>
          <a:prstGeom prst="roundRect">
            <a:avLst>
              <a:gd name="adj" fmla="val 5867"/>
            </a:avLst>
          </a:prstGeom>
          <a:noFill/>
          <a:ln w="38100">
            <a:solidFill>
              <a:srgbClr val="2170B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D6D498-7EA8-176B-0FC5-A8856B0D8D48}"/>
              </a:ext>
            </a:extLst>
          </p:cNvPr>
          <p:cNvSpPr txBox="1"/>
          <p:nvPr/>
        </p:nvSpPr>
        <p:spPr>
          <a:xfrm>
            <a:off x="1814285" y="4233344"/>
            <a:ext cx="1661852" cy="147732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Hardware, cables, SFPs. Is there any physical damage?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B475D2E-E96D-4176-3C84-59A58DB16EBD}"/>
              </a:ext>
            </a:extLst>
          </p:cNvPr>
          <p:cNvSpPr/>
          <p:nvPr/>
        </p:nvSpPr>
        <p:spPr>
          <a:xfrm>
            <a:off x="3652839" y="4116535"/>
            <a:ext cx="1566862" cy="1768142"/>
          </a:xfrm>
          <a:prstGeom prst="roundRect">
            <a:avLst>
              <a:gd name="adj" fmla="val 5867"/>
            </a:avLst>
          </a:prstGeom>
          <a:noFill/>
          <a:ln w="38100">
            <a:solidFill>
              <a:srgbClr val="2170B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8A8F4FB-D25C-F15F-375A-547CF5C5EE77}"/>
              </a:ext>
            </a:extLst>
          </p:cNvPr>
          <p:cNvSpPr txBox="1"/>
          <p:nvPr/>
        </p:nvSpPr>
        <p:spPr>
          <a:xfrm>
            <a:off x="5326037" y="4277899"/>
            <a:ext cx="1661852" cy="14773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Physical location. </a:t>
            </a:r>
          </a:p>
          <a:p>
            <a:pPr algn="ctr"/>
            <a:r>
              <a:rPr lang="en-US" dirty="0"/>
              <a:t>Near high voltage or heat?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D342DB2-7AA7-BEF0-8916-D8D9288D9181}"/>
              </a:ext>
            </a:extLst>
          </p:cNvPr>
          <p:cNvSpPr/>
          <p:nvPr/>
        </p:nvSpPr>
        <p:spPr>
          <a:xfrm>
            <a:off x="5350339" y="4116535"/>
            <a:ext cx="1566862" cy="1768142"/>
          </a:xfrm>
          <a:prstGeom prst="roundRect">
            <a:avLst>
              <a:gd name="adj" fmla="val 5867"/>
            </a:avLst>
          </a:prstGeom>
          <a:noFill/>
          <a:ln w="38100">
            <a:solidFill>
              <a:srgbClr val="2170B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A8BD7F-61F6-14B5-5D7E-ADFE6585719C}"/>
              </a:ext>
            </a:extLst>
          </p:cNvPr>
          <p:cNvSpPr txBox="1"/>
          <p:nvPr/>
        </p:nvSpPr>
        <p:spPr>
          <a:xfrm>
            <a:off x="7047839" y="4116535"/>
            <a:ext cx="1661852" cy="175432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Wiring diagrams, logs. </a:t>
            </a:r>
          </a:p>
          <a:p>
            <a:pPr algn="ctr"/>
            <a:r>
              <a:rPr lang="en-US" dirty="0"/>
              <a:t>Does the setup match the docs?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B1F3D90-D6E2-8371-FF5C-5A419DF3C785}"/>
              </a:ext>
            </a:extLst>
          </p:cNvPr>
          <p:cNvSpPr/>
          <p:nvPr/>
        </p:nvSpPr>
        <p:spPr>
          <a:xfrm>
            <a:off x="7072141" y="4116535"/>
            <a:ext cx="1566862" cy="1768142"/>
          </a:xfrm>
          <a:prstGeom prst="roundRect">
            <a:avLst>
              <a:gd name="adj" fmla="val 5867"/>
            </a:avLst>
          </a:prstGeom>
          <a:noFill/>
          <a:ln w="38100">
            <a:solidFill>
              <a:srgbClr val="2170B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8FC3578-E7C4-2F8D-27DA-AE482214176E}"/>
              </a:ext>
            </a:extLst>
          </p:cNvPr>
          <p:cNvSpPr txBox="1"/>
          <p:nvPr/>
        </p:nvSpPr>
        <p:spPr>
          <a:xfrm>
            <a:off x="8769641" y="4116535"/>
            <a:ext cx="1661852" cy="175432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Config files, firmware version.</a:t>
            </a:r>
          </a:p>
          <a:p>
            <a:pPr algn="ctr"/>
            <a:r>
              <a:rPr lang="en-US" dirty="0"/>
              <a:t>Are the settings correct?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DF8BF66E-D3DA-EE49-BD0E-D897F395106B}"/>
              </a:ext>
            </a:extLst>
          </p:cNvPr>
          <p:cNvSpPr/>
          <p:nvPr/>
        </p:nvSpPr>
        <p:spPr>
          <a:xfrm>
            <a:off x="8769641" y="4116535"/>
            <a:ext cx="1661852" cy="1768142"/>
          </a:xfrm>
          <a:prstGeom prst="roundRect">
            <a:avLst>
              <a:gd name="adj" fmla="val 5867"/>
            </a:avLst>
          </a:prstGeom>
          <a:noFill/>
          <a:ln w="38100">
            <a:solidFill>
              <a:srgbClr val="2170B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30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FE931-5968-33BE-3E25-CE2E12259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Your Evidence Collection Toolkit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3F2C72C3-38DC-DF60-355F-544ED89894F1}"/>
              </a:ext>
            </a:extLst>
          </p:cNvPr>
          <p:cNvSpPr txBox="1"/>
          <p:nvPr/>
        </p:nvSpPr>
        <p:spPr>
          <a:xfrm>
            <a:off x="1600835" y="1654613"/>
            <a:ext cx="2219325" cy="1053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100"/>
              </a:lnSpc>
            </a:pPr>
            <a:r>
              <a:rPr lang="en-US" sz="1500" b="1" dirty="0">
                <a:solidFill>
                  <a:srgbClr val="1E5A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Barlow Medium"/>
                <a:cs typeface="Barlow Medium"/>
                <a:sym typeface="Barlow Medium"/>
              </a:rPr>
              <a:t>Digital Diagnostics:</a:t>
            </a:r>
          </a:p>
          <a:p>
            <a:pPr>
              <a:lnSpc>
                <a:spcPts val="2100"/>
              </a:lnSpc>
            </a:pPr>
            <a:r>
              <a:rPr lang="en-US" sz="1500" dirty="0" err="1">
                <a:solidFill>
                  <a:srgbClr val="2E3436"/>
                </a:solidFill>
                <a:latin typeface="+mj-lt"/>
                <a:ea typeface="Barlow Medium"/>
                <a:cs typeface="Barlow Medium"/>
                <a:sym typeface="Barlow Medium"/>
              </a:rPr>
              <a:t>MXView</a:t>
            </a:r>
            <a:r>
              <a:rPr lang="en-US" sz="1500" dirty="0">
                <a:solidFill>
                  <a:srgbClr val="2E3436"/>
                </a:solidFill>
                <a:latin typeface="+mj-lt"/>
                <a:ea typeface="Barlow Medium"/>
                <a:cs typeface="Barlow Medium"/>
                <a:sym typeface="Barlow Medium"/>
              </a:rPr>
              <a:t>, Logs, Wireshark, Serial Analyzers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AE0829-56B5-EB04-2387-CE70FAB70FBC}"/>
              </a:ext>
            </a:extLst>
          </p:cNvPr>
          <p:cNvCxnSpPr/>
          <p:nvPr/>
        </p:nvCxnSpPr>
        <p:spPr>
          <a:xfrm flipH="1">
            <a:off x="7159625" y="5705158"/>
            <a:ext cx="782320" cy="0"/>
          </a:xfrm>
          <a:prstGeom prst="line">
            <a:avLst/>
          </a:prstGeom>
          <a:ln w="19050">
            <a:solidFill>
              <a:srgbClr val="99AA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A2F9B1C-630C-F996-76FE-72427F43C07D}"/>
              </a:ext>
            </a:extLst>
          </p:cNvPr>
          <p:cNvGrpSpPr/>
          <p:nvPr/>
        </p:nvGrpSpPr>
        <p:grpSpPr>
          <a:xfrm>
            <a:off x="515854" y="1574154"/>
            <a:ext cx="10870247" cy="4378564"/>
            <a:chOff x="515854" y="1574154"/>
            <a:chExt cx="10870247" cy="4378564"/>
          </a:xfrm>
        </p:grpSpPr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C29AD868-9A29-3050-C795-CD12FC163724}"/>
                </a:ext>
              </a:extLst>
            </p:cNvPr>
            <p:cNvSpPr/>
            <p:nvPr/>
          </p:nvSpPr>
          <p:spPr>
            <a:xfrm>
              <a:off x="515854" y="1574154"/>
              <a:ext cx="10870247" cy="4378564"/>
            </a:xfrm>
            <a:custGeom>
              <a:avLst/>
              <a:gdLst/>
              <a:ahLst/>
              <a:cxnLst/>
              <a:rect l="l" t="t" r="r" b="b"/>
              <a:pathLst>
                <a:path w="15613520" h="6165682">
                  <a:moveTo>
                    <a:pt x="0" y="0"/>
                  </a:moveTo>
                  <a:lnTo>
                    <a:pt x="15613520" y="0"/>
                  </a:lnTo>
                  <a:lnTo>
                    <a:pt x="15613520" y="6165681"/>
                  </a:lnTo>
                  <a:lnTo>
                    <a:pt x="0" y="61656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489" t="-43534" r="-9617" b="-21982"/>
              </a:stretch>
            </a:blipFill>
          </p:spPr>
          <p:txBody>
            <a:bodyPr/>
            <a:lstStyle/>
            <a:p>
              <a:endParaRPr lang="en-US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2E7627A-F323-1181-562B-620D0A490B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61807" y="5486082"/>
              <a:ext cx="1391443" cy="0"/>
            </a:xfrm>
            <a:prstGeom prst="line">
              <a:avLst/>
            </a:prstGeom>
            <a:ln w="12700">
              <a:solidFill>
                <a:srgbClr val="6C76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8D76EB1-B5F6-AA8D-87B6-BA81FDD484E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53250" y="5486082"/>
              <a:ext cx="0" cy="424181"/>
            </a:xfrm>
            <a:prstGeom prst="line">
              <a:avLst/>
            </a:prstGeom>
            <a:ln w="12700">
              <a:solidFill>
                <a:srgbClr val="6C76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D14CEAD-E9FD-A2A5-9BA2-7AEA4C4BA6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64188" y="5912327"/>
              <a:ext cx="1391443" cy="0"/>
            </a:xfrm>
            <a:prstGeom prst="line">
              <a:avLst/>
            </a:prstGeom>
            <a:ln w="12700">
              <a:solidFill>
                <a:srgbClr val="6C76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8B00699-7F3F-82A2-5A43-16CF255710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74469" y="5486082"/>
              <a:ext cx="287338" cy="0"/>
            </a:xfrm>
            <a:prstGeom prst="line">
              <a:avLst/>
            </a:prstGeom>
            <a:ln w="19050">
              <a:solidFill>
                <a:srgbClr val="6C76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6">
            <a:extLst>
              <a:ext uri="{FF2B5EF4-FFF2-40B4-BE49-F238E27FC236}">
                <a16:creationId xmlns:a16="http://schemas.microsoft.com/office/drawing/2014/main" id="{32F8674A-F5C3-1989-DD85-DE622A41F14D}"/>
              </a:ext>
            </a:extLst>
          </p:cNvPr>
          <p:cNvSpPr txBox="1"/>
          <p:nvPr/>
        </p:nvSpPr>
        <p:spPr>
          <a:xfrm>
            <a:off x="9067795" y="4959239"/>
            <a:ext cx="2219325" cy="1053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100"/>
              </a:lnSpc>
            </a:pPr>
            <a:r>
              <a:rPr lang="en-US" sz="1500" b="1" dirty="0">
                <a:solidFill>
                  <a:srgbClr val="1E5A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Barlow Medium"/>
                <a:cs typeface="Barlow Medium"/>
                <a:sym typeface="Barlow Medium"/>
              </a:rPr>
              <a:t>Physical Crash Cart</a:t>
            </a:r>
          </a:p>
          <a:p>
            <a:pPr>
              <a:lnSpc>
                <a:spcPts val="2100"/>
              </a:lnSpc>
            </a:pPr>
            <a:r>
              <a:rPr lang="en-US" sz="1500" dirty="0">
                <a:solidFill>
                  <a:srgbClr val="2E3436"/>
                </a:solidFill>
                <a:latin typeface="+mj-lt"/>
                <a:ea typeface="Barlow Medium"/>
                <a:cs typeface="Barlow Medium"/>
                <a:sym typeface="Barlow Medium"/>
              </a:rPr>
              <a:t>Console cables, Impedance testers, Fiber kits.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762DE3-F293-50D8-234B-B2C7FC998DE5}"/>
              </a:ext>
            </a:extLst>
          </p:cNvPr>
          <p:cNvSpPr txBox="1"/>
          <p:nvPr/>
        </p:nvSpPr>
        <p:spPr>
          <a:xfrm>
            <a:off x="2969737" y="6093384"/>
            <a:ext cx="6098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⛔ </a:t>
            </a:r>
            <a:r>
              <a:rPr lang="en-US" i="1" dirty="0">
                <a:solidFill>
                  <a:srgbClr val="FF0000"/>
                </a:solidFill>
              </a:rPr>
              <a:t>Export logs before you touch anything.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673843"/>
      </p:ext>
    </p:extLst>
  </p:cSld>
  <p:clrMapOvr>
    <a:masterClrMapping/>
  </p:clrMapOvr>
</p:sld>
</file>

<file path=ppt/theme/theme1.xml><?xml version="1.0" encoding="utf-8"?>
<a:theme xmlns:a="http://schemas.openxmlformats.org/drawingml/2006/main" name="Moxa_template">
  <a:themeElements>
    <a:clrScheme name="Moxa ">
      <a:dk1>
        <a:srgbClr val="090A0F"/>
      </a:dk1>
      <a:lt1>
        <a:srgbClr val="FFFFFF"/>
      </a:lt1>
      <a:dk2>
        <a:srgbClr val="008787"/>
      </a:dk2>
      <a:lt2>
        <a:srgbClr val="E7E6E6"/>
      </a:lt2>
      <a:accent1>
        <a:srgbClr val="008787"/>
      </a:accent1>
      <a:accent2>
        <a:srgbClr val="4CABAB"/>
      </a:accent2>
      <a:accent3>
        <a:srgbClr val="C9D0C6"/>
      </a:accent3>
      <a:accent4>
        <a:srgbClr val="77B800"/>
      </a:accent4>
      <a:accent5>
        <a:srgbClr val="FA933E"/>
      </a:accent5>
      <a:accent6>
        <a:srgbClr val="009DDB"/>
      </a:accent6>
      <a:hlink>
        <a:srgbClr val="009DDB"/>
      </a:hlink>
      <a:folHlink>
        <a:srgbClr val="B2DBD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 Master Moxa_Template_Advanced_2024" id="{6ADA7B10-BF32-49C1-BB54-7C15DB89FB2E}" vid="{ECDF0A12-8430-45A3-89B6-75C3BF3EF6E6}"/>
    </a:ext>
  </a:extLst>
</a:theme>
</file>

<file path=ppt/theme/theme2.xml><?xml version="1.0" encoding="utf-8"?>
<a:theme xmlns:a="http://schemas.openxmlformats.org/drawingml/2006/main" name="1_Moxa_template">
  <a:themeElements>
    <a:clrScheme name="Moxa ">
      <a:dk1>
        <a:srgbClr val="090A0F"/>
      </a:dk1>
      <a:lt1>
        <a:srgbClr val="FFFFFF"/>
      </a:lt1>
      <a:dk2>
        <a:srgbClr val="008787"/>
      </a:dk2>
      <a:lt2>
        <a:srgbClr val="E7E6E6"/>
      </a:lt2>
      <a:accent1>
        <a:srgbClr val="008787"/>
      </a:accent1>
      <a:accent2>
        <a:srgbClr val="4CABAB"/>
      </a:accent2>
      <a:accent3>
        <a:srgbClr val="C9D0C6"/>
      </a:accent3>
      <a:accent4>
        <a:srgbClr val="77B800"/>
      </a:accent4>
      <a:accent5>
        <a:srgbClr val="FA933E"/>
      </a:accent5>
      <a:accent6>
        <a:srgbClr val="009DDB"/>
      </a:accent6>
      <a:hlink>
        <a:srgbClr val="009DDB"/>
      </a:hlink>
      <a:folHlink>
        <a:srgbClr val="B2DBD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 Master Moxa_Template_Advanced_2024" id="{6ADA7B10-BF32-49C1-BB54-7C15DB89FB2E}" vid="{ECDF0A12-8430-45A3-89B6-75C3BF3EF6E6}"/>
    </a:ext>
  </a:extLst>
</a:theme>
</file>

<file path=ppt/theme/theme3.xml><?xml version="1.0" encoding="utf-8"?>
<a:theme xmlns:a="http://schemas.openxmlformats.org/drawingml/2006/main" name="2_Moxa_template">
  <a:themeElements>
    <a:clrScheme name="Moxa ">
      <a:dk1>
        <a:srgbClr val="090A0F"/>
      </a:dk1>
      <a:lt1>
        <a:srgbClr val="FFFFFF"/>
      </a:lt1>
      <a:dk2>
        <a:srgbClr val="008787"/>
      </a:dk2>
      <a:lt2>
        <a:srgbClr val="E7E6E6"/>
      </a:lt2>
      <a:accent1>
        <a:srgbClr val="008787"/>
      </a:accent1>
      <a:accent2>
        <a:srgbClr val="4CABAB"/>
      </a:accent2>
      <a:accent3>
        <a:srgbClr val="C9D0C6"/>
      </a:accent3>
      <a:accent4>
        <a:srgbClr val="77B800"/>
      </a:accent4>
      <a:accent5>
        <a:srgbClr val="FA933E"/>
      </a:accent5>
      <a:accent6>
        <a:srgbClr val="009DDB"/>
      </a:accent6>
      <a:hlink>
        <a:srgbClr val="009DDB"/>
      </a:hlink>
      <a:folHlink>
        <a:srgbClr val="B2DBD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webextension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webextensions/webextension1.xml><?xml version="1.0" encoding="utf-8"?>
<we:webextension xmlns:we="http://schemas.microsoft.com/office/webextensions/webextension/2010/11" id="{033E262A-ADE6-4839-AFD2-0BB06D68ECC2}">
  <we:reference id="wa200001661" version="3.1.2.0" store="en-US" storeType="OMEX"/>
  <we:alternateReferences>
    <we:reference id="WA200001661" version="3.1.2.0" store="WA200001661" storeType="OMEX"/>
  </we:alternateReferences>
  <we:properties>
    <we:property name="breaktime.flosim.com_alarmSound" value="&quot;assets/alert.mp3&quot;"/>
    <we:property name="breaktime.flosim.com_customMessage" value="&quot;&quot;"/>
    <we:property name="breaktime.flosim.com_fontColour" value="&quot;#ff0000&quot;"/>
    <we:property name="breaktime.flosim.com_pinControlsRunning" value="false"/>
    <we:property name="breaktime.flosim.com_startMinutes" value="5"/>
    <we:property name="breaktime.flosim.com_time" value="0"/>
    <we:property name="breaktime.flosim.com_timeFontSize" value="10"/>
    <we:property name="breaktime.flosim.com_titleFontSize" value="3"/>
    <we:property name="breaktime.flosim.com_type" value="&quot;&quot;"/>
    <we:property name="time" value="300"/>
    <we:property name="type" value="&quot;&quot;"/>
  </we:properties>
  <we:bindings/>
  <we:snapshot xmlns:r="http://schemas.openxmlformats.org/officeDocument/2006/relationships" r:embed="rId1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21419a8-5d08-433c-89f5-1cd804b0cc75" xsi:nil="true"/>
    <lcf76f155ced4ddcb4097134ff3c332f xmlns="573ce642-f512-4837-a674-e86e9929dce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文件" ma:contentTypeID="0x010100FA754447C52D6446B35585A6B16C0A8C" ma:contentTypeVersion="19" ma:contentTypeDescription="建立新的文件。" ma:contentTypeScope="" ma:versionID="815996128a782ace6dc27328e1c88d4d">
  <xsd:schema xmlns:xsd="http://www.w3.org/2001/XMLSchema" xmlns:xs="http://www.w3.org/2001/XMLSchema" xmlns:p="http://schemas.microsoft.com/office/2006/metadata/properties" xmlns:ns2="573ce642-f512-4837-a674-e86e9929dce5" xmlns:ns3="c21419a8-5d08-433c-89f5-1cd804b0cc75" targetNamespace="http://schemas.microsoft.com/office/2006/metadata/properties" ma:root="true" ma:fieldsID="a1b7896c109f82bc8ad5b7843087dc1c" ns2:_="" ns3:_="">
    <xsd:import namespace="573ce642-f512-4837-a674-e86e9929dce5"/>
    <xsd:import namespace="c21419a8-5d08-433c-89f5-1cd804b0cc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ce642-f512-4837-a674-e86e9929dc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影像標籤" ma:readOnly="false" ma:fieldId="{5cf76f15-5ced-4ddc-b409-7134ff3c332f}" ma:taxonomyMulti="true" ma:sspId="bbc5931a-3143-486f-9600-35c3d708de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1419a8-5d08-433c-89f5-1cd804b0cc75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b8c04250-3526-4518-93b1-002b1c07b8ff}" ma:internalName="TaxCatchAll" ma:showField="CatchAllData" ma:web="c21419a8-5d08-433c-89f5-1cd804b0cc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共用對象: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共用詳細資料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內容類型"/>
        <xsd:element ref="dc:title" minOccurs="0" maxOccurs="1" ma:index="4" ma:displayName="標題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8E76A7B-3BD3-463A-9CAB-4B0ABCEDEEA4}">
  <ds:schemaRefs>
    <ds:schemaRef ds:uri="http://schemas.microsoft.com/office/2006/metadata/properties"/>
    <ds:schemaRef ds:uri="http://schemas.microsoft.com/office/infopath/2007/PartnerControls"/>
    <ds:schemaRef ds:uri="c21419a8-5d08-433c-89f5-1cd804b0cc75"/>
    <ds:schemaRef ds:uri="573ce642-f512-4837-a674-e86e9929dce5"/>
  </ds:schemaRefs>
</ds:datastoreItem>
</file>

<file path=customXml/itemProps2.xml><?xml version="1.0" encoding="utf-8"?>
<ds:datastoreItem xmlns:ds="http://schemas.openxmlformats.org/officeDocument/2006/customXml" ds:itemID="{79F9F8C3-D5B5-4157-8972-7ACD7AA7232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0F155F-D07D-463F-81BE-AAB2E097BABA}"/>
</file>

<file path=docProps/app.xml><?xml version="1.0" encoding="utf-8"?>
<Properties xmlns="http://schemas.openxmlformats.org/officeDocument/2006/extended-properties" xmlns:vt="http://schemas.openxmlformats.org/officeDocument/2006/docPropsVTypes">
  <Template>PowerPoint Master Moxa_Template_Advanced_2024</Template>
  <TotalTime>0</TotalTime>
  <Words>2702</Words>
  <Application>Microsoft Office PowerPoint</Application>
  <PresentationFormat>Widescreen</PresentationFormat>
  <Paragraphs>488</Paragraphs>
  <Slides>35</Slides>
  <Notes>22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Aptos</vt:lpstr>
      <vt:lpstr>Arial</vt:lpstr>
      <vt:lpstr>Calibri</vt:lpstr>
      <vt:lpstr>Segoe UI Symbol</vt:lpstr>
      <vt:lpstr>Moxa_template</vt:lpstr>
      <vt:lpstr>1_Moxa_template</vt:lpstr>
      <vt:lpstr>2_Moxa_template</vt:lpstr>
      <vt:lpstr>PowerPoint Presentation</vt:lpstr>
      <vt:lpstr>Where Do You Start?</vt:lpstr>
      <vt:lpstr>Reactive Instincts are the Enemy of Resolution</vt:lpstr>
      <vt:lpstr>What Happens When Cases Arrive Without Evidence?</vt:lpstr>
      <vt:lpstr>Three Gates Must Open Before You Submit a Case</vt:lpstr>
      <vt:lpstr>From Symptom to Structured Problem Definition</vt:lpstr>
      <vt:lpstr>Business Impact – Classify the Incident first.</vt:lpstr>
      <vt:lpstr>Evidence Collection: The 5 Ps</vt:lpstr>
      <vt:lpstr>Your Evidence Collection Toolkit</vt:lpstr>
      <vt:lpstr>The 5 Whys Technique</vt:lpstr>
      <vt:lpstr>The 5 Whys Technique — Interrogating Your Evidence</vt:lpstr>
      <vt:lpstr>The 5 Whys Technique — What Evidence Would You Interrogate?</vt:lpstr>
      <vt:lpstr>Case Study I: The “Invisible” Fiber Problem</vt:lpstr>
      <vt:lpstr>The 5 Whys Technique — Interrogating Your Evidence</vt:lpstr>
      <vt:lpstr>Case Study I — What Evidence Would You Interrogate?</vt:lpstr>
      <vt:lpstr>Every Failure Has a Chain Map</vt:lpstr>
      <vt:lpstr>Know Your Support Path</vt:lpstr>
      <vt:lpstr>Five Components of a Case Documentation Package</vt:lpstr>
      <vt:lpstr>Case Studies: Patterns You Will Recognize</vt:lpstr>
      <vt:lpstr>Case Study II: The “Thermal” Reboot on IT Computing</vt:lpstr>
      <vt:lpstr>Case Study III:  The over usage.</vt:lpstr>
      <vt:lpstr>Case Study IV:  Redundancy vs. Application Timeout</vt:lpstr>
      <vt:lpstr>Case Study V: Bluescreens on Industrial Computer </vt:lpstr>
      <vt:lpstr>Before You Submit a Case — Run This Check</vt:lpstr>
      <vt:lpstr>Tabletop Game Apply the framework. Work as a team. Document before you act</vt:lpstr>
      <vt:lpstr>Now It’s Your Turn - Why a Tabletop Game?</vt:lpstr>
      <vt:lpstr>Tabletop Core Objective</vt:lpstr>
      <vt:lpstr>Tabletop Game Concept</vt:lpstr>
      <vt:lpstr>Game Realism by Design</vt:lpstr>
      <vt:lpstr>Learning Outcomes and Business Value</vt:lpstr>
      <vt:lpstr>Q&amp;A</vt:lpstr>
      <vt:lpstr>The Customer Incident:</vt:lpstr>
      <vt:lpstr>The Customer Incident:</vt:lpstr>
      <vt:lpstr>The Customer Incident: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Hans Igeler</dc:creator>
  <cp:lastModifiedBy>Hans Igeler</cp:lastModifiedBy>
  <cp:revision>4</cp:revision>
  <cp:lastPrinted>2026-03-02T10:57:45Z</cp:lastPrinted>
  <dcterms:created xsi:type="dcterms:W3CDTF">2026-03-01T14:36:42Z</dcterms:created>
  <dcterms:modified xsi:type="dcterms:W3CDTF">2026-03-07T21:18:12Z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0x010100FA754447C52D6446B35585A6B16C0A8C</vt:lpwstr>
  </property>
  <property fmtid="{D5CDD505-2E9C-101B-9397-08002B2CF9AE}" pid="3" name="MediaServiceImageTags">
    <vt:lpwstr/>
  </property>
</Properties>
</file>