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0"/>
  </p:notesMasterIdLst>
  <p:sldIdLst>
    <p:sldId id="281" r:id="rId5"/>
    <p:sldId id="2147481200" r:id="rId6"/>
    <p:sldId id="2147475197" r:id="rId7"/>
    <p:sldId id="2147481202" r:id="rId8"/>
    <p:sldId id="2147479566" r:id="rId9"/>
    <p:sldId id="2147475198" r:id="rId10"/>
    <p:sldId id="2147481199" r:id="rId11"/>
    <p:sldId id="2147481198" r:id="rId12"/>
    <p:sldId id="972" r:id="rId13"/>
    <p:sldId id="315" r:id="rId14"/>
    <p:sldId id="314" r:id="rId15"/>
    <p:sldId id="316" r:id="rId16"/>
    <p:sldId id="264" r:id="rId17"/>
    <p:sldId id="295" r:id="rId18"/>
    <p:sldId id="294" r:id="rId19"/>
    <p:sldId id="296" r:id="rId20"/>
    <p:sldId id="297" r:id="rId21"/>
    <p:sldId id="298" r:id="rId22"/>
    <p:sldId id="299" r:id="rId23"/>
    <p:sldId id="300" r:id="rId24"/>
    <p:sldId id="301" r:id="rId25"/>
    <p:sldId id="302" r:id="rId26"/>
    <p:sldId id="303" r:id="rId27"/>
    <p:sldId id="2147475199" r:id="rId28"/>
    <p:sldId id="304" r:id="rId29"/>
    <p:sldId id="305" r:id="rId30"/>
    <p:sldId id="306" r:id="rId31"/>
    <p:sldId id="307" r:id="rId32"/>
    <p:sldId id="308" r:id="rId33"/>
    <p:sldId id="309" r:id="rId34"/>
    <p:sldId id="312" r:id="rId35"/>
    <p:sldId id="313" r:id="rId36"/>
    <p:sldId id="771" r:id="rId37"/>
    <p:sldId id="772" r:id="rId38"/>
    <p:sldId id="773" r:id="rId39"/>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97C5664-5CD9-1257-E7A9-48533D61DC93}" name="Alvaro Borges" initials="AB" userId="S::alvaro_borges@moxa.com::5c64f74e-57f4-43b4-8d20-a6abc101e65a" providerId="AD"/>
  <p188:author id="{60E7F581-2FED-6CA9-D6EF-86C168037B93}" name="Lubos Kucharek" initials="LK" userId="S::lubos_kucharek@moxa.com::b9fd5340-590e-44bb-8f81-a348e2d202e8" providerId="AD"/>
  <p188:author id="{F98DB28F-FE1A-AE4F-E0AE-DE54008E3C79}" name="Jean-Marc Olivier" initials="JO" userId="S::Jean-Marc_Olivier@moxa.com::f7094ddb-f873-4a50-a79b-767fcf120ddd" providerId="AD"/>
  <p188:author id="{AEBAB1D1-25DC-3C17-D41F-764BD852444A}" name="Hans Igeler" initials="HI" userId="S::Hans_Igeler@moxa.com::f8e3eb19-c3e0-4506-8e93-23bd066aa225" providerId="AD"/>
  <p188:author id="{C979CFF8-B30C-5EFD-90A1-E1F6955F5143}" name="Lubos Kucharek" initials="LK" userId="S::Lubos_Kucharek@moxa.com::b9fd5340-590e-44bb-8f81-a348e2d202e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71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8B31AF-16B9-4C90-91B3-C991BF77209C}" v="6" dt="2026-03-05T17:57:58.849"/>
  </p1510:revLst>
</p1510:revInfo>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001" autoAdjust="0"/>
    <p:restoredTop sz="94719"/>
  </p:normalViewPr>
  <p:slideViewPr>
    <p:cSldViewPr snapToGrid="0" showGuides="1">
      <p:cViewPr varScale="1">
        <p:scale>
          <a:sx n="51" d="100"/>
          <a:sy n="51" d="100"/>
        </p:scale>
        <p:origin x="528" y="264"/>
      </p:cViewPr>
      <p:guideLst>
        <p:guide orient="horz" pos="2160"/>
        <p:guide pos="3840"/>
      </p:guideLst>
    </p:cSldViewPr>
  </p:slideViewPr>
  <p:notesTextViewPr>
    <p:cViewPr>
      <p:scale>
        <a:sx n="3" d="2"/>
        <a:sy n="3" d="2"/>
      </p:scale>
      <p:origin x="0" y="0"/>
    </p:cViewPr>
  </p:notesTextViewPr>
  <p:sorterViewPr>
    <p:cViewPr>
      <p:scale>
        <a:sx n="100" d="100"/>
        <a:sy n="100" d="100"/>
      </p:scale>
      <p:origin x="0" y="-353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C6409B-03B6-48B8-993A-0CDEFAD1DD88}" type="doc">
      <dgm:prSet loTypeId="urn:microsoft.com/office/officeart/2005/8/layout/chevron2" loCatId="process" qsTypeId="urn:microsoft.com/office/officeart/2005/8/quickstyle/3d4" qsCatId="3D" csTypeId="urn:microsoft.com/office/officeart/2005/8/colors/accent1_2" csCatId="accent1" phldr="1"/>
      <dgm:spPr/>
      <dgm:t>
        <a:bodyPr/>
        <a:lstStyle/>
        <a:p>
          <a:endParaRPr lang="fr-FR"/>
        </a:p>
      </dgm:t>
    </dgm:pt>
    <dgm:pt modelId="{BBEF72ED-2C12-497C-99BE-287426FD3222}">
      <dgm:prSet phldrT="[Text]"/>
      <dgm:spPr/>
      <dgm:t>
        <a:bodyPr/>
        <a:lstStyle/>
        <a:p>
          <a:r>
            <a:rPr lang="en-US" dirty="0"/>
            <a:t>Comprehensive Product Knowledge</a:t>
          </a:r>
          <a:endParaRPr lang="fr-FR" dirty="0"/>
        </a:p>
      </dgm:t>
    </dgm:pt>
    <dgm:pt modelId="{AA2E8836-EE93-43AB-9152-CF61160814A0}" type="parTrans" cxnId="{78053267-87DD-4260-ABD2-FBC33F90B008}">
      <dgm:prSet/>
      <dgm:spPr/>
      <dgm:t>
        <a:bodyPr/>
        <a:lstStyle/>
        <a:p>
          <a:endParaRPr lang="fr-FR"/>
        </a:p>
      </dgm:t>
    </dgm:pt>
    <dgm:pt modelId="{0710A7A3-F6E3-42C4-A501-A5A8897B86C7}" type="sibTrans" cxnId="{78053267-87DD-4260-ABD2-FBC33F90B008}">
      <dgm:prSet/>
      <dgm:spPr/>
      <dgm:t>
        <a:bodyPr/>
        <a:lstStyle/>
        <a:p>
          <a:endParaRPr lang="fr-FR"/>
        </a:p>
      </dgm:t>
    </dgm:pt>
    <dgm:pt modelId="{DB9EC2A5-7B0A-4CCD-B233-151E0D329B82}">
      <dgm:prSet phldrT="[Text]"/>
      <dgm:spPr/>
      <dgm:t>
        <a:bodyPr/>
        <a:lstStyle/>
        <a:p>
          <a:r>
            <a:rPr lang="en-US" b="1" dirty="0"/>
            <a:t>Deep understanding of the product or servi</a:t>
          </a:r>
          <a:r>
            <a:rPr lang="en-US" dirty="0"/>
            <a:t>ce to provide accurate and detailed information. </a:t>
          </a:r>
          <a:endParaRPr lang="fr-FR" dirty="0"/>
        </a:p>
      </dgm:t>
    </dgm:pt>
    <dgm:pt modelId="{464400B6-8862-422E-949D-1A1862F938A6}" type="parTrans" cxnId="{9DF89ABD-EE66-41BA-9D2A-08B79FD14A15}">
      <dgm:prSet/>
      <dgm:spPr/>
      <dgm:t>
        <a:bodyPr/>
        <a:lstStyle/>
        <a:p>
          <a:endParaRPr lang="fr-FR"/>
        </a:p>
      </dgm:t>
    </dgm:pt>
    <dgm:pt modelId="{B053C25A-9B3D-4564-AAEB-92B15B06EDEC}" type="sibTrans" cxnId="{9DF89ABD-EE66-41BA-9D2A-08B79FD14A15}">
      <dgm:prSet/>
      <dgm:spPr/>
      <dgm:t>
        <a:bodyPr/>
        <a:lstStyle/>
        <a:p>
          <a:endParaRPr lang="fr-FR"/>
        </a:p>
      </dgm:t>
    </dgm:pt>
    <dgm:pt modelId="{3F24B98E-7D5D-4144-B9AB-B1ACA72DE18A}">
      <dgm:prSet phldrT="[Text]"/>
      <dgm:spPr/>
      <dgm:t>
        <a:bodyPr/>
        <a:lstStyle/>
        <a:p>
          <a:r>
            <a:rPr lang="en-US" dirty="0"/>
            <a:t>Collect project requirements</a:t>
          </a:r>
          <a:endParaRPr lang="fr-FR" dirty="0"/>
        </a:p>
      </dgm:t>
    </dgm:pt>
    <dgm:pt modelId="{47DFCA4F-EE3E-4449-ABA9-2AE8B3535998}" type="parTrans" cxnId="{539F4B1F-C5F7-43E7-9610-39CD1A0D9E09}">
      <dgm:prSet/>
      <dgm:spPr/>
      <dgm:t>
        <a:bodyPr/>
        <a:lstStyle/>
        <a:p>
          <a:endParaRPr lang="fr-FR"/>
        </a:p>
      </dgm:t>
    </dgm:pt>
    <dgm:pt modelId="{910AFE31-5147-439A-85D3-7484CDB1F21F}" type="sibTrans" cxnId="{539F4B1F-C5F7-43E7-9610-39CD1A0D9E09}">
      <dgm:prSet/>
      <dgm:spPr/>
      <dgm:t>
        <a:bodyPr/>
        <a:lstStyle/>
        <a:p>
          <a:endParaRPr lang="fr-FR"/>
        </a:p>
      </dgm:t>
    </dgm:pt>
    <dgm:pt modelId="{5A3AD61C-09BE-4A2A-BABD-62B0DE04C58E}">
      <dgm:prSet phldrT="[Text]"/>
      <dgm:spPr/>
      <dgm:t>
        <a:bodyPr/>
        <a:lstStyle/>
        <a:p>
          <a:r>
            <a:rPr lang="en-US" dirty="0"/>
            <a:t>Quick and effective responses to inquiries and issues, demonstrating commitment to customer needs. (12 business hours for first feedback)</a:t>
          </a:r>
          <a:endParaRPr lang="fr-FR" dirty="0"/>
        </a:p>
      </dgm:t>
    </dgm:pt>
    <dgm:pt modelId="{5277E90A-8FC6-4756-91CA-07BBC2621E81}" type="parTrans" cxnId="{E51A30E2-BDD3-4355-B23D-CF2AABCC1EEB}">
      <dgm:prSet/>
      <dgm:spPr/>
      <dgm:t>
        <a:bodyPr/>
        <a:lstStyle/>
        <a:p>
          <a:endParaRPr lang="fr-FR"/>
        </a:p>
      </dgm:t>
    </dgm:pt>
    <dgm:pt modelId="{63047AD0-0CA0-4C2F-915D-3CBBA9D0335C}" type="sibTrans" cxnId="{E51A30E2-BDD3-4355-B23D-CF2AABCC1EEB}">
      <dgm:prSet/>
      <dgm:spPr/>
      <dgm:t>
        <a:bodyPr/>
        <a:lstStyle/>
        <a:p>
          <a:endParaRPr lang="fr-FR"/>
        </a:p>
      </dgm:t>
    </dgm:pt>
    <dgm:pt modelId="{59F665E0-344E-4E82-8293-63E49B2BCD67}">
      <dgm:prSet phldrT="[Text]"/>
      <dgm:spPr/>
      <dgm:t>
        <a:bodyPr/>
        <a:lstStyle/>
        <a:p>
          <a:r>
            <a:rPr lang="en-US" dirty="0"/>
            <a:t>Tailored Solutions </a:t>
          </a:r>
          <a:endParaRPr lang="fr-FR" dirty="0"/>
        </a:p>
      </dgm:t>
    </dgm:pt>
    <dgm:pt modelId="{609AF938-8449-4321-848A-248493A0DE0E}" type="parTrans" cxnId="{4B2E41AE-9B25-4C32-8A1B-16F813FA852F}">
      <dgm:prSet/>
      <dgm:spPr/>
      <dgm:t>
        <a:bodyPr/>
        <a:lstStyle/>
        <a:p>
          <a:endParaRPr lang="fr-FR"/>
        </a:p>
      </dgm:t>
    </dgm:pt>
    <dgm:pt modelId="{4DABE040-4D8B-4C11-B131-692D29FA4865}" type="sibTrans" cxnId="{4B2E41AE-9B25-4C32-8A1B-16F813FA852F}">
      <dgm:prSet/>
      <dgm:spPr/>
      <dgm:t>
        <a:bodyPr/>
        <a:lstStyle/>
        <a:p>
          <a:endParaRPr lang="fr-FR"/>
        </a:p>
      </dgm:t>
    </dgm:pt>
    <dgm:pt modelId="{7FA64BA6-B764-4080-AFE7-A8FCB52DA595}">
      <dgm:prSet phldrT="[Text]"/>
      <dgm:spPr/>
      <dgm:t>
        <a:bodyPr/>
        <a:lstStyle/>
        <a:p>
          <a:r>
            <a:rPr lang="en-US" dirty="0"/>
            <a:t>Tailored recommendations and solutions based on the specific needs and challenges of the client. </a:t>
          </a:r>
          <a:endParaRPr lang="fr-FR" dirty="0"/>
        </a:p>
      </dgm:t>
    </dgm:pt>
    <dgm:pt modelId="{3548779D-CAE6-4A81-9054-BDDF3E3448CD}" type="parTrans" cxnId="{539D5007-AD34-4FEC-9F1E-55A5106CBF65}">
      <dgm:prSet/>
      <dgm:spPr/>
      <dgm:t>
        <a:bodyPr/>
        <a:lstStyle/>
        <a:p>
          <a:endParaRPr lang="fr-FR"/>
        </a:p>
      </dgm:t>
    </dgm:pt>
    <dgm:pt modelId="{00FAEA8B-0483-4F8C-9B20-821B2A1A0262}" type="sibTrans" cxnId="{539D5007-AD34-4FEC-9F1E-55A5106CBF65}">
      <dgm:prSet/>
      <dgm:spPr/>
      <dgm:t>
        <a:bodyPr/>
        <a:lstStyle/>
        <a:p>
          <a:endParaRPr lang="fr-FR"/>
        </a:p>
      </dgm:t>
    </dgm:pt>
    <dgm:pt modelId="{A18E089D-F05B-4E12-A602-190A0D8D0BE1}">
      <dgm:prSet/>
      <dgm:spPr/>
      <dgm:t>
        <a:bodyPr/>
        <a:lstStyle/>
        <a:p>
          <a:r>
            <a:rPr lang="en-US" dirty="0"/>
            <a:t>Technical Demonstrations</a:t>
          </a:r>
          <a:endParaRPr lang="fr-FR" dirty="0"/>
        </a:p>
      </dgm:t>
    </dgm:pt>
    <dgm:pt modelId="{FFB8BA28-A7C4-48E5-B8A4-A5E0EFE5DEB3}" type="parTrans" cxnId="{3278FDE4-DB73-4671-AE21-5235A03AF479}">
      <dgm:prSet/>
      <dgm:spPr/>
      <dgm:t>
        <a:bodyPr/>
        <a:lstStyle/>
        <a:p>
          <a:endParaRPr lang="fr-FR"/>
        </a:p>
      </dgm:t>
    </dgm:pt>
    <dgm:pt modelId="{196CC451-191D-461D-BB62-C6723B7B95E9}" type="sibTrans" cxnId="{3278FDE4-DB73-4671-AE21-5235A03AF479}">
      <dgm:prSet/>
      <dgm:spPr/>
      <dgm:t>
        <a:bodyPr/>
        <a:lstStyle/>
        <a:p>
          <a:endParaRPr lang="fr-FR"/>
        </a:p>
      </dgm:t>
    </dgm:pt>
    <dgm:pt modelId="{E47DBD11-A67E-4312-98C7-DB278579A181}">
      <dgm:prSet/>
      <dgm:spPr/>
      <dgm:t>
        <a:bodyPr/>
        <a:lstStyle/>
        <a:p>
          <a:r>
            <a:rPr lang="en-US" dirty="0"/>
            <a:t>Proof of Concept (PoC)</a:t>
          </a:r>
          <a:endParaRPr lang="fr-FR" dirty="0"/>
        </a:p>
      </dgm:t>
    </dgm:pt>
    <dgm:pt modelId="{F1693C3B-A661-4660-B584-FB3AB49ED6DF}" type="parTrans" cxnId="{E72411CE-206D-430B-8AB3-519313C69F50}">
      <dgm:prSet/>
      <dgm:spPr/>
      <dgm:t>
        <a:bodyPr/>
        <a:lstStyle/>
        <a:p>
          <a:endParaRPr lang="fr-FR"/>
        </a:p>
      </dgm:t>
    </dgm:pt>
    <dgm:pt modelId="{83D85586-540A-4D7B-8E54-2E369AF6292F}" type="sibTrans" cxnId="{E72411CE-206D-430B-8AB3-519313C69F50}">
      <dgm:prSet/>
      <dgm:spPr/>
      <dgm:t>
        <a:bodyPr/>
        <a:lstStyle/>
        <a:p>
          <a:endParaRPr lang="fr-FR"/>
        </a:p>
      </dgm:t>
    </dgm:pt>
    <dgm:pt modelId="{4046938C-C386-4C05-85C1-6A43B3BC1094}">
      <dgm:prSet/>
      <dgm:spPr/>
      <dgm:t>
        <a:bodyPr/>
        <a:lstStyle/>
        <a:p>
          <a:r>
            <a:rPr lang="en-US" dirty="0"/>
            <a:t>Collaborative Engagement</a:t>
          </a:r>
          <a:endParaRPr lang="fr-FR" dirty="0"/>
        </a:p>
      </dgm:t>
    </dgm:pt>
    <dgm:pt modelId="{D4853F9B-B865-4456-A06F-5F696CB1DA3F}" type="parTrans" cxnId="{BF6EF161-3F7D-436B-AF58-3FC726C71926}">
      <dgm:prSet/>
      <dgm:spPr/>
      <dgm:t>
        <a:bodyPr/>
        <a:lstStyle/>
        <a:p>
          <a:endParaRPr lang="fr-FR"/>
        </a:p>
      </dgm:t>
    </dgm:pt>
    <dgm:pt modelId="{2014AF16-6C25-4C0E-BFD1-9DAE5B4220B5}" type="sibTrans" cxnId="{BF6EF161-3F7D-436B-AF58-3FC726C71926}">
      <dgm:prSet/>
      <dgm:spPr/>
      <dgm:t>
        <a:bodyPr/>
        <a:lstStyle/>
        <a:p>
          <a:endParaRPr lang="fr-FR"/>
        </a:p>
      </dgm:t>
    </dgm:pt>
    <dgm:pt modelId="{EA8708BE-AB5C-47C2-8E16-85335D6DC6CC}">
      <dgm:prSet/>
      <dgm:spPr/>
      <dgm:t>
        <a:bodyPr/>
        <a:lstStyle/>
        <a:p>
          <a:r>
            <a:rPr lang="en-US" dirty="0"/>
            <a:t>Documentation and Resources</a:t>
          </a:r>
          <a:endParaRPr lang="fr-FR" dirty="0"/>
        </a:p>
      </dgm:t>
    </dgm:pt>
    <dgm:pt modelId="{BAD25653-C08B-4C9F-A4F1-5507D1EB2A49}" type="parTrans" cxnId="{CBCD7618-8948-48F8-9E1A-07EC0CE26594}">
      <dgm:prSet/>
      <dgm:spPr/>
      <dgm:t>
        <a:bodyPr/>
        <a:lstStyle/>
        <a:p>
          <a:endParaRPr lang="fr-FR"/>
        </a:p>
      </dgm:t>
    </dgm:pt>
    <dgm:pt modelId="{E754FD4D-5098-4202-A544-F69A61CF91F8}" type="sibTrans" cxnId="{CBCD7618-8948-48F8-9E1A-07EC0CE26594}">
      <dgm:prSet/>
      <dgm:spPr/>
      <dgm:t>
        <a:bodyPr/>
        <a:lstStyle/>
        <a:p>
          <a:endParaRPr lang="fr-FR"/>
        </a:p>
      </dgm:t>
    </dgm:pt>
    <dgm:pt modelId="{4104B3AA-2C4E-4AA4-8F3B-AC44C9BB575A}">
      <dgm:prSet/>
      <dgm:spPr/>
      <dgm:t>
        <a:bodyPr/>
        <a:lstStyle/>
        <a:p>
          <a:r>
            <a:rPr lang="en-US" dirty="0"/>
            <a:t>Training and Education</a:t>
          </a:r>
          <a:endParaRPr lang="fr-FR" dirty="0"/>
        </a:p>
      </dgm:t>
    </dgm:pt>
    <dgm:pt modelId="{70AE5A8E-304D-4E55-BE32-42E749CFD0A7}" type="parTrans" cxnId="{A54D34BC-A7E0-4395-801B-D092A6967E6F}">
      <dgm:prSet/>
      <dgm:spPr/>
      <dgm:t>
        <a:bodyPr/>
        <a:lstStyle/>
        <a:p>
          <a:endParaRPr lang="fr-FR"/>
        </a:p>
      </dgm:t>
    </dgm:pt>
    <dgm:pt modelId="{9EBE93BF-0E08-44C4-851D-628D6866B290}" type="sibTrans" cxnId="{A54D34BC-A7E0-4395-801B-D092A6967E6F}">
      <dgm:prSet/>
      <dgm:spPr/>
      <dgm:t>
        <a:bodyPr/>
        <a:lstStyle/>
        <a:p>
          <a:endParaRPr lang="fr-FR"/>
        </a:p>
      </dgm:t>
    </dgm:pt>
    <dgm:pt modelId="{E61CF4B6-DB62-4817-BB8C-18DECF020FE6}">
      <dgm:prSet/>
      <dgm:spPr/>
      <dgm:t>
        <a:bodyPr/>
        <a:lstStyle/>
        <a:p>
          <a:r>
            <a:rPr lang="en-US" b="1" dirty="0"/>
            <a:t>Live demos and walkthroughs </a:t>
          </a:r>
          <a:r>
            <a:rPr lang="en-US" dirty="0"/>
            <a:t>that showcase the product’s capabilities and how it addresses the client's requirements. </a:t>
          </a:r>
          <a:endParaRPr lang="fr-FR" dirty="0"/>
        </a:p>
      </dgm:t>
    </dgm:pt>
    <dgm:pt modelId="{6A412288-1EDA-4E12-9A62-8EE5F6CDC808}" type="parTrans" cxnId="{E3C13C22-95CE-49E8-BDD6-133B39114CB9}">
      <dgm:prSet/>
      <dgm:spPr/>
    </dgm:pt>
    <dgm:pt modelId="{C953F236-8535-45A2-8071-DE626F1166B7}" type="sibTrans" cxnId="{E3C13C22-95CE-49E8-BDD6-133B39114CB9}">
      <dgm:prSet/>
      <dgm:spPr/>
    </dgm:pt>
    <dgm:pt modelId="{B0E068F2-E915-4453-A9EB-68D25843D8E9}">
      <dgm:prSet/>
      <dgm:spPr/>
      <dgm:t>
        <a:bodyPr/>
        <a:lstStyle/>
        <a:p>
          <a:r>
            <a:rPr lang="en-US" b="1" dirty="0"/>
            <a:t>Offering PoC engagements </a:t>
          </a:r>
          <a:r>
            <a:rPr lang="en-US" dirty="0"/>
            <a:t>to allow clients to test and validate the product in their environment. Build or Get a test plan from customer</a:t>
          </a:r>
          <a:endParaRPr lang="fr-FR" dirty="0"/>
        </a:p>
      </dgm:t>
    </dgm:pt>
    <dgm:pt modelId="{C9BB321D-34CE-4877-B5D0-9F9590AA39DE}" type="parTrans" cxnId="{B210C68C-24F8-43BD-BFCB-229C9A5DAFA5}">
      <dgm:prSet/>
      <dgm:spPr/>
    </dgm:pt>
    <dgm:pt modelId="{4003B938-CA98-417D-AA34-AFE13A79CF63}" type="sibTrans" cxnId="{B210C68C-24F8-43BD-BFCB-229C9A5DAFA5}">
      <dgm:prSet/>
      <dgm:spPr/>
    </dgm:pt>
    <dgm:pt modelId="{8136810C-0707-4A54-8577-AE8452A76404}">
      <dgm:prSet/>
      <dgm:spPr/>
      <dgm:t>
        <a:bodyPr/>
        <a:lstStyle/>
        <a:p>
          <a:r>
            <a:rPr lang="en-US" dirty="0"/>
            <a:t>Working closely with sales teams to ensure alignment on client objectives and to support sales strategies. </a:t>
          </a:r>
          <a:endParaRPr lang="fr-FR" dirty="0"/>
        </a:p>
      </dgm:t>
    </dgm:pt>
    <dgm:pt modelId="{753BA191-265E-422A-9E90-75B78A868B14}" type="parTrans" cxnId="{A59EF48B-035F-4083-AC67-EBAB5479D144}">
      <dgm:prSet/>
      <dgm:spPr/>
    </dgm:pt>
    <dgm:pt modelId="{D30FED9A-088A-4CF2-A4B2-C887A56F6B14}" type="sibTrans" cxnId="{A59EF48B-035F-4083-AC67-EBAB5479D144}">
      <dgm:prSet/>
      <dgm:spPr/>
    </dgm:pt>
    <dgm:pt modelId="{1F77E851-6904-4633-94EB-9700D36CBF6B}">
      <dgm:prSet/>
      <dgm:spPr/>
      <dgm:t>
        <a:bodyPr/>
        <a:lstStyle/>
        <a:p>
          <a:r>
            <a:rPr lang="en-US" dirty="0"/>
            <a:t>Providing </a:t>
          </a:r>
          <a:r>
            <a:rPr lang="en-US" b="1" dirty="0"/>
            <a:t>detailed technical documentation</a:t>
          </a:r>
          <a:r>
            <a:rPr lang="en-US" dirty="0"/>
            <a:t>, and other resources to help clients make informed decisions. </a:t>
          </a:r>
          <a:endParaRPr lang="fr-FR" dirty="0"/>
        </a:p>
      </dgm:t>
    </dgm:pt>
    <dgm:pt modelId="{89530622-0674-49D1-AB27-C2ED0D8A2055}" type="parTrans" cxnId="{DF82C1A5-4149-4A25-83CC-4BA87FBEAAA7}">
      <dgm:prSet/>
      <dgm:spPr/>
    </dgm:pt>
    <dgm:pt modelId="{B1CDA993-BDB4-440E-B414-50D19F0951C3}" type="sibTrans" cxnId="{DF82C1A5-4149-4A25-83CC-4BA87FBEAAA7}">
      <dgm:prSet/>
      <dgm:spPr/>
    </dgm:pt>
    <dgm:pt modelId="{445534F6-3851-4667-BEBD-4AD42287A0FF}">
      <dgm:prSet/>
      <dgm:spPr/>
      <dgm:t>
        <a:bodyPr/>
        <a:lstStyle/>
        <a:p>
          <a:r>
            <a:rPr lang="en-US" b="1" dirty="0"/>
            <a:t>Offering training sessions</a:t>
          </a:r>
          <a:r>
            <a:rPr lang="en-US" dirty="0"/>
            <a:t> and educational resources to help clients understand the product and its benefits. </a:t>
          </a:r>
          <a:endParaRPr lang="fr-FR" dirty="0"/>
        </a:p>
      </dgm:t>
    </dgm:pt>
    <dgm:pt modelId="{9458AC5A-7CD2-4C3D-A21C-17CC5287BF17}" type="parTrans" cxnId="{FB3229AE-E942-469B-BA3C-167836B40611}">
      <dgm:prSet/>
      <dgm:spPr/>
    </dgm:pt>
    <dgm:pt modelId="{59D370E8-3CCB-46F6-8C29-F4ADBFB4B951}" type="sibTrans" cxnId="{FB3229AE-E942-469B-BA3C-167836B40611}">
      <dgm:prSet/>
      <dgm:spPr/>
    </dgm:pt>
    <dgm:pt modelId="{21173AC4-7D10-436F-99FF-2363268206BB}">
      <dgm:prSet/>
      <dgm:spPr/>
      <dgm:t>
        <a:bodyPr/>
        <a:lstStyle/>
        <a:p>
          <a:r>
            <a:rPr lang="en-US" dirty="0"/>
            <a:t>Feedback Loop</a:t>
          </a:r>
          <a:endParaRPr lang="fr-FR" dirty="0"/>
        </a:p>
      </dgm:t>
    </dgm:pt>
    <dgm:pt modelId="{DEFF37E0-8587-40FD-AEC4-E2D749B1D1E8}" type="parTrans" cxnId="{94691E77-DC3D-4830-8412-65CFF921F333}">
      <dgm:prSet/>
      <dgm:spPr/>
    </dgm:pt>
    <dgm:pt modelId="{1855B715-4AC7-43F7-B376-81F539632E54}" type="sibTrans" cxnId="{94691E77-DC3D-4830-8412-65CFF921F333}">
      <dgm:prSet/>
      <dgm:spPr/>
    </dgm:pt>
    <dgm:pt modelId="{87AD0B07-B4BB-41D0-8C45-DDC67C233764}">
      <dgm:prSet/>
      <dgm:spPr/>
      <dgm:t>
        <a:bodyPr/>
        <a:lstStyle/>
        <a:p>
          <a:r>
            <a:rPr lang="en-US" b="1" dirty="0"/>
            <a:t>Collecting and acting on feedback </a:t>
          </a:r>
          <a:r>
            <a:rPr lang="en-US" dirty="0"/>
            <a:t>from clients to continually improve support and product offerings. Provide those feedbacks to Moxa </a:t>
          </a:r>
          <a:endParaRPr lang="fr-FR" dirty="0"/>
        </a:p>
      </dgm:t>
    </dgm:pt>
    <dgm:pt modelId="{AFFF8689-75F9-4815-BE6D-CC4C6B7A9F65}" type="parTrans" cxnId="{86D2A9C5-6769-4D43-90AF-A899B3772FC3}">
      <dgm:prSet/>
      <dgm:spPr/>
    </dgm:pt>
    <dgm:pt modelId="{270DD082-337B-49BE-8AF2-C08CCD60EC2E}" type="sibTrans" cxnId="{86D2A9C5-6769-4D43-90AF-A899B3772FC3}">
      <dgm:prSet/>
      <dgm:spPr/>
    </dgm:pt>
    <dgm:pt modelId="{47764CA8-D62A-4A81-839C-C82B2711ACA2}">
      <dgm:prSet phldrT="[Text]"/>
      <dgm:spPr/>
      <dgm:t>
        <a:bodyPr/>
        <a:lstStyle/>
        <a:p>
          <a:r>
            <a:rPr lang="en-US" b="1" dirty="0"/>
            <a:t>Collect project details </a:t>
          </a:r>
          <a:r>
            <a:rPr lang="en-US" dirty="0"/>
            <a:t>as technical requirements, project milestones (award, evaluation, first/final mass deployment) and share it with Moxa</a:t>
          </a:r>
          <a:endParaRPr lang="fr-FR" dirty="0"/>
        </a:p>
      </dgm:t>
    </dgm:pt>
    <dgm:pt modelId="{A9A51F8A-15EF-4782-A8EC-24187E75D0A7}" type="parTrans" cxnId="{36E58425-73F0-4E5D-829B-9135C0AF1D62}">
      <dgm:prSet/>
      <dgm:spPr/>
    </dgm:pt>
    <dgm:pt modelId="{EED5C28D-A093-455D-B55C-E1738CB37338}" type="sibTrans" cxnId="{36E58425-73F0-4E5D-829B-9135C0AF1D62}">
      <dgm:prSet/>
      <dgm:spPr/>
    </dgm:pt>
    <dgm:pt modelId="{92363F9D-CF6D-40D8-A0E0-14EED84A0A0C}" type="pres">
      <dgm:prSet presAssocID="{E2C6409B-03B6-48B8-993A-0CDEFAD1DD88}" presName="linearFlow" presStyleCnt="0">
        <dgm:presLayoutVars>
          <dgm:dir/>
          <dgm:animLvl val="lvl"/>
          <dgm:resizeHandles val="exact"/>
        </dgm:presLayoutVars>
      </dgm:prSet>
      <dgm:spPr/>
    </dgm:pt>
    <dgm:pt modelId="{CC8180BB-02D4-472F-894F-30AB7EF2CDC0}" type="pres">
      <dgm:prSet presAssocID="{BBEF72ED-2C12-497C-99BE-287426FD3222}" presName="composite" presStyleCnt="0"/>
      <dgm:spPr/>
    </dgm:pt>
    <dgm:pt modelId="{114706E9-32A0-4A7B-BB66-3281D3136B28}" type="pres">
      <dgm:prSet presAssocID="{BBEF72ED-2C12-497C-99BE-287426FD3222}" presName="parentText" presStyleLbl="alignNode1" presStyleIdx="0" presStyleCnt="9">
        <dgm:presLayoutVars>
          <dgm:chMax val="1"/>
          <dgm:bulletEnabled val="1"/>
        </dgm:presLayoutVars>
      </dgm:prSet>
      <dgm:spPr/>
    </dgm:pt>
    <dgm:pt modelId="{BD3E5FD6-0805-4C14-9A6E-353A1AB8889E}" type="pres">
      <dgm:prSet presAssocID="{BBEF72ED-2C12-497C-99BE-287426FD3222}" presName="descendantText" presStyleLbl="alignAcc1" presStyleIdx="0" presStyleCnt="9">
        <dgm:presLayoutVars>
          <dgm:bulletEnabled val="1"/>
        </dgm:presLayoutVars>
      </dgm:prSet>
      <dgm:spPr/>
    </dgm:pt>
    <dgm:pt modelId="{F06F2B42-5D0A-40CE-84E3-CEFE63F60836}" type="pres">
      <dgm:prSet presAssocID="{0710A7A3-F6E3-42C4-A501-A5A8897B86C7}" presName="sp" presStyleCnt="0"/>
      <dgm:spPr/>
    </dgm:pt>
    <dgm:pt modelId="{A2BC066B-52D3-49BC-B436-825899416CAE}" type="pres">
      <dgm:prSet presAssocID="{3F24B98E-7D5D-4144-B9AB-B1ACA72DE18A}" presName="composite" presStyleCnt="0"/>
      <dgm:spPr/>
    </dgm:pt>
    <dgm:pt modelId="{87AA0F21-EB47-456A-8693-1919BA6D82D6}" type="pres">
      <dgm:prSet presAssocID="{3F24B98E-7D5D-4144-B9AB-B1ACA72DE18A}" presName="parentText" presStyleLbl="alignNode1" presStyleIdx="1" presStyleCnt="9">
        <dgm:presLayoutVars>
          <dgm:chMax val="1"/>
          <dgm:bulletEnabled val="1"/>
        </dgm:presLayoutVars>
      </dgm:prSet>
      <dgm:spPr/>
    </dgm:pt>
    <dgm:pt modelId="{22DA3702-4E54-4626-88D6-999D32EB16B1}" type="pres">
      <dgm:prSet presAssocID="{3F24B98E-7D5D-4144-B9AB-B1ACA72DE18A}" presName="descendantText" presStyleLbl="alignAcc1" presStyleIdx="1" presStyleCnt="9">
        <dgm:presLayoutVars>
          <dgm:bulletEnabled val="1"/>
        </dgm:presLayoutVars>
      </dgm:prSet>
      <dgm:spPr/>
    </dgm:pt>
    <dgm:pt modelId="{742BA020-AB9B-43A8-9DC3-35732E20F076}" type="pres">
      <dgm:prSet presAssocID="{910AFE31-5147-439A-85D3-7484CDB1F21F}" presName="sp" presStyleCnt="0"/>
      <dgm:spPr/>
    </dgm:pt>
    <dgm:pt modelId="{99086084-12CF-4797-B903-86152F0B0EE6}" type="pres">
      <dgm:prSet presAssocID="{59F665E0-344E-4E82-8293-63E49B2BCD67}" presName="composite" presStyleCnt="0"/>
      <dgm:spPr/>
    </dgm:pt>
    <dgm:pt modelId="{CBE5DBE4-F6ED-4A68-8C99-38B84EFB0805}" type="pres">
      <dgm:prSet presAssocID="{59F665E0-344E-4E82-8293-63E49B2BCD67}" presName="parentText" presStyleLbl="alignNode1" presStyleIdx="2" presStyleCnt="9">
        <dgm:presLayoutVars>
          <dgm:chMax val="1"/>
          <dgm:bulletEnabled val="1"/>
        </dgm:presLayoutVars>
      </dgm:prSet>
      <dgm:spPr/>
    </dgm:pt>
    <dgm:pt modelId="{4676A58E-192D-47CD-823E-E2C736B16596}" type="pres">
      <dgm:prSet presAssocID="{59F665E0-344E-4E82-8293-63E49B2BCD67}" presName="descendantText" presStyleLbl="alignAcc1" presStyleIdx="2" presStyleCnt="9">
        <dgm:presLayoutVars>
          <dgm:bulletEnabled val="1"/>
        </dgm:presLayoutVars>
      </dgm:prSet>
      <dgm:spPr/>
    </dgm:pt>
    <dgm:pt modelId="{A8A4B4B5-6031-4E11-9F9F-ACDDFDDEDBCE}" type="pres">
      <dgm:prSet presAssocID="{4DABE040-4D8B-4C11-B131-692D29FA4865}" presName="sp" presStyleCnt="0"/>
      <dgm:spPr/>
    </dgm:pt>
    <dgm:pt modelId="{F98FB5C3-8A3E-42F8-BA02-111D76C22687}" type="pres">
      <dgm:prSet presAssocID="{A18E089D-F05B-4E12-A602-190A0D8D0BE1}" presName="composite" presStyleCnt="0"/>
      <dgm:spPr/>
    </dgm:pt>
    <dgm:pt modelId="{9CC2A31C-442C-4B90-8800-5F072E9EEB0A}" type="pres">
      <dgm:prSet presAssocID="{A18E089D-F05B-4E12-A602-190A0D8D0BE1}" presName="parentText" presStyleLbl="alignNode1" presStyleIdx="3" presStyleCnt="9">
        <dgm:presLayoutVars>
          <dgm:chMax val="1"/>
          <dgm:bulletEnabled val="1"/>
        </dgm:presLayoutVars>
      </dgm:prSet>
      <dgm:spPr/>
    </dgm:pt>
    <dgm:pt modelId="{AF0B7CB0-4235-4FF2-BEB5-3EEE1D15004D}" type="pres">
      <dgm:prSet presAssocID="{A18E089D-F05B-4E12-A602-190A0D8D0BE1}" presName="descendantText" presStyleLbl="alignAcc1" presStyleIdx="3" presStyleCnt="9">
        <dgm:presLayoutVars>
          <dgm:bulletEnabled val="1"/>
        </dgm:presLayoutVars>
      </dgm:prSet>
      <dgm:spPr/>
    </dgm:pt>
    <dgm:pt modelId="{6F9C78E8-A2A6-4A0D-8917-37FF5CDC17A5}" type="pres">
      <dgm:prSet presAssocID="{196CC451-191D-461D-BB62-C6723B7B95E9}" presName="sp" presStyleCnt="0"/>
      <dgm:spPr/>
    </dgm:pt>
    <dgm:pt modelId="{13EDDBEF-5D46-4AB9-AB59-0D8352D07514}" type="pres">
      <dgm:prSet presAssocID="{E47DBD11-A67E-4312-98C7-DB278579A181}" presName="composite" presStyleCnt="0"/>
      <dgm:spPr/>
    </dgm:pt>
    <dgm:pt modelId="{5F4F2356-FBCB-4BF9-A09F-DDD5A3326DA5}" type="pres">
      <dgm:prSet presAssocID="{E47DBD11-A67E-4312-98C7-DB278579A181}" presName="parentText" presStyleLbl="alignNode1" presStyleIdx="4" presStyleCnt="9">
        <dgm:presLayoutVars>
          <dgm:chMax val="1"/>
          <dgm:bulletEnabled val="1"/>
        </dgm:presLayoutVars>
      </dgm:prSet>
      <dgm:spPr/>
    </dgm:pt>
    <dgm:pt modelId="{88910C21-7B57-43A8-8700-35910C6250F5}" type="pres">
      <dgm:prSet presAssocID="{E47DBD11-A67E-4312-98C7-DB278579A181}" presName="descendantText" presStyleLbl="alignAcc1" presStyleIdx="4" presStyleCnt="9">
        <dgm:presLayoutVars>
          <dgm:bulletEnabled val="1"/>
        </dgm:presLayoutVars>
      </dgm:prSet>
      <dgm:spPr/>
    </dgm:pt>
    <dgm:pt modelId="{7CEE996C-3905-4F4E-8428-7C6CE12ECA1B}" type="pres">
      <dgm:prSet presAssocID="{83D85586-540A-4D7B-8E54-2E369AF6292F}" presName="sp" presStyleCnt="0"/>
      <dgm:spPr/>
    </dgm:pt>
    <dgm:pt modelId="{3C1C1678-9AD1-40D6-BB09-024B7374E885}" type="pres">
      <dgm:prSet presAssocID="{4046938C-C386-4C05-85C1-6A43B3BC1094}" presName="composite" presStyleCnt="0"/>
      <dgm:spPr/>
    </dgm:pt>
    <dgm:pt modelId="{5419DA04-64D5-419B-BEE3-77DD585C3F56}" type="pres">
      <dgm:prSet presAssocID="{4046938C-C386-4C05-85C1-6A43B3BC1094}" presName="parentText" presStyleLbl="alignNode1" presStyleIdx="5" presStyleCnt="9">
        <dgm:presLayoutVars>
          <dgm:chMax val="1"/>
          <dgm:bulletEnabled val="1"/>
        </dgm:presLayoutVars>
      </dgm:prSet>
      <dgm:spPr/>
    </dgm:pt>
    <dgm:pt modelId="{324BA491-07D6-42E7-AF9C-7B2C54911733}" type="pres">
      <dgm:prSet presAssocID="{4046938C-C386-4C05-85C1-6A43B3BC1094}" presName="descendantText" presStyleLbl="alignAcc1" presStyleIdx="5" presStyleCnt="9">
        <dgm:presLayoutVars>
          <dgm:bulletEnabled val="1"/>
        </dgm:presLayoutVars>
      </dgm:prSet>
      <dgm:spPr/>
    </dgm:pt>
    <dgm:pt modelId="{BF907179-3647-462A-87C9-1972A235B754}" type="pres">
      <dgm:prSet presAssocID="{2014AF16-6C25-4C0E-BFD1-9DAE5B4220B5}" presName="sp" presStyleCnt="0"/>
      <dgm:spPr/>
    </dgm:pt>
    <dgm:pt modelId="{7B0840ED-CF68-4499-945E-F853793576CE}" type="pres">
      <dgm:prSet presAssocID="{EA8708BE-AB5C-47C2-8E16-85335D6DC6CC}" presName="composite" presStyleCnt="0"/>
      <dgm:spPr/>
    </dgm:pt>
    <dgm:pt modelId="{02931375-422D-428E-91E7-C8B2DDA85860}" type="pres">
      <dgm:prSet presAssocID="{EA8708BE-AB5C-47C2-8E16-85335D6DC6CC}" presName="parentText" presStyleLbl="alignNode1" presStyleIdx="6" presStyleCnt="9">
        <dgm:presLayoutVars>
          <dgm:chMax val="1"/>
          <dgm:bulletEnabled val="1"/>
        </dgm:presLayoutVars>
      </dgm:prSet>
      <dgm:spPr/>
    </dgm:pt>
    <dgm:pt modelId="{0E12C082-4889-4EC9-A248-4C3361D803B7}" type="pres">
      <dgm:prSet presAssocID="{EA8708BE-AB5C-47C2-8E16-85335D6DC6CC}" presName="descendantText" presStyleLbl="alignAcc1" presStyleIdx="6" presStyleCnt="9">
        <dgm:presLayoutVars>
          <dgm:bulletEnabled val="1"/>
        </dgm:presLayoutVars>
      </dgm:prSet>
      <dgm:spPr/>
    </dgm:pt>
    <dgm:pt modelId="{53FAD711-9875-4F5F-B1DD-D79BF64D2E01}" type="pres">
      <dgm:prSet presAssocID="{E754FD4D-5098-4202-A544-F69A61CF91F8}" presName="sp" presStyleCnt="0"/>
      <dgm:spPr/>
    </dgm:pt>
    <dgm:pt modelId="{6748E4B0-2154-4DB5-B03F-EDFDD21DE4B8}" type="pres">
      <dgm:prSet presAssocID="{4104B3AA-2C4E-4AA4-8F3B-AC44C9BB575A}" presName="composite" presStyleCnt="0"/>
      <dgm:spPr/>
    </dgm:pt>
    <dgm:pt modelId="{7042CE3A-F6C2-47B3-961D-14ADE8796AE5}" type="pres">
      <dgm:prSet presAssocID="{4104B3AA-2C4E-4AA4-8F3B-AC44C9BB575A}" presName="parentText" presStyleLbl="alignNode1" presStyleIdx="7" presStyleCnt="9">
        <dgm:presLayoutVars>
          <dgm:chMax val="1"/>
          <dgm:bulletEnabled val="1"/>
        </dgm:presLayoutVars>
      </dgm:prSet>
      <dgm:spPr/>
    </dgm:pt>
    <dgm:pt modelId="{39D3D031-BD99-4863-BE50-1261CA3938C8}" type="pres">
      <dgm:prSet presAssocID="{4104B3AA-2C4E-4AA4-8F3B-AC44C9BB575A}" presName="descendantText" presStyleLbl="alignAcc1" presStyleIdx="7" presStyleCnt="9">
        <dgm:presLayoutVars>
          <dgm:bulletEnabled val="1"/>
        </dgm:presLayoutVars>
      </dgm:prSet>
      <dgm:spPr/>
    </dgm:pt>
    <dgm:pt modelId="{51D8CA0D-08B3-481E-99E0-4FB65C863F8C}" type="pres">
      <dgm:prSet presAssocID="{9EBE93BF-0E08-44C4-851D-628D6866B290}" presName="sp" presStyleCnt="0"/>
      <dgm:spPr/>
    </dgm:pt>
    <dgm:pt modelId="{BFE47979-52E2-440A-A93B-A88FB5C8AB0D}" type="pres">
      <dgm:prSet presAssocID="{21173AC4-7D10-436F-99FF-2363268206BB}" presName="composite" presStyleCnt="0"/>
      <dgm:spPr/>
    </dgm:pt>
    <dgm:pt modelId="{5C8834E7-1AC4-4467-9F79-C9CDE663EBBA}" type="pres">
      <dgm:prSet presAssocID="{21173AC4-7D10-436F-99FF-2363268206BB}" presName="parentText" presStyleLbl="alignNode1" presStyleIdx="8" presStyleCnt="9">
        <dgm:presLayoutVars>
          <dgm:chMax val="1"/>
          <dgm:bulletEnabled val="1"/>
        </dgm:presLayoutVars>
      </dgm:prSet>
      <dgm:spPr/>
    </dgm:pt>
    <dgm:pt modelId="{23D75ADB-6571-4D9F-9C04-EE0B178DF9AD}" type="pres">
      <dgm:prSet presAssocID="{21173AC4-7D10-436F-99FF-2363268206BB}" presName="descendantText" presStyleLbl="alignAcc1" presStyleIdx="8" presStyleCnt="9">
        <dgm:presLayoutVars>
          <dgm:bulletEnabled val="1"/>
        </dgm:presLayoutVars>
      </dgm:prSet>
      <dgm:spPr/>
    </dgm:pt>
  </dgm:ptLst>
  <dgm:cxnLst>
    <dgm:cxn modelId="{539D5007-AD34-4FEC-9F1E-55A5106CBF65}" srcId="{59F665E0-344E-4E82-8293-63E49B2BCD67}" destId="{7FA64BA6-B764-4080-AFE7-A8FCB52DA595}" srcOrd="0" destOrd="0" parTransId="{3548779D-CAE6-4A81-9054-BDDF3E3448CD}" sibTransId="{00FAEA8B-0483-4F8C-9B20-821B2A1A0262}"/>
    <dgm:cxn modelId="{CBCD7618-8948-48F8-9E1A-07EC0CE26594}" srcId="{E2C6409B-03B6-48B8-993A-0CDEFAD1DD88}" destId="{EA8708BE-AB5C-47C2-8E16-85335D6DC6CC}" srcOrd="6" destOrd="0" parTransId="{BAD25653-C08B-4C9F-A4F1-5507D1EB2A49}" sibTransId="{E754FD4D-5098-4202-A544-F69A61CF91F8}"/>
    <dgm:cxn modelId="{539F4B1F-C5F7-43E7-9610-39CD1A0D9E09}" srcId="{E2C6409B-03B6-48B8-993A-0CDEFAD1DD88}" destId="{3F24B98E-7D5D-4144-B9AB-B1ACA72DE18A}" srcOrd="1" destOrd="0" parTransId="{47DFCA4F-EE3E-4449-ABA9-2AE8B3535998}" sibTransId="{910AFE31-5147-439A-85D3-7484CDB1F21F}"/>
    <dgm:cxn modelId="{E3C13C22-95CE-49E8-BDD6-133B39114CB9}" srcId="{A18E089D-F05B-4E12-A602-190A0D8D0BE1}" destId="{E61CF4B6-DB62-4817-BB8C-18DECF020FE6}" srcOrd="0" destOrd="0" parTransId="{6A412288-1EDA-4E12-9A62-8EE5F6CDC808}" sibTransId="{C953F236-8535-45A2-8071-DE626F1166B7}"/>
    <dgm:cxn modelId="{36E58425-73F0-4E5D-829B-9135C0AF1D62}" srcId="{3F24B98E-7D5D-4144-B9AB-B1ACA72DE18A}" destId="{47764CA8-D62A-4A81-839C-C82B2711ACA2}" srcOrd="0" destOrd="0" parTransId="{A9A51F8A-15EF-4782-A8EC-24187E75D0A7}" sibTransId="{EED5C28D-A093-455D-B55C-E1738CB37338}"/>
    <dgm:cxn modelId="{78DB502C-0238-479B-BBAB-19B90E8D037E}" type="presOf" srcId="{47764CA8-D62A-4A81-839C-C82B2711ACA2}" destId="{22DA3702-4E54-4626-88D6-999D32EB16B1}" srcOrd="0" destOrd="0" presId="urn:microsoft.com/office/officeart/2005/8/layout/chevron2"/>
    <dgm:cxn modelId="{54F03236-9917-4B3B-BD6F-A64F68D83F1F}" type="presOf" srcId="{87AD0B07-B4BB-41D0-8C45-DDC67C233764}" destId="{23D75ADB-6571-4D9F-9C04-EE0B178DF9AD}" srcOrd="0" destOrd="0" presId="urn:microsoft.com/office/officeart/2005/8/layout/chevron2"/>
    <dgm:cxn modelId="{F62A1538-4587-4759-82BD-428A1E516695}" type="presOf" srcId="{7FA64BA6-B764-4080-AFE7-A8FCB52DA595}" destId="{4676A58E-192D-47CD-823E-E2C736B16596}" srcOrd="0" destOrd="0" presId="urn:microsoft.com/office/officeart/2005/8/layout/chevron2"/>
    <dgm:cxn modelId="{4AD0355B-82E7-4618-9DC3-F1BC6B37E7F4}" type="presOf" srcId="{BBEF72ED-2C12-497C-99BE-287426FD3222}" destId="{114706E9-32A0-4A7B-BB66-3281D3136B28}" srcOrd="0" destOrd="0" presId="urn:microsoft.com/office/officeart/2005/8/layout/chevron2"/>
    <dgm:cxn modelId="{4B32DE61-B99E-47AA-8644-383842E86DF8}" type="presOf" srcId="{21173AC4-7D10-436F-99FF-2363268206BB}" destId="{5C8834E7-1AC4-4467-9F79-C9CDE663EBBA}" srcOrd="0" destOrd="0" presId="urn:microsoft.com/office/officeart/2005/8/layout/chevron2"/>
    <dgm:cxn modelId="{BF6EF161-3F7D-436B-AF58-3FC726C71926}" srcId="{E2C6409B-03B6-48B8-993A-0CDEFAD1DD88}" destId="{4046938C-C386-4C05-85C1-6A43B3BC1094}" srcOrd="5" destOrd="0" parTransId="{D4853F9B-B865-4456-A06F-5F696CB1DA3F}" sibTransId="{2014AF16-6C25-4C0E-BFD1-9DAE5B4220B5}"/>
    <dgm:cxn modelId="{FF28DB66-17A2-48E8-A288-D5CAF47B133F}" type="presOf" srcId="{4104B3AA-2C4E-4AA4-8F3B-AC44C9BB575A}" destId="{7042CE3A-F6C2-47B3-961D-14ADE8796AE5}" srcOrd="0" destOrd="0" presId="urn:microsoft.com/office/officeart/2005/8/layout/chevron2"/>
    <dgm:cxn modelId="{78053267-87DD-4260-ABD2-FBC33F90B008}" srcId="{E2C6409B-03B6-48B8-993A-0CDEFAD1DD88}" destId="{BBEF72ED-2C12-497C-99BE-287426FD3222}" srcOrd="0" destOrd="0" parTransId="{AA2E8836-EE93-43AB-9152-CF61160814A0}" sibTransId="{0710A7A3-F6E3-42C4-A501-A5A8897B86C7}"/>
    <dgm:cxn modelId="{9DBEEE6E-976F-45A0-803A-C60756D3CABF}" type="presOf" srcId="{DB9EC2A5-7B0A-4CCD-B233-151E0D329B82}" destId="{BD3E5FD6-0805-4C14-9A6E-353A1AB8889E}" srcOrd="0" destOrd="0" presId="urn:microsoft.com/office/officeart/2005/8/layout/chevron2"/>
    <dgm:cxn modelId="{0306B64F-1DB7-4B95-BC6B-5B526282FA59}" type="presOf" srcId="{4046938C-C386-4C05-85C1-6A43B3BC1094}" destId="{5419DA04-64D5-419B-BEE3-77DD585C3F56}" srcOrd="0" destOrd="0" presId="urn:microsoft.com/office/officeart/2005/8/layout/chevron2"/>
    <dgm:cxn modelId="{68E66A74-7DD0-488D-9716-C134220FA147}" type="presOf" srcId="{EA8708BE-AB5C-47C2-8E16-85335D6DC6CC}" destId="{02931375-422D-428E-91E7-C8B2DDA85860}" srcOrd="0" destOrd="0" presId="urn:microsoft.com/office/officeart/2005/8/layout/chevron2"/>
    <dgm:cxn modelId="{94691E77-DC3D-4830-8412-65CFF921F333}" srcId="{E2C6409B-03B6-48B8-993A-0CDEFAD1DD88}" destId="{21173AC4-7D10-436F-99FF-2363268206BB}" srcOrd="8" destOrd="0" parTransId="{DEFF37E0-8587-40FD-AEC4-E2D749B1D1E8}" sibTransId="{1855B715-4AC7-43F7-B376-81F539632E54}"/>
    <dgm:cxn modelId="{75025E83-4C88-4E72-8EC2-E159C0F0831A}" type="presOf" srcId="{5A3AD61C-09BE-4A2A-BABD-62B0DE04C58E}" destId="{22DA3702-4E54-4626-88D6-999D32EB16B1}" srcOrd="0" destOrd="1" presId="urn:microsoft.com/office/officeart/2005/8/layout/chevron2"/>
    <dgm:cxn modelId="{BB5C8E86-779E-4653-AF3C-C8C0F7E7E8C4}" type="presOf" srcId="{A18E089D-F05B-4E12-A602-190A0D8D0BE1}" destId="{9CC2A31C-442C-4B90-8800-5F072E9EEB0A}" srcOrd="0" destOrd="0" presId="urn:microsoft.com/office/officeart/2005/8/layout/chevron2"/>
    <dgm:cxn modelId="{BE50A287-BA2C-4C61-B75F-CB6875C7377E}" type="presOf" srcId="{3F24B98E-7D5D-4144-B9AB-B1ACA72DE18A}" destId="{87AA0F21-EB47-456A-8693-1919BA6D82D6}" srcOrd="0" destOrd="0" presId="urn:microsoft.com/office/officeart/2005/8/layout/chevron2"/>
    <dgm:cxn modelId="{A59EF48B-035F-4083-AC67-EBAB5479D144}" srcId="{4046938C-C386-4C05-85C1-6A43B3BC1094}" destId="{8136810C-0707-4A54-8577-AE8452A76404}" srcOrd="0" destOrd="0" parTransId="{753BA191-265E-422A-9E90-75B78A868B14}" sibTransId="{D30FED9A-088A-4CF2-A4B2-C887A56F6B14}"/>
    <dgm:cxn modelId="{B210C68C-24F8-43BD-BFCB-229C9A5DAFA5}" srcId="{E47DBD11-A67E-4312-98C7-DB278579A181}" destId="{B0E068F2-E915-4453-A9EB-68D25843D8E9}" srcOrd="0" destOrd="0" parTransId="{C9BB321D-34CE-4877-B5D0-9F9590AA39DE}" sibTransId="{4003B938-CA98-417D-AA34-AFE13A79CF63}"/>
    <dgm:cxn modelId="{B9B4939D-200F-4F61-A65E-B5DF7F49693E}" type="presOf" srcId="{8136810C-0707-4A54-8577-AE8452A76404}" destId="{324BA491-07D6-42E7-AF9C-7B2C54911733}" srcOrd="0" destOrd="0" presId="urn:microsoft.com/office/officeart/2005/8/layout/chevron2"/>
    <dgm:cxn modelId="{DF82C1A5-4149-4A25-83CC-4BA87FBEAAA7}" srcId="{EA8708BE-AB5C-47C2-8E16-85335D6DC6CC}" destId="{1F77E851-6904-4633-94EB-9700D36CBF6B}" srcOrd="0" destOrd="0" parTransId="{89530622-0674-49D1-AB27-C2ED0D8A2055}" sibTransId="{B1CDA993-BDB4-440E-B414-50D19F0951C3}"/>
    <dgm:cxn modelId="{50BA9FAB-E990-48A6-AAAF-0FEAA1B666A6}" type="presOf" srcId="{445534F6-3851-4667-BEBD-4AD42287A0FF}" destId="{39D3D031-BD99-4863-BE50-1261CA3938C8}" srcOrd="0" destOrd="0" presId="urn:microsoft.com/office/officeart/2005/8/layout/chevron2"/>
    <dgm:cxn modelId="{FB3229AE-E942-469B-BA3C-167836B40611}" srcId="{4104B3AA-2C4E-4AA4-8F3B-AC44C9BB575A}" destId="{445534F6-3851-4667-BEBD-4AD42287A0FF}" srcOrd="0" destOrd="0" parTransId="{9458AC5A-7CD2-4C3D-A21C-17CC5287BF17}" sibTransId="{59D370E8-3CCB-46F6-8C29-F4ADBFB4B951}"/>
    <dgm:cxn modelId="{4B2E41AE-9B25-4C32-8A1B-16F813FA852F}" srcId="{E2C6409B-03B6-48B8-993A-0CDEFAD1DD88}" destId="{59F665E0-344E-4E82-8293-63E49B2BCD67}" srcOrd="2" destOrd="0" parTransId="{609AF938-8449-4321-848A-248493A0DE0E}" sibTransId="{4DABE040-4D8B-4C11-B131-692D29FA4865}"/>
    <dgm:cxn modelId="{A54D34BC-A7E0-4395-801B-D092A6967E6F}" srcId="{E2C6409B-03B6-48B8-993A-0CDEFAD1DD88}" destId="{4104B3AA-2C4E-4AA4-8F3B-AC44C9BB575A}" srcOrd="7" destOrd="0" parTransId="{70AE5A8E-304D-4E55-BE32-42E749CFD0A7}" sibTransId="{9EBE93BF-0E08-44C4-851D-628D6866B290}"/>
    <dgm:cxn modelId="{9DF89ABD-EE66-41BA-9D2A-08B79FD14A15}" srcId="{BBEF72ED-2C12-497C-99BE-287426FD3222}" destId="{DB9EC2A5-7B0A-4CCD-B233-151E0D329B82}" srcOrd="0" destOrd="0" parTransId="{464400B6-8862-422E-949D-1A1862F938A6}" sibTransId="{B053C25A-9B3D-4564-AAEB-92B15B06EDEC}"/>
    <dgm:cxn modelId="{462034BE-04B4-433D-8892-96A7B6158896}" type="presOf" srcId="{1F77E851-6904-4633-94EB-9700D36CBF6B}" destId="{0E12C082-4889-4EC9-A248-4C3361D803B7}" srcOrd="0" destOrd="0" presId="urn:microsoft.com/office/officeart/2005/8/layout/chevron2"/>
    <dgm:cxn modelId="{EAE787BE-2A57-4624-BCDC-8B67A1ECE16E}" type="presOf" srcId="{E47DBD11-A67E-4312-98C7-DB278579A181}" destId="{5F4F2356-FBCB-4BF9-A09F-DDD5A3326DA5}" srcOrd="0" destOrd="0" presId="urn:microsoft.com/office/officeart/2005/8/layout/chevron2"/>
    <dgm:cxn modelId="{6B4D43C4-852B-43EF-8C28-00C0B5ACB3F7}" type="presOf" srcId="{E61CF4B6-DB62-4817-BB8C-18DECF020FE6}" destId="{AF0B7CB0-4235-4FF2-BEB5-3EEE1D15004D}" srcOrd="0" destOrd="0" presId="urn:microsoft.com/office/officeart/2005/8/layout/chevron2"/>
    <dgm:cxn modelId="{86D2A9C5-6769-4D43-90AF-A899B3772FC3}" srcId="{21173AC4-7D10-436F-99FF-2363268206BB}" destId="{87AD0B07-B4BB-41D0-8C45-DDC67C233764}" srcOrd="0" destOrd="0" parTransId="{AFFF8689-75F9-4815-BE6D-CC4C6B7A9F65}" sibTransId="{270DD082-337B-49BE-8AF2-C08CCD60EC2E}"/>
    <dgm:cxn modelId="{DED023C8-17C6-43B6-A2E6-3AC46DB0B091}" type="presOf" srcId="{59F665E0-344E-4E82-8293-63E49B2BCD67}" destId="{CBE5DBE4-F6ED-4A68-8C99-38B84EFB0805}" srcOrd="0" destOrd="0" presId="urn:microsoft.com/office/officeart/2005/8/layout/chevron2"/>
    <dgm:cxn modelId="{E72411CE-206D-430B-8AB3-519313C69F50}" srcId="{E2C6409B-03B6-48B8-993A-0CDEFAD1DD88}" destId="{E47DBD11-A67E-4312-98C7-DB278579A181}" srcOrd="4" destOrd="0" parTransId="{F1693C3B-A661-4660-B584-FB3AB49ED6DF}" sibTransId="{83D85586-540A-4D7B-8E54-2E369AF6292F}"/>
    <dgm:cxn modelId="{E51A30E2-BDD3-4355-B23D-CF2AABCC1EEB}" srcId="{3F24B98E-7D5D-4144-B9AB-B1ACA72DE18A}" destId="{5A3AD61C-09BE-4A2A-BABD-62B0DE04C58E}" srcOrd="1" destOrd="0" parTransId="{5277E90A-8FC6-4756-91CA-07BBC2621E81}" sibTransId="{63047AD0-0CA0-4C2F-915D-3CBBA9D0335C}"/>
    <dgm:cxn modelId="{3278FDE4-DB73-4671-AE21-5235A03AF479}" srcId="{E2C6409B-03B6-48B8-993A-0CDEFAD1DD88}" destId="{A18E089D-F05B-4E12-A602-190A0D8D0BE1}" srcOrd="3" destOrd="0" parTransId="{FFB8BA28-A7C4-48E5-B8A4-A5E0EFE5DEB3}" sibTransId="{196CC451-191D-461D-BB62-C6723B7B95E9}"/>
    <dgm:cxn modelId="{986F16F2-FD23-4AC5-9DC6-85B289956FB8}" type="presOf" srcId="{B0E068F2-E915-4453-A9EB-68D25843D8E9}" destId="{88910C21-7B57-43A8-8700-35910C6250F5}" srcOrd="0" destOrd="0" presId="urn:microsoft.com/office/officeart/2005/8/layout/chevron2"/>
    <dgm:cxn modelId="{077673F6-AF0F-45B4-B664-1090FBDC6BBF}" type="presOf" srcId="{E2C6409B-03B6-48B8-993A-0CDEFAD1DD88}" destId="{92363F9D-CF6D-40D8-A0E0-14EED84A0A0C}" srcOrd="0" destOrd="0" presId="urn:microsoft.com/office/officeart/2005/8/layout/chevron2"/>
    <dgm:cxn modelId="{6AB5C813-D238-41A8-BA9E-E69F9593F234}" type="presParOf" srcId="{92363F9D-CF6D-40D8-A0E0-14EED84A0A0C}" destId="{CC8180BB-02D4-472F-894F-30AB7EF2CDC0}" srcOrd="0" destOrd="0" presId="urn:microsoft.com/office/officeart/2005/8/layout/chevron2"/>
    <dgm:cxn modelId="{792AD076-7EF5-44FA-B51D-1C0250DEEDA2}" type="presParOf" srcId="{CC8180BB-02D4-472F-894F-30AB7EF2CDC0}" destId="{114706E9-32A0-4A7B-BB66-3281D3136B28}" srcOrd="0" destOrd="0" presId="urn:microsoft.com/office/officeart/2005/8/layout/chevron2"/>
    <dgm:cxn modelId="{9997EB8F-2289-4F73-8EA7-BE9A56B45C66}" type="presParOf" srcId="{CC8180BB-02D4-472F-894F-30AB7EF2CDC0}" destId="{BD3E5FD6-0805-4C14-9A6E-353A1AB8889E}" srcOrd="1" destOrd="0" presId="urn:microsoft.com/office/officeart/2005/8/layout/chevron2"/>
    <dgm:cxn modelId="{BBBB751B-704E-4784-B740-D6315EDDF7E3}" type="presParOf" srcId="{92363F9D-CF6D-40D8-A0E0-14EED84A0A0C}" destId="{F06F2B42-5D0A-40CE-84E3-CEFE63F60836}" srcOrd="1" destOrd="0" presId="urn:microsoft.com/office/officeart/2005/8/layout/chevron2"/>
    <dgm:cxn modelId="{5F745C13-5C57-4340-B945-38BE560C03C5}" type="presParOf" srcId="{92363F9D-CF6D-40D8-A0E0-14EED84A0A0C}" destId="{A2BC066B-52D3-49BC-B436-825899416CAE}" srcOrd="2" destOrd="0" presId="urn:microsoft.com/office/officeart/2005/8/layout/chevron2"/>
    <dgm:cxn modelId="{8B478A70-0405-4115-AC7A-FEFCEC5712C8}" type="presParOf" srcId="{A2BC066B-52D3-49BC-B436-825899416CAE}" destId="{87AA0F21-EB47-456A-8693-1919BA6D82D6}" srcOrd="0" destOrd="0" presId="urn:microsoft.com/office/officeart/2005/8/layout/chevron2"/>
    <dgm:cxn modelId="{96ED4C7F-0B95-4EBF-B749-6C013F2C6B25}" type="presParOf" srcId="{A2BC066B-52D3-49BC-B436-825899416CAE}" destId="{22DA3702-4E54-4626-88D6-999D32EB16B1}" srcOrd="1" destOrd="0" presId="urn:microsoft.com/office/officeart/2005/8/layout/chevron2"/>
    <dgm:cxn modelId="{2126BA6E-5728-4130-9789-F3D3B45A3C56}" type="presParOf" srcId="{92363F9D-CF6D-40D8-A0E0-14EED84A0A0C}" destId="{742BA020-AB9B-43A8-9DC3-35732E20F076}" srcOrd="3" destOrd="0" presId="urn:microsoft.com/office/officeart/2005/8/layout/chevron2"/>
    <dgm:cxn modelId="{F7A63065-F859-4B31-A7CF-336335C71521}" type="presParOf" srcId="{92363F9D-CF6D-40D8-A0E0-14EED84A0A0C}" destId="{99086084-12CF-4797-B903-86152F0B0EE6}" srcOrd="4" destOrd="0" presId="urn:microsoft.com/office/officeart/2005/8/layout/chevron2"/>
    <dgm:cxn modelId="{8E0CBA24-1CE5-44E5-922F-E17568E2C780}" type="presParOf" srcId="{99086084-12CF-4797-B903-86152F0B0EE6}" destId="{CBE5DBE4-F6ED-4A68-8C99-38B84EFB0805}" srcOrd="0" destOrd="0" presId="urn:microsoft.com/office/officeart/2005/8/layout/chevron2"/>
    <dgm:cxn modelId="{4A70C85D-373F-44EE-A881-2447F9509706}" type="presParOf" srcId="{99086084-12CF-4797-B903-86152F0B0EE6}" destId="{4676A58E-192D-47CD-823E-E2C736B16596}" srcOrd="1" destOrd="0" presId="urn:microsoft.com/office/officeart/2005/8/layout/chevron2"/>
    <dgm:cxn modelId="{E7F177CE-1A83-49A6-A8F1-410822068945}" type="presParOf" srcId="{92363F9D-CF6D-40D8-A0E0-14EED84A0A0C}" destId="{A8A4B4B5-6031-4E11-9F9F-ACDDFDDEDBCE}" srcOrd="5" destOrd="0" presId="urn:microsoft.com/office/officeart/2005/8/layout/chevron2"/>
    <dgm:cxn modelId="{1CCE93F5-C1F4-41FC-916A-C5BDA6100376}" type="presParOf" srcId="{92363F9D-CF6D-40D8-A0E0-14EED84A0A0C}" destId="{F98FB5C3-8A3E-42F8-BA02-111D76C22687}" srcOrd="6" destOrd="0" presId="urn:microsoft.com/office/officeart/2005/8/layout/chevron2"/>
    <dgm:cxn modelId="{3A82CD7B-B99F-42EE-A8B5-3B8AFC8DFB5B}" type="presParOf" srcId="{F98FB5C3-8A3E-42F8-BA02-111D76C22687}" destId="{9CC2A31C-442C-4B90-8800-5F072E9EEB0A}" srcOrd="0" destOrd="0" presId="urn:microsoft.com/office/officeart/2005/8/layout/chevron2"/>
    <dgm:cxn modelId="{BD05D1D8-0C29-43A2-A788-3BA4CC80DADB}" type="presParOf" srcId="{F98FB5C3-8A3E-42F8-BA02-111D76C22687}" destId="{AF0B7CB0-4235-4FF2-BEB5-3EEE1D15004D}" srcOrd="1" destOrd="0" presId="urn:microsoft.com/office/officeart/2005/8/layout/chevron2"/>
    <dgm:cxn modelId="{AF3B165A-D395-4ADB-A265-FAAD5E81448F}" type="presParOf" srcId="{92363F9D-CF6D-40D8-A0E0-14EED84A0A0C}" destId="{6F9C78E8-A2A6-4A0D-8917-37FF5CDC17A5}" srcOrd="7" destOrd="0" presId="urn:microsoft.com/office/officeart/2005/8/layout/chevron2"/>
    <dgm:cxn modelId="{4D0A8115-8289-4FD2-A298-A2BEDEE90033}" type="presParOf" srcId="{92363F9D-CF6D-40D8-A0E0-14EED84A0A0C}" destId="{13EDDBEF-5D46-4AB9-AB59-0D8352D07514}" srcOrd="8" destOrd="0" presId="urn:microsoft.com/office/officeart/2005/8/layout/chevron2"/>
    <dgm:cxn modelId="{39534A1D-43F4-4495-B5BC-AD335F8BB84B}" type="presParOf" srcId="{13EDDBEF-5D46-4AB9-AB59-0D8352D07514}" destId="{5F4F2356-FBCB-4BF9-A09F-DDD5A3326DA5}" srcOrd="0" destOrd="0" presId="urn:microsoft.com/office/officeart/2005/8/layout/chevron2"/>
    <dgm:cxn modelId="{55A8DDDA-DDA8-4519-A1F5-596E01A9D844}" type="presParOf" srcId="{13EDDBEF-5D46-4AB9-AB59-0D8352D07514}" destId="{88910C21-7B57-43A8-8700-35910C6250F5}" srcOrd="1" destOrd="0" presId="urn:microsoft.com/office/officeart/2005/8/layout/chevron2"/>
    <dgm:cxn modelId="{E6DAD0E0-2356-4091-A646-5A026B62819B}" type="presParOf" srcId="{92363F9D-CF6D-40D8-A0E0-14EED84A0A0C}" destId="{7CEE996C-3905-4F4E-8428-7C6CE12ECA1B}" srcOrd="9" destOrd="0" presId="urn:microsoft.com/office/officeart/2005/8/layout/chevron2"/>
    <dgm:cxn modelId="{1875DA46-689F-4E01-A512-B050C6413E9A}" type="presParOf" srcId="{92363F9D-CF6D-40D8-A0E0-14EED84A0A0C}" destId="{3C1C1678-9AD1-40D6-BB09-024B7374E885}" srcOrd="10" destOrd="0" presId="urn:microsoft.com/office/officeart/2005/8/layout/chevron2"/>
    <dgm:cxn modelId="{E30ED082-65AA-4F86-98F4-3647C1D88DD8}" type="presParOf" srcId="{3C1C1678-9AD1-40D6-BB09-024B7374E885}" destId="{5419DA04-64D5-419B-BEE3-77DD585C3F56}" srcOrd="0" destOrd="0" presId="urn:microsoft.com/office/officeart/2005/8/layout/chevron2"/>
    <dgm:cxn modelId="{723A114A-16BA-4199-8F6C-85AC0990533D}" type="presParOf" srcId="{3C1C1678-9AD1-40D6-BB09-024B7374E885}" destId="{324BA491-07D6-42E7-AF9C-7B2C54911733}" srcOrd="1" destOrd="0" presId="urn:microsoft.com/office/officeart/2005/8/layout/chevron2"/>
    <dgm:cxn modelId="{47683447-5916-419A-9ADB-0DA664F175F5}" type="presParOf" srcId="{92363F9D-CF6D-40D8-A0E0-14EED84A0A0C}" destId="{BF907179-3647-462A-87C9-1972A235B754}" srcOrd="11" destOrd="0" presId="urn:microsoft.com/office/officeart/2005/8/layout/chevron2"/>
    <dgm:cxn modelId="{A1A5D13F-641B-4C14-8093-A69A453659BD}" type="presParOf" srcId="{92363F9D-CF6D-40D8-A0E0-14EED84A0A0C}" destId="{7B0840ED-CF68-4499-945E-F853793576CE}" srcOrd="12" destOrd="0" presId="urn:microsoft.com/office/officeart/2005/8/layout/chevron2"/>
    <dgm:cxn modelId="{AB0374D0-273C-4A9D-B735-E34D9B43AC63}" type="presParOf" srcId="{7B0840ED-CF68-4499-945E-F853793576CE}" destId="{02931375-422D-428E-91E7-C8B2DDA85860}" srcOrd="0" destOrd="0" presId="urn:microsoft.com/office/officeart/2005/8/layout/chevron2"/>
    <dgm:cxn modelId="{2CC047B9-C3C8-44ED-BCFA-CCA3E74418CA}" type="presParOf" srcId="{7B0840ED-CF68-4499-945E-F853793576CE}" destId="{0E12C082-4889-4EC9-A248-4C3361D803B7}" srcOrd="1" destOrd="0" presId="urn:microsoft.com/office/officeart/2005/8/layout/chevron2"/>
    <dgm:cxn modelId="{06F51A6B-B5CE-42CD-9139-2786691B3D48}" type="presParOf" srcId="{92363F9D-CF6D-40D8-A0E0-14EED84A0A0C}" destId="{53FAD711-9875-4F5F-B1DD-D79BF64D2E01}" srcOrd="13" destOrd="0" presId="urn:microsoft.com/office/officeart/2005/8/layout/chevron2"/>
    <dgm:cxn modelId="{13FACA72-0401-4D20-A445-B7B6C7907223}" type="presParOf" srcId="{92363F9D-CF6D-40D8-A0E0-14EED84A0A0C}" destId="{6748E4B0-2154-4DB5-B03F-EDFDD21DE4B8}" srcOrd="14" destOrd="0" presId="urn:microsoft.com/office/officeart/2005/8/layout/chevron2"/>
    <dgm:cxn modelId="{85824CE1-FA3F-4EBD-8800-6CC67F954A22}" type="presParOf" srcId="{6748E4B0-2154-4DB5-B03F-EDFDD21DE4B8}" destId="{7042CE3A-F6C2-47B3-961D-14ADE8796AE5}" srcOrd="0" destOrd="0" presId="urn:microsoft.com/office/officeart/2005/8/layout/chevron2"/>
    <dgm:cxn modelId="{DCB0E2E4-8EE7-4AC8-9298-96D3FCBC5C5B}" type="presParOf" srcId="{6748E4B0-2154-4DB5-B03F-EDFDD21DE4B8}" destId="{39D3D031-BD99-4863-BE50-1261CA3938C8}" srcOrd="1" destOrd="0" presId="urn:microsoft.com/office/officeart/2005/8/layout/chevron2"/>
    <dgm:cxn modelId="{95C2D288-86D0-4ADB-BDC8-4B674038E1AC}" type="presParOf" srcId="{92363F9D-CF6D-40D8-A0E0-14EED84A0A0C}" destId="{51D8CA0D-08B3-481E-99E0-4FB65C863F8C}" srcOrd="15" destOrd="0" presId="urn:microsoft.com/office/officeart/2005/8/layout/chevron2"/>
    <dgm:cxn modelId="{3AACBFA7-0059-4FA9-8328-E20DD6F7E80D}" type="presParOf" srcId="{92363F9D-CF6D-40D8-A0E0-14EED84A0A0C}" destId="{BFE47979-52E2-440A-A93B-A88FB5C8AB0D}" srcOrd="16" destOrd="0" presId="urn:microsoft.com/office/officeart/2005/8/layout/chevron2"/>
    <dgm:cxn modelId="{22D7A37E-DE07-4F13-905B-6095EF06DB87}" type="presParOf" srcId="{BFE47979-52E2-440A-A93B-A88FB5C8AB0D}" destId="{5C8834E7-1AC4-4467-9F79-C9CDE663EBBA}" srcOrd="0" destOrd="0" presId="urn:microsoft.com/office/officeart/2005/8/layout/chevron2"/>
    <dgm:cxn modelId="{D4F9E366-9FCE-47E5-86D3-5B00D804B978}" type="presParOf" srcId="{BFE47979-52E2-440A-A93B-A88FB5C8AB0D}" destId="{23D75ADB-6571-4D9F-9C04-EE0B178DF9A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C6409B-03B6-48B8-993A-0CDEFAD1DD88}" type="doc">
      <dgm:prSet loTypeId="urn:microsoft.com/office/officeart/2005/8/layout/chevron2" loCatId="process" qsTypeId="urn:microsoft.com/office/officeart/2005/8/quickstyle/3d4" qsCatId="3D" csTypeId="urn:microsoft.com/office/officeart/2005/8/colors/accent1_2" csCatId="accent1" phldr="1"/>
      <dgm:spPr/>
      <dgm:t>
        <a:bodyPr/>
        <a:lstStyle/>
        <a:p>
          <a:endParaRPr lang="fr-FR"/>
        </a:p>
      </dgm:t>
    </dgm:pt>
    <dgm:pt modelId="{BBEF72ED-2C12-497C-99BE-287426FD3222}">
      <dgm:prSet phldrT="[Text]"/>
      <dgm:spPr/>
      <dgm:t>
        <a:bodyPr/>
        <a:lstStyle/>
        <a:p>
          <a:r>
            <a:rPr lang="en-US" b="1" dirty="0"/>
            <a:t>Network Architecture</a:t>
          </a:r>
          <a:endParaRPr lang="fr-FR" dirty="0"/>
        </a:p>
      </dgm:t>
    </dgm:pt>
    <dgm:pt modelId="{AA2E8836-EE93-43AB-9152-CF61160814A0}" type="parTrans" cxnId="{78053267-87DD-4260-ABD2-FBC33F90B008}">
      <dgm:prSet/>
      <dgm:spPr/>
      <dgm:t>
        <a:bodyPr/>
        <a:lstStyle/>
        <a:p>
          <a:endParaRPr lang="fr-FR"/>
        </a:p>
      </dgm:t>
    </dgm:pt>
    <dgm:pt modelId="{0710A7A3-F6E3-42C4-A501-A5A8897B86C7}" type="sibTrans" cxnId="{78053267-87DD-4260-ABD2-FBC33F90B008}">
      <dgm:prSet/>
      <dgm:spPr/>
      <dgm:t>
        <a:bodyPr/>
        <a:lstStyle/>
        <a:p>
          <a:endParaRPr lang="fr-FR"/>
        </a:p>
      </dgm:t>
    </dgm:pt>
    <dgm:pt modelId="{DB9EC2A5-7B0A-4CCD-B233-151E0D329B82}">
      <dgm:prSet phldrT="[Text]"/>
      <dgm:spPr/>
      <dgm:t>
        <a:bodyPr/>
        <a:lstStyle/>
        <a:p>
          <a:r>
            <a:rPr lang="en-US" dirty="0"/>
            <a:t>Design and propose an </a:t>
          </a:r>
          <a:r>
            <a:rPr lang="en-US" b="1" dirty="0"/>
            <a:t>optimal network architecture </a:t>
          </a:r>
          <a:r>
            <a:rPr lang="en-US" dirty="0"/>
            <a:t>that aligns with the client's technical environment and business goals, ensuring seamless integration.</a:t>
          </a:r>
          <a:endParaRPr lang="fr-FR" dirty="0"/>
        </a:p>
      </dgm:t>
    </dgm:pt>
    <dgm:pt modelId="{464400B6-8862-422E-949D-1A1862F938A6}" type="parTrans" cxnId="{9DF89ABD-EE66-41BA-9D2A-08B79FD14A15}">
      <dgm:prSet/>
      <dgm:spPr/>
      <dgm:t>
        <a:bodyPr/>
        <a:lstStyle/>
        <a:p>
          <a:endParaRPr lang="fr-FR"/>
        </a:p>
      </dgm:t>
    </dgm:pt>
    <dgm:pt modelId="{B053C25A-9B3D-4564-AAEB-92B15B06EDEC}" type="sibTrans" cxnId="{9DF89ABD-EE66-41BA-9D2A-08B79FD14A15}">
      <dgm:prSet/>
      <dgm:spPr/>
      <dgm:t>
        <a:bodyPr/>
        <a:lstStyle/>
        <a:p>
          <a:endParaRPr lang="fr-FR"/>
        </a:p>
      </dgm:t>
    </dgm:pt>
    <dgm:pt modelId="{3F24B98E-7D5D-4144-B9AB-B1ACA72DE18A}">
      <dgm:prSet phldrT="[Text]"/>
      <dgm:spPr/>
      <dgm:t>
        <a:bodyPr/>
        <a:lstStyle/>
        <a:p>
          <a:r>
            <a:rPr lang="en-US" b="1" dirty="0"/>
            <a:t>Tendering</a:t>
          </a:r>
          <a:endParaRPr lang="fr-FR" dirty="0"/>
        </a:p>
      </dgm:t>
    </dgm:pt>
    <dgm:pt modelId="{47DFCA4F-EE3E-4449-ABA9-2AE8B3535998}" type="parTrans" cxnId="{539F4B1F-C5F7-43E7-9610-39CD1A0D9E09}">
      <dgm:prSet/>
      <dgm:spPr/>
      <dgm:t>
        <a:bodyPr/>
        <a:lstStyle/>
        <a:p>
          <a:endParaRPr lang="fr-FR"/>
        </a:p>
      </dgm:t>
    </dgm:pt>
    <dgm:pt modelId="{910AFE31-5147-439A-85D3-7484CDB1F21F}" type="sibTrans" cxnId="{539F4B1F-C5F7-43E7-9610-39CD1A0D9E09}">
      <dgm:prSet/>
      <dgm:spPr/>
      <dgm:t>
        <a:bodyPr/>
        <a:lstStyle/>
        <a:p>
          <a:endParaRPr lang="fr-FR"/>
        </a:p>
      </dgm:t>
    </dgm:pt>
    <dgm:pt modelId="{5A3AD61C-09BE-4A2A-BABD-62B0DE04C58E}">
      <dgm:prSet phldrT="[Text]"/>
      <dgm:spPr/>
      <dgm:t>
        <a:bodyPr/>
        <a:lstStyle/>
        <a:p>
          <a:r>
            <a:rPr lang="en-US" b="1" dirty="0"/>
            <a:t>Participate in the tendering process </a:t>
          </a:r>
          <a:r>
            <a:rPr lang="en-US" dirty="0"/>
            <a:t>by preparing and submitting detailed proposals and bids that align with the client’s specifications and procurement requirements.</a:t>
          </a:r>
          <a:endParaRPr lang="fr-FR" dirty="0"/>
        </a:p>
      </dgm:t>
    </dgm:pt>
    <dgm:pt modelId="{5277E90A-8FC6-4756-91CA-07BBC2621E81}" type="parTrans" cxnId="{E51A30E2-BDD3-4355-B23D-CF2AABCC1EEB}">
      <dgm:prSet/>
      <dgm:spPr/>
      <dgm:t>
        <a:bodyPr/>
        <a:lstStyle/>
        <a:p>
          <a:endParaRPr lang="fr-FR"/>
        </a:p>
      </dgm:t>
    </dgm:pt>
    <dgm:pt modelId="{63047AD0-0CA0-4C2F-915D-3CBBA9D0335C}" type="sibTrans" cxnId="{E51A30E2-BDD3-4355-B23D-CF2AABCC1EEB}">
      <dgm:prSet/>
      <dgm:spPr/>
      <dgm:t>
        <a:bodyPr/>
        <a:lstStyle/>
        <a:p>
          <a:endParaRPr lang="fr-FR"/>
        </a:p>
      </dgm:t>
    </dgm:pt>
    <dgm:pt modelId="{92363F9D-CF6D-40D8-A0E0-14EED84A0A0C}" type="pres">
      <dgm:prSet presAssocID="{E2C6409B-03B6-48B8-993A-0CDEFAD1DD88}" presName="linearFlow" presStyleCnt="0">
        <dgm:presLayoutVars>
          <dgm:dir/>
          <dgm:animLvl val="lvl"/>
          <dgm:resizeHandles val="exact"/>
        </dgm:presLayoutVars>
      </dgm:prSet>
      <dgm:spPr/>
    </dgm:pt>
    <dgm:pt modelId="{CC8180BB-02D4-472F-894F-30AB7EF2CDC0}" type="pres">
      <dgm:prSet presAssocID="{BBEF72ED-2C12-497C-99BE-287426FD3222}" presName="composite" presStyleCnt="0"/>
      <dgm:spPr/>
    </dgm:pt>
    <dgm:pt modelId="{114706E9-32A0-4A7B-BB66-3281D3136B28}" type="pres">
      <dgm:prSet presAssocID="{BBEF72ED-2C12-497C-99BE-287426FD3222}" presName="parentText" presStyleLbl="alignNode1" presStyleIdx="0" presStyleCnt="2">
        <dgm:presLayoutVars>
          <dgm:chMax val="1"/>
          <dgm:bulletEnabled val="1"/>
        </dgm:presLayoutVars>
      </dgm:prSet>
      <dgm:spPr/>
    </dgm:pt>
    <dgm:pt modelId="{BD3E5FD6-0805-4C14-9A6E-353A1AB8889E}" type="pres">
      <dgm:prSet presAssocID="{BBEF72ED-2C12-497C-99BE-287426FD3222}" presName="descendantText" presStyleLbl="alignAcc1" presStyleIdx="0" presStyleCnt="2">
        <dgm:presLayoutVars>
          <dgm:bulletEnabled val="1"/>
        </dgm:presLayoutVars>
      </dgm:prSet>
      <dgm:spPr/>
    </dgm:pt>
    <dgm:pt modelId="{F06F2B42-5D0A-40CE-84E3-CEFE63F60836}" type="pres">
      <dgm:prSet presAssocID="{0710A7A3-F6E3-42C4-A501-A5A8897B86C7}" presName="sp" presStyleCnt="0"/>
      <dgm:spPr/>
    </dgm:pt>
    <dgm:pt modelId="{A2BC066B-52D3-49BC-B436-825899416CAE}" type="pres">
      <dgm:prSet presAssocID="{3F24B98E-7D5D-4144-B9AB-B1ACA72DE18A}" presName="composite" presStyleCnt="0"/>
      <dgm:spPr/>
    </dgm:pt>
    <dgm:pt modelId="{87AA0F21-EB47-456A-8693-1919BA6D82D6}" type="pres">
      <dgm:prSet presAssocID="{3F24B98E-7D5D-4144-B9AB-B1ACA72DE18A}" presName="parentText" presStyleLbl="alignNode1" presStyleIdx="1" presStyleCnt="2">
        <dgm:presLayoutVars>
          <dgm:chMax val="1"/>
          <dgm:bulletEnabled val="1"/>
        </dgm:presLayoutVars>
      </dgm:prSet>
      <dgm:spPr/>
    </dgm:pt>
    <dgm:pt modelId="{22DA3702-4E54-4626-88D6-999D32EB16B1}" type="pres">
      <dgm:prSet presAssocID="{3F24B98E-7D5D-4144-B9AB-B1ACA72DE18A}" presName="descendantText" presStyleLbl="alignAcc1" presStyleIdx="1" presStyleCnt="2">
        <dgm:presLayoutVars>
          <dgm:bulletEnabled val="1"/>
        </dgm:presLayoutVars>
      </dgm:prSet>
      <dgm:spPr/>
    </dgm:pt>
  </dgm:ptLst>
  <dgm:cxnLst>
    <dgm:cxn modelId="{539F4B1F-C5F7-43E7-9610-39CD1A0D9E09}" srcId="{E2C6409B-03B6-48B8-993A-0CDEFAD1DD88}" destId="{3F24B98E-7D5D-4144-B9AB-B1ACA72DE18A}" srcOrd="1" destOrd="0" parTransId="{47DFCA4F-EE3E-4449-ABA9-2AE8B3535998}" sibTransId="{910AFE31-5147-439A-85D3-7484CDB1F21F}"/>
    <dgm:cxn modelId="{4AD0355B-82E7-4618-9DC3-F1BC6B37E7F4}" type="presOf" srcId="{BBEF72ED-2C12-497C-99BE-287426FD3222}" destId="{114706E9-32A0-4A7B-BB66-3281D3136B28}" srcOrd="0" destOrd="0" presId="urn:microsoft.com/office/officeart/2005/8/layout/chevron2"/>
    <dgm:cxn modelId="{78053267-87DD-4260-ABD2-FBC33F90B008}" srcId="{E2C6409B-03B6-48B8-993A-0CDEFAD1DD88}" destId="{BBEF72ED-2C12-497C-99BE-287426FD3222}" srcOrd="0" destOrd="0" parTransId="{AA2E8836-EE93-43AB-9152-CF61160814A0}" sibTransId="{0710A7A3-F6E3-42C4-A501-A5A8897B86C7}"/>
    <dgm:cxn modelId="{9DBEEE6E-976F-45A0-803A-C60756D3CABF}" type="presOf" srcId="{DB9EC2A5-7B0A-4CCD-B233-151E0D329B82}" destId="{BD3E5FD6-0805-4C14-9A6E-353A1AB8889E}" srcOrd="0" destOrd="0" presId="urn:microsoft.com/office/officeart/2005/8/layout/chevron2"/>
    <dgm:cxn modelId="{75025E83-4C88-4E72-8EC2-E159C0F0831A}" type="presOf" srcId="{5A3AD61C-09BE-4A2A-BABD-62B0DE04C58E}" destId="{22DA3702-4E54-4626-88D6-999D32EB16B1}" srcOrd="0" destOrd="0" presId="urn:microsoft.com/office/officeart/2005/8/layout/chevron2"/>
    <dgm:cxn modelId="{BE50A287-BA2C-4C61-B75F-CB6875C7377E}" type="presOf" srcId="{3F24B98E-7D5D-4144-B9AB-B1ACA72DE18A}" destId="{87AA0F21-EB47-456A-8693-1919BA6D82D6}" srcOrd="0" destOrd="0" presId="urn:microsoft.com/office/officeart/2005/8/layout/chevron2"/>
    <dgm:cxn modelId="{9DF89ABD-EE66-41BA-9D2A-08B79FD14A15}" srcId="{BBEF72ED-2C12-497C-99BE-287426FD3222}" destId="{DB9EC2A5-7B0A-4CCD-B233-151E0D329B82}" srcOrd="0" destOrd="0" parTransId="{464400B6-8862-422E-949D-1A1862F938A6}" sibTransId="{B053C25A-9B3D-4564-AAEB-92B15B06EDEC}"/>
    <dgm:cxn modelId="{E51A30E2-BDD3-4355-B23D-CF2AABCC1EEB}" srcId="{3F24B98E-7D5D-4144-B9AB-B1ACA72DE18A}" destId="{5A3AD61C-09BE-4A2A-BABD-62B0DE04C58E}" srcOrd="0" destOrd="0" parTransId="{5277E90A-8FC6-4756-91CA-07BBC2621E81}" sibTransId="{63047AD0-0CA0-4C2F-915D-3CBBA9D0335C}"/>
    <dgm:cxn modelId="{077673F6-AF0F-45B4-B664-1090FBDC6BBF}" type="presOf" srcId="{E2C6409B-03B6-48B8-993A-0CDEFAD1DD88}" destId="{92363F9D-CF6D-40D8-A0E0-14EED84A0A0C}" srcOrd="0" destOrd="0" presId="urn:microsoft.com/office/officeart/2005/8/layout/chevron2"/>
    <dgm:cxn modelId="{6AB5C813-D238-41A8-BA9E-E69F9593F234}" type="presParOf" srcId="{92363F9D-CF6D-40D8-A0E0-14EED84A0A0C}" destId="{CC8180BB-02D4-472F-894F-30AB7EF2CDC0}" srcOrd="0" destOrd="0" presId="urn:microsoft.com/office/officeart/2005/8/layout/chevron2"/>
    <dgm:cxn modelId="{792AD076-7EF5-44FA-B51D-1C0250DEEDA2}" type="presParOf" srcId="{CC8180BB-02D4-472F-894F-30AB7EF2CDC0}" destId="{114706E9-32A0-4A7B-BB66-3281D3136B28}" srcOrd="0" destOrd="0" presId="urn:microsoft.com/office/officeart/2005/8/layout/chevron2"/>
    <dgm:cxn modelId="{9997EB8F-2289-4F73-8EA7-BE9A56B45C66}" type="presParOf" srcId="{CC8180BB-02D4-472F-894F-30AB7EF2CDC0}" destId="{BD3E5FD6-0805-4C14-9A6E-353A1AB8889E}" srcOrd="1" destOrd="0" presId="urn:microsoft.com/office/officeart/2005/8/layout/chevron2"/>
    <dgm:cxn modelId="{BBBB751B-704E-4784-B740-D6315EDDF7E3}" type="presParOf" srcId="{92363F9D-CF6D-40D8-A0E0-14EED84A0A0C}" destId="{F06F2B42-5D0A-40CE-84E3-CEFE63F60836}" srcOrd="1" destOrd="0" presId="urn:microsoft.com/office/officeart/2005/8/layout/chevron2"/>
    <dgm:cxn modelId="{5F745C13-5C57-4340-B945-38BE560C03C5}" type="presParOf" srcId="{92363F9D-CF6D-40D8-A0E0-14EED84A0A0C}" destId="{A2BC066B-52D3-49BC-B436-825899416CAE}" srcOrd="2" destOrd="0" presId="urn:microsoft.com/office/officeart/2005/8/layout/chevron2"/>
    <dgm:cxn modelId="{8B478A70-0405-4115-AC7A-FEFCEC5712C8}" type="presParOf" srcId="{A2BC066B-52D3-49BC-B436-825899416CAE}" destId="{87AA0F21-EB47-456A-8693-1919BA6D82D6}" srcOrd="0" destOrd="0" presId="urn:microsoft.com/office/officeart/2005/8/layout/chevron2"/>
    <dgm:cxn modelId="{96ED4C7F-0B95-4EBF-B749-6C013F2C6B25}" type="presParOf" srcId="{A2BC066B-52D3-49BC-B436-825899416CAE}" destId="{22DA3702-4E54-4626-88D6-999D32EB16B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640BF2-4030-4631-91A0-06FB0B4CE69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AC44646-A320-49A7-9ED9-82D83711ED3D}">
      <dgm:prSet phldrT="[Text]"/>
      <dgm:spPr/>
      <dgm:t>
        <a:bodyPr/>
        <a:lstStyle/>
        <a:p>
          <a:r>
            <a:rPr lang="en-US" dirty="0"/>
            <a:t>Level 0</a:t>
          </a:r>
        </a:p>
      </dgm:t>
    </dgm:pt>
    <dgm:pt modelId="{455F325A-C6AF-4DD7-975F-FE104CEC4A6B}" type="parTrans" cxnId="{0A487E42-F11F-47AF-ADFA-ECC54FB2079D}">
      <dgm:prSet/>
      <dgm:spPr/>
      <dgm:t>
        <a:bodyPr/>
        <a:lstStyle/>
        <a:p>
          <a:endParaRPr lang="en-US"/>
        </a:p>
      </dgm:t>
    </dgm:pt>
    <dgm:pt modelId="{B704CA95-520E-4F45-B42A-3C605DAABFD8}" type="sibTrans" cxnId="{0A487E42-F11F-47AF-ADFA-ECC54FB2079D}">
      <dgm:prSet/>
      <dgm:spPr/>
      <dgm:t>
        <a:bodyPr/>
        <a:lstStyle/>
        <a:p>
          <a:endParaRPr lang="en-US"/>
        </a:p>
      </dgm:t>
    </dgm:pt>
    <dgm:pt modelId="{A656B5B4-7552-4F2C-B49E-E7B0C6913539}">
      <dgm:prSet phldrT="[Text]" custT="1"/>
      <dgm:spPr/>
      <dgm:t>
        <a:bodyPr/>
        <a:lstStyle/>
        <a:p>
          <a:r>
            <a:rPr lang="en-US" sz="1100" dirty="0"/>
            <a:t>Distributors handle straightforward, </a:t>
          </a:r>
          <a:r>
            <a:rPr lang="en-US" sz="1100" b="1" dirty="0"/>
            <a:t>basic</a:t>
          </a:r>
          <a:r>
            <a:rPr lang="en-US" sz="1100" dirty="0"/>
            <a:t> queries that do not require deep technical knowledge.</a:t>
          </a:r>
        </a:p>
      </dgm:t>
    </dgm:pt>
    <dgm:pt modelId="{75D66A56-1C23-4BD8-94BC-E554B39084E8}" type="parTrans" cxnId="{3BD2C9EF-490B-4ABF-A67B-D1E8799E069F}">
      <dgm:prSet/>
      <dgm:spPr/>
      <dgm:t>
        <a:bodyPr/>
        <a:lstStyle/>
        <a:p>
          <a:endParaRPr lang="en-US"/>
        </a:p>
      </dgm:t>
    </dgm:pt>
    <dgm:pt modelId="{9D7816DE-EFEB-40E5-A601-4A05CFEF7805}" type="sibTrans" cxnId="{3BD2C9EF-490B-4ABF-A67B-D1E8799E069F}">
      <dgm:prSet/>
      <dgm:spPr/>
      <dgm:t>
        <a:bodyPr/>
        <a:lstStyle/>
        <a:p>
          <a:endParaRPr lang="en-US"/>
        </a:p>
      </dgm:t>
    </dgm:pt>
    <dgm:pt modelId="{88E98B2D-3A1F-45A9-8CC4-2A2CA92F5037}">
      <dgm:prSet phldrT="[Text]"/>
      <dgm:spPr/>
      <dgm:t>
        <a:bodyPr/>
        <a:lstStyle/>
        <a:p>
          <a:r>
            <a:rPr lang="en-US" dirty="0"/>
            <a:t>Level 1</a:t>
          </a:r>
        </a:p>
      </dgm:t>
    </dgm:pt>
    <dgm:pt modelId="{A412EBB5-F7BD-4546-A1BC-8B33E1DC1C93}" type="parTrans" cxnId="{AD2B501D-5995-4C1C-83B8-076DC2FC26E6}">
      <dgm:prSet/>
      <dgm:spPr/>
      <dgm:t>
        <a:bodyPr/>
        <a:lstStyle/>
        <a:p>
          <a:endParaRPr lang="en-US"/>
        </a:p>
      </dgm:t>
    </dgm:pt>
    <dgm:pt modelId="{C4416517-6B9B-4BF2-AB1A-E3FB03D2DF3E}" type="sibTrans" cxnId="{AD2B501D-5995-4C1C-83B8-076DC2FC26E6}">
      <dgm:prSet/>
      <dgm:spPr/>
      <dgm:t>
        <a:bodyPr/>
        <a:lstStyle/>
        <a:p>
          <a:endParaRPr lang="en-US"/>
        </a:p>
      </dgm:t>
    </dgm:pt>
    <dgm:pt modelId="{4321766C-6C23-4438-8027-A32A4D626AE8}">
      <dgm:prSet phldrT="[Text]" custT="1"/>
      <dgm:spPr/>
      <dgm:t>
        <a:bodyPr/>
        <a:lstStyle/>
        <a:p>
          <a:r>
            <a:rPr lang="en-US" sz="1100" dirty="0"/>
            <a:t>At this stage, engineers tackle </a:t>
          </a:r>
          <a:r>
            <a:rPr lang="en-US" sz="1100" b="1" dirty="0"/>
            <a:t>more complex issues </a:t>
          </a:r>
          <a:r>
            <a:rPr lang="en-US" sz="1100" dirty="0"/>
            <a:t>that </a:t>
          </a:r>
          <a:r>
            <a:rPr lang="en-US" sz="1100" b="1" dirty="0"/>
            <a:t>involve troubleshooting common problems</a:t>
          </a:r>
          <a:r>
            <a:rPr lang="en-US" sz="1100" dirty="0"/>
            <a:t>.</a:t>
          </a:r>
        </a:p>
      </dgm:t>
    </dgm:pt>
    <dgm:pt modelId="{AF0CE6EC-59C2-4D04-ACCF-EE5E1FEAB005}" type="parTrans" cxnId="{C12906F9-47FF-42A0-A337-702D04BDC41D}">
      <dgm:prSet/>
      <dgm:spPr/>
      <dgm:t>
        <a:bodyPr/>
        <a:lstStyle/>
        <a:p>
          <a:endParaRPr lang="en-US"/>
        </a:p>
      </dgm:t>
    </dgm:pt>
    <dgm:pt modelId="{FBE47D95-681C-4B2E-AD64-6B43A84E14B5}" type="sibTrans" cxnId="{C12906F9-47FF-42A0-A337-702D04BDC41D}">
      <dgm:prSet/>
      <dgm:spPr/>
      <dgm:t>
        <a:bodyPr/>
        <a:lstStyle/>
        <a:p>
          <a:endParaRPr lang="en-US"/>
        </a:p>
      </dgm:t>
    </dgm:pt>
    <dgm:pt modelId="{2D4B0472-D69C-409A-ABE0-396C0D76DEF1}">
      <dgm:prSet phldrT="[Text]" custT="1"/>
      <dgm:spPr/>
      <dgm:t>
        <a:bodyPr/>
        <a:lstStyle/>
        <a:p>
          <a:pPr>
            <a:buNone/>
          </a:pPr>
          <a:r>
            <a:rPr lang="en-US" sz="1100" b="1" dirty="0"/>
            <a:t>Training</a:t>
          </a:r>
        </a:p>
      </dgm:t>
    </dgm:pt>
    <dgm:pt modelId="{83C30C48-5A15-454F-B794-C692C60C8061}" type="parTrans" cxnId="{62F0AFB1-1E5C-410F-9948-97F07226C7DC}">
      <dgm:prSet/>
      <dgm:spPr/>
      <dgm:t>
        <a:bodyPr/>
        <a:lstStyle/>
        <a:p>
          <a:endParaRPr lang="en-US"/>
        </a:p>
      </dgm:t>
    </dgm:pt>
    <dgm:pt modelId="{63948448-58FA-4B0B-A548-99BB8DF057A4}" type="sibTrans" cxnId="{62F0AFB1-1E5C-410F-9948-97F07226C7DC}">
      <dgm:prSet/>
      <dgm:spPr/>
      <dgm:t>
        <a:bodyPr/>
        <a:lstStyle/>
        <a:p>
          <a:endParaRPr lang="en-US"/>
        </a:p>
      </dgm:t>
    </dgm:pt>
    <dgm:pt modelId="{3805585A-8397-469F-9687-FBCBA6651B86}">
      <dgm:prSet custT="1"/>
      <dgm:spPr/>
      <dgm:t>
        <a:bodyPr/>
        <a:lstStyle/>
        <a:p>
          <a:r>
            <a:rPr lang="en-US" sz="1100" dirty="0"/>
            <a:t>Responsibilities include </a:t>
          </a:r>
          <a:r>
            <a:rPr lang="en-US" sz="1100" b="1" dirty="0"/>
            <a:t>documentation requests, certificate issuance, and product general product information</a:t>
          </a:r>
          <a:r>
            <a:rPr lang="en-US" sz="1100" dirty="0"/>
            <a:t>.</a:t>
          </a:r>
        </a:p>
      </dgm:t>
    </dgm:pt>
    <dgm:pt modelId="{CC51131C-0CCB-4830-BFB2-907EB8D5D2D3}" type="parTrans" cxnId="{233EC8A5-C764-4D14-B105-44CCC35E9A97}">
      <dgm:prSet/>
      <dgm:spPr/>
      <dgm:t>
        <a:bodyPr/>
        <a:lstStyle/>
        <a:p>
          <a:endParaRPr lang="en-US"/>
        </a:p>
      </dgm:t>
    </dgm:pt>
    <dgm:pt modelId="{CAB8A762-95C8-49DD-AB6E-52C49B9B1A80}" type="sibTrans" cxnId="{233EC8A5-C764-4D14-B105-44CCC35E9A97}">
      <dgm:prSet/>
      <dgm:spPr/>
      <dgm:t>
        <a:bodyPr/>
        <a:lstStyle/>
        <a:p>
          <a:endParaRPr lang="en-US"/>
        </a:p>
      </dgm:t>
    </dgm:pt>
    <dgm:pt modelId="{6C2044B4-D624-4C2E-8D49-CBCBDE6896E1}">
      <dgm:prSet phldrT="[Text]" custT="1"/>
      <dgm:spPr/>
      <dgm:t>
        <a:bodyPr/>
        <a:lstStyle/>
        <a:p>
          <a:pPr>
            <a:buNone/>
          </a:pPr>
          <a:r>
            <a:rPr lang="en-US" sz="1100" b="1" dirty="0"/>
            <a:t>Scope</a:t>
          </a:r>
        </a:p>
      </dgm:t>
    </dgm:pt>
    <dgm:pt modelId="{F7E392A9-AB6A-4648-9BF5-C5B1004162BB}" type="parTrans" cxnId="{C4D63BC4-D1E9-43D6-AC7F-D633D21B019B}">
      <dgm:prSet/>
      <dgm:spPr/>
      <dgm:t>
        <a:bodyPr/>
        <a:lstStyle/>
        <a:p>
          <a:endParaRPr lang="en-US"/>
        </a:p>
      </dgm:t>
    </dgm:pt>
    <dgm:pt modelId="{102892BD-5C0F-4D95-952E-9190A21756C4}" type="sibTrans" cxnId="{C4D63BC4-D1E9-43D6-AC7F-D633D21B019B}">
      <dgm:prSet/>
      <dgm:spPr/>
      <dgm:t>
        <a:bodyPr/>
        <a:lstStyle/>
        <a:p>
          <a:endParaRPr lang="en-US"/>
        </a:p>
      </dgm:t>
    </dgm:pt>
    <dgm:pt modelId="{63D7AEAA-C304-499A-8505-1F25306A8874}">
      <dgm:prSet custT="1"/>
      <dgm:spPr/>
      <dgm:t>
        <a:bodyPr/>
        <a:lstStyle/>
        <a:p>
          <a:r>
            <a:rPr lang="en-US" sz="1100" dirty="0"/>
            <a:t>Participating in Regular webinars </a:t>
          </a:r>
          <a:r>
            <a:rPr lang="en-US" sz="1100" b="1" dirty="0"/>
            <a:t>(MTSC Products) for product knowledge trans</a:t>
          </a:r>
          <a:r>
            <a:rPr lang="en-US" sz="1100" dirty="0"/>
            <a:t>fer.</a:t>
          </a:r>
        </a:p>
      </dgm:t>
    </dgm:pt>
    <dgm:pt modelId="{90858B6F-423E-464B-ABE4-1843C04F9E19}" type="parTrans" cxnId="{4891BBBD-0880-46AC-835E-5A4F03218214}">
      <dgm:prSet/>
      <dgm:spPr/>
      <dgm:t>
        <a:bodyPr/>
        <a:lstStyle/>
        <a:p>
          <a:endParaRPr lang="en-US"/>
        </a:p>
      </dgm:t>
    </dgm:pt>
    <dgm:pt modelId="{7EBFE314-EE9B-4B39-82FC-F1C435349A4F}" type="sibTrans" cxnId="{4891BBBD-0880-46AC-835E-5A4F03218214}">
      <dgm:prSet/>
      <dgm:spPr/>
      <dgm:t>
        <a:bodyPr/>
        <a:lstStyle/>
        <a:p>
          <a:endParaRPr lang="en-US"/>
        </a:p>
      </dgm:t>
    </dgm:pt>
    <dgm:pt modelId="{62002959-9A49-4E2E-93B9-43E378DD9B20}">
      <dgm:prSet custT="1"/>
      <dgm:spPr/>
      <dgm:t>
        <a:bodyPr/>
        <a:lstStyle/>
        <a:p>
          <a:r>
            <a:rPr lang="en-US" sz="1100" dirty="0"/>
            <a:t>Access to our knowledge based in Partner Zone, including User Guides, Quick Installation Guide (QIG) and FAQs.</a:t>
          </a:r>
        </a:p>
      </dgm:t>
    </dgm:pt>
    <dgm:pt modelId="{0C179380-1675-4543-A370-412C4F9EE701}" type="parTrans" cxnId="{B438C6EB-5A56-4EBC-BB9A-820E268CC21A}">
      <dgm:prSet/>
      <dgm:spPr/>
      <dgm:t>
        <a:bodyPr/>
        <a:lstStyle/>
        <a:p>
          <a:endParaRPr lang="en-US"/>
        </a:p>
      </dgm:t>
    </dgm:pt>
    <dgm:pt modelId="{C22618B2-1C3E-4756-8B20-67589DE4FD05}" type="sibTrans" cxnId="{B438C6EB-5A56-4EBC-BB9A-820E268CC21A}">
      <dgm:prSet/>
      <dgm:spPr/>
      <dgm:t>
        <a:bodyPr/>
        <a:lstStyle/>
        <a:p>
          <a:endParaRPr lang="en-US"/>
        </a:p>
      </dgm:t>
    </dgm:pt>
    <dgm:pt modelId="{A8CC9A80-81C7-450D-8108-ACA8DE9937F1}">
      <dgm:prSet custT="1"/>
      <dgm:spPr/>
      <dgm:t>
        <a:bodyPr/>
        <a:lstStyle/>
        <a:p>
          <a:pPr>
            <a:buNone/>
          </a:pPr>
          <a:r>
            <a:rPr lang="en-US" sz="1100" b="1" dirty="0"/>
            <a:t>Training</a:t>
          </a:r>
        </a:p>
      </dgm:t>
    </dgm:pt>
    <dgm:pt modelId="{E9ECA8CA-806A-4474-972A-5771699A63F3}" type="parTrans" cxnId="{1938244F-077C-4F54-8CA2-2D8D246F72AE}">
      <dgm:prSet/>
      <dgm:spPr/>
      <dgm:t>
        <a:bodyPr/>
        <a:lstStyle/>
        <a:p>
          <a:endParaRPr lang="en-US"/>
        </a:p>
      </dgm:t>
    </dgm:pt>
    <dgm:pt modelId="{02B5566A-EBB0-4A16-9F79-2F53AEBF1141}" type="sibTrans" cxnId="{1938244F-077C-4F54-8CA2-2D8D246F72AE}">
      <dgm:prSet/>
      <dgm:spPr/>
      <dgm:t>
        <a:bodyPr/>
        <a:lstStyle/>
        <a:p>
          <a:endParaRPr lang="en-US"/>
        </a:p>
      </dgm:t>
    </dgm:pt>
    <dgm:pt modelId="{F749DE1B-B325-4C7D-8C55-6ADE6DB44360}">
      <dgm:prSet custT="1"/>
      <dgm:spPr/>
      <dgm:t>
        <a:bodyPr/>
        <a:lstStyle/>
        <a:p>
          <a:r>
            <a:rPr lang="en-US" sz="1100" dirty="0"/>
            <a:t>They engage in detailed customer interactions to gather data, analyze basic issues by using the Moxa Troubleshooting Check-list, and implement known solutions. </a:t>
          </a:r>
        </a:p>
      </dgm:t>
    </dgm:pt>
    <dgm:pt modelId="{985D2952-C1D9-4715-A15E-9C437B4BB930}" type="parTrans" cxnId="{114475CB-5D57-48D0-BBE3-2DBA5C3967E1}">
      <dgm:prSet/>
      <dgm:spPr/>
      <dgm:t>
        <a:bodyPr/>
        <a:lstStyle/>
        <a:p>
          <a:endParaRPr lang="en-US"/>
        </a:p>
      </dgm:t>
    </dgm:pt>
    <dgm:pt modelId="{E8CC12A3-B9BD-4ADD-8CB4-8B6E6C9CAE8D}" type="sibTrans" cxnId="{114475CB-5D57-48D0-BBE3-2DBA5C3967E1}">
      <dgm:prSet/>
      <dgm:spPr/>
      <dgm:t>
        <a:bodyPr/>
        <a:lstStyle/>
        <a:p>
          <a:endParaRPr lang="en-US"/>
        </a:p>
      </dgm:t>
    </dgm:pt>
    <dgm:pt modelId="{496FA4BF-A5B3-4A31-93E7-8928D4F2C722}">
      <dgm:prSet custT="1"/>
      <dgm:spPr/>
      <dgm:t>
        <a:bodyPr/>
        <a:lstStyle/>
        <a:p>
          <a:r>
            <a:rPr lang="en-US" sz="1100" dirty="0"/>
            <a:t>Engineers begin to manage cases that require some technical insight but not deep troubleshooting or technological support.</a:t>
          </a:r>
        </a:p>
      </dgm:t>
    </dgm:pt>
    <dgm:pt modelId="{C2A8A064-EBB7-4D0B-891F-D375E4633013}" type="parTrans" cxnId="{E7B2E821-ADFF-42B5-870F-543FAF037A74}">
      <dgm:prSet/>
      <dgm:spPr/>
      <dgm:t>
        <a:bodyPr/>
        <a:lstStyle/>
        <a:p>
          <a:endParaRPr lang="en-US"/>
        </a:p>
      </dgm:t>
    </dgm:pt>
    <dgm:pt modelId="{694198DD-BE54-41FF-A966-B4FEF972608E}" type="sibTrans" cxnId="{E7B2E821-ADFF-42B5-870F-543FAF037A74}">
      <dgm:prSet/>
      <dgm:spPr/>
      <dgm:t>
        <a:bodyPr/>
        <a:lstStyle/>
        <a:p>
          <a:endParaRPr lang="en-US"/>
        </a:p>
      </dgm:t>
    </dgm:pt>
    <dgm:pt modelId="{AFAC4A06-9952-42BD-BEBE-98C17CB193B4}">
      <dgm:prSet phldrT="[Text]" custT="1"/>
      <dgm:spPr/>
      <dgm:t>
        <a:bodyPr/>
        <a:lstStyle/>
        <a:p>
          <a:pPr>
            <a:buNone/>
          </a:pPr>
          <a:r>
            <a:rPr lang="en-US" sz="1100" b="1" dirty="0"/>
            <a:t>Scope</a:t>
          </a:r>
        </a:p>
      </dgm:t>
    </dgm:pt>
    <dgm:pt modelId="{0A689E7D-939E-476E-AC87-81775403A277}" type="parTrans" cxnId="{57340247-73EF-45F9-B64F-FBEE7C95FF00}">
      <dgm:prSet/>
      <dgm:spPr/>
      <dgm:t>
        <a:bodyPr/>
        <a:lstStyle/>
        <a:p>
          <a:endParaRPr lang="en-US"/>
        </a:p>
      </dgm:t>
    </dgm:pt>
    <dgm:pt modelId="{54266639-EADF-4BE1-BB07-582A907E466F}" type="sibTrans" cxnId="{57340247-73EF-45F9-B64F-FBEE7C95FF00}">
      <dgm:prSet/>
      <dgm:spPr/>
      <dgm:t>
        <a:bodyPr/>
        <a:lstStyle/>
        <a:p>
          <a:endParaRPr lang="en-US"/>
        </a:p>
      </dgm:t>
    </dgm:pt>
    <dgm:pt modelId="{7CE41CF7-958E-46C6-AAAC-AE901ED0F2CB}">
      <dgm:prSet phldrT="[Text]" custT="1"/>
      <dgm:spPr/>
      <dgm:t>
        <a:bodyPr/>
        <a:lstStyle/>
        <a:p>
          <a:r>
            <a:rPr lang="en-US" sz="1100" dirty="0">
              <a:latin typeface="Arial" panose="020B0604020202020204" pitchFamily="34" charset="0"/>
              <a:cs typeface="Arial" panose="020B0604020202020204" pitchFamily="34" charset="0"/>
            </a:rPr>
            <a:t>Attend our </a:t>
          </a:r>
          <a:r>
            <a:rPr lang="en-US" sz="1100" b="1" dirty="0">
              <a:latin typeface="Arial" panose="020B0604020202020204" pitchFamily="34" charset="0"/>
              <a:cs typeface="Arial" panose="020B0604020202020204" pitchFamily="34" charset="0"/>
            </a:rPr>
            <a:t>MTC IES Certification Face-to-Face training sessions </a:t>
          </a:r>
          <a:r>
            <a:rPr lang="en-US" sz="1100" dirty="0">
              <a:latin typeface="Arial" panose="020B0604020202020204" pitchFamily="34" charset="0"/>
              <a:cs typeface="Arial" panose="020B0604020202020204" pitchFamily="34" charset="0"/>
            </a:rPr>
            <a:t>focusing on product details with initial troubleshooting techniques and customer engagement.</a:t>
          </a:r>
          <a:endParaRPr lang="en-US" sz="1100" dirty="0"/>
        </a:p>
      </dgm:t>
    </dgm:pt>
    <dgm:pt modelId="{05BFC4D8-5AD3-4E83-9BDC-56844243F47E}" type="parTrans" cxnId="{76A429F6-C4F4-45C1-9D0C-35A5B9732D19}">
      <dgm:prSet/>
      <dgm:spPr/>
      <dgm:t>
        <a:bodyPr/>
        <a:lstStyle/>
        <a:p>
          <a:endParaRPr lang="en-US"/>
        </a:p>
      </dgm:t>
    </dgm:pt>
    <dgm:pt modelId="{B4274BCC-12B6-4731-802D-DD553C7A6D52}" type="sibTrans" cxnId="{76A429F6-C4F4-45C1-9D0C-35A5B9732D19}">
      <dgm:prSet/>
      <dgm:spPr/>
      <dgm:t>
        <a:bodyPr/>
        <a:lstStyle/>
        <a:p>
          <a:endParaRPr lang="en-US"/>
        </a:p>
      </dgm:t>
    </dgm:pt>
    <dgm:pt modelId="{0C16FD13-FF57-4984-8205-EAD4F6F7AF66}">
      <dgm:prSet custT="1"/>
      <dgm:spPr/>
      <dgm:t>
        <a:bodyPr/>
        <a:lstStyle/>
        <a:p>
          <a:r>
            <a:rPr lang="en-US" sz="1100" b="1" dirty="0"/>
            <a:t>Virtual labs and hands-on sessions</a:t>
          </a:r>
          <a:r>
            <a:rPr lang="en-US" sz="1100" dirty="0"/>
            <a:t> to simulate common technical issues.</a:t>
          </a:r>
        </a:p>
      </dgm:t>
    </dgm:pt>
    <dgm:pt modelId="{46BA1761-E72E-4D2F-9B81-9DD84DD76515}" type="parTrans" cxnId="{66776DC1-5C96-45DF-B5C7-7AC31EE40D62}">
      <dgm:prSet/>
      <dgm:spPr/>
      <dgm:t>
        <a:bodyPr/>
        <a:lstStyle/>
        <a:p>
          <a:endParaRPr lang="en-US"/>
        </a:p>
      </dgm:t>
    </dgm:pt>
    <dgm:pt modelId="{366137A2-B2BD-41DD-B601-D86ECE3CAB9C}" type="sibTrans" cxnId="{66776DC1-5C96-45DF-B5C7-7AC31EE40D62}">
      <dgm:prSet/>
      <dgm:spPr/>
      <dgm:t>
        <a:bodyPr/>
        <a:lstStyle/>
        <a:p>
          <a:endParaRPr lang="en-US"/>
        </a:p>
      </dgm:t>
    </dgm:pt>
    <dgm:pt modelId="{6E15E5D6-4B4B-4AEE-95A7-6AB2AE86D760}">
      <dgm:prSet custT="1"/>
      <dgm:spPr/>
      <dgm:t>
        <a:bodyPr/>
        <a:lstStyle/>
        <a:p>
          <a:r>
            <a:rPr lang="en-US" sz="1100" dirty="0"/>
            <a:t>Attend the </a:t>
          </a:r>
          <a:r>
            <a:rPr lang="en-US" sz="1100" b="1" dirty="0"/>
            <a:t>MTC E-learning </a:t>
          </a:r>
          <a:r>
            <a:rPr lang="en-US" sz="1100" dirty="0"/>
            <a:t>certification training modules to get an introduction to the Moxa Products and Technologies.</a:t>
          </a:r>
        </a:p>
      </dgm:t>
    </dgm:pt>
    <dgm:pt modelId="{8708F57D-0A60-441D-9DD4-C80C2FD36271}" type="parTrans" cxnId="{EE185B20-D3B7-4075-8035-8AB7052EAA3D}">
      <dgm:prSet/>
      <dgm:spPr/>
      <dgm:t>
        <a:bodyPr/>
        <a:lstStyle/>
        <a:p>
          <a:endParaRPr lang="en-US"/>
        </a:p>
      </dgm:t>
    </dgm:pt>
    <dgm:pt modelId="{171A043C-02E7-4F0A-8807-52F099B04B2B}" type="sibTrans" cxnId="{EE185B20-D3B7-4075-8035-8AB7052EAA3D}">
      <dgm:prSet/>
      <dgm:spPr/>
      <dgm:t>
        <a:bodyPr/>
        <a:lstStyle/>
        <a:p>
          <a:endParaRPr lang="en-US"/>
        </a:p>
      </dgm:t>
    </dgm:pt>
    <dgm:pt modelId="{868294DF-6DC3-4435-BFA4-01CC4397A80E}">
      <dgm:prSet custT="1"/>
      <dgm:spPr/>
      <dgm:t>
        <a:bodyPr/>
        <a:lstStyle/>
        <a:p>
          <a:r>
            <a:rPr lang="en-US" sz="1100" dirty="0"/>
            <a:t>Training emphasis during this phase is on </a:t>
          </a:r>
          <a:r>
            <a:rPr lang="en-US" sz="1100" b="1" dirty="0"/>
            <a:t>familiarizing</a:t>
          </a:r>
          <a:r>
            <a:rPr lang="en-US" sz="1100" dirty="0"/>
            <a:t> the engineer with </a:t>
          </a:r>
          <a:r>
            <a:rPr lang="en-US" sz="1100" b="1" dirty="0"/>
            <a:t>product features, usage, and common customer FA</a:t>
          </a:r>
          <a:r>
            <a:rPr lang="en-US" sz="1100" dirty="0"/>
            <a:t>Qs.</a:t>
          </a:r>
        </a:p>
      </dgm:t>
    </dgm:pt>
    <dgm:pt modelId="{F4E105FF-3F0E-4F57-A2A9-2DA3B34BBFB6}" type="parTrans" cxnId="{382890AC-EFEF-4A4E-A566-8A37EB28F131}">
      <dgm:prSet/>
      <dgm:spPr/>
      <dgm:t>
        <a:bodyPr/>
        <a:lstStyle/>
        <a:p>
          <a:endParaRPr lang="en-US"/>
        </a:p>
      </dgm:t>
    </dgm:pt>
    <dgm:pt modelId="{3E7B7B69-CC03-4BD9-BE2A-E16DA9B78AFC}" type="sibTrans" cxnId="{382890AC-EFEF-4A4E-A566-8A37EB28F131}">
      <dgm:prSet/>
      <dgm:spPr/>
      <dgm:t>
        <a:bodyPr/>
        <a:lstStyle/>
        <a:p>
          <a:endParaRPr lang="en-US"/>
        </a:p>
      </dgm:t>
    </dgm:pt>
    <dgm:pt modelId="{1A80D54E-6362-46C3-BED9-A2F5BCB7A988}" type="pres">
      <dgm:prSet presAssocID="{E3640BF2-4030-4631-91A0-06FB0B4CE694}" presName="linearFlow" presStyleCnt="0">
        <dgm:presLayoutVars>
          <dgm:dir/>
          <dgm:animLvl val="lvl"/>
          <dgm:resizeHandles val="exact"/>
        </dgm:presLayoutVars>
      </dgm:prSet>
      <dgm:spPr/>
    </dgm:pt>
    <dgm:pt modelId="{CA03D23D-A1E9-471C-B93D-B27A105BA295}" type="pres">
      <dgm:prSet presAssocID="{CAC44646-A320-49A7-9ED9-82D83711ED3D}" presName="composite" presStyleCnt="0"/>
      <dgm:spPr/>
    </dgm:pt>
    <dgm:pt modelId="{05C3FF07-3D4D-43EE-8C23-A11E3EEECCF1}" type="pres">
      <dgm:prSet presAssocID="{CAC44646-A320-49A7-9ED9-82D83711ED3D}" presName="parentText" presStyleLbl="alignNode1" presStyleIdx="0" presStyleCnt="2">
        <dgm:presLayoutVars>
          <dgm:chMax val="1"/>
          <dgm:bulletEnabled val="1"/>
        </dgm:presLayoutVars>
      </dgm:prSet>
      <dgm:spPr/>
    </dgm:pt>
    <dgm:pt modelId="{9B29058B-744B-41A9-860E-B8308ED4C31E}" type="pres">
      <dgm:prSet presAssocID="{CAC44646-A320-49A7-9ED9-82D83711ED3D}" presName="descendantText" presStyleLbl="alignAcc1" presStyleIdx="0" presStyleCnt="2">
        <dgm:presLayoutVars>
          <dgm:bulletEnabled val="1"/>
        </dgm:presLayoutVars>
      </dgm:prSet>
      <dgm:spPr/>
    </dgm:pt>
    <dgm:pt modelId="{2E549DC3-DA96-43BE-AE4D-141C31D9788E}" type="pres">
      <dgm:prSet presAssocID="{B704CA95-520E-4F45-B42A-3C605DAABFD8}" presName="sp" presStyleCnt="0"/>
      <dgm:spPr/>
    </dgm:pt>
    <dgm:pt modelId="{42612FFE-EE51-45BA-8A0D-B4E02BDF0DB0}" type="pres">
      <dgm:prSet presAssocID="{88E98B2D-3A1F-45A9-8CC4-2A2CA92F5037}" presName="composite" presStyleCnt="0"/>
      <dgm:spPr/>
    </dgm:pt>
    <dgm:pt modelId="{9EE44662-9E68-4EDD-A8A6-16472CE2FEB4}" type="pres">
      <dgm:prSet presAssocID="{88E98B2D-3A1F-45A9-8CC4-2A2CA92F5037}" presName="parentText" presStyleLbl="alignNode1" presStyleIdx="1" presStyleCnt="2">
        <dgm:presLayoutVars>
          <dgm:chMax val="1"/>
          <dgm:bulletEnabled val="1"/>
        </dgm:presLayoutVars>
      </dgm:prSet>
      <dgm:spPr/>
    </dgm:pt>
    <dgm:pt modelId="{A2BF04EA-AF47-4A69-9818-7A9BCDA422C4}" type="pres">
      <dgm:prSet presAssocID="{88E98B2D-3A1F-45A9-8CC4-2A2CA92F5037}" presName="descendantText" presStyleLbl="alignAcc1" presStyleIdx="1" presStyleCnt="2">
        <dgm:presLayoutVars>
          <dgm:bulletEnabled val="1"/>
        </dgm:presLayoutVars>
      </dgm:prSet>
      <dgm:spPr/>
    </dgm:pt>
  </dgm:ptLst>
  <dgm:cxnLst>
    <dgm:cxn modelId="{DBFB6309-FEB9-4164-B1E5-E866518A5FDE}" type="presOf" srcId="{63D7AEAA-C304-499A-8505-1F25306A8874}" destId="{9B29058B-744B-41A9-860E-B8308ED4C31E}" srcOrd="0" destOrd="6" presId="urn:microsoft.com/office/officeart/2005/8/layout/chevron2"/>
    <dgm:cxn modelId="{64C52018-9162-4F96-A565-086C8DBFEA9D}" type="presOf" srcId="{496FA4BF-A5B3-4A31-93E7-8928D4F2C722}" destId="{A2BF04EA-AF47-4A69-9818-7A9BCDA422C4}" srcOrd="0" destOrd="3" presId="urn:microsoft.com/office/officeart/2005/8/layout/chevron2"/>
    <dgm:cxn modelId="{AD2B501D-5995-4C1C-83B8-076DC2FC26E6}" srcId="{E3640BF2-4030-4631-91A0-06FB0B4CE694}" destId="{88E98B2D-3A1F-45A9-8CC4-2A2CA92F5037}" srcOrd="1" destOrd="0" parTransId="{A412EBB5-F7BD-4546-A1BC-8B33E1DC1C93}" sibTransId="{C4416517-6B9B-4BF2-AB1A-E3FB03D2DF3E}"/>
    <dgm:cxn modelId="{EE185B20-D3B7-4075-8035-8AB7052EAA3D}" srcId="{CAC44646-A320-49A7-9ED9-82D83711ED3D}" destId="{6E15E5D6-4B4B-4AEE-95A7-6AB2AE86D760}" srcOrd="5" destOrd="0" parTransId="{8708F57D-0A60-441D-9DD4-C80C2FD36271}" sibTransId="{171A043C-02E7-4F0A-8807-52F099B04B2B}"/>
    <dgm:cxn modelId="{6633D121-2DE0-468E-8606-2622A6C3C737}" type="presOf" srcId="{E3640BF2-4030-4631-91A0-06FB0B4CE694}" destId="{1A80D54E-6362-46C3-BED9-A2F5BCB7A988}" srcOrd="0" destOrd="0" presId="urn:microsoft.com/office/officeart/2005/8/layout/chevron2"/>
    <dgm:cxn modelId="{E7B2E821-ADFF-42B5-870F-543FAF037A74}" srcId="{88E98B2D-3A1F-45A9-8CC4-2A2CA92F5037}" destId="{496FA4BF-A5B3-4A31-93E7-8928D4F2C722}" srcOrd="3" destOrd="0" parTransId="{C2A8A064-EBB7-4D0B-891F-D375E4633013}" sibTransId="{694198DD-BE54-41FF-A966-B4FEF972608E}"/>
    <dgm:cxn modelId="{0A487E42-F11F-47AF-ADFA-ECC54FB2079D}" srcId="{E3640BF2-4030-4631-91A0-06FB0B4CE694}" destId="{CAC44646-A320-49A7-9ED9-82D83711ED3D}" srcOrd="0" destOrd="0" parTransId="{455F325A-C6AF-4DD7-975F-FE104CEC4A6B}" sibTransId="{B704CA95-520E-4F45-B42A-3C605DAABFD8}"/>
    <dgm:cxn modelId="{62FBF962-7811-4507-BA10-F8E6AB371FAC}" type="presOf" srcId="{7CE41CF7-958E-46C6-AAAC-AE901ED0F2CB}" destId="{A2BF04EA-AF47-4A69-9818-7A9BCDA422C4}" srcOrd="0" destOrd="5" presId="urn:microsoft.com/office/officeart/2005/8/layout/chevron2"/>
    <dgm:cxn modelId="{57340247-73EF-45F9-B64F-FBEE7C95FF00}" srcId="{88E98B2D-3A1F-45A9-8CC4-2A2CA92F5037}" destId="{AFAC4A06-9952-42BD-BEBE-98C17CB193B4}" srcOrd="0" destOrd="0" parTransId="{0A689E7D-939E-476E-AC87-81775403A277}" sibTransId="{54266639-EADF-4BE1-BB07-582A907E466F}"/>
    <dgm:cxn modelId="{1938244F-077C-4F54-8CA2-2D8D246F72AE}" srcId="{CAC44646-A320-49A7-9ED9-82D83711ED3D}" destId="{A8CC9A80-81C7-450D-8108-ACA8DE9937F1}" srcOrd="3" destOrd="0" parTransId="{E9ECA8CA-806A-4474-972A-5771699A63F3}" sibTransId="{02B5566A-EBB0-4A16-9F79-2F53AEBF1141}"/>
    <dgm:cxn modelId="{5F4D8C51-A7DB-4A25-A48E-E4F35C675830}" type="presOf" srcId="{6C2044B4-D624-4C2E-8D49-CBCBDE6896E1}" destId="{9B29058B-744B-41A9-860E-B8308ED4C31E}" srcOrd="0" destOrd="0" presId="urn:microsoft.com/office/officeart/2005/8/layout/chevron2"/>
    <dgm:cxn modelId="{852DDA89-33A4-4166-B19C-1BE391E75114}" type="presOf" srcId="{F749DE1B-B325-4C7D-8C55-6ADE6DB44360}" destId="{A2BF04EA-AF47-4A69-9818-7A9BCDA422C4}" srcOrd="0" destOrd="2" presId="urn:microsoft.com/office/officeart/2005/8/layout/chevron2"/>
    <dgm:cxn modelId="{18D11991-FD1C-4428-AB7C-C2372F96EA69}" type="presOf" srcId="{A656B5B4-7552-4F2C-B49E-E7B0C6913539}" destId="{9B29058B-744B-41A9-860E-B8308ED4C31E}" srcOrd="0" destOrd="1" presId="urn:microsoft.com/office/officeart/2005/8/layout/chevron2"/>
    <dgm:cxn modelId="{233EC8A5-C764-4D14-B105-44CCC35E9A97}" srcId="{CAC44646-A320-49A7-9ED9-82D83711ED3D}" destId="{3805585A-8397-469F-9687-FBCBA6651B86}" srcOrd="2" destOrd="0" parTransId="{CC51131C-0CCB-4830-BFB2-907EB8D5D2D3}" sibTransId="{CAB8A762-95C8-49DD-AB6E-52C49B9B1A80}"/>
    <dgm:cxn modelId="{382890AC-EFEF-4A4E-A566-8A37EB28F131}" srcId="{CAC44646-A320-49A7-9ED9-82D83711ED3D}" destId="{868294DF-6DC3-4435-BFA4-01CC4397A80E}" srcOrd="4" destOrd="0" parTransId="{F4E105FF-3F0E-4F57-A2A9-2DA3B34BBFB6}" sibTransId="{3E7B7B69-CC03-4BD9-BE2A-E16DA9B78AFC}"/>
    <dgm:cxn modelId="{62F0AFB1-1E5C-410F-9948-97F07226C7DC}" srcId="{88E98B2D-3A1F-45A9-8CC4-2A2CA92F5037}" destId="{2D4B0472-D69C-409A-ABE0-396C0D76DEF1}" srcOrd="4" destOrd="0" parTransId="{83C30C48-5A15-454F-B794-C692C60C8061}" sibTransId="{63948448-58FA-4B0B-A548-99BB8DF057A4}"/>
    <dgm:cxn modelId="{4891BBBD-0880-46AC-835E-5A4F03218214}" srcId="{CAC44646-A320-49A7-9ED9-82D83711ED3D}" destId="{63D7AEAA-C304-499A-8505-1F25306A8874}" srcOrd="6" destOrd="0" parTransId="{90858B6F-423E-464B-ABE4-1843C04F9E19}" sibTransId="{7EBFE314-EE9B-4B39-82FC-F1C435349A4F}"/>
    <dgm:cxn modelId="{19E137C0-F958-43D6-9E70-ACB1AE973158}" type="presOf" srcId="{0C16FD13-FF57-4984-8205-EAD4F6F7AF66}" destId="{A2BF04EA-AF47-4A69-9818-7A9BCDA422C4}" srcOrd="0" destOrd="6" presId="urn:microsoft.com/office/officeart/2005/8/layout/chevron2"/>
    <dgm:cxn modelId="{66776DC1-5C96-45DF-B5C7-7AC31EE40D62}" srcId="{88E98B2D-3A1F-45A9-8CC4-2A2CA92F5037}" destId="{0C16FD13-FF57-4984-8205-EAD4F6F7AF66}" srcOrd="6" destOrd="0" parTransId="{46BA1761-E72E-4D2F-9B81-9DD84DD76515}" sibTransId="{366137A2-B2BD-41DD-B601-D86ECE3CAB9C}"/>
    <dgm:cxn modelId="{C4D63BC4-D1E9-43D6-AC7F-D633D21B019B}" srcId="{CAC44646-A320-49A7-9ED9-82D83711ED3D}" destId="{6C2044B4-D624-4C2E-8D49-CBCBDE6896E1}" srcOrd="0" destOrd="0" parTransId="{F7E392A9-AB6A-4648-9BF5-C5B1004162BB}" sibTransId="{102892BD-5C0F-4D95-952E-9190A21756C4}"/>
    <dgm:cxn modelId="{8511C5C6-31A2-462F-9797-57FDD52E71FE}" type="presOf" srcId="{62002959-9A49-4E2E-93B9-43E378DD9B20}" destId="{9B29058B-744B-41A9-860E-B8308ED4C31E}" srcOrd="0" destOrd="7" presId="urn:microsoft.com/office/officeart/2005/8/layout/chevron2"/>
    <dgm:cxn modelId="{1745D4C8-0FE4-483E-900E-F24342936270}" type="presOf" srcId="{A8CC9A80-81C7-450D-8108-ACA8DE9937F1}" destId="{9B29058B-744B-41A9-860E-B8308ED4C31E}" srcOrd="0" destOrd="3" presId="urn:microsoft.com/office/officeart/2005/8/layout/chevron2"/>
    <dgm:cxn modelId="{114475CB-5D57-48D0-BBE3-2DBA5C3967E1}" srcId="{88E98B2D-3A1F-45A9-8CC4-2A2CA92F5037}" destId="{F749DE1B-B325-4C7D-8C55-6ADE6DB44360}" srcOrd="2" destOrd="0" parTransId="{985D2952-C1D9-4715-A15E-9C437B4BB930}" sibTransId="{E8CC12A3-B9BD-4ADD-8CB4-8B6E6C9CAE8D}"/>
    <dgm:cxn modelId="{52552ACD-6DA7-453D-840E-489075148D33}" type="presOf" srcId="{6E15E5D6-4B4B-4AEE-95A7-6AB2AE86D760}" destId="{9B29058B-744B-41A9-860E-B8308ED4C31E}" srcOrd="0" destOrd="5" presId="urn:microsoft.com/office/officeart/2005/8/layout/chevron2"/>
    <dgm:cxn modelId="{D35865D6-2969-4ADE-B8E3-5F38234EB7FB}" type="presOf" srcId="{CAC44646-A320-49A7-9ED9-82D83711ED3D}" destId="{05C3FF07-3D4D-43EE-8C23-A11E3EEECCF1}" srcOrd="0" destOrd="0" presId="urn:microsoft.com/office/officeart/2005/8/layout/chevron2"/>
    <dgm:cxn modelId="{537B8FDF-08BD-4B6E-ADB4-3BF9C404C545}" type="presOf" srcId="{4321766C-6C23-4438-8027-A32A4D626AE8}" destId="{A2BF04EA-AF47-4A69-9818-7A9BCDA422C4}" srcOrd="0" destOrd="1" presId="urn:microsoft.com/office/officeart/2005/8/layout/chevron2"/>
    <dgm:cxn modelId="{B438C6EB-5A56-4EBC-BB9A-820E268CC21A}" srcId="{CAC44646-A320-49A7-9ED9-82D83711ED3D}" destId="{62002959-9A49-4E2E-93B9-43E378DD9B20}" srcOrd="7" destOrd="0" parTransId="{0C179380-1675-4543-A370-412C4F9EE701}" sibTransId="{C22618B2-1C3E-4756-8B20-67589DE4FD05}"/>
    <dgm:cxn modelId="{F6D8E1ED-CBEF-451F-958E-22BE7D0DED7A}" type="presOf" srcId="{AFAC4A06-9952-42BD-BEBE-98C17CB193B4}" destId="{A2BF04EA-AF47-4A69-9818-7A9BCDA422C4}" srcOrd="0" destOrd="0" presId="urn:microsoft.com/office/officeart/2005/8/layout/chevron2"/>
    <dgm:cxn modelId="{3BD2C9EF-490B-4ABF-A67B-D1E8799E069F}" srcId="{CAC44646-A320-49A7-9ED9-82D83711ED3D}" destId="{A656B5B4-7552-4F2C-B49E-E7B0C6913539}" srcOrd="1" destOrd="0" parTransId="{75D66A56-1C23-4BD8-94BC-E554B39084E8}" sibTransId="{9D7816DE-EFEB-40E5-A601-4A05CFEF7805}"/>
    <dgm:cxn modelId="{3E677DF1-298B-4228-A597-06AF198234DA}" type="presOf" srcId="{3805585A-8397-469F-9687-FBCBA6651B86}" destId="{9B29058B-744B-41A9-860E-B8308ED4C31E}" srcOrd="0" destOrd="2" presId="urn:microsoft.com/office/officeart/2005/8/layout/chevron2"/>
    <dgm:cxn modelId="{7B7E17F3-EB55-4265-AC9D-8566E2DCA2FE}" type="presOf" srcId="{868294DF-6DC3-4435-BFA4-01CC4397A80E}" destId="{9B29058B-744B-41A9-860E-B8308ED4C31E}" srcOrd="0" destOrd="4" presId="urn:microsoft.com/office/officeart/2005/8/layout/chevron2"/>
    <dgm:cxn modelId="{333771F4-3969-4612-A46D-48EDFE67CA9D}" type="presOf" srcId="{2D4B0472-D69C-409A-ABE0-396C0D76DEF1}" destId="{A2BF04EA-AF47-4A69-9818-7A9BCDA422C4}" srcOrd="0" destOrd="4" presId="urn:microsoft.com/office/officeart/2005/8/layout/chevron2"/>
    <dgm:cxn modelId="{76A429F6-C4F4-45C1-9D0C-35A5B9732D19}" srcId="{88E98B2D-3A1F-45A9-8CC4-2A2CA92F5037}" destId="{7CE41CF7-958E-46C6-AAAC-AE901ED0F2CB}" srcOrd="5" destOrd="0" parTransId="{05BFC4D8-5AD3-4E83-9BDC-56844243F47E}" sibTransId="{B4274BCC-12B6-4731-802D-DD553C7A6D52}"/>
    <dgm:cxn modelId="{C12906F9-47FF-42A0-A337-702D04BDC41D}" srcId="{88E98B2D-3A1F-45A9-8CC4-2A2CA92F5037}" destId="{4321766C-6C23-4438-8027-A32A4D626AE8}" srcOrd="1" destOrd="0" parTransId="{AF0CE6EC-59C2-4D04-ACCF-EE5E1FEAB005}" sibTransId="{FBE47D95-681C-4B2E-AD64-6B43A84E14B5}"/>
    <dgm:cxn modelId="{A66B34FF-19D7-4715-8D3D-4CDDF7601B6B}" type="presOf" srcId="{88E98B2D-3A1F-45A9-8CC4-2A2CA92F5037}" destId="{9EE44662-9E68-4EDD-A8A6-16472CE2FEB4}" srcOrd="0" destOrd="0" presId="urn:microsoft.com/office/officeart/2005/8/layout/chevron2"/>
    <dgm:cxn modelId="{ECF95303-85B6-4391-9047-40C9DE37CC56}" type="presParOf" srcId="{1A80D54E-6362-46C3-BED9-A2F5BCB7A988}" destId="{CA03D23D-A1E9-471C-B93D-B27A105BA295}" srcOrd="0" destOrd="0" presId="urn:microsoft.com/office/officeart/2005/8/layout/chevron2"/>
    <dgm:cxn modelId="{FC37F496-7B23-40DB-9E93-74B436DAE741}" type="presParOf" srcId="{CA03D23D-A1E9-471C-B93D-B27A105BA295}" destId="{05C3FF07-3D4D-43EE-8C23-A11E3EEECCF1}" srcOrd="0" destOrd="0" presId="urn:microsoft.com/office/officeart/2005/8/layout/chevron2"/>
    <dgm:cxn modelId="{6D775E22-DCC2-4301-9571-75F6B6F95743}" type="presParOf" srcId="{CA03D23D-A1E9-471C-B93D-B27A105BA295}" destId="{9B29058B-744B-41A9-860E-B8308ED4C31E}" srcOrd="1" destOrd="0" presId="urn:microsoft.com/office/officeart/2005/8/layout/chevron2"/>
    <dgm:cxn modelId="{C8C28F42-0510-477F-BDB9-C84A8E9BE0F6}" type="presParOf" srcId="{1A80D54E-6362-46C3-BED9-A2F5BCB7A988}" destId="{2E549DC3-DA96-43BE-AE4D-141C31D9788E}" srcOrd="1" destOrd="0" presId="urn:microsoft.com/office/officeart/2005/8/layout/chevron2"/>
    <dgm:cxn modelId="{1544E27D-CC48-4176-BCC1-C3726E54F6AD}" type="presParOf" srcId="{1A80D54E-6362-46C3-BED9-A2F5BCB7A988}" destId="{42612FFE-EE51-45BA-8A0D-B4E02BDF0DB0}" srcOrd="2" destOrd="0" presId="urn:microsoft.com/office/officeart/2005/8/layout/chevron2"/>
    <dgm:cxn modelId="{4CA9C002-D7D5-417F-9A42-825FC887C458}" type="presParOf" srcId="{42612FFE-EE51-45BA-8A0D-B4E02BDF0DB0}" destId="{9EE44662-9E68-4EDD-A8A6-16472CE2FEB4}" srcOrd="0" destOrd="0" presId="urn:microsoft.com/office/officeart/2005/8/layout/chevron2"/>
    <dgm:cxn modelId="{E9AA83E9-306B-4F09-A105-4B807355A50E}" type="presParOf" srcId="{42612FFE-EE51-45BA-8A0D-B4E02BDF0DB0}" destId="{A2BF04EA-AF47-4A69-9818-7A9BCDA422C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640BF2-4030-4631-91A0-06FB0B4CE69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CAC44646-A320-49A7-9ED9-82D83711ED3D}">
      <dgm:prSet phldrT="[Text]"/>
      <dgm:spPr/>
      <dgm:t>
        <a:bodyPr/>
        <a:lstStyle/>
        <a:p>
          <a:r>
            <a:rPr lang="en-US" dirty="0"/>
            <a:t>Level 2</a:t>
          </a:r>
        </a:p>
      </dgm:t>
    </dgm:pt>
    <dgm:pt modelId="{455F325A-C6AF-4DD7-975F-FE104CEC4A6B}" type="parTrans" cxnId="{0A487E42-F11F-47AF-ADFA-ECC54FB2079D}">
      <dgm:prSet/>
      <dgm:spPr/>
      <dgm:t>
        <a:bodyPr/>
        <a:lstStyle/>
        <a:p>
          <a:endParaRPr lang="en-US"/>
        </a:p>
      </dgm:t>
    </dgm:pt>
    <dgm:pt modelId="{B704CA95-520E-4F45-B42A-3C605DAABFD8}" type="sibTrans" cxnId="{0A487E42-F11F-47AF-ADFA-ECC54FB2079D}">
      <dgm:prSet/>
      <dgm:spPr/>
      <dgm:t>
        <a:bodyPr/>
        <a:lstStyle/>
        <a:p>
          <a:endParaRPr lang="en-US"/>
        </a:p>
      </dgm:t>
    </dgm:pt>
    <dgm:pt modelId="{A656B5B4-7552-4F2C-B49E-E7B0C6913539}">
      <dgm:prSet phldrT="[Text]" custT="1"/>
      <dgm:spPr/>
      <dgm:t>
        <a:bodyPr/>
        <a:lstStyle/>
        <a:p>
          <a:r>
            <a:rPr lang="en-US" sz="1100" dirty="0"/>
            <a:t>Engineers handle </a:t>
          </a:r>
          <a:r>
            <a:rPr lang="en-US" sz="1100" b="1" dirty="0"/>
            <a:t>high-complexity issues </a:t>
          </a:r>
          <a:r>
            <a:rPr lang="en-US" sz="1100" dirty="0"/>
            <a:t>that may involve coordination with Moxa Post Sales team.</a:t>
          </a:r>
        </a:p>
      </dgm:t>
    </dgm:pt>
    <dgm:pt modelId="{75D66A56-1C23-4BD8-94BC-E554B39084E8}" type="parTrans" cxnId="{3BD2C9EF-490B-4ABF-A67B-D1E8799E069F}">
      <dgm:prSet/>
      <dgm:spPr/>
      <dgm:t>
        <a:bodyPr/>
        <a:lstStyle/>
        <a:p>
          <a:endParaRPr lang="en-US"/>
        </a:p>
      </dgm:t>
    </dgm:pt>
    <dgm:pt modelId="{9D7816DE-EFEB-40E5-A601-4A05CFEF7805}" type="sibTrans" cxnId="{3BD2C9EF-490B-4ABF-A67B-D1E8799E069F}">
      <dgm:prSet/>
      <dgm:spPr/>
      <dgm:t>
        <a:bodyPr/>
        <a:lstStyle/>
        <a:p>
          <a:endParaRPr lang="en-US"/>
        </a:p>
      </dgm:t>
    </dgm:pt>
    <dgm:pt modelId="{2D4B0472-D69C-409A-ABE0-396C0D76DEF1}">
      <dgm:prSet phldrT="[Text]" custT="1"/>
      <dgm:spPr/>
      <dgm:t>
        <a:bodyPr/>
        <a:lstStyle/>
        <a:p>
          <a:pPr>
            <a:buNone/>
          </a:pPr>
          <a:r>
            <a:rPr lang="en-US" sz="1100" b="1" dirty="0"/>
            <a:t>Training</a:t>
          </a:r>
        </a:p>
      </dgm:t>
    </dgm:pt>
    <dgm:pt modelId="{83C30C48-5A15-454F-B794-C692C60C8061}" type="parTrans" cxnId="{62F0AFB1-1E5C-410F-9948-97F07226C7DC}">
      <dgm:prSet/>
      <dgm:spPr/>
      <dgm:t>
        <a:bodyPr/>
        <a:lstStyle/>
        <a:p>
          <a:endParaRPr lang="en-US"/>
        </a:p>
      </dgm:t>
    </dgm:pt>
    <dgm:pt modelId="{63948448-58FA-4B0B-A548-99BB8DF057A4}" type="sibTrans" cxnId="{62F0AFB1-1E5C-410F-9948-97F07226C7DC}">
      <dgm:prSet/>
      <dgm:spPr/>
      <dgm:t>
        <a:bodyPr/>
        <a:lstStyle/>
        <a:p>
          <a:endParaRPr lang="en-US"/>
        </a:p>
      </dgm:t>
    </dgm:pt>
    <dgm:pt modelId="{6C2044B4-D624-4C2E-8D49-CBCBDE6896E1}">
      <dgm:prSet phldrT="[Text]" custT="1"/>
      <dgm:spPr/>
      <dgm:t>
        <a:bodyPr/>
        <a:lstStyle/>
        <a:p>
          <a:pPr>
            <a:buNone/>
          </a:pPr>
          <a:r>
            <a:rPr lang="en-US" sz="1100" b="1" dirty="0"/>
            <a:t>Scope</a:t>
          </a:r>
        </a:p>
      </dgm:t>
    </dgm:pt>
    <dgm:pt modelId="{F7E392A9-AB6A-4648-9BF5-C5B1004162BB}" type="parTrans" cxnId="{C4D63BC4-D1E9-43D6-AC7F-D633D21B019B}">
      <dgm:prSet/>
      <dgm:spPr/>
      <dgm:t>
        <a:bodyPr/>
        <a:lstStyle/>
        <a:p>
          <a:endParaRPr lang="en-US"/>
        </a:p>
      </dgm:t>
    </dgm:pt>
    <dgm:pt modelId="{102892BD-5C0F-4D95-952E-9190A21756C4}" type="sibTrans" cxnId="{C4D63BC4-D1E9-43D6-AC7F-D633D21B019B}">
      <dgm:prSet/>
      <dgm:spPr/>
      <dgm:t>
        <a:bodyPr/>
        <a:lstStyle/>
        <a:p>
          <a:endParaRPr lang="en-US"/>
        </a:p>
      </dgm:t>
    </dgm:pt>
    <dgm:pt modelId="{63D7AEAA-C304-499A-8505-1F25306A8874}">
      <dgm:prSet custT="1"/>
      <dgm:spPr/>
      <dgm:t>
        <a:bodyPr/>
        <a:lstStyle/>
        <a:p>
          <a:r>
            <a:rPr lang="en-US" sz="1100" b="1" dirty="0"/>
            <a:t>MTSC Troubleshooting </a:t>
          </a:r>
          <a:r>
            <a:rPr lang="en-US" sz="1100" dirty="0"/>
            <a:t>Annual event participation to increase technical competence and enhance troubleshooting knowledge with hands-on experience.</a:t>
          </a:r>
        </a:p>
      </dgm:t>
    </dgm:pt>
    <dgm:pt modelId="{90858B6F-423E-464B-ABE4-1843C04F9E19}" type="parTrans" cxnId="{4891BBBD-0880-46AC-835E-5A4F03218214}">
      <dgm:prSet/>
      <dgm:spPr/>
      <dgm:t>
        <a:bodyPr/>
        <a:lstStyle/>
        <a:p>
          <a:endParaRPr lang="en-US"/>
        </a:p>
      </dgm:t>
    </dgm:pt>
    <dgm:pt modelId="{7EBFE314-EE9B-4B39-82FC-F1C435349A4F}" type="sibTrans" cxnId="{4891BBBD-0880-46AC-835E-5A4F03218214}">
      <dgm:prSet/>
      <dgm:spPr/>
      <dgm:t>
        <a:bodyPr/>
        <a:lstStyle/>
        <a:p>
          <a:endParaRPr lang="en-US"/>
        </a:p>
      </dgm:t>
    </dgm:pt>
    <dgm:pt modelId="{A8CC9A80-81C7-450D-8108-ACA8DE9937F1}">
      <dgm:prSet custT="1"/>
      <dgm:spPr/>
      <dgm:t>
        <a:bodyPr/>
        <a:lstStyle/>
        <a:p>
          <a:pPr>
            <a:buNone/>
          </a:pPr>
          <a:r>
            <a:rPr lang="en-US" sz="1100" b="1" dirty="0"/>
            <a:t>Training</a:t>
          </a:r>
        </a:p>
      </dgm:t>
    </dgm:pt>
    <dgm:pt modelId="{E9ECA8CA-806A-4474-972A-5771699A63F3}" type="parTrans" cxnId="{1938244F-077C-4F54-8CA2-2D8D246F72AE}">
      <dgm:prSet/>
      <dgm:spPr/>
      <dgm:t>
        <a:bodyPr/>
        <a:lstStyle/>
        <a:p>
          <a:endParaRPr lang="en-US"/>
        </a:p>
      </dgm:t>
    </dgm:pt>
    <dgm:pt modelId="{02B5566A-EBB0-4A16-9F79-2F53AEBF1141}" type="sibTrans" cxnId="{1938244F-077C-4F54-8CA2-2D8D246F72AE}">
      <dgm:prSet/>
      <dgm:spPr/>
      <dgm:t>
        <a:bodyPr/>
        <a:lstStyle/>
        <a:p>
          <a:endParaRPr lang="en-US"/>
        </a:p>
      </dgm:t>
    </dgm:pt>
    <dgm:pt modelId="{AFAC4A06-9952-42BD-BEBE-98C17CB193B4}">
      <dgm:prSet phldrT="[Text]" custT="1"/>
      <dgm:spPr/>
      <dgm:t>
        <a:bodyPr/>
        <a:lstStyle/>
        <a:p>
          <a:pPr>
            <a:buNone/>
          </a:pPr>
          <a:r>
            <a:rPr lang="en-US" sz="1100" b="1" dirty="0"/>
            <a:t>Scope</a:t>
          </a:r>
        </a:p>
      </dgm:t>
    </dgm:pt>
    <dgm:pt modelId="{0A689E7D-939E-476E-AC87-81775403A277}" type="parTrans" cxnId="{57340247-73EF-45F9-B64F-FBEE7C95FF00}">
      <dgm:prSet/>
      <dgm:spPr/>
      <dgm:t>
        <a:bodyPr/>
        <a:lstStyle/>
        <a:p>
          <a:endParaRPr lang="en-US"/>
        </a:p>
      </dgm:t>
    </dgm:pt>
    <dgm:pt modelId="{54266639-EADF-4BE1-BB07-582A907E466F}" type="sibTrans" cxnId="{57340247-73EF-45F9-B64F-FBEE7C95FF00}">
      <dgm:prSet/>
      <dgm:spPr/>
      <dgm:t>
        <a:bodyPr/>
        <a:lstStyle/>
        <a:p>
          <a:endParaRPr lang="en-US"/>
        </a:p>
      </dgm:t>
    </dgm:pt>
    <dgm:pt modelId="{4218C849-738D-4D3F-8939-44FB8C0443FC}">
      <dgm:prSet custT="1"/>
      <dgm:spPr/>
      <dgm:t>
        <a:bodyPr/>
        <a:lstStyle/>
        <a:p>
          <a:r>
            <a:rPr lang="en-US" sz="1100" dirty="0"/>
            <a:t>Support for cases that require in-depth technical knowledge, problem-solving for new or uncommon issues, and possible bug identification.</a:t>
          </a:r>
        </a:p>
      </dgm:t>
    </dgm:pt>
    <dgm:pt modelId="{D2FCA5E9-760C-49E0-BA5F-A20CFE919535}" type="parTrans" cxnId="{1033E86A-3085-49AC-81EC-8950D5A0F6C7}">
      <dgm:prSet/>
      <dgm:spPr/>
      <dgm:t>
        <a:bodyPr/>
        <a:lstStyle/>
        <a:p>
          <a:endParaRPr lang="en-US"/>
        </a:p>
      </dgm:t>
    </dgm:pt>
    <dgm:pt modelId="{A03F7F8A-5973-4F83-ABCC-42D7830DB032}" type="sibTrans" cxnId="{1033E86A-3085-49AC-81EC-8950D5A0F6C7}">
      <dgm:prSet/>
      <dgm:spPr/>
      <dgm:t>
        <a:bodyPr/>
        <a:lstStyle/>
        <a:p>
          <a:endParaRPr lang="en-US"/>
        </a:p>
      </dgm:t>
    </dgm:pt>
    <dgm:pt modelId="{CAFA9253-492C-47A9-9044-1B3667A86552}">
      <dgm:prSet custT="1"/>
      <dgm:spPr/>
      <dgm:t>
        <a:bodyPr/>
        <a:lstStyle/>
        <a:p>
          <a:r>
            <a:rPr lang="en-US" sz="1100" dirty="0"/>
            <a:t>Engineers at this level are also expected to provide feedback to Moxa Post Sales team to help improve the products and troubleshoot guides.</a:t>
          </a:r>
        </a:p>
      </dgm:t>
    </dgm:pt>
    <dgm:pt modelId="{D4F7A069-2608-48FF-92F2-7B7C3C8EF402}" type="parTrans" cxnId="{1595AE32-89B0-49C0-8D00-95842674F485}">
      <dgm:prSet/>
      <dgm:spPr/>
      <dgm:t>
        <a:bodyPr/>
        <a:lstStyle/>
        <a:p>
          <a:endParaRPr lang="en-US"/>
        </a:p>
      </dgm:t>
    </dgm:pt>
    <dgm:pt modelId="{9F3C1D5D-268B-4075-BC06-D36BB1B46A68}" type="sibTrans" cxnId="{1595AE32-89B0-49C0-8D00-95842674F485}">
      <dgm:prSet/>
      <dgm:spPr/>
      <dgm:t>
        <a:bodyPr/>
        <a:lstStyle/>
        <a:p>
          <a:endParaRPr lang="en-US"/>
        </a:p>
      </dgm:t>
    </dgm:pt>
    <dgm:pt modelId="{88E98B2D-3A1F-45A9-8CC4-2A2CA92F5037}">
      <dgm:prSet phldrT="[Text]"/>
      <dgm:spPr/>
      <dgm:t>
        <a:bodyPr/>
        <a:lstStyle/>
        <a:p>
          <a:r>
            <a:rPr lang="en-US" dirty="0"/>
            <a:t>Level 3</a:t>
          </a:r>
        </a:p>
      </dgm:t>
    </dgm:pt>
    <dgm:pt modelId="{C4416517-6B9B-4BF2-AB1A-E3FB03D2DF3E}" type="sibTrans" cxnId="{AD2B501D-5995-4C1C-83B8-076DC2FC26E6}">
      <dgm:prSet/>
      <dgm:spPr/>
      <dgm:t>
        <a:bodyPr/>
        <a:lstStyle/>
        <a:p>
          <a:endParaRPr lang="en-US"/>
        </a:p>
      </dgm:t>
    </dgm:pt>
    <dgm:pt modelId="{A412EBB5-F7BD-4546-A1BC-8B33E1DC1C93}" type="parTrans" cxnId="{AD2B501D-5995-4C1C-83B8-076DC2FC26E6}">
      <dgm:prSet/>
      <dgm:spPr/>
      <dgm:t>
        <a:bodyPr/>
        <a:lstStyle/>
        <a:p>
          <a:endParaRPr lang="en-US"/>
        </a:p>
      </dgm:t>
    </dgm:pt>
    <dgm:pt modelId="{EF1F8A7C-D927-4CE8-BE3A-00CEF15E95E0}">
      <dgm:prSet phldrT="[Text]" custT="1"/>
      <dgm:spPr/>
      <dgm:t>
        <a:bodyPr/>
        <a:lstStyle/>
        <a:p>
          <a:r>
            <a:rPr lang="en-GB" sz="1100" dirty="0"/>
            <a:t>Capable of escalating cases of high-priority status to the Moxa Post Sales team.</a:t>
          </a:r>
          <a:endParaRPr lang="en-US" sz="1100" b="1" dirty="0"/>
        </a:p>
      </dgm:t>
    </dgm:pt>
    <dgm:pt modelId="{D4E6B7AB-A92C-4566-ACDE-9353718E10A6}" type="parTrans" cxnId="{73D8B532-354E-4972-9B74-7418C6382825}">
      <dgm:prSet/>
      <dgm:spPr/>
      <dgm:t>
        <a:bodyPr/>
        <a:lstStyle/>
        <a:p>
          <a:endParaRPr lang="en-US"/>
        </a:p>
      </dgm:t>
    </dgm:pt>
    <dgm:pt modelId="{D1E0A2A8-6BEE-4F62-93F3-1018A2180D92}" type="sibTrans" cxnId="{73D8B532-354E-4972-9B74-7418C6382825}">
      <dgm:prSet/>
      <dgm:spPr/>
      <dgm:t>
        <a:bodyPr/>
        <a:lstStyle/>
        <a:p>
          <a:endParaRPr lang="en-US"/>
        </a:p>
      </dgm:t>
    </dgm:pt>
    <dgm:pt modelId="{D6223467-3F5D-4AC9-8BC2-6C7AB68A0CC3}">
      <dgm:prSet phldrT="[Text]" custT="1"/>
      <dgm:spPr/>
      <dgm:t>
        <a:bodyPr/>
        <a:lstStyle/>
        <a:p>
          <a:r>
            <a:rPr lang="en-US" sz="1100" b="0" dirty="0"/>
            <a:t>Support cases requiring </a:t>
          </a:r>
          <a:r>
            <a:rPr lang="en-US" sz="1100" b="1" dirty="0"/>
            <a:t>in-depth technical knowledge, problem-solving </a:t>
          </a:r>
          <a:r>
            <a:rPr lang="en-US" sz="1100" b="0" dirty="0"/>
            <a:t>for new or uncommon issues, and possible bug identification and documentation.</a:t>
          </a:r>
        </a:p>
      </dgm:t>
    </dgm:pt>
    <dgm:pt modelId="{3BDA9EF0-CCC4-4716-8652-EA579EE62369}" type="parTrans" cxnId="{D4699C1B-BD52-4D92-87DF-672348DFD252}">
      <dgm:prSet/>
      <dgm:spPr/>
      <dgm:t>
        <a:bodyPr/>
        <a:lstStyle/>
        <a:p>
          <a:endParaRPr lang="en-US"/>
        </a:p>
      </dgm:t>
    </dgm:pt>
    <dgm:pt modelId="{FD413B15-16D5-4D00-A3E1-1188CA7E5DE7}" type="sibTrans" cxnId="{D4699C1B-BD52-4D92-87DF-672348DFD252}">
      <dgm:prSet/>
      <dgm:spPr/>
      <dgm:t>
        <a:bodyPr/>
        <a:lstStyle/>
        <a:p>
          <a:endParaRPr lang="en-US"/>
        </a:p>
      </dgm:t>
    </dgm:pt>
    <dgm:pt modelId="{814D7F2C-9A0C-4D26-9A25-0EDF6FFD776C}">
      <dgm:prSet phldrT="[Text]" custT="1"/>
      <dgm:spPr/>
      <dgm:t>
        <a:bodyPr/>
        <a:lstStyle/>
        <a:p>
          <a:r>
            <a:rPr lang="en-US" sz="1100" b="1" dirty="0"/>
            <a:t>Capable of onsite customer visit </a:t>
          </a:r>
          <a:r>
            <a:rPr lang="en-US" sz="1100" b="0" dirty="0"/>
            <a:t>to collect and document detailed technical information that may indicate the cause of the customer incident.</a:t>
          </a:r>
        </a:p>
      </dgm:t>
    </dgm:pt>
    <dgm:pt modelId="{CB7C0AC3-8E46-4C1D-908A-1D9C1A3E0D42}" type="parTrans" cxnId="{676F8D57-D950-4F2C-9AE9-487DF33ABB46}">
      <dgm:prSet/>
      <dgm:spPr/>
      <dgm:t>
        <a:bodyPr/>
        <a:lstStyle/>
        <a:p>
          <a:endParaRPr lang="en-US"/>
        </a:p>
      </dgm:t>
    </dgm:pt>
    <dgm:pt modelId="{C5013447-8099-4EF4-A63E-AEB055C580DF}" type="sibTrans" cxnId="{676F8D57-D950-4F2C-9AE9-487DF33ABB46}">
      <dgm:prSet/>
      <dgm:spPr/>
      <dgm:t>
        <a:bodyPr/>
        <a:lstStyle/>
        <a:p>
          <a:endParaRPr lang="en-US"/>
        </a:p>
      </dgm:t>
    </dgm:pt>
    <dgm:pt modelId="{ABBC091E-899D-48B5-949B-824D161D4A99}">
      <dgm:prSet custT="1"/>
      <dgm:spPr/>
      <dgm:t>
        <a:bodyPr/>
        <a:lstStyle/>
        <a:p>
          <a:r>
            <a:rPr lang="en-US" sz="1100" b="0" dirty="0"/>
            <a:t>Engineers can reproduce customer incidents and provide sufficient evidence.</a:t>
          </a:r>
        </a:p>
      </dgm:t>
    </dgm:pt>
    <dgm:pt modelId="{D6922BA2-A3E8-498B-ABA0-6713B1A3E972}" type="parTrans" cxnId="{F839B265-B1E5-485F-8FFC-4D577F03185A}">
      <dgm:prSet/>
      <dgm:spPr/>
      <dgm:t>
        <a:bodyPr/>
        <a:lstStyle/>
        <a:p>
          <a:endParaRPr lang="en-US"/>
        </a:p>
      </dgm:t>
    </dgm:pt>
    <dgm:pt modelId="{087770C8-0BDB-42F4-952A-F2785D962A6D}" type="sibTrans" cxnId="{F839B265-B1E5-485F-8FFC-4D577F03185A}">
      <dgm:prSet/>
      <dgm:spPr/>
      <dgm:t>
        <a:bodyPr/>
        <a:lstStyle/>
        <a:p>
          <a:endParaRPr lang="en-US"/>
        </a:p>
      </dgm:t>
    </dgm:pt>
    <dgm:pt modelId="{E3B87B1C-AA62-46AD-8CE9-AB9F19FAF957}">
      <dgm:prSet custT="1"/>
      <dgm:spPr/>
      <dgm:t>
        <a:bodyPr/>
        <a:lstStyle/>
        <a:p>
          <a:r>
            <a:rPr lang="en-US" sz="1100" dirty="0"/>
            <a:t>Capable of </a:t>
          </a:r>
          <a:r>
            <a:rPr lang="en-US" sz="1100" b="1" dirty="0"/>
            <a:t>creating Virtual labs to simulate complex technical issues</a:t>
          </a:r>
          <a:r>
            <a:rPr lang="en-US" sz="1100" dirty="0"/>
            <a:t>.</a:t>
          </a:r>
        </a:p>
      </dgm:t>
    </dgm:pt>
    <dgm:pt modelId="{D9E4A2C4-3DF4-4F61-8C74-CFE7A2D7F9A6}" type="parTrans" cxnId="{B5B45042-DEFC-431D-AA65-786404D667DA}">
      <dgm:prSet/>
      <dgm:spPr/>
      <dgm:t>
        <a:bodyPr/>
        <a:lstStyle/>
        <a:p>
          <a:endParaRPr lang="en-US"/>
        </a:p>
      </dgm:t>
    </dgm:pt>
    <dgm:pt modelId="{2DC93D8D-AE32-4B3F-9F65-2DD49361A90D}" type="sibTrans" cxnId="{B5B45042-DEFC-431D-AA65-786404D667DA}">
      <dgm:prSet/>
      <dgm:spPr/>
      <dgm:t>
        <a:bodyPr/>
        <a:lstStyle/>
        <a:p>
          <a:endParaRPr lang="en-US"/>
        </a:p>
      </dgm:t>
    </dgm:pt>
    <dgm:pt modelId="{DA9F7385-F8E1-4C42-B16A-4321A91DE5A2}">
      <dgm:prSet phldrT="[Text]" custT="1"/>
      <dgm:spPr/>
      <dgm:t>
        <a:bodyPr/>
        <a:lstStyle/>
        <a:p>
          <a:r>
            <a:rPr lang="en-US" sz="1100" dirty="0"/>
            <a:t>Quick and effective responses to inquiries and issues, </a:t>
          </a:r>
          <a:r>
            <a:rPr lang="en-US" sz="1100" b="1" dirty="0"/>
            <a:t>demonstrating commitment to customer needs</a:t>
          </a:r>
          <a:r>
            <a:rPr lang="en-US" sz="1100" dirty="0"/>
            <a:t>. (12 business hours for first feedback)</a:t>
          </a:r>
        </a:p>
      </dgm:t>
    </dgm:pt>
    <dgm:pt modelId="{9F775BC3-9435-4EF9-BF32-56ACD0327346}" type="parTrans" cxnId="{8BB8914F-9B46-416C-B1F5-F9984927F08F}">
      <dgm:prSet/>
      <dgm:spPr/>
      <dgm:t>
        <a:bodyPr/>
        <a:lstStyle/>
        <a:p>
          <a:endParaRPr lang="en-US"/>
        </a:p>
      </dgm:t>
    </dgm:pt>
    <dgm:pt modelId="{03422C28-BFA7-4E70-A690-0053A5CAED83}" type="sibTrans" cxnId="{8BB8914F-9B46-416C-B1F5-F9984927F08F}">
      <dgm:prSet/>
      <dgm:spPr/>
      <dgm:t>
        <a:bodyPr/>
        <a:lstStyle/>
        <a:p>
          <a:endParaRPr lang="en-US"/>
        </a:p>
      </dgm:t>
    </dgm:pt>
    <dgm:pt modelId="{85762F6F-A400-466F-9C0C-1C189F76AE3A}">
      <dgm:prSet phldrT="[Text]" custT="1"/>
      <dgm:spPr/>
      <dgm:t>
        <a:bodyPr/>
        <a:lstStyle/>
        <a:p>
          <a:pPr>
            <a:buFont typeface="Arial" panose="020B0604020202020204" pitchFamily="34" charset="0"/>
            <a:buChar char="•"/>
          </a:pPr>
          <a:r>
            <a:rPr lang="en-US" sz="1100" dirty="0">
              <a:latin typeface="Arial" panose="020B0604020202020204" pitchFamily="34" charset="0"/>
              <a:cs typeface="Arial" panose="020B0604020202020204" pitchFamily="34" charset="0"/>
            </a:rPr>
            <a:t>Attend our </a:t>
          </a:r>
          <a:r>
            <a:rPr lang="en-US" sz="1100" b="0" dirty="0"/>
            <a:t>MTC Train the Trainer training certification to </a:t>
          </a:r>
          <a:r>
            <a:rPr lang="en-US" sz="1100" b="1" dirty="0"/>
            <a:t>conduct training for customers </a:t>
          </a:r>
          <a:r>
            <a:rPr lang="en-US" sz="1100" b="0" dirty="0"/>
            <a:t>effectively.</a:t>
          </a:r>
        </a:p>
      </dgm:t>
    </dgm:pt>
    <dgm:pt modelId="{A64ABB28-1B59-4FF2-B72E-27EB8428704E}" type="parTrans" cxnId="{0DB16404-9A81-4F0F-A502-F4B0385CF568}">
      <dgm:prSet/>
      <dgm:spPr/>
      <dgm:t>
        <a:bodyPr/>
        <a:lstStyle/>
        <a:p>
          <a:endParaRPr lang="en-US"/>
        </a:p>
      </dgm:t>
    </dgm:pt>
    <dgm:pt modelId="{7719DD48-B676-41D3-A91D-2EF93D37041A}" type="sibTrans" cxnId="{0DB16404-9A81-4F0F-A502-F4B0385CF568}">
      <dgm:prSet/>
      <dgm:spPr/>
      <dgm:t>
        <a:bodyPr/>
        <a:lstStyle/>
        <a:p>
          <a:endParaRPr lang="en-US"/>
        </a:p>
      </dgm:t>
    </dgm:pt>
    <dgm:pt modelId="{63FD60A2-78BA-40D7-81EC-E03A776B48F6}">
      <dgm:prSet phldrT="[Text]" custT="1"/>
      <dgm:spPr/>
      <dgm:t>
        <a:bodyPr/>
        <a:lstStyle/>
        <a:p>
          <a:pPr>
            <a:buFont typeface="Arial" panose="020B0604020202020204" pitchFamily="34" charset="0"/>
            <a:buChar char="•"/>
          </a:pPr>
          <a:r>
            <a:rPr lang="en-US" sz="1100" b="0" dirty="0"/>
            <a:t>Conduct training sessions to ensure customers can effectively use the product and address complex challenges.</a:t>
          </a:r>
        </a:p>
      </dgm:t>
    </dgm:pt>
    <dgm:pt modelId="{D59C377C-64C3-4AE8-80BB-C76567790166}" type="parTrans" cxnId="{C174A9E6-0171-43F3-8A4F-9B3AAFDD836A}">
      <dgm:prSet/>
      <dgm:spPr/>
      <dgm:t>
        <a:bodyPr/>
        <a:lstStyle/>
        <a:p>
          <a:endParaRPr lang="en-US"/>
        </a:p>
      </dgm:t>
    </dgm:pt>
    <dgm:pt modelId="{24D6A79B-BDE0-49F3-B18A-59990FDA3E7E}" type="sibTrans" cxnId="{C174A9E6-0171-43F3-8A4F-9B3AAFDD836A}">
      <dgm:prSet/>
      <dgm:spPr/>
      <dgm:t>
        <a:bodyPr/>
        <a:lstStyle/>
        <a:p>
          <a:endParaRPr lang="en-US"/>
        </a:p>
      </dgm:t>
    </dgm:pt>
    <dgm:pt modelId="{1A80D54E-6362-46C3-BED9-A2F5BCB7A988}" type="pres">
      <dgm:prSet presAssocID="{E3640BF2-4030-4631-91A0-06FB0B4CE694}" presName="linearFlow" presStyleCnt="0">
        <dgm:presLayoutVars>
          <dgm:dir/>
          <dgm:animLvl val="lvl"/>
          <dgm:resizeHandles val="exact"/>
        </dgm:presLayoutVars>
      </dgm:prSet>
      <dgm:spPr/>
    </dgm:pt>
    <dgm:pt modelId="{CA03D23D-A1E9-471C-B93D-B27A105BA295}" type="pres">
      <dgm:prSet presAssocID="{CAC44646-A320-49A7-9ED9-82D83711ED3D}" presName="composite" presStyleCnt="0"/>
      <dgm:spPr/>
    </dgm:pt>
    <dgm:pt modelId="{05C3FF07-3D4D-43EE-8C23-A11E3EEECCF1}" type="pres">
      <dgm:prSet presAssocID="{CAC44646-A320-49A7-9ED9-82D83711ED3D}" presName="parentText" presStyleLbl="alignNode1" presStyleIdx="0" presStyleCnt="2">
        <dgm:presLayoutVars>
          <dgm:chMax val="1"/>
          <dgm:bulletEnabled val="1"/>
        </dgm:presLayoutVars>
      </dgm:prSet>
      <dgm:spPr/>
    </dgm:pt>
    <dgm:pt modelId="{9B29058B-744B-41A9-860E-B8308ED4C31E}" type="pres">
      <dgm:prSet presAssocID="{CAC44646-A320-49A7-9ED9-82D83711ED3D}" presName="descendantText" presStyleLbl="alignAcc1" presStyleIdx="0" presStyleCnt="2">
        <dgm:presLayoutVars>
          <dgm:bulletEnabled val="1"/>
        </dgm:presLayoutVars>
      </dgm:prSet>
      <dgm:spPr/>
    </dgm:pt>
    <dgm:pt modelId="{2E549DC3-DA96-43BE-AE4D-141C31D9788E}" type="pres">
      <dgm:prSet presAssocID="{B704CA95-520E-4F45-B42A-3C605DAABFD8}" presName="sp" presStyleCnt="0"/>
      <dgm:spPr/>
    </dgm:pt>
    <dgm:pt modelId="{42612FFE-EE51-45BA-8A0D-B4E02BDF0DB0}" type="pres">
      <dgm:prSet presAssocID="{88E98B2D-3A1F-45A9-8CC4-2A2CA92F5037}" presName="composite" presStyleCnt="0"/>
      <dgm:spPr/>
    </dgm:pt>
    <dgm:pt modelId="{9EE44662-9E68-4EDD-A8A6-16472CE2FEB4}" type="pres">
      <dgm:prSet presAssocID="{88E98B2D-3A1F-45A9-8CC4-2A2CA92F5037}" presName="parentText" presStyleLbl="alignNode1" presStyleIdx="1" presStyleCnt="2">
        <dgm:presLayoutVars>
          <dgm:chMax val="1"/>
          <dgm:bulletEnabled val="1"/>
        </dgm:presLayoutVars>
      </dgm:prSet>
      <dgm:spPr/>
    </dgm:pt>
    <dgm:pt modelId="{A2BF04EA-AF47-4A69-9818-7A9BCDA422C4}" type="pres">
      <dgm:prSet presAssocID="{88E98B2D-3A1F-45A9-8CC4-2A2CA92F5037}" presName="descendantText" presStyleLbl="alignAcc1" presStyleIdx="1" presStyleCnt="2">
        <dgm:presLayoutVars>
          <dgm:bulletEnabled val="1"/>
        </dgm:presLayoutVars>
      </dgm:prSet>
      <dgm:spPr/>
    </dgm:pt>
  </dgm:ptLst>
  <dgm:cxnLst>
    <dgm:cxn modelId="{0DB16404-9A81-4F0F-A502-F4B0385CF568}" srcId="{88E98B2D-3A1F-45A9-8CC4-2A2CA92F5037}" destId="{85762F6F-A400-466F-9C0C-1C189F76AE3A}" srcOrd="6" destOrd="0" parTransId="{A64ABB28-1B59-4FF2-B72E-27EB8428704E}" sibTransId="{7719DD48-B676-41D3-A91D-2EF93D37041A}"/>
    <dgm:cxn modelId="{DBFB6309-FEB9-4164-B1E5-E866518A5FDE}" type="presOf" srcId="{63D7AEAA-C304-499A-8505-1F25306A8874}" destId="{9B29058B-744B-41A9-860E-B8308ED4C31E}" srcOrd="0" destOrd="7" presId="urn:microsoft.com/office/officeart/2005/8/layout/chevron2"/>
    <dgm:cxn modelId="{D4699C1B-BD52-4D92-87DF-672348DFD252}" srcId="{88E98B2D-3A1F-45A9-8CC4-2A2CA92F5037}" destId="{D6223467-3F5D-4AC9-8BC2-6C7AB68A0CC3}" srcOrd="1" destOrd="0" parTransId="{3BDA9EF0-CCC4-4716-8652-EA579EE62369}" sibTransId="{FD413B15-16D5-4D00-A3E1-1188CA7E5DE7}"/>
    <dgm:cxn modelId="{AD2B501D-5995-4C1C-83B8-076DC2FC26E6}" srcId="{E3640BF2-4030-4631-91A0-06FB0B4CE694}" destId="{88E98B2D-3A1F-45A9-8CC4-2A2CA92F5037}" srcOrd="1" destOrd="0" parTransId="{A412EBB5-F7BD-4546-A1BC-8B33E1DC1C93}" sibTransId="{C4416517-6B9B-4BF2-AB1A-E3FB03D2DF3E}"/>
    <dgm:cxn modelId="{6633D121-2DE0-468E-8606-2622A6C3C737}" type="presOf" srcId="{E3640BF2-4030-4631-91A0-06FB0B4CE694}" destId="{1A80D54E-6362-46C3-BED9-A2F5BCB7A988}" srcOrd="0" destOrd="0" presId="urn:microsoft.com/office/officeart/2005/8/layout/chevron2"/>
    <dgm:cxn modelId="{1595AE32-89B0-49C0-8D00-95842674F485}" srcId="{CAC44646-A320-49A7-9ED9-82D83711ED3D}" destId="{CAFA9253-492C-47A9-9044-1B3667A86552}" srcOrd="5" destOrd="0" parTransId="{D4F7A069-2608-48FF-92F2-7B7C3C8EF402}" sibTransId="{9F3C1D5D-268B-4075-BC06-D36BB1B46A68}"/>
    <dgm:cxn modelId="{73D8B532-354E-4972-9B74-7418C6382825}" srcId="{88E98B2D-3A1F-45A9-8CC4-2A2CA92F5037}" destId="{EF1F8A7C-D927-4CE8-BE3A-00CEF15E95E0}" srcOrd="4" destOrd="0" parTransId="{D4E6B7AB-A92C-4566-ACDE-9353718E10A6}" sibTransId="{D1E0A2A8-6BEE-4F62-93F3-1018A2180D92}"/>
    <dgm:cxn modelId="{803B9D5F-16D0-449C-8170-BB461CD11382}" type="presOf" srcId="{ABBC091E-899D-48B5-949B-824D161D4A99}" destId="{A2BF04EA-AF47-4A69-9818-7A9BCDA422C4}" srcOrd="0" destOrd="3" presId="urn:microsoft.com/office/officeart/2005/8/layout/chevron2"/>
    <dgm:cxn modelId="{B5B45042-DEFC-431D-AA65-786404D667DA}" srcId="{CAC44646-A320-49A7-9ED9-82D83711ED3D}" destId="{E3B87B1C-AA62-46AD-8CE9-AB9F19FAF957}" srcOrd="4" destOrd="0" parTransId="{D9E4A2C4-3DF4-4F61-8C74-CFE7A2D7F9A6}" sibTransId="{2DC93D8D-AE32-4B3F-9F65-2DD49361A90D}"/>
    <dgm:cxn modelId="{0A487E42-F11F-47AF-ADFA-ECC54FB2079D}" srcId="{E3640BF2-4030-4631-91A0-06FB0B4CE694}" destId="{CAC44646-A320-49A7-9ED9-82D83711ED3D}" srcOrd="0" destOrd="0" parTransId="{455F325A-C6AF-4DD7-975F-FE104CEC4A6B}" sibTransId="{B704CA95-520E-4F45-B42A-3C605DAABFD8}"/>
    <dgm:cxn modelId="{F839B265-B1E5-485F-8FFC-4D577F03185A}" srcId="{88E98B2D-3A1F-45A9-8CC4-2A2CA92F5037}" destId="{ABBC091E-899D-48B5-949B-824D161D4A99}" srcOrd="3" destOrd="0" parTransId="{D6922BA2-A3E8-498B-ABA0-6713B1A3E972}" sibTransId="{087770C8-0BDB-42F4-952A-F2785D962A6D}"/>
    <dgm:cxn modelId="{57340247-73EF-45F9-B64F-FBEE7C95FF00}" srcId="{88E98B2D-3A1F-45A9-8CC4-2A2CA92F5037}" destId="{AFAC4A06-9952-42BD-BEBE-98C17CB193B4}" srcOrd="0" destOrd="0" parTransId="{0A689E7D-939E-476E-AC87-81775403A277}" sibTransId="{54266639-EADF-4BE1-BB07-582A907E466F}"/>
    <dgm:cxn modelId="{DAFA524A-5F20-44DC-AB32-591E93260F72}" type="presOf" srcId="{EF1F8A7C-D927-4CE8-BE3A-00CEF15E95E0}" destId="{A2BF04EA-AF47-4A69-9818-7A9BCDA422C4}" srcOrd="0" destOrd="4" presId="urn:microsoft.com/office/officeart/2005/8/layout/chevron2"/>
    <dgm:cxn modelId="{1033E86A-3085-49AC-81EC-8950D5A0F6C7}" srcId="{CAC44646-A320-49A7-9ED9-82D83711ED3D}" destId="{4218C849-738D-4D3F-8939-44FB8C0443FC}" srcOrd="3" destOrd="0" parTransId="{D2FCA5E9-760C-49E0-BA5F-A20CFE919535}" sibTransId="{A03F7F8A-5973-4F83-ABCC-42D7830DB032}"/>
    <dgm:cxn modelId="{1938244F-077C-4F54-8CA2-2D8D246F72AE}" srcId="{CAC44646-A320-49A7-9ED9-82D83711ED3D}" destId="{A8CC9A80-81C7-450D-8108-ACA8DE9937F1}" srcOrd="6" destOrd="0" parTransId="{E9ECA8CA-806A-4474-972A-5771699A63F3}" sibTransId="{02B5566A-EBB0-4A16-9F79-2F53AEBF1141}"/>
    <dgm:cxn modelId="{49292C6F-4C49-4311-805A-0064CBFB87FD}" type="presOf" srcId="{D6223467-3F5D-4AC9-8BC2-6C7AB68A0CC3}" destId="{A2BF04EA-AF47-4A69-9818-7A9BCDA422C4}" srcOrd="0" destOrd="1" presId="urn:microsoft.com/office/officeart/2005/8/layout/chevron2"/>
    <dgm:cxn modelId="{8BB8914F-9B46-416C-B1F5-F9984927F08F}" srcId="{CAC44646-A320-49A7-9ED9-82D83711ED3D}" destId="{DA9F7385-F8E1-4C42-B16A-4321A91DE5A2}" srcOrd="1" destOrd="0" parTransId="{9F775BC3-9435-4EF9-BF32-56ACD0327346}" sibTransId="{03422C28-BFA7-4E70-A690-0053A5CAED83}"/>
    <dgm:cxn modelId="{5F4D8C51-A7DB-4A25-A48E-E4F35C675830}" type="presOf" srcId="{6C2044B4-D624-4C2E-8D49-CBCBDE6896E1}" destId="{9B29058B-744B-41A9-860E-B8308ED4C31E}" srcOrd="0" destOrd="0" presId="urn:microsoft.com/office/officeart/2005/8/layout/chevron2"/>
    <dgm:cxn modelId="{27A9CA56-65E6-4683-AE4C-8F0D8539DFE8}" type="presOf" srcId="{DA9F7385-F8E1-4C42-B16A-4321A91DE5A2}" destId="{9B29058B-744B-41A9-860E-B8308ED4C31E}" srcOrd="0" destOrd="1" presId="urn:microsoft.com/office/officeart/2005/8/layout/chevron2"/>
    <dgm:cxn modelId="{A4298A77-6083-4E6A-B81D-5626AED2EED9}" type="presOf" srcId="{4218C849-738D-4D3F-8939-44FB8C0443FC}" destId="{9B29058B-744B-41A9-860E-B8308ED4C31E}" srcOrd="0" destOrd="3" presId="urn:microsoft.com/office/officeart/2005/8/layout/chevron2"/>
    <dgm:cxn modelId="{676F8D57-D950-4F2C-9AE9-487DF33ABB46}" srcId="{88E98B2D-3A1F-45A9-8CC4-2A2CA92F5037}" destId="{814D7F2C-9A0C-4D26-9A25-0EDF6FFD776C}" srcOrd="2" destOrd="0" parTransId="{CB7C0AC3-8E46-4C1D-908A-1D9C1A3E0D42}" sibTransId="{C5013447-8099-4EF4-A63E-AEB055C580DF}"/>
    <dgm:cxn modelId="{62589B83-5F9F-438D-8206-E0B5B0FC7DAD}" type="presOf" srcId="{814D7F2C-9A0C-4D26-9A25-0EDF6FFD776C}" destId="{A2BF04EA-AF47-4A69-9818-7A9BCDA422C4}" srcOrd="0" destOrd="2" presId="urn:microsoft.com/office/officeart/2005/8/layout/chevron2"/>
    <dgm:cxn modelId="{9DF84A86-BE5A-43F3-B463-A68F27B62371}" type="presOf" srcId="{E3B87B1C-AA62-46AD-8CE9-AB9F19FAF957}" destId="{9B29058B-744B-41A9-860E-B8308ED4C31E}" srcOrd="0" destOrd="4" presId="urn:microsoft.com/office/officeart/2005/8/layout/chevron2"/>
    <dgm:cxn modelId="{18D11991-FD1C-4428-AB7C-C2372F96EA69}" type="presOf" srcId="{A656B5B4-7552-4F2C-B49E-E7B0C6913539}" destId="{9B29058B-744B-41A9-860E-B8308ED4C31E}" srcOrd="0" destOrd="2" presId="urn:microsoft.com/office/officeart/2005/8/layout/chevron2"/>
    <dgm:cxn modelId="{70120E95-1D81-49C1-B117-389504DEE75F}" type="presOf" srcId="{CAFA9253-492C-47A9-9044-1B3667A86552}" destId="{9B29058B-744B-41A9-860E-B8308ED4C31E}" srcOrd="0" destOrd="5" presId="urn:microsoft.com/office/officeart/2005/8/layout/chevron2"/>
    <dgm:cxn modelId="{62F0AFB1-1E5C-410F-9948-97F07226C7DC}" srcId="{88E98B2D-3A1F-45A9-8CC4-2A2CA92F5037}" destId="{2D4B0472-D69C-409A-ABE0-396C0D76DEF1}" srcOrd="5" destOrd="0" parTransId="{83C30C48-5A15-454F-B794-C692C60C8061}" sibTransId="{63948448-58FA-4B0B-A548-99BB8DF057A4}"/>
    <dgm:cxn modelId="{4891BBBD-0880-46AC-835E-5A4F03218214}" srcId="{CAC44646-A320-49A7-9ED9-82D83711ED3D}" destId="{63D7AEAA-C304-499A-8505-1F25306A8874}" srcOrd="7" destOrd="0" parTransId="{90858B6F-423E-464B-ABE4-1843C04F9E19}" sibTransId="{7EBFE314-EE9B-4B39-82FC-F1C435349A4F}"/>
    <dgm:cxn modelId="{C4D63BC4-D1E9-43D6-AC7F-D633D21B019B}" srcId="{CAC44646-A320-49A7-9ED9-82D83711ED3D}" destId="{6C2044B4-D624-4C2E-8D49-CBCBDE6896E1}" srcOrd="0" destOrd="0" parTransId="{F7E392A9-AB6A-4648-9BF5-C5B1004162BB}" sibTransId="{102892BD-5C0F-4D95-952E-9190A21756C4}"/>
    <dgm:cxn modelId="{1745D4C8-0FE4-483E-900E-F24342936270}" type="presOf" srcId="{A8CC9A80-81C7-450D-8108-ACA8DE9937F1}" destId="{9B29058B-744B-41A9-860E-B8308ED4C31E}" srcOrd="0" destOrd="6" presId="urn:microsoft.com/office/officeart/2005/8/layout/chevron2"/>
    <dgm:cxn modelId="{B6F804CD-D870-408D-9238-61A5823AA5D8}" type="presOf" srcId="{63FD60A2-78BA-40D7-81EC-E03A776B48F6}" destId="{A2BF04EA-AF47-4A69-9818-7A9BCDA422C4}" srcOrd="0" destOrd="7" presId="urn:microsoft.com/office/officeart/2005/8/layout/chevron2"/>
    <dgm:cxn modelId="{D35865D6-2969-4ADE-B8E3-5F38234EB7FB}" type="presOf" srcId="{CAC44646-A320-49A7-9ED9-82D83711ED3D}" destId="{05C3FF07-3D4D-43EE-8C23-A11E3EEECCF1}" srcOrd="0" destOrd="0" presId="urn:microsoft.com/office/officeart/2005/8/layout/chevron2"/>
    <dgm:cxn modelId="{6C4F38E2-660C-4E71-9D59-40D535642580}" type="presOf" srcId="{85762F6F-A400-466F-9C0C-1C189F76AE3A}" destId="{A2BF04EA-AF47-4A69-9818-7A9BCDA422C4}" srcOrd="0" destOrd="6" presId="urn:microsoft.com/office/officeart/2005/8/layout/chevron2"/>
    <dgm:cxn modelId="{C174A9E6-0171-43F3-8A4F-9B3AAFDD836A}" srcId="{88E98B2D-3A1F-45A9-8CC4-2A2CA92F5037}" destId="{63FD60A2-78BA-40D7-81EC-E03A776B48F6}" srcOrd="7" destOrd="0" parTransId="{D59C377C-64C3-4AE8-80BB-C76567790166}" sibTransId="{24D6A79B-BDE0-49F3-B18A-59990FDA3E7E}"/>
    <dgm:cxn modelId="{F6D8E1ED-CBEF-451F-958E-22BE7D0DED7A}" type="presOf" srcId="{AFAC4A06-9952-42BD-BEBE-98C17CB193B4}" destId="{A2BF04EA-AF47-4A69-9818-7A9BCDA422C4}" srcOrd="0" destOrd="0" presId="urn:microsoft.com/office/officeart/2005/8/layout/chevron2"/>
    <dgm:cxn modelId="{3BD2C9EF-490B-4ABF-A67B-D1E8799E069F}" srcId="{CAC44646-A320-49A7-9ED9-82D83711ED3D}" destId="{A656B5B4-7552-4F2C-B49E-E7B0C6913539}" srcOrd="2" destOrd="0" parTransId="{75D66A56-1C23-4BD8-94BC-E554B39084E8}" sibTransId="{9D7816DE-EFEB-40E5-A601-4A05CFEF7805}"/>
    <dgm:cxn modelId="{333771F4-3969-4612-A46D-48EDFE67CA9D}" type="presOf" srcId="{2D4B0472-D69C-409A-ABE0-396C0D76DEF1}" destId="{A2BF04EA-AF47-4A69-9818-7A9BCDA422C4}" srcOrd="0" destOrd="5" presId="urn:microsoft.com/office/officeart/2005/8/layout/chevron2"/>
    <dgm:cxn modelId="{A66B34FF-19D7-4715-8D3D-4CDDF7601B6B}" type="presOf" srcId="{88E98B2D-3A1F-45A9-8CC4-2A2CA92F5037}" destId="{9EE44662-9E68-4EDD-A8A6-16472CE2FEB4}" srcOrd="0" destOrd="0" presId="urn:microsoft.com/office/officeart/2005/8/layout/chevron2"/>
    <dgm:cxn modelId="{ECF95303-85B6-4391-9047-40C9DE37CC56}" type="presParOf" srcId="{1A80D54E-6362-46C3-BED9-A2F5BCB7A988}" destId="{CA03D23D-A1E9-471C-B93D-B27A105BA295}" srcOrd="0" destOrd="0" presId="urn:microsoft.com/office/officeart/2005/8/layout/chevron2"/>
    <dgm:cxn modelId="{FC37F496-7B23-40DB-9E93-74B436DAE741}" type="presParOf" srcId="{CA03D23D-A1E9-471C-B93D-B27A105BA295}" destId="{05C3FF07-3D4D-43EE-8C23-A11E3EEECCF1}" srcOrd="0" destOrd="0" presId="urn:microsoft.com/office/officeart/2005/8/layout/chevron2"/>
    <dgm:cxn modelId="{6D775E22-DCC2-4301-9571-75F6B6F95743}" type="presParOf" srcId="{CA03D23D-A1E9-471C-B93D-B27A105BA295}" destId="{9B29058B-744B-41A9-860E-B8308ED4C31E}" srcOrd="1" destOrd="0" presId="urn:microsoft.com/office/officeart/2005/8/layout/chevron2"/>
    <dgm:cxn modelId="{C8C28F42-0510-477F-BDB9-C84A8E9BE0F6}" type="presParOf" srcId="{1A80D54E-6362-46C3-BED9-A2F5BCB7A988}" destId="{2E549DC3-DA96-43BE-AE4D-141C31D9788E}" srcOrd="1" destOrd="0" presId="urn:microsoft.com/office/officeart/2005/8/layout/chevron2"/>
    <dgm:cxn modelId="{1544E27D-CC48-4176-BCC1-C3726E54F6AD}" type="presParOf" srcId="{1A80D54E-6362-46C3-BED9-A2F5BCB7A988}" destId="{42612FFE-EE51-45BA-8A0D-B4E02BDF0DB0}" srcOrd="2" destOrd="0" presId="urn:microsoft.com/office/officeart/2005/8/layout/chevron2"/>
    <dgm:cxn modelId="{4CA9C002-D7D5-417F-9A42-825FC887C458}" type="presParOf" srcId="{42612FFE-EE51-45BA-8A0D-B4E02BDF0DB0}" destId="{9EE44662-9E68-4EDD-A8A6-16472CE2FEB4}" srcOrd="0" destOrd="0" presId="urn:microsoft.com/office/officeart/2005/8/layout/chevron2"/>
    <dgm:cxn modelId="{E9AA83E9-306B-4F09-A105-4B807355A50E}" type="presParOf" srcId="{42612FFE-EE51-45BA-8A0D-B4E02BDF0DB0}" destId="{A2BF04EA-AF47-4A69-9818-7A9BCDA422C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4706E9-32A0-4A7B-BB66-3281D3136B28}">
      <dsp:nvSpPr>
        <dsp:cNvPr id="0" name=""/>
        <dsp:cNvSpPr/>
      </dsp:nvSpPr>
      <dsp:spPr>
        <a:xfrm rot="5400000">
          <a:off x="-88077" y="91194"/>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Comprehensive Product Knowledge</a:t>
          </a:r>
          <a:endParaRPr lang="fr-FR" sz="500" kern="1200" dirty="0"/>
        </a:p>
      </dsp:txBody>
      <dsp:txXfrm rot="-5400000">
        <a:off x="0" y="208630"/>
        <a:ext cx="411026" cy="176154"/>
      </dsp:txXfrm>
    </dsp:sp>
    <dsp:sp modelId="{BD3E5FD6-0805-4C14-9A6E-353A1AB8889E}">
      <dsp:nvSpPr>
        <dsp:cNvPr id="0" name=""/>
        <dsp:cNvSpPr/>
      </dsp:nvSpPr>
      <dsp:spPr>
        <a:xfrm rot="5400000">
          <a:off x="5591466" y="-5177322"/>
          <a:ext cx="381868"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b="1" kern="1200" dirty="0"/>
            <a:t>Deep understanding of the product or servi</a:t>
          </a:r>
          <a:r>
            <a:rPr lang="en-US" sz="1100" kern="1200" dirty="0"/>
            <a:t>ce to provide accurate and detailed information. </a:t>
          </a:r>
          <a:endParaRPr lang="fr-FR" sz="1100" kern="1200" dirty="0"/>
        </a:p>
      </dsp:txBody>
      <dsp:txXfrm rot="-5400000">
        <a:off x="411027" y="21758"/>
        <a:ext cx="10724107" cy="344586"/>
      </dsp:txXfrm>
    </dsp:sp>
    <dsp:sp modelId="{87AA0F21-EB47-456A-8693-1919BA6D82D6}">
      <dsp:nvSpPr>
        <dsp:cNvPr id="0" name=""/>
        <dsp:cNvSpPr/>
      </dsp:nvSpPr>
      <dsp:spPr>
        <a:xfrm rot="5400000">
          <a:off x="-88077" y="612330"/>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Collect project requirements</a:t>
          </a:r>
          <a:endParaRPr lang="fr-FR" sz="500" kern="1200" dirty="0"/>
        </a:p>
      </dsp:txBody>
      <dsp:txXfrm rot="-5400000">
        <a:off x="0" y="729766"/>
        <a:ext cx="411026" cy="176154"/>
      </dsp:txXfrm>
    </dsp:sp>
    <dsp:sp modelId="{22DA3702-4E54-4626-88D6-999D32EB16B1}">
      <dsp:nvSpPr>
        <dsp:cNvPr id="0" name=""/>
        <dsp:cNvSpPr/>
      </dsp:nvSpPr>
      <dsp:spPr>
        <a:xfrm rot="5400000">
          <a:off x="5591567" y="-4656287"/>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b="1" kern="1200" dirty="0"/>
            <a:t>Collect project details </a:t>
          </a:r>
          <a:r>
            <a:rPr lang="en-US" sz="1100" kern="1200" dirty="0"/>
            <a:t>as technical requirements, project milestones (award, evaluation, first/final mass deployment) and share it with Moxa</a:t>
          </a:r>
          <a:endParaRPr lang="fr-FR" sz="1100" kern="1200" dirty="0"/>
        </a:p>
        <a:p>
          <a:pPr marL="57150" lvl="1" indent="-57150" algn="l" defTabSz="488950">
            <a:lnSpc>
              <a:spcPct val="90000"/>
            </a:lnSpc>
            <a:spcBef>
              <a:spcPct val="0"/>
            </a:spcBef>
            <a:spcAft>
              <a:spcPct val="15000"/>
            </a:spcAft>
            <a:buChar char="•"/>
          </a:pPr>
          <a:r>
            <a:rPr lang="en-US" sz="1100" kern="1200" dirty="0"/>
            <a:t>Quick and effective responses to inquiries and issues, demonstrating commitment to customer needs. (12 business hours for first feedback)</a:t>
          </a:r>
          <a:endParaRPr lang="fr-FR" sz="1100" kern="1200" dirty="0"/>
        </a:p>
      </dsp:txBody>
      <dsp:txXfrm rot="-5400000">
        <a:off x="411027" y="542884"/>
        <a:ext cx="10724117" cy="344405"/>
      </dsp:txXfrm>
    </dsp:sp>
    <dsp:sp modelId="{CBE5DBE4-F6ED-4A68-8C99-38B84EFB0805}">
      <dsp:nvSpPr>
        <dsp:cNvPr id="0" name=""/>
        <dsp:cNvSpPr/>
      </dsp:nvSpPr>
      <dsp:spPr>
        <a:xfrm rot="5400000">
          <a:off x="-88077" y="1133465"/>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Tailored Solutions </a:t>
          </a:r>
          <a:endParaRPr lang="fr-FR" sz="500" kern="1200" dirty="0"/>
        </a:p>
      </dsp:txBody>
      <dsp:txXfrm rot="-5400000">
        <a:off x="0" y="1250901"/>
        <a:ext cx="411026" cy="176154"/>
      </dsp:txXfrm>
    </dsp:sp>
    <dsp:sp modelId="{4676A58E-192D-47CD-823E-E2C736B16596}">
      <dsp:nvSpPr>
        <dsp:cNvPr id="0" name=""/>
        <dsp:cNvSpPr/>
      </dsp:nvSpPr>
      <dsp:spPr>
        <a:xfrm rot="5400000">
          <a:off x="5591567" y="-4135151"/>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Tailored recommendations and solutions based on the specific needs and challenges of the client. </a:t>
          </a:r>
          <a:endParaRPr lang="fr-FR" sz="1100" kern="1200" dirty="0"/>
        </a:p>
      </dsp:txBody>
      <dsp:txXfrm rot="-5400000">
        <a:off x="411027" y="1064020"/>
        <a:ext cx="10724117" cy="344405"/>
      </dsp:txXfrm>
    </dsp:sp>
    <dsp:sp modelId="{9CC2A31C-442C-4B90-8800-5F072E9EEB0A}">
      <dsp:nvSpPr>
        <dsp:cNvPr id="0" name=""/>
        <dsp:cNvSpPr/>
      </dsp:nvSpPr>
      <dsp:spPr>
        <a:xfrm rot="5400000">
          <a:off x="-88077" y="1654601"/>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Technical Demonstrations</a:t>
          </a:r>
          <a:endParaRPr lang="fr-FR" sz="500" kern="1200" dirty="0"/>
        </a:p>
      </dsp:txBody>
      <dsp:txXfrm rot="-5400000">
        <a:off x="0" y="1772037"/>
        <a:ext cx="411026" cy="176154"/>
      </dsp:txXfrm>
    </dsp:sp>
    <dsp:sp modelId="{AF0B7CB0-4235-4FF2-BEB5-3EEE1D15004D}">
      <dsp:nvSpPr>
        <dsp:cNvPr id="0" name=""/>
        <dsp:cNvSpPr/>
      </dsp:nvSpPr>
      <dsp:spPr>
        <a:xfrm rot="5400000">
          <a:off x="5591567" y="-3614016"/>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b="1" kern="1200" dirty="0"/>
            <a:t>Live demos and walkthroughs </a:t>
          </a:r>
          <a:r>
            <a:rPr lang="en-US" sz="1100" kern="1200" dirty="0"/>
            <a:t>that showcase the product’s capabilities and how it addresses the client's requirements. </a:t>
          </a:r>
          <a:endParaRPr lang="fr-FR" sz="1100" kern="1200" dirty="0"/>
        </a:p>
      </dsp:txBody>
      <dsp:txXfrm rot="-5400000">
        <a:off x="411027" y="1585155"/>
        <a:ext cx="10724117" cy="344405"/>
      </dsp:txXfrm>
    </dsp:sp>
    <dsp:sp modelId="{5F4F2356-FBCB-4BF9-A09F-DDD5A3326DA5}">
      <dsp:nvSpPr>
        <dsp:cNvPr id="0" name=""/>
        <dsp:cNvSpPr/>
      </dsp:nvSpPr>
      <dsp:spPr>
        <a:xfrm rot="5400000">
          <a:off x="-88077" y="2175736"/>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Proof of Concept (PoC)</a:t>
          </a:r>
          <a:endParaRPr lang="fr-FR" sz="500" kern="1200" dirty="0"/>
        </a:p>
      </dsp:txBody>
      <dsp:txXfrm rot="-5400000">
        <a:off x="0" y="2293172"/>
        <a:ext cx="411026" cy="176154"/>
      </dsp:txXfrm>
    </dsp:sp>
    <dsp:sp modelId="{88910C21-7B57-43A8-8700-35910C6250F5}">
      <dsp:nvSpPr>
        <dsp:cNvPr id="0" name=""/>
        <dsp:cNvSpPr/>
      </dsp:nvSpPr>
      <dsp:spPr>
        <a:xfrm rot="5400000">
          <a:off x="5591567" y="-3092880"/>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b="1" kern="1200" dirty="0"/>
            <a:t>Offering PoC engagements </a:t>
          </a:r>
          <a:r>
            <a:rPr lang="en-US" sz="1100" kern="1200" dirty="0"/>
            <a:t>to allow clients to test and validate the product in their environment. Build or Get a test plan from customer</a:t>
          </a:r>
          <a:endParaRPr lang="fr-FR" sz="1100" kern="1200" dirty="0"/>
        </a:p>
      </dsp:txBody>
      <dsp:txXfrm rot="-5400000">
        <a:off x="411027" y="2106291"/>
        <a:ext cx="10724117" cy="344405"/>
      </dsp:txXfrm>
    </dsp:sp>
    <dsp:sp modelId="{5419DA04-64D5-419B-BEE3-77DD585C3F56}">
      <dsp:nvSpPr>
        <dsp:cNvPr id="0" name=""/>
        <dsp:cNvSpPr/>
      </dsp:nvSpPr>
      <dsp:spPr>
        <a:xfrm rot="5400000">
          <a:off x="-88077" y="2696872"/>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Collaborative Engagement</a:t>
          </a:r>
          <a:endParaRPr lang="fr-FR" sz="500" kern="1200" dirty="0"/>
        </a:p>
      </dsp:txBody>
      <dsp:txXfrm rot="-5400000">
        <a:off x="0" y="2814308"/>
        <a:ext cx="411026" cy="176154"/>
      </dsp:txXfrm>
    </dsp:sp>
    <dsp:sp modelId="{324BA491-07D6-42E7-AF9C-7B2C54911733}">
      <dsp:nvSpPr>
        <dsp:cNvPr id="0" name=""/>
        <dsp:cNvSpPr/>
      </dsp:nvSpPr>
      <dsp:spPr>
        <a:xfrm rot="5400000">
          <a:off x="5591567" y="-2571745"/>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Working closely with sales teams to ensure alignment on client objectives and to support sales strategies. </a:t>
          </a:r>
          <a:endParaRPr lang="fr-FR" sz="1100" kern="1200" dirty="0"/>
        </a:p>
      </dsp:txBody>
      <dsp:txXfrm rot="-5400000">
        <a:off x="411027" y="2627426"/>
        <a:ext cx="10724117" cy="344405"/>
      </dsp:txXfrm>
    </dsp:sp>
    <dsp:sp modelId="{02931375-422D-428E-91E7-C8B2DDA85860}">
      <dsp:nvSpPr>
        <dsp:cNvPr id="0" name=""/>
        <dsp:cNvSpPr/>
      </dsp:nvSpPr>
      <dsp:spPr>
        <a:xfrm rot="5400000">
          <a:off x="-88077" y="3218007"/>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Documentation and Resources</a:t>
          </a:r>
          <a:endParaRPr lang="fr-FR" sz="500" kern="1200" dirty="0"/>
        </a:p>
      </dsp:txBody>
      <dsp:txXfrm rot="-5400000">
        <a:off x="0" y="3335443"/>
        <a:ext cx="411026" cy="176154"/>
      </dsp:txXfrm>
    </dsp:sp>
    <dsp:sp modelId="{0E12C082-4889-4EC9-A248-4C3361D803B7}">
      <dsp:nvSpPr>
        <dsp:cNvPr id="0" name=""/>
        <dsp:cNvSpPr/>
      </dsp:nvSpPr>
      <dsp:spPr>
        <a:xfrm rot="5400000">
          <a:off x="5591567" y="-2050609"/>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a:t>Providing </a:t>
          </a:r>
          <a:r>
            <a:rPr lang="en-US" sz="1100" b="1" kern="1200" dirty="0"/>
            <a:t>detailed technical documentation</a:t>
          </a:r>
          <a:r>
            <a:rPr lang="en-US" sz="1100" kern="1200" dirty="0"/>
            <a:t>, and other resources to help clients make informed decisions. </a:t>
          </a:r>
          <a:endParaRPr lang="fr-FR" sz="1100" kern="1200" dirty="0"/>
        </a:p>
      </dsp:txBody>
      <dsp:txXfrm rot="-5400000">
        <a:off x="411027" y="3148562"/>
        <a:ext cx="10724117" cy="344405"/>
      </dsp:txXfrm>
    </dsp:sp>
    <dsp:sp modelId="{7042CE3A-F6C2-47B3-961D-14ADE8796AE5}">
      <dsp:nvSpPr>
        <dsp:cNvPr id="0" name=""/>
        <dsp:cNvSpPr/>
      </dsp:nvSpPr>
      <dsp:spPr>
        <a:xfrm rot="5400000">
          <a:off x="-88077" y="3739143"/>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Training and Education</a:t>
          </a:r>
          <a:endParaRPr lang="fr-FR" sz="500" kern="1200" dirty="0"/>
        </a:p>
      </dsp:txBody>
      <dsp:txXfrm rot="-5400000">
        <a:off x="0" y="3856579"/>
        <a:ext cx="411026" cy="176154"/>
      </dsp:txXfrm>
    </dsp:sp>
    <dsp:sp modelId="{39D3D031-BD99-4863-BE50-1261CA3938C8}">
      <dsp:nvSpPr>
        <dsp:cNvPr id="0" name=""/>
        <dsp:cNvSpPr/>
      </dsp:nvSpPr>
      <dsp:spPr>
        <a:xfrm rot="5400000">
          <a:off x="5591567" y="-1529474"/>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b="1" kern="1200" dirty="0"/>
            <a:t>Offering training sessions</a:t>
          </a:r>
          <a:r>
            <a:rPr lang="en-US" sz="1100" kern="1200" dirty="0"/>
            <a:t> and educational resources to help clients understand the product and its benefits. </a:t>
          </a:r>
          <a:endParaRPr lang="fr-FR" sz="1100" kern="1200" dirty="0"/>
        </a:p>
      </dsp:txBody>
      <dsp:txXfrm rot="-5400000">
        <a:off x="411027" y="3669697"/>
        <a:ext cx="10724117" cy="344405"/>
      </dsp:txXfrm>
    </dsp:sp>
    <dsp:sp modelId="{5C8834E7-1AC4-4467-9F79-C9CDE663EBBA}">
      <dsp:nvSpPr>
        <dsp:cNvPr id="0" name=""/>
        <dsp:cNvSpPr/>
      </dsp:nvSpPr>
      <dsp:spPr>
        <a:xfrm rot="5400000">
          <a:off x="-88077" y="4260278"/>
          <a:ext cx="587180" cy="411026"/>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3175" tIns="3175" rIns="3175" bIns="3175" numCol="1" spcCol="1270" anchor="ctr" anchorCtr="0">
          <a:noAutofit/>
        </a:bodyPr>
        <a:lstStyle/>
        <a:p>
          <a:pPr marL="0" lvl="0" indent="0" algn="ctr" defTabSz="222250">
            <a:lnSpc>
              <a:spcPct val="90000"/>
            </a:lnSpc>
            <a:spcBef>
              <a:spcPct val="0"/>
            </a:spcBef>
            <a:spcAft>
              <a:spcPct val="35000"/>
            </a:spcAft>
            <a:buNone/>
          </a:pPr>
          <a:r>
            <a:rPr lang="en-US" sz="500" kern="1200" dirty="0"/>
            <a:t>Feedback Loop</a:t>
          </a:r>
          <a:endParaRPr lang="fr-FR" sz="500" kern="1200" dirty="0"/>
        </a:p>
      </dsp:txBody>
      <dsp:txXfrm rot="-5400000">
        <a:off x="0" y="4377714"/>
        <a:ext cx="411026" cy="176154"/>
      </dsp:txXfrm>
    </dsp:sp>
    <dsp:sp modelId="{23D75ADB-6571-4D9F-9C04-EE0B178DF9AD}">
      <dsp:nvSpPr>
        <dsp:cNvPr id="0" name=""/>
        <dsp:cNvSpPr/>
      </dsp:nvSpPr>
      <dsp:spPr>
        <a:xfrm rot="5400000">
          <a:off x="5591567" y="-1008338"/>
          <a:ext cx="381667" cy="1074274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b="1" kern="1200" dirty="0"/>
            <a:t>Collecting and acting on feedback </a:t>
          </a:r>
          <a:r>
            <a:rPr lang="en-US" sz="1100" kern="1200" dirty="0"/>
            <a:t>from clients to continually improve support and product offerings. Provide those feedbacks to Moxa </a:t>
          </a:r>
          <a:endParaRPr lang="fr-FR" sz="1100" kern="1200" dirty="0"/>
        </a:p>
      </dsp:txBody>
      <dsp:txXfrm rot="-5400000">
        <a:off x="411027" y="4190833"/>
        <a:ext cx="10724117" cy="3444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4706E9-32A0-4A7B-BB66-3281D3136B28}">
      <dsp:nvSpPr>
        <dsp:cNvPr id="0" name=""/>
        <dsp:cNvSpPr/>
      </dsp:nvSpPr>
      <dsp:spPr>
        <a:xfrm rot="5400000">
          <a:off x="-227601" y="228722"/>
          <a:ext cx="1517344" cy="1062141"/>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t>Network Architecture</a:t>
          </a:r>
          <a:endParaRPr lang="fr-FR" sz="1300" kern="1200" dirty="0"/>
        </a:p>
      </dsp:txBody>
      <dsp:txXfrm rot="-5400000">
        <a:off x="1" y="532192"/>
        <a:ext cx="1062141" cy="455203"/>
      </dsp:txXfrm>
    </dsp:sp>
    <dsp:sp modelId="{BD3E5FD6-0805-4C14-9A6E-353A1AB8889E}">
      <dsp:nvSpPr>
        <dsp:cNvPr id="0" name=""/>
        <dsp:cNvSpPr/>
      </dsp:nvSpPr>
      <dsp:spPr>
        <a:xfrm rot="5400000">
          <a:off x="5614821" y="-4551559"/>
          <a:ext cx="986273" cy="10091633"/>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Design and propose an </a:t>
          </a:r>
          <a:r>
            <a:rPr lang="en-US" sz="2100" b="1" kern="1200" dirty="0"/>
            <a:t>optimal network architecture </a:t>
          </a:r>
          <a:r>
            <a:rPr lang="en-US" sz="2100" kern="1200" dirty="0"/>
            <a:t>that aligns with the client's technical environment and business goals, ensuring seamless integration.</a:t>
          </a:r>
          <a:endParaRPr lang="fr-FR" sz="2100" kern="1200" dirty="0"/>
        </a:p>
      </dsp:txBody>
      <dsp:txXfrm rot="-5400000">
        <a:off x="1062141" y="49267"/>
        <a:ext cx="10043487" cy="889981"/>
      </dsp:txXfrm>
    </dsp:sp>
    <dsp:sp modelId="{87AA0F21-EB47-456A-8693-1919BA6D82D6}">
      <dsp:nvSpPr>
        <dsp:cNvPr id="0" name=""/>
        <dsp:cNvSpPr/>
      </dsp:nvSpPr>
      <dsp:spPr>
        <a:xfrm rot="5400000">
          <a:off x="-227601" y="1449455"/>
          <a:ext cx="1517344" cy="1062141"/>
        </a:xfrm>
        <a:prstGeom prst="chevron">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t>Tendering</a:t>
          </a:r>
          <a:endParaRPr lang="fr-FR" sz="1300" kern="1200" dirty="0"/>
        </a:p>
      </dsp:txBody>
      <dsp:txXfrm rot="-5400000">
        <a:off x="1" y="1752925"/>
        <a:ext cx="1062141" cy="455203"/>
      </dsp:txXfrm>
    </dsp:sp>
    <dsp:sp modelId="{22DA3702-4E54-4626-88D6-999D32EB16B1}">
      <dsp:nvSpPr>
        <dsp:cNvPr id="0" name=""/>
        <dsp:cNvSpPr/>
      </dsp:nvSpPr>
      <dsp:spPr>
        <a:xfrm rot="5400000">
          <a:off x="5614821" y="-3330826"/>
          <a:ext cx="986273" cy="10091633"/>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b="1" kern="1200" dirty="0"/>
            <a:t>Participate in the tendering process </a:t>
          </a:r>
          <a:r>
            <a:rPr lang="en-US" sz="2100" kern="1200" dirty="0"/>
            <a:t>by preparing and submitting detailed proposals and bids that align with the client’s specifications and procurement requirements.</a:t>
          </a:r>
          <a:endParaRPr lang="fr-FR" sz="2100" kern="1200" dirty="0"/>
        </a:p>
      </dsp:txBody>
      <dsp:txXfrm rot="-5400000">
        <a:off x="1062141" y="1270000"/>
        <a:ext cx="10043487" cy="8899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3FF07-3D4D-43EE-8C23-A11E3EEECCF1}">
      <dsp:nvSpPr>
        <dsp:cNvPr id="0" name=""/>
        <dsp:cNvSpPr/>
      </dsp:nvSpPr>
      <dsp:spPr>
        <a:xfrm rot="5400000">
          <a:off x="-360310" y="363373"/>
          <a:ext cx="2402069" cy="168144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r>
            <a:rPr lang="en-US" sz="3900" kern="1200" dirty="0"/>
            <a:t>Level 0</a:t>
          </a:r>
        </a:p>
      </dsp:txBody>
      <dsp:txXfrm rot="-5400000">
        <a:off x="1" y="843786"/>
        <a:ext cx="1681448" cy="720621"/>
      </dsp:txXfrm>
    </dsp:sp>
    <dsp:sp modelId="{9B29058B-744B-41A9-860E-B8308ED4C31E}">
      <dsp:nvSpPr>
        <dsp:cNvPr id="0" name=""/>
        <dsp:cNvSpPr/>
      </dsp:nvSpPr>
      <dsp:spPr>
        <a:xfrm rot="5400000">
          <a:off x="5546451" y="-3861940"/>
          <a:ext cx="1561345" cy="929135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en-US" sz="1100" b="1" kern="1200" dirty="0"/>
            <a:t>Scope</a:t>
          </a:r>
        </a:p>
        <a:p>
          <a:pPr marL="57150" lvl="1" indent="-57150" algn="l" defTabSz="488950">
            <a:lnSpc>
              <a:spcPct val="90000"/>
            </a:lnSpc>
            <a:spcBef>
              <a:spcPct val="0"/>
            </a:spcBef>
            <a:spcAft>
              <a:spcPct val="15000"/>
            </a:spcAft>
            <a:buChar char="•"/>
          </a:pPr>
          <a:r>
            <a:rPr lang="en-US" sz="1100" kern="1200" dirty="0"/>
            <a:t>Distributors handle straightforward, </a:t>
          </a:r>
          <a:r>
            <a:rPr lang="en-US" sz="1100" b="1" kern="1200" dirty="0"/>
            <a:t>basic</a:t>
          </a:r>
          <a:r>
            <a:rPr lang="en-US" sz="1100" kern="1200" dirty="0"/>
            <a:t> queries that do not require deep technical knowledge.</a:t>
          </a:r>
        </a:p>
        <a:p>
          <a:pPr marL="57150" lvl="1" indent="-57150" algn="l" defTabSz="488950">
            <a:lnSpc>
              <a:spcPct val="90000"/>
            </a:lnSpc>
            <a:spcBef>
              <a:spcPct val="0"/>
            </a:spcBef>
            <a:spcAft>
              <a:spcPct val="15000"/>
            </a:spcAft>
            <a:buChar char="•"/>
          </a:pPr>
          <a:r>
            <a:rPr lang="en-US" sz="1100" kern="1200" dirty="0"/>
            <a:t>Responsibilities include </a:t>
          </a:r>
          <a:r>
            <a:rPr lang="en-US" sz="1100" b="1" kern="1200" dirty="0"/>
            <a:t>documentation requests, certificate issuance, and product general product information</a:t>
          </a:r>
          <a:r>
            <a:rPr lang="en-US" sz="1100" kern="1200" dirty="0"/>
            <a:t>.</a:t>
          </a:r>
        </a:p>
        <a:p>
          <a:pPr marL="57150" lvl="1" indent="-57150" algn="l" defTabSz="488950">
            <a:lnSpc>
              <a:spcPct val="90000"/>
            </a:lnSpc>
            <a:spcBef>
              <a:spcPct val="0"/>
            </a:spcBef>
            <a:spcAft>
              <a:spcPct val="15000"/>
            </a:spcAft>
            <a:buNone/>
          </a:pPr>
          <a:r>
            <a:rPr lang="en-US" sz="1100" b="1" kern="1200" dirty="0"/>
            <a:t>Training</a:t>
          </a:r>
        </a:p>
        <a:p>
          <a:pPr marL="57150" lvl="1" indent="-57150" algn="l" defTabSz="488950">
            <a:lnSpc>
              <a:spcPct val="90000"/>
            </a:lnSpc>
            <a:spcBef>
              <a:spcPct val="0"/>
            </a:spcBef>
            <a:spcAft>
              <a:spcPct val="15000"/>
            </a:spcAft>
            <a:buChar char="•"/>
          </a:pPr>
          <a:r>
            <a:rPr lang="en-US" sz="1100" kern="1200" dirty="0"/>
            <a:t>Training emphasis during this phase is on </a:t>
          </a:r>
          <a:r>
            <a:rPr lang="en-US" sz="1100" b="1" kern="1200" dirty="0"/>
            <a:t>familiarizing</a:t>
          </a:r>
          <a:r>
            <a:rPr lang="en-US" sz="1100" kern="1200" dirty="0"/>
            <a:t> the engineer with </a:t>
          </a:r>
          <a:r>
            <a:rPr lang="en-US" sz="1100" b="1" kern="1200" dirty="0"/>
            <a:t>product features, usage, and common customer FA</a:t>
          </a:r>
          <a:r>
            <a:rPr lang="en-US" sz="1100" kern="1200" dirty="0"/>
            <a:t>Qs.</a:t>
          </a:r>
        </a:p>
        <a:p>
          <a:pPr marL="57150" lvl="1" indent="-57150" algn="l" defTabSz="488950">
            <a:lnSpc>
              <a:spcPct val="90000"/>
            </a:lnSpc>
            <a:spcBef>
              <a:spcPct val="0"/>
            </a:spcBef>
            <a:spcAft>
              <a:spcPct val="15000"/>
            </a:spcAft>
            <a:buChar char="•"/>
          </a:pPr>
          <a:r>
            <a:rPr lang="en-US" sz="1100" kern="1200" dirty="0"/>
            <a:t>Attend the </a:t>
          </a:r>
          <a:r>
            <a:rPr lang="en-US" sz="1100" b="1" kern="1200" dirty="0"/>
            <a:t>MTC E-learning </a:t>
          </a:r>
          <a:r>
            <a:rPr lang="en-US" sz="1100" kern="1200" dirty="0"/>
            <a:t>certification training modules to get an introduction to the Moxa Products and Technologies.</a:t>
          </a:r>
        </a:p>
        <a:p>
          <a:pPr marL="57150" lvl="1" indent="-57150" algn="l" defTabSz="488950">
            <a:lnSpc>
              <a:spcPct val="90000"/>
            </a:lnSpc>
            <a:spcBef>
              <a:spcPct val="0"/>
            </a:spcBef>
            <a:spcAft>
              <a:spcPct val="15000"/>
            </a:spcAft>
            <a:buChar char="•"/>
          </a:pPr>
          <a:r>
            <a:rPr lang="en-US" sz="1100" kern="1200" dirty="0"/>
            <a:t>Participating in Regular webinars </a:t>
          </a:r>
          <a:r>
            <a:rPr lang="en-US" sz="1100" b="1" kern="1200" dirty="0"/>
            <a:t>(MTSC Products) for product knowledge trans</a:t>
          </a:r>
          <a:r>
            <a:rPr lang="en-US" sz="1100" kern="1200" dirty="0"/>
            <a:t>fer.</a:t>
          </a:r>
        </a:p>
        <a:p>
          <a:pPr marL="57150" lvl="1" indent="-57150" algn="l" defTabSz="488950">
            <a:lnSpc>
              <a:spcPct val="90000"/>
            </a:lnSpc>
            <a:spcBef>
              <a:spcPct val="0"/>
            </a:spcBef>
            <a:spcAft>
              <a:spcPct val="15000"/>
            </a:spcAft>
            <a:buChar char="•"/>
          </a:pPr>
          <a:r>
            <a:rPr lang="en-US" sz="1100" kern="1200" dirty="0"/>
            <a:t>Access to our knowledge based in Partner Zone, including User Guides, Quick Installation Guide (QIG) and FAQs.</a:t>
          </a:r>
        </a:p>
      </dsp:txBody>
      <dsp:txXfrm rot="-5400000">
        <a:off x="1681449" y="79281"/>
        <a:ext cx="9215132" cy="1408907"/>
      </dsp:txXfrm>
    </dsp:sp>
    <dsp:sp modelId="{9EE44662-9E68-4EDD-A8A6-16472CE2FEB4}">
      <dsp:nvSpPr>
        <dsp:cNvPr id="0" name=""/>
        <dsp:cNvSpPr/>
      </dsp:nvSpPr>
      <dsp:spPr>
        <a:xfrm rot="5400000">
          <a:off x="-360310" y="2481140"/>
          <a:ext cx="2402069" cy="168144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r>
            <a:rPr lang="en-US" sz="3900" kern="1200" dirty="0"/>
            <a:t>Level 1</a:t>
          </a:r>
        </a:p>
      </dsp:txBody>
      <dsp:txXfrm rot="-5400000">
        <a:off x="1" y="2961553"/>
        <a:ext cx="1681448" cy="720621"/>
      </dsp:txXfrm>
    </dsp:sp>
    <dsp:sp modelId="{A2BF04EA-AF47-4A69-9818-7A9BCDA422C4}">
      <dsp:nvSpPr>
        <dsp:cNvPr id="0" name=""/>
        <dsp:cNvSpPr/>
      </dsp:nvSpPr>
      <dsp:spPr>
        <a:xfrm rot="5400000">
          <a:off x="5546451" y="-1744172"/>
          <a:ext cx="1561345" cy="929135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en-US" sz="1100" b="1" kern="1200" dirty="0"/>
            <a:t>Scope</a:t>
          </a:r>
        </a:p>
        <a:p>
          <a:pPr marL="57150" lvl="1" indent="-57150" algn="l" defTabSz="488950">
            <a:lnSpc>
              <a:spcPct val="90000"/>
            </a:lnSpc>
            <a:spcBef>
              <a:spcPct val="0"/>
            </a:spcBef>
            <a:spcAft>
              <a:spcPct val="15000"/>
            </a:spcAft>
            <a:buChar char="•"/>
          </a:pPr>
          <a:r>
            <a:rPr lang="en-US" sz="1100" kern="1200" dirty="0"/>
            <a:t>At this stage, engineers tackle </a:t>
          </a:r>
          <a:r>
            <a:rPr lang="en-US" sz="1100" b="1" kern="1200" dirty="0"/>
            <a:t>more complex issues </a:t>
          </a:r>
          <a:r>
            <a:rPr lang="en-US" sz="1100" kern="1200" dirty="0"/>
            <a:t>that </a:t>
          </a:r>
          <a:r>
            <a:rPr lang="en-US" sz="1100" b="1" kern="1200" dirty="0"/>
            <a:t>involve troubleshooting common problems</a:t>
          </a:r>
          <a:r>
            <a:rPr lang="en-US" sz="1100" kern="1200" dirty="0"/>
            <a:t>.</a:t>
          </a:r>
        </a:p>
        <a:p>
          <a:pPr marL="57150" lvl="1" indent="-57150" algn="l" defTabSz="488950">
            <a:lnSpc>
              <a:spcPct val="90000"/>
            </a:lnSpc>
            <a:spcBef>
              <a:spcPct val="0"/>
            </a:spcBef>
            <a:spcAft>
              <a:spcPct val="15000"/>
            </a:spcAft>
            <a:buChar char="•"/>
          </a:pPr>
          <a:r>
            <a:rPr lang="en-US" sz="1100" kern="1200" dirty="0"/>
            <a:t>They engage in detailed customer interactions to gather data, analyze basic issues by using the Moxa Troubleshooting Check-list, and implement known solutions. </a:t>
          </a:r>
        </a:p>
        <a:p>
          <a:pPr marL="57150" lvl="1" indent="-57150" algn="l" defTabSz="488950">
            <a:lnSpc>
              <a:spcPct val="90000"/>
            </a:lnSpc>
            <a:spcBef>
              <a:spcPct val="0"/>
            </a:spcBef>
            <a:spcAft>
              <a:spcPct val="15000"/>
            </a:spcAft>
            <a:buChar char="•"/>
          </a:pPr>
          <a:r>
            <a:rPr lang="en-US" sz="1100" kern="1200" dirty="0"/>
            <a:t>Engineers begin to manage cases that require some technical insight but not deep troubleshooting or technological support.</a:t>
          </a:r>
        </a:p>
        <a:p>
          <a:pPr marL="57150" lvl="1" indent="-57150" algn="l" defTabSz="488950">
            <a:lnSpc>
              <a:spcPct val="90000"/>
            </a:lnSpc>
            <a:spcBef>
              <a:spcPct val="0"/>
            </a:spcBef>
            <a:spcAft>
              <a:spcPct val="15000"/>
            </a:spcAft>
            <a:buNone/>
          </a:pPr>
          <a:r>
            <a:rPr lang="en-US" sz="1100" b="1" kern="1200" dirty="0"/>
            <a:t>Training</a:t>
          </a:r>
        </a:p>
        <a:p>
          <a:pPr marL="57150" lvl="1" indent="-57150" algn="l" defTabSz="488950">
            <a:lnSpc>
              <a:spcPct val="90000"/>
            </a:lnSpc>
            <a:spcBef>
              <a:spcPct val="0"/>
            </a:spcBef>
            <a:spcAft>
              <a:spcPct val="15000"/>
            </a:spcAft>
            <a:buChar char="•"/>
          </a:pPr>
          <a:r>
            <a:rPr lang="en-US" sz="1100" kern="1200" dirty="0">
              <a:latin typeface="Arial" panose="020B0604020202020204" pitchFamily="34" charset="0"/>
              <a:cs typeface="Arial" panose="020B0604020202020204" pitchFamily="34" charset="0"/>
            </a:rPr>
            <a:t>Attend our </a:t>
          </a:r>
          <a:r>
            <a:rPr lang="en-US" sz="1100" b="1" kern="1200" dirty="0">
              <a:latin typeface="Arial" panose="020B0604020202020204" pitchFamily="34" charset="0"/>
              <a:cs typeface="Arial" panose="020B0604020202020204" pitchFamily="34" charset="0"/>
            </a:rPr>
            <a:t>MTC IES Certification Face-to-Face training sessions </a:t>
          </a:r>
          <a:r>
            <a:rPr lang="en-US" sz="1100" kern="1200" dirty="0">
              <a:latin typeface="Arial" panose="020B0604020202020204" pitchFamily="34" charset="0"/>
              <a:cs typeface="Arial" panose="020B0604020202020204" pitchFamily="34" charset="0"/>
            </a:rPr>
            <a:t>focusing on product details with initial troubleshooting techniques and customer engagement.</a:t>
          </a:r>
          <a:endParaRPr lang="en-US" sz="1100" kern="1200" dirty="0"/>
        </a:p>
        <a:p>
          <a:pPr marL="57150" lvl="1" indent="-57150" algn="l" defTabSz="488950">
            <a:lnSpc>
              <a:spcPct val="90000"/>
            </a:lnSpc>
            <a:spcBef>
              <a:spcPct val="0"/>
            </a:spcBef>
            <a:spcAft>
              <a:spcPct val="15000"/>
            </a:spcAft>
            <a:buChar char="•"/>
          </a:pPr>
          <a:r>
            <a:rPr lang="en-US" sz="1100" b="1" kern="1200" dirty="0"/>
            <a:t>Virtual labs and hands-on sessions</a:t>
          </a:r>
          <a:r>
            <a:rPr lang="en-US" sz="1100" kern="1200" dirty="0"/>
            <a:t> to simulate common technical issues.</a:t>
          </a:r>
        </a:p>
      </dsp:txBody>
      <dsp:txXfrm rot="-5400000">
        <a:off x="1681449" y="2197049"/>
        <a:ext cx="9215132" cy="14089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3FF07-3D4D-43EE-8C23-A11E3EEECCF1}">
      <dsp:nvSpPr>
        <dsp:cNvPr id="0" name=""/>
        <dsp:cNvSpPr/>
      </dsp:nvSpPr>
      <dsp:spPr>
        <a:xfrm rot="5400000">
          <a:off x="-360310" y="363373"/>
          <a:ext cx="2402069" cy="168144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r>
            <a:rPr lang="en-US" sz="3900" kern="1200" dirty="0"/>
            <a:t>Level 2</a:t>
          </a:r>
        </a:p>
      </dsp:txBody>
      <dsp:txXfrm rot="-5400000">
        <a:off x="1" y="843786"/>
        <a:ext cx="1681448" cy="720621"/>
      </dsp:txXfrm>
    </dsp:sp>
    <dsp:sp modelId="{9B29058B-744B-41A9-860E-B8308ED4C31E}">
      <dsp:nvSpPr>
        <dsp:cNvPr id="0" name=""/>
        <dsp:cNvSpPr/>
      </dsp:nvSpPr>
      <dsp:spPr>
        <a:xfrm rot="5400000">
          <a:off x="5546451" y="-3861940"/>
          <a:ext cx="1561345" cy="929135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en-US" sz="1100" b="1" kern="1200" dirty="0"/>
            <a:t>Scope</a:t>
          </a:r>
        </a:p>
        <a:p>
          <a:pPr marL="57150" lvl="1" indent="-57150" algn="l" defTabSz="488950">
            <a:lnSpc>
              <a:spcPct val="90000"/>
            </a:lnSpc>
            <a:spcBef>
              <a:spcPct val="0"/>
            </a:spcBef>
            <a:spcAft>
              <a:spcPct val="15000"/>
            </a:spcAft>
            <a:buChar char="•"/>
          </a:pPr>
          <a:r>
            <a:rPr lang="en-US" sz="1100" kern="1200" dirty="0"/>
            <a:t>Quick and effective responses to inquiries and issues, </a:t>
          </a:r>
          <a:r>
            <a:rPr lang="en-US" sz="1100" b="1" kern="1200" dirty="0"/>
            <a:t>demonstrating commitment to customer needs</a:t>
          </a:r>
          <a:r>
            <a:rPr lang="en-US" sz="1100" kern="1200" dirty="0"/>
            <a:t>. (12 business hours for first feedback)</a:t>
          </a:r>
        </a:p>
        <a:p>
          <a:pPr marL="57150" lvl="1" indent="-57150" algn="l" defTabSz="488950">
            <a:lnSpc>
              <a:spcPct val="90000"/>
            </a:lnSpc>
            <a:spcBef>
              <a:spcPct val="0"/>
            </a:spcBef>
            <a:spcAft>
              <a:spcPct val="15000"/>
            </a:spcAft>
            <a:buChar char="•"/>
          </a:pPr>
          <a:r>
            <a:rPr lang="en-US" sz="1100" kern="1200" dirty="0"/>
            <a:t>Engineers handle </a:t>
          </a:r>
          <a:r>
            <a:rPr lang="en-US" sz="1100" b="1" kern="1200" dirty="0"/>
            <a:t>high-complexity issues </a:t>
          </a:r>
          <a:r>
            <a:rPr lang="en-US" sz="1100" kern="1200" dirty="0"/>
            <a:t>that may involve coordination with Moxa Post Sales team.</a:t>
          </a:r>
        </a:p>
        <a:p>
          <a:pPr marL="57150" lvl="1" indent="-57150" algn="l" defTabSz="488950">
            <a:lnSpc>
              <a:spcPct val="90000"/>
            </a:lnSpc>
            <a:spcBef>
              <a:spcPct val="0"/>
            </a:spcBef>
            <a:spcAft>
              <a:spcPct val="15000"/>
            </a:spcAft>
            <a:buChar char="•"/>
          </a:pPr>
          <a:r>
            <a:rPr lang="en-US" sz="1100" kern="1200" dirty="0"/>
            <a:t>Support for cases that require in-depth technical knowledge, problem-solving for new or uncommon issues, and possible bug identification.</a:t>
          </a:r>
        </a:p>
        <a:p>
          <a:pPr marL="57150" lvl="1" indent="-57150" algn="l" defTabSz="488950">
            <a:lnSpc>
              <a:spcPct val="90000"/>
            </a:lnSpc>
            <a:spcBef>
              <a:spcPct val="0"/>
            </a:spcBef>
            <a:spcAft>
              <a:spcPct val="15000"/>
            </a:spcAft>
            <a:buChar char="•"/>
          </a:pPr>
          <a:r>
            <a:rPr lang="en-US" sz="1100" kern="1200" dirty="0"/>
            <a:t>Capable of </a:t>
          </a:r>
          <a:r>
            <a:rPr lang="en-US" sz="1100" b="1" kern="1200" dirty="0"/>
            <a:t>creating Virtual labs to simulate complex technical issues</a:t>
          </a:r>
          <a:r>
            <a:rPr lang="en-US" sz="1100" kern="1200" dirty="0"/>
            <a:t>.</a:t>
          </a:r>
        </a:p>
        <a:p>
          <a:pPr marL="57150" lvl="1" indent="-57150" algn="l" defTabSz="488950">
            <a:lnSpc>
              <a:spcPct val="90000"/>
            </a:lnSpc>
            <a:spcBef>
              <a:spcPct val="0"/>
            </a:spcBef>
            <a:spcAft>
              <a:spcPct val="15000"/>
            </a:spcAft>
            <a:buChar char="•"/>
          </a:pPr>
          <a:r>
            <a:rPr lang="en-US" sz="1100" kern="1200" dirty="0"/>
            <a:t>Engineers at this level are also expected to provide feedback to Moxa Post Sales team to help improve the products and troubleshoot guides.</a:t>
          </a:r>
        </a:p>
        <a:p>
          <a:pPr marL="57150" lvl="1" indent="-57150" algn="l" defTabSz="488950">
            <a:lnSpc>
              <a:spcPct val="90000"/>
            </a:lnSpc>
            <a:spcBef>
              <a:spcPct val="0"/>
            </a:spcBef>
            <a:spcAft>
              <a:spcPct val="15000"/>
            </a:spcAft>
            <a:buNone/>
          </a:pPr>
          <a:r>
            <a:rPr lang="en-US" sz="1100" b="1" kern="1200" dirty="0"/>
            <a:t>Training</a:t>
          </a:r>
        </a:p>
        <a:p>
          <a:pPr marL="57150" lvl="1" indent="-57150" algn="l" defTabSz="488950">
            <a:lnSpc>
              <a:spcPct val="90000"/>
            </a:lnSpc>
            <a:spcBef>
              <a:spcPct val="0"/>
            </a:spcBef>
            <a:spcAft>
              <a:spcPct val="15000"/>
            </a:spcAft>
            <a:buChar char="•"/>
          </a:pPr>
          <a:r>
            <a:rPr lang="en-US" sz="1100" b="1" kern="1200" dirty="0"/>
            <a:t>MTSC Troubleshooting </a:t>
          </a:r>
          <a:r>
            <a:rPr lang="en-US" sz="1100" kern="1200" dirty="0"/>
            <a:t>Annual event participation to increase technical competence and enhance troubleshooting knowledge with hands-on experience.</a:t>
          </a:r>
        </a:p>
      </dsp:txBody>
      <dsp:txXfrm rot="-5400000">
        <a:off x="1681449" y="79281"/>
        <a:ext cx="9215132" cy="1408907"/>
      </dsp:txXfrm>
    </dsp:sp>
    <dsp:sp modelId="{9EE44662-9E68-4EDD-A8A6-16472CE2FEB4}">
      <dsp:nvSpPr>
        <dsp:cNvPr id="0" name=""/>
        <dsp:cNvSpPr/>
      </dsp:nvSpPr>
      <dsp:spPr>
        <a:xfrm rot="5400000">
          <a:off x="-360310" y="2481140"/>
          <a:ext cx="2402069" cy="168144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r>
            <a:rPr lang="en-US" sz="3900" kern="1200" dirty="0"/>
            <a:t>Level 3</a:t>
          </a:r>
        </a:p>
      </dsp:txBody>
      <dsp:txXfrm rot="-5400000">
        <a:off x="1" y="2961553"/>
        <a:ext cx="1681448" cy="720621"/>
      </dsp:txXfrm>
    </dsp:sp>
    <dsp:sp modelId="{A2BF04EA-AF47-4A69-9818-7A9BCDA422C4}">
      <dsp:nvSpPr>
        <dsp:cNvPr id="0" name=""/>
        <dsp:cNvSpPr/>
      </dsp:nvSpPr>
      <dsp:spPr>
        <a:xfrm rot="5400000">
          <a:off x="5546451" y="-1744172"/>
          <a:ext cx="1561345" cy="929135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None/>
          </a:pPr>
          <a:r>
            <a:rPr lang="en-US" sz="1100" b="1" kern="1200" dirty="0"/>
            <a:t>Scope</a:t>
          </a:r>
        </a:p>
        <a:p>
          <a:pPr marL="57150" lvl="1" indent="-57150" algn="l" defTabSz="488950">
            <a:lnSpc>
              <a:spcPct val="90000"/>
            </a:lnSpc>
            <a:spcBef>
              <a:spcPct val="0"/>
            </a:spcBef>
            <a:spcAft>
              <a:spcPct val="15000"/>
            </a:spcAft>
            <a:buChar char="•"/>
          </a:pPr>
          <a:r>
            <a:rPr lang="en-US" sz="1100" b="0" kern="1200" dirty="0"/>
            <a:t>Support cases requiring </a:t>
          </a:r>
          <a:r>
            <a:rPr lang="en-US" sz="1100" b="1" kern="1200" dirty="0"/>
            <a:t>in-depth technical knowledge, problem-solving </a:t>
          </a:r>
          <a:r>
            <a:rPr lang="en-US" sz="1100" b="0" kern="1200" dirty="0"/>
            <a:t>for new or uncommon issues, and possible bug identification and documentation.</a:t>
          </a:r>
        </a:p>
        <a:p>
          <a:pPr marL="57150" lvl="1" indent="-57150" algn="l" defTabSz="488950">
            <a:lnSpc>
              <a:spcPct val="90000"/>
            </a:lnSpc>
            <a:spcBef>
              <a:spcPct val="0"/>
            </a:spcBef>
            <a:spcAft>
              <a:spcPct val="15000"/>
            </a:spcAft>
            <a:buChar char="•"/>
          </a:pPr>
          <a:r>
            <a:rPr lang="en-US" sz="1100" b="1" kern="1200" dirty="0"/>
            <a:t>Capable of onsite customer visit </a:t>
          </a:r>
          <a:r>
            <a:rPr lang="en-US" sz="1100" b="0" kern="1200" dirty="0"/>
            <a:t>to collect and document detailed technical information that may indicate the cause of the customer incident.</a:t>
          </a:r>
        </a:p>
        <a:p>
          <a:pPr marL="57150" lvl="1" indent="-57150" algn="l" defTabSz="488950">
            <a:lnSpc>
              <a:spcPct val="90000"/>
            </a:lnSpc>
            <a:spcBef>
              <a:spcPct val="0"/>
            </a:spcBef>
            <a:spcAft>
              <a:spcPct val="15000"/>
            </a:spcAft>
            <a:buChar char="•"/>
          </a:pPr>
          <a:r>
            <a:rPr lang="en-US" sz="1100" b="0" kern="1200" dirty="0"/>
            <a:t>Engineers can reproduce customer incidents and provide sufficient evidence.</a:t>
          </a:r>
        </a:p>
        <a:p>
          <a:pPr marL="57150" lvl="1" indent="-57150" algn="l" defTabSz="488950">
            <a:lnSpc>
              <a:spcPct val="90000"/>
            </a:lnSpc>
            <a:spcBef>
              <a:spcPct val="0"/>
            </a:spcBef>
            <a:spcAft>
              <a:spcPct val="15000"/>
            </a:spcAft>
            <a:buChar char="•"/>
          </a:pPr>
          <a:r>
            <a:rPr lang="en-GB" sz="1100" kern="1200" dirty="0"/>
            <a:t>Capable of escalating cases of high-priority status to the Moxa Post Sales team.</a:t>
          </a:r>
          <a:endParaRPr lang="en-US" sz="1100" b="1" kern="1200" dirty="0"/>
        </a:p>
        <a:p>
          <a:pPr marL="57150" lvl="1" indent="-57150" algn="l" defTabSz="488950">
            <a:lnSpc>
              <a:spcPct val="90000"/>
            </a:lnSpc>
            <a:spcBef>
              <a:spcPct val="0"/>
            </a:spcBef>
            <a:spcAft>
              <a:spcPct val="15000"/>
            </a:spcAft>
            <a:buNone/>
          </a:pPr>
          <a:r>
            <a:rPr lang="en-US" sz="1100" b="1" kern="1200" dirty="0"/>
            <a:t>Training</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dirty="0">
              <a:latin typeface="Arial" panose="020B0604020202020204" pitchFamily="34" charset="0"/>
              <a:cs typeface="Arial" panose="020B0604020202020204" pitchFamily="34" charset="0"/>
            </a:rPr>
            <a:t>Attend our </a:t>
          </a:r>
          <a:r>
            <a:rPr lang="en-US" sz="1100" b="0" kern="1200" dirty="0"/>
            <a:t>MTC Train the Trainer training certification to </a:t>
          </a:r>
          <a:r>
            <a:rPr lang="en-US" sz="1100" b="1" kern="1200" dirty="0"/>
            <a:t>conduct training for customers </a:t>
          </a:r>
          <a:r>
            <a:rPr lang="en-US" sz="1100" b="0" kern="1200" dirty="0"/>
            <a:t>effectively.</a:t>
          </a:r>
        </a:p>
        <a:p>
          <a:pPr marL="57150" lvl="1" indent="-57150" algn="l" defTabSz="488950">
            <a:lnSpc>
              <a:spcPct val="90000"/>
            </a:lnSpc>
            <a:spcBef>
              <a:spcPct val="0"/>
            </a:spcBef>
            <a:spcAft>
              <a:spcPct val="15000"/>
            </a:spcAft>
            <a:buFont typeface="Arial" panose="020B0604020202020204" pitchFamily="34" charset="0"/>
            <a:buChar char="•"/>
          </a:pPr>
          <a:r>
            <a:rPr lang="en-US" sz="1100" b="0" kern="1200" dirty="0"/>
            <a:t>Conduct training sessions to ensure customers can effectively use the product and address complex challenges.</a:t>
          </a:r>
        </a:p>
      </dsp:txBody>
      <dsp:txXfrm rot="-5400000">
        <a:off x="1681449" y="2197049"/>
        <a:ext cx="9215132" cy="140890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59FD90-2551-4CF7-83C7-1CA3AA3FE13B}" type="datetimeFigureOut">
              <a:rPr lang="zh-TW" altLang="en-US" smtClean="0"/>
              <a:t>2026/3/6</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D26B4D-6B19-4B59-A7CB-215DF2A7239D}" type="slidenum">
              <a:rPr lang="zh-TW" altLang="en-US" smtClean="0"/>
              <a:t>‹#›</a:t>
            </a:fld>
            <a:endParaRPr lang="zh-TW" altLang="en-US"/>
          </a:p>
        </p:txBody>
      </p:sp>
    </p:spTree>
    <p:extLst>
      <p:ext uri="{BB962C8B-B14F-4D97-AF65-F5344CB8AC3E}">
        <p14:creationId xmlns:p14="http://schemas.microsoft.com/office/powerpoint/2010/main" val="329469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6D3A6-5778-2BC5-6474-FF3CD975A7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C0D5F2-A7BE-5922-FDE1-0D37B31F66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9CF375-A43C-1B78-26F5-76AE4F85929A}"/>
              </a:ext>
            </a:extLst>
          </p:cNvPr>
          <p:cNvSpPr>
            <a:spLocks noGrp="1"/>
          </p:cNvSpPr>
          <p:nvPr>
            <p:ph type="body" idx="1"/>
          </p:nvPr>
        </p:nvSpPr>
        <p:spPr/>
        <p:txBody>
          <a:bodyPr/>
          <a:lstStyle/>
          <a:p>
            <a:r>
              <a:rPr lang="en-US"/>
              <a:t>https://www.schulferien.org/Kalender_mit_Ferien/kalender_2026_ferien_Bayern.html</a:t>
            </a:r>
          </a:p>
        </p:txBody>
      </p:sp>
      <p:sp>
        <p:nvSpPr>
          <p:cNvPr id="4" name="Slide Number Placeholder 3">
            <a:extLst>
              <a:ext uri="{FF2B5EF4-FFF2-40B4-BE49-F238E27FC236}">
                <a16:creationId xmlns:a16="http://schemas.microsoft.com/office/drawing/2014/main" id="{9AA93BB5-A0C7-CBDF-3121-1D9282F38252}"/>
              </a:ext>
            </a:extLst>
          </p:cNvPr>
          <p:cNvSpPr>
            <a:spLocks noGrp="1"/>
          </p:cNvSpPr>
          <p:nvPr>
            <p:ph type="sldNum" sz="quarter" idx="5"/>
          </p:nvPr>
        </p:nvSpPr>
        <p:spPr/>
        <p:txBody>
          <a:bodyPr/>
          <a:lstStyle/>
          <a:p>
            <a:fld id="{AFBD31D8-6F5B-47FB-9A97-CD682740C0E8}" type="slidenum">
              <a:rPr lang="en-US" smtClean="0"/>
              <a:t>4</a:t>
            </a:fld>
            <a:endParaRPr lang="en-US"/>
          </a:p>
        </p:txBody>
      </p:sp>
    </p:spTree>
    <p:extLst>
      <p:ext uri="{BB962C8B-B14F-4D97-AF65-F5344CB8AC3E}">
        <p14:creationId xmlns:p14="http://schemas.microsoft.com/office/powerpoint/2010/main" val="204580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1D3AB-BF10-5F87-1043-36E8FB25E4DC}"/>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169B2CEA-7A87-4395-B3D6-DEA7B5790641}"/>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DB5BC7CB-7B71-6B79-C890-CE820D323360}"/>
              </a:ext>
            </a:extLst>
          </p:cNvPr>
          <p:cNvSpPr>
            <a:spLocks noGrp="1"/>
          </p:cNvSpPr>
          <p:nvPr>
            <p:ph type="body" idx="1"/>
          </p:nvPr>
        </p:nvSpPr>
        <p:spPr/>
        <p:txBody>
          <a:bodyPr/>
          <a:lstStyle/>
          <a:p>
            <a:pPr marL="158750" indent="0">
              <a:buNone/>
            </a:pPr>
            <a:endParaRPr lang="en-US" altLang="zh-TW"/>
          </a:p>
        </p:txBody>
      </p:sp>
    </p:spTree>
    <p:extLst>
      <p:ext uri="{BB962C8B-B14F-4D97-AF65-F5344CB8AC3E}">
        <p14:creationId xmlns:p14="http://schemas.microsoft.com/office/powerpoint/2010/main" val="2282288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D26B4D-6B19-4B59-A7CB-215DF2A7239D}" type="slidenum">
              <a:rPr lang="zh-TW" altLang="en-US" smtClean="0"/>
              <a:t>7</a:t>
            </a:fld>
            <a:endParaRPr lang="zh-TW" altLang="en-US"/>
          </a:p>
        </p:txBody>
      </p:sp>
    </p:spTree>
    <p:extLst>
      <p:ext uri="{BB962C8B-B14F-4D97-AF65-F5344CB8AC3E}">
        <p14:creationId xmlns:p14="http://schemas.microsoft.com/office/powerpoint/2010/main" val="243778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D26B4D-6B19-4B59-A7CB-215DF2A7239D}" type="slidenum">
              <a:rPr lang="zh-TW" altLang="en-US" smtClean="0"/>
              <a:t>8</a:t>
            </a:fld>
            <a:endParaRPr lang="zh-TW" altLang="en-US"/>
          </a:p>
        </p:txBody>
      </p:sp>
    </p:spTree>
    <p:extLst>
      <p:ext uri="{BB962C8B-B14F-4D97-AF65-F5344CB8AC3E}">
        <p14:creationId xmlns:p14="http://schemas.microsoft.com/office/powerpoint/2010/main" val="24377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6088" y="660400"/>
            <a:ext cx="2881312" cy="1620838"/>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000843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5ED20E20-F9A4-4AAF-8A16-BC0032EC2237}" type="slidenum">
              <a:rPr lang="zh-TW" altLang="en-US" smtClean="0"/>
              <a:t>34</a:t>
            </a:fld>
            <a:endParaRPr lang="zh-TW" altLang="en-US"/>
          </a:p>
        </p:txBody>
      </p:sp>
    </p:spTree>
    <p:extLst>
      <p:ext uri="{BB962C8B-B14F-4D97-AF65-F5344CB8AC3E}">
        <p14:creationId xmlns:p14="http://schemas.microsoft.com/office/powerpoint/2010/main" val="1476985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5ED20E20-F9A4-4AAF-8A16-BC0032EC2237}" type="slidenum">
              <a:rPr lang="zh-TW" altLang="en-US" smtClean="0"/>
              <a:t>35</a:t>
            </a:fld>
            <a:endParaRPr lang="zh-TW" altLang="en-US"/>
          </a:p>
        </p:txBody>
      </p:sp>
    </p:spTree>
    <p:extLst>
      <p:ext uri="{BB962C8B-B14F-4D97-AF65-F5344CB8AC3E}">
        <p14:creationId xmlns:p14="http://schemas.microsoft.com/office/powerpoint/2010/main" val="38597591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Master" Target="../slideMasters/slideMaster1.xml"/><Relationship Id="rId5" Type="http://schemas.openxmlformats.org/officeDocument/2006/relationships/hyperlink" Target="http://www.com.tw/" TargetMode="Externa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com.tw/" TargetMode="External"/><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1 ">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CCDCB7F7-1BC9-126D-F62F-D7EE13E31F7B}"/>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458068" y="0"/>
            <a:ext cx="11275864" cy="4608000"/>
          </a:xfrm>
          <a:prstGeom prst="rect">
            <a:avLst/>
          </a:prstGeom>
        </p:spPr>
      </p:pic>
      <p:sp>
        <p:nvSpPr>
          <p:cNvPr id="12" name="矩形 11">
            <a:extLst>
              <a:ext uri="{FF2B5EF4-FFF2-40B4-BE49-F238E27FC236}">
                <a16:creationId xmlns:a16="http://schemas.microsoft.com/office/drawing/2014/main" id="{627FC470-F141-C9BB-493E-638B9F5377EF}"/>
              </a:ext>
            </a:extLst>
          </p:cNvPr>
          <p:cNvSpPr/>
          <p:nvPr userDrawn="1"/>
        </p:nvSpPr>
        <p:spPr>
          <a:xfrm>
            <a:off x="458067" y="0"/>
            <a:ext cx="8732711" cy="4608000"/>
          </a:xfrm>
          <a:prstGeom prst="rect">
            <a:avLst/>
          </a:prstGeom>
          <a:gradFill>
            <a:gsLst>
              <a:gs pos="32000">
                <a:schemeClr val="accent1"/>
              </a:gs>
              <a:gs pos="100000">
                <a:schemeClr val="accent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sz="1800">
              <a:latin typeface="Arial" panose="020B0604020202020204" pitchFamily="34" charset="0"/>
              <a:cs typeface="Arial" panose="020B0604020202020204" pitchFamily="34" charset="0"/>
            </a:endParaRPr>
          </a:p>
        </p:txBody>
      </p:sp>
      <p:pic>
        <p:nvPicPr>
          <p:cNvPr id="11" name="圖形 10">
            <a:extLst>
              <a:ext uri="{FF2B5EF4-FFF2-40B4-BE49-F238E27FC236}">
                <a16:creationId xmlns:a16="http://schemas.microsoft.com/office/drawing/2014/main" id="{1834E75B-44F2-6DB6-4FD4-87F9C93FF32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51350" y="6028720"/>
            <a:ext cx="2180503" cy="320400"/>
          </a:xfrm>
          <a:prstGeom prst="rect">
            <a:avLst/>
          </a:prstGeom>
        </p:spPr>
      </p:pic>
      <p:sp>
        <p:nvSpPr>
          <p:cNvPr id="9" name="文字版面配置區 4">
            <a:extLst>
              <a:ext uri="{FF2B5EF4-FFF2-40B4-BE49-F238E27FC236}">
                <a16:creationId xmlns:a16="http://schemas.microsoft.com/office/drawing/2014/main" id="{937B59BC-041B-068F-1245-1843B1BA1BC2}"/>
              </a:ext>
            </a:extLst>
          </p:cNvPr>
          <p:cNvSpPr>
            <a:spLocks noGrp="1"/>
          </p:cNvSpPr>
          <p:nvPr>
            <p:ph type="body" sz="quarter" idx="12" hasCustomPrompt="1"/>
          </p:nvPr>
        </p:nvSpPr>
        <p:spPr>
          <a:xfrm>
            <a:off x="515871" y="4847759"/>
            <a:ext cx="5580923" cy="574280"/>
          </a:xfrm>
          <a:prstGeom prst="rect">
            <a:avLst/>
          </a:prstGeom>
        </p:spPr>
        <p:txBody>
          <a:bodyPr anchor="t">
            <a:noAutofit/>
          </a:bodyPr>
          <a:lstStyle>
            <a:lvl1pPr marL="0" indent="0">
              <a:spcBef>
                <a:spcPts val="0"/>
              </a:spcBef>
              <a:buNone/>
              <a:defRPr lang="zh-TW" altLang="en-US" sz="2600" b="1"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presenter’s name</a:t>
            </a:r>
            <a:endParaRPr kumimoji="1" lang="zh-TW" altLang="en-US"/>
          </a:p>
        </p:txBody>
      </p:sp>
      <p:sp>
        <p:nvSpPr>
          <p:cNvPr id="17" name="文字版面配置區 4">
            <a:extLst>
              <a:ext uri="{FF2B5EF4-FFF2-40B4-BE49-F238E27FC236}">
                <a16:creationId xmlns:a16="http://schemas.microsoft.com/office/drawing/2014/main" id="{29CDE9E1-0114-BD26-4231-08C504A15D32}"/>
              </a:ext>
            </a:extLst>
          </p:cNvPr>
          <p:cNvSpPr>
            <a:spLocks noGrp="1"/>
          </p:cNvSpPr>
          <p:nvPr>
            <p:ph type="body" sz="quarter" idx="13" hasCustomPrompt="1"/>
          </p:nvPr>
        </p:nvSpPr>
        <p:spPr>
          <a:xfrm>
            <a:off x="515076" y="5429155"/>
            <a:ext cx="5580923" cy="402468"/>
          </a:xfrm>
          <a:prstGeom prst="rect">
            <a:avLst/>
          </a:prstGeom>
        </p:spPr>
        <p:txBody>
          <a:bodyPr anchor="t">
            <a:noAutofit/>
          </a:bodyPr>
          <a:lstStyle>
            <a:lvl1pPr marL="0" indent="0">
              <a:spcBef>
                <a:spcPts val="0"/>
              </a:spcBef>
              <a:buNone/>
              <a:defRPr lang="zh-TW" altLang="en-US" sz="1800" b="0"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presenter’s title</a:t>
            </a:r>
            <a:endParaRPr kumimoji="1" lang="zh-TW" altLang="en-US"/>
          </a:p>
        </p:txBody>
      </p:sp>
      <p:sp>
        <p:nvSpPr>
          <p:cNvPr id="18" name="文字版面配置區 4">
            <a:extLst>
              <a:ext uri="{FF2B5EF4-FFF2-40B4-BE49-F238E27FC236}">
                <a16:creationId xmlns:a16="http://schemas.microsoft.com/office/drawing/2014/main" id="{3A9E6C47-87B1-D509-3F4F-C5980E8CD9CB}"/>
              </a:ext>
            </a:extLst>
          </p:cNvPr>
          <p:cNvSpPr>
            <a:spLocks noGrp="1"/>
          </p:cNvSpPr>
          <p:nvPr>
            <p:ph type="body" sz="quarter" idx="14" hasCustomPrompt="1"/>
          </p:nvPr>
        </p:nvSpPr>
        <p:spPr>
          <a:xfrm>
            <a:off x="515871" y="6021288"/>
            <a:ext cx="5580923"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lumMod val="50000"/>
                  </a:schemeClr>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date (e.g. January 1, 2024)</a:t>
            </a:r>
            <a:endParaRPr kumimoji="1" lang="zh-TW" altLang="en-US"/>
          </a:p>
        </p:txBody>
      </p:sp>
      <p:sp>
        <p:nvSpPr>
          <p:cNvPr id="3" name="文字版面配置區 4">
            <a:extLst>
              <a:ext uri="{FF2B5EF4-FFF2-40B4-BE49-F238E27FC236}">
                <a16:creationId xmlns:a16="http://schemas.microsoft.com/office/drawing/2014/main" id="{821F4EAC-F1ED-1966-DEAD-3B939AF65FB2}"/>
              </a:ext>
            </a:extLst>
          </p:cNvPr>
          <p:cNvSpPr>
            <a:spLocks noGrp="1"/>
          </p:cNvSpPr>
          <p:nvPr>
            <p:ph type="body" sz="quarter" idx="11" hasCustomPrompt="1"/>
          </p:nvPr>
        </p:nvSpPr>
        <p:spPr>
          <a:xfrm>
            <a:off x="669678" y="1491442"/>
            <a:ext cx="10233338" cy="896916"/>
          </a:xfrm>
          <a:prstGeom prst="rect">
            <a:avLst/>
          </a:prstGeom>
        </p:spPr>
        <p:txBody>
          <a:bodyPr anchor="t">
            <a:normAutofit/>
          </a:bodyPr>
          <a:lstStyle>
            <a:lvl1pPr marL="0" indent="0">
              <a:spcBef>
                <a:spcPts val="0"/>
              </a:spcBef>
              <a:buNone/>
              <a:defRPr lang="zh-TW" altLang="en-US" sz="4600" b="1" i="0" u="none" strike="noStrike" kern="1200" cap="none" dirty="0">
                <a:solidFill>
                  <a:schemeClr val="bg1"/>
                </a:solidFill>
                <a:latin typeface="+mn-lt"/>
                <a:ea typeface="+mn-ea"/>
                <a:cs typeface="Arial" pitchFamily="34" charset="0"/>
                <a:sym typeface="Arial"/>
              </a:defRPr>
            </a:lvl1pPr>
          </a:lstStyle>
          <a:p>
            <a:pPr lvl="0"/>
            <a:r>
              <a:rPr lang="en-US" altLang="zh-TW" dirty="0"/>
              <a:t>Click to edit master title styles</a:t>
            </a:r>
            <a:endParaRPr kumimoji="1" lang="zh-TW" altLang="en-US" dirty="0"/>
          </a:p>
        </p:txBody>
      </p:sp>
      <p:sp>
        <p:nvSpPr>
          <p:cNvPr id="4" name="文字版面配置區 12">
            <a:extLst>
              <a:ext uri="{FF2B5EF4-FFF2-40B4-BE49-F238E27FC236}">
                <a16:creationId xmlns:a16="http://schemas.microsoft.com/office/drawing/2014/main" id="{26F1737D-99C7-A157-8D3C-D3C7F5359D38}"/>
              </a:ext>
            </a:extLst>
          </p:cNvPr>
          <p:cNvSpPr>
            <a:spLocks noGrp="1"/>
          </p:cNvSpPr>
          <p:nvPr>
            <p:ph type="body" sz="quarter" idx="16" hasCustomPrompt="1"/>
          </p:nvPr>
        </p:nvSpPr>
        <p:spPr>
          <a:xfrm>
            <a:off x="655553" y="2390444"/>
            <a:ext cx="10274549" cy="734895"/>
          </a:xfrm>
        </p:spPr>
        <p:txBody>
          <a:bodyPr>
            <a:normAutofit/>
          </a:bodyPr>
          <a:lstStyle>
            <a:lvl1pPr marL="0" marR="0" indent="0" algn="l" defTabSz="914309" rtl="0" eaLnBrk="1" fontAlgn="auto" latinLnBrk="0" hangingPunct="1">
              <a:lnSpc>
                <a:spcPct val="120000"/>
              </a:lnSpc>
              <a:spcBef>
                <a:spcPts val="0"/>
              </a:spcBef>
              <a:spcAft>
                <a:spcPts val="0"/>
              </a:spcAft>
              <a:buClr>
                <a:schemeClr val="bg2">
                  <a:lumMod val="25000"/>
                </a:schemeClr>
              </a:buClr>
              <a:buSzTx/>
              <a:buFont typeface="Arial" panose="020B0604020202020204" pitchFamily="34" charset="0"/>
              <a:buNone/>
              <a:tabLst/>
              <a:defRPr lang="zh-TW" altLang="en-US" sz="2800" b="0" i="0" u="none" strike="noStrike" kern="1200" cap="none" dirty="0">
                <a:solidFill>
                  <a:schemeClr val="bg1"/>
                </a:solidFill>
                <a:latin typeface="+mn-lt"/>
                <a:ea typeface="+mn-ea"/>
                <a:cs typeface="Arial" pitchFamily="34" charset="0"/>
                <a:sym typeface="Arial"/>
              </a:defRPr>
            </a:lvl1pPr>
          </a:lstStyle>
          <a:p>
            <a:pPr lvl="0"/>
            <a:r>
              <a:rPr kumimoji="1" lang="en-US" altLang="zh-TW" dirty="0"/>
              <a:t>Click to edit master subtitle styles</a:t>
            </a:r>
            <a:endParaRPr kumimoji="1" lang="zh-TW" altLang="en-US" dirty="0"/>
          </a:p>
        </p:txBody>
      </p:sp>
    </p:spTree>
    <p:extLst>
      <p:ext uri="{BB962C8B-B14F-4D97-AF65-F5344CB8AC3E}">
        <p14:creationId xmlns:p14="http://schemas.microsoft.com/office/powerpoint/2010/main" val="1151280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Four Text Box">
    <p:spTree>
      <p:nvGrpSpPr>
        <p:cNvPr id="1" name=""/>
        <p:cNvGrpSpPr/>
        <p:nvPr/>
      </p:nvGrpSpPr>
      <p:grpSpPr>
        <a:xfrm>
          <a:off x="0" y="0"/>
          <a:ext cx="0" cy="0"/>
          <a:chOff x="0" y="0"/>
          <a:chExt cx="0" cy="0"/>
        </a:xfrm>
      </p:grpSpPr>
      <p:sp>
        <p:nvSpPr>
          <p:cNvPr id="20" name="文字版面配置區 17">
            <a:extLst>
              <a:ext uri="{FF2B5EF4-FFF2-40B4-BE49-F238E27FC236}">
                <a16:creationId xmlns:a16="http://schemas.microsoft.com/office/drawing/2014/main" id="{5BEF15B3-F71C-FF68-63CB-FB7051667B22}"/>
              </a:ext>
            </a:extLst>
          </p:cNvPr>
          <p:cNvSpPr>
            <a:spLocks noGrp="1"/>
          </p:cNvSpPr>
          <p:nvPr>
            <p:ph type="body" sz="quarter" idx="25" hasCustomPrompt="1"/>
          </p:nvPr>
        </p:nvSpPr>
        <p:spPr>
          <a:xfrm>
            <a:off x="5307784" y="5009404"/>
            <a:ext cx="4799048" cy="987476"/>
          </a:xfrm>
        </p:spPr>
        <p:txBody>
          <a:bodyPr>
            <a:normAutofit/>
          </a:bodyPr>
          <a:lstStyle>
            <a:lvl1pPr marL="0" indent="0">
              <a:buNone/>
              <a:defRPr sz="2200"/>
            </a:lvl1pPr>
          </a:lstStyle>
          <a:p>
            <a:pPr lvl="0"/>
            <a:r>
              <a:rPr kumimoji="1" lang="en-US" altLang="zh-TW" dirty="0"/>
              <a:t>Click to edit text styles</a:t>
            </a:r>
            <a:endParaRPr kumimoji="1" lang="zh-TW" altLang="en-US" dirty="0"/>
          </a:p>
        </p:txBody>
      </p:sp>
      <p:sp>
        <p:nvSpPr>
          <p:cNvPr id="19" name="文字版面配置區 17">
            <a:extLst>
              <a:ext uri="{FF2B5EF4-FFF2-40B4-BE49-F238E27FC236}">
                <a16:creationId xmlns:a16="http://schemas.microsoft.com/office/drawing/2014/main" id="{F9E40094-AF22-704B-27B1-8C13BC5790F7}"/>
              </a:ext>
            </a:extLst>
          </p:cNvPr>
          <p:cNvSpPr>
            <a:spLocks noGrp="1"/>
          </p:cNvSpPr>
          <p:nvPr>
            <p:ph type="body" sz="quarter" idx="24" hasCustomPrompt="1"/>
          </p:nvPr>
        </p:nvSpPr>
        <p:spPr>
          <a:xfrm>
            <a:off x="6461088" y="2299215"/>
            <a:ext cx="4838505" cy="987476"/>
          </a:xfrm>
        </p:spPr>
        <p:txBody>
          <a:bodyPr>
            <a:normAutofit/>
          </a:bodyPr>
          <a:lstStyle>
            <a:lvl1pPr marL="0" indent="0">
              <a:buNone/>
              <a:defRPr sz="2200"/>
            </a:lvl1pPr>
          </a:lstStyle>
          <a:p>
            <a:pPr lvl="0"/>
            <a:r>
              <a:rPr kumimoji="1" lang="en-US" altLang="zh-TW" dirty="0"/>
              <a:t>Click to edit text styles</a:t>
            </a:r>
            <a:endParaRPr kumimoji="1" lang="zh-TW" altLang="en-US" dirty="0"/>
          </a:p>
        </p:txBody>
      </p:sp>
      <p:sp>
        <p:nvSpPr>
          <p:cNvPr id="18" name="文字版面配置區 17">
            <a:extLst>
              <a:ext uri="{FF2B5EF4-FFF2-40B4-BE49-F238E27FC236}">
                <a16:creationId xmlns:a16="http://schemas.microsoft.com/office/drawing/2014/main" id="{BE466DFE-A8D0-47DE-CD03-76F67DFADA8E}"/>
              </a:ext>
            </a:extLst>
          </p:cNvPr>
          <p:cNvSpPr>
            <a:spLocks noGrp="1"/>
          </p:cNvSpPr>
          <p:nvPr>
            <p:ph type="body" sz="quarter" idx="23" hasCustomPrompt="1"/>
          </p:nvPr>
        </p:nvSpPr>
        <p:spPr>
          <a:xfrm>
            <a:off x="7057469" y="944120"/>
            <a:ext cx="4782412" cy="987476"/>
          </a:xfrm>
        </p:spPr>
        <p:txBody>
          <a:bodyPr>
            <a:normAutofit/>
          </a:bodyPr>
          <a:lstStyle>
            <a:lvl1pPr marL="0" indent="0">
              <a:buNone/>
              <a:defRPr sz="2200" baseline="0"/>
            </a:lvl1pPr>
          </a:lstStyle>
          <a:p>
            <a:pPr lvl="0"/>
            <a:r>
              <a:rPr kumimoji="1" lang="en-US" altLang="zh-TW" dirty="0"/>
              <a:t>Click to edit text styles</a:t>
            </a:r>
            <a:endParaRPr kumimoji="1" lang="zh-TW" altLang="en-US" dirty="0"/>
          </a:p>
        </p:txBody>
      </p:sp>
      <p:sp>
        <p:nvSpPr>
          <p:cNvPr id="11" name="手繪多邊形 10">
            <a:extLst>
              <a:ext uri="{FF2B5EF4-FFF2-40B4-BE49-F238E27FC236}">
                <a16:creationId xmlns:a16="http://schemas.microsoft.com/office/drawing/2014/main" id="{3016B66C-75D0-FC76-8A56-02F5D3F54CF7}"/>
              </a:ext>
            </a:extLst>
          </p:cNvPr>
          <p:cNvSpPr/>
          <p:nvPr userDrawn="1"/>
        </p:nvSpPr>
        <p:spPr>
          <a:xfrm>
            <a:off x="0" y="0"/>
            <a:ext cx="6904804" cy="6345238"/>
          </a:xfrm>
          <a:custGeom>
            <a:avLst/>
            <a:gdLst>
              <a:gd name="connsiteX0" fmla="*/ 0 w 6905703"/>
              <a:gd name="connsiteY0" fmla="*/ 0 h 6345238"/>
              <a:gd name="connsiteX1" fmla="*/ 1159967 w 6905703"/>
              <a:gd name="connsiteY1" fmla="*/ 0 h 6345238"/>
              <a:gd name="connsiteX2" fmla="*/ 1159967 w 6905703"/>
              <a:gd name="connsiteY2" fmla="*/ 3 h 6345238"/>
              <a:gd name="connsiteX3" fmla="*/ 4026967 w 6905703"/>
              <a:gd name="connsiteY3" fmla="*/ 3 h 6345238"/>
              <a:gd name="connsiteX4" fmla="*/ 4026967 w 6905703"/>
              <a:gd name="connsiteY4" fmla="*/ 1 h 6345238"/>
              <a:gd name="connsiteX5" fmla="*/ 6905703 w 6905703"/>
              <a:gd name="connsiteY5" fmla="*/ 1 h 6345238"/>
              <a:gd name="connsiteX6" fmla="*/ 4242207 w 6905703"/>
              <a:gd name="connsiteY6" fmla="*/ 6345238 h 6345238"/>
              <a:gd name="connsiteX7" fmla="*/ 0 w 6905703"/>
              <a:gd name="connsiteY7" fmla="*/ 6345238 h 6345238"/>
              <a:gd name="connsiteX8" fmla="*/ 0 w 6905703"/>
              <a:gd name="connsiteY8" fmla="*/ 0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5703" h="6345238">
                <a:moveTo>
                  <a:pt x="0" y="0"/>
                </a:moveTo>
                <a:lnTo>
                  <a:pt x="1159967" y="0"/>
                </a:lnTo>
                <a:lnTo>
                  <a:pt x="1159967" y="3"/>
                </a:lnTo>
                <a:lnTo>
                  <a:pt x="4026967" y="3"/>
                </a:lnTo>
                <a:lnTo>
                  <a:pt x="4026967" y="1"/>
                </a:lnTo>
                <a:lnTo>
                  <a:pt x="6905703" y="1"/>
                </a:lnTo>
                <a:lnTo>
                  <a:pt x="4242207" y="6345238"/>
                </a:lnTo>
                <a:lnTo>
                  <a:pt x="0" y="6345238"/>
                </a:lnTo>
                <a:lnTo>
                  <a:pt x="0"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sp>
        <p:nvSpPr>
          <p:cNvPr id="4" name="文字版面配置區 4">
            <a:extLst>
              <a:ext uri="{FF2B5EF4-FFF2-40B4-BE49-F238E27FC236}">
                <a16:creationId xmlns:a16="http://schemas.microsoft.com/office/drawing/2014/main" id="{1F9F108D-2AF7-B57D-CE24-5305F1BBEA82}"/>
              </a:ext>
            </a:extLst>
          </p:cNvPr>
          <p:cNvSpPr>
            <a:spLocks noGrp="1"/>
          </p:cNvSpPr>
          <p:nvPr>
            <p:ph type="body" sz="quarter" idx="12" hasCustomPrompt="1"/>
          </p:nvPr>
        </p:nvSpPr>
        <p:spPr>
          <a:xfrm>
            <a:off x="480832" y="2073783"/>
            <a:ext cx="4080845" cy="3276430"/>
          </a:xfrm>
          <a:prstGeom prst="rect">
            <a:avLst/>
          </a:prstGeom>
        </p:spPr>
        <p:txBody>
          <a:bodyPr anchor="t">
            <a:normAutofit/>
          </a:bodyPr>
          <a:lstStyle>
            <a:lvl1pPr marL="0" indent="0">
              <a:lnSpc>
                <a:spcPct val="110000"/>
              </a:lnSpc>
              <a:spcBef>
                <a:spcPts val="0"/>
              </a:spcBef>
              <a:buNone/>
              <a:defRPr lang="zh-TW" altLang="en-US" sz="2200" b="1"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zh-TW" dirty="0"/>
              <a:t>Click to edit text styles</a:t>
            </a:r>
            <a:endParaRPr kumimoji="1" lang="zh-TW" altLang="en-US" dirty="0"/>
          </a:p>
        </p:txBody>
      </p:sp>
      <p:pic>
        <p:nvPicPr>
          <p:cNvPr id="3" name="圖形 2">
            <a:extLst>
              <a:ext uri="{FF2B5EF4-FFF2-40B4-BE49-F238E27FC236}">
                <a16:creationId xmlns:a16="http://schemas.microsoft.com/office/drawing/2014/main" id="{F2A0A008-EB98-50D4-C18B-F674176AD58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sp>
        <p:nvSpPr>
          <p:cNvPr id="12" name="文字版面配置區 24">
            <a:extLst>
              <a:ext uri="{FF2B5EF4-FFF2-40B4-BE49-F238E27FC236}">
                <a16:creationId xmlns:a16="http://schemas.microsoft.com/office/drawing/2014/main" id="{38122468-0F77-369C-4F7D-7C9D09891BE1}"/>
              </a:ext>
            </a:extLst>
          </p:cNvPr>
          <p:cNvSpPr>
            <a:spLocks noGrp="1"/>
          </p:cNvSpPr>
          <p:nvPr>
            <p:ph type="body" sz="quarter" idx="22" hasCustomPrompt="1"/>
          </p:nvPr>
        </p:nvSpPr>
        <p:spPr>
          <a:xfrm>
            <a:off x="443696" y="1175266"/>
            <a:ext cx="5106458" cy="504000"/>
          </a:xfrm>
          <a:prstGeom prst="rect">
            <a:avLst/>
          </a:prstGeom>
        </p:spPr>
        <p:txBody>
          <a:bodyPr>
            <a:normAutofit/>
          </a:bodyPr>
          <a:lstStyle>
            <a:lvl1pPr marL="0" marR="0" indent="0" algn="l" defTabSz="914309" rtl="0" eaLnBrk="1" latinLnBrk="0" hangingPunct="1">
              <a:lnSpc>
                <a:spcPct val="100000"/>
              </a:lnSpc>
              <a:spcBef>
                <a:spcPts val="0"/>
              </a:spcBef>
              <a:spcAft>
                <a:spcPts val="0"/>
              </a:spcAft>
              <a:buClr>
                <a:srgbClr val="000000"/>
              </a:buClr>
              <a:buFont typeface="Arial"/>
              <a:buNone/>
              <a:defRPr kumimoji="1" lang="zh-TW" altLang="en-US" sz="2400" b="1"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edit subtitle styles </a:t>
            </a:r>
            <a:endParaRPr kumimoji="1" lang="zh-TW" altLang="en-US"/>
          </a:p>
        </p:txBody>
      </p:sp>
      <p:sp>
        <p:nvSpPr>
          <p:cNvPr id="15" name="標題 1">
            <a:extLst>
              <a:ext uri="{FF2B5EF4-FFF2-40B4-BE49-F238E27FC236}">
                <a16:creationId xmlns:a16="http://schemas.microsoft.com/office/drawing/2014/main" id="{E3E4CD94-5DAF-D468-A744-58D77C9E65DB}"/>
              </a:ext>
            </a:extLst>
          </p:cNvPr>
          <p:cNvSpPr>
            <a:spLocks noGrp="1"/>
          </p:cNvSpPr>
          <p:nvPr>
            <p:ph type="title" hasCustomPrompt="1"/>
          </p:nvPr>
        </p:nvSpPr>
        <p:spPr>
          <a:xfrm>
            <a:off x="448367" y="414664"/>
            <a:ext cx="5647633" cy="727584"/>
          </a:xfrm>
          <a:prstGeom prst="rect">
            <a:avLst/>
          </a:prstGeom>
        </p:spPr>
        <p:txBody>
          <a:bodyPr anchor="t"/>
          <a:lstStyle>
            <a:lvl1pPr marR="0" algn="l" rtl="0">
              <a:lnSpc>
                <a:spcPct val="100000"/>
              </a:lnSpc>
              <a:spcBef>
                <a:spcPts val="0"/>
              </a:spcBef>
              <a:spcAft>
                <a:spcPts val="0"/>
              </a:spcAft>
              <a:buClr>
                <a:srgbClr val="000000"/>
              </a:buClr>
              <a:buFont typeface="Arial"/>
              <a:defRPr lang="zh-TW" altLang="en-US" sz="3600" b="1"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kumimoji="1" lang="en-US" altLang="zh-TW" dirty="0"/>
              <a:t>Click to edit title styles</a:t>
            </a:r>
            <a:endParaRPr kumimoji="1" lang="zh-TW" altLang="en-US" dirty="0"/>
          </a:p>
        </p:txBody>
      </p:sp>
      <p:sp>
        <p:nvSpPr>
          <p:cNvPr id="7" name="文字版面配置區 17">
            <a:extLst>
              <a:ext uri="{FF2B5EF4-FFF2-40B4-BE49-F238E27FC236}">
                <a16:creationId xmlns:a16="http://schemas.microsoft.com/office/drawing/2014/main" id="{0107C00C-741B-75B8-94C4-BFF894EAB673}"/>
              </a:ext>
            </a:extLst>
          </p:cNvPr>
          <p:cNvSpPr>
            <a:spLocks noGrp="1"/>
          </p:cNvSpPr>
          <p:nvPr>
            <p:ph type="body" sz="quarter" idx="26" hasCustomPrompt="1"/>
          </p:nvPr>
        </p:nvSpPr>
        <p:spPr>
          <a:xfrm>
            <a:off x="5864708" y="3654310"/>
            <a:ext cx="4838505" cy="987476"/>
          </a:xfrm>
        </p:spPr>
        <p:txBody>
          <a:bodyPr>
            <a:normAutofit/>
          </a:bodyPr>
          <a:lstStyle>
            <a:lvl1pPr marL="0" indent="0">
              <a:buNone/>
              <a:defRPr sz="2200"/>
            </a:lvl1pPr>
          </a:lstStyle>
          <a:p>
            <a:pPr lvl="0"/>
            <a:r>
              <a:rPr kumimoji="1" lang="en-US" altLang="zh-TW" dirty="0"/>
              <a:t>Click to edit text styles</a:t>
            </a:r>
            <a:endParaRPr kumimoji="1" lang="zh-TW" altLang="en-US" dirty="0"/>
          </a:p>
        </p:txBody>
      </p:sp>
      <p:sp>
        <p:nvSpPr>
          <p:cNvPr id="9" name="橢圓 8">
            <a:extLst>
              <a:ext uri="{FF2B5EF4-FFF2-40B4-BE49-F238E27FC236}">
                <a16:creationId xmlns:a16="http://schemas.microsoft.com/office/drawing/2014/main" id="{7260F033-3666-0B61-B392-FF3491F0EE76}"/>
              </a:ext>
            </a:extLst>
          </p:cNvPr>
          <p:cNvSpPr>
            <a:spLocks/>
          </p:cNvSpPr>
          <p:nvPr userDrawn="1"/>
        </p:nvSpPr>
        <p:spPr>
          <a:xfrm>
            <a:off x="6044915" y="1232211"/>
            <a:ext cx="411243"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a:latin typeface="Arial" panose="020B0604020202020204" pitchFamily="34" charset="0"/>
                <a:ea typeface="Helvetica Neue" panose="02000503000000020004" pitchFamily="2" charset="0"/>
                <a:cs typeface="Arial" panose="020B0604020202020204" pitchFamily="34" charset="0"/>
              </a:rPr>
              <a:t>1</a:t>
            </a:r>
            <a:endParaRPr kumimoji="1" lang="zh-TW" altLang="en-US" sz="1600" b="1">
              <a:latin typeface="Arial" panose="020B0604020202020204" pitchFamily="34" charset="0"/>
              <a:cs typeface="Arial" panose="020B0604020202020204" pitchFamily="34" charset="0"/>
            </a:endParaRPr>
          </a:p>
        </p:txBody>
      </p:sp>
      <p:sp>
        <p:nvSpPr>
          <p:cNvPr id="13" name="橢圓 12">
            <a:extLst>
              <a:ext uri="{FF2B5EF4-FFF2-40B4-BE49-F238E27FC236}">
                <a16:creationId xmlns:a16="http://schemas.microsoft.com/office/drawing/2014/main" id="{F5BFDECD-6821-3F5D-34E7-10CC7AAB4593}"/>
              </a:ext>
            </a:extLst>
          </p:cNvPr>
          <p:cNvSpPr>
            <a:spLocks/>
          </p:cNvSpPr>
          <p:nvPr userDrawn="1"/>
        </p:nvSpPr>
        <p:spPr>
          <a:xfrm>
            <a:off x="5463404" y="2596778"/>
            <a:ext cx="411243"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a:latin typeface="Arial" panose="020B0604020202020204" pitchFamily="34" charset="0"/>
                <a:ea typeface="Helvetica Neue" panose="02000503000000020004" pitchFamily="2" charset="0"/>
                <a:cs typeface="Arial" panose="020B0604020202020204" pitchFamily="34" charset="0"/>
              </a:rPr>
              <a:t>2</a:t>
            </a:r>
            <a:endParaRPr kumimoji="1" lang="zh-TW" altLang="en-US" sz="1600" b="1">
              <a:latin typeface="Arial" panose="020B0604020202020204" pitchFamily="34" charset="0"/>
              <a:cs typeface="Arial" panose="020B0604020202020204" pitchFamily="34" charset="0"/>
            </a:endParaRPr>
          </a:p>
        </p:txBody>
      </p:sp>
      <p:sp>
        <p:nvSpPr>
          <p:cNvPr id="14" name="橢圓 13">
            <a:extLst>
              <a:ext uri="{FF2B5EF4-FFF2-40B4-BE49-F238E27FC236}">
                <a16:creationId xmlns:a16="http://schemas.microsoft.com/office/drawing/2014/main" id="{720F10DE-CA9D-26A7-1140-A98655457682}"/>
              </a:ext>
            </a:extLst>
          </p:cNvPr>
          <p:cNvSpPr>
            <a:spLocks/>
          </p:cNvSpPr>
          <p:nvPr userDrawn="1"/>
        </p:nvSpPr>
        <p:spPr>
          <a:xfrm>
            <a:off x="4333323" y="5311843"/>
            <a:ext cx="411243"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a:latin typeface="Arial" panose="020B0604020202020204" pitchFamily="34" charset="0"/>
                <a:ea typeface="Helvetica Neue" panose="02000503000000020004" pitchFamily="2" charset="0"/>
                <a:cs typeface="Arial" panose="020B0604020202020204" pitchFamily="34" charset="0"/>
              </a:rPr>
              <a:t>4</a:t>
            </a:r>
            <a:endParaRPr kumimoji="1" lang="zh-TW" altLang="en-US" sz="1600" b="1">
              <a:latin typeface="Arial" panose="020B0604020202020204" pitchFamily="34" charset="0"/>
              <a:cs typeface="Arial" panose="020B0604020202020204" pitchFamily="34" charset="0"/>
            </a:endParaRPr>
          </a:p>
        </p:txBody>
      </p:sp>
      <p:sp>
        <p:nvSpPr>
          <p:cNvPr id="16" name="橢圓 15">
            <a:extLst>
              <a:ext uri="{FF2B5EF4-FFF2-40B4-BE49-F238E27FC236}">
                <a16:creationId xmlns:a16="http://schemas.microsoft.com/office/drawing/2014/main" id="{1F55E8A0-EE91-B319-4E4F-46AA9BC89FF5}"/>
              </a:ext>
            </a:extLst>
          </p:cNvPr>
          <p:cNvSpPr>
            <a:spLocks/>
          </p:cNvSpPr>
          <p:nvPr userDrawn="1"/>
        </p:nvSpPr>
        <p:spPr>
          <a:xfrm>
            <a:off x="4876959" y="3919140"/>
            <a:ext cx="411243"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a:latin typeface="Arial" panose="020B0604020202020204" pitchFamily="34" charset="0"/>
                <a:ea typeface="Helvetica Neue" panose="02000503000000020004" pitchFamily="2" charset="0"/>
                <a:cs typeface="Arial" panose="020B0604020202020204" pitchFamily="34" charset="0"/>
              </a:rPr>
              <a:t>3</a:t>
            </a:r>
            <a:endParaRPr kumimoji="1" lang="zh-TW" altLang="en-US" sz="1600" b="1">
              <a:latin typeface="Arial" panose="020B0604020202020204" pitchFamily="34" charset="0"/>
              <a:cs typeface="Arial" panose="020B0604020202020204" pitchFamily="34" charset="0"/>
            </a:endParaRPr>
          </a:p>
        </p:txBody>
      </p:sp>
      <p:sp>
        <p:nvSpPr>
          <p:cNvPr id="5" name="文字方塊 4">
            <a:extLst>
              <a:ext uri="{FF2B5EF4-FFF2-40B4-BE49-F238E27FC236}">
                <a16:creationId xmlns:a16="http://schemas.microsoft.com/office/drawing/2014/main" id="{F541021D-A928-97AA-7D63-84B9BD8DD8E9}"/>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1296347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Image_1">
    <p:spTree>
      <p:nvGrpSpPr>
        <p:cNvPr id="1" name=""/>
        <p:cNvGrpSpPr/>
        <p:nvPr/>
      </p:nvGrpSpPr>
      <p:grpSpPr>
        <a:xfrm>
          <a:off x="0" y="0"/>
          <a:ext cx="0" cy="0"/>
          <a:chOff x="0" y="0"/>
          <a:chExt cx="0" cy="0"/>
        </a:xfrm>
      </p:grpSpPr>
      <p:pic>
        <p:nvPicPr>
          <p:cNvPr id="2" name="圖形 1">
            <a:extLst>
              <a:ext uri="{FF2B5EF4-FFF2-40B4-BE49-F238E27FC236}">
                <a16:creationId xmlns:a16="http://schemas.microsoft.com/office/drawing/2014/main" id="{4CB8DF25-3925-C5FE-C3B6-91FA57B553A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grpSp>
        <p:nvGrpSpPr>
          <p:cNvPr id="9" name="群組 8"/>
          <p:cNvGrpSpPr/>
          <p:nvPr userDrawn="1"/>
        </p:nvGrpSpPr>
        <p:grpSpPr>
          <a:xfrm>
            <a:off x="186329" y="0"/>
            <a:ext cx="8816630" cy="6345238"/>
            <a:chOff x="0" y="0"/>
            <a:chExt cx="8817778" cy="6345238"/>
          </a:xfrm>
        </p:grpSpPr>
        <p:sp>
          <p:nvSpPr>
            <p:cNvPr id="10" name="手繪多邊形 9">
              <a:extLst>
                <a:ext uri="{FF2B5EF4-FFF2-40B4-BE49-F238E27FC236}">
                  <a16:creationId xmlns:a16="http://schemas.microsoft.com/office/drawing/2014/main" id="{6851C03D-3EA7-8343-5835-8ABD927AB4FE}"/>
                </a:ext>
              </a:extLst>
            </p:cNvPr>
            <p:cNvSpPr/>
            <p:nvPr userDrawn="1"/>
          </p:nvSpPr>
          <p:spPr>
            <a:xfrm>
              <a:off x="6097588" y="1"/>
              <a:ext cx="2720190" cy="6345237"/>
            </a:xfrm>
            <a:custGeom>
              <a:avLst/>
              <a:gdLst>
                <a:gd name="connsiteX0" fmla="*/ 0 w 2720190"/>
                <a:gd name="connsiteY0" fmla="*/ 0 h 6345237"/>
                <a:gd name="connsiteX1" fmla="*/ 2312823 w 2720190"/>
                <a:gd name="connsiteY1" fmla="*/ 0 h 6345237"/>
                <a:gd name="connsiteX2" fmla="*/ 2720190 w 2720190"/>
                <a:gd name="connsiteY2" fmla="*/ 0 h 6345237"/>
                <a:gd name="connsiteX3" fmla="*/ 56694 w 2720190"/>
                <a:gd name="connsiteY3" fmla="*/ 6345237 h 6345237"/>
                <a:gd name="connsiteX4" fmla="*/ 0 w 2720190"/>
                <a:gd name="connsiteY4" fmla="*/ 6345237 h 6345237"/>
                <a:gd name="connsiteX5" fmla="*/ 0 w 2720190"/>
                <a:gd name="connsiteY5" fmla="*/ 0 h 6345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190" h="6345237">
                  <a:moveTo>
                    <a:pt x="0" y="0"/>
                  </a:moveTo>
                  <a:lnTo>
                    <a:pt x="2312823" y="0"/>
                  </a:lnTo>
                  <a:lnTo>
                    <a:pt x="2720190" y="0"/>
                  </a:lnTo>
                  <a:lnTo>
                    <a:pt x="56694" y="6345237"/>
                  </a:lnTo>
                  <a:lnTo>
                    <a:pt x="0" y="6345237"/>
                  </a:lnTo>
                  <a:lnTo>
                    <a:pt x="0"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sp>
          <p:nvSpPr>
            <p:cNvPr id="11" name="矩形 10"/>
            <p:cNvSpPr/>
            <p:nvPr userDrawn="1"/>
          </p:nvSpPr>
          <p:spPr>
            <a:xfrm>
              <a:off x="0" y="0"/>
              <a:ext cx="6097588" cy="6345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5"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10" y="417523"/>
            <a:ext cx="7327308" cy="724011"/>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styles</a:t>
            </a:r>
            <a:br>
              <a:rPr kumimoji="1" lang="en-US" altLang="zh-TW" dirty="0"/>
            </a:br>
            <a:r>
              <a:rPr kumimoji="1" lang="en-US" altLang="zh-TW" dirty="0"/>
              <a:t> </a:t>
            </a:r>
            <a:endParaRPr kumimoji="1" lang="zh-TW" altLang="en-US" dirty="0"/>
          </a:p>
        </p:txBody>
      </p:sp>
      <p:sp>
        <p:nvSpPr>
          <p:cNvPr id="16" name="文字版面配置區 24">
            <a:extLst>
              <a:ext uri="{FF2B5EF4-FFF2-40B4-BE49-F238E27FC236}">
                <a16:creationId xmlns:a16="http://schemas.microsoft.com/office/drawing/2014/main" id="{4D2FC662-2409-6C55-7139-BDECE5E0E6D6}"/>
              </a:ext>
            </a:extLst>
          </p:cNvPr>
          <p:cNvSpPr>
            <a:spLocks noGrp="1"/>
          </p:cNvSpPr>
          <p:nvPr>
            <p:ph type="body" sz="quarter" idx="22" hasCustomPrompt="1"/>
          </p:nvPr>
        </p:nvSpPr>
        <p:spPr>
          <a:xfrm>
            <a:off x="515854" y="1151572"/>
            <a:ext cx="7328431" cy="504000"/>
          </a:xfrm>
          <a:prstGeom prst="rect">
            <a:avLst/>
          </a:prstGeom>
        </p:spPr>
        <p:txBody>
          <a:bodyPr>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subtitle styles</a:t>
            </a:r>
            <a:endParaRPr kumimoji="1" lang="zh-TW" altLang="en-US" dirty="0"/>
          </a:p>
        </p:txBody>
      </p:sp>
      <p:sp>
        <p:nvSpPr>
          <p:cNvPr id="18" name="文字版面配置區 7">
            <a:extLst>
              <a:ext uri="{FF2B5EF4-FFF2-40B4-BE49-F238E27FC236}">
                <a16:creationId xmlns:a16="http://schemas.microsoft.com/office/drawing/2014/main" id="{FF743F74-3896-CB67-E3D0-3AEA71FEA4D5}"/>
              </a:ext>
            </a:extLst>
          </p:cNvPr>
          <p:cNvSpPr>
            <a:spLocks noGrp="1"/>
          </p:cNvSpPr>
          <p:nvPr>
            <p:ph idx="1" hasCustomPrompt="1"/>
          </p:nvPr>
        </p:nvSpPr>
        <p:spPr>
          <a:xfrm>
            <a:off x="539034" y="2089720"/>
            <a:ext cx="5652906" cy="3687866"/>
          </a:xfrm>
          <a:prstGeom prst="rect">
            <a:avLst/>
          </a:prstGeom>
        </p:spPr>
        <p:txBody>
          <a:bodyPr vert="horz" lIns="91440" tIns="45720" rIns="91440" bIns="45720" rtlCol="0">
            <a:normAutofit/>
          </a:bodyPr>
          <a:lstStyle>
            <a:lvl3pPr>
              <a:defRPr/>
            </a:lvl3pPr>
            <a:lvl4pPr>
              <a:defRPr sz="1400" baseline="0"/>
            </a:lvl4pPr>
            <a:lvl5pPr>
              <a:defRPr sz="1200"/>
            </a:lvl5pPr>
          </a:lstStyle>
          <a:p>
            <a:pPr marL="228577" marR="0" lvl="0" indent="-228577"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dirty="0"/>
              <a:t>Click to edit master text styles</a:t>
            </a:r>
            <a:endParaRPr kumimoji="1" lang="zh-TW" altLang="en-US" dirty="0"/>
          </a:p>
          <a:p>
            <a:pPr lvl="1"/>
            <a:r>
              <a:rPr lang="en-US" altLang="zh-TW" dirty="0"/>
              <a:t>Second level</a:t>
            </a:r>
          </a:p>
          <a:p>
            <a:pPr lvl="2"/>
            <a:r>
              <a:rPr lang="en-US" altLang="zh-TW" dirty="0"/>
              <a:t>Third level</a:t>
            </a:r>
          </a:p>
          <a:p>
            <a:pPr lvl="3"/>
            <a:r>
              <a:rPr lang="en-US" altLang="zh-TW" dirty="0"/>
              <a:t>Fourth level</a:t>
            </a:r>
          </a:p>
        </p:txBody>
      </p:sp>
      <p:sp>
        <p:nvSpPr>
          <p:cNvPr id="4" name="圖片版面配置區 3">
            <a:extLst>
              <a:ext uri="{FF2B5EF4-FFF2-40B4-BE49-F238E27FC236}">
                <a16:creationId xmlns:a16="http://schemas.microsoft.com/office/drawing/2014/main" id="{31307331-5351-DF17-626B-E6CB8CE1BD3D}"/>
              </a:ext>
            </a:extLst>
          </p:cNvPr>
          <p:cNvSpPr>
            <a:spLocks noGrp="1"/>
          </p:cNvSpPr>
          <p:nvPr>
            <p:ph type="pic" sz="quarter" idx="23" hasCustomPrompt="1"/>
          </p:nvPr>
        </p:nvSpPr>
        <p:spPr>
          <a:xfrm>
            <a:off x="6225423" y="0"/>
            <a:ext cx="5966578" cy="6342063"/>
          </a:xfrm>
          <a:custGeom>
            <a:avLst/>
            <a:gdLst>
              <a:gd name="connsiteX0" fmla="*/ 0 w 5967355"/>
              <a:gd name="connsiteY0" fmla="*/ 0 h 6342063"/>
              <a:gd name="connsiteX1" fmla="*/ 5967355 w 5967355"/>
              <a:gd name="connsiteY1" fmla="*/ 0 h 6342063"/>
              <a:gd name="connsiteX2" fmla="*/ 5967355 w 5967355"/>
              <a:gd name="connsiteY2" fmla="*/ 6342063 h 6342063"/>
              <a:gd name="connsiteX3" fmla="*/ 0 w 5967355"/>
              <a:gd name="connsiteY3" fmla="*/ 6342063 h 6342063"/>
              <a:gd name="connsiteX4" fmla="*/ 0 w 5967355"/>
              <a:gd name="connsiteY4" fmla="*/ 0 h 6342063"/>
              <a:gd name="connsiteX0" fmla="*/ 2664542 w 5967355"/>
              <a:gd name="connsiteY0" fmla="*/ 0 h 6342063"/>
              <a:gd name="connsiteX1" fmla="*/ 5967355 w 5967355"/>
              <a:gd name="connsiteY1" fmla="*/ 0 h 6342063"/>
              <a:gd name="connsiteX2" fmla="*/ 5967355 w 5967355"/>
              <a:gd name="connsiteY2" fmla="*/ 6342063 h 6342063"/>
              <a:gd name="connsiteX3" fmla="*/ 0 w 5967355"/>
              <a:gd name="connsiteY3" fmla="*/ 6342063 h 6342063"/>
              <a:gd name="connsiteX4" fmla="*/ 2664542 w 5967355"/>
              <a:gd name="connsiteY4" fmla="*/ 0 h 6342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7355" h="6342063">
                <a:moveTo>
                  <a:pt x="2664542" y="0"/>
                </a:moveTo>
                <a:lnTo>
                  <a:pt x="5967355" y="0"/>
                </a:lnTo>
                <a:lnTo>
                  <a:pt x="5967355" y="6342063"/>
                </a:lnTo>
                <a:lnTo>
                  <a:pt x="0" y="6342063"/>
                </a:lnTo>
                <a:lnTo>
                  <a:pt x="2664542" y="0"/>
                </a:lnTo>
                <a:close/>
              </a:path>
            </a:pathLst>
          </a:custGeom>
          <a:solidFill>
            <a:schemeClr val="bg1">
              <a:lumMod val="95000"/>
            </a:schemeClr>
          </a:solidFill>
        </p:spPr>
        <p:txBody>
          <a:bodyPr/>
          <a:lstStyle>
            <a:lvl1pPr marL="0" indent="0" algn="r">
              <a:buNone/>
              <a:defRPr kumimoji="1" lang="en-US" altLang="zh-TW" sz="2000" b="1" kern="1200" dirty="0" smtClean="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Insert Image</a:t>
            </a:r>
            <a:endParaRPr kumimoji="1" lang="zh-TW" altLang="en-US"/>
          </a:p>
        </p:txBody>
      </p:sp>
      <p:sp>
        <p:nvSpPr>
          <p:cNvPr id="7" name="文字方塊 6">
            <a:extLst>
              <a:ext uri="{FF2B5EF4-FFF2-40B4-BE49-F238E27FC236}">
                <a16:creationId xmlns:a16="http://schemas.microsoft.com/office/drawing/2014/main" id="{4A33048A-1335-C989-16B3-1E404D09723A}"/>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2633758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Image_2">
    <p:spTree>
      <p:nvGrpSpPr>
        <p:cNvPr id="1" name=""/>
        <p:cNvGrpSpPr/>
        <p:nvPr/>
      </p:nvGrpSpPr>
      <p:grpSpPr>
        <a:xfrm>
          <a:off x="0" y="0"/>
          <a:ext cx="0" cy="0"/>
          <a:chOff x="0" y="0"/>
          <a:chExt cx="0" cy="0"/>
        </a:xfrm>
      </p:grpSpPr>
      <p:sp>
        <p:nvSpPr>
          <p:cNvPr id="11" name="手繪多邊形 10">
            <a:extLst>
              <a:ext uri="{FF2B5EF4-FFF2-40B4-BE49-F238E27FC236}">
                <a16:creationId xmlns:a16="http://schemas.microsoft.com/office/drawing/2014/main" id="{491751A6-3759-AB68-3DDE-258F9A21E907}"/>
              </a:ext>
            </a:extLst>
          </p:cNvPr>
          <p:cNvSpPr/>
          <p:nvPr userDrawn="1"/>
        </p:nvSpPr>
        <p:spPr>
          <a:xfrm>
            <a:off x="0" y="-1"/>
            <a:ext cx="4763639" cy="6345238"/>
          </a:xfrm>
          <a:custGeom>
            <a:avLst/>
            <a:gdLst>
              <a:gd name="connsiteX0" fmla="*/ 1174323 w 4764259"/>
              <a:gd name="connsiteY0" fmla="*/ 0 h 6345238"/>
              <a:gd name="connsiteX1" fmla="*/ 1885523 w 4764259"/>
              <a:gd name="connsiteY1" fmla="*/ 0 h 6345238"/>
              <a:gd name="connsiteX2" fmla="*/ 4053059 w 4764259"/>
              <a:gd name="connsiteY2" fmla="*/ 0 h 6345238"/>
              <a:gd name="connsiteX3" fmla="*/ 4764259 w 4764259"/>
              <a:gd name="connsiteY3" fmla="*/ 0 h 6345238"/>
              <a:gd name="connsiteX4" fmla="*/ 2100762 w 4764259"/>
              <a:gd name="connsiteY4" fmla="*/ 6345238 h 6345238"/>
              <a:gd name="connsiteX5" fmla="*/ 0 w 4764259"/>
              <a:gd name="connsiteY5" fmla="*/ 6345238 h 6345238"/>
              <a:gd name="connsiteX6" fmla="*/ 0 w 4764259"/>
              <a:gd name="connsiteY6" fmla="*/ 1 h 6345238"/>
              <a:gd name="connsiteX7" fmla="*/ 1174323 w 4764259"/>
              <a:gd name="connsiteY7" fmla="*/ 1 h 6345238"/>
              <a:gd name="connsiteX8" fmla="*/ 1174323 w 4764259"/>
              <a:gd name="connsiteY8" fmla="*/ 0 h 634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4259" h="6345238">
                <a:moveTo>
                  <a:pt x="1174323" y="0"/>
                </a:moveTo>
                <a:lnTo>
                  <a:pt x="1885523" y="0"/>
                </a:lnTo>
                <a:lnTo>
                  <a:pt x="4053059" y="0"/>
                </a:lnTo>
                <a:lnTo>
                  <a:pt x="4764259" y="0"/>
                </a:lnTo>
                <a:lnTo>
                  <a:pt x="2100762" y="6345238"/>
                </a:lnTo>
                <a:lnTo>
                  <a:pt x="0" y="6345238"/>
                </a:lnTo>
                <a:lnTo>
                  <a:pt x="0" y="1"/>
                </a:lnTo>
                <a:lnTo>
                  <a:pt x="1174323" y="1"/>
                </a:lnTo>
                <a:lnTo>
                  <a:pt x="1174323"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sp>
        <p:nvSpPr>
          <p:cNvPr id="8" name="圖片版面配置區 2">
            <a:extLst>
              <a:ext uri="{FF2B5EF4-FFF2-40B4-BE49-F238E27FC236}">
                <a16:creationId xmlns:a16="http://schemas.microsoft.com/office/drawing/2014/main" id="{E408DC88-E9F1-B541-963A-F6D128556210}"/>
              </a:ext>
            </a:extLst>
          </p:cNvPr>
          <p:cNvSpPr>
            <a:spLocks noGrp="1"/>
          </p:cNvSpPr>
          <p:nvPr>
            <p:ph type="pic" sz="quarter" idx="10" hasCustomPrompt="1"/>
          </p:nvPr>
        </p:nvSpPr>
        <p:spPr>
          <a:xfrm>
            <a:off x="970947" y="735654"/>
            <a:ext cx="4031475" cy="5040000"/>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an image</a:t>
            </a:r>
          </a:p>
        </p:txBody>
      </p:sp>
      <p:pic>
        <p:nvPicPr>
          <p:cNvPr id="2" name="圖形 1">
            <a:extLst>
              <a:ext uri="{FF2B5EF4-FFF2-40B4-BE49-F238E27FC236}">
                <a16:creationId xmlns:a16="http://schemas.microsoft.com/office/drawing/2014/main" id="{2C28EB22-5BAC-A7E2-E6BB-77034B4DD78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sp>
        <p:nvSpPr>
          <p:cNvPr id="16"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735443" y="400475"/>
            <a:ext cx="6090397" cy="777116"/>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title styles</a:t>
            </a:r>
            <a:br>
              <a:rPr kumimoji="1" lang="en-US" altLang="zh-TW" dirty="0"/>
            </a:br>
            <a:r>
              <a:rPr kumimoji="1" lang="en-US" altLang="zh-TW" dirty="0"/>
              <a:t> </a:t>
            </a:r>
            <a:endParaRPr kumimoji="1" lang="zh-TW" altLang="en-US" dirty="0"/>
          </a:p>
        </p:txBody>
      </p:sp>
      <p:sp>
        <p:nvSpPr>
          <p:cNvPr id="17" name="文字版面配置區 24">
            <a:extLst>
              <a:ext uri="{FF2B5EF4-FFF2-40B4-BE49-F238E27FC236}">
                <a16:creationId xmlns:a16="http://schemas.microsoft.com/office/drawing/2014/main" id="{4D2FC662-2409-6C55-7139-BDECE5E0E6D6}"/>
              </a:ext>
            </a:extLst>
          </p:cNvPr>
          <p:cNvSpPr>
            <a:spLocks noGrp="1"/>
          </p:cNvSpPr>
          <p:nvPr>
            <p:ph type="body" sz="quarter" idx="22" hasCustomPrompt="1"/>
          </p:nvPr>
        </p:nvSpPr>
        <p:spPr>
          <a:xfrm>
            <a:off x="5734585" y="1177591"/>
            <a:ext cx="6091254" cy="504000"/>
          </a:xfrm>
          <a:prstGeom prst="rect">
            <a:avLst/>
          </a:prstGeom>
        </p:spPr>
        <p:txBody>
          <a:bodyPr>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subtitle styles</a:t>
            </a:r>
            <a:endParaRPr kumimoji="1" lang="zh-TW" altLang="en-US" dirty="0"/>
          </a:p>
        </p:txBody>
      </p:sp>
      <p:sp>
        <p:nvSpPr>
          <p:cNvPr id="10" name="文字版面配置區 7">
            <a:extLst>
              <a:ext uri="{FF2B5EF4-FFF2-40B4-BE49-F238E27FC236}">
                <a16:creationId xmlns:a16="http://schemas.microsoft.com/office/drawing/2014/main" id="{FF743F74-3896-CB67-E3D0-3AEA71FEA4D5}"/>
              </a:ext>
            </a:extLst>
          </p:cNvPr>
          <p:cNvSpPr>
            <a:spLocks noGrp="1"/>
          </p:cNvSpPr>
          <p:nvPr>
            <p:ph idx="1" hasCustomPrompt="1"/>
          </p:nvPr>
        </p:nvSpPr>
        <p:spPr>
          <a:xfrm>
            <a:off x="5734586" y="2073767"/>
            <a:ext cx="6091253" cy="3940206"/>
          </a:xfrm>
          <a:prstGeom prst="rect">
            <a:avLst/>
          </a:prstGeom>
        </p:spPr>
        <p:txBody>
          <a:bodyPr vert="horz" lIns="91440" tIns="45720" rIns="91440" bIns="45720" rtlCol="0">
            <a:normAutofit/>
          </a:bodyPr>
          <a:lstStyle>
            <a:lvl3pPr>
              <a:defRPr/>
            </a:lvl3pPr>
            <a:lvl4pPr>
              <a:defRPr sz="1400"/>
            </a:lvl4pPr>
            <a:lvl5pPr>
              <a:defRPr sz="1200"/>
            </a:lvl5pPr>
          </a:lstStyle>
          <a:p>
            <a:pPr marL="228577" marR="0" lvl="0" indent="-228577"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a:t>Click to edit master text styles</a:t>
            </a:r>
            <a:endParaRPr kumimoji="1" lang="zh-TW" altLang="en-US"/>
          </a:p>
          <a:p>
            <a:pPr lvl="1"/>
            <a:r>
              <a:rPr lang="en-US" altLang="zh-TW"/>
              <a:t>Second level</a:t>
            </a:r>
          </a:p>
          <a:p>
            <a:pPr lvl="2"/>
            <a:r>
              <a:rPr lang="en-US" altLang="zh-TW"/>
              <a:t>Third level</a:t>
            </a:r>
          </a:p>
          <a:p>
            <a:pPr lvl="3"/>
            <a:r>
              <a:rPr lang="en-US" altLang="zh-TW"/>
              <a:t>Fourth level</a:t>
            </a:r>
          </a:p>
        </p:txBody>
      </p:sp>
      <p:sp>
        <p:nvSpPr>
          <p:cNvPr id="6" name="文字方塊 5">
            <a:extLst>
              <a:ext uri="{FF2B5EF4-FFF2-40B4-BE49-F238E27FC236}">
                <a16:creationId xmlns:a16="http://schemas.microsoft.com/office/drawing/2014/main" id="{64C63ECF-6A20-1F5F-B646-F5E4702A7354}"/>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3445283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Two Columns">
    <p:spTree>
      <p:nvGrpSpPr>
        <p:cNvPr id="1" name=""/>
        <p:cNvGrpSpPr/>
        <p:nvPr/>
      </p:nvGrpSpPr>
      <p:grpSpPr>
        <a:xfrm>
          <a:off x="0" y="0"/>
          <a:ext cx="0" cy="0"/>
          <a:chOff x="0" y="0"/>
          <a:chExt cx="0" cy="0"/>
        </a:xfrm>
      </p:grpSpPr>
      <p:sp>
        <p:nvSpPr>
          <p:cNvPr id="22" name="手繪多邊形 21">
            <a:extLst>
              <a:ext uri="{FF2B5EF4-FFF2-40B4-BE49-F238E27FC236}">
                <a16:creationId xmlns:a16="http://schemas.microsoft.com/office/drawing/2014/main" id="{4877BD8A-8FB0-C73F-B883-2A6BC6EF84E9}"/>
              </a:ext>
            </a:extLst>
          </p:cNvPr>
          <p:cNvSpPr/>
          <p:nvPr userDrawn="1"/>
        </p:nvSpPr>
        <p:spPr>
          <a:xfrm>
            <a:off x="0" y="0"/>
            <a:ext cx="7765528" cy="6345239"/>
          </a:xfrm>
          <a:custGeom>
            <a:avLst/>
            <a:gdLst>
              <a:gd name="connsiteX0" fmla="*/ 3564601 w 7766539"/>
              <a:gd name="connsiteY0" fmla="*/ 0 h 6345239"/>
              <a:gd name="connsiteX1" fmla="*/ 4176603 w 7766539"/>
              <a:gd name="connsiteY1" fmla="*/ 0 h 6345239"/>
              <a:gd name="connsiteX2" fmla="*/ 4275801 w 7766539"/>
              <a:gd name="connsiteY2" fmla="*/ 0 h 6345239"/>
              <a:gd name="connsiteX3" fmla="*/ 4887803 w 7766539"/>
              <a:gd name="connsiteY3" fmla="*/ 0 h 6345239"/>
              <a:gd name="connsiteX4" fmla="*/ 6443337 w 7766539"/>
              <a:gd name="connsiteY4" fmla="*/ 0 h 6345239"/>
              <a:gd name="connsiteX5" fmla="*/ 7055339 w 7766539"/>
              <a:gd name="connsiteY5" fmla="*/ 0 h 6345239"/>
              <a:gd name="connsiteX6" fmla="*/ 7154537 w 7766539"/>
              <a:gd name="connsiteY6" fmla="*/ 0 h 6345239"/>
              <a:gd name="connsiteX7" fmla="*/ 7766539 w 7766539"/>
              <a:gd name="connsiteY7" fmla="*/ 0 h 6345239"/>
              <a:gd name="connsiteX8" fmla="*/ 5103042 w 7766539"/>
              <a:gd name="connsiteY8" fmla="*/ 6345238 h 6345239"/>
              <a:gd name="connsiteX9" fmla="*/ 4491040 w 7766539"/>
              <a:gd name="connsiteY9" fmla="*/ 6345238 h 6345239"/>
              <a:gd name="connsiteX10" fmla="*/ 3002280 w 7766539"/>
              <a:gd name="connsiteY10" fmla="*/ 6345238 h 6345239"/>
              <a:gd name="connsiteX11" fmla="*/ 2712765 w 7766539"/>
              <a:gd name="connsiteY11" fmla="*/ 6345238 h 6345239"/>
              <a:gd name="connsiteX12" fmla="*/ 2712764 w 7766539"/>
              <a:gd name="connsiteY12" fmla="*/ 6345239 h 6345239"/>
              <a:gd name="connsiteX13" fmla="*/ 2100762 w 7766539"/>
              <a:gd name="connsiteY13" fmla="*/ 6345239 h 6345239"/>
              <a:gd name="connsiteX14" fmla="*/ 612002 w 7766539"/>
              <a:gd name="connsiteY14" fmla="*/ 6345239 h 6345239"/>
              <a:gd name="connsiteX15" fmla="*/ 0 w 7766539"/>
              <a:gd name="connsiteY15" fmla="*/ 6345239 h 6345239"/>
              <a:gd name="connsiteX16" fmla="*/ 0 w 7766539"/>
              <a:gd name="connsiteY16" fmla="*/ 2 h 6345239"/>
              <a:gd name="connsiteX17" fmla="*/ 612002 w 7766539"/>
              <a:gd name="connsiteY17" fmla="*/ 2 h 6345239"/>
              <a:gd name="connsiteX18" fmla="*/ 1174323 w 7766539"/>
              <a:gd name="connsiteY18" fmla="*/ 2 h 6345239"/>
              <a:gd name="connsiteX19" fmla="*/ 1174323 w 7766539"/>
              <a:gd name="connsiteY19" fmla="*/ 1 h 6345239"/>
              <a:gd name="connsiteX20" fmla="*/ 1786325 w 7766539"/>
              <a:gd name="connsiteY20" fmla="*/ 1 h 6345239"/>
              <a:gd name="connsiteX21" fmla="*/ 1885523 w 7766539"/>
              <a:gd name="connsiteY21" fmla="*/ 1 h 6345239"/>
              <a:gd name="connsiteX22" fmla="*/ 2390278 w 7766539"/>
              <a:gd name="connsiteY22" fmla="*/ 1 h 6345239"/>
              <a:gd name="connsiteX23" fmla="*/ 2497525 w 7766539"/>
              <a:gd name="connsiteY23" fmla="*/ 1 h 6345239"/>
              <a:gd name="connsiteX24" fmla="*/ 3002280 w 7766539"/>
              <a:gd name="connsiteY24" fmla="*/ 1 h 6345239"/>
              <a:gd name="connsiteX25" fmla="*/ 3564601 w 7766539"/>
              <a:gd name="connsiteY25" fmla="*/ 1 h 634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766539" h="6345239">
                <a:moveTo>
                  <a:pt x="3564601" y="0"/>
                </a:moveTo>
                <a:lnTo>
                  <a:pt x="4176603" y="0"/>
                </a:lnTo>
                <a:lnTo>
                  <a:pt x="4275801" y="0"/>
                </a:lnTo>
                <a:lnTo>
                  <a:pt x="4887803" y="0"/>
                </a:lnTo>
                <a:lnTo>
                  <a:pt x="6443337" y="0"/>
                </a:lnTo>
                <a:lnTo>
                  <a:pt x="7055339" y="0"/>
                </a:lnTo>
                <a:lnTo>
                  <a:pt x="7154537" y="0"/>
                </a:lnTo>
                <a:lnTo>
                  <a:pt x="7766539" y="0"/>
                </a:lnTo>
                <a:lnTo>
                  <a:pt x="5103042" y="6345238"/>
                </a:lnTo>
                <a:lnTo>
                  <a:pt x="4491040" y="6345238"/>
                </a:lnTo>
                <a:lnTo>
                  <a:pt x="3002280" y="6345238"/>
                </a:lnTo>
                <a:lnTo>
                  <a:pt x="2712765" y="6345238"/>
                </a:lnTo>
                <a:lnTo>
                  <a:pt x="2712764" y="6345239"/>
                </a:lnTo>
                <a:lnTo>
                  <a:pt x="2100762" y="6345239"/>
                </a:lnTo>
                <a:lnTo>
                  <a:pt x="612002" y="6345239"/>
                </a:lnTo>
                <a:lnTo>
                  <a:pt x="0" y="6345239"/>
                </a:lnTo>
                <a:lnTo>
                  <a:pt x="0" y="2"/>
                </a:lnTo>
                <a:lnTo>
                  <a:pt x="612002" y="2"/>
                </a:lnTo>
                <a:lnTo>
                  <a:pt x="1174323" y="2"/>
                </a:lnTo>
                <a:lnTo>
                  <a:pt x="1174323" y="1"/>
                </a:lnTo>
                <a:lnTo>
                  <a:pt x="1786325" y="1"/>
                </a:lnTo>
                <a:lnTo>
                  <a:pt x="1885523" y="1"/>
                </a:lnTo>
                <a:lnTo>
                  <a:pt x="2390278" y="1"/>
                </a:lnTo>
                <a:lnTo>
                  <a:pt x="2497525" y="1"/>
                </a:lnTo>
                <a:lnTo>
                  <a:pt x="3002280" y="1"/>
                </a:lnTo>
                <a:lnTo>
                  <a:pt x="3564601" y="1"/>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sp>
        <p:nvSpPr>
          <p:cNvPr id="21" name="Google Shape;241;p39">
            <a:extLst>
              <a:ext uri="{FF2B5EF4-FFF2-40B4-BE49-F238E27FC236}">
                <a16:creationId xmlns:a16="http://schemas.microsoft.com/office/drawing/2014/main" id="{7CF3B729-CF74-D469-3E19-54ADA1DD81AD}"/>
              </a:ext>
            </a:extLst>
          </p:cNvPr>
          <p:cNvSpPr/>
          <p:nvPr userDrawn="1"/>
        </p:nvSpPr>
        <p:spPr>
          <a:xfrm>
            <a:off x="4773287" y="1662107"/>
            <a:ext cx="3311569" cy="4320000"/>
          </a:xfrm>
          <a:prstGeom prst="rect">
            <a:avLst/>
          </a:prstGeom>
          <a:solidFill>
            <a:srgbClr val="FFFFFF"/>
          </a:solidFill>
          <a:ln>
            <a:noFill/>
          </a:ln>
        </p:spPr>
        <p:txBody>
          <a:bodyPr spcFirstLastPara="1" wrap="square" lIns="91421" tIns="45694" rIns="91421" bIns="45694" anchor="ctr" anchorCtr="0">
            <a:noAutofit/>
          </a:bodyPr>
          <a:lstStyle/>
          <a:p>
            <a:pPr algn="ctr"/>
            <a:endParaRPr sz="1733">
              <a:solidFill>
                <a:schemeClr val="lt1"/>
              </a:solidFill>
              <a:latin typeface="Calibri"/>
              <a:ea typeface="Calibri"/>
              <a:cs typeface="Calibri"/>
              <a:sym typeface="Calibri"/>
            </a:endParaRPr>
          </a:p>
        </p:txBody>
      </p:sp>
      <p:sp>
        <p:nvSpPr>
          <p:cNvPr id="9" name="圖片版面配置區 2">
            <a:extLst>
              <a:ext uri="{FF2B5EF4-FFF2-40B4-BE49-F238E27FC236}">
                <a16:creationId xmlns:a16="http://schemas.microsoft.com/office/drawing/2014/main" id="{09B89AA8-7DBA-494F-804A-A9839E84394F}"/>
              </a:ext>
            </a:extLst>
          </p:cNvPr>
          <p:cNvSpPr>
            <a:spLocks noGrp="1"/>
          </p:cNvSpPr>
          <p:nvPr>
            <p:ph type="pic" sz="quarter" idx="13" hasCustomPrompt="1"/>
          </p:nvPr>
        </p:nvSpPr>
        <p:spPr>
          <a:xfrm>
            <a:off x="4773287" y="1662107"/>
            <a:ext cx="3311569" cy="2148520"/>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sp>
        <p:nvSpPr>
          <p:cNvPr id="13" name="圖片版面配置區 2">
            <a:extLst>
              <a:ext uri="{FF2B5EF4-FFF2-40B4-BE49-F238E27FC236}">
                <a16:creationId xmlns:a16="http://schemas.microsoft.com/office/drawing/2014/main" id="{8E8DAAEC-8B88-D9B6-D449-F8BECCEC60A8}"/>
              </a:ext>
            </a:extLst>
          </p:cNvPr>
          <p:cNvSpPr>
            <a:spLocks noGrp="1"/>
          </p:cNvSpPr>
          <p:nvPr>
            <p:ph type="pic" sz="quarter" idx="14" hasCustomPrompt="1"/>
          </p:nvPr>
        </p:nvSpPr>
        <p:spPr>
          <a:xfrm>
            <a:off x="8364560" y="1673587"/>
            <a:ext cx="3311569" cy="2148520"/>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sp>
        <p:nvSpPr>
          <p:cNvPr id="15" name="文字版面配置區 4">
            <a:extLst>
              <a:ext uri="{FF2B5EF4-FFF2-40B4-BE49-F238E27FC236}">
                <a16:creationId xmlns:a16="http://schemas.microsoft.com/office/drawing/2014/main" id="{502F3590-189C-8046-C238-8CAACBE7B49A}"/>
              </a:ext>
            </a:extLst>
          </p:cNvPr>
          <p:cNvSpPr>
            <a:spLocks noGrp="1"/>
          </p:cNvSpPr>
          <p:nvPr>
            <p:ph type="body" sz="quarter" idx="17" hasCustomPrompt="1"/>
          </p:nvPr>
        </p:nvSpPr>
        <p:spPr>
          <a:xfrm>
            <a:off x="4773288" y="3989373"/>
            <a:ext cx="3311568" cy="825263"/>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lang="zh-TW" altLang="en-US" sz="2000" b="1" i="0" u="none" strike="noStrike" cap="none" dirty="0">
                <a:solidFill>
                  <a:srgbClr val="008880"/>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a:pPr>
            <a:r>
              <a:rPr kumimoji="1" lang="en-US" altLang="zh-TW" dirty="0"/>
              <a:t>Click to edit text styles</a:t>
            </a:r>
            <a:endParaRPr kumimoji="1" lang="zh-TW" altLang="en-US" dirty="0"/>
          </a:p>
        </p:txBody>
      </p:sp>
      <p:sp>
        <p:nvSpPr>
          <p:cNvPr id="16" name="文字版面配置區 4">
            <a:extLst>
              <a:ext uri="{FF2B5EF4-FFF2-40B4-BE49-F238E27FC236}">
                <a16:creationId xmlns:a16="http://schemas.microsoft.com/office/drawing/2014/main" id="{7CC66AFE-974A-FBD9-0F9D-2FCD7081790C}"/>
              </a:ext>
            </a:extLst>
          </p:cNvPr>
          <p:cNvSpPr>
            <a:spLocks noGrp="1"/>
          </p:cNvSpPr>
          <p:nvPr>
            <p:ph type="body" sz="quarter" idx="18" hasCustomPrompt="1"/>
          </p:nvPr>
        </p:nvSpPr>
        <p:spPr>
          <a:xfrm>
            <a:off x="4773288" y="4903399"/>
            <a:ext cx="3311568" cy="1078708"/>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lang="zh-TW" altLang="en-US" sz="1800" b="0"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a:pPr>
            <a:r>
              <a:rPr kumimoji="1" lang="en-US" altLang="zh-TW" dirty="0"/>
              <a:t>Click to edit text styles</a:t>
            </a:r>
            <a:endParaRPr kumimoji="1" lang="zh-TW" altLang="en-US" dirty="0"/>
          </a:p>
        </p:txBody>
      </p:sp>
      <p:sp>
        <p:nvSpPr>
          <p:cNvPr id="18" name="文字版面配置區 4">
            <a:extLst>
              <a:ext uri="{FF2B5EF4-FFF2-40B4-BE49-F238E27FC236}">
                <a16:creationId xmlns:a16="http://schemas.microsoft.com/office/drawing/2014/main" id="{16845976-8F6C-251A-04D8-D554B6EB8B0D}"/>
              </a:ext>
            </a:extLst>
          </p:cNvPr>
          <p:cNvSpPr>
            <a:spLocks noGrp="1"/>
          </p:cNvSpPr>
          <p:nvPr>
            <p:ph type="body" sz="quarter" idx="19" hasCustomPrompt="1"/>
          </p:nvPr>
        </p:nvSpPr>
        <p:spPr>
          <a:xfrm>
            <a:off x="8364560" y="3989373"/>
            <a:ext cx="3311570" cy="825263"/>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lang="zh-TW" altLang="en-US" sz="2000" b="1" i="0" u="none" strike="noStrike" cap="none" dirty="0">
                <a:solidFill>
                  <a:srgbClr val="008880"/>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a:pPr>
            <a:r>
              <a:rPr kumimoji="1" lang="en-US" altLang="zh-TW" dirty="0"/>
              <a:t>Click to edit text styles</a:t>
            </a:r>
            <a:endParaRPr kumimoji="1" lang="zh-TW" altLang="en-US" dirty="0"/>
          </a:p>
          <a:p>
            <a:pPr lvl="0"/>
            <a:endParaRPr kumimoji="1" lang="zh-TW" altLang="en-US" dirty="0"/>
          </a:p>
        </p:txBody>
      </p:sp>
      <p:sp>
        <p:nvSpPr>
          <p:cNvPr id="19" name="文字版面配置區 4">
            <a:extLst>
              <a:ext uri="{FF2B5EF4-FFF2-40B4-BE49-F238E27FC236}">
                <a16:creationId xmlns:a16="http://schemas.microsoft.com/office/drawing/2014/main" id="{DFD8D702-5496-8EB9-6491-6FEC4C18FBB0}"/>
              </a:ext>
            </a:extLst>
          </p:cNvPr>
          <p:cNvSpPr>
            <a:spLocks noGrp="1"/>
          </p:cNvSpPr>
          <p:nvPr>
            <p:ph type="body" sz="quarter" idx="20" hasCustomPrompt="1"/>
          </p:nvPr>
        </p:nvSpPr>
        <p:spPr>
          <a:xfrm>
            <a:off x="8364560" y="4903399"/>
            <a:ext cx="3311567" cy="1078708"/>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Tx/>
              <a:buSzTx/>
              <a:buFont typeface="Arial" panose="020B0604020202020204" pitchFamily="34" charset="0"/>
              <a:buNone/>
              <a:tabLst/>
              <a:defRPr lang="zh-TW" altLang="en-US" sz="1800" b="0" i="0" u="none" strike="noStrike" kern="1200" cap="none">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zh-TW" dirty="0"/>
              <a:t>Click to edit text styles</a:t>
            </a:r>
            <a:endParaRPr kumimoji="1" lang="zh-TW" altLang="en-US" dirty="0"/>
          </a:p>
        </p:txBody>
      </p:sp>
      <p:sp>
        <p:nvSpPr>
          <p:cNvPr id="14" name="文字版面配置區 4">
            <a:extLst>
              <a:ext uri="{FF2B5EF4-FFF2-40B4-BE49-F238E27FC236}">
                <a16:creationId xmlns:a16="http://schemas.microsoft.com/office/drawing/2014/main" id="{C5FDA382-DEFA-3801-6D04-E5D73365BD76}"/>
              </a:ext>
            </a:extLst>
          </p:cNvPr>
          <p:cNvSpPr>
            <a:spLocks noGrp="1"/>
          </p:cNvSpPr>
          <p:nvPr>
            <p:ph type="body" sz="quarter" idx="12" hasCustomPrompt="1"/>
          </p:nvPr>
        </p:nvSpPr>
        <p:spPr>
          <a:xfrm>
            <a:off x="468379" y="2123451"/>
            <a:ext cx="3985580" cy="3858656"/>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Tx/>
              <a:buSzTx/>
              <a:buFont typeface="Arial" panose="020B0604020202020204" pitchFamily="34" charset="0"/>
              <a:buNone/>
              <a:tabLst/>
              <a:defRPr lang="zh-TW" altLang="en-US" sz="2200" b="0" i="0" u="none" strike="noStrike" cap="none">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zh-TW" dirty="0"/>
              <a:t>Click to edit text styles</a:t>
            </a:r>
            <a:endParaRPr kumimoji="1" lang="zh-TW" altLang="en-US" dirty="0"/>
          </a:p>
        </p:txBody>
      </p:sp>
      <p:pic>
        <p:nvPicPr>
          <p:cNvPr id="2" name="圖形 1">
            <a:extLst>
              <a:ext uri="{FF2B5EF4-FFF2-40B4-BE49-F238E27FC236}">
                <a16:creationId xmlns:a16="http://schemas.microsoft.com/office/drawing/2014/main" id="{4A830597-F98B-62A8-7ABB-B4B032B4147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sp>
        <p:nvSpPr>
          <p:cNvPr id="25" name="文字版面配置區 24">
            <a:extLst>
              <a:ext uri="{FF2B5EF4-FFF2-40B4-BE49-F238E27FC236}">
                <a16:creationId xmlns:a16="http://schemas.microsoft.com/office/drawing/2014/main" id="{38122468-0F77-369C-4F7D-7C9D09891BE1}"/>
              </a:ext>
            </a:extLst>
          </p:cNvPr>
          <p:cNvSpPr>
            <a:spLocks noGrp="1"/>
          </p:cNvSpPr>
          <p:nvPr>
            <p:ph type="body" sz="quarter" idx="22" hasCustomPrompt="1"/>
          </p:nvPr>
        </p:nvSpPr>
        <p:spPr>
          <a:xfrm>
            <a:off x="458652" y="1228969"/>
            <a:ext cx="5731133" cy="504000"/>
          </a:xfrm>
          <a:prstGeom prst="rect">
            <a:avLst/>
          </a:prstGeom>
        </p:spPr>
        <p:txBody>
          <a:bodyPr>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kumimoji="1" lang="en-US" altLang="zh-TW" dirty="0"/>
              <a:t>Click to edit master subtitle styles</a:t>
            </a:r>
            <a:endParaRPr kumimoji="1" lang="zh-TW" altLang="en-US" dirty="0"/>
          </a:p>
        </p:txBody>
      </p:sp>
      <p:sp>
        <p:nvSpPr>
          <p:cNvPr id="26" name="標題 1">
            <a:extLst>
              <a:ext uri="{FF2B5EF4-FFF2-40B4-BE49-F238E27FC236}">
                <a16:creationId xmlns:a16="http://schemas.microsoft.com/office/drawing/2014/main" id="{E3E4CD94-5DAF-D468-A744-58D77C9E65DB}"/>
              </a:ext>
            </a:extLst>
          </p:cNvPr>
          <p:cNvSpPr>
            <a:spLocks noGrp="1"/>
          </p:cNvSpPr>
          <p:nvPr>
            <p:ph type="title" hasCustomPrompt="1"/>
          </p:nvPr>
        </p:nvSpPr>
        <p:spPr>
          <a:xfrm>
            <a:off x="443695" y="431113"/>
            <a:ext cx="7248800" cy="777116"/>
          </a:xfrm>
          <a:prstGeom prst="rect">
            <a:avLst/>
          </a:prstGeom>
        </p:spPr>
        <p:txBody>
          <a:bodyPr anchor="t"/>
          <a:lstStyle>
            <a:lvl1pPr marR="0" algn="l" rtl="0">
              <a:lnSpc>
                <a:spcPct val="100000"/>
              </a:lnSpc>
              <a:spcBef>
                <a:spcPts val="0"/>
              </a:spcBef>
              <a:spcAft>
                <a:spcPts val="0"/>
              </a:spcAft>
              <a:buClr>
                <a:srgbClr val="000000"/>
              </a:buClr>
              <a:buFont typeface="Arial"/>
              <a:defRPr lang="zh-TW" altLang="en-US" sz="3600" b="1" i="0" u="none" strike="noStrike"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kumimoji="1" lang="en-US" altLang="zh-TW"/>
              <a:t>Click to edit master title styles </a:t>
            </a:r>
            <a:endParaRPr kumimoji="1" lang="zh-TW" altLang="en-US"/>
          </a:p>
        </p:txBody>
      </p:sp>
      <p:sp>
        <p:nvSpPr>
          <p:cNvPr id="6" name="文字方塊 5">
            <a:extLst>
              <a:ext uri="{FF2B5EF4-FFF2-40B4-BE49-F238E27FC236}">
                <a16:creationId xmlns:a16="http://schemas.microsoft.com/office/drawing/2014/main" id="{A1BA02F1-CA79-B870-61E2-6F82BEA736F7}"/>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2810616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Three Columns">
    <p:spTree>
      <p:nvGrpSpPr>
        <p:cNvPr id="1" name=""/>
        <p:cNvGrpSpPr/>
        <p:nvPr/>
      </p:nvGrpSpPr>
      <p:grpSpPr>
        <a:xfrm>
          <a:off x="0" y="0"/>
          <a:ext cx="0" cy="0"/>
          <a:chOff x="0" y="0"/>
          <a:chExt cx="0" cy="0"/>
        </a:xfrm>
      </p:grpSpPr>
      <p:sp>
        <p:nvSpPr>
          <p:cNvPr id="14" name="手繪多邊形 13">
            <a:extLst>
              <a:ext uri="{FF2B5EF4-FFF2-40B4-BE49-F238E27FC236}">
                <a16:creationId xmlns:a16="http://schemas.microsoft.com/office/drawing/2014/main" id="{A3505392-EE2A-804E-B4FF-35CF456D5550}"/>
              </a:ext>
            </a:extLst>
          </p:cNvPr>
          <p:cNvSpPr/>
          <p:nvPr userDrawn="1"/>
        </p:nvSpPr>
        <p:spPr>
          <a:xfrm>
            <a:off x="5512997" y="1637"/>
            <a:ext cx="6679003" cy="6858001"/>
          </a:xfrm>
          <a:custGeom>
            <a:avLst/>
            <a:gdLst>
              <a:gd name="connsiteX0" fmla="*/ 2013723 w 5009252"/>
              <a:gd name="connsiteY0" fmla="*/ 0 h 5143501"/>
              <a:gd name="connsiteX1" fmla="*/ 5009252 w 5009252"/>
              <a:gd name="connsiteY1" fmla="*/ 0 h 5143501"/>
              <a:gd name="connsiteX2" fmla="*/ 5009252 w 5009252"/>
              <a:gd name="connsiteY2" fmla="*/ 5143500 h 5143501"/>
              <a:gd name="connsiteX3" fmla="*/ 2013723 w 5009252"/>
              <a:gd name="connsiteY3" fmla="*/ 5143500 h 5143501"/>
              <a:gd name="connsiteX4" fmla="*/ 2013723 w 5009252"/>
              <a:gd name="connsiteY4" fmla="*/ 5143501 h 5143501"/>
              <a:gd name="connsiteX5" fmla="*/ 0 w 5009252"/>
              <a:gd name="connsiteY5" fmla="*/ 514350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9252" h="5143501">
                <a:moveTo>
                  <a:pt x="2013723" y="0"/>
                </a:moveTo>
                <a:lnTo>
                  <a:pt x="5009252" y="0"/>
                </a:lnTo>
                <a:lnTo>
                  <a:pt x="5009252" y="5143500"/>
                </a:lnTo>
                <a:lnTo>
                  <a:pt x="2013723" y="5143500"/>
                </a:lnTo>
                <a:lnTo>
                  <a:pt x="2013723" y="5143501"/>
                </a:lnTo>
                <a:lnTo>
                  <a:pt x="0" y="5143501"/>
                </a:lnTo>
                <a:close/>
              </a:path>
            </a:pathLst>
          </a:custGeom>
          <a:solidFill>
            <a:srgbClr val="F2F7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2489"/>
          </a:p>
        </p:txBody>
      </p:sp>
      <p:sp>
        <p:nvSpPr>
          <p:cNvPr id="32" name="文字版面配置區 4">
            <a:extLst>
              <a:ext uri="{FF2B5EF4-FFF2-40B4-BE49-F238E27FC236}">
                <a16:creationId xmlns:a16="http://schemas.microsoft.com/office/drawing/2014/main" id="{304A77A0-8C37-A787-933E-6A0700EFBED5}"/>
              </a:ext>
            </a:extLst>
          </p:cNvPr>
          <p:cNvSpPr>
            <a:spLocks noGrp="1"/>
          </p:cNvSpPr>
          <p:nvPr>
            <p:ph type="body" sz="quarter" idx="16" hasCustomPrompt="1"/>
          </p:nvPr>
        </p:nvSpPr>
        <p:spPr>
          <a:xfrm>
            <a:off x="515853" y="4383075"/>
            <a:ext cx="3311586" cy="800578"/>
          </a:xfrm>
          <a:prstGeom prst="rect">
            <a:avLst/>
          </a:prstGeom>
        </p:spPr>
        <p:txBody>
          <a:bodyPr anchor="t">
            <a:normAutofit/>
          </a:bodyPr>
          <a:lstStyle>
            <a:lvl1pPr marL="0" indent="0" algn="l">
              <a:lnSpc>
                <a:spcPct val="110000"/>
              </a:lnSpc>
              <a:spcBef>
                <a:spcPts val="0"/>
              </a:spcBef>
              <a:buNone/>
              <a:defRPr lang="zh-TW" altLang="en-US" sz="2000" b="1" i="0" u="none" strike="noStrike" cap="none" baseline="0" dirty="0">
                <a:solidFill>
                  <a:srgbClr val="008880"/>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edit text styles</a:t>
            </a:r>
            <a:endParaRPr kumimoji="1" lang="zh-TW" altLang="en-US" dirty="0"/>
          </a:p>
        </p:txBody>
      </p:sp>
      <p:sp>
        <p:nvSpPr>
          <p:cNvPr id="31" name="文字版面配置區 4">
            <a:extLst>
              <a:ext uri="{FF2B5EF4-FFF2-40B4-BE49-F238E27FC236}">
                <a16:creationId xmlns:a16="http://schemas.microsoft.com/office/drawing/2014/main" id="{4FC3D670-28AD-2E34-6B21-FFDC020C72E3}"/>
              </a:ext>
            </a:extLst>
          </p:cNvPr>
          <p:cNvSpPr>
            <a:spLocks noGrp="1"/>
          </p:cNvSpPr>
          <p:nvPr>
            <p:ph type="body" sz="quarter" idx="12" hasCustomPrompt="1"/>
          </p:nvPr>
        </p:nvSpPr>
        <p:spPr>
          <a:xfrm>
            <a:off x="515852" y="5200064"/>
            <a:ext cx="3311586" cy="1079355"/>
          </a:xfrm>
          <a:prstGeom prst="rect">
            <a:avLst/>
          </a:prstGeom>
        </p:spPr>
        <p:txBody>
          <a:bodyPr anchor="t">
            <a:normAutofit/>
          </a:bodyPr>
          <a:lstStyle>
            <a:lvl1pPr marL="0" indent="0" algn="l">
              <a:lnSpc>
                <a:spcPct val="110000"/>
              </a:lnSpc>
              <a:spcBef>
                <a:spcPts val="0"/>
              </a:spcBef>
              <a:buNone/>
              <a:defRPr lang="zh-TW" altLang="en-US" sz="1800" b="0"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edit text styles</a:t>
            </a:r>
            <a:endParaRPr kumimoji="1" lang="zh-TW" altLang="en-US" dirty="0"/>
          </a:p>
        </p:txBody>
      </p:sp>
      <p:sp>
        <p:nvSpPr>
          <p:cNvPr id="15" name="圖片版面配置區 2">
            <a:extLst>
              <a:ext uri="{FF2B5EF4-FFF2-40B4-BE49-F238E27FC236}">
                <a16:creationId xmlns:a16="http://schemas.microsoft.com/office/drawing/2014/main" id="{12B370E3-4F1B-E740-90EB-CB381BAF4C8F}"/>
              </a:ext>
            </a:extLst>
          </p:cNvPr>
          <p:cNvSpPr>
            <a:spLocks noGrp="1"/>
          </p:cNvSpPr>
          <p:nvPr>
            <p:ph type="pic" sz="quarter" idx="13" hasCustomPrompt="1"/>
          </p:nvPr>
        </p:nvSpPr>
        <p:spPr>
          <a:xfrm>
            <a:off x="515870" y="2102761"/>
            <a:ext cx="3311569" cy="2160000"/>
          </a:xfrm>
          <a:prstGeom prst="rect">
            <a:avLst/>
          </a:prstGeom>
          <a:solidFill>
            <a:schemeClr val="bg1">
              <a:lumMod val="95000"/>
            </a:schemeClr>
          </a:solidFill>
        </p:spPr>
        <p:txBody>
          <a:bodyPr anchor="t"/>
          <a:lstStyle>
            <a:lvl1pPr marL="126984" indent="0">
              <a:buNone/>
              <a:defRPr kumimoji="1" lang="en-US" altLang="zh-TW" sz="1800" dirty="0">
                <a:solidFill>
                  <a:schemeClr val="bg1">
                    <a:lumMod val="65000"/>
                  </a:schemeClr>
                </a:solidFill>
                <a:latin typeface="Arial" panose="020B0604020202020204" pitchFamily="34" charset="0"/>
                <a:cs typeface="Arial" panose="020B0604020202020204" pitchFamily="34" charset="0"/>
              </a:defRPr>
            </a:lvl1pPr>
          </a:lstStyle>
          <a:p>
            <a:r>
              <a:rPr kumimoji="1" lang="en-US" altLang="zh-TW"/>
              <a:t>Click icon to insert image</a:t>
            </a:r>
          </a:p>
        </p:txBody>
      </p:sp>
      <p:sp>
        <p:nvSpPr>
          <p:cNvPr id="16" name="圖片版面配置區 2">
            <a:extLst>
              <a:ext uri="{FF2B5EF4-FFF2-40B4-BE49-F238E27FC236}">
                <a16:creationId xmlns:a16="http://schemas.microsoft.com/office/drawing/2014/main" id="{0F3F3CBB-B1A6-3342-9522-DB399BA98506}"/>
              </a:ext>
            </a:extLst>
          </p:cNvPr>
          <p:cNvSpPr>
            <a:spLocks noGrp="1"/>
          </p:cNvSpPr>
          <p:nvPr>
            <p:ph type="pic" sz="quarter" idx="14" hasCustomPrompt="1"/>
          </p:nvPr>
        </p:nvSpPr>
        <p:spPr>
          <a:xfrm>
            <a:off x="4440215" y="2102761"/>
            <a:ext cx="3311569" cy="2160000"/>
          </a:xfrm>
          <a:prstGeom prst="rect">
            <a:avLst/>
          </a:prstGeom>
          <a:solidFill>
            <a:schemeClr val="bg1">
              <a:lumMod val="95000"/>
            </a:schemeClr>
          </a:solidFill>
        </p:spPr>
        <p:txBody>
          <a:bodyPr anchor="t"/>
          <a:lstStyle>
            <a:lvl1pPr marL="126984" indent="0">
              <a:buNone/>
              <a:defRPr kumimoji="1" lang="en-US" altLang="zh-TW" sz="1800" dirty="0">
                <a:solidFill>
                  <a:schemeClr val="bg1">
                    <a:lumMod val="65000"/>
                  </a:schemeClr>
                </a:solidFill>
                <a:latin typeface="Arial" panose="020B0604020202020204" pitchFamily="34" charset="0"/>
                <a:cs typeface="Arial" panose="020B0604020202020204" pitchFamily="34" charset="0"/>
              </a:defRPr>
            </a:lvl1pPr>
          </a:lstStyle>
          <a:p>
            <a:r>
              <a:rPr kumimoji="1" lang="en-US" altLang="zh-TW"/>
              <a:t>Click icon to insert image</a:t>
            </a:r>
          </a:p>
        </p:txBody>
      </p:sp>
      <p:sp>
        <p:nvSpPr>
          <p:cNvPr id="17" name="圖片版面配置區 2">
            <a:extLst>
              <a:ext uri="{FF2B5EF4-FFF2-40B4-BE49-F238E27FC236}">
                <a16:creationId xmlns:a16="http://schemas.microsoft.com/office/drawing/2014/main" id="{E99AC63A-E3E9-5444-8B12-F6479F97CA01}"/>
              </a:ext>
            </a:extLst>
          </p:cNvPr>
          <p:cNvSpPr>
            <a:spLocks noGrp="1"/>
          </p:cNvSpPr>
          <p:nvPr>
            <p:ph type="pic" sz="quarter" idx="15" hasCustomPrompt="1"/>
          </p:nvPr>
        </p:nvSpPr>
        <p:spPr>
          <a:xfrm>
            <a:off x="8364560" y="2102761"/>
            <a:ext cx="3311569" cy="2160000"/>
          </a:xfrm>
          <a:prstGeom prst="rect">
            <a:avLst/>
          </a:prstGeom>
          <a:solidFill>
            <a:schemeClr val="bg1">
              <a:lumMod val="95000"/>
            </a:schemeClr>
          </a:solidFill>
        </p:spPr>
        <p:txBody>
          <a:bodyPr anchor="t"/>
          <a:lstStyle>
            <a:lvl1pPr marL="126984" indent="0">
              <a:buNone/>
              <a:defRPr kumimoji="1" lang="en-US" altLang="zh-TW" sz="1800" dirty="0">
                <a:solidFill>
                  <a:schemeClr val="bg1">
                    <a:lumMod val="65000"/>
                  </a:schemeClr>
                </a:solidFill>
                <a:latin typeface="Arial" panose="020B0604020202020204" pitchFamily="34" charset="0"/>
                <a:cs typeface="Arial" panose="020B0604020202020204" pitchFamily="34" charset="0"/>
              </a:defRPr>
            </a:lvl1pPr>
          </a:lstStyle>
          <a:p>
            <a:r>
              <a:rPr kumimoji="1" lang="en-US" altLang="zh-TW"/>
              <a:t>Click icon to insert image</a:t>
            </a:r>
          </a:p>
        </p:txBody>
      </p:sp>
      <p:sp>
        <p:nvSpPr>
          <p:cNvPr id="33" name="文字版面配置區 4">
            <a:extLst>
              <a:ext uri="{FF2B5EF4-FFF2-40B4-BE49-F238E27FC236}">
                <a16:creationId xmlns:a16="http://schemas.microsoft.com/office/drawing/2014/main" id="{7BB28713-1FDF-1FF9-2677-43D0DA990CD5}"/>
              </a:ext>
            </a:extLst>
          </p:cNvPr>
          <p:cNvSpPr>
            <a:spLocks noGrp="1"/>
          </p:cNvSpPr>
          <p:nvPr>
            <p:ph type="body" sz="quarter" idx="17" hasCustomPrompt="1"/>
          </p:nvPr>
        </p:nvSpPr>
        <p:spPr>
          <a:xfrm>
            <a:off x="4440215" y="4383076"/>
            <a:ext cx="3311569" cy="800577"/>
          </a:xfrm>
          <a:prstGeom prst="rect">
            <a:avLst/>
          </a:prstGeom>
        </p:spPr>
        <p:txBody>
          <a:bodyPr anchor="t">
            <a:normAutofit/>
          </a:bodyPr>
          <a:lstStyle>
            <a:lvl1pPr marL="0" indent="0" algn="l">
              <a:lnSpc>
                <a:spcPct val="110000"/>
              </a:lnSpc>
              <a:spcBef>
                <a:spcPts val="0"/>
              </a:spcBef>
              <a:buNone/>
              <a:defRPr lang="zh-TW" altLang="en-US" sz="2000" b="1" i="0" u="none" strike="noStrike" cap="none" dirty="0">
                <a:solidFill>
                  <a:srgbClr val="008880"/>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edit text styles</a:t>
            </a:r>
            <a:endParaRPr kumimoji="1" lang="zh-TW" altLang="en-US"/>
          </a:p>
        </p:txBody>
      </p:sp>
      <p:sp>
        <p:nvSpPr>
          <p:cNvPr id="34" name="文字版面配置區 4">
            <a:extLst>
              <a:ext uri="{FF2B5EF4-FFF2-40B4-BE49-F238E27FC236}">
                <a16:creationId xmlns:a16="http://schemas.microsoft.com/office/drawing/2014/main" id="{947C703F-8310-1FFE-7D46-38EAD3BDFE12}"/>
              </a:ext>
            </a:extLst>
          </p:cNvPr>
          <p:cNvSpPr>
            <a:spLocks noGrp="1"/>
          </p:cNvSpPr>
          <p:nvPr>
            <p:ph type="body" sz="quarter" idx="18" hasCustomPrompt="1"/>
          </p:nvPr>
        </p:nvSpPr>
        <p:spPr>
          <a:xfrm>
            <a:off x="4440213" y="5183653"/>
            <a:ext cx="3310715" cy="1095765"/>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lang="zh-TW" altLang="en-US" sz="1800" b="0"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a:pPr>
            <a:r>
              <a:rPr kumimoji="1" lang="en-US" altLang="zh-TW"/>
              <a:t>Click to edit text styles</a:t>
            </a:r>
            <a:endParaRPr kumimoji="1" lang="zh-TW" altLang="en-US"/>
          </a:p>
          <a:p>
            <a:pPr lvl="0"/>
            <a:endParaRPr kumimoji="1" lang="zh-TW" altLang="en-US"/>
          </a:p>
        </p:txBody>
      </p:sp>
      <p:sp>
        <p:nvSpPr>
          <p:cNvPr id="35" name="文字版面配置區 4">
            <a:extLst>
              <a:ext uri="{FF2B5EF4-FFF2-40B4-BE49-F238E27FC236}">
                <a16:creationId xmlns:a16="http://schemas.microsoft.com/office/drawing/2014/main" id="{9AF02251-250A-00F2-96C9-F3EF9569A545}"/>
              </a:ext>
            </a:extLst>
          </p:cNvPr>
          <p:cNvSpPr>
            <a:spLocks noGrp="1"/>
          </p:cNvSpPr>
          <p:nvPr>
            <p:ph type="body" sz="quarter" idx="19" hasCustomPrompt="1"/>
          </p:nvPr>
        </p:nvSpPr>
        <p:spPr>
          <a:xfrm>
            <a:off x="8364559" y="4383076"/>
            <a:ext cx="3310715" cy="711815"/>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lang="zh-TW" altLang="en-US" sz="2000" b="1" i="0" u="none" strike="noStrike" cap="none" dirty="0">
                <a:solidFill>
                  <a:srgbClr val="008880"/>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a:pPr>
            <a:r>
              <a:rPr kumimoji="1" lang="en-US" altLang="zh-TW"/>
              <a:t>Click to edit text styles</a:t>
            </a:r>
            <a:endParaRPr kumimoji="1" lang="zh-TW" altLang="en-US"/>
          </a:p>
          <a:p>
            <a:pPr lvl="0"/>
            <a:endParaRPr kumimoji="1" lang="zh-TW" altLang="en-US"/>
          </a:p>
        </p:txBody>
      </p:sp>
      <p:sp>
        <p:nvSpPr>
          <p:cNvPr id="36" name="文字版面配置區 4">
            <a:extLst>
              <a:ext uri="{FF2B5EF4-FFF2-40B4-BE49-F238E27FC236}">
                <a16:creationId xmlns:a16="http://schemas.microsoft.com/office/drawing/2014/main" id="{26536400-B4FF-8174-1AAF-579A27522412}"/>
              </a:ext>
            </a:extLst>
          </p:cNvPr>
          <p:cNvSpPr>
            <a:spLocks noGrp="1"/>
          </p:cNvSpPr>
          <p:nvPr>
            <p:ph type="body" sz="quarter" idx="20" hasCustomPrompt="1"/>
          </p:nvPr>
        </p:nvSpPr>
        <p:spPr>
          <a:xfrm>
            <a:off x="8364559" y="5099866"/>
            <a:ext cx="3310715" cy="1166227"/>
          </a:xfrm>
          <a:prstGeom prst="rect">
            <a:avLst/>
          </a:prstGeom>
        </p:spPr>
        <p:txBody>
          <a:bodyPr anchor="t">
            <a:normAutofit/>
          </a:bodyPr>
          <a:lstStyle>
            <a:lvl1pPr marL="0" marR="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lang="zh-TW" altLang="en-US" sz="1800" b="0"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10000"/>
              </a:lnSpc>
              <a:spcBef>
                <a:spcPts val="0"/>
              </a:spcBef>
              <a:spcAft>
                <a:spcPts val="0"/>
              </a:spcAft>
              <a:buClr>
                <a:schemeClr val="bg2">
                  <a:lumMod val="25000"/>
                </a:schemeClr>
              </a:buClr>
              <a:buSzTx/>
              <a:buFont typeface="Arial" panose="020B0604020202020204" pitchFamily="34" charset="0"/>
              <a:buNone/>
              <a:tabLst/>
              <a:defRPr/>
            </a:pPr>
            <a:r>
              <a:rPr kumimoji="1" lang="en-US" altLang="zh-TW"/>
              <a:t>Click to edit text styles</a:t>
            </a:r>
            <a:endParaRPr kumimoji="1" lang="zh-TW" altLang="en-US"/>
          </a:p>
          <a:p>
            <a:pPr lvl="0"/>
            <a:endParaRPr kumimoji="1" lang="zh-TW" altLang="en-US"/>
          </a:p>
        </p:txBody>
      </p:sp>
      <p:pic>
        <p:nvPicPr>
          <p:cNvPr id="2" name="圖形 1">
            <a:extLst>
              <a:ext uri="{FF2B5EF4-FFF2-40B4-BE49-F238E27FC236}">
                <a16:creationId xmlns:a16="http://schemas.microsoft.com/office/drawing/2014/main" id="{2AA4D69E-9FA0-9157-893B-EE7C69C8607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sp>
        <p:nvSpPr>
          <p:cNvPr id="22"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10" y="417523"/>
            <a:ext cx="11158565" cy="777116"/>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styles</a:t>
            </a:r>
            <a:br>
              <a:rPr kumimoji="1" lang="en-US" altLang="zh-TW" dirty="0"/>
            </a:br>
            <a:r>
              <a:rPr kumimoji="1" lang="en-US" altLang="zh-TW" dirty="0"/>
              <a:t> </a:t>
            </a:r>
            <a:endParaRPr kumimoji="1" lang="zh-TW" altLang="en-US" dirty="0"/>
          </a:p>
        </p:txBody>
      </p:sp>
      <p:sp>
        <p:nvSpPr>
          <p:cNvPr id="4" name="文字版面配置區 24">
            <a:extLst>
              <a:ext uri="{FF2B5EF4-FFF2-40B4-BE49-F238E27FC236}">
                <a16:creationId xmlns:a16="http://schemas.microsoft.com/office/drawing/2014/main" id="{23448BA2-D59E-CE7B-BC1A-36B2EABEEE9E}"/>
              </a:ext>
            </a:extLst>
          </p:cNvPr>
          <p:cNvSpPr>
            <a:spLocks noGrp="1"/>
          </p:cNvSpPr>
          <p:nvPr>
            <p:ph type="body" sz="quarter" idx="25" hasCustomPrompt="1"/>
          </p:nvPr>
        </p:nvSpPr>
        <p:spPr>
          <a:xfrm>
            <a:off x="515854" y="1192988"/>
            <a:ext cx="11160275" cy="491768"/>
          </a:xfrm>
          <a:prstGeom prst="rect">
            <a:avLst/>
          </a:prstGeom>
        </p:spPr>
        <p:txBody>
          <a:bodyPr>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subtitle styles</a:t>
            </a:r>
            <a:endParaRPr kumimoji="1" lang="zh-TW" altLang="en-US" dirty="0"/>
          </a:p>
        </p:txBody>
      </p:sp>
      <p:sp>
        <p:nvSpPr>
          <p:cNvPr id="7" name="文字方塊 6">
            <a:extLst>
              <a:ext uri="{FF2B5EF4-FFF2-40B4-BE49-F238E27FC236}">
                <a16:creationId xmlns:a16="http://schemas.microsoft.com/office/drawing/2014/main" id="{7E89367F-3CC9-26CD-E9C0-0FE5D5B6289C}"/>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1664836579"/>
      </p:ext>
    </p:extLst>
  </p:cSld>
  <p:clrMapOvr>
    <a:masterClrMapping/>
  </p:clrMapOvr>
  <p:extLst>
    <p:ext uri="{DCECCB84-F9BA-43D5-87BE-67443E8EF086}">
      <p15:sldGuideLst xmlns:p15="http://schemas.microsoft.com/office/powerpoint/2012/main">
        <p15:guide id="1" orient="horz" pos="323">
          <p15:clr>
            <a:srgbClr val="F26B43"/>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Images">
    <p:spTree>
      <p:nvGrpSpPr>
        <p:cNvPr id="1" name=""/>
        <p:cNvGrpSpPr/>
        <p:nvPr/>
      </p:nvGrpSpPr>
      <p:grpSpPr>
        <a:xfrm>
          <a:off x="0" y="0"/>
          <a:ext cx="0" cy="0"/>
          <a:chOff x="0" y="0"/>
          <a:chExt cx="0" cy="0"/>
        </a:xfrm>
      </p:grpSpPr>
      <p:sp>
        <p:nvSpPr>
          <p:cNvPr id="14" name="手繪多邊形 13">
            <a:extLst>
              <a:ext uri="{FF2B5EF4-FFF2-40B4-BE49-F238E27FC236}">
                <a16:creationId xmlns:a16="http://schemas.microsoft.com/office/drawing/2014/main" id="{9B6A1F9F-3F48-9D41-9E38-4F5B9B052C0C}"/>
              </a:ext>
            </a:extLst>
          </p:cNvPr>
          <p:cNvSpPr/>
          <p:nvPr userDrawn="1"/>
        </p:nvSpPr>
        <p:spPr>
          <a:xfrm>
            <a:off x="5512997" y="0"/>
            <a:ext cx="6679003" cy="6867453"/>
          </a:xfrm>
          <a:custGeom>
            <a:avLst/>
            <a:gdLst>
              <a:gd name="connsiteX0" fmla="*/ 2013723 w 5009252"/>
              <a:gd name="connsiteY0" fmla="*/ 0 h 5143501"/>
              <a:gd name="connsiteX1" fmla="*/ 5009252 w 5009252"/>
              <a:gd name="connsiteY1" fmla="*/ 0 h 5143501"/>
              <a:gd name="connsiteX2" fmla="*/ 5009252 w 5009252"/>
              <a:gd name="connsiteY2" fmla="*/ 5143500 h 5143501"/>
              <a:gd name="connsiteX3" fmla="*/ 2013723 w 5009252"/>
              <a:gd name="connsiteY3" fmla="*/ 5143500 h 5143501"/>
              <a:gd name="connsiteX4" fmla="*/ 2013723 w 5009252"/>
              <a:gd name="connsiteY4" fmla="*/ 5143501 h 5143501"/>
              <a:gd name="connsiteX5" fmla="*/ 0 w 5009252"/>
              <a:gd name="connsiteY5" fmla="*/ 5143501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9252" h="5143501">
                <a:moveTo>
                  <a:pt x="2013723" y="0"/>
                </a:moveTo>
                <a:lnTo>
                  <a:pt x="5009252" y="0"/>
                </a:lnTo>
                <a:lnTo>
                  <a:pt x="5009252" y="5143500"/>
                </a:lnTo>
                <a:lnTo>
                  <a:pt x="2013723" y="5143500"/>
                </a:lnTo>
                <a:lnTo>
                  <a:pt x="2013723" y="5143501"/>
                </a:lnTo>
                <a:lnTo>
                  <a:pt x="0" y="5143501"/>
                </a:lnTo>
                <a:close/>
              </a:path>
            </a:pathLst>
          </a:custGeom>
          <a:solidFill>
            <a:srgbClr val="F2F7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2489"/>
          </a:p>
        </p:txBody>
      </p:sp>
      <p:sp>
        <p:nvSpPr>
          <p:cNvPr id="33" name="圖片版面配置區 2">
            <a:extLst>
              <a:ext uri="{FF2B5EF4-FFF2-40B4-BE49-F238E27FC236}">
                <a16:creationId xmlns:a16="http://schemas.microsoft.com/office/drawing/2014/main" id="{A05D6685-F775-0794-CA01-86EF87F73257}"/>
              </a:ext>
            </a:extLst>
          </p:cNvPr>
          <p:cNvSpPr>
            <a:spLocks noGrp="1"/>
          </p:cNvSpPr>
          <p:nvPr>
            <p:ph type="pic" sz="quarter" idx="21" hasCustomPrompt="1"/>
          </p:nvPr>
        </p:nvSpPr>
        <p:spPr>
          <a:xfrm>
            <a:off x="8199254" y="1734698"/>
            <a:ext cx="3992747" cy="2245488"/>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sp>
        <p:nvSpPr>
          <p:cNvPr id="10" name="圖片版面配置區 2">
            <a:extLst>
              <a:ext uri="{FF2B5EF4-FFF2-40B4-BE49-F238E27FC236}">
                <a16:creationId xmlns:a16="http://schemas.microsoft.com/office/drawing/2014/main" id="{C4E5197F-4A22-109C-79ED-11EBF8A7A6B1}"/>
              </a:ext>
            </a:extLst>
          </p:cNvPr>
          <p:cNvSpPr>
            <a:spLocks noGrp="1"/>
          </p:cNvSpPr>
          <p:nvPr>
            <p:ph type="pic" sz="quarter" idx="10" hasCustomPrompt="1"/>
          </p:nvPr>
        </p:nvSpPr>
        <p:spPr>
          <a:xfrm>
            <a:off x="-1" y="1734698"/>
            <a:ext cx="3992747" cy="2245488"/>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sp>
        <p:nvSpPr>
          <p:cNvPr id="31" name="圖片版面配置區 2">
            <a:extLst>
              <a:ext uri="{FF2B5EF4-FFF2-40B4-BE49-F238E27FC236}">
                <a16:creationId xmlns:a16="http://schemas.microsoft.com/office/drawing/2014/main" id="{BAC633FF-FF33-52CD-B42A-C5F31D0DFF11}"/>
              </a:ext>
            </a:extLst>
          </p:cNvPr>
          <p:cNvSpPr>
            <a:spLocks noGrp="1"/>
          </p:cNvSpPr>
          <p:nvPr>
            <p:ph type="pic" sz="quarter" idx="19" hasCustomPrompt="1"/>
          </p:nvPr>
        </p:nvSpPr>
        <p:spPr>
          <a:xfrm>
            <a:off x="4099627" y="1734698"/>
            <a:ext cx="3992747" cy="2245488"/>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sp>
        <p:nvSpPr>
          <p:cNvPr id="38" name="圖片版面配置區 2">
            <a:extLst>
              <a:ext uri="{FF2B5EF4-FFF2-40B4-BE49-F238E27FC236}">
                <a16:creationId xmlns:a16="http://schemas.microsoft.com/office/drawing/2014/main" id="{A83B9AC0-C34E-642C-A24A-7A0FE49505AD}"/>
              </a:ext>
            </a:extLst>
          </p:cNvPr>
          <p:cNvSpPr>
            <a:spLocks noGrp="1"/>
          </p:cNvSpPr>
          <p:nvPr>
            <p:ph type="pic" sz="quarter" idx="22" hasCustomPrompt="1"/>
          </p:nvPr>
        </p:nvSpPr>
        <p:spPr>
          <a:xfrm>
            <a:off x="8199254" y="4101276"/>
            <a:ext cx="3992747" cy="2245488"/>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sp>
        <p:nvSpPr>
          <p:cNvPr id="39" name="圖片版面配置區 2">
            <a:extLst>
              <a:ext uri="{FF2B5EF4-FFF2-40B4-BE49-F238E27FC236}">
                <a16:creationId xmlns:a16="http://schemas.microsoft.com/office/drawing/2014/main" id="{06986E30-A578-8B32-0837-4F9DE5230944}"/>
              </a:ext>
            </a:extLst>
          </p:cNvPr>
          <p:cNvSpPr>
            <a:spLocks noGrp="1"/>
          </p:cNvSpPr>
          <p:nvPr>
            <p:ph type="pic" sz="quarter" idx="23" hasCustomPrompt="1"/>
          </p:nvPr>
        </p:nvSpPr>
        <p:spPr>
          <a:xfrm>
            <a:off x="-1" y="4101276"/>
            <a:ext cx="3992747" cy="2245488"/>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sp>
        <p:nvSpPr>
          <p:cNvPr id="40" name="圖片版面配置區 2">
            <a:extLst>
              <a:ext uri="{FF2B5EF4-FFF2-40B4-BE49-F238E27FC236}">
                <a16:creationId xmlns:a16="http://schemas.microsoft.com/office/drawing/2014/main" id="{71799C52-73FF-66B1-8C99-EBE70C96FE6E}"/>
              </a:ext>
            </a:extLst>
          </p:cNvPr>
          <p:cNvSpPr>
            <a:spLocks noGrp="1"/>
          </p:cNvSpPr>
          <p:nvPr>
            <p:ph type="pic" sz="quarter" idx="24" hasCustomPrompt="1"/>
          </p:nvPr>
        </p:nvSpPr>
        <p:spPr>
          <a:xfrm>
            <a:off x="4099627" y="4101276"/>
            <a:ext cx="3992747" cy="2245488"/>
          </a:xfrm>
          <a:prstGeom prst="rect">
            <a:avLst/>
          </a:prstGeom>
          <a:solidFill>
            <a:schemeClr val="bg1">
              <a:lumMod val="95000"/>
            </a:schemeClr>
          </a:solidFill>
        </p:spPr>
        <p:txBody>
          <a:bodyPr anchor="t"/>
          <a:lstStyle>
            <a:lvl1pPr marL="126984" indent="0" algn="ctr" defTabSz="1219048" rtl="0" eaLnBrk="1" latinLnBrk="0" hangingPunct="1">
              <a:lnSpc>
                <a:spcPct val="90000"/>
              </a:lnSpc>
              <a:spcBef>
                <a:spcPts val="1333"/>
              </a:spcBef>
              <a:buFont typeface="Arial" panose="020B0604020202020204" pitchFamily="34" charset="0"/>
              <a:buNone/>
              <a:defRPr kumimoji="1" lang="en-US" altLang="zh-TW" sz="1800" kern="1200" dirty="0">
                <a:solidFill>
                  <a:schemeClr val="bg1">
                    <a:lumMod val="65000"/>
                  </a:schemeClr>
                </a:solidFill>
                <a:latin typeface="Arial" panose="020B0604020202020204" pitchFamily="34" charset="0"/>
                <a:ea typeface="+mn-ea"/>
                <a:cs typeface="Arial" panose="020B0604020202020204" pitchFamily="34" charset="0"/>
              </a:defRPr>
            </a:lvl1pPr>
          </a:lstStyle>
          <a:p>
            <a:r>
              <a:rPr kumimoji="1" lang="en-US" altLang="zh-TW"/>
              <a:t>Click icon to insert image</a:t>
            </a:r>
          </a:p>
        </p:txBody>
      </p:sp>
      <p:pic>
        <p:nvPicPr>
          <p:cNvPr id="2" name="圖形 1">
            <a:extLst>
              <a:ext uri="{FF2B5EF4-FFF2-40B4-BE49-F238E27FC236}">
                <a16:creationId xmlns:a16="http://schemas.microsoft.com/office/drawing/2014/main" id="{F590C223-1AB7-A5F9-9953-FA2EEA8C8E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sp>
        <p:nvSpPr>
          <p:cNvPr id="17"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10" y="417523"/>
            <a:ext cx="11158565" cy="753718"/>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a:t>Click to edit master title styles</a:t>
            </a:r>
            <a:br>
              <a:rPr kumimoji="1" lang="en-US" altLang="zh-TW"/>
            </a:br>
            <a:r>
              <a:rPr kumimoji="1" lang="en-US" altLang="zh-TW"/>
              <a:t> </a:t>
            </a:r>
            <a:endParaRPr kumimoji="1" lang="zh-TW" altLang="en-US"/>
          </a:p>
        </p:txBody>
      </p:sp>
      <p:sp>
        <p:nvSpPr>
          <p:cNvPr id="18" name="文字版面配置區 24">
            <a:extLst>
              <a:ext uri="{FF2B5EF4-FFF2-40B4-BE49-F238E27FC236}">
                <a16:creationId xmlns:a16="http://schemas.microsoft.com/office/drawing/2014/main" id="{4D2FC662-2409-6C55-7139-BDECE5E0E6D6}"/>
              </a:ext>
            </a:extLst>
          </p:cNvPr>
          <p:cNvSpPr>
            <a:spLocks noGrp="1"/>
          </p:cNvSpPr>
          <p:nvPr>
            <p:ph type="body" sz="quarter" idx="25" hasCustomPrompt="1"/>
          </p:nvPr>
        </p:nvSpPr>
        <p:spPr>
          <a:xfrm>
            <a:off x="515854" y="1192988"/>
            <a:ext cx="11160275" cy="491768"/>
          </a:xfrm>
          <a:prstGeom prst="rect">
            <a:avLst/>
          </a:prstGeom>
        </p:spPr>
        <p:txBody>
          <a:bodyPr>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subtitle styles</a:t>
            </a:r>
            <a:endParaRPr kumimoji="1" lang="zh-TW" altLang="en-US" dirty="0"/>
          </a:p>
        </p:txBody>
      </p:sp>
      <p:sp>
        <p:nvSpPr>
          <p:cNvPr id="6" name="文字方塊 5">
            <a:extLst>
              <a:ext uri="{FF2B5EF4-FFF2-40B4-BE49-F238E27FC236}">
                <a16:creationId xmlns:a16="http://schemas.microsoft.com/office/drawing/2014/main" id="{DE022246-43DD-E39B-7955-76E069A1CD51}"/>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217130954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標題 1">
            <a:extLst>
              <a:ext uri="{FF2B5EF4-FFF2-40B4-BE49-F238E27FC236}">
                <a16:creationId xmlns:a16="http://schemas.microsoft.com/office/drawing/2014/main" id="{4E4916F1-4268-DDE1-6026-A8EAC277B460}"/>
              </a:ext>
            </a:extLst>
          </p:cNvPr>
          <p:cNvSpPr>
            <a:spLocks noGrp="1"/>
          </p:cNvSpPr>
          <p:nvPr>
            <p:ph type="title" hasCustomPrompt="1"/>
          </p:nvPr>
        </p:nvSpPr>
        <p:spPr>
          <a:xfrm>
            <a:off x="498779" y="2704207"/>
            <a:ext cx="8785897" cy="1278196"/>
          </a:xfrm>
          <a:prstGeom prst="rect">
            <a:avLst/>
          </a:prstGeom>
        </p:spPr>
        <p:txBody>
          <a:bodyPr anchor="t"/>
          <a:lstStyle>
            <a:lvl1pPr marR="0" algn="l" defTabSz="914309" rtl="0" eaLnBrk="1" latinLnBrk="0" hangingPunct="1">
              <a:lnSpc>
                <a:spcPct val="90000"/>
              </a:lnSpc>
              <a:spcBef>
                <a:spcPct val="0"/>
              </a:spcBef>
              <a:spcAft>
                <a:spcPts val="0"/>
              </a:spcAft>
              <a:buClrTx/>
              <a:buFontTx/>
              <a:buNone/>
              <a:defRPr lang="zh-TW" altLang="en-US" sz="4600" b="1" i="0" u="none" strike="noStrike" kern="1200" cap="none" dirty="0">
                <a:solidFill>
                  <a:schemeClr val="lt1"/>
                </a:solidFill>
                <a:latin typeface="Arial" panose="020B0604020202020204" pitchFamily="34" charset="0"/>
                <a:ea typeface="+mj-ea"/>
                <a:cs typeface="Arial" panose="020B0604020202020204" pitchFamily="34" charset="0"/>
                <a:sym typeface="Arial"/>
              </a:defRPr>
            </a:lvl1pPr>
          </a:lstStyle>
          <a:p>
            <a:r>
              <a:rPr kumimoji="1" lang="en-US" altLang="zh-TW" dirty="0"/>
              <a:t>Click to edit master title styles</a:t>
            </a:r>
            <a:endParaRPr kumimoji="1" lang="zh-TW" altLang="en-US" dirty="0"/>
          </a:p>
        </p:txBody>
      </p:sp>
      <p:pic>
        <p:nvPicPr>
          <p:cNvPr id="2" name="圖形 1">
            <a:extLst>
              <a:ext uri="{FF2B5EF4-FFF2-40B4-BE49-F238E27FC236}">
                <a16:creationId xmlns:a16="http://schemas.microsoft.com/office/drawing/2014/main" id="{8FD07635-A98E-81D2-5783-9176EE301F7C}"/>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2797" y="6483973"/>
            <a:ext cx="1127001" cy="165600"/>
          </a:xfrm>
          <a:prstGeom prst="rect">
            <a:avLst/>
          </a:prstGeom>
        </p:spPr>
      </p:pic>
    </p:spTree>
    <p:extLst>
      <p:ext uri="{BB962C8B-B14F-4D97-AF65-F5344CB8AC3E}">
        <p14:creationId xmlns:p14="http://schemas.microsoft.com/office/powerpoint/2010/main" val="91577127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_2">
    <p:spTree>
      <p:nvGrpSpPr>
        <p:cNvPr id="1" name=""/>
        <p:cNvGrpSpPr/>
        <p:nvPr/>
      </p:nvGrpSpPr>
      <p:grpSpPr>
        <a:xfrm>
          <a:off x="0" y="0"/>
          <a:ext cx="0" cy="0"/>
          <a:chOff x="0" y="0"/>
          <a:chExt cx="0" cy="0"/>
        </a:xfrm>
      </p:grpSpPr>
      <p:pic>
        <p:nvPicPr>
          <p:cNvPr id="12" name="圖片 11" descr="一張含有 天空, 水, 戶外, 空中 的圖片&#10;&#10;自動產生的描述">
            <a:extLst>
              <a:ext uri="{FF2B5EF4-FFF2-40B4-BE49-F238E27FC236}">
                <a16:creationId xmlns:a16="http://schemas.microsoft.com/office/drawing/2014/main" id="{84A1A4B9-375C-6A69-F60C-E15D43C642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9365617" cy="6858000"/>
          </a:xfrm>
          <a:prstGeom prst="rect">
            <a:avLst/>
          </a:prstGeom>
        </p:spPr>
      </p:pic>
      <p:sp>
        <p:nvSpPr>
          <p:cNvPr id="2" name="手繪多邊形 1">
            <a:extLst>
              <a:ext uri="{FF2B5EF4-FFF2-40B4-BE49-F238E27FC236}">
                <a16:creationId xmlns:a16="http://schemas.microsoft.com/office/drawing/2014/main" id="{1BC3D86C-9C1B-392F-C809-E9789469CF85}"/>
              </a:ext>
            </a:extLst>
          </p:cNvPr>
          <p:cNvSpPr/>
          <p:nvPr userDrawn="1"/>
        </p:nvSpPr>
        <p:spPr>
          <a:xfrm flipH="1" flipV="1">
            <a:off x="4400511" y="-1"/>
            <a:ext cx="7804220" cy="6858001"/>
          </a:xfrm>
          <a:custGeom>
            <a:avLst/>
            <a:gdLst>
              <a:gd name="connsiteX0" fmla="*/ 5335204 w 8213940"/>
              <a:gd name="connsiteY0" fmla="*/ 6858001 h 6858001"/>
              <a:gd name="connsiteX1" fmla="*/ 4624004 w 8213940"/>
              <a:gd name="connsiteY1" fmla="*/ 6858001 h 6858001"/>
              <a:gd name="connsiteX2" fmla="*/ 4351772 w 8213940"/>
              <a:gd name="connsiteY2" fmla="*/ 6858001 h 6858001"/>
              <a:gd name="connsiteX3" fmla="*/ 3950871 w 8213940"/>
              <a:gd name="connsiteY3" fmla="*/ 6858001 h 6858001"/>
              <a:gd name="connsiteX4" fmla="*/ 3640572 w 8213940"/>
              <a:gd name="connsiteY4" fmla="*/ 6858001 h 6858001"/>
              <a:gd name="connsiteX5" fmla="*/ 3239671 w 8213940"/>
              <a:gd name="connsiteY5" fmla="*/ 6858001 h 6858001"/>
              <a:gd name="connsiteX6" fmla="*/ 2967439 w 8213940"/>
              <a:gd name="connsiteY6" fmla="*/ 6858001 h 6858001"/>
              <a:gd name="connsiteX7" fmla="*/ 2256239 w 8213940"/>
              <a:gd name="connsiteY7" fmla="*/ 6858001 h 6858001"/>
              <a:gd name="connsiteX8" fmla="*/ 1384333 w 8213940"/>
              <a:gd name="connsiteY8" fmla="*/ 6858001 h 6858001"/>
              <a:gd name="connsiteX9" fmla="*/ 0 w 8213940"/>
              <a:gd name="connsiteY9" fmla="*/ 6858001 h 6858001"/>
              <a:gd name="connsiteX10" fmla="*/ 0 w 8213940"/>
              <a:gd name="connsiteY10" fmla="*/ 1 h 6858001"/>
              <a:gd name="connsiteX11" fmla="*/ 1384333 w 8213940"/>
              <a:gd name="connsiteY11" fmla="*/ 1 h 6858001"/>
              <a:gd name="connsiteX12" fmla="*/ 2256239 w 8213940"/>
              <a:gd name="connsiteY12" fmla="*/ 1 h 6858001"/>
              <a:gd name="connsiteX13" fmla="*/ 2256239 w 8213940"/>
              <a:gd name="connsiteY13" fmla="*/ 0 h 6858001"/>
              <a:gd name="connsiteX14" fmla="*/ 2967439 w 8213940"/>
              <a:gd name="connsiteY14" fmla="*/ 0 h 6858001"/>
              <a:gd name="connsiteX15" fmla="*/ 3239671 w 8213940"/>
              <a:gd name="connsiteY15" fmla="*/ 0 h 6858001"/>
              <a:gd name="connsiteX16" fmla="*/ 3640572 w 8213940"/>
              <a:gd name="connsiteY16" fmla="*/ 0 h 6858001"/>
              <a:gd name="connsiteX17" fmla="*/ 3950871 w 8213940"/>
              <a:gd name="connsiteY17" fmla="*/ 0 h 6858001"/>
              <a:gd name="connsiteX18" fmla="*/ 4351772 w 8213940"/>
              <a:gd name="connsiteY18" fmla="*/ 0 h 6858001"/>
              <a:gd name="connsiteX19" fmla="*/ 4624004 w 8213940"/>
              <a:gd name="connsiteY19" fmla="*/ 0 h 6858001"/>
              <a:gd name="connsiteX20" fmla="*/ 5134975 w 8213940"/>
              <a:gd name="connsiteY20" fmla="*/ 0 h 6858001"/>
              <a:gd name="connsiteX21" fmla="*/ 5335204 w 8213940"/>
              <a:gd name="connsiteY21" fmla="*/ 0 h 6858001"/>
              <a:gd name="connsiteX22" fmla="*/ 5846175 w 8213940"/>
              <a:gd name="connsiteY22" fmla="*/ 0 h 6858001"/>
              <a:gd name="connsiteX23" fmla="*/ 6118407 w 8213940"/>
              <a:gd name="connsiteY23" fmla="*/ 0 h 6858001"/>
              <a:gd name="connsiteX24" fmla="*/ 6519308 w 8213940"/>
              <a:gd name="connsiteY24" fmla="*/ 0 h 6858001"/>
              <a:gd name="connsiteX25" fmla="*/ 6829607 w 8213940"/>
              <a:gd name="connsiteY25" fmla="*/ 0 h 6858001"/>
              <a:gd name="connsiteX26" fmla="*/ 7230508 w 8213940"/>
              <a:gd name="connsiteY26" fmla="*/ 0 h 6858001"/>
              <a:gd name="connsiteX27" fmla="*/ 7502740 w 8213940"/>
              <a:gd name="connsiteY27" fmla="*/ 0 h 6858001"/>
              <a:gd name="connsiteX28" fmla="*/ 8213940 w 8213940"/>
              <a:gd name="connsiteY28"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13940" h="6858001">
                <a:moveTo>
                  <a:pt x="5335204" y="6858001"/>
                </a:moveTo>
                <a:lnTo>
                  <a:pt x="4624004" y="6858001"/>
                </a:lnTo>
                <a:lnTo>
                  <a:pt x="4351772" y="6858001"/>
                </a:lnTo>
                <a:lnTo>
                  <a:pt x="3950871" y="6858001"/>
                </a:lnTo>
                <a:lnTo>
                  <a:pt x="3640572" y="6858001"/>
                </a:lnTo>
                <a:lnTo>
                  <a:pt x="3239671" y="6858001"/>
                </a:lnTo>
                <a:lnTo>
                  <a:pt x="2967439" y="6858001"/>
                </a:lnTo>
                <a:lnTo>
                  <a:pt x="2256239" y="6858001"/>
                </a:lnTo>
                <a:lnTo>
                  <a:pt x="1384333" y="6858001"/>
                </a:lnTo>
                <a:lnTo>
                  <a:pt x="0" y="6858001"/>
                </a:lnTo>
                <a:lnTo>
                  <a:pt x="0" y="1"/>
                </a:lnTo>
                <a:lnTo>
                  <a:pt x="1384333" y="1"/>
                </a:lnTo>
                <a:lnTo>
                  <a:pt x="2256239" y="1"/>
                </a:lnTo>
                <a:lnTo>
                  <a:pt x="2256239" y="0"/>
                </a:lnTo>
                <a:lnTo>
                  <a:pt x="2967439" y="0"/>
                </a:lnTo>
                <a:lnTo>
                  <a:pt x="3239671" y="0"/>
                </a:lnTo>
                <a:lnTo>
                  <a:pt x="3640572" y="0"/>
                </a:lnTo>
                <a:lnTo>
                  <a:pt x="3950871" y="0"/>
                </a:lnTo>
                <a:lnTo>
                  <a:pt x="4351772" y="0"/>
                </a:lnTo>
                <a:lnTo>
                  <a:pt x="4624004" y="0"/>
                </a:lnTo>
                <a:lnTo>
                  <a:pt x="5134975" y="0"/>
                </a:lnTo>
                <a:lnTo>
                  <a:pt x="5335204" y="0"/>
                </a:lnTo>
                <a:lnTo>
                  <a:pt x="5846175" y="0"/>
                </a:lnTo>
                <a:lnTo>
                  <a:pt x="6118407" y="0"/>
                </a:lnTo>
                <a:lnTo>
                  <a:pt x="6519308" y="0"/>
                </a:lnTo>
                <a:lnTo>
                  <a:pt x="6829607" y="0"/>
                </a:lnTo>
                <a:lnTo>
                  <a:pt x="7230508" y="0"/>
                </a:lnTo>
                <a:lnTo>
                  <a:pt x="7502740" y="0"/>
                </a:lnTo>
                <a:lnTo>
                  <a:pt x="8213940"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pic>
        <p:nvPicPr>
          <p:cNvPr id="4" name="圖形 3">
            <a:extLst>
              <a:ext uri="{FF2B5EF4-FFF2-40B4-BE49-F238E27FC236}">
                <a16:creationId xmlns:a16="http://schemas.microsoft.com/office/drawing/2014/main" id="{645A4185-9C1B-AB4E-CD78-20EE99A9DF7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2797" y="6483973"/>
            <a:ext cx="1127001" cy="165600"/>
          </a:xfrm>
          <a:prstGeom prst="rect">
            <a:avLst/>
          </a:prstGeom>
        </p:spPr>
      </p:pic>
      <p:sp>
        <p:nvSpPr>
          <p:cNvPr id="6" name="標題 1">
            <a:extLst>
              <a:ext uri="{FF2B5EF4-FFF2-40B4-BE49-F238E27FC236}">
                <a16:creationId xmlns:a16="http://schemas.microsoft.com/office/drawing/2014/main" id="{3D76AE74-F0F1-8FC1-E6EC-33D38567BA84}"/>
              </a:ext>
            </a:extLst>
          </p:cNvPr>
          <p:cNvSpPr>
            <a:spLocks noGrp="1"/>
          </p:cNvSpPr>
          <p:nvPr>
            <p:ph type="title" hasCustomPrompt="1"/>
          </p:nvPr>
        </p:nvSpPr>
        <p:spPr>
          <a:xfrm>
            <a:off x="6758842" y="2725753"/>
            <a:ext cx="5348165" cy="1819261"/>
          </a:xfrm>
          <a:prstGeom prst="rect">
            <a:avLst/>
          </a:prstGeom>
        </p:spPr>
        <p:txBody>
          <a:bodyPr anchor="t"/>
          <a:lstStyle>
            <a:lvl1pPr marR="0" algn="l" rtl="0">
              <a:lnSpc>
                <a:spcPct val="100000"/>
              </a:lnSpc>
              <a:spcBef>
                <a:spcPts val="0"/>
              </a:spcBef>
              <a:spcAft>
                <a:spcPts val="0"/>
              </a:spcAft>
              <a:buClr>
                <a:srgbClr val="000000"/>
              </a:buClr>
              <a:buFont typeface="Arial"/>
              <a:defRPr lang="zh-TW" altLang="en-US" sz="4600" b="1"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r>
              <a:rPr kumimoji="1" lang="en-US" altLang="zh-TW" dirty="0"/>
              <a:t>Click to edit master title styles</a:t>
            </a:r>
            <a:endParaRPr kumimoji="1" lang="zh-TW" altLang="en-US" dirty="0"/>
          </a:p>
        </p:txBody>
      </p:sp>
    </p:spTree>
    <p:extLst>
      <p:ext uri="{BB962C8B-B14F-4D97-AF65-F5344CB8AC3E}">
        <p14:creationId xmlns:p14="http://schemas.microsoft.com/office/powerpoint/2010/main" val="37125594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_Edit">
    <p:spTree>
      <p:nvGrpSpPr>
        <p:cNvPr id="1" name=""/>
        <p:cNvGrpSpPr/>
        <p:nvPr/>
      </p:nvGrpSpPr>
      <p:grpSpPr>
        <a:xfrm>
          <a:off x="0" y="0"/>
          <a:ext cx="0" cy="0"/>
          <a:chOff x="0" y="0"/>
          <a:chExt cx="0" cy="0"/>
        </a:xfrm>
      </p:grpSpPr>
      <p:sp>
        <p:nvSpPr>
          <p:cNvPr id="7" name="圖片版面配置區 2">
            <a:extLst>
              <a:ext uri="{FF2B5EF4-FFF2-40B4-BE49-F238E27FC236}">
                <a16:creationId xmlns:a16="http://schemas.microsoft.com/office/drawing/2014/main" id="{06D2308A-B96C-E94B-9D1E-2CAC6C477676}"/>
              </a:ext>
            </a:extLst>
          </p:cNvPr>
          <p:cNvSpPr>
            <a:spLocks noGrp="1"/>
          </p:cNvSpPr>
          <p:nvPr>
            <p:ph type="pic" sz="quarter" idx="10" hasCustomPrompt="1"/>
          </p:nvPr>
        </p:nvSpPr>
        <p:spPr>
          <a:xfrm>
            <a:off x="0" y="-1"/>
            <a:ext cx="7385538" cy="6870701"/>
          </a:xfrm>
          <a:custGeom>
            <a:avLst/>
            <a:gdLst>
              <a:gd name="connsiteX0" fmla="*/ 0 w 9361898"/>
              <a:gd name="connsiteY0" fmla="*/ 0 h 6858000"/>
              <a:gd name="connsiteX1" fmla="*/ 9361898 w 9361898"/>
              <a:gd name="connsiteY1" fmla="*/ 0 h 6858000"/>
              <a:gd name="connsiteX2" fmla="*/ 9361898 w 9361898"/>
              <a:gd name="connsiteY2" fmla="*/ 6858000 h 6858000"/>
              <a:gd name="connsiteX3" fmla="*/ 0 w 9361898"/>
              <a:gd name="connsiteY3" fmla="*/ 6858000 h 6858000"/>
              <a:gd name="connsiteX4" fmla="*/ 0 w 9361898"/>
              <a:gd name="connsiteY4" fmla="*/ 0 h 6858000"/>
              <a:gd name="connsiteX0" fmla="*/ 0 w 9361898"/>
              <a:gd name="connsiteY0" fmla="*/ 0 h 6858000"/>
              <a:gd name="connsiteX1" fmla="*/ 7139398 w 9361898"/>
              <a:gd name="connsiteY1" fmla="*/ 0 h 6858000"/>
              <a:gd name="connsiteX2" fmla="*/ 9361898 w 9361898"/>
              <a:gd name="connsiteY2" fmla="*/ 6858000 h 6858000"/>
              <a:gd name="connsiteX3" fmla="*/ 0 w 9361898"/>
              <a:gd name="connsiteY3" fmla="*/ 6858000 h 6858000"/>
              <a:gd name="connsiteX4" fmla="*/ 0 w 9361898"/>
              <a:gd name="connsiteY4" fmla="*/ 0 h 6858000"/>
              <a:gd name="connsiteX0" fmla="*/ 0 w 7139398"/>
              <a:gd name="connsiteY0" fmla="*/ 0 h 6870700"/>
              <a:gd name="connsiteX1" fmla="*/ 7139398 w 7139398"/>
              <a:gd name="connsiteY1" fmla="*/ 0 h 6870700"/>
              <a:gd name="connsiteX2" fmla="*/ 4408898 w 7139398"/>
              <a:gd name="connsiteY2" fmla="*/ 6870700 h 6870700"/>
              <a:gd name="connsiteX3" fmla="*/ 0 w 7139398"/>
              <a:gd name="connsiteY3" fmla="*/ 6858000 h 6870700"/>
              <a:gd name="connsiteX4" fmla="*/ 0 w 7139398"/>
              <a:gd name="connsiteY4" fmla="*/ 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9398" h="6870700">
                <a:moveTo>
                  <a:pt x="0" y="0"/>
                </a:moveTo>
                <a:lnTo>
                  <a:pt x="7139398" y="0"/>
                </a:lnTo>
                <a:lnTo>
                  <a:pt x="4408898" y="6870700"/>
                </a:lnTo>
                <a:lnTo>
                  <a:pt x="0" y="6858000"/>
                </a:lnTo>
                <a:lnTo>
                  <a:pt x="0" y="0"/>
                </a:lnTo>
                <a:close/>
              </a:path>
            </a:pathLst>
          </a:custGeom>
          <a:solidFill>
            <a:schemeClr val="bg1">
              <a:lumMod val="95000"/>
            </a:schemeClr>
          </a:solidFill>
        </p:spPr>
        <p:txBody>
          <a:bodyPr anchor="t"/>
          <a:lstStyle>
            <a:lvl1pPr marL="126984" indent="0" algn="l">
              <a:buNone/>
              <a:defRPr kumimoji="1" lang="en-US" altLang="zh-TW" sz="1800" dirty="0">
                <a:solidFill>
                  <a:schemeClr val="bg1">
                    <a:lumMod val="65000"/>
                  </a:schemeClr>
                </a:solidFill>
                <a:latin typeface="Arial" panose="020B0604020202020204" pitchFamily="34" charset="0"/>
                <a:cs typeface="Arial" panose="020B0604020202020204" pitchFamily="34" charset="0"/>
              </a:defRPr>
            </a:lvl1pPr>
          </a:lstStyle>
          <a:p>
            <a:pPr marL="412706" lvl="0" indent="-285721" algn="ctr"/>
            <a:r>
              <a:rPr kumimoji="1" lang="en-US" altLang="zh-TW"/>
              <a:t>Click Icon to Insert Image</a:t>
            </a:r>
          </a:p>
        </p:txBody>
      </p:sp>
      <p:sp>
        <p:nvSpPr>
          <p:cNvPr id="10" name="手繪多邊形 9">
            <a:extLst>
              <a:ext uri="{FF2B5EF4-FFF2-40B4-BE49-F238E27FC236}">
                <a16:creationId xmlns:a16="http://schemas.microsoft.com/office/drawing/2014/main" id="{99EAFABA-F783-24B7-22E0-5AD51527D00A}"/>
              </a:ext>
            </a:extLst>
          </p:cNvPr>
          <p:cNvSpPr/>
          <p:nvPr userDrawn="1"/>
        </p:nvSpPr>
        <p:spPr>
          <a:xfrm flipH="1" flipV="1">
            <a:off x="4400511" y="-1"/>
            <a:ext cx="7804220" cy="6858001"/>
          </a:xfrm>
          <a:custGeom>
            <a:avLst/>
            <a:gdLst>
              <a:gd name="connsiteX0" fmla="*/ 5335204 w 8213940"/>
              <a:gd name="connsiteY0" fmla="*/ 6858001 h 6858001"/>
              <a:gd name="connsiteX1" fmla="*/ 4624004 w 8213940"/>
              <a:gd name="connsiteY1" fmla="*/ 6858001 h 6858001"/>
              <a:gd name="connsiteX2" fmla="*/ 4351772 w 8213940"/>
              <a:gd name="connsiteY2" fmla="*/ 6858001 h 6858001"/>
              <a:gd name="connsiteX3" fmla="*/ 3950871 w 8213940"/>
              <a:gd name="connsiteY3" fmla="*/ 6858001 h 6858001"/>
              <a:gd name="connsiteX4" fmla="*/ 3640572 w 8213940"/>
              <a:gd name="connsiteY4" fmla="*/ 6858001 h 6858001"/>
              <a:gd name="connsiteX5" fmla="*/ 3239671 w 8213940"/>
              <a:gd name="connsiteY5" fmla="*/ 6858001 h 6858001"/>
              <a:gd name="connsiteX6" fmla="*/ 2967439 w 8213940"/>
              <a:gd name="connsiteY6" fmla="*/ 6858001 h 6858001"/>
              <a:gd name="connsiteX7" fmla="*/ 2256239 w 8213940"/>
              <a:gd name="connsiteY7" fmla="*/ 6858001 h 6858001"/>
              <a:gd name="connsiteX8" fmla="*/ 1384333 w 8213940"/>
              <a:gd name="connsiteY8" fmla="*/ 6858001 h 6858001"/>
              <a:gd name="connsiteX9" fmla="*/ 0 w 8213940"/>
              <a:gd name="connsiteY9" fmla="*/ 6858001 h 6858001"/>
              <a:gd name="connsiteX10" fmla="*/ 0 w 8213940"/>
              <a:gd name="connsiteY10" fmla="*/ 1 h 6858001"/>
              <a:gd name="connsiteX11" fmla="*/ 1384333 w 8213940"/>
              <a:gd name="connsiteY11" fmla="*/ 1 h 6858001"/>
              <a:gd name="connsiteX12" fmla="*/ 2256239 w 8213940"/>
              <a:gd name="connsiteY12" fmla="*/ 1 h 6858001"/>
              <a:gd name="connsiteX13" fmla="*/ 2256239 w 8213940"/>
              <a:gd name="connsiteY13" fmla="*/ 0 h 6858001"/>
              <a:gd name="connsiteX14" fmla="*/ 2967439 w 8213940"/>
              <a:gd name="connsiteY14" fmla="*/ 0 h 6858001"/>
              <a:gd name="connsiteX15" fmla="*/ 3239671 w 8213940"/>
              <a:gd name="connsiteY15" fmla="*/ 0 h 6858001"/>
              <a:gd name="connsiteX16" fmla="*/ 3640572 w 8213940"/>
              <a:gd name="connsiteY16" fmla="*/ 0 h 6858001"/>
              <a:gd name="connsiteX17" fmla="*/ 3950871 w 8213940"/>
              <a:gd name="connsiteY17" fmla="*/ 0 h 6858001"/>
              <a:gd name="connsiteX18" fmla="*/ 4351772 w 8213940"/>
              <a:gd name="connsiteY18" fmla="*/ 0 h 6858001"/>
              <a:gd name="connsiteX19" fmla="*/ 4624004 w 8213940"/>
              <a:gd name="connsiteY19" fmla="*/ 0 h 6858001"/>
              <a:gd name="connsiteX20" fmla="*/ 5134975 w 8213940"/>
              <a:gd name="connsiteY20" fmla="*/ 0 h 6858001"/>
              <a:gd name="connsiteX21" fmla="*/ 5335204 w 8213940"/>
              <a:gd name="connsiteY21" fmla="*/ 0 h 6858001"/>
              <a:gd name="connsiteX22" fmla="*/ 5846175 w 8213940"/>
              <a:gd name="connsiteY22" fmla="*/ 0 h 6858001"/>
              <a:gd name="connsiteX23" fmla="*/ 6118407 w 8213940"/>
              <a:gd name="connsiteY23" fmla="*/ 0 h 6858001"/>
              <a:gd name="connsiteX24" fmla="*/ 6519308 w 8213940"/>
              <a:gd name="connsiteY24" fmla="*/ 0 h 6858001"/>
              <a:gd name="connsiteX25" fmla="*/ 6829607 w 8213940"/>
              <a:gd name="connsiteY25" fmla="*/ 0 h 6858001"/>
              <a:gd name="connsiteX26" fmla="*/ 7230508 w 8213940"/>
              <a:gd name="connsiteY26" fmla="*/ 0 h 6858001"/>
              <a:gd name="connsiteX27" fmla="*/ 7502740 w 8213940"/>
              <a:gd name="connsiteY27" fmla="*/ 0 h 6858001"/>
              <a:gd name="connsiteX28" fmla="*/ 8213940 w 8213940"/>
              <a:gd name="connsiteY28"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13940" h="6858001">
                <a:moveTo>
                  <a:pt x="5335204" y="6858001"/>
                </a:moveTo>
                <a:lnTo>
                  <a:pt x="4624004" y="6858001"/>
                </a:lnTo>
                <a:lnTo>
                  <a:pt x="4351772" y="6858001"/>
                </a:lnTo>
                <a:lnTo>
                  <a:pt x="3950871" y="6858001"/>
                </a:lnTo>
                <a:lnTo>
                  <a:pt x="3640572" y="6858001"/>
                </a:lnTo>
                <a:lnTo>
                  <a:pt x="3239671" y="6858001"/>
                </a:lnTo>
                <a:lnTo>
                  <a:pt x="2967439" y="6858001"/>
                </a:lnTo>
                <a:lnTo>
                  <a:pt x="2256239" y="6858001"/>
                </a:lnTo>
                <a:lnTo>
                  <a:pt x="1384333" y="6858001"/>
                </a:lnTo>
                <a:lnTo>
                  <a:pt x="0" y="6858001"/>
                </a:lnTo>
                <a:lnTo>
                  <a:pt x="0" y="1"/>
                </a:lnTo>
                <a:lnTo>
                  <a:pt x="1384333" y="1"/>
                </a:lnTo>
                <a:lnTo>
                  <a:pt x="2256239" y="1"/>
                </a:lnTo>
                <a:lnTo>
                  <a:pt x="2256239" y="0"/>
                </a:lnTo>
                <a:lnTo>
                  <a:pt x="2967439" y="0"/>
                </a:lnTo>
                <a:lnTo>
                  <a:pt x="3239671" y="0"/>
                </a:lnTo>
                <a:lnTo>
                  <a:pt x="3640572" y="0"/>
                </a:lnTo>
                <a:lnTo>
                  <a:pt x="3950871" y="0"/>
                </a:lnTo>
                <a:lnTo>
                  <a:pt x="4351772" y="0"/>
                </a:lnTo>
                <a:lnTo>
                  <a:pt x="4624004" y="0"/>
                </a:lnTo>
                <a:lnTo>
                  <a:pt x="5134975" y="0"/>
                </a:lnTo>
                <a:lnTo>
                  <a:pt x="5335204" y="0"/>
                </a:lnTo>
                <a:lnTo>
                  <a:pt x="5846175" y="0"/>
                </a:lnTo>
                <a:lnTo>
                  <a:pt x="6118407" y="0"/>
                </a:lnTo>
                <a:lnTo>
                  <a:pt x="6519308" y="0"/>
                </a:lnTo>
                <a:lnTo>
                  <a:pt x="6829607" y="0"/>
                </a:lnTo>
                <a:lnTo>
                  <a:pt x="7230508" y="0"/>
                </a:lnTo>
                <a:lnTo>
                  <a:pt x="7502740" y="0"/>
                </a:lnTo>
                <a:lnTo>
                  <a:pt x="8213940"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pic>
        <p:nvPicPr>
          <p:cNvPr id="11" name="圖形 10">
            <a:extLst>
              <a:ext uri="{FF2B5EF4-FFF2-40B4-BE49-F238E27FC236}">
                <a16:creationId xmlns:a16="http://schemas.microsoft.com/office/drawing/2014/main" id="{EC2012BF-2375-77C9-7D93-8DEEF83EED5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sp>
        <p:nvSpPr>
          <p:cNvPr id="12" name="標題 1">
            <a:extLst>
              <a:ext uri="{FF2B5EF4-FFF2-40B4-BE49-F238E27FC236}">
                <a16:creationId xmlns:a16="http://schemas.microsoft.com/office/drawing/2014/main" id="{ECF8589E-BC80-6905-723A-45452BC6E82E}"/>
              </a:ext>
            </a:extLst>
          </p:cNvPr>
          <p:cNvSpPr>
            <a:spLocks noGrp="1"/>
          </p:cNvSpPr>
          <p:nvPr>
            <p:ph type="title" hasCustomPrompt="1"/>
          </p:nvPr>
        </p:nvSpPr>
        <p:spPr>
          <a:xfrm>
            <a:off x="6758842" y="2725753"/>
            <a:ext cx="5240955" cy="1819261"/>
          </a:xfrm>
          <a:prstGeom prst="rect">
            <a:avLst/>
          </a:prstGeom>
        </p:spPr>
        <p:txBody>
          <a:bodyPr anchor="t"/>
          <a:lstStyle>
            <a:lvl1pPr marR="0" algn="l" rtl="0">
              <a:lnSpc>
                <a:spcPct val="100000"/>
              </a:lnSpc>
              <a:spcBef>
                <a:spcPts val="0"/>
              </a:spcBef>
              <a:spcAft>
                <a:spcPts val="0"/>
              </a:spcAft>
              <a:buClr>
                <a:srgbClr val="000000"/>
              </a:buClr>
              <a:buFont typeface="Arial"/>
              <a:defRPr lang="zh-TW" altLang="en-US" sz="4600" b="1"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r>
              <a:rPr kumimoji="1" lang="en-US" altLang="zh-TW" dirty="0"/>
              <a:t>Click to edit master title styles</a:t>
            </a:r>
            <a:endParaRPr kumimoji="1" lang="zh-TW" altLang="en-US" dirty="0"/>
          </a:p>
        </p:txBody>
      </p:sp>
    </p:spTree>
    <p:extLst>
      <p:ext uri="{BB962C8B-B14F-4D97-AF65-F5344CB8AC3E}">
        <p14:creationId xmlns:p14="http://schemas.microsoft.com/office/powerpoint/2010/main" val="2637568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End_1">
    <p:spTree>
      <p:nvGrpSpPr>
        <p:cNvPr id="1" name=""/>
        <p:cNvGrpSpPr/>
        <p:nvPr/>
      </p:nvGrpSpPr>
      <p:grpSpPr>
        <a:xfrm>
          <a:off x="0" y="0"/>
          <a:ext cx="0" cy="0"/>
          <a:chOff x="0" y="0"/>
          <a:chExt cx="0" cy="0"/>
        </a:xfrm>
      </p:grpSpPr>
      <p:sp>
        <p:nvSpPr>
          <p:cNvPr id="347" name="TextBox 7"/>
          <p:cNvSpPr txBox="1"/>
          <p:nvPr/>
        </p:nvSpPr>
        <p:spPr>
          <a:xfrm>
            <a:off x="7177282" y="1595545"/>
            <a:ext cx="4320811"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60951" rIns="60951" anchor="ctr">
            <a:spAutoFit/>
          </a:bodyPr>
          <a:lstStyle>
            <a:lvl1pPr>
              <a:spcBef>
                <a:spcPts val="1100"/>
              </a:spcBef>
              <a:defRPr sz="4800" b="1">
                <a:solidFill>
                  <a:schemeClr val="accent1"/>
                </a:solidFill>
              </a:defRPr>
            </a:lvl1pPr>
          </a:lstStyle>
          <a:p>
            <a:r>
              <a:rPr sz="6399"/>
              <a:t>Thank You</a:t>
            </a:r>
          </a:p>
        </p:txBody>
      </p:sp>
      <p:pic>
        <p:nvPicPr>
          <p:cNvPr id="3" name="圖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168" y="3105644"/>
            <a:ext cx="11478803" cy="3752356"/>
          </a:xfrm>
          <a:prstGeom prst="rect">
            <a:avLst/>
          </a:prstGeom>
        </p:spPr>
      </p:pic>
      <p:sp>
        <p:nvSpPr>
          <p:cNvPr id="4" name="TextBox 7">
            <a:extLst>
              <a:ext uri="{FF2B5EF4-FFF2-40B4-BE49-F238E27FC236}">
                <a16:creationId xmlns:a16="http://schemas.microsoft.com/office/drawing/2014/main" id="{0301ECC4-0EDA-63C7-7452-29496796D280}"/>
              </a:ext>
            </a:extLst>
          </p:cNvPr>
          <p:cNvSpPr txBox="1"/>
          <p:nvPr userDrawn="1"/>
        </p:nvSpPr>
        <p:spPr>
          <a:xfrm>
            <a:off x="875334" y="5961194"/>
            <a:ext cx="2953789" cy="3840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60951" rIns="60951" anchor="ctr">
            <a:normAutofit/>
          </a:bodyPr>
          <a:lstStyle>
            <a:lvl1pPr>
              <a:defRPr sz="1200">
                <a:solidFill>
                  <a:schemeClr val="accent1"/>
                </a:solidFill>
              </a:defRPr>
            </a:lvl1pPr>
          </a:lstStyle>
          <a:p>
            <a:r>
              <a:rPr sz="1200">
                <a:solidFill>
                  <a:schemeClr val="accent3"/>
                </a:solidFill>
              </a:rPr>
              <a:t>© Moxa Inc. All rights reserved.</a:t>
            </a:r>
          </a:p>
        </p:txBody>
      </p:sp>
      <p:pic>
        <p:nvPicPr>
          <p:cNvPr id="6" name="圖形 1">
            <a:extLst>
              <a:ext uri="{FF2B5EF4-FFF2-40B4-BE49-F238E27FC236}">
                <a16:creationId xmlns:a16="http://schemas.microsoft.com/office/drawing/2014/main" id="{361FEDE6-8ABD-B60E-AF33-C4AC8B5FAEB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8986" y="5563963"/>
            <a:ext cx="2400529" cy="352731"/>
          </a:xfrm>
          <a:prstGeom prst="rect">
            <a:avLst/>
          </a:prstGeom>
        </p:spPr>
      </p:pic>
      <p:sp>
        <p:nvSpPr>
          <p:cNvPr id="10" name="Google Shape;315;p44">
            <a:extLst>
              <a:ext uri="{FF2B5EF4-FFF2-40B4-BE49-F238E27FC236}">
                <a16:creationId xmlns:a16="http://schemas.microsoft.com/office/drawing/2014/main" id="{0F0CEE83-DE88-A346-9C66-6D92F110053F}"/>
              </a:ext>
            </a:extLst>
          </p:cNvPr>
          <p:cNvSpPr txBox="1"/>
          <p:nvPr userDrawn="1"/>
        </p:nvSpPr>
        <p:spPr>
          <a:xfrm>
            <a:off x="7177282" y="2591331"/>
            <a:ext cx="4816403" cy="664113"/>
          </a:xfrm>
          <a:prstGeom prst="rect">
            <a:avLst/>
          </a:prstGeom>
          <a:noFill/>
          <a:ln>
            <a:noFill/>
          </a:ln>
        </p:spPr>
        <p:txBody>
          <a:bodyPr spcFirstLastPara="1" wrap="square" lIns="91421" tIns="45694" rIns="91421" bIns="45694" anchor="t" anchorCtr="0">
            <a:noAutofit/>
          </a:bodyPr>
          <a:lstStyle/>
          <a:p>
            <a:pPr lvl="0">
              <a:lnSpc>
                <a:spcPct val="115000"/>
              </a:lnSpc>
            </a:pPr>
            <a:r>
              <a:rPr lang="en-US" altLang="zh-TW" sz="180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For further information, visit </a:t>
            </a:r>
            <a:r>
              <a:rPr lang="en-US" altLang="zh-TW" sz="180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hlinkClick r:id="rId5"/>
              </a:rPr>
              <a:t>www.moxa.com</a:t>
            </a:r>
            <a:r>
              <a:rPr lang="en-US" altLang="zh-TW" sz="180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a:t>
            </a:r>
            <a:r>
              <a:rPr lang="en-US" altLang="zh-TW" sz="1800" baseline="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 </a:t>
            </a:r>
            <a:r>
              <a:rPr lang="en-US" altLang="zh-TW" sz="180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  </a:t>
            </a:r>
          </a:p>
        </p:txBody>
      </p:sp>
    </p:spTree>
    <p:extLst>
      <p:ext uri="{BB962C8B-B14F-4D97-AF65-F5344CB8AC3E}">
        <p14:creationId xmlns:p14="http://schemas.microsoft.com/office/powerpoint/2010/main" val="1690065235"/>
      </p:ext>
    </p:extLst>
  </p:cSld>
  <p:clrMapOvr>
    <a:masterClrMapping/>
  </p:clrMapOvr>
  <p:transition spd="med"/>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_2">
    <p:spTree>
      <p:nvGrpSpPr>
        <p:cNvPr id="1" name=""/>
        <p:cNvGrpSpPr/>
        <p:nvPr/>
      </p:nvGrpSpPr>
      <p:grpSpPr>
        <a:xfrm>
          <a:off x="0" y="0"/>
          <a:ext cx="0" cy="0"/>
          <a:chOff x="0" y="0"/>
          <a:chExt cx="0" cy="0"/>
        </a:xfrm>
      </p:grpSpPr>
      <p:pic>
        <p:nvPicPr>
          <p:cNvPr id="5" name="圖片 4" descr="一張含有 服裝, 布, 水, 青綠色 的圖片&#10;&#10;自動產生的描述">
            <a:extLst>
              <a:ext uri="{FF2B5EF4-FFF2-40B4-BE49-F238E27FC236}">
                <a16:creationId xmlns:a16="http://schemas.microsoft.com/office/drawing/2014/main" id="{ECFE994D-0EF3-CF8F-99C4-3832D775B80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458068" y="1"/>
            <a:ext cx="11275865" cy="4606183"/>
          </a:xfrm>
          <a:prstGeom prst="rect">
            <a:avLst/>
          </a:prstGeom>
        </p:spPr>
      </p:pic>
      <p:pic>
        <p:nvPicPr>
          <p:cNvPr id="7" name="圖形 6">
            <a:extLst>
              <a:ext uri="{FF2B5EF4-FFF2-40B4-BE49-F238E27FC236}">
                <a16:creationId xmlns:a16="http://schemas.microsoft.com/office/drawing/2014/main" id="{A4898908-9F47-F2B8-E4B2-6635BFFEF8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51350" y="6028720"/>
            <a:ext cx="2180503" cy="320400"/>
          </a:xfrm>
          <a:prstGeom prst="rect">
            <a:avLst/>
          </a:prstGeom>
        </p:spPr>
      </p:pic>
      <p:sp>
        <p:nvSpPr>
          <p:cNvPr id="2" name="文字版面配置區 4">
            <a:extLst>
              <a:ext uri="{FF2B5EF4-FFF2-40B4-BE49-F238E27FC236}">
                <a16:creationId xmlns:a16="http://schemas.microsoft.com/office/drawing/2014/main" id="{B0B77BC2-561F-3ED8-F753-8E3FCB2576BE}"/>
              </a:ext>
            </a:extLst>
          </p:cNvPr>
          <p:cNvSpPr>
            <a:spLocks noGrp="1"/>
          </p:cNvSpPr>
          <p:nvPr>
            <p:ph type="body" sz="quarter" idx="12" hasCustomPrompt="1"/>
          </p:nvPr>
        </p:nvSpPr>
        <p:spPr>
          <a:xfrm>
            <a:off x="515871" y="4847759"/>
            <a:ext cx="5580923" cy="574280"/>
          </a:xfrm>
          <a:prstGeom prst="rect">
            <a:avLst/>
          </a:prstGeom>
        </p:spPr>
        <p:txBody>
          <a:bodyPr anchor="t">
            <a:noAutofit/>
          </a:bodyPr>
          <a:lstStyle>
            <a:lvl1pPr marL="0" indent="0">
              <a:spcBef>
                <a:spcPts val="0"/>
              </a:spcBef>
              <a:buNone/>
              <a:defRPr lang="zh-TW" altLang="en-US" sz="2600" b="1"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3" name="文字版面配置區 4">
            <a:extLst>
              <a:ext uri="{FF2B5EF4-FFF2-40B4-BE49-F238E27FC236}">
                <a16:creationId xmlns:a16="http://schemas.microsoft.com/office/drawing/2014/main" id="{20CBADB8-08CC-4720-BFDC-4886103E1F74}"/>
              </a:ext>
            </a:extLst>
          </p:cNvPr>
          <p:cNvSpPr>
            <a:spLocks noGrp="1"/>
          </p:cNvSpPr>
          <p:nvPr>
            <p:ph type="body" sz="quarter" idx="13" hasCustomPrompt="1"/>
          </p:nvPr>
        </p:nvSpPr>
        <p:spPr>
          <a:xfrm>
            <a:off x="515076" y="5429155"/>
            <a:ext cx="5580923" cy="402468"/>
          </a:xfrm>
          <a:prstGeom prst="rect">
            <a:avLst/>
          </a:prstGeom>
        </p:spPr>
        <p:txBody>
          <a:bodyPr anchor="t">
            <a:noAutofit/>
          </a:bodyPr>
          <a:lstStyle>
            <a:lvl1pPr marL="0" indent="0">
              <a:spcBef>
                <a:spcPts val="0"/>
              </a:spcBef>
              <a:buNone/>
              <a:defRPr lang="zh-TW" altLang="en-US" sz="1800" b="0"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presenter’s title</a:t>
            </a:r>
            <a:endParaRPr kumimoji="1" lang="zh-TW" altLang="en-US"/>
          </a:p>
        </p:txBody>
      </p:sp>
      <p:sp>
        <p:nvSpPr>
          <p:cNvPr id="4" name="文字版面配置區 4">
            <a:extLst>
              <a:ext uri="{FF2B5EF4-FFF2-40B4-BE49-F238E27FC236}">
                <a16:creationId xmlns:a16="http://schemas.microsoft.com/office/drawing/2014/main" id="{D699F600-EF47-92C8-63EE-1EEE57D760C0}"/>
              </a:ext>
            </a:extLst>
          </p:cNvPr>
          <p:cNvSpPr>
            <a:spLocks noGrp="1"/>
          </p:cNvSpPr>
          <p:nvPr>
            <p:ph type="body" sz="quarter" idx="14" hasCustomPrompt="1"/>
          </p:nvPr>
        </p:nvSpPr>
        <p:spPr>
          <a:xfrm>
            <a:off x="515871" y="6021288"/>
            <a:ext cx="5580923"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lumMod val="50000"/>
                  </a:schemeClr>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date (e.g. January 1, 2024)</a:t>
            </a:r>
            <a:endParaRPr kumimoji="1" lang="zh-TW" altLang="en-US"/>
          </a:p>
        </p:txBody>
      </p:sp>
      <p:sp>
        <p:nvSpPr>
          <p:cNvPr id="16" name="文字版面配置區 4">
            <a:extLst>
              <a:ext uri="{FF2B5EF4-FFF2-40B4-BE49-F238E27FC236}">
                <a16:creationId xmlns:a16="http://schemas.microsoft.com/office/drawing/2014/main" id="{BEC500C4-4FC7-6FF3-9852-CA4E8379E8E1}"/>
              </a:ext>
            </a:extLst>
          </p:cNvPr>
          <p:cNvSpPr>
            <a:spLocks noGrp="1"/>
          </p:cNvSpPr>
          <p:nvPr>
            <p:ph type="body" sz="quarter" idx="11" hasCustomPrompt="1"/>
          </p:nvPr>
        </p:nvSpPr>
        <p:spPr>
          <a:xfrm>
            <a:off x="669678" y="1491442"/>
            <a:ext cx="10233338" cy="896916"/>
          </a:xfrm>
          <a:prstGeom prst="rect">
            <a:avLst/>
          </a:prstGeom>
        </p:spPr>
        <p:txBody>
          <a:bodyPr anchor="t">
            <a:normAutofit/>
          </a:bodyPr>
          <a:lstStyle>
            <a:lvl1pPr marL="0" indent="0">
              <a:spcBef>
                <a:spcPts val="0"/>
              </a:spcBef>
              <a:buNone/>
              <a:defRPr lang="zh-TW" altLang="en-US" sz="4600" b="1" i="0" u="none" strike="noStrike" kern="1200" cap="none" dirty="0">
                <a:solidFill>
                  <a:schemeClr val="bg1"/>
                </a:solidFill>
                <a:latin typeface="+mn-lt"/>
                <a:ea typeface="+mn-ea"/>
                <a:cs typeface="Arial" pitchFamily="34" charset="0"/>
                <a:sym typeface="Arial"/>
              </a:defRPr>
            </a:lvl1pPr>
          </a:lstStyle>
          <a:p>
            <a:pPr lvl="0"/>
            <a:r>
              <a:rPr lang="en-US" altLang="zh-TW" dirty="0"/>
              <a:t>Click to edit master title styles</a:t>
            </a:r>
            <a:endParaRPr kumimoji="1" lang="zh-TW" altLang="en-US" dirty="0"/>
          </a:p>
        </p:txBody>
      </p:sp>
      <p:sp>
        <p:nvSpPr>
          <p:cNvPr id="17" name="文字版面配置區 12">
            <a:extLst>
              <a:ext uri="{FF2B5EF4-FFF2-40B4-BE49-F238E27FC236}">
                <a16:creationId xmlns:a16="http://schemas.microsoft.com/office/drawing/2014/main" id="{B9837A9B-7429-820F-A4C5-1E3736B979B0}"/>
              </a:ext>
            </a:extLst>
          </p:cNvPr>
          <p:cNvSpPr>
            <a:spLocks noGrp="1"/>
          </p:cNvSpPr>
          <p:nvPr>
            <p:ph type="body" sz="quarter" idx="16" hasCustomPrompt="1"/>
          </p:nvPr>
        </p:nvSpPr>
        <p:spPr>
          <a:xfrm>
            <a:off x="655553" y="2390444"/>
            <a:ext cx="10274549" cy="734895"/>
          </a:xfrm>
        </p:spPr>
        <p:txBody>
          <a:bodyPr>
            <a:normAutofit/>
          </a:bodyPr>
          <a:lstStyle>
            <a:lvl1pPr marL="0" marR="0" indent="0" algn="l" defTabSz="914309" rtl="0" eaLnBrk="1" fontAlgn="auto" latinLnBrk="0" hangingPunct="1">
              <a:lnSpc>
                <a:spcPct val="120000"/>
              </a:lnSpc>
              <a:spcBef>
                <a:spcPts val="0"/>
              </a:spcBef>
              <a:spcAft>
                <a:spcPts val="0"/>
              </a:spcAft>
              <a:buClr>
                <a:schemeClr val="bg2">
                  <a:lumMod val="25000"/>
                </a:schemeClr>
              </a:buClr>
              <a:buSzTx/>
              <a:buFont typeface="Arial" panose="020B0604020202020204" pitchFamily="34" charset="0"/>
              <a:buNone/>
              <a:tabLst/>
              <a:defRPr lang="zh-TW" altLang="en-US" sz="2800" b="0" i="0" u="none" strike="noStrike" kern="1200" cap="none" dirty="0">
                <a:solidFill>
                  <a:schemeClr val="bg1"/>
                </a:solidFill>
                <a:latin typeface="+mn-lt"/>
                <a:ea typeface="+mn-ea"/>
                <a:cs typeface="Arial" pitchFamily="34" charset="0"/>
                <a:sym typeface="Arial"/>
              </a:defRPr>
            </a:lvl1pPr>
          </a:lstStyle>
          <a:p>
            <a:pPr lvl="0"/>
            <a:r>
              <a:rPr kumimoji="1" lang="en-US" altLang="zh-TW" dirty="0"/>
              <a:t>Click to edit master subtitle styles</a:t>
            </a:r>
            <a:endParaRPr kumimoji="1" lang="zh-TW" altLang="en-US" dirty="0"/>
          </a:p>
        </p:txBody>
      </p:sp>
    </p:spTree>
    <p:extLst>
      <p:ext uri="{BB962C8B-B14F-4D97-AF65-F5344CB8AC3E}">
        <p14:creationId xmlns:p14="http://schemas.microsoft.com/office/powerpoint/2010/main" val="9568174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_2">
    <p:spTree>
      <p:nvGrpSpPr>
        <p:cNvPr id="1" name=""/>
        <p:cNvGrpSpPr/>
        <p:nvPr/>
      </p:nvGrpSpPr>
      <p:grpSpPr>
        <a:xfrm>
          <a:off x="0" y="0"/>
          <a:ext cx="0" cy="0"/>
          <a:chOff x="0" y="0"/>
          <a:chExt cx="0" cy="0"/>
        </a:xfrm>
      </p:grpSpPr>
      <p:sp>
        <p:nvSpPr>
          <p:cNvPr id="2" name="圖片版面配置區 2">
            <a:extLst>
              <a:ext uri="{FF2B5EF4-FFF2-40B4-BE49-F238E27FC236}">
                <a16:creationId xmlns:a16="http://schemas.microsoft.com/office/drawing/2014/main" id="{736A50A2-A452-9257-4EA2-BF7C6A09169E}"/>
              </a:ext>
            </a:extLst>
          </p:cNvPr>
          <p:cNvSpPr>
            <a:spLocks noGrp="1"/>
          </p:cNvSpPr>
          <p:nvPr>
            <p:ph type="pic" sz="quarter" idx="10" hasCustomPrompt="1"/>
          </p:nvPr>
        </p:nvSpPr>
        <p:spPr>
          <a:xfrm>
            <a:off x="1" y="0"/>
            <a:ext cx="12192000" cy="6858000"/>
          </a:xfrm>
          <a:prstGeom prst="rect">
            <a:avLst/>
          </a:prstGeom>
          <a:solidFill>
            <a:schemeClr val="bg1">
              <a:lumMod val="95000"/>
            </a:schemeClr>
          </a:solidFill>
        </p:spPr>
        <p:txBody>
          <a:bodyPr anchor="t"/>
          <a:lstStyle>
            <a:lvl1pPr algn="l">
              <a:defRPr kumimoji="1" lang="en-US" altLang="zh-TW" sz="1800" dirty="0">
                <a:solidFill>
                  <a:schemeClr val="bg1">
                    <a:lumMod val="65000"/>
                  </a:schemeClr>
                </a:solidFill>
                <a:latin typeface="Arial" panose="020B0604020202020204" pitchFamily="34" charset="0"/>
                <a:cs typeface="Arial" panose="020B0604020202020204" pitchFamily="34" charset="0"/>
              </a:defRPr>
            </a:lvl1pPr>
          </a:lstStyle>
          <a:p>
            <a:pPr marL="126984" marR="0" lvl="0" indent="0" algn="ctr" defTabSz="914309"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kumimoji="1" lang="en-US" altLang="zh-TW"/>
              <a:t>Click icon to insert an image</a:t>
            </a:r>
          </a:p>
        </p:txBody>
      </p:sp>
      <p:sp>
        <p:nvSpPr>
          <p:cNvPr id="3" name="手繪多邊形 2">
            <a:extLst>
              <a:ext uri="{FF2B5EF4-FFF2-40B4-BE49-F238E27FC236}">
                <a16:creationId xmlns:a16="http://schemas.microsoft.com/office/drawing/2014/main" id="{DF9FBA6D-DC35-8AF4-BCC7-4932EBB35B72}"/>
              </a:ext>
            </a:extLst>
          </p:cNvPr>
          <p:cNvSpPr/>
          <p:nvPr userDrawn="1"/>
        </p:nvSpPr>
        <p:spPr>
          <a:xfrm>
            <a:off x="4884185" y="3428920"/>
            <a:ext cx="7307814" cy="3429080"/>
          </a:xfrm>
          <a:custGeom>
            <a:avLst/>
            <a:gdLst>
              <a:gd name="connsiteX0" fmla="*/ 1307794 w 7969002"/>
              <a:gd name="connsiteY0" fmla="*/ 313527 h 3429080"/>
              <a:gd name="connsiteX1" fmla="*/ 1307794 w 7969002"/>
              <a:gd name="connsiteY1" fmla="*/ 3429080 h 3429080"/>
              <a:gd name="connsiteX2" fmla="*/ 0 w 7969002"/>
              <a:gd name="connsiteY2" fmla="*/ 3429080 h 3429080"/>
              <a:gd name="connsiteX3" fmla="*/ 1439401 w 7969002"/>
              <a:gd name="connsiteY3" fmla="*/ 0 h 3429080"/>
              <a:gd name="connsiteX4" fmla="*/ 2751452 w 7969002"/>
              <a:gd name="connsiteY4" fmla="*/ 0 h 3429080"/>
              <a:gd name="connsiteX5" fmla="*/ 3045902 w 7969002"/>
              <a:gd name="connsiteY5" fmla="*/ 0 h 3429080"/>
              <a:gd name="connsiteX6" fmla="*/ 4357953 w 7969002"/>
              <a:gd name="connsiteY6" fmla="*/ 0 h 3429080"/>
              <a:gd name="connsiteX7" fmla="*/ 4918846 w 7969002"/>
              <a:gd name="connsiteY7" fmla="*/ 0 h 3429080"/>
              <a:gd name="connsiteX8" fmla="*/ 6230896 w 7969002"/>
              <a:gd name="connsiteY8" fmla="*/ 0 h 3429080"/>
              <a:gd name="connsiteX9" fmla="*/ 6656951 w 7969002"/>
              <a:gd name="connsiteY9" fmla="*/ 0 h 3429080"/>
              <a:gd name="connsiteX10" fmla="*/ 7969002 w 7969002"/>
              <a:gd name="connsiteY10" fmla="*/ 0 h 3429080"/>
              <a:gd name="connsiteX11" fmla="*/ 7969002 w 7969002"/>
              <a:gd name="connsiteY11" fmla="*/ 3429080 h 3429080"/>
              <a:gd name="connsiteX12" fmla="*/ 6656951 w 7969002"/>
              <a:gd name="connsiteY12" fmla="*/ 3429080 h 3429080"/>
              <a:gd name="connsiteX13" fmla="*/ 2619848 w 7969002"/>
              <a:gd name="connsiteY13" fmla="*/ 3429080 h 3429080"/>
              <a:gd name="connsiteX14" fmla="*/ 2619845 w 7969002"/>
              <a:gd name="connsiteY14" fmla="*/ 3429080 h 3429080"/>
              <a:gd name="connsiteX15" fmla="*/ 1312051 w 7969002"/>
              <a:gd name="connsiteY15" fmla="*/ 3429080 h 3429080"/>
              <a:gd name="connsiteX16" fmla="*/ 1307797 w 7969002"/>
              <a:gd name="connsiteY16" fmla="*/ 3429080 h 3429080"/>
              <a:gd name="connsiteX17" fmla="*/ 1307797 w 7969002"/>
              <a:gd name="connsiteY17" fmla="*/ 313521 h 34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69002" h="3429080">
                <a:moveTo>
                  <a:pt x="1307794" y="313527"/>
                </a:moveTo>
                <a:lnTo>
                  <a:pt x="1307794" y="3429080"/>
                </a:lnTo>
                <a:lnTo>
                  <a:pt x="0" y="3429080"/>
                </a:lnTo>
                <a:close/>
                <a:moveTo>
                  <a:pt x="1439401" y="0"/>
                </a:moveTo>
                <a:lnTo>
                  <a:pt x="2751452" y="0"/>
                </a:lnTo>
                <a:lnTo>
                  <a:pt x="3045902" y="0"/>
                </a:lnTo>
                <a:lnTo>
                  <a:pt x="4357953" y="0"/>
                </a:lnTo>
                <a:lnTo>
                  <a:pt x="4918846" y="0"/>
                </a:lnTo>
                <a:lnTo>
                  <a:pt x="6230896" y="0"/>
                </a:lnTo>
                <a:lnTo>
                  <a:pt x="6656951" y="0"/>
                </a:lnTo>
                <a:lnTo>
                  <a:pt x="7969002" y="0"/>
                </a:lnTo>
                <a:lnTo>
                  <a:pt x="7969002" y="3429080"/>
                </a:lnTo>
                <a:lnTo>
                  <a:pt x="6656951" y="3429080"/>
                </a:lnTo>
                <a:lnTo>
                  <a:pt x="2619848" y="3429080"/>
                </a:lnTo>
                <a:lnTo>
                  <a:pt x="2619845" y="3429080"/>
                </a:lnTo>
                <a:lnTo>
                  <a:pt x="1312051" y="3429080"/>
                </a:lnTo>
                <a:lnTo>
                  <a:pt x="1307797" y="3429080"/>
                </a:lnTo>
                <a:lnTo>
                  <a:pt x="1307797" y="313521"/>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sp>
        <p:nvSpPr>
          <p:cNvPr id="4" name="Google Shape;314;p44">
            <a:extLst>
              <a:ext uri="{FF2B5EF4-FFF2-40B4-BE49-F238E27FC236}">
                <a16:creationId xmlns:a16="http://schemas.microsoft.com/office/drawing/2014/main" id="{F9773D12-9666-E042-B919-E9CDAE7FEF84}"/>
              </a:ext>
            </a:extLst>
          </p:cNvPr>
          <p:cNvSpPr txBox="1"/>
          <p:nvPr userDrawn="1"/>
        </p:nvSpPr>
        <p:spPr>
          <a:xfrm>
            <a:off x="6341409" y="4178291"/>
            <a:ext cx="4557782" cy="1100000"/>
          </a:xfrm>
          <a:prstGeom prst="rect">
            <a:avLst/>
          </a:prstGeom>
          <a:noFill/>
          <a:ln>
            <a:noFill/>
          </a:ln>
        </p:spPr>
        <p:txBody>
          <a:bodyPr spcFirstLastPara="1" wrap="square" lIns="91421" tIns="45694" rIns="91421" bIns="45694" anchor="t" anchorCtr="0">
            <a:noAutofit/>
          </a:bodyPr>
          <a:lstStyle/>
          <a:p>
            <a:r>
              <a:rPr lang="en-US" altLang="zh-TW" sz="5799">
                <a:solidFill>
                  <a:schemeClr val="lt1"/>
                </a:solidFill>
                <a:latin typeface="Arial" panose="020B0604020202020204" pitchFamily="34" charset="0"/>
                <a:ea typeface="Helvetica Neue" panose="02000503000000020004" pitchFamily="2" charset="0"/>
                <a:cs typeface="Arial" panose="020B0604020202020204" pitchFamily="34" charset="0"/>
                <a:sym typeface="Montserrat Medium"/>
              </a:rPr>
              <a:t>Thank You</a:t>
            </a:r>
          </a:p>
        </p:txBody>
      </p:sp>
      <p:sp>
        <p:nvSpPr>
          <p:cNvPr id="5" name="Google Shape;315;p44">
            <a:extLst>
              <a:ext uri="{FF2B5EF4-FFF2-40B4-BE49-F238E27FC236}">
                <a16:creationId xmlns:a16="http://schemas.microsoft.com/office/drawing/2014/main" id="{0F0CEE83-DE88-A346-9C66-6D92F110053F}"/>
              </a:ext>
            </a:extLst>
          </p:cNvPr>
          <p:cNvSpPr txBox="1"/>
          <p:nvPr userDrawn="1"/>
        </p:nvSpPr>
        <p:spPr>
          <a:xfrm>
            <a:off x="6341409" y="5141745"/>
            <a:ext cx="5214419" cy="664113"/>
          </a:xfrm>
          <a:prstGeom prst="rect">
            <a:avLst/>
          </a:prstGeom>
          <a:noFill/>
          <a:ln>
            <a:noFill/>
          </a:ln>
        </p:spPr>
        <p:txBody>
          <a:bodyPr spcFirstLastPara="1" wrap="square" lIns="91421" tIns="45694" rIns="91421" bIns="45694" anchor="t" anchorCtr="0">
            <a:noAutofit/>
          </a:bodyPr>
          <a:lstStyle/>
          <a:p>
            <a:pPr lvl="0">
              <a:lnSpc>
                <a:spcPct val="115000"/>
              </a:lnSpc>
            </a:pPr>
            <a:r>
              <a:rPr lang="en-US" altLang="zh-TW" sz="180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For further information, visit </a:t>
            </a:r>
            <a:r>
              <a:rPr lang="en-US" altLang="zh-TW" sz="180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hlinkClick r:id="rId2"/>
              </a:rPr>
              <a:t>www.moxa.com</a:t>
            </a:r>
            <a:r>
              <a:rPr lang="en-US" altLang="zh-TW" sz="180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a:t>
            </a:r>
            <a:r>
              <a:rPr lang="en-US" altLang="zh-TW" sz="1800" baseline="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 </a:t>
            </a:r>
            <a:r>
              <a:rPr lang="en-US" altLang="zh-TW" sz="180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  </a:t>
            </a:r>
          </a:p>
        </p:txBody>
      </p:sp>
      <p:pic>
        <p:nvPicPr>
          <p:cNvPr id="6" name="圖形 1">
            <a:extLst>
              <a:ext uri="{FF2B5EF4-FFF2-40B4-BE49-F238E27FC236}">
                <a16:creationId xmlns:a16="http://schemas.microsoft.com/office/drawing/2014/main" id="{361FEDE6-8ABD-B60E-AF33-C4AC8B5FAEB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2797" y="6483973"/>
            <a:ext cx="1127001" cy="165600"/>
          </a:xfrm>
          <a:prstGeom prst="rect">
            <a:avLst/>
          </a:prstGeom>
        </p:spPr>
      </p:pic>
    </p:spTree>
    <p:extLst>
      <p:ext uri="{BB962C8B-B14F-4D97-AF65-F5344CB8AC3E}">
        <p14:creationId xmlns:p14="http://schemas.microsoft.com/office/powerpoint/2010/main" val="964571592"/>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 Title + Text_Black_1">
    <p:bg>
      <p:bgPr>
        <a:solidFill>
          <a:srgbClr val="333333"/>
        </a:solidFill>
        <a:effectLst/>
      </p:bgPr>
    </p:bg>
    <p:spTree>
      <p:nvGrpSpPr>
        <p:cNvPr id="1" name=""/>
        <p:cNvGrpSpPr/>
        <p:nvPr/>
      </p:nvGrpSpPr>
      <p:grpSpPr>
        <a:xfrm>
          <a:off x="0" y="0"/>
          <a:ext cx="0" cy="0"/>
          <a:chOff x="0" y="0"/>
          <a:chExt cx="0" cy="0"/>
        </a:xfrm>
      </p:grpSpPr>
      <p:pic>
        <p:nvPicPr>
          <p:cNvPr id="4" name="圖形 3">
            <a:extLst>
              <a:ext uri="{FF2B5EF4-FFF2-40B4-BE49-F238E27FC236}">
                <a16:creationId xmlns:a16="http://schemas.microsoft.com/office/drawing/2014/main" id="{645A4185-9C1B-AB4E-CD78-20EE99A9DF7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872797" y="6483394"/>
            <a:ext cx="1127001" cy="165600"/>
          </a:xfrm>
          <a:prstGeom prst="rect">
            <a:avLst/>
          </a:prstGeom>
        </p:spPr>
      </p:pic>
      <p:sp>
        <p:nvSpPr>
          <p:cNvPr id="3" name="標題版面配置區 5">
            <a:extLst>
              <a:ext uri="{FF2B5EF4-FFF2-40B4-BE49-F238E27FC236}">
                <a16:creationId xmlns:a16="http://schemas.microsoft.com/office/drawing/2014/main" id="{3A175FB8-158A-CDD9-339D-F2109B4A2662}"/>
              </a:ext>
            </a:extLst>
          </p:cNvPr>
          <p:cNvSpPr>
            <a:spLocks noGrp="1"/>
          </p:cNvSpPr>
          <p:nvPr>
            <p:ph type="title" hasCustomPrompt="1"/>
          </p:nvPr>
        </p:nvSpPr>
        <p:spPr>
          <a:xfrm>
            <a:off x="515871" y="417523"/>
            <a:ext cx="11160258" cy="760068"/>
          </a:xfrm>
          <a:prstGeom prst="rect">
            <a:avLst/>
          </a:prstGeom>
        </p:spPr>
        <p:txBody>
          <a:bodyPr vert="horz" lIns="91440" tIns="45720" rIns="91440" bIns="45720" rtlCol="0" anchor="ctr">
            <a:normAutofit/>
          </a:bodyPr>
          <a:lstStyle>
            <a:lvl1pPr>
              <a:defRPr baseline="0">
                <a:solidFill>
                  <a:schemeClr val="bg1"/>
                </a:solidFill>
              </a:defRPr>
            </a:lvl1pPr>
          </a:lstStyle>
          <a:p>
            <a:r>
              <a:rPr kumimoji="1" lang="en-US" altLang="zh-TW" dirty="0"/>
              <a:t>Click to edit master title styles</a:t>
            </a:r>
            <a:endParaRPr kumimoji="1" lang="zh-TW" altLang="en-US" dirty="0"/>
          </a:p>
        </p:txBody>
      </p:sp>
      <p:sp>
        <p:nvSpPr>
          <p:cNvPr id="5" name="文字版面配置區 7">
            <a:extLst>
              <a:ext uri="{FF2B5EF4-FFF2-40B4-BE49-F238E27FC236}">
                <a16:creationId xmlns:a16="http://schemas.microsoft.com/office/drawing/2014/main" id="{FF743F74-3896-CB67-E3D0-3AEA71FEA4D5}"/>
              </a:ext>
            </a:extLst>
          </p:cNvPr>
          <p:cNvSpPr>
            <a:spLocks noGrp="1"/>
          </p:cNvSpPr>
          <p:nvPr>
            <p:ph idx="1" hasCustomPrompt="1"/>
          </p:nvPr>
        </p:nvSpPr>
        <p:spPr>
          <a:xfrm>
            <a:off x="523244" y="1567945"/>
            <a:ext cx="11152885" cy="4764662"/>
          </a:xfrm>
          <a:prstGeom prst="rect">
            <a:avLst/>
          </a:prstGeom>
        </p:spPr>
        <p:txBody>
          <a:bodyPr vert="horz" lIns="91440" tIns="45720" rIns="91440" bIns="45720" rtlCol="0">
            <a:normAutofit/>
          </a:bodyPr>
          <a:lstStyle>
            <a:lvl1pPr marL="228577" indent="-228577">
              <a:buClr>
                <a:schemeClr val="bg1"/>
              </a:buClr>
              <a:buFont typeface="Arial" panose="020B0604020202020204" pitchFamily="34" charset="0"/>
              <a:buChar cha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marL="1657184" indent="-285721">
              <a:buClr>
                <a:schemeClr val="bg1"/>
              </a:buClr>
              <a:buFont typeface="Arial" panose="020B0604020202020204" pitchFamily="34" charset="0"/>
              <a:buChar char="»"/>
              <a:defRPr sz="1400" baseline="0">
                <a:solidFill>
                  <a:schemeClr val="bg1"/>
                </a:solidFill>
              </a:defRPr>
            </a:lvl4pPr>
            <a:lvl5pPr marL="2114339" indent="-285721">
              <a:buClr>
                <a:schemeClr val="bg1"/>
              </a:buClr>
              <a:buFont typeface="Arial" panose="020B0604020202020204" pitchFamily="34" charset="0"/>
              <a:buChar char="»"/>
              <a:defRPr sz="1200" baseline="0">
                <a:solidFill>
                  <a:schemeClr val="bg1"/>
                </a:solidFill>
              </a:defRPr>
            </a:lvl5pPr>
          </a:lstStyle>
          <a:p>
            <a:pPr lvl="0"/>
            <a:r>
              <a:rPr kumimoji="1" lang="en-US" altLang="zh-TW" dirty="0"/>
              <a:t>Click to edit master text styles</a:t>
            </a:r>
            <a:endParaRPr kumimoji="1" lang="zh-TW" altLang="en-US" dirty="0"/>
          </a:p>
          <a:p>
            <a:pPr lvl="1"/>
            <a:r>
              <a:rPr kumimoji="1" lang="en-US" altLang="zh-TW" dirty="0"/>
              <a:t>Second level</a:t>
            </a:r>
            <a:endParaRPr kumimoji="1" lang="zh-TW" altLang="en-US" dirty="0"/>
          </a:p>
          <a:p>
            <a:pPr lvl="2"/>
            <a:r>
              <a:rPr kumimoji="1" lang="en-US" altLang="zh-TW" dirty="0"/>
              <a:t>Third level</a:t>
            </a:r>
          </a:p>
          <a:p>
            <a:pPr lvl="3"/>
            <a:r>
              <a:rPr kumimoji="1" lang="en-US" altLang="zh-TW" dirty="0"/>
              <a:t>Fourth level</a:t>
            </a:r>
            <a:endParaRPr kumimoji="1" lang="zh-TW" altLang="en-US" dirty="0"/>
          </a:p>
        </p:txBody>
      </p:sp>
      <p:sp>
        <p:nvSpPr>
          <p:cNvPr id="2" name="文字方塊 1">
            <a:extLst>
              <a:ext uri="{FF2B5EF4-FFF2-40B4-BE49-F238E27FC236}">
                <a16:creationId xmlns:a16="http://schemas.microsoft.com/office/drawing/2014/main" id="{7EAB09AD-D07D-A3DA-8514-516048FB897E}"/>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chemeClr val="bg1"/>
                </a:solidFill>
                <a:latin typeface="Arial"/>
                <a:cs typeface="Arial"/>
                <a:sym typeface="Arial"/>
              </a:rPr>
              <a:t>Confidential</a:t>
            </a:r>
            <a:endParaRPr kumimoji="1" lang="zh-TW" altLang="en-US" sz="1200" b="1" i="0" u="none" strike="noStrike" kern="1200" cap="none" dirty="0">
              <a:solidFill>
                <a:schemeClr val="bg1"/>
              </a:solidFill>
              <a:latin typeface="Arial"/>
              <a:cs typeface="Arial"/>
              <a:sym typeface="Arial"/>
            </a:endParaRPr>
          </a:p>
        </p:txBody>
      </p:sp>
    </p:spTree>
    <p:extLst>
      <p:ext uri="{BB962C8B-B14F-4D97-AF65-F5344CB8AC3E}">
        <p14:creationId xmlns:p14="http://schemas.microsoft.com/office/powerpoint/2010/main" val="4025040178"/>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 Title + Text_Black_2">
    <p:bg>
      <p:bgPr>
        <a:solidFill>
          <a:srgbClr val="333333"/>
        </a:solidFill>
        <a:effectLst/>
      </p:bgPr>
    </p:bg>
    <p:spTree>
      <p:nvGrpSpPr>
        <p:cNvPr id="1" name=""/>
        <p:cNvGrpSpPr/>
        <p:nvPr/>
      </p:nvGrpSpPr>
      <p:grpSpPr>
        <a:xfrm>
          <a:off x="0" y="0"/>
          <a:ext cx="0" cy="0"/>
          <a:chOff x="0" y="0"/>
          <a:chExt cx="0" cy="0"/>
        </a:xfrm>
      </p:grpSpPr>
      <p:sp>
        <p:nvSpPr>
          <p:cNvPr id="9" name="文字版面配置區 7">
            <a:extLst>
              <a:ext uri="{FF2B5EF4-FFF2-40B4-BE49-F238E27FC236}">
                <a16:creationId xmlns:a16="http://schemas.microsoft.com/office/drawing/2014/main" id="{D730F386-0C72-4010-41A7-0F36429E569C}"/>
              </a:ext>
            </a:extLst>
          </p:cNvPr>
          <p:cNvSpPr>
            <a:spLocks noGrp="1"/>
          </p:cNvSpPr>
          <p:nvPr>
            <p:ph idx="23" hasCustomPrompt="1"/>
          </p:nvPr>
        </p:nvSpPr>
        <p:spPr>
          <a:xfrm>
            <a:off x="523244" y="2078182"/>
            <a:ext cx="11152885" cy="4254425"/>
          </a:xfrm>
          <a:prstGeom prst="rect">
            <a:avLst/>
          </a:prstGeom>
        </p:spPr>
        <p:txBody>
          <a:bodyPr vert="horz" lIns="91440" tIns="45720" rIns="91440" bIns="45720" rtlCol="0">
            <a:normAutofit/>
          </a:bodyPr>
          <a:lstStyle>
            <a:lvl1pPr marL="228577" indent="-228577">
              <a:buClr>
                <a:schemeClr val="bg1"/>
              </a:buClr>
              <a:buFont typeface="Arial" panose="020B0604020202020204" pitchFamily="34" charset="0"/>
              <a:buChar cha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marL="1657184" indent="-285721">
              <a:buClr>
                <a:schemeClr val="bg1"/>
              </a:buClr>
              <a:buFont typeface="Arial" panose="020B0604020202020204" pitchFamily="34" charset="0"/>
              <a:buChar char="»"/>
              <a:defRPr sz="1400" baseline="0">
                <a:solidFill>
                  <a:schemeClr val="bg1"/>
                </a:solidFill>
              </a:defRPr>
            </a:lvl4pPr>
            <a:lvl5pPr marL="2114339" indent="-285721">
              <a:buClr>
                <a:schemeClr val="bg1"/>
              </a:buClr>
              <a:buFont typeface="Arial" panose="020B0604020202020204" pitchFamily="34" charset="0"/>
              <a:buChar char="»"/>
              <a:defRPr sz="1200" baseline="0">
                <a:solidFill>
                  <a:schemeClr val="bg1"/>
                </a:solidFill>
              </a:defRPr>
            </a:lvl5pPr>
          </a:lstStyle>
          <a:p>
            <a:pPr lvl="0"/>
            <a:r>
              <a:rPr kumimoji="1" lang="en-US" altLang="zh-TW" dirty="0"/>
              <a:t>Click to edit master text styles</a:t>
            </a:r>
            <a:endParaRPr kumimoji="1" lang="zh-TW" altLang="en-US" dirty="0"/>
          </a:p>
          <a:p>
            <a:pPr lvl="1"/>
            <a:r>
              <a:rPr kumimoji="1" lang="en-US" altLang="zh-TW" dirty="0"/>
              <a:t>Second level</a:t>
            </a:r>
            <a:endParaRPr kumimoji="1" lang="zh-TW" altLang="en-US" dirty="0"/>
          </a:p>
          <a:p>
            <a:pPr lvl="2"/>
            <a:r>
              <a:rPr kumimoji="1" lang="en-US" altLang="zh-TW" dirty="0"/>
              <a:t>Third level</a:t>
            </a:r>
          </a:p>
          <a:p>
            <a:pPr lvl="3"/>
            <a:r>
              <a:rPr kumimoji="1" lang="en-US" altLang="zh-TW" dirty="0"/>
              <a:t>Fourth level</a:t>
            </a:r>
            <a:endParaRPr kumimoji="1" lang="zh-TW" altLang="en-US" dirty="0"/>
          </a:p>
        </p:txBody>
      </p:sp>
      <p:pic>
        <p:nvPicPr>
          <p:cNvPr id="4" name="圖形 3">
            <a:extLst>
              <a:ext uri="{FF2B5EF4-FFF2-40B4-BE49-F238E27FC236}">
                <a16:creationId xmlns:a16="http://schemas.microsoft.com/office/drawing/2014/main" id="{645A4185-9C1B-AB4E-CD78-20EE99A9DF7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872797" y="6483973"/>
            <a:ext cx="1127001" cy="165600"/>
          </a:xfrm>
          <a:prstGeom prst="rect">
            <a:avLst/>
          </a:prstGeom>
        </p:spPr>
      </p:pic>
      <p:sp>
        <p:nvSpPr>
          <p:cNvPr id="3" name="標題版面配置區 5">
            <a:extLst>
              <a:ext uri="{FF2B5EF4-FFF2-40B4-BE49-F238E27FC236}">
                <a16:creationId xmlns:a16="http://schemas.microsoft.com/office/drawing/2014/main" id="{3A175FB8-158A-CDD9-339D-F2109B4A2662}"/>
              </a:ext>
            </a:extLst>
          </p:cNvPr>
          <p:cNvSpPr>
            <a:spLocks noGrp="1"/>
          </p:cNvSpPr>
          <p:nvPr>
            <p:ph type="title" hasCustomPrompt="1"/>
          </p:nvPr>
        </p:nvSpPr>
        <p:spPr>
          <a:xfrm>
            <a:off x="515871" y="417523"/>
            <a:ext cx="11160258" cy="760068"/>
          </a:xfrm>
          <a:prstGeom prst="rect">
            <a:avLst/>
          </a:prstGeom>
        </p:spPr>
        <p:txBody>
          <a:bodyPr vert="horz" lIns="91440" tIns="45720" rIns="91440" bIns="45720" rtlCol="0" anchor="ctr">
            <a:normAutofit/>
          </a:bodyPr>
          <a:lstStyle>
            <a:lvl1pPr>
              <a:defRPr baseline="0">
                <a:solidFill>
                  <a:schemeClr val="bg1"/>
                </a:solidFill>
              </a:defRPr>
            </a:lvl1pPr>
          </a:lstStyle>
          <a:p>
            <a:r>
              <a:rPr kumimoji="1" lang="en-US" altLang="zh-TW"/>
              <a:t>Click to edit master title styles</a:t>
            </a:r>
            <a:endParaRPr kumimoji="1" lang="zh-TW" altLang="en-US"/>
          </a:p>
        </p:txBody>
      </p:sp>
      <p:sp>
        <p:nvSpPr>
          <p:cNvPr id="2" name="文字版面配置區 24">
            <a:extLst>
              <a:ext uri="{FF2B5EF4-FFF2-40B4-BE49-F238E27FC236}">
                <a16:creationId xmlns:a16="http://schemas.microsoft.com/office/drawing/2014/main" id="{81F36CF4-07D6-0AFE-3650-062EAE26CC7F}"/>
              </a:ext>
            </a:extLst>
          </p:cNvPr>
          <p:cNvSpPr>
            <a:spLocks noGrp="1"/>
          </p:cNvSpPr>
          <p:nvPr>
            <p:ph type="body" sz="quarter" idx="22" hasCustomPrompt="1"/>
          </p:nvPr>
        </p:nvSpPr>
        <p:spPr>
          <a:xfrm>
            <a:off x="516641" y="1193987"/>
            <a:ext cx="11160275" cy="504000"/>
          </a:xfrm>
          <a:prstGeom prst="rect">
            <a:avLst/>
          </a:prstGeom>
        </p:spPr>
        <p:txBody>
          <a:bodyPr>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subtitle styles</a:t>
            </a:r>
            <a:endParaRPr kumimoji="1" lang="zh-TW" altLang="en-US" dirty="0"/>
          </a:p>
        </p:txBody>
      </p:sp>
      <p:sp>
        <p:nvSpPr>
          <p:cNvPr id="6" name="文字方塊 5">
            <a:extLst>
              <a:ext uri="{FF2B5EF4-FFF2-40B4-BE49-F238E27FC236}">
                <a16:creationId xmlns:a16="http://schemas.microsoft.com/office/drawing/2014/main" id="{57D149BF-3149-D1B9-3D31-82236A7FEEDA}"/>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chemeClr val="bg1"/>
                </a:solidFill>
                <a:latin typeface="Arial"/>
                <a:cs typeface="Arial"/>
                <a:sym typeface="Arial"/>
              </a:rPr>
              <a:t>Confidential</a:t>
            </a:r>
            <a:endParaRPr kumimoji="1" lang="zh-TW" altLang="en-US" sz="1200" b="1" i="0" u="none" strike="noStrike" kern="1200" cap="none" dirty="0">
              <a:solidFill>
                <a:schemeClr val="bg1"/>
              </a:solidFill>
              <a:latin typeface="Arial"/>
              <a:cs typeface="Arial"/>
              <a:sym typeface="Arial"/>
            </a:endParaRPr>
          </a:p>
        </p:txBody>
      </p:sp>
    </p:spTree>
    <p:extLst>
      <p:ext uri="{BB962C8B-B14F-4D97-AF65-F5344CB8AC3E}">
        <p14:creationId xmlns:p14="http://schemas.microsoft.com/office/powerpoint/2010/main" val="4182377838"/>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_Black">
    <p:bg>
      <p:bgPr>
        <a:solidFill>
          <a:srgbClr val="333333"/>
        </a:solidFill>
        <a:effectLst/>
      </p:bgPr>
    </p:bg>
    <p:spTree>
      <p:nvGrpSpPr>
        <p:cNvPr id="1" name=""/>
        <p:cNvGrpSpPr/>
        <p:nvPr/>
      </p:nvGrpSpPr>
      <p:grpSpPr>
        <a:xfrm>
          <a:off x="0" y="0"/>
          <a:ext cx="0" cy="0"/>
          <a:chOff x="0" y="0"/>
          <a:chExt cx="0" cy="0"/>
        </a:xfrm>
      </p:grpSpPr>
      <p:sp>
        <p:nvSpPr>
          <p:cNvPr id="8" name="標題 1">
            <a:extLst>
              <a:ext uri="{FF2B5EF4-FFF2-40B4-BE49-F238E27FC236}">
                <a16:creationId xmlns:a16="http://schemas.microsoft.com/office/drawing/2014/main" id="{4E4916F1-4268-DDE1-6026-A8EAC277B460}"/>
              </a:ext>
            </a:extLst>
          </p:cNvPr>
          <p:cNvSpPr>
            <a:spLocks noGrp="1"/>
          </p:cNvSpPr>
          <p:nvPr>
            <p:ph type="title" hasCustomPrompt="1"/>
          </p:nvPr>
        </p:nvSpPr>
        <p:spPr>
          <a:xfrm>
            <a:off x="498780" y="2704207"/>
            <a:ext cx="7994632" cy="1278196"/>
          </a:xfrm>
          <a:prstGeom prst="rect">
            <a:avLst/>
          </a:prstGeom>
        </p:spPr>
        <p:txBody>
          <a:bodyPr anchor="t"/>
          <a:lstStyle>
            <a:lvl1pPr marR="0" algn="l" defTabSz="914309" rtl="0" eaLnBrk="1" latinLnBrk="0" hangingPunct="1">
              <a:lnSpc>
                <a:spcPct val="90000"/>
              </a:lnSpc>
              <a:spcBef>
                <a:spcPct val="0"/>
              </a:spcBef>
              <a:spcAft>
                <a:spcPts val="0"/>
              </a:spcAft>
              <a:buClrTx/>
              <a:buFontTx/>
              <a:buNone/>
              <a:defRPr lang="zh-TW" altLang="en-US" sz="4600" b="0" i="0" u="none" strike="noStrike" kern="1200" cap="none" dirty="0">
                <a:solidFill>
                  <a:schemeClr val="lt1"/>
                </a:solidFill>
                <a:latin typeface="Arial" panose="020B0604020202020204" pitchFamily="34" charset="0"/>
                <a:ea typeface="+mj-ea"/>
                <a:cs typeface="Arial" panose="020B0604020202020204" pitchFamily="34" charset="0"/>
                <a:sym typeface="Arial"/>
              </a:defRPr>
            </a:lvl1pPr>
          </a:lstStyle>
          <a:p>
            <a:r>
              <a:rPr kumimoji="1" lang="en-US" altLang="zh-TW"/>
              <a:t>Click to edit master title styles</a:t>
            </a:r>
            <a:endParaRPr kumimoji="1" lang="zh-TW" altLang="en-US"/>
          </a:p>
        </p:txBody>
      </p:sp>
      <p:pic>
        <p:nvPicPr>
          <p:cNvPr id="7" name="圖片 6">
            <a:extLst>
              <a:ext uri="{FF2B5EF4-FFF2-40B4-BE49-F238E27FC236}">
                <a16:creationId xmlns:a16="http://schemas.microsoft.com/office/drawing/2014/main" id="{F29F7220-A3DD-B82C-71F3-F65118B368F4}"/>
              </a:ext>
            </a:extLst>
          </p:cNvPr>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0920354" y="6465416"/>
            <a:ext cx="1086180" cy="184425"/>
          </a:xfrm>
          <a:prstGeom prst="rect">
            <a:avLst/>
          </a:prstGeom>
        </p:spPr>
      </p:pic>
    </p:spTree>
    <p:extLst>
      <p:ext uri="{BB962C8B-B14F-4D97-AF65-F5344CB8AC3E}">
        <p14:creationId xmlns:p14="http://schemas.microsoft.com/office/powerpoint/2010/main" val="2718671429"/>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pic>
        <p:nvPicPr>
          <p:cNvPr id="11" name="圖片 10">
            <a:extLst>
              <a:ext uri="{FF2B5EF4-FFF2-40B4-BE49-F238E27FC236}">
                <a16:creationId xmlns:a16="http://schemas.microsoft.com/office/drawing/2014/main" id="{0C7CFC0A-1B27-B05C-95A9-F6AE2CCC60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788115"/>
            <a:ext cx="12192000" cy="69887"/>
          </a:xfrm>
          <a:prstGeom prst="rect">
            <a:avLst/>
          </a:prstGeom>
        </p:spPr>
      </p:pic>
      <p:pic>
        <p:nvPicPr>
          <p:cNvPr id="2" name="圖形 1">
            <a:extLst>
              <a:ext uri="{FF2B5EF4-FFF2-40B4-BE49-F238E27FC236}">
                <a16:creationId xmlns:a16="http://schemas.microsoft.com/office/drawing/2014/main" id="{ACD61131-BBF7-2FCE-10EE-DF378B5A911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2797" y="6483973"/>
            <a:ext cx="1127001" cy="165600"/>
          </a:xfrm>
          <a:prstGeom prst="rect">
            <a:avLst/>
          </a:prstGeom>
        </p:spPr>
      </p:pic>
      <p:sp>
        <p:nvSpPr>
          <p:cNvPr id="8"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10" y="417523"/>
            <a:ext cx="11158565" cy="777116"/>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a:t>Click to edit master title styles</a:t>
            </a:r>
            <a:endParaRPr kumimoji="1" lang="zh-TW" altLang="en-US"/>
          </a:p>
        </p:txBody>
      </p:sp>
      <p:sp>
        <p:nvSpPr>
          <p:cNvPr id="9" name="文字版面配置區 24">
            <a:extLst>
              <a:ext uri="{FF2B5EF4-FFF2-40B4-BE49-F238E27FC236}">
                <a16:creationId xmlns:a16="http://schemas.microsoft.com/office/drawing/2014/main" id="{4D2FC662-2409-6C55-7139-BDECE5E0E6D6}"/>
              </a:ext>
            </a:extLst>
          </p:cNvPr>
          <p:cNvSpPr>
            <a:spLocks noGrp="1"/>
          </p:cNvSpPr>
          <p:nvPr>
            <p:ph type="body" sz="quarter" idx="22" hasCustomPrompt="1"/>
          </p:nvPr>
        </p:nvSpPr>
        <p:spPr>
          <a:xfrm>
            <a:off x="515854" y="1574154"/>
            <a:ext cx="11160275" cy="4714998"/>
          </a:xfrm>
          <a:prstGeom prst="rect">
            <a:avLst/>
          </a:prstGeom>
        </p:spPr>
        <p:txBody>
          <a:bodyPr>
            <a:normAutofit/>
          </a:bodyPr>
          <a:lstStyle>
            <a:lvl1pPr marL="358739" marR="0" indent="-358739"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kumimoji="1" lang="zh-TW" altLang="en-US" sz="2200" b="1" i="0" u="none" strike="noStrike" kern="1200" cap="none">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vl2pPr>
              <a:spcBef>
                <a:spcPts val="600"/>
              </a:spcBef>
              <a:defRPr/>
            </a:lvl2pPr>
            <a:lvl3pPr>
              <a:spcBef>
                <a:spcPts val="600"/>
              </a:spcBef>
              <a:defRPr/>
            </a:lvl3pPr>
            <a:lvl4pPr marL="1657184" marR="0" indent="-285721" algn="l" defTabSz="914309"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baseline="0">
                <a:solidFill>
                  <a:schemeClr val="tx1"/>
                </a:solidFill>
              </a:defRPr>
            </a:lvl4pPr>
          </a:lstStyle>
          <a:p>
            <a:pPr marL="228577" marR="0" lvl="0" indent="-228577"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a:t>Click to edit master text styles</a:t>
            </a:r>
            <a:endParaRPr kumimoji="1" lang="zh-TW" altLang="en-US"/>
          </a:p>
          <a:p>
            <a:pPr lvl="1"/>
            <a:r>
              <a:rPr lang="en-US" altLang="zh-TW"/>
              <a:t>Second level</a:t>
            </a:r>
          </a:p>
          <a:p>
            <a:pPr lvl="2"/>
            <a:r>
              <a:rPr lang="en-US" altLang="zh-TW"/>
              <a:t>Third level </a:t>
            </a:r>
          </a:p>
          <a:p>
            <a:pPr lvl="3"/>
            <a:r>
              <a:rPr lang="en-US" altLang="zh-TW"/>
              <a:t>Fourth level</a:t>
            </a:r>
          </a:p>
        </p:txBody>
      </p:sp>
      <p:sp>
        <p:nvSpPr>
          <p:cNvPr id="6" name="文字方塊 5">
            <a:extLst>
              <a:ext uri="{FF2B5EF4-FFF2-40B4-BE49-F238E27FC236}">
                <a16:creationId xmlns:a16="http://schemas.microsoft.com/office/drawing/2014/main" id="{D04FC124-F71A-26C2-0484-585352BE5394}"/>
              </a:ext>
            </a:extLst>
          </p:cNvPr>
          <p:cNvSpPr txBox="1"/>
          <p:nvPr userDrawn="1"/>
        </p:nvSpPr>
        <p:spPr>
          <a:xfrm>
            <a:off x="443695"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a:solidFill>
                  <a:schemeClr val="bg2">
                    <a:lumMod val="50000"/>
                  </a:schemeClr>
                </a:solidFill>
                <a:latin typeface="Arial"/>
                <a:cs typeface="Arial"/>
                <a:sym typeface="Arial"/>
              </a:rPr>
              <a:t>Confidential</a:t>
            </a:r>
            <a:endParaRPr kumimoji="1" lang="zh-TW" altLang="en-US" sz="1200" b="1" i="0" u="none" strike="noStrike" kern="1200" cap="none">
              <a:solidFill>
                <a:schemeClr val="bg2">
                  <a:lumMod val="50000"/>
                </a:schemeClr>
              </a:solidFill>
              <a:latin typeface="Arial"/>
              <a:cs typeface="Arial"/>
              <a:sym typeface="Arial"/>
            </a:endParaRPr>
          </a:p>
        </p:txBody>
      </p:sp>
      <p:sp>
        <p:nvSpPr>
          <p:cNvPr id="7" name="文字方塊 6">
            <a:extLst>
              <a:ext uri="{FF2B5EF4-FFF2-40B4-BE49-F238E27FC236}">
                <a16:creationId xmlns:a16="http://schemas.microsoft.com/office/drawing/2014/main" id="{4771656A-E216-DA4D-837C-483301806EC8}"/>
              </a:ext>
            </a:extLst>
          </p:cNvPr>
          <p:cNvSpPr txBox="1"/>
          <p:nvPr userDrawn="1"/>
        </p:nvSpPr>
        <p:spPr>
          <a:xfrm>
            <a:off x="196606" y="6448435"/>
            <a:ext cx="475659" cy="276999"/>
          </a:xfrm>
          <a:prstGeom prst="rect">
            <a:avLst/>
          </a:prstGeom>
          <a:noFill/>
        </p:spPr>
        <p:txBody>
          <a:bodyPr wrap="square" rtlCol="0">
            <a:spAutoFit/>
          </a:bodyPr>
          <a:lstStyle/>
          <a:p>
            <a:fld id="{BF2898C3-3FDC-E748-81AE-30EBCABCD3DD}" type="slidenum">
              <a:rPr kumimoji="1" lang="zh-TW" altLang="en-US" sz="1200" b="0" smtClean="0">
                <a:solidFill>
                  <a:srgbClr val="767171"/>
                </a:solidFill>
              </a:rPr>
              <a:t>‹#›</a:t>
            </a:fld>
            <a:endParaRPr kumimoji="1" lang="zh-TW" altLang="en-US" sz="1200" b="0">
              <a:solidFill>
                <a:srgbClr val="767171"/>
              </a:solidFill>
            </a:endParaRPr>
          </a:p>
        </p:txBody>
      </p:sp>
    </p:spTree>
    <p:extLst>
      <p:ext uri="{BB962C8B-B14F-4D97-AF65-F5344CB8AC3E}">
        <p14:creationId xmlns:p14="http://schemas.microsoft.com/office/powerpoint/2010/main" val="31145898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06-Mar-26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655950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只有標題">
    <p:spTree>
      <p:nvGrpSpPr>
        <p:cNvPr id="1" name=""/>
        <p:cNvGrpSpPr/>
        <p:nvPr/>
      </p:nvGrpSpPr>
      <p:grpSpPr>
        <a:xfrm>
          <a:off x="0" y="0"/>
          <a:ext cx="0" cy="0"/>
          <a:chOff x="0" y="0"/>
          <a:chExt cx="0" cy="0"/>
        </a:xfrm>
      </p:grpSpPr>
      <p:pic>
        <p:nvPicPr>
          <p:cNvPr id="11" name="圖片 10">
            <a:extLst>
              <a:ext uri="{FF2B5EF4-FFF2-40B4-BE49-F238E27FC236}">
                <a16:creationId xmlns:a16="http://schemas.microsoft.com/office/drawing/2014/main" id="{0C7CFC0A-1B27-B05C-95A9-F6AE2CCC606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6788115"/>
            <a:ext cx="12192000" cy="69887"/>
          </a:xfrm>
          <a:prstGeom prst="rect">
            <a:avLst/>
          </a:prstGeom>
        </p:spPr>
      </p:pic>
      <p:pic>
        <p:nvPicPr>
          <p:cNvPr id="2" name="圖形 1">
            <a:extLst>
              <a:ext uri="{FF2B5EF4-FFF2-40B4-BE49-F238E27FC236}">
                <a16:creationId xmlns:a16="http://schemas.microsoft.com/office/drawing/2014/main" id="{ACD61131-BBF7-2FCE-10EE-DF378B5A911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2797" y="6483973"/>
            <a:ext cx="1127001" cy="165600"/>
          </a:xfrm>
          <a:prstGeom prst="rect">
            <a:avLst/>
          </a:prstGeom>
        </p:spPr>
      </p:pic>
      <p:sp>
        <p:nvSpPr>
          <p:cNvPr id="8"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10" y="417523"/>
            <a:ext cx="11158565" cy="777116"/>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a:t>Click to edit master title styles</a:t>
            </a:r>
            <a:endParaRPr kumimoji="1" lang="zh-TW" altLang="en-US"/>
          </a:p>
        </p:txBody>
      </p:sp>
      <p:sp>
        <p:nvSpPr>
          <p:cNvPr id="9" name="文字版面配置區 24">
            <a:extLst>
              <a:ext uri="{FF2B5EF4-FFF2-40B4-BE49-F238E27FC236}">
                <a16:creationId xmlns:a16="http://schemas.microsoft.com/office/drawing/2014/main" id="{4D2FC662-2409-6C55-7139-BDECE5E0E6D6}"/>
              </a:ext>
            </a:extLst>
          </p:cNvPr>
          <p:cNvSpPr>
            <a:spLocks noGrp="1"/>
          </p:cNvSpPr>
          <p:nvPr>
            <p:ph type="body" sz="quarter" idx="22" hasCustomPrompt="1"/>
          </p:nvPr>
        </p:nvSpPr>
        <p:spPr>
          <a:xfrm>
            <a:off x="515854" y="1574154"/>
            <a:ext cx="11160275" cy="4714998"/>
          </a:xfrm>
          <a:prstGeom prst="rect">
            <a:avLst/>
          </a:prstGeom>
        </p:spPr>
        <p:txBody>
          <a:bodyPr>
            <a:normAutofit/>
          </a:bodyPr>
          <a:lstStyle>
            <a:lvl1pPr marL="358739" marR="0" indent="-358739"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kumimoji="1" lang="zh-TW" altLang="en-US" sz="2200" b="1" i="0" u="none" strike="noStrike" kern="1200" cap="none">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vl2pPr>
              <a:spcBef>
                <a:spcPts val="600"/>
              </a:spcBef>
              <a:defRPr/>
            </a:lvl2pPr>
            <a:lvl3pPr>
              <a:spcBef>
                <a:spcPts val="600"/>
              </a:spcBef>
              <a:defRPr/>
            </a:lvl3pPr>
            <a:lvl4pPr marL="1657184" marR="0" indent="-285721" algn="l" defTabSz="914309"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baseline="0">
                <a:solidFill>
                  <a:schemeClr val="tx1"/>
                </a:solidFill>
              </a:defRPr>
            </a:lvl4pPr>
          </a:lstStyle>
          <a:p>
            <a:pPr marL="228577" marR="0" lvl="0" indent="-228577"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a:t>Click to edit master text styles</a:t>
            </a:r>
            <a:endParaRPr kumimoji="1" lang="zh-TW" altLang="en-US"/>
          </a:p>
          <a:p>
            <a:pPr lvl="1"/>
            <a:r>
              <a:rPr lang="en-US" altLang="zh-TW"/>
              <a:t>Second level</a:t>
            </a:r>
          </a:p>
          <a:p>
            <a:pPr lvl="2"/>
            <a:r>
              <a:rPr lang="en-US" altLang="zh-TW"/>
              <a:t>Third level </a:t>
            </a:r>
          </a:p>
          <a:p>
            <a:pPr lvl="3"/>
            <a:r>
              <a:rPr lang="en-US" altLang="zh-TW"/>
              <a:t>Fourth level</a:t>
            </a:r>
          </a:p>
        </p:txBody>
      </p:sp>
      <p:sp>
        <p:nvSpPr>
          <p:cNvPr id="6" name="文字方塊 5">
            <a:extLst>
              <a:ext uri="{FF2B5EF4-FFF2-40B4-BE49-F238E27FC236}">
                <a16:creationId xmlns:a16="http://schemas.microsoft.com/office/drawing/2014/main" id="{D04FC124-F71A-26C2-0484-585352BE5394}"/>
              </a:ext>
            </a:extLst>
          </p:cNvPr>
          <p:cNvSpPr txBox="1"/>
          <p:nvPr/>
        </p:nvSpPr>
        <p:spPr>
          <a:xfrm>
            <a:off x="443695"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a:solidFill>
                  <a:schemeClr val="bg2">
                    <a:lumMod val="50000"/>
                  </a:schemeClr>
                </a:solidFill>
                <a:latin typeface="Arial"/>
                <a:cs typeface="Arial"/>
                <a:sym typeface="Arial"/>
              </a:rPr>
              <a:t>Confidential</a:t>
            </a:r>
            <a:endParaRPr kumimoji="1" lang="zh-TW" altLang="en-US" sz="1200" b="1" i="0" u="none" strike="noStrike" kern="1200" cap="none">
              <a:solidFill>
                <a:schemeClr val="bg2">
                  <a:lumMod val="50000"/>
                </a:schemeClr>
              </a:solidFill>
              <a:latin typeface="Arial"/>
              <a:cs typeface="Arial"/>
              <a:sym typeface="Arial"/>
            </a:endParaRPr>
          </a:p>
        </p:txBody>
      </p:sp>
    </p:spTree>
    <p:extLst>
      <p:ext uri="{BB962C8B-B14F-4D97-AF65-F5344CB8AC3E}">
        <p14:creationId xmlns:p14="http://schemas.microsoft.com/office/powerpoint/2010/main" val="33312741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Click to enter content title</a:t>
            </a:r>
          </a:p>
        </p:txBody>
      </p:sp>
      <p:sp>
        <p:nvSpPr>
          <p:cNvPr id="3" name="Content Placeholder 2"/>
          <p:cNvSpPr>
            <a:spLocks noGrp="1"/>
          </p:cNvSpPr>
          <p:nvPr>
            <p:ph idx="1" hasCustomPrompt="1"/>
          </p:nvPr>
        </p:nvSpPr>
        <p:spPr/>
        <p:txBody>
          <a:bodyPr/>
          <a:lstStyle>
            <a:lvl1pPr>
              <a:defRPr baseline="0">
                <a:latin typeface="+mn-lt"/>
              </a:defRPr>
            </a:lvl1pPr>
            <a:lvl2pPr>
              <a:defRPr>
                <a:latin typeface="+mn-lt"/>
              </a:defRPr>
            </a:lvl2pPr>
            <a:lvl3pPr>
              <a:defRPr b="0">
                <a:latin typeface="+mn-lt"/>
              </a:defRPr>
            </a:lvl3pPr>
            <a:lvl4pPr>
              <a:defRPr>
                <a:latin typeface="+mn-lt"/>
              </a:defRPr>
            </a:lvl4pPr>
            <a:lvl5pPr>
              <a:defRPr>
                <a:latin typeface="+mn-lt"/>
              </a:defRPr>
            </a:lvl5pPr>
          </a:lstStyle>
          <a:p>
            <a:pPr lvl="0"/>
            <a:r>
              <a:rPr lang="en-US" dirty="0"/>
              <a:t>First level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3550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_Edit_1">
    <p:spTree>
      <p:nvGrpSpPr>
        <p:cNvPr id="1" name=""/>
        <p:cNvGrpSpPr/>
        <p:nvPr/>
      </p:nvGrpSpPr>
      <p:grpSpPr>
        <a:xfrm>
          <a:off x="0" y="0"/>
          <a:ext cx="0" cy="0"/>
          <a:chOff x="0" y="0"/>
          <a:chExt cx="0" cy="0"/>
        </a:xfrm>
      </p:grpSpPr>
      <p:sp>
        <p:nvSpPr>
          <p:cNvPr id="2" name="圖片版面配置區 6">
            <a:extLst>
              <a:ext uri="{FF2B5EF4-FFF2-40B4-BE49-F238E27FC236}">
                <a16:creationId xmlns:a16="http://schemas.microsoft.com/office/drawing/2014/main" id="{50DB062D-130E-7863-90A1-218D821EC4E5}"/>
              </a:ext>
            </a:extLst>
          </p:cNvPr>
          <p:cNvSpPr>
            <a:spLocks noGrp="1"/>
          </p:cNvSpPr>
          <p:nvPr>
            <p:ph type="pic" sz="quarter" idx="15" hasCustomPrompt="1"/>
          </p:nvPr>
        </p:nvSpPr>
        <p:spPr>
          <a:xfrm>
            <a:off x="360147" y="0"/>
            <a:ext cx="11475305" cy="4572000"/>
          </a:xfrm>
          <a:prstGeom prst="rect">
            <a:avLst/>
          </a:prstGeom>
          <a:solidFill>
            <a:schemeClr val="bg2"/>
          </a:solidFill>
        </p:spPr>
        <p:txBody>
          <a:bodyPr/>
          <a:lstStyle>
            <a:lvl1pPr marL="0" indent="0" algn="r">
              <a:buNone/>
              <a:defRPr>
                <a:solidFill>
                  <a:schemeClr val="bg1">
                    <a:lumMod val="65000"/>
                  </a:schemeClr>
                </a:solidFill>
                <a:latin typeface="Arial" panose="020B0604020202020204" pitchFamily="34" charset="0"/>
                <a:cs typeface="Arial" panose="020B0604020202020204" pitchFamily="34" charset="0"/>
              </a:defRPr>
            </a:lvl1pPr>
          </a:lstStyle>
          <a:p>
            <a:pPr marL="0" marR="0" lvl="0" indent="0" algn="l" defTabSz="914309"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kumimoji="1" lang="en-US" altLang="zh-TW" dirty="0"/>
              <a:t>Click icon to insert an image</a:t>
            </a:r>
          </a:p>
          <a:p>
            <a:endParaRPr kumimoji="1" lang="zh-TW" altLang="en-US" dirty="0"/>
          </a:p>
        </p:txBody>
      </p:sp>
      <p:pic>
        <p:nvPicPr>
          <p:cNvPr id="7" name="圖形 6">
            <a:extLst>
              <a:ext uri="{FF2B5EF4-FFF2-40B4-BE49-F238E27FC236}">
                <a16:creationId xmlns:a16="http://schemas.microsoft.com/office/drawing/2014/main" id="{A4898908-9F47-F2B8-E4B2-6635BFFEF8D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51350" y="6028720"/>
            <a:ext cx="2180503" cy="320400"/>
          </a:xfrm>
          <a:prstGeom prst="rect">
            <a:avLst/>
          </a:prstGeom>
        </p:spPr>
      </p:pic>
      <p:sp>
        <p:nvSpPr>
          <p:cNvPr id="3" name="文字版面配置區 4">
            <a:extLst>
              <a:ext uri="{FF2B5EF4-FFF2-40B4-BE49-F238E27FC236}">
                <a16:creationId xmlns:a16="http://schemas.microsoft.com/office/drawing/2014/main" id="{BE2E9B87-27F9-C8A4-B511-052C5A6E99E5}"/>
              </a:ext>
            </a:extLst>
          </p:cNvPr>
          <p:cNvSpPr>
            <a:spLocks noGrp="1"/>
          </p:cNvSpPr>
          <p:nvPr>
            <p:ph type="body" sz="quarter" idx="12" hasCustomPrompt="1"/>
          </p:nvPr>
        </p:nvSpPr>
        <p:spPr>
          <a:xfrm>
            <a:off x="515871" y="4847759"/>
            <a:ext cx="5580923" cy="574280"/>
          </a:xfrm>
          <a:prstGeom prst="rect">
            <a:avLst/>
          </a:prstGeom>
        </p:spPr>
        <p:txBody>
          <a:bodyPr anchor="t">
            <a:noAutofit/>
          </a:bodyPr>
          <a:lstStyle>
            <a:lvl1pPr marL="0" indent="0">
              <a:spcBef>
                <a:spcPts val="0"/>
              </a:spcBef>
              <a:buNone/>
              <a:defRPr lang="zh-TW" altLang="en-US" sz="2600" b="1"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4" name="文字版面配置區 4">
            <a:extLst>
              <a:ext uri="{FF2B5EF4-FFF2-40B4-BE49-F238E27FC236}">
                <a16:creationId xmlns:a16="http://schemas.microsoft.com/office/drawing/2014/main" id="{47F7D1D0-3FFC-8472-CE69-0F57A27ABBE7}"/>
              </a:ext>
            </a:extLst>
          </p:cNvPr>
          <p:cNvSpPr>
            <a:spLocks noGrp="1"/>
          </p:cNvSpPr>
          <p:nvPr>
            <p:ph type="body" sz="quarter" idx="13" hasCustomPrompt="1"/>
          </p:nvPr>
        </p:nvSpPr>
        <p:spPr>
          <a:xfrm>
            <a:off x="515076" y="5429155"/>
            <a:ext cx="5580923" cy="402468"/>
          </a:xfrm>
          <a:prstGeom prst="rect">
            <a:avLst/>
          </a:prstGeom>
        </p:spPr>
        <p:txBody>
          <a:bodyPr anchor="t">
            <a:noAutofit/>
          </a:bodyPr>
          <a:lstStyle>
            <a:lvl1pPr marL="0" indent="0">
              <a:spcBef>
                <a:spcPts val="0"/>
              </a:spcBef>
              <a:buNone/>
              <a:defRPr lang="zh-TW" altLang="en-US" sz="1800" b="0"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title</a:t>
            </a:r>
            <a:endParaRPr kumimoji="1" lang="zh-TW" altLang="en-US" dirty="0"/>
          </a:p>
        </p:txBody>
      </p:sp>
      <p:sp>
        <p:nvSpPr>
          <p:cNvPr id="5" name="文字版面配置區 4">
            <a:extLst>
              <a:ext uri="{FF2B5EF4-FFF2-40B4-BE49-F238E27FC236}">
                <a16:creationId xmlns:a16="http://schemas.microsoft.com/office/drawing/2014/main" id="{360B465B-1DBA-6938-C8EF-4EE6A8A9ED5C}"/>
              </a:ext>
            </a:extLst>
          </p:cNvPr>
          <p:cNvSpPr>
            <a:spLocks noGrp="1"/>
          </p:cNvSpPr>
          <p:nvPr>
            <p:ph type="body" sz="quarter" idx="14" hasCustomPrompt="1"/>
          </p:nvPr>
        </p:nvSpPr>
        <p:spPr>
          <a:xfrm>
            <a:off x="515871" y="6021288"/>
            <a:ext cx="5580923"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lumMod val="50000"/>
                  </a:schemeClr>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date (e.g. January 1, 2024)</a:t>
            </a:r>
            <a:endParaRPr kumimoji="1" lang="zh-TW" altLang="en-US" dirty="0"/>
          </a:p>
        </p:txBody>
      </p:sp>
      <p:sp>
        <p:nvSpPr>
          <p:cNvPr id="8" name="文字版面配置區 4">
            <a:extLst>
              <a:ext uri="{FF2B5EF4-FFF2-40B4-BE49-F238E27FC236}">
                <a16:creationId xmlns:a16="http://schemas.microsoft.com/office/drawing/2014/main" id="{020DA80D-D78D-3698-DC52-B4BA2A2DE30C}"/>
              </a:ext>
            </a:extLst>
          </p:cNvPr>
          <p:cNvSpPr>
            <a:spLocks noGrp="1"/>
          </p:cNvSpPr>
          <p:nvPr>
            <p:ph type="body" sz="quarter" idx="11" hasCustomPrompt="1"/>
          </p:nvPr>
        </p:nvSpPr>
        <p:spPr>
          <a:xfrm>
            <a:off x="669678" y="1491442"/>
            <a:ext cx="10233338" cy="896916"/>
          </a:xfrm>
          <a:prstGeom prst="rect">
            <a:avLst/>
          </a:prstGeom>
        </p:spPr>
        <p:txBody>
          <a:bodyPr anchor="t">
            <a:normAutofit/>
          </a:bodyPr>
          <a:lstStyle>
            <a:lvl1pPr marL="0" indent="0">
              <a:spcBef>
                <a:spcPts val="0"/>
              </a:spcBef>
              <a:buNone/>
              <a:defRPr lang="zh-TW" altLang="en-US" sz="4600" b="1" i="0" u="none" strike="noStrike" kern="1200" cap="none" dirty="0">
                <a:solidFill>
                  <a:schemeClr val="bg1"/>
                </a:solidFill>
                <a:latin typeface="+mn-lt"/>
                <a:ea typeface="+mn-ea"/>
                <a:cs typeface="Arial" pitchFamily="34" charset="0"/>
                <a:sym typeface="Arial"/>
              </a:defRPr>
            </a:lvl1pPr>
          </a:lstStyle>
          <a:p>
            <a:pPr lvl="0"/>
            <a:r>
              <a:rPr lang="en-US" altLang="zh-TW" dirty="0"/>
              <a:t>Click to edit master title styles</a:t>
            </a:r>
            <a:endParaRPr kumimoji="1" lang="zh-TW" altLang="en-US" dirty="0"/>
          </a:p>
        </p:txBody>
      </p:sp>
      <p:sp>
        <p:nvSpPr>
          <p:cNvPr id="9" name="文字版面配置區 12">
            <a:extLst>
              <a:ext uri="{FF2B5EF4-FFF2-40B4-BE49-F238E27FC236}">
                <a16:creationId xmlns:a16="http://schemas.microsoft.com/office/drawing/2014/main" id="{4EFE3EDC-F99E-02E9-18FB-6CBB83FB12A7}"/>
              </a:ext>
            </a:extLst>
          </p:cNvPr>
          <p:cNvSpPr>
            <a:spLocks noGrp="1"/>
          </p:cNvSpPr>
          <p:nvPr>
            <p:ph type="body" sz="quarter" idx="16" hasCustomPrompt="1"/>
          </p:nvPr>
        </p:nvSpPr>
        <p:spPr>
          <a:xfrm>
            <a:off x="655553" y="2390444"/>
            <a:ext cx="10274549" cy="734895"/>
          </a:xfrm>
        </p:spPr>
        <p:txBody>
          <a:bodyPr>
            <a:normAutofit/>
          </a:bodyPr>
          <a:lstStyle>
            <a:lvl1pPr marL="0" marR="0" indent="0" algn="l" defTabSz="914309" rtl="0" eaLnBrk="1" fontAlgn="auto" latinLnBrk="0" hangingPunct="1">
              <a:lnSpc>
                <a:spcPct val="120000"/>
              </a:lnSpc>
              <a:spcBef>
                <a:spcPts val="0"/>
              </a:spcBef>
              <a:spcAft>
                <a:spcPts val="0"/>
              </a:spcAft>
              <a:buClr>
                <a:schemeClr val="bg2">
                  <a:lumMod val="25000"/>
                </a:schemeClr>
              </a:buClr>
              <a:buSzTx/>
              <a:buFont typeface="Arial" panose="020B0604020202020204" pitchFamily="34" charset="0"/>
              <a:buNone/>
              <a:tabLst/>
              <a:defRPr lang="zh-TW" altLang="en-US" sz="2800" b="0" i="0" u="none" strike="noStrike" kern="1200" cap="none" dirty="0">
                <a:solidFill>
                  <a:schemeClr val="bg1"/>
                </a:solidFill>
                <a:latin typeface="+mn-lt"/>
                <a:ea typeface="+mn-ea"/>
                <a:cs typeface="Arial" pitchFamily="34" charset="0"/>
                <a:sym typeface="Arial"/>
              </a:defRPr>
            </a:lvl1pPr>
          </a:lstStyle>
          <a:p>
            <a:pPr lvl="0"/>
            <a:r>
              <a:rPr kumimoji="1" lang="en-US" altLang="zh-TW" dirty="0"/>
              <a:t>Click to edit master subtitle styles</a:t>
            </a:r>
            <a:endParaRPr kumimoji="1" lang="zh-TW" altLang="en-US" dirty="0"/>
          </a:p>
        </p:txBody>
      </p:sp>
    </p:spTree>
    <p:extLst>
      <p:ext uri="{BB962C8B-B14F-4D97-AF65-F5344CB8AC3E}">
        <p14:creationId xmlns:p14="http://schemas.microsoft.com/office/powerpoint/2010/main" val="2006507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_3">
    <p:bg>
      <p:bgPr>
        <a:solidFill>
          <a:schemeClr val="bg1">
            <a:alpha val="90000"/>
          </a:schemeClr>
        </a:solidFill>
        <a:effectLst/>
      </p:bgPr>
    </p:bg>
    <p:spTree>
      <p:nvGrpSpPr>
        <p:cNvPr id="1" name=""/>
        <p:cNvGrpSpPr/>
        <p:nvPr/>
      </p:nvGrpSpPr>
      <p:grpSpPr>
        <a:xfrm>
          <a:off x="0" y="0"/>
          <a:ext cx="0" cy="0"/>
          <a:chOff x="0" y="0"/>
          <a:chExt cx="0" cy="0"/>
        </a:xfrm>
      </p:grpSpPr>
      <p:pic>
        <p:nvPicPr>
          <p:cNvPr id="11" name="圖片 10" descr="一張含有 足部穿著, 人員, 服裝, 室內 的圖片&#10;&#10;自動產生的描述">
            <a:extLst>
              <a:ext uri="{FF2B5EF4-FFF2-40B4-BE49-F238E27FC236}">
                <a16:creationId xmlns:a16="http://schemas.microsoft.com/office/drawing/2014/main" id="{E4016282-14AB-22EA-494C-9F6785271A57}"/>
              </a:ext>
            </a:extLst>
          </p:cNvPr>
          <p:cNvPicPr>
            <a:picLocks noChangeAspect="1"/>
          </p:cNvPicPr>
          <p:nvPr userDrawn="1"/>
        </p:nvPicPr>
        <p:blipFill>
          <a:blip r:embed="rId2"/>
          <a:stretch>
            <a:fillRect/>
          </a:stretch>
        </p:blipFill>
        <p:spPr>
          <a:xfrm>
            <a:off x="794" y="1"/>
            <a:ext cx="12191206" cy="6858447"/>
          </a:xfrm>
          <a:prstGeom prst="rect">
            <a:avLst/>
          </a:prstGeom>
        </p:spPr>
      </p:pic>
      <p:sp>
        <p:nvSpPr>
          <p:cNvPr id="20" name="手繪多邊形 19">
            <a:extLst>
              <a:ext uri="{FF2B5EF4-FFF2-40B4-BE49-F238E27FC236}">
                <a16:creationId xmlns:a16="http://schemas.microsoft.com/office/drawing/2014/main" id="{F2D44479-6BEC-484A-D984-6B0E8150D317}"/>
              </a:ext>
            </a:extLst>
          </p:cNvPr>
          <p:cNvSpPr/>
          <p:nvPr userDrawn="1"/>
        </p:nvSpPr>
        <p:spPr>
          <a:xfrm>
            <a:off x="1" y="-1"/>
            <a:ext cx="7451384" cy="6858001"/>
          </a:xfrm>
          <a:custGeom>
            <a:avLst/>
            <a:gdLst>
              <a:gd name="connsiteX0" fmla="*/ 3098145 w 7452355"/>
              <a:gd name="connsiteY0" fmla="*/ 0 h 6858001"/>
              <a:gd name="connsiteX1" fmla="*/ 3809345 w 7452355"/>
              <a:gd name="connsiteY1" fmla="*/ 0 h 6858001"/>
              <a:gd name="connsiteX2" fmla="*/ 3862419 w 7452355"/>
              <a:gd name="connsiteY2" fmla="*/ 0 h 6858001"/>
              <a:gd name="connsiteX3" fmla="*/ 4573619 w 7452355"/>
              <a:gd name="connsiteY3" fmla="*/ 0 h 6858001"/>
              <a:gd name="connsiteX4" fmla="*/ 5976881 w 7452355"/>
              <a:gd name="connsiteY4" fmla="*/ 0 h 6858001"/>
              <a:gd name="connsiteX5" fmla="*/ 6688081 w 7452355"/>
              <a:gd name="connsiteY5" fmla="*/ 0 h 6858001"/>
              <a:gd name="connsiteX6" fmla="*/ 6741155 w 7452355"/>
              <a:gd name="connsiteY6" fmla="*/ 0 h 6858001"/>
              <a:gd name="connsiteX7" fmla="*/ 7452355 w 7452355"/>
              <a:gd name="connsiteY7" fmla="*/ 0 h 6858001"/>
              <a:gd name="connsiteX8" fmla="*/ 4573619 w 7452355"/>
              <a:gd name="connsiteY8" fmla="*/ 6858001 h 6858001"/>
              <a:gd name="connsiteX9" fmla="*/ 3862419 w 7452355"/>
              <a:gd name="connsiteY9" fmla="*/ 6858001 h 6858001"/>
              <a:gd name="connsiteX10" fmla="*/ 3809345 w 7452355"/>
              <a:gd name="connsiteY10" fmla="*/ 6858001 h 6858001"/>
              <a:gd name="connsiteX11" fmla="*/ 3098145 w 7452355"/>
              <a:gd name="connsiteY11" fmla="*/ 6858001 h 6858001"/>
              <a:gd name="connsiteX12" fmla="*/ 605644 w 7452355"/>
              <a:gd name="connsiteY12" fmla="*/ 6858001 h 6858001"/>
              <a:gd name="connsiteX13" fmla="*/ 505760 w 7452355"/>
              <a:gd name="connsiteY13" fmla="*/ 6858001 h 6858001"/>
              <a:gd name="connsiteX14" fmla="*/ 0 w 7452355"/>
              <a:gd name="connsiteY14" fmla="*/ 6858001 h 6858001"/>
              <a:gd name="connsiteX15" fmla="*/ 0 w 7452355"/>
              <a:gd name="connsiteY15" fmla="*/ 1 h 6858001"/>
              <a:gd name="connsiteX16" fmla="*/ 505760 w 7452355"/>
              <a:gd name="connsiteY16" fmla="*/ 1 h 6858001"/>
              <a:gd name="connsiteX17" fmla="*/ 605644 w 7452355"/>
              <a:gd name="connsiteY17" fmla="*/ 1 h 6858001"/>
              <a:gd name="connsiteX18" fmla="*/ 3098145 w 7452355"/>
              <a:gd name="connsiteY18" fmla="*/ 1 h 6858001"/>
              <a:gd name="connsiteX19" fmla="*/ 3098145 w 7452355"/>
              <a:gd name="connsiteY19"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52355" h="6858001">
                <a:moveTo>
                  <a:pt x="3098145" y="0"/>
                </a:moveTo>
                <a:lnTo>
                  <a:pt x="3809345" y="0"/>
                </a:lnTo>
                <a:lnTo>
                  <a:pt x="3862419" y="0"/>
                </a:lnTo>
                <a:lnTo>
                  <a:pt x="4573619" y="0"/>
                </a:lnTo>
                <a:lnTo>
                  <a:pt x="5976881" y="0"/>
                </a:lnTo>
                <a:lnTo>
                  <a:pt x="6688081" y="0"/>
                </a:lnTo>
                <a:lnTo>
                  <a:pt x="6741155" y="0"/>
                </a:lnTo>
                <a:lnTo>
                  <a:pt x="7452355" y="0"/>
                </a:lnTo>
                <a:lnTo>
                  <a:pt x="4573619" y="6858001"/>
                </a:lnTo>
                <a:lnTo>
                  <a:pt x="3862419" y="6858001"/>
                </a:lnTo>
                <a:lnTo>
                  <a:pt x="3809345" y="6858001"/>
                </a:lnTo>
                <a:lnTo>
                  <a:pt x="3098145" y="6858001"/>
                </a:lnTo>
                <a:lnTo>
                  <a:pt x="605644" y="6858001"/>
                </a:lnTo>
                <a:lnTo>
                  <a:pt x="505760" y="6858001"/>
                </a:lnTo>
                <a:lnTo>
                  <a:pt x="0" y="6858001"/>
                </a:lnTo>
                <a:lnTo>
                  <a:pt x="0" y="1"/>
                </a:lnTo>
                <a:lnTo>
                  <a:pt x="505760" y="1"/>
                </a:lnTo>
                <a:lnTo>
                  <a:pt x="605644" y="1"/>
                </a:lnTo>
                <a:lnTo>
                  <a:pt x="3098145" y="1"/>
                </a:lnTo>
                <a:lnTo>
                  <a:pt x="3098145" y="0"/>
                </a:lnTo>
                <a:close/>
              </a:path>
            </a:pathLst>
          </a:custGeom>
          <a:solidFill>
            <a:schemeClr val="accent1">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4600" dirty="0"/>
          </a:p>
        </p:txBody>
      </p:sp>
      <p:pic>
        <p:nvPicPr>
          <p:cNvPr id="6" name="圖形 5">
            <a:extLst>
              <a:ext uri="{FF2B5EF4-FFF2-40B4-BE49-F238E27FC236}">
                <a16:creationId xmlns:a16="http://schemas.microsoft.com/office/drawing/2014/main" id="{6AE2D939-E570-43DE-363E-DB87A342CF37}"/>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3790" y="512670"/>
            <a:ext cx="1509806" cy="221849"/>
          </a:xfrm>
          <a:prstGeom prst="rect">
            <a:avLst/>
          </a:prstGeom>
        </p:spPr>
      </p:pic>
      <p:sp>
        <p:nvSpPr>
          <p:cNvPr id="4" name="文字版面配置區 4">
            <a:extLst>
              <a:ext uri="{FF2B5EF4-FFF2-40B4-BE49-F238E27FC236}">
                <a16:creationId xmlns:a16="http://schemas.microsoft.com/office/drawing/2014/main" id="{5E29324C-1D4A-6819-0A37-A73B5FE7739F}"/>
              </a:ext>
            </a:extLst>
          </p:cNvPr>
          <p:cNvSpPr>
            <a:spLocks noGrp="1"/>
          </p:cNvSpPr>
          <p:nvPr>
            <p:ph type="body" sz="quarter" idx="11" hasCustomPrompt="1"/>
          </p:nvPr>
        </p:nvSpPr>
        <p:spPr>
          <a:xfrm>
            <a:off x="459794" y="1448744"/>
            <a:ext cx="5636205" cy="1693862"/>
          </a:xfrm>
          <a:prstGeom prst="rect">
            <a:avLst/>
          </a:prstGeom>
        </p:spPr>
        <p:txBody>
          <a:bodyPr anchor="b">
            <a:normAutofit/>
          </a:bodyPr>
          <a:lstStyle>
            <a:lvl1pPr marL="0" marR="0" indent="0" algn="l" defTabSz="914309"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sz="4600" b="1">
                <a:solidFill>
                  <a:schemeClr val="bg1"/>
                </a:solidFill>
                <a:latin typeface="Arial" panose="020B0604020202020204" pitchFamily="34" charset="0"/>
                <a:cs typeface="Arial" panose="020B0604020202020204" pitchFamily="34" charset="0"/>
              </a:defRPr>
            </a:lvl1pPr>
          </a:lstStyle>
          <a:p>
            <a:pPr marL="0" marR="0" lvl="0" indent="0" algn="l" defTabSz="914309"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a:pPr>
            <a:r>
              <a:rPr lang="en-US" altLang="zh-TW" dirty="0"/>
              <a:t>Click to edit master title styles</a:t>
            </a:r>
            <a:endParaRPr kumimoji="1" lang="zh-TW" altLang="en-US" dirty="0"/>
          </a:p>
        </p:txBody>
      </p:sp>
      <p:sp>
        <p:nvSpPr>
          <p:cNvPr id="5" name="文字版面配置區 4">
            <a:extLst>
              <a:ext uri="{FF2B5EF4-FFF2-40B4-BE49-F238E27FC236}">
                <a16:creationId xmlns:a16="http://schemas.microsoft.com/office/drawing/2014/main" id="{09AA07FE-87DD-107A-85F4-399B9CB81783}"/>
              </a:ext>
            </a:extLst>
          </p:cNvPr>
          <p:cNvSpPr>
            <a:spLocks noGrp="1"/>
          </p:cNvSpPr>
          <p:nvPr>
            <p:ph type="body" sz="quarter" idx="12" hasCustomPrompt="1"/>
          </p:nvPr>
        </p:nvSpPr>
        <p:spPr>
          <a:xfrm>
            <a:off x="450790" y="4507425"/>
            <a:ext cx="4936411" cy="525580"/>
          </a:xfrm>
          <a:prstGeom prst="rect">
            <a:avLst/>
          </a:prstGeom>
        </p:spPr>
        <p:txBody>
          <a:bodyPr anchor="t">
            <a:noAutofit/>
          </a:bodyPr>
          <a:lstStyle>
            <a:lvl1pPr marL="0" indent="0">
              <a:spcBef>
                <a:spcPts val="0"/>
              </a:spcBef>
              <a:buNone/>
              <a:defRPr kumimoji="1" lang="zh-TW" altLang="en-US" sz="2600" b="1"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12" name="文字版面配置區 4">
            <a:extLst>
              <a:ext uri="{FF2B5EF4-FFF2-40B4-BE49-F238E27FC236}">
                <a16:creationId xmlns:a16="http://schemas.microsoft.com/office/drawing/2014/main" id="{25588D77-1A92-C605-F82E-DFC3F7509831}"/>
              </a:ext>
            </a:extLst>
          </p:cNvPr>
          <p:cNvSpPr>
            <a:spLocks noGrp="1"/>
          </p:cNvSpPr>
          <p:nvPr>
            <p:ph type="body" sz="quarter" idx="14" hasCustomPrompt="1"/>
          </p:nvPr>
        </p:nvSpPr>
        <p:spPr>
          <a:xfrm>
            <a:off x="450790" y="5047238"/>
            <a:ext cx="4022128" cy="362151"/>
          </a:xfrm>
          <a:prstGeom prst="rect">
            <a:avLst/>
          </a:prstGeom>
        </p:spPr>
        <p:txBody>
          <a:bodyPr anchor="t">
            <a:noAutofit/>
          </a:bodyPr>
          <a:lstStyle>
            <a:lvl1pPr marL="0" indent="0">
              <a:spcBef>
                <a:spcPts val="0"/>
              </a:spcBef>
              <a:buNone/>
              <a:defRPr kumimoji="1" lang="zh-TW" altLang="en-US" sz="1800" b="0"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presenter’s title</a:t>
            </a:r>
            <a:endParaRPr kumimoji="1" lang="zh-TW" altLang="en-US"/>
          </a:p>
        </p:txBody>
      </p:sp>
      <p:sp>
        <p:nvSpPr>
          <p:cNvPr id="9" name="文字版面配置區 4">
            <a:extLst>
              <a:ext uri="{FF2B5EF4-FFF2-40B4-BE49-F238E27FC236}">
                <a16:creationId xmlns:a16="http://schemas.microsoft.com/office/drawing/2014/main" id="{3A9E6C47-87B1-D509-3F4F-C5980E8CD9CB}"/>
              </a:ext>
            </a:extLst>
          </p:cNvPr>
          <p:cNvSpPr>
            <a:spLocks noGrp="1"/>
          </p:cNvSpPr>
          <p:nvPr>
            <p:ph type="body" sz="quarter" idx="15" hasCustomPrompt="1"/>
          </p:nvPr>
        </p:nvSpPr>
        <p:spPr>
          <a:xfrm>
            <a:off x="515097" y="6011018"/>
            <a:ext cx="4022128"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date (e.g. January 1, 2024)</a:t>
            </a:r>
            <a:endParaRPr kumimoji="1" lang="zh-TW" altLang="en-US"/>
          </a:p>
        </p:txBody>
      </p:sp>
      <p:sp>
        <p:nvSpPr>
          <p:cNvPr id="15" name="文字版面配置區 14">
            <a:extLst>
              <a:ext uri="{FF2B5EF4-FFF2-40B4-BE49-F238E27FC236}">
                <a16:creationId xmlns:a16="http://schemas.microsoft.com/office/drawing/2014/main" id="{70F7BE68-A76B-9B76-C50B-9AA803AFA81B}"/>
              </a:ext>
            </a:extLst>
          </p:cNvPr>
          <p:cNvSpPr>
            <a:spLocks noGrp="1"/>
          </p:cNvSpPr>
          <p:nvPr>
            <p:ph type="body" sz="quarter" idx="20" hasCustomPrompt="1"/>
          </p:nvPr>
        </p:nvSpPr>
        <p:spPr>
          <a:xfrm>
            <a:off x="450791" y="3166461"/>
            <a:ext cx="5645208" cy="900113"/>
          </a:xfrm>
        </p:spPr>
        <p:txBody>
          <a:bodyPr>
            <a:noAutofit/>
          </a:bodyPr>
          <a:lstStyle>
            <a:lvl1pPr marL="0" indent="0">
              <a:buNone/>
              <a:defRPr lang="en-US" altLang="zh-TW" sz="2800" b="0" i="0" u="none" strike="noStrike" kern="1200" cap="none" spc="-50" baseline="0" dirty="0" smtClean="0">
                <a:solidFill>
                  <a:schemeClr val="bg1"/>
                </a:solidFill>
                <a:latin typeface="Arial" panose="020B0604020202020204" pitchFamily="34" charset="0"/>
                <a:ea typeface="+mn-ea"/>
                <a:cs typeface="Arial" panose="020B0604020202020204" pitchFamily="34" charset="0"/>
                <a:sym typeface="Arial"/>
              </a:defRPr>
            </a:lvl1pPr>
          </a:lstStyle>
          <a:p>
            <a:pPr lvl="0"/>
            <a:r>
              <a:rPr kumimoji="1" lang="en-US" altLang="zh-TW" dirty="0"/>
              <a:t>Click to edit master subtitle styles</a:t>
            </a:r>
            <a:endParaRPr kumimoji="1" lang="zh-TW" altLang="en-US" dirty="0"/>
          </a:p>
        </p:txBody>
      </p:sp>
    </p:spTree>
    <p:extLst>
      <p:ext uri="{BB962C8B-B14F-4D97-AF65-F5344CB8AC3E}">
        <p14:creationId xmlns:p14="http://schemas.microsoft.com/office/powerpoint/2010/main" val="697106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_Edit_2">
    <p:spTree>
      <p:nvGrpSpPr>
        <p:cNvPr id="1" name=""/>
        <p:cNvGrpSpPr/>
        <p:nvPr/>
      </p:nvGrpSpPr>
      <p:grpSpPr>
        <a:xfrm>
          <a:off x="0" y="0"/>
          <a:ext cx="0" cy="0"/>
          <a:chOff x="0" y="0"/>
          <a:chExt cx="0" cy="0"/>
        </a:xfrm>
      </p:grpSpPr>
      <p:sp>
        <p:nvSpPr>
          <p:cNvPr id="4" name="圖片版面配置區 6">
            <a:extLst>
              <a:ext uri="{FF2B5EF4-FFF2-40B4-BE49-F238E27FC236}">
                <a16:creationId xmlns:a16="http://schemas.microsoft.com/office/drawing/2014/main" id="{3AC223BE-1CA9-4681-4433-256800A45F42}"/>
              </a:ext>
            </a:extLst>
          </p:cNvPr>
          <p:cNvSpPr>
            <a:spLocks noGrp="1"/>
          </p:cNvSpPr>
          <p:nvPr>
            <p:ph type="pic" sz="quarter" idx="15" hasCustomPrompt="1"/>
          </p:nvPr>
        </p:nvSpPr>
        <p:spPr>
          <a:xfrm>
            <a:off x="0" y="0"/>
            <a:ext cx="12192000" cy="6858000"/>
          </a:xfrm>
          <a:prstGeom prst="rect">
            <a:avLst/>
          </a:prstGeom>
          <a:solidFill>
            <a:schemeClr val="bg2"/>
          </a:solidFill>
        </p:spPr>
        <p:txBody>
          <a:bodyPr/>
          <a:lstStyle>
            <a:lvl1pPr marL="0" indent="0" algn="r">
              <a:buNone/>
              <a:defRPr>
                <a:solidFill>
                  <a:schemeClr val="bg1">
                    <a:lumMod val="65000"/>
                  </a:schemeClr>
                </a:solidFill>
                <a:latin typeface="Arial" panose="020B0604020202020204" pitchFamily="34" charset="0"/>
                <a:cs typeface="Arial" panose="020B0604020202020204" pitchFamily="34" charset="0"/>
              </a:defRPr>
            </a:lvl1pPr>
          </a:lstStyle>
          <a:p>
            <a:pPr marL="0" marR="0" lvl="0" indent="0" algn="ctr" defTabSz="914309"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kumimoji="1" lang="en-US" altLang="zh-TW"/>
              <a:t>Click icon to insert image</a:t>
            </a:r>
          </a:p>
        </p:txBody>
      </p:sp>
      <p:pic>
        <p:nvPicPr>
          <p:cNvPr id="7" name="圖形 5">
            <a:extLst>
              <a:ext uri="{FF2B5EF4-FFF2-40B4-BE49-F238E27FC236}">
                <a16:creationId xmlns:a16="http://schemas.microsoft.com/office/drawing/2014/main" id="{6AE2D939-E570-43DE-363E-DB87A342CF3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3790" y="512670"/>
            <a:ext cx="1509806" cy="221849"/>
          </a:xfrm>
          <a:prstGeom prst="rect">
            <a:avLst/>
          </a:prstGeom>
        </p:spPr>
      </p:pic>
      <p:sp>
        <p:nvSpPr>
          <p:cNvPr id="15" name="文字版面配置區 4">
            <a:extLst>
              <a:ext uri="{FF2B5EF4-FFF2-40B4-BE49-F238E27FC236}">
                <a16:creationId xmlns:a16="http://schemas.microsoft.com/office/drawing/2014/main" id="{0F7269CE-5E9C-895B-EF04-20F18B5A41BD}"/>
              </a:ext>
            </a:extLst>
          </p:cNvPr>
          <p:cNvSpPr>
            <a:spLocks noGrp="1"/>
          </p:cNvSpPr>
          <p:nvPr>
            <p:ph type="body" sz="quarter" idx="11" hasCustomPrompt="1"/>
          </p:nvPr>
        </p:nvSpPr>
        <p:spPr>
          <a:xfrm>
            <a:off x="459794" y="1448744"/>
            <a:ext cx="5636206" cy="1693862"/>
          </a:xfrm>
          <a:prstGeom prst="rect">
            <a:avLst/>
          </a:prstGeom>
        </p:spPr>
        <p:txBody>
          <a:bodyPr anchor="b">
            <a:normAutofit/>
          </a:bodyPr>
          <a:lstStyle>
            <a:lvl1pPr marL="0" marR="0" indent="0" algn="l" defTabSz="914309"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sz="4600" b="1">
                <a:solidFill>
                  <a:schemeClr val="bg1"/>
                </a:solidFill>
                <a:latin typeface="Arial" panose="020B0604020202020204" pitchFamily="34" charset="0"/>
                <a:cs typeface="Arial" panose="020B0604020202020204" pitchFamily="34" charset="0"/>
              </a:defRPr>
            </a:lvl1pPr>
          </a:lstStyle>
          <a:p>
            <a:pPr marL="0" marR="0" lvl="0" indent="0" algn="l" defTabSz="914309"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a:pPr>
            <a:r>
              <a:rPr lang="en-US" altLang="zh-TW" dirty="0"/>
              <a:t>Click to edit master title styles</a:t>
            </a:r>
            <a:endParaRPr kumimoji="1" lang="zh-TW" altLang="en-US" dirty="0"/>
          </a:p>
        </p:txBody>
      </p:sp>
      <p:sp>
        <p:nvSpPr>
          <p:cNvPr id="16" name="文字版面配置區 4">
            <a:extLst>
              <a:ext uri="{FF2B5EF4-FFF2-40B4-BE49-F238E27FC236}">
                <a16:creationId xmlns:a16="http://schemas.microsoft.com/office/drawing/2014/main" id="{225673FA-AB4A-51FF-FF75-D9B39388AC51}"/>
              </a:ext>
            </a:extLst>
          </p:cNvPr>
          <p:cNvSpPr>
            <a:spLocks noGrp="1"/>
          </p:cNvSpPr>
          <p:nvPr>
            <p:ph type="body" sz="quarter" idx="12" hasCustomPrompt="1"/>
          </p:nvPr>
        </p:nvSpPr>
        <p:spPr>
          <a:xfrm>
            <a:off x="450790" y="4507425"/>
            <a:ext cx="4936411" cy="525580"/>
          </a:xfrm>
          <a:prstGeom prst="rect">
            <a:avLst/>
          </a:prstGeom>
        </p:spPr>
        <p:txBody>
          <a:bodyPr anchor="t">
            <a:noAutofit/>
          </a:bodyPr>
          <a:lstStyle>
            <a:lvl1pPr marL="0" indent="0">
              <a:spcBef>
                <a:spcPts val="0"/>
              </a:spcBef>
              <a:buNone/>
              <a:defRPr kumimoji="1" lang="zh-TW" altLang="en-US" sz="2600" b="1"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17" name="文字版面配置區 4">
            <a:extLst>
              <a:ext uri="{FF2B5EF4-FFF2-40B4-BE49-F238E27FC236}">
                <a16:creationId xmlns:a16="http://schemas.microsoft.com/office/drawing/2014/main" id="{2018746D-B15C-9A2B-1456-3BF06B41F7B1}"/>
              </a:ext>
            </a:extLst>
          </p:cNvPr>
          <p:cNvSpPr>
            <a:spLocks noGrp="1"/>
          </p:cNvSpPr>
          <p:nvPr>
            <p:ph type="body" sz="quarter" idx="14" hasCustomPrompt="1"/>
          </p:nvPr>
        </p:nvSpPr>
        <p:spPr>
          <a:xfrm>
            <a:off x="450790" y="5047238"/>
            <a:ext cx="4022128" cy="362151"/>
          </a:xfrm>
          <a:prstGeom prst="rect">
            <a:avLst/>
          </a:prstGeom>
        </p:spPr>
        <p:txBody>
          <a:bodyPr anchor="t">
            <a:noAutofit/>
          </a:bodyPr>
          <a:lstStyle>
            <a:lvl1pPr marL="0" indent="0">
              <a:spcBef>
                <a:spcPts val="0"/>
              </a:spcBef>
              <a:buNone/>
              <a:defRPr kumimoji="1" lang="zh-TW" altLang="en-US" sz="1800" b="0"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title</a:t>
            </a:r>
            <a:endParaRPr kumimoji="1" lang="zh-TW" altLang="en-US" dirty="0"/>
          </a:p>
        </p:txBody>
      </p:sp>
      <p:sp>
        <p:nvSpPr>
          <p:cNvPr id="18" name="文字版面配置區 4">
            <a:extLst>
              <a:ext uri="{FF2B5EF4-FFF2-40B4-BE49-F238E27FC236}">
                <a16:creationId xmlns:a16="http://schemas.microsoft.com/office/drawing/2014/main" id="{E2F75396-8F48-711F-1A49-90E2124BF8FC}"/>
              </a:ext>
            </a:extLst>
          </p:cNvPr>
          <p:cNvSpPr>
            <a:spLocks noGrp="1"/>
          </p:cNvSpPr>
          <p:nvPr>
            <p:ph type="body" sz="quarter" idx="16" hasCustomPrompt="1"/>
          </p:nvPr>
        </p:nvSpPr>
        <p:spPr>
          <a:xfrm>
            <a:off x="515097" y="6011018"/>
            <a:ext cx="4022128"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a:t>Click to add date (e.g. January 1, 2024)</a:t>
            </a:r>
            <a:endParaRPr kumimoji="1" lang="zh-TW" altLang="en-US"/>
          </a:p>
        </p:txBody>
      </p:sp>
      <p:sp>
        <p:nvSpPr>
          <p:cNvPr id="19" name="文字版面配置區 14">
            <a:extLst>
              <a:ext uri="{FF2B5EF4-FFF2-40B4-BE49-F238E27FC236}">
                <a16:creationId xmlns:a16="http://schemas.microsoft.com/office/drawing/2014/main" id="{D806E102-C042-FA78-2461-73EE6FB6F5F7}"/>
              </a:ext>
            </a:extLst>
          </p:cNvPr>
          <p:cNvSpPr>
            <a:spLocks noGrp="1"/>
          </p:cNvSpPr>
          <p:nvPr>
            <p:ph type="body" sz="quarter" idx="20" hasCustomPrompt="1"/>
          </p:nvPr>
        </p:nvSpPr>
        <p:spPr>
          <a:xfrm>
            <a:off x="450790" y="3166461"/>
            <a:ext cx="5645210" cy="900113"/>
          </a:xfrm>
        </p:spPr>
        <p:txBody>
          <a:bodyPr>
            <a:noAutofit/>
          </a:bodyPr>
          <a:lstStyle>
            <a:lvl1pPr marL="0" indent="0">
              <a:buNone/>
              <a:defRPr lang="en-US" altLang="zh-TW" sz="2800" b="0" i="0" u="none" strike="noStrike" kern="1200" cap="none" spc="-50" baseline="0" dirty="0" smtClean="0">
                <a:solidFill>
                  <a:schemeClr val="bg1"/>
                </a:solidFill>
                <a:latin typeface="Arial" panose="020B0604020202020204" pitchFamily="34" charset="0"/>
                <a:ea typeface="+mn-ea"/>
                <a:cs typeface="Arial" panose="020B0604020202020204" pitchFamily="34" charset="0"/>
                <a:sym typeface="Arial"/>
              </a:defRPr>
            </a:lvl1pPr>
          </a:lstStyle>
          <a:p>
            <a:pPr lvl="0"/>
            <a:r>
              <a:rPr kumimoji="1" lang="en-US" altLang="zh-TW" dirty="0"/>
              <a:t>Click to edit master subtitle styles</a:t>
            </a:r>
            <a:endParaRPr kumimoji="1" lang="zh-TW" altLang="en-US" dirty="0"/>
          </a:p>
        </p:txBody>
      </p:sp>
    </p:spTree>
    <p:extLst>
      <p:ext uri="{BB962C8B-B14F-4D97-AF65-F5344CB8AC3E}">
        <p14:creationId xmlns:p14="http://schemas.microsoft.com/office/powerpoint/2010/main" val="981781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4">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06F8B60-DF12-8BE1-1D70-CD3A6E5CDE70}"/>
              </a:ext>
            </a:extLst>
          </p:cNvPr>
          <p:cNvSpPr/>
          <p:nvPr userDrawn="1"/>
        </p:nvSpPr>
        <p:spPr>
          <a:xfrm>
            <a:off x="794"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sz="1800">
              <a:latin typeface="Arial" panose="020B0604020202020204" pitchFamily="34" charset="0"/>
              <a:cs typeface="Arial" panose="020B0604020202020204" pitchFamily="34" charset="0"/>
            </a:endParaRPr>
          </a:p>
        </p:txBody>
      </p:sp>
      <p:sp>
        <p:nvSpPr>
          <p:cNvPr id="3" name="手繪多邊形 2">
            <a:extLst>
              <a:ext uri="{FF2B5EF4-FFF2-40B4-BE49-F238E27FC236}">
                <a16:creationId xmlns:a16="http://schemas.microsoft.com/office/drawing/2014/main" id="{15BAE309-9C98-14BD-F5E4-35C32186910D}"/>
              </a:ext>
            </a:extLst>
          </p:cNvPr>
          <p:cNvSpPr/>
          <p:nvPr userDrawn="1"/>
        </p:nvSpPr>
        <p:spPr>
          <a:xfrm rot="10800000">
            <a:off x="6096795" y="0"/>
            <a:ext cx="5110317" cy="6858000"/>
          </a:xfrm>
          <a:custGeom>
            <a:avLst/>
            <a:gdLst>
              <a:gd name="connsiteX0" fmla="*/ 2878736 w 5110984"/>
              <a:gd name="connsiteY0" fmla="*/ 0 h 6858001"/>
              <a:gd name="connsiteX1" fmla="*/ 4399784 w 5110984"/>
              <a:gd name="connsiteY1" fmla="*/ 0 h 6858001"/>
              <a:gd name="connsiteX2" fmla="*/ 5110984 w 5110984"/>
              <a:gd name="connsiteY2" fmla="*/ 0 h 6858001"/>
              <a:gd name="connsiteX3" fmla="*/ 2232248 w 5110984"/>
              <a:gd name="connsiteY3" fmla="*/ 6858001 h 6858001"/>
              <a:gd name="connsiteX4" fmla="*/ 1521048 w 5110984"/>
              <a:gd name="connsiteY4" fmla="*/ 6858001 h 6858001"/>
              <a:gd name="connsiteX5" fmla="*/ 0 w 5110984"/>
              <a:gd name="connsiteY5" fmla="*/ 6858001 h 6858001"/>
              <a:gd name="connsiteX6" fmla="*/ 2878736 w 5110984"/>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0984" h="6858001">
                <a:moveTo>
                  <a:pt x="2878736" y="0"/>
                </a:moveTo>
                <a:lnTo>
                  <a:pt x="4399784" y="0"/>
                </a:lnTo>
                <a:lnTo>
                  <a:pt x="5110984" y="0"/>
                </a:lnTo>
                <a:lnTo>
                  <a:pt x="2232248" y="6858001"/>
                </a:lnTo>
                <a:lnTo>
                  <a:pt x="1521048" y="6858001"/>
                </a:lnTo>
                <a:lnTo>
                  <a:pt x="0" y="6858001"/>
                </a:lnTo>
                <a:lnTo>
                  <a:pt x="2878736" y="0"/>
                </a:lnTo>
                <a:close/>
              </a:path>
            </a:pathLst>
          </a:custGeom>
          <a:solidFill>
            <a:schemeClr val="accent2">
              <a:alpha val="248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600">
              <a:latin typeface="Arial" panose="020B0604020202020204" pitchFamily="34" charset="0"/>
              <a:cs typeface="Arial" panose="020B0604020202020204" pitchFamily="34" charset="0"/>
            </a:endParaRPr>
          </a:p>
        </p:txBody>
      </p:sp>
      <p:sp>
        <p:nvSpPr>
          <p:cNvPr id="4" name="手繪多邊形 3">
            <a:extLst>
              <a:ext uri="{FF2B5EF4-FFF2-40B4-BE49-F238E27FC236}">
                <a16:creationId xmlns:a16="http://schemas.microsoft.com/office/drawing/2014/main" id="{ED02A123-2BFA-8F7E-E9D3-4B7A68E8881A}"/>
              </a:ext>
            </a:extLst>
          </p:cNvPr>
          <p:cNvSpPr/>
          <p:nvPr userDrawn="1"/>
        </p:nvSpPr>
        <p:spPr>
          <a:xfrm>
            <a:off x="10252734" y="2237495"/>
            <a:ext cx="1939266" cy="4620509"/>
          </a:xfrm>
          <a:custGeom>
            <a:avLst/>
            <a:gdLst>
              <a:gd name="connsiteX0" fmla="*/ 1566987 w 1566987"/>
              <a:gd name="connsiteY0" fmla="*/ 0 h 3733027"/>
              <a:gd name="connsiteX1" fmla="*/ 1566987 w 1566987"/>
              <a:gd name="connsiteY1" fmla="*/ 3733027 h 3733027"/>
              <a:gd name="connsiteX2" fmla="*/ 0 w 1566987"/>
              <a:gd name="connsiteY2" fmla="*/ 3733027 h 3733027"/>
              <a:gd name="connsiteX3" fmla="*/ 1566987 w 1566987"/>
              <a:gd name="connsiteY3" fmla="*/ 0 h 3733027"/>
            </a:gdLst>
            <a:ahLst/>
            <a:cxnLst>
              <a:cxn ang="0">
                <a:pos x="connsiteX0" y="connsiteY0"/>
              </a:cxn>
              <a:cxn ang="0">
                <a:pos x="connsiteX1" y="connsiteY1"/>
              </a:cxn>
              <a:cxn ang="0">
                <a:pos x="connsiteX2" y="connsiteY2"/>
              </a:cxn>
              <a:cxn ang="0">
                <a:pos x="connsiteX3" y="connsiteY3"/>
              </a:cxn>
            </a:cxnLst>
            <a:rect l="l" t="t" r="r" b="b"/>
            <a:pathLst>
              <a:path w="1566987" h="3733027">
                <a:moveTo>
                  <a:pt x="1566987" y="0"/>
                </a:moveTo>
                <a:lnTo>
                  <a:pt x="1566987" y="3733027"/>
                </a:lnTo>
                <a:lnTo>
                  <a:pt x="0" y="3733027"/>
                </a:lnTo>
                <a:lnTo>
                  <a:pt x="1566987" y="0"/>
                </a:lnTo>
                <a:close/>
              </a:path>
            </a:pathLst>
          </a:custGeom>
          <a:solidFill>
            <a:schemeClr val="accent2">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latin typeface="Arial" panose="020B0604020202020204" pitchFamily="34" charset="0"/>
              <a:cs typeface="Arial" panose="020B0604020202020204" pitchFamily="34" charset="0"/>
            </a:endParaRPr>
          </a:p>
        </p:txBody>
      </p:sp>
      <p:sp>
        <p:nvSpPr>
          <p:cNvPr id="9" name="文字版面配置區 4">
            <a:extLst>
              <a:ext uri="{FF2B5EF4-FFF2-40B4-BE49-F238E27FC236}">
                <a16:creationId xmlns:a16="http://schemas.microsoft.com/office/drawing/2014/main" id="{4594EBB3-20C9-DA42-BE2B-49796FFC4F2C}"/>
              </a:ext>
            </a:extLst>
          </p:cNvPr>
          <p:cNvSpPr>
            <a:spLocks noGrp="1"/>
          </p:cNvSpPr>
          <p:nvPr>
            <p:ph type="body" sz="quarter" idx="12" hasCustomPrompt="1"/>
          </p:nvPr>
        </p:nvSpPr>
        <p:spPr>
          <a:xfrm>
            <a:off x="553789" y="3609475"/>
            <a:ext cx="5262398" cy="398503"/>
          </a:xfrm>
          <a:prstGeom prst="rect">
            <a:avLst/>
          </a:prstGeom>
        </p:spPr>
        <p:txBody>
          <a:bodyPr anchor="t">
            <a:noAutofit/>
          </a:bodyPr>
          <a:lstStyle>
            <a:lvl1pPr marL="0" marR="0" indent="0" algn="l" defTabSz="914309"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lang="en-US" altLang="zh-TW" sz="2400" b="1" kern="1200" dirty="0">
                <a:solidFill>
                  <a:schemeClr val="bg1"/>
                </a:solidFill>
                <a:latin typeface="Arial" panose="020B0604020202020204" pitchFamily="34" charset="0"/>
                <a:ea typeface="+mn-ea"/>
                <a:cs typeface="Arial" panose="020B0604020202020204" pitchFamily="34" charset="0"/>
              </a:defRPr>
            </a:lvl1pPr>
          </a:lstStyle>
          <a:p>
            <a:pPr>
              <a:lnSpc>
                <a:spcPct val="100000"/>
              </a:lnSpc>
            </a:pPr>
            <a:r>
              <a:rPr lang="en-US" altLang="zh-TW" sz="2000">
                <a:ea typeface="+mn-ea"/>
              </a:rPr>
              <a:t>Level: External Confidential</a:t>
            </a:r>
          </a:p>
        </p:txBody>
      </p:sp>
      <p:sp>
        <p:nvSpPr>
          <p:cNvPr id="6" name="文字版面配置區 4">
            <a:extLst>
              <a:ext uri="{FF2B5EF4-FFF2-40B4-BE49-F238E27FC236}">
                <a16:creationId xmlns:a16="http://schemas.microsoft.com/office/drawing/2014/main" id="{720BFDFF-41FB-9E3B-70F7-7CF117B80BDF}"/>
              </a:ext>
            </a:extLst>
          </p:cNvPr>
          <p:cNvSpPr>
            <a:spLocks noGrp="1"/>
          </p:cNvSpPr>
          <p:nvPr>
            <p:ph type="body" sz="quarter" idx="17" hasCustomPrompt="1"/>
          </p:nvPr>
        </p:nvSpPr>
        <p:spPr>
          <a:xfrm>
            <a:off x="553789" y="4076729"/>
            <a:ext cx="5262398" cy="373886"/>
          </a:xfrm>
          <a:prstGeom prst="rect">
            <a:avLst/>
          </a:prstGeom>
        </p:spPr>
        <p:txBody>
          <a:bodyPr anchor="t">
            <a:noAutofit/>
          </a:bodyPr>
          <a:lstStyle>
            <a:lvl1pPr marL="0" indent="0">
              <a:spcBef>
                <a:spcPts val="0"/>
              </a:spcBef>
              <a:buNone/>
              <a:defRPr lang="en-US" altLang="zh-TW" sz="2000" b="1" kern="1200" dirty="0">
                <a:solidFill>
                  <a:schemeClr val="bg1"/>
                </a:solidFill>
                <a:latin typeface="Arial" panose="020B0604020202020204" pitchFamily="34" charset="0"/>
                <a:ea typeface="+mn-ea"/>
                <a:cs typeface="Arial" panose="020B0604020202020204" pitchFamily="34" charset="0"/>
              </a:defRPr>
            </a:lvl1pPr>
          </a:lstStyle>
          <a:p>
            <a:r>
              <a:rPr lang="en-US" altLang="zh-TW"/>
              <a:t>Version: v1.0</a:t>
            </a:r>
            <a:endParaRPr lang="zh-TW" altLang="en-US"/>
          </a:p>
        </p:txBody>
      </p:sp>
      <p:pic>
        <p:nvPicPr>
          <p:cNvPr id="5" name="圖形 4">
            <a:extLst>
              <a:ext uri="{FF2B5EF4-FFF2-40B4-BE49-F238E27FC236}">
                <a16:creationId xmlns:a16="http://schemas.microsoft.com/office/drawing/2014/main" id="{479F0235-4B23-293F-5DA1-1A050862FDA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3790" y="512670"/>
            <a:ext cx="1509806" cy="221849"/>
          </a:xfrm>
          <a:prstGeom prst="rect">
            <a:avLst/>
          </a:prstGeom>
        </p:spPr>
      </p:pic>
      <p:sp>
        <p:nvSpPr>
          <p:cNvPr id="12" name="文字方塊 11">
            <a:extLst>
              <a:ext uri="{FF2B5EF4-FFF2-40B4-BE49-F238E27FC236}">
                <a16:creationId xmlns:a16="http://schemas.microsoft.com/office/drawing/2014/main" id="{42270E5E-A846-D907-8EFA-17F48861DA26}"/>
              </a:ext>
            </a:extLst>
          </p:cNvPr>
          <p:cNvSpPr txBox="1"/>
          <p:nvPr userDrawn="1"/>
        </p:nvSpPr>
        <p:spPr>
          <a:xfrm>
            <a:off x="553789" y="5835500"/>
            <a:ext cx="10325996" cy="584775"/>
          </a:xfrm>
          <a:prstGeom prst="rect">
            <a:avLst/>
          </a:prstGeom>
          <a:noFill/>
        </p:spPr>
        <p:txBody>
          <a:bodyPr wrap="square" rtlCol="0">
            <a:spAutoFit/>
          </a:bodyPr>
          <a:lstStyle/>
          <a:p>
            <a:pPr marL="0" marR="0" lvl="0" indent="0" algn="l" defTabSz="914309" rtl="0" eaLnBrk="1" fontAlgn="auto" latinLnBrk="0" hangingPunct="1">
              <a:lnSpc>
                <a:spcPct val="90000"/>
              </a:lnSpc>
              <a:spcBef>
                <a:spcPts val="0"/>
              </a:spcBef>
              <a:spcAft>
                <a:spcPts val="600"/>
              </a:spcAft>
              <a:buClr>
                <a:schemeClr val="accent1"/>
              </a:buClr>
              <a:buSzTx/>
              <a:buFont typeface="Arial" panose="020B0604020202020204" pitchFamily="34" charset="0"/>
              <a:buNone/>
              <a:tabLst/>
            </a:pPr>
            <a:r>
              <a:rPr kumimoji="1" lang="en-US" altLang="zh-TW" sz="1000" b="1" u="none" kern="1200" baseline="0">
                <a:solidFill>
                  <a:schemeClr val="bg1"/>
                </a:solidFill>
                <a:latin typeface="Arial" panose="020B0604020202020204" pitchFamily="34" charset="0"/>
                <a:ea typeface="+mn-ea"/>
                <a:cs typeface="Arial" panose="020B0604020202020204" pitchFamily="34" charset="0"/>
              </a:rPr>
              <a:t>Confidential Notes:</a:t>
            </a:r>
          </a:p>
          <a:p>
            <a:pPr marL="0" marR="0" lvl="0" indent="0" algn="l" defTabSz="914309"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US" altLang="zh-TW" sz="1000" b="0" u="none" kern="1200" baseline="0">
                <a:solidFill>
                  <a:schemeClr val="bg1"/>
                </a:solidFill>
                <a:latin typeface="Arial" panose="020B0604020202020204" pitchFamily="34" charset="0"/>
                <a:ea typeface="+mn-ea"/>
                <a:cs typeface="Arial" panose="020B0604020202020204" pitchFamily="34" charset="0"/>
              </a:rPr>
              <a:t>The proprietary information contained in this file is confidential and disclosed only for Moxa Internal Usage. The receiving party has the obligation to protect the confidentiality of any</a:t>
            </a:r>
            <a:br>
              <a:rPr lang="en-US" altLang="zh-TW" sz="1000" b="0" u="none" kern="1200" baseline="0">
                <a:solidFill>
                  <a:schemeClr val="bg1"/>
                </a:solidFill>
                <a:latin typeface="Arial" panose="020B0604020202020204" pitchFamily="34" charset="0"/>
                <a:ea typeface="+mn-ea"/>
                <a:cs typeface="Arial" panose="020B0604020202020204" pitchFamily="34" charset="0"/>
              </a:rPr>
            </a:br>
            <a:r>
              <a:rPr lang="en-US" altLang="zh-TW" sz="1000" b="0" u="none" kern="1200" baseline="0">
                <a:solidFill>
                  <a:schemeClr val="bg1"/>
                </a:solidFill>
                <a:latin typeface="Arial" panose="020B0604020202020204" pitchFamily="34" charset="0"/>
                <a:ea typeface="+mn-ea"/>
                <a:cs typeface="Arial" panose="020B0604020202020204" pitchFamily="34" charset="0"/>
              </a:rPr>
              <a:t>and all information contained in this file. Any use of this material without specific permission form [Department Name] is strictly prohibited.</a:t>
            </a:r>
          </a:p>
        </p:txBody>
      </p:sp>
      <p:sp>
        <p:nvSpPr>
          <p:cNvPr id="7" name="文字版面配置區 4">
            <a:extLst>
              <a:ext uri="{FF2B5EF4-FFF2-40B4-BE49-F238E27FC236}">
                <a16:creationId xmlns:a16="http://schemas.microsoft.com/office/drawing/2014/main" id="{E095830C-8F83-151F-956A-C40FBBED0FF9}"/>
              </a:ext>
            </a:extLst>
          </p:cNvPr>
          <p:cNvSpPr>
            <a:spLocks noGrp="1"/>
          </p:cNvSpPr>
          <p:nvPr>
            <p:ph type="body" sz="quarter" idx="11" hasCustomPrompt="1"/>
          </p:nvPr>
        </p:nvSpPr>
        <p:spPr>
          <a:xfrm>
            <a:off x="572965" y="1491442"/>
            <a:ext cx="10233338" cy="896916"/>
          </a:xfrm>
          <a:prstGeom prst="rect">
            <a:avLst/>
          </a:prstGeom>
        </p:spPr>
        <p:txBody>
          <a:bodyPr anchor="t">
            <a:normAutofit/>
          </a:bodyPr>
          <a:lstStyle>
            <a:lvl1pPr marL="0" indent="0">
              <a:spcBef>
                <a:spcPts val="0"/>
              </a:spcBef>
              <a:buNone/>
              <a:defRPr lang="zh-TW" altLang="en-US" sz="4600" b="1" i="0" u="none" strike="noStrike" kern="1200" cap="none" dirty="0">
                <a:solidFill>
                  <a:schemeClr val="bg1"/>
                </a:solidFill>
                <a:latin typeface="+mn-lt"/>
                <a:ea typeface="+mn-ea"/>
                <a:cs typeface="Arial" pitchFamily="34" charset="0"/>
                <a:sym typeface="Arial"/>
              </a:defRPr>
            </a:lvl1pPr>
          </a:lstStyle>
          <a:p>
            <a:pPr lvl="0"/>
            <a:r>
              <a:rPr lang="en-US" altLang="zh-TW" dirty="0"/>
              <a:t>Click to edit master title styles</a:t>
            </a:r>
            <a:endParaRPr kumimoji="1" lang="zh-TW" altLang="en-US" dirty="0"/>
          </a:p>
        </p:txBody>
      </p:sp>
      <p:sp>
        <p:nvSpPr>
          <p:cNvPr id="10" name="文字版面配置區 12">
            <a:extLst>
              <a:ext uri="{FF2B5EF4-FFF2-40B4-BE49-F238E27FC236}">
                <a16:creationId xmlns:a16="http://schemas.microsoft.com/office/drawing/2014/main" id="{2546DAFA-14DE-59C5-C1A0-E6E28B5D866A}"/>
              </a:ext>
            </a:extLst>
          </p:cNvPr>
          <p:cNvSpPr>
            <a:spLocks noGrp="1"/>
          </p:cNvSpPr>
          <p:nvPr>
            <p:ph type="body" sz="quarter" idx="16" hasCustomPrompt="1"/>
          </p:nvPr>
        </p:nvSpPr>
        <p:spPr>
          <a:xfrm>
            <a:off x="558840" y="2390444"/>
            <a:ext cx="10274549" cy="734895"/>
          </a:xfrm>
        </p:spPr>
        <p:txBody>
          <a:bodyPr>
            <a:normAutofit/>
          </a:bodyPr>
          <a:lstStyle>
            <a:lvl1pPr marL="0" marR="0" indent="0" algn="l" defTabSz="914309" rtl="0" eaLnBrk="1" fontAlgn="auto" latinLnBrk="0" hangingPunct="1">
              <a:lnSpc>
                <a:spcPct val="120000"/>
              </a:lnSpc>
              <a:spcBef>
                <a:spcPts val="0"/>
              </a:spcBef>
              <a:spcAft>
                <a:spcPts val="0"/>
              </a:spcAft>
              <a:buClr>
                <a:schemeClr val="bg2">
                  <a:lumMod val="25000"/>
                </a:schemeClr>
              </a:buClr>
              <a:buSzTx/>
              <a:buFont typeface="Arial" panose="020B0604020202020204" pitchFamily="34" charset="0"/>
              <a:buNone/>
              <a:tabLst/>
              <a:defRPr lang="zh-TW" altLang="en-US" sz="2800" b="0" i="0" u="none" strike="noStrike" kern="1200" cap="none" dirty="0">
                <a:solidFill>
                  <a:schemeClr val="bg1"/>
                </a:solidFill>
                <a:latin typeface="+mn-lt"/>
                <a:ea typeface="+mn-ea"/>
                <a:cs typeface="Arial" pitchFamily="34" charset="0"/>
                <a:sym typeface="Arial"/>
              </a:defRPr>
            </a:lvl1pPr>
          </a:lstStyle>
          <a:p>
            <a:pPr lvl="0"/>
            <a:r>
              <a:rPr kumimoji="1" lang="en-US" altLang="zh-TW" dirty="0"/>
              <a:t>Click to edit master subtitle styles</a:t>
            </a:r>
            <a:endParaRPr kumimoji="1" lang="zh-TW" altLang="en-US" dirty="0"/>
          </a:p>
        </p:txBody>
      </p:sp>
    </p:spTree>
    <p:extLst>
      <p:ext uri="{BB962C8B-B14F-4D97-AF65-F5344CB8AC3E}">
        <p14:creationId xmlns:p14="http://schemas.microsoft.com/office/powerpoint/2010/main" val="4070023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手繪多邊形 7">
            <a:extLst>
              <a:ext uri="{FF2B5EF4-FFF2-40B4-BE49-F238E27FC236}">
                <a16:creationId xmlns:a16="http://schemas.microsoft.com/office/drawing/2014/main" id="{B858E2D4-61A0-656D-4AF7-B7302422D56F}"/>
              </a:ext>
            </a:extLst>
          </p:cNvPr>
          <p:cNvSpPr/>
          <p:nvPr userDrawn="1"/>
        </p:nvSpPr>
        <p:spPr>
          <a:xfrm>
            <a:off x="0" y="-1"/>
            <a:ext cx="5111882" cy="6858001"/>
          </a:xfrm>
          <a:custGeom>
            <a:avLst/>
            <a:gdLst>
              <a:gd name="connsiteX0" fmla="*/ 1522612 w 5112548"/>
              <a:gd name="connsiteY0" fmla="*/ 0 h 6858001"/>
              <a:gd name="connsiteX1" fmla="*/ 2233812 w 5112548"/>
              <a:gd name="connsiteY1" fmla="*/ 0 h 6858001"/>
              <a:gd name="connsiteX2" fmla="*/ 4401348 w 5112548"/>
              <a:gd name="connsiteY2" fmla="*/ 0 h 6858001"/>
              <a:gd name="connsiteX3" fmla="*/ 5112548 w 5112548"/>
              <a:gd name="connsiteY3" fmla="*/ 0 h 6858001"/>
              <a:gd name="connsiteX4" fmla="*/ 2233812 w 5112548"/>
              <a:gd name="connsiteY4" fmla="*/ 6858001 h 6858001"/>
              <a:gd name="connsiteX5" fmla="*/ 1522612 w 5112548"/>
              <a:gd name="connsiteY5" fmla="*/ 6858001 h 6858001"/>
              <a:gd name="connsiteX6" fmla="*/ 0 w 5112548"/>
              <a:gd name="connsiteY6" fmla="*/ 6858001 h 6858001"/>
              <a:gd name="connsiteX7" fmla="*/ 0 w 5112548"/>
              <a:gd name="connsiteY7" fmla="*/ 1 h 6858001"/>
              <a:gd name="connsiteX8" fmla="*/ 1522612 w 5112548"/>
              <a:gd name="connsiteY8" fmla="*/ 1 h 6858001"/>
              <a:gd name="connsiteX9" fmla="*/ 1522612 w 5112548"/>
              <a:gd name="connsiteY9"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2548" h="6858001">
                <a:moveTo>
                  <a:pt x="1522612" y="0"/>
                </a:moveTo>
                <a:lnTo>
                  <a:pt x="2233812" y="0"/>
                </a:lnTo>
                <a:lnTo>
                  <a:pt x="4401348" y="0"/>
                </a:lnTo>
                <a:lnTo>
                  <a:pt x="5112548" y="0"/>
                </a:lnTo>
                <a:lnTo>
                  <a:pt x="2233812" y="6858001"/>
                </a:lnTo>
                <a:lnTo>
                  <a:pt x="1522612" y="6858001"/>
                </a:lnTo>
                <a:lnTo>
                  <a:pt x="0" y="6858001"/>
                </a:lnTo>
                <a:lnTo>
                  <a:pt x="0" y="1"/>
                </a:lnTo>
                <a:lnTo>
                  <a:pt x="1522612" y="1"/>
                </a:lnTo>
                <a:lnTo>
                  <a:pt x="1522612"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b="1"/>
          </a:p>
        </p:txBody>
      </p:sp>
      <p:sp>
        <p:nvSpPr>
          <p:cNvPr id="2" name="標題 1">
            <a:extLst>
              <a:ext uri="{FF2B5EF4-FFF2-40B4-BE49-F238E27FC236}">
                <a16:creationId xmlns:a16="http://schemas.microsoft.com/office/drawing/2014/main" id="{3D76AE74-F0F1-8FC1-E6EC-33D38567BA84}"/>
              </a:ext>
            </a:extLst>
          </p:cNvPr>
          <p:cNvSpPr>
            <a:spLocks noGrp="1"/>
          </p:cNvSpPr>
          <p:nvPr>
            <p:ph type="title" hasCustomPrompt="1"/>
          </p:nvPr>
        </p:nvSpPr>
        <p:spPr>
          <a:xfrm>
            <a:off x="516727" y="1409700"/>
            <a:ext cx="3724521" cy="2346513"/>
          </a:xfrm>
          <a:prstGeom prst="rect">
            <a:avLst/>
          </a:prstGeom>
        </p:spPr>
        <p:txBody>
          <a:bodyPr anchor="t">
            <a:no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4600" b="1" i="0" u="none" strike="noStrike"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styles</a:t>
            </a:r>
            <a:br>
              <a:rPr kumimoji="1" lang="zh-TW" altLang="en-US" dirty="0"/>
            </a:br>
            <a:endParaRPr kumimoji="1" lang="zh-TW" altLang="en-US" dirty="0"/>
          </a:p>
        </p:txBody>
      </p:sp>
      <p:sp>
        <p:nvSpPr>
          <p:cNvPr id="7" name="標題 1">
            <a:extLst>
              <a:ext uri="{FF2B5EF4-FFF2-40B4-BE49-F238E27FC236}">
                <a16:creationId xmlns:a16="http://schemas.microsoft.com/office/drawing/2014/main" id="{5CA76627-6548-F3E1-C440-B04AC02DFCEA}"/>
              </a:ext>
            </a:extLst>
          </p:cNvPr>
          <p:cNvSpPr txBox="1">
            <a:spLocks/>
          </p:cNvSpPr>
          <p:nvPr userDrawn="1"/>
        </p:nvSpPr>
        <p:spPr>
          <a:xfrm>
            <a:off x="6204730" y="512763"/>
            <a:ext cx="5471399" cy="5832475"/>
          </a:xfrm>
          <a:prstGeom prst="rect">
            <a:avLst/>
          </a:prstGeom>
        </p:spPr>
        <p:txBody>
          <a:bodyPr anchor="ctr"/>
          <a:lstStyle>
            <a:lvl1pPr marR="0" algn="l" defTabSz="914400" rtl="0" eaLnBrk="1" latinLnBrk="0" hangingPunct="1">
              <a:lnSpc>
                <a:spcPct val="100000"/>
              </a:lnSpc>
              <a:spcBef>
                <a:spcPts val="0"/>
              </a:spcBef>
              <a:spcAft>
                <a:spcPts val="0"/>
              </a:spcAft>
              <a:buClr>
                <a:srgbClr val="000000"/>
              </a:buClr>
              <a:buFont typeface="Arial"/>
              <a:buNone/>
              <a:defRPr lang="zh-TW" altLang="en-US" sz="4200" b="0"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algn="l">
              <a:lnSpc>
                <a:spcPct val="150000"/>
              </a:lnSpc>
            </a:pPr>
            <a:endParaRPr lang="en-US" altLang="zh-TW" sz="2200" b="0" i="0" u="none" strike="noStrike" kern="1200" cap="none">
              <a:solidFill>
                <a:schemeClr val="tx1"/>
              </a:solidFill>
              <a:latin typeface="Arial" panose="020B0604020202020204" pitchFamily="34" charset="0"/>
              <a:ea typeface="+mn-ea"/>
              <a:cs typeface="Arial" panose="020B0604020202020204" pitchFamily="34" charset="0"/>
              <a:sym typeface="Arial"/>
            </a:endParaRPr>
          </a:p>
        </p:txBody>
      </p:sp>
      <p:sp>
        <p:nvSpPr>
          <p:cNvPr id="13" name="文字版面配置區 4">
            <a:extLst>
              <a:ext uri="{FF2B5EF4-FFF2-40B4-BE49-F238E27FC236}">
                <a16:creationId xmlns:a16="http://schemas.microsoft.com/office/drawing/2014/main" id="{01C22953-92C7-BB83-BE06-C1BCBA0DBAA0}"/>
              </a:ext>
            </a:extLst>
          </p:cNvPr>
          <p:cNvSpPr>
            <a:spLocks noGrp="1"/>
          </p:cNvSpPr>
          <p:nvPr>
            <p:ph type="body" sz="quarter" idx="12" hasCustomPrompt="1"/>
          </p:nvPr>
        </p:nvSpPr>
        <p:spPr>
          <a:xfrm>
            <a:off x="5203767" y="512763"/>
            <a:ext cx="6473883" cy="5832475"/>
          </a:xfrm>
          <a:prstGeom prst="rect">
            <a:avLst/>
          </a:prstGeom>
        </p:spPr>
        <p:txBody>
          <a:bodyPr anchor="ctr"/>
          <a:lstStyle>
            <a:lvl1pPr marL="457200" indent="-457200" algn="l">
              <a:lnSpc>
                <a:spcPct val="180000"/>
              </a:lnSpc>
              <a:spcBef>
                <a:spcPts val="0"/>
              </a:spcBef>
              <a:buClr>
                <a:schemeClr val="accent1"/>
              </a:buClr>
              <a:buFont typeface="+mj-lt"/>
              <a:buAutoNum type="arabicPeriod"/>
              <a:defRPr lang="zh-TW" altLang="en-US" sz="2200" b="1" i="0" u="none" strike="noStrike" kern="1200" cap="none" baseline="0" dirty="0">
                <a:solidFill>
                  <a:schemeClr val="tx1"/>
                </a:solidFill>
                <a:latin typeface="Arial" panose="020B0604020202020204" pitchFamily="34" charset="0"/>
                <a:ea typeface="+mn-ea"/>
                <a:cs typeface="Arial" panose="020B0604020202020204" pitchFamily="34" charset="0"/>
                <a:sym typeface="Arial"/>
              </a:defRPr>
            </a:lvl1pPr>
          </a:lstStyle>
          <a:p>
            <a:pPr marL="457200" marR="0" lvl="0" indent="-457200" algn="l" defTabSz="914309" rtl="0" eaLnBrk="1" fontAlgn="auto" latinLnBrk="0" hangingPunct="1">
              <a:lnSpc>
                <a:spcPct val="180000"/>
              </a:lnSpc>
              <a:spcBef>
                <a:spcPts val="0"/>
              </a:spcBef>
              <a:spcAft>
                <a:spcPts val="0"/>
              </a:spcAft>
              <a:buClr>
                <a:schemeClr val="accent1"/>
              </a:buClr>
              <a:buSzTx/>
              <a:buFont typeface="+mj-lt"/>
              <a:buAutoNum type="arabicPeriod"/>
              <a:tabLst/>
              <a:defRPr/>
            </a:pPr>
            <a:r>
              <a:rPr lang="en-US" altLang="zh-TW" dirty="0"/>
              <a:t>Click to edit text styles</a:t>
            </a:r>
            <a:endParaRPr kumimoji="1" lang="zh-TW" altLang="en-US" dirty="0"/>
          </a:p>
          <a:p>
            <a:pPr lvl="0"/>
            <a:endParaRPr kumimoji="1" lang="en-US" altLang="zh-TW" dirty="0"/>
          </a:p>
          <a:p>
            <a:pPr lvl="0"/>
            <a:endParaRPr kumimoji="1" lang="zh-TW" altLang="en-US" dirty="0"/>
          </a:p>
        </p:txBody>
      </p:sp>
      <p:pic>
        <p:nvPicPr>
          <p:cNvPr id="3" name="圖形 2">
            <a:extLst>
              <a:ext uri="{FF2B5EF4-FFF2-40B4-BE49-F238E27FC236}">
                <a16:creationId xmlns:a16="http://schemas.microsoft.com/office/drawing/2014/main" id="{A0F1EF7C-462E-7E64-3E5D-EA32D32CCA5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2797" y="6483973"/>
            <a:ext cx="1127001" cy="165600"/>
          </a:xfrm>
          <a:prstGeom prst="rect">
            <a:avLst/>
          </a:prstGeom>
        </p:spPr>
      </p:pic>
    </p:spTree>
    <p:extLst>
      <p:ext uri="{BB962C8B-B14F-4D97-AF65-F5344CB8AC3E}">
        <p14:creationId xmlns:p14="http://schemas.microsoft.com/office/powerpoint/2010/main" val="91300826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 Title + Text_1">
    <p:spTree>
      <p:nvGrpSpPr>
        <p:cNvPr id="1" name=""/>
        <p:cNvGrpSpPr/>
        <p:nvPr/>
      </p:nvGrpSpPr>
      <p:grpSpPr>
        <a:xfrm>
          <a:off x="0" y="0"/>
          <a:ext cx="0" cy="0"/>
          <a:chOff x="0" y="0"/>
          <a:chExt cx="0" cy="0"/>
        </a:xfrm>
      </p:grpSpPr>
      <p:pic>
        <p:nvPicPr>
          <p:cNvPr id="11" name="圖片 10">
            <a:extLst>
              <a:ext uri="{FF2B5EF4-FFF2-40B4-BE49-F238E27FC236}">
                <a16:creationId xmlns:a16="http://schemas.microsoft.com/office/drawing/2014/main" id="{0C7CFC0A-1B27-B05C-95A9-F6AE2CCC60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788115"/>
            <a:ext cx="12192000" cy="69887"/>
          </a:xfrm>
          <a:prstGeom prst="rect">
            <a:avLst/>
          </a:prstGeom>
        </p:spPr>
      </p:pic>
      <p:pic>
        <p:nvPicPr>
          <p:cNvPr id="2" name="圖形 1">
            <a:extLst>
              <a:ext uri="{FF2B5EF4-FFF2-40B4-BE49-F238E27FC236}">
                <a16:creationId xmlns:a16="http://schemas.microsoft.com/office/drawing/2014/main" id="{ACD61131-BBF7-2FCE-10EE-DF378B5A911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2797" y="6483973"/>
            <a:ext cx="1127001" cy="165600"/>
          </a:xfrm>
          <a:prstGeom prst="rect">
            <a:avLst/>
          </a:prstGeom>
        </p:spPr>
      </p:pic>
      <p:sp>
        <p:nvSpPr>
          <p:cNvPr id="8"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10" y="417523"/>
            <a:ext cx="11158565" cy="777116"/>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styles</a:t>
            </a:r>
            <a:endParaRPr kumimoji="1" lang="zh-TW" altLang="en-US" dirty="0"/>
          </a:p>
        </p:txBody>
      </p:sp>
      <p:sp>
        <p:nvSpPr>
          <p:cNvPr id="3" name="文字版面配置區 7">
            <a:extLst>
              <a:ext uri="{FF2B5EF4-FFF2-40B4-BE49-F238E27FC236}">
                <a16:creationId xmlns:a16="http://schemas.microsoft.com/office/drawing/2014/main" id="{ECFFFF73-C3E6-FF3F-5FE0-76410B990834}"/>
              </a:ext>
            </a:extLst>
          </p:cNvPr>
          <p:cNvSpPr>
            <a:spLocks noGrp="1"/>
          </p:cNvSpPr>
          <p:nvPr>
            <p:ph idx="1" hasCustomPrompt="1"/>
          </p:nvPr>
        </p:nvSpPr>
        <p:spPr>
          <a:xfrm>
            <a:off x="516641" y="1571105"/>
            <a:ext cx="11152885" cy="4763130"/>
          </a:xfrm>
          <a:prstGeom prst="rect">
            <a:avLst/>
          </a:prstGeom>
        </p:spPr>
        <p:txBody>
          <a:bodyPr vert="horz" lIns="91440" tIns="45720" rIns="91440" bIns="45720" rtlCol="0">
            <a:normAutofit/>
          </a:bodyPr>
          <a:lstStyle>
            <a:lvl1pPr marL="342866" indent="-342866">
              <a:buFont typeface="Arial" panose="020B0604020202020204" pitchFamily="34" charset="0"/>
              <a:buChar char="●"/>
              <a:defRPr/>
            </a:lvl1pPr>
            <a:lvl3pPr>
              <a:defRPr/>
            </a:lvl3pPr>
            <a:lvl4pPr>
              <a:buClr>
                <a:schemeClr val="tx1"/>
              </a:buClr>
              <a:defRPr/>
            </a:lvl4pPr>
            <a:lvl5pPr>
              <a:defRPr/>
            </a:lvl5pPr>
          </a:lstStyle>
          <a:p>
            <a:pPr marL="228577" marR="0" lvl="0" indent="-228577"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dirty="0"/>
              <a:t>Click to edit master text styles</a:t>
            </a:r>
            <a:endParaRPr kumimoji="1" lang="zh-TW" altLang="en-US" dirty="0"/>
          </a:p>
          <a:p>
            <a:pPr lvl="1"/>
            <a:r>
              <a:rPr lang="en-US" altLang="zh-TW" dirty="0"/>
              <a:t>Second level</a:t>
            </a:r>
          </a:p>
          <a:p>
            <a:pPr lvl="2"/>
            <a:r>
              <a:rPr lang="en-US" altLang="zh-TW" dirty="0"/>
              <a:t>Third level</a:t>
            </a:r>
          </a:p>
          <a:p>
            <a:pPr lvl="3"/>
            <a:r>
              <a:rPr kumimoji="1" lang="en-US" altLang="zh-TW" dirty="0"/>
              <a:t>Fourth level</a:t>
            </a:r>
          </a:p>
        </p:txBody>
      </p:sp>
      <p:sp>
        <p:nvSpPr>
          <p:cNvPr id="5" name="文字方塊 4">
            <a:extLst>
              <a:ext uri="{FF2B5EF4-FFF2-40B4-BE49-F238E27FC236}">
                <a16:creationId xmlns:a16="http://schemas.microsoft.com/office/drawing/2014/main" id="{6ADE9AE7-A5D7-B3F6-DEA5-12F718BDDF64}"/>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2747701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Text_2">
    <p:spTree>
      <p:nvGrpSpPr>
        <p:cNvPr id="1" name=""/>
        <p:cNvGrpSpPr/>
        <p:nvPr/>
      </p:nvGrpSpPr>
      <p:grpSpPr>
        <a:xfrm>
          <a:off x="0" y="0"/>
          <a:ext cx="0" cy="0"/>
          <a:chOff x="0" y="0"/>
          <a:chExt cx="0" cy="0"/>
        </a:xfrm>
      </p:grpSpPr>
      <p:pic>
        <p:nvPicPr>
          <p:cNvPr id="11" name="圖片 10">
            <a:extLst>
              <a:ext uri="{FF2B5EF4-FFF2-40B4-BE49-F238E27FC236}">
                <a16:creationId xmlns:a16="http://schemas.microsoft.com/office/drawing/2014/main" id="{0C7CFC0A-1B27-B05C-95A9-F6AE2CCC60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788115"/>
            <a:ext cx="12192000" cy="69887"/>
          </a:xfrm>
          <a:prstGeom prst="rect">
            <a:avLst/>
          </a:prstGeom>
        </p:spPr>
      </p:pic>
      <p:pic>
        <p:nvPicPr>
          <p:cNvPr id="2" name="圖形 1">
            <a:extLst>
              <a:ext uri="{FF2B5EF4-FFF2-40B4-BE49-F238E27FC236}">
                <a16:creationId xmlns:a16="http://schemas.microsoft.com/office/drawing/2014/main" id="{ACD61131-BBF7-2FCE-10EE-DF378B5A911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2797" y="6483973"/>
            <a:ext cx="1127001" cy="165600"/>
          </a:xfrm>
          <a:prstGeom prst="rect">
            <a:avLst/>
          </a:prstGeom>
        </p:spPr>
      </p:pic>
      <p:sp>
        <p:nvSpPr>
          <p:cNvPr id="10"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10" y="417523"/>
            <a:ext cx="11158565" cy="766426"/>
          </a:xfrm>
          <a:prstGeom prst="rect">
            <a:avLst/>
          </a:prstGeom>
        </p:spPr>
        <p:txBody>
          <a:bodyPr anchor="t"/>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a:t>
            </a:r>
            <a:endParaRPr kumimoji="1" lang="zh-TW" altLang="en-US" dirty="0"/>
          </a:p>
        </p:txBody>
      </p:sp>
      <p:sp>
        <p:nvSpPr>
          <p:cNvPr id="12" name="文字版面配置區 24">
            <a:extLst>
              <a:ext uri="{FF2B5EF4-FFF2-40B4-BE49-F238E27FC236}">
                <a16:creationId xmlns:a16="http://schemas.microsoft.com/office/drawing/2014/main" id="{4D2FC662-2409-6C55-7139-BDECE5E0E6D6}"/>
              </a:ext>
            </a:extLst>
          </p:cNvPr>
          <p:cNvSpPr>
            <a:spLocks noGrp="1"/>
          </p:cNvSpPr>
          <p:nvPr>
            <p:ph type="body" sz="quarter" idx="22" hasCustomPrompt="1"/>
          </p:nvPr>
        </p:nvSpPr>
        <p:spPr>
          <a:xfrm>
            <a:off x="516641" y="1193987"/>
            <a:ext cx="11160275" cy="504000"/>
          </a:xfrm>
          <a:prstGeom prst="rect">
            <a:avLst/>
          </a:prstGeom>
        </p:spPr>
        <p:txBody>
          <a:bodyPr>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subtitle styles</a:t>
            </a:r>
            <a:endParaRPr kumimoji="1" lang="zh-TW" altLang="en-US" dirty="0"/>
          </a:p>
        </p:txBody>
      </p:sp>
      <p:sp>
        <p:nvSpPr>
          <p:cNvPr id="13" name="文字版面配置區 7">
            <a:extLst>
              <a:ext uri="{FF2B5EF4-FFF2-40B4-BE49-F238E27FC236}">
                <a16:creationId xmlns:a16="http://schemas.microsoft.com/office/drawing/2014/main" id="{FF743F74-3896-CB67-E3D0-3AEA71FEA4D5}"/>
              </a:ext>
            </a:extLst>
          </p:cNvPr>
          <p:cNvSpPr>
            <a:spLocks noGrp="1"/>
          </p:cNvSpPr>
          <p:nvPr>
            <p:ph idx="1" hasCustomPrompt="1"/>
          </p:nvPr>
        </p:nvSpPr>
        <p:spPr>
          <a:xfrm>
            <a:off x="516641" y="2087527"/>
            <a:ext cx="11152885" cy="4246708"/>
          </a:xfrm>
          <a:prstGeom prst="rect">
            <a:avLst/>
          </a:prstGeom>
        </p:spPr>
        <p:txBody>
          <a:bodyPr vert="horz" lIns="91440" tIns="45720" rIns="91440" bIns="45720" rtlCol="0">
            <a:normAutofit/>
          </a:bodyPr>
          <a:lstStyle>
            <a:lvl1pPr marL="342866" indent="-342866">
              <a:buFont typeface="Arial" panose="020B0604020202020204" pitchFamily="34" charset="0"/>
              <a:buChar char="●"/>
              <a:defRPr/>
            </a:lvl1pPr>
            <a:lvl3pPr>
              <a:defRPr/>
            </a:lvl3pPr>
            <a:lvl4pPr>
              <a:buClr>
                <a:schemeClr val="tx1"/>
              </a:buClr>
              <a:defRPr/>
            </a:lvl4pPr>
            <a:lvl5pPr>
              <a:defRPr/>
            </a:lvl5pPr>
          </a:lstStyle>
          <a:p>
            <a:pPr marL="228577" marR="0" lvl="0" indent="-228577"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dirty="0"/>
              <a:t>Click to edit master text styles</a:t>
            </a:r>
            <a:endParaRPr kumimoji="1" lang="zh-TW" altLang="en-US" dirty="0"/>
          </a:p>
          <a:p>
            <a:pPr lvl="1"/>
            <a:r>
              <a:rPr lang="en-US" altLang="zh-TW" dirty="0"/>
              <a:t>Second level</a:t>
            </a:r>
          </a:p>
          <a:p>
            <a:pPr lvl="2"/>
            <a:r>
              <a:rPr lang="en-US" altLang="zh-TW" dirty="0"/>
              <a:t>Third level</a:t>
            </a:r>
          </a:p>
          <a:p>
            <a:pPr lvl="3"/>
            <a:r>
              <a:rPr kumimoji="1" lang="en-US" altLang="zh-TW" dirty="0"/>
              <a:t>Fourth level</a:t>
            </a:r>
          </a:p>
        </p:txBody>
      </p:sp>
      <p:sp>
        <p:nvSpPr>
          <p:cNvPr id="5" name="文字方塊 4">
            <a:extLst>
              <a:ext uri="{FF2B5EF4-FFF2-40B4-BE49-F238E27FC236}">
                <a16:creationId xmlns:a16="http://schemas.microsoft.com/office/drawing/2014/main" id="{AF146D9D-FEBF-D121-37A2-84E0E94D98B5}"/>
              </a:ext>
            </a:extLst>
          </p:cNvPr>
          <p:cNvSpPr txBox="1"/>
          <p:nvPr userDrawn="1"/>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a:t>
            </a:fld>
            <a:endParaRPr kumimoji="1" lang="zh-TW" altLang="en-US" sz="1200" b="1" i="0" u="none" strike="noStrike" kern="1200" cap="none" dirty="0">
              <a:solidFill>
                <a:srgbClr val="767171"/>
              </a:solidFill>
              <a:latin typeface="Arial"/>
              <a:cs typeface="Arial"/>
              <a:sym typeface="Arial"/>
            </a:endParaRPr>
          </a:p>
        </p:txBody>
      </p:sp>
      <p:sp>
        <p:nvSpPr>
          <p:cNvPr id="6" name="文字方塊 5">
            <a:extLst>
              <a:ext uri="{FF2B5EF4-FFF2-40B4-BE49-F238E27FC236}">
                <a16:creationId xmlns:a16="http://schemas.microsoft.com/office/drawing/2014/main" id="{2A5C422C-A6A9-8CCC-DE2F-D6BAA1734F56}"/>
              </a:ext>
            </a:extLst>
          </p:cNvPr>
          <p:cNvSpPr txBox="1"/>
          <p:nvPr userDrawn="1"/>
        </p:nvSpPr>
        <p:spPr>
          <a:xfrm>
            <a:off x="523244" y="6427695"/>
            <a:ext cx="2238644"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rgbClr val="767171"/>
                </a:solidFill>
                <a:latin typeface="Arial"/>
                <a:cs typeface="Arial"/>
                <a:sym typeface="Arial"/>
              </a:rPr>
              <a:t>Confidential</a:t>
            </a:r>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3309468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標題版面配置區 5">
            <a:extLst>
              <a:ext uri="{FF2B5EF4-FFF2-40B4-BE49-F238E27FC236}">
                <a16:creationId xmlns:a16="http://schemas.microsoft.com/office/drawing/2014/main" id="{3A175FB8-158A-CDD9-339D-F2109B4A2662}"/>
              </a:ext>
            </a:extLst>
          </p:cNvPr>
          <p:cNvSpPr>
            <a:spLocks noGrp="1"/>
          </p:cNvSpPr>
          <p:nvPr>
            <p:ph type="title"/>
          </p:nvPr>
        </p:nvSpPr>
        <p:spPr>
          <a:xfrm>
            <a:off x="515871" y="417523"/>
            <a:ext cx="11160258" cy="622800"/>
          </a:xfrm>
          <a:prstGeom prst="rect">
            <a:avLst/>
          </a:prstGeom>
        </p:spPr>
        <p:txBody>
          <a:bodyPr vert="horz" lIns="91440" tIns="45720" rIns="91440" bIns="45720" rtlCol="0" anchor="ctr">
            <a:normAutofit/>
          </a:bodyPr>
          <a:lstStyle/>
          <a:p>
            <a:r>
              <a:rPr lang="en-US" altLang="zh-TW" dirty="0"/>
              <a:t>Click to edit master title styles</a:t>
            </a:r>
            <a:endParaRPr kumimoji="1" lang="zh-TW" altLang="en-US" dirty="0"/>
          </a:p>
        </p:txBody>
      </p:sp>
      <p:sp>
        <p:nvSpPr>
          <p:cNvPr id="8" name="文字版面配置區 7">
            <a:extLst>
              <a:ext uri="{FF2B5EF4-FFF2-40B4-BE49-F238E27FC236}">
                <a16:creationId xmlns:a16="http://schemas.microsoft.com/office/drawing/2014/main" id="{FF743F74-3896-CB67-E3D0-3AEA71FEA4D5}"/>
              </a:ext>
            </a:extLst>
          </p:cNvPr>
          <p:cNvSpPr>
            <a:spLocks noGrp="1"/>
          </p:cNvSpPr>
          <p:nvPr>
            <p:ph type="body" idx="1"/>
          </p:nvPr>
        </p:nvSpPr>
        <p:spPr>
          <a:xfrm>
            <a:off x="523244" y="1825625"/>
            <a:ext cx="11152885" cy="4351338"/>
          </a:xfrm>
          <a:prstGeom prst="rect">
            <a:avLst/>
          </a:prstGeom>
        </p:spPr>
        <p:txBody>
          <a:bodyPr vert="horz" lIns="91440" tIns="45720" rIns="91440" bIns="45720" rtlCol="0">
            <a:normAutofit/>
          </a:bodyPr>
          <a:lstStyle/>
          <a:p>
            <a:pPr marL="228577" marR="0" lvl="0" indent="-228577" algn="l" defTabSz="914309"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a:t>Click to edit master text styles</a:t>
            </a:r>
            <a:endParaRPr kumimoji="1" lang="zh-TW" altLang="en-US"/>
          </a:p>
          <a:p>
            <a:pPr lvl="1"/>
            <a:r>
              <a:rPr lang="en-US" altLang="zh-TW"/>
              <a:t>Second level</a:t>
            </a:r>
          </a:p>
          <a:p>
            <a:pPr lvl="2"/>
            <a:r>
              <a:rPr lang="en-US" altLang="zh-TW"/>
              <a:t>Third level</a:t>
            </a:r>
          </a:p>
          <a:p>
            <a:pPr lvl="3"/>
            <a:r>
              <a:rPr kumimoji="1" lang="en-US" altLang="zh-TW"/>
              <a:t>Fourth level</a:t>
            </a:r>
          </a:p>
        </p:txBody>
      </p:sp>
    </p:spTree>
    <p:extLst>
      <p:ext uri="{BB962C8B-B14F-4D97-AF65-F5344CB8AC3E}">
        <p14:creationId xmlns:p14="http://schemas.microsoft.com/office/powerpoint/2010/main" val="24076068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 id="2147483672" r:id="rId11"/>
    <p:sldLayoutId id="2147483673" r:id="rId12"/>
    <p:sldLayoutId id="2147483674" r:id="rId13"/>
    <p:sldLayoutId id="2147483675" r:id="rId14"/>
    <p:sldLayoutId id="2147483676" r:id="rId15"/>
    <p:sldLayoutId id="2147483681" r:id="rId16"/>
    <p:sldLayoutId id="2147483677" r:id="rId17"/>
    <p:sldLayoutId id="2147483678" r:id="rId18"/>
    <p:sldLayoutId id="2147483679" r:id="rId19"/>
    <p:sldLayoutId id="2147483680" r:id="rId20"/>
    <p:sldLayoutId id="2147483682" r:id="rId21"/>
    <p:sldLayoutId id="2147483684" r:id="rId22"/>
    <p:sldLayoutId id="2147483683" r:id="rId23"/>
    <p:sldLayoutId id="2147483685" r:id="rId24"/>
    <p:sldLayoutId id="2147483686" r:id="rId25"/>
    <p:sldLayoutId id="2147483687" r:id="rId26"/>
    <p:sldLayoutId id="2147483688" r:id="rId27"/>
  </p:sldLayoutIdLst>
  <p:hf hdr="0" dt="0"/>
  <p:txStyles>
    <p:titleStyle>
      <a:lvl1pPr marR="0" algn="l" defTabSz="914309" rtl="0" eaLnBrk="1" latinLnBrk="0" hangingPunct="1">
        <a:lnSpc>
          <a:spcPct val="100000"/>
        </a:lnSpc>
        <a:spcBef>
          <a:spcPts val="0"/>
        </a:spcBef>
        <a:spcAft>
          <a:spcPts val="0"/>
        </a:spcAft>
        <a:buClr>
          <a:srgbClr val="000000"/>
        </a:buClr>
        <a:buFont typeface="Arial"/>
        <a:buNone/>
        <a:defRPr kumimoji="1" lang="zh-TW" altLang="en-US" sz="3600" b="1" i="0" u="none" strike="noStrike" kern="1200" cap="none" dirty="0">
          <a:solidFill>
            <a:srgbClr val="008787"/>
          </a:solidFill>
          <a:latin typeface="Arial" panose="020B0604020202020204" pitchFamily="34" charset="0"/>
          <a:ea typeface="+mj-ea"/>
          <a:cs typeface="Arial" panose="020B0604020202020204" pitchFamily="34" charset="0"/>
          <a:sym typeface="Arial"/>
        </a:defRPr>
      </a:lvl1pPr>
    </p:titleStyle>
    <p:bodyStyle>
      <a:lvl1pPr marL="342866" marR="0" indent="-342866" algn="l" defTabSz="914309" rtl="0" eaLnBrk="1" fontAlgn="auto" latinLnBrk="0" hangingPunct="1">
        <a:lnSpc>
          <a:spcPct val="120000"/>
        </a:lnSpc>
        <a:spcBef>
          <a:spcPts val="1000"/>
        </a:spcBef>
        <a:spcAft>
          <a:spcPts val="0"/>
        </a:spcAft>
        <a:buClr>
          <a:schemeClr val="bg2">
            <a:lumMod val="25000"/>
          </a:schemeClr>
        </a:buClr>
        <a:buSzTx/>
        <a:buFont typeface="Arial" panose="020B0604020202020204" pitchFamily="34" charset="0"/>
        <a:buChar char="●"/>
        <a:tabLst/>
        <a:defRPr sz="2200" b="1" kern="1200">
          <a:solidFill>
            <a:schemeClr val="tx1"/>
          </a:solidFill>
          <a:latin typeface="Arial" panose="020B0604020202020204" pitchFamily="34" charset="0"/>
          <a:ea typeface="+mn-ea"/>
          <a:cs typeface="Arial" panose="020B0604020202020204" pitchFamily="34" charset="0"/>
        </a:defRPr>
      </a:lvl1pPr>
      <a:lvl2pPr marL="685731" indent="-228577" algn="l" defTabSz="914309" rtl="0" eaLnBrk="1" latinLnBrk="0" hangingPunct="1">
        <a:lnSpc>
          <a:spcPct val="12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2886" indent="-228577" algn="l" defTabSz="914309" rtl="0" eaLnBrk="1" latinLnBrk="0" hangingPunct="1">
        <a:lnSpc>
          <a:spcPct val="12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184" marR="0" indent="-285721" algn="l" defTabSz="914309" rtl="0" eaLnBrk="1" fontAlgn="auto" latinLnBrk="0" hangingPunct="1">
        <a:lnSpc>
          <a:spcPct val="12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339" indent="-285721" algn="l" defTabSz="914309"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25">
          <p15:clr>
            <a:srgbClr val="F26B43"/>
          </p15:clr>
        </p15:guide>
        <p15:guide id="3" orient="horz" pos="3997">
          <p15:clr>
            <a:srgbClr val="F26B43"/>
          </p15:clr>
        </p15:guide>
        <p15:guide id="4" pos="7356">
          <p15:clr>
            <a:srgbClr val="F26B43"/>
          </p15:clr>
        </p15:guide>
        <p15:guide id="5" orient="horz" pos="1480">
          <p15:clr>
            <a:srgbClr val="5ACBF0"/>
          </p15:clr>
        </p15:guide>
        <p15:guide id="6" orient="horz" pos="2863">
          <p15:clr>
            <a:srgbClr val="5ACBF0"/>
          </p15:clr>
        </p15:guide>
        <p15:guide id="7" pos="3772">
          <p15:clr>
            <a:srgbClr val="5ACBF0"/>
          </p15:clr>
        </p15:guide>
        <p15:guide id="8" pos="3909">
          <p15:clr>
            <a:srgbClr val="5ACBF0"/>
          </p15:clr>
        </p15:guide>
        <p15:guide id="9" orient="horz" pos="2160">
          <p15:clr>
            <a:srgbClr val="F26B43"/>
          </p15:clr>
        </p15:guide>
        <p15:guide id="10" pos="384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g"/><Relationship Id="rId1" Type="http://schemas.openxmlformats.org/officeDocument/2006/relationships/slideLayout" Target="../slideLayouts/slideLayout5.xml"/><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package" Target="../embeddings/Microsoft_Excel_Worksheet.xlsx"/><Relationship Id="rId1" Type="http://schemas.openxmlformats.org/officeDocument/2006/relationships/slideLayout" Target="../slideLayouts/slideLayout9.xml"/><Relationship Id="rId5" Type="http://schemas.openxmlformats.org/officeDocument/2006/relationships/image" Target="../media/image44.e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52.emf"/><Relationship Id="rId18" Type="http://schemas.openxmlformats.org/officeDocument/2006/relationships/oleObject" Target="../embeddings/oleObject8.bin"/><Relationship Id="rId3" Type="http://schemas.openxmlformats.org/officeDocument/2006/relationships/image" Target="../media/image47.emf"/><Relationship Id="rId21" Type="http://schemas.openxmlformats.org/officeDocument/2006/relationships/image" Target="../media/image56.emf"/><Relationship Id="rId7" Type="http://schemas.openxmlformats.org/officeDocument/2006/relationships/image" Target="../media/image49.emf"/><Relationship Id="rId12" Type="http://schemas.openxmlformats.org/officeDocument/2006/relationships/oleObject" Target="../embeddings/oleObject5.bin"/><Relationship Id="rId17" Type="http://schemas.openxmlformats.org/officeDocument/2006/relationships/image" Target="../media/image54.emf"/><Relationship Id="rId2" Type="http://schemas.openxmlformats.org/officeDocument/2006/relationships/package" Target="../embeddings/Microsoft_Word_Document.docx"/><Relationship Id="rId16" Type="http://schemas.openxmlformats.org/officeDocument/2006/relationships/oleObject" Target="../embeddings/oleObject7.bin"/><Relationship Id="rId20" Type="http://schemas.openxmlformats.org/officeDocument/2006/relationships/oleObject" Target="../embeddings/oleObject9.bin"/><Relationship Id="rId1" Type="http://schemas.openxmlformats.org/officeDocument/2006/relationships/slideLayout" Target="../slideLayouts/slideLayout9.xml"/><Relationship Id="rId6" Type="http://schemas.openxmlformats.org/officeDocument/2006/relationships/oleObject" Target="../embeddings/oleObject3.bin"/><Relationship Id="rId11" Type="http://schemas.openxmlformats.org/officeDocument/2006/relationships/image" Target="../media/image51.emf"/><Relationship Id="rId5" Type="http://schemas.openxmlformats.org/officeDocument/2006/relationships/image" Target="../media/image48.emf"/><Relationship Id="rId15" Type="http://schemas.openxmlformats.org/officeDocument/2006/relationships/image" Target="../media/image53.emf"/><Relationship Id="rId10" Type="http://schemas.openxmlformats.org/officeDocument/2006/relationships/package" Target="../embeddings/Microsoft_Word_Document1.docx"/><Relationship Id="rId19" Type="http://schemas.openxmlformats.org/officeDocument/2006/relationships/image" Target="../media/image55.emf"/><Relationship Id="rId4" Type="http://schemas.openxmlformats.org/officeDocument/2006/relationships/oleObject" Target="../embeddings/oleObject2.bin"/><Relationship Id="rId9" Type="http://schemas.openxmlformats.org/officeDocument/2006/relationships/image" Target="../media/image50.emf"/><Relationship Id="rId1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3" Type="http://schemas.openxmlformats.org/officeDocument/2006/relationships/image" Target="../media/image21.svg"/><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image" Target="../media/image20.png"/><Relationship Id="rId16" Type="http://schemas.openxmlformats.org/officeDocument/2006/relationships/image" Target="../media/image34.png"/><Relationship Id="rId1" Type="http://schemas.openxmlformats.org/officeDocument/2006/relationships/slideLayout" Target="../slideLayouts/slideLayout8.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hyperlink" Target="mailto:Jean-marc.Olivier@moxa.com" TargetMode="External"/><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2.xml"/><Relationship Id="rId5" Type="http://schemas.openxmlformats.org/officeDocument/2006/relationships/tags" Target="../tags/tag5.xml"/><Relationship Id="rId10" Type="http://schemas.openxmlformats.org/officeDocument/2006/relationships/slideLayout" Target="../slideLayouts/slideLayout26.xml"/><Relationship Id="rId4" Type="http://schemas.openxmlformats.org/officeDocument/2006/relationships/tags" Target="../tags/tag4.xml"/><Relationship Id="rId9"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12.xml"/><Relationship Id="rId7" Type="http://schemas.openxmlformats.org/officeDocument/2006/relationships/notesSlide" Target="../notesSlides/notesSlide5.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8.xml"/><Relationship Id="rId5" Type="http://schemas.openxmlformats.org/officeDocument/2006/relationships/tags" Target="../tags/tag14.xml"/><Relationship Id="rId10" Type="http://schemas.openxmlformats.org/officeDocument/2006/relationships/image" Target="../media/image42.png"/><Relationship Id="rId4" Type="http://schemas.openxmlformats.org/officeDocument/2006/relationships/tags" Target="../tags/tag13.xml"/><Relationship Id="rId9"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版面配置區 8" descr="一張含有 服裝, 室內, 足部穿著, 人員 的圖片&#10;&#10;自動產生的描述">
            <a:extLst>
              <a:ext uri="{FF2B5EF4-FFF2-40B4-BE49-F238E27FC236}">
                <a16:creationId xmlns:a16="http://schemas.microsoft.com/office/drawing/2014/main" id="{15A28FC5-CDFA-7836-6780-D45ABC3EF584}"/>
              </a:ext>
            </a:extLst>
          </p:cNvPr>
          <p:cNvPicPr>
            <a:picLocks noGrp="1" noChangeAspect="1"/>
          </p:cNvPicPr>
          <p:nvPr>
            <p:ph type="pic" sz="quarter" idx="15"/>
          </p:nvPr>
        </p:nvPicPr>
        <p:blipFill>
          <a:blip r:embed="rId2"/>
          <a:srcRect/>
          <a:stretch>
            <a:fillRect/>
          </a:stretch>
        </p:blipFill>
        <p:spPr/>
      </p:pic>
      <p:sp>
        <p:nvSpPr>
          <p:cNvPr id="10" name="手繪多邊形 19">
            <a:extLst>
              <a:ext uri="{FF2B5EF4-FFF2-40B4-BE49-F238E27FC236}">
                <a16:creationId xmlns:a16="http://schemas.microsoft.com/office/drawing/2014/main" id="{F8998DCD-A146-C5AB-12E5-81C36D5A04BE}"/>
              </a:ext>
            </a:extLst>
          </p:cNvPr>
          <p:cNvSpPr/>
          <p:nvPr/>
        </p:nvSpPr>
        <p:spPr>
          <a:xfrm>
            <a:off x="0" y="-1"/>
            <a:ext cx="7598004" cy="6858001"/>
          </a:xfrm>
          <a:custGeom>
            <a:avLst/>
            <a:gdLst>
              <a:gd name="connsiteX0" fmla="*/ 3098145 w 7452355"/>
              <a:gd name="connsiteY0" fmla="*/ 0 h 6858001"/>
              <a:gd name="connsiteX1" fmla="*/ 3809345 w 7452355"/>
              <a:gd name="connsiteY1" fmla="*/ 0 h 6858001"/>
              <a:gd name="connsiteX2" fmla="*/ 3862419 w 7452355"/>
              <a:gd name="connsiteY2" fmla="*/ 0 h 6858001"/>
              <a:gd name="connsiteX3" fmla="*/ 4573619 w 7452355"/>
              <a:gd name="connsiteY3" fmla="*/ 0 h 6858001"/>
              <a:gd name="connsiteX4" fmla="*/ 5976881 w 7452355"/>
              <a:gd name="connsiteY4" fmla="*/ 0 h 6858001"/>
              <a:gd name="connsiteX5" fmla="*/ 6688081 w 7452355"/>
              <a:gd name="connsiteY5" fmla="*/ 0 h 6858001"/>
              <a:gd name="connsiteX6" fmla="*/ 6741155 w 7452355"/>
              <a:gd name="connsiteY6" fmla="*/ 0 h 6858001"/>
              <a:gd name="connsiteX7" fmla="*/ 7452355 w 7452355"/>
              <a:gd name="connsiteY7" fmla="*/ 0 h 6858001"/>
              <a:gd name="connsiteX8" fmla="*/ 4573619 w 7452355"/>
              <a:gd name="connsiteY8" fmla="*/ 6858001 h 6858001"/>
              <a:gd name="connsiteX9" fmla="*/ 3862419 w 7452355"/>
              <a:gd name="connsiteY9" fmla="*/ 6858001 h 6858001"/>
              <a:gd name="connsiteX10" fmla="*/ 3809345 w 7452355"/>
              <a:gd name="connsiteY10" fmla="*/ 6858001 h 6858001"/>
              <a:gd name="connsiteX11" fmla="*/ 3098145 w 7452355"/>
              <a:gd name="connsiteY11" fmla="*/ 6858001 h 6858001"/>
              <a:gd name="connsiteX12" fmla="*/ 605644 w 7452355"/>
              <a:gd name="connsiteY12" fmla="*/ 6858001 h 6858001"/>
              <a:gd name="connsiteX13" fmla="*/ 505760 w 7452355"/>
              <a:gd name="connsiteY13" fmla="*/ 6858001 h 6858001"/>
              <a:gd name="connsiteX14" fmla="*/ 0 w 7452355"/>
              <a:gd name="connsiteY14" fmla="*/ 6858001 h 6858001"/>
              <a:gd name="connsiteX15" fmla="*/ 0 w 7452355"/>
              <a:gd name="connsiteY15" fmla="*/ 1 h 6858001"/>
              <a:gd name="connsiteX16" fmla="*/ 505760 w 7452355"/>
              <a:gd name="connsiteY16" fmla="*/ 1 h 6858001"/>
              <a:gd name="connsiteX17" fmla="*/ 605644 w 7452355"/>
              <a:gd name="connsiteY17" fmla="*/ 1 h 6858001"/>
              <a:gd name="connsiteX18" fmla="*/ 3098145 w 7452355"/>
              <a:gd name="connsiteY18" fmla="*/ 1 h 6858001"/>
              <a:gd name="connsiteX19" fmla="*/ 3098145 w 7452355"/>
              <a:gd name="connsiteY19"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52355" h="6858001">
                <a:moveTo>
                  <a:pt x="3098145" y="0"/>
                </a:moveTo>
                <a:lnTo>
                  <a:pt x="3809345" y="0"/>
                </a:lnTo>
                <a:lnTo>
                  <a:pt x="3862419" y="0"/>
                </a:lnTo>
                <a:lnTo>
                  <a:pt x="4573619" y="0"/>
                </a:lnTo>
                <a:lnTo>
                  <a:pt x="5976881" y="0"/>
                </a:lnTo>
                <a:lnTo>
                  <a:pt x="6688081" y="0"/>
                </a:lnTo>
                <a:lnTo>
                  <a:pt x="6741155" y="0"/>
                </a:lnTo>
                <a:lnTo>
                  <a:pt x="7452355" y="0"/>
                </a:lnTo>
                <a:lnTo>
                  <a:pt x="4573619" y="6858001"/>
                </a:lnTo>
                <a:lnTo>
                  <a:pt x="3862419" y="6858001"/>
                </a:lnTo>
                <a:lnTo>
                  <a:pt x="3809345" y="6858001"/>
                </a:lnTo>
                <a:lnTo>
                  <a:pt x="3098145" y="6858001"/>
                </a:lnTo>
                <a:lnTo>
                  <a:pt x="605644" y="6858001"/>
                </a:lnTo>
                <a:lnTo>
                  <a:pt x="505760" y="6858001"/>
                </a:lnTo>
                <a:lnTo>
                  <a:pt x="0" y="6858001"/>
                </a:lnTo>
                <a:lnTo>
                  <a:pt x="0" y="1"/>
                </a:lnTo>
                <a:lnTo>
                  <a:pt x="505760" y="1"/>
                </a:lnTo>
                <a:lnTo>
                  <a:pt x="605644" y="1"/>
                </a:lnTo>
                <a:lnTo>
                  <a:pt x="3098145" y="1"/>
                </a:lnTo>
                <a:lnTo>
                  <a:pt x="3098145" y="0"/>
                </a:lnTo>
                <a:close/>
              </a:path>
            </a:pathLst>
          </a:custGeom>
          <a:solidFill>
            <a:schemeClr val="accent1">
              <a:alpha val="9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800"/>
          </a:p>
        </p:txBody>
      </p:sp>
      <p:sp>
        <p:nvSpPr>
          <p:cNvPr id="3" name="文字版面配置區 2">
            <a:extLst>
              <a:ext uri="{FF2B5EF4-FFF2-40B4-BE49-F238E27FC236}">
                <a16:creationId xmlns:a16="http://schemas.microsoft.com/office/drawing/2014/main" id="{A7491AE3-7BDA-4A7E-9E49-29BE0C002748}"/>
              </a:ext>
            </a:extLst>
          </p:cNvPr>
          <p:cNvSpPr>
            <a:spLocks noGrp="1"/>
          </p:cNvSpPr>
          <p:nvPr>
            <p:ph type="body" sz="quarter" idx="11"/>
          </p:nvPr>
        </p:nvSpPr>
        <p:spPr>
          <a:xfrm>
            <a:off x="459795" y="1260209"/>
            <a:ext cx="5903298" cy="1693862"/>
          </a:xfrm>
        </p:spPr>
        <p:txBody>
          <a:bodyPr>
            <a:normAutofit fontScale="85000" lnSpcReduction="10000"/>
          </a:bodyPr>
          <a:lstStyle/>
          <a:p>
            <a:r>
              <a:rPr lang="en-US" altLang="zh-TW" sz="4200" dirty="0"/>
              <a:t>Technical Support model &amp; examples of best channel partner practices</a:t>
            </a:r>
            <a:endParaRPr lang="zh-TW" altLang="en-US" sz="4200" dirty="0"/>
          </a:p>
        </p:txBody>
      </p:sp>
      <p:sp>
        <p:nvSpPr>
          <p:cNvPr id="4" name="文字版面配置區 3">
            <a:extLst>
              <a:ext uri="{FF2B5EF4-FFF2-40B4-BE49-F238E27FC236}">
                <a16:creationId xmlns:a16="http://schemas.microsoft.com/office/drawing/2014/main" id="{F760D0E6-CA09-5A1C-81F0-7E0F8E3CA2BF}"/>
              </a:ext>
            </a:extLst>
          </p:cNvPr>
          <p:cNvSpPr>
            <a:spLocks noGrp="1"/>
          </p:cNvSpPr>
          <p:nvPr>
            <p:ph type="body" sz="quarter" idx="12"/>
          </p:nvPr>
        </p:nvSpPr>
        <p:spPr/>
        <p:txBody>
          <a:bodyPr/>
          <a:lstStyle/>
          <a:p>
            <a:r>
              <a:rPr lang="en-US" altLang="zh-TW" dirty="0"/>
              <a:t>Jean-Marc Olivier	</a:t>
            </a:r>
            <a:endParaRPr lang="zh-TW" altLang="en-US" dirty="0"/>
          </a:p>
        </p:txBody>
      </p:sp>
      <p:sp>
        <p:nvSpPr>
          <p:cNvPr id="5" name="文字版面配置區 4">
            <a:extLst>
              <a:ext uri="{FF2B5EF4-FFF2-40B4-BE49-F238E27FC236}">
                <a16:creationId xmlns:a16="http://schemas.microsoft.com/office/drawing/2014/main" id="{C5755E3D-A595-35D8-AA53-208D44D83C88}"/>
              </a:ext>
            </a:extLst>
          </p:cNvPr>
          <p:cNvSpPr>
            <a:spLocks noGrp="1"/>
          </p:cNvSpPr>
          <p:nvPr>
            <p:ph type="body" sz="quarter" idx="14"/>
          </p:nvPr>
        </p:nvSpPr>
        <p:spPr/>
        <p:txBody>
          <a:bodyPr/>
          <a:lstStyle/>
          <a:p>
            <a:r>
              <a:rPr lang="en-US" altLang="zh-TW" dirty="0"/>
              <a:t>Technical Services Manager</a:t>
            </a:r>
            <a:endParaRPr lang="zh-TW" altLang="en-US" dirty="0"/>
          </a:p>
        </p:txBody>
      </p:sp>
      <p:sp>
        <p:nvSpPr>
          <p:cNvPr id="6" name="文字版面配置區 5">
            <a:extLst>
              <a:ext uri="{FF2B5EF4-FFF2-40B4-BE49-F238E27FC236}">
                <a16:creationId xmlns:a16="http://schemas.microsoft.com/office/drawing/2014/main" id="{D15681DA-FF11-88B3-3D37-81D063050FFC}"/>
              </a:ext>
            </a:extLst>
          </p:cNvPr>
          <p:cNvSpPr>
            <a:spLocks noGrp="1"/>
          </p:cNvSpPr>
          <p:nvPr>
            <p:ph type="body" sz="quarter" idx="16"/>
          </p:nvPr>
        </p:nvSpPr>
        <p:spPr/>
        <p:txBody>
          <a:bodyPr/>
          <a:lstStyle/>
          <a:p>
            <a:r>
              <a:rPr lang="en-US" altLang="zh-TW" dirty="0"/>
              <a:t>March 8</a:t>
            </a:r>
            <a:r>
              <a:rPr lang="en-US" altLang="zh-TW" baseline="30000" dirty="0"/>
              <a:t>th</a:t>
            </a:r>
            <a:r>
              <a:rPr lang="en-US" altLang="zh-TW" dirty="0"/>
              <a:t> , 2026</a:t>
            </a:r>
            <a:endParaRPr lang="zh-TW" altLang="en-US" dirty="0"/>
          </a:p>
        </p:txBody>
      </p:sp>
      <p:sp>
        <p:nvSpPr>
          <p:cNvPr id="7" name="文字版面配置區 6">
            <a:extLst>
              <a:ext uri="{FF2B5EF4-FFF2-40B4-BE49-F238E27FC236}">
                <a16:creationId xmlns:a16="http://schemas.microsoft.com/office/drawing/2014/main" id="{E56F3819-9535-14DC-AC90-302FDF3CC1AF}"/>
              </a:ext>
            </a:extLst>
          </p:cNvPr>
          <p:cNvSpPr>
            <a:spLocks noGrp="1"/>
          </p:cNvSpPr>
          <p:nvPr>
            <p:ph type="body" sz="quarter" idx="20"/>
          </p:nvPr>
        </p:nvSpPr>
        <p:spPr>
          <a:xfrm>
            <a:off x="450791" y="2968499"/>
            <a:ext cx="5912302" cy="900113"/>
          </a:xfrm>
        </p:spPr>
        <p:txBody>
          <a:bodyPr/>
          <a:lstStyle/>
          <a:p>
            <a:endParaRPr lang="zh-TW" altLang="en-US" dirty="0"/>
          </a:p>
        </p:txBody>
      </p:sp>
      <p:pic>
        <p:nvPicPr>
          <p:cNvPr id="11" name="圖形 5">
            <a:extLst>
              <a:ext uri="{FF2B5EF4-FFF2-40B4-BE49-F238E27FC236}">
                <a16:creationId xmlns:a16="http://schemas.microsoft.com/office/drawing/2014/main" id="{550B2182-88D7-46FD-992B-C02EF781049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3790" y="512670"/>
            <a:ext cx="1509806" cy="221849"/>
          </a:xfrm>
          <a:prstGeom prst="rect">
            <a:avLst/>
          </a:prstGeom>
        </p:spPr>
      </p:pic>
    </p:spTree>
    <p:extLst>
      <p:ext uri="{BB962C8B-B14F-4D97-AF65-F5344CB8AC3E}">
        <p14:creationId xmlns:p14="http://schemas.microsoft.com/office/powerpoint/2010/main" val="279469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版面配置區 2">
            <a:extLst>
              <a:ext uri="{FF2B5EF4-FFF2-40B4-BE49-F238E27FC236}">
                <a16:creationId xmlns:a16="http://schemas.microsoft.com/office/drawing/2014/main" id="{9C82D8F7-0ECF-3CC9-114C-A453F8D0455E}"/>
              </a:ext>
            </a:extLst>
          </p:cNvPr>
          <p:cNvSpPr>
            <a:spLocks noGrp="1"/>
          </p:cNvSpPr>
          <p:nvPr>
            <p:ph type="body" sz="quarter" idx="24"/>
          </p:nvPr>
        </p:nvSpPr>
        <p:spPr/>
        <p:txBody>
          <a:bodyPr/>
          <a:lstStyle/>
          <a:p>
            <a:r>
              <a:rPr kumimoji="1" lang="en-US" altLang="zh-TW" sz="2400" b="1" dirty="0">
                <a:latin typeface="Arial" panose="020B0604020202020204" pitchFamily="34" charset="0"/>
                <a:cs typeface="Arial" panose="020B0604020202020204" pitchFamily="34" charset="0"/>
              </a:rPr>
              <a:t>Building Expertise with Moxa Tiered Post Sales Support</a:t>
            </a:r>
            <a:endParaRPr lang="en-US" dirty="0"/>
          </a:p>
        </p:txBody>
      </p:sp>
      <p:sp>
        <p:nvSpPr>
          <p:cNvPr id="4" name="文字版面配置區 3">
            <a:extLst>
              <a:ext uri="{FF2B5EF4-FFF2-40B4-BE49-F238E27FC236}">
                <a16:creationId xmlns:a16="http://schemas.microsoft.com/office/drawing/2014/main" id="{13082B52-FDA1-6FD5-904E-CBE638769C01}"/>
              </a:ext>
            </a:extLst>
          </p:cNvPr>
          <p:cNvSpPr>
            <a:spLocks noGrp="1"/>
          </p:cNvSpPr>
          <p:nvPr>
            <p:ph type="body" sz="quarter" idx="23"/>
          </p:nvPr>
        </p:nvSpPr>
        <p:spPr/>
        <p:txBody>
          <a:bodyPr/>
          <a:lstStyle/>
          <a:p>
            <a:r>
              <a:rPr kumimoji="1" lang="en-US" sz="2400" dirty="0"/>
              <a:t>Presale expectations</a:t>
            </a:r>
            <a:endParaRPr kumimoji="1" lang="zh-TW" altLang="en-US" sz="2400" dirty="0"/>
          </a:p>
        </p:txBody>
      </p:sp>
      <p:sp>
        <p:nvSpPr>
          <p:cNvPr id="5" name="文字版面配置區 4">
            <a:extLst>
              <a:ext uri="{FF2B5EF4-FFF2-40B4-BE49-F238E27FC236}">
                <a16:creationId xmlns:a16="http://schemas.microsoft.com/office/drawing/2014/main" id="{764CE2D5-7612-C24F-FC19-95917B55CA98}"/>
              </a:ext>
            </a:extLst>
          </p:cNvPr>
          <p:cNvSpPr>
            <a:spLocks noGrp="1"/>
          </p:cNvSpPr>
          <p:nvPr>
            <p:ph type="body" sz="quarter" idx="12"/>
          </p:nvPr>
        </p:nvSpPr>
        <p:spPr/>
        <p:txBody>
          <a:bodyPr/>
          <a:lstStyle/>
          <a:p>
            <a:endParaRPr lang="zh-TW" altLang="en-US"/>
          </a:p>
        </p:txBody>
      </p:sp>
      <p:sp>
        <p:nvSpPr>
          <p:cNvPr id="6" name="文字版面配置區 5">
            <a:extLst>
              <a:ext uri="{FF2B5EF4-FFF2-40B4-BE49-F238E27FC236}">
                <a16:creationId xmlns:a16="http://schemas.microsoft.com/office/drawing/2014/main" id="{E1243836-0D45-EB40-443A-F20256EDEED4}"/>
              </a:ext>
            </a:extLst>
          </p:cNvPr>
          <p:cNvSpPr>
            <a:spLocks noGrp="1"/>
          </p:cNvSpPr>
          <p:nvPr>
            <p:ph type="body" sz="quarter" idx="22"/>
          </p:nvPr>
        </p:nvSpPr>
        <p:spPr/>
        <p:txBody>
          <a:bodyPr/>
          <a:lstStyle/>
          <a:p>
            <a:endParaRPr lang="zh-TW" altLang="en-US"/>
          </a:p>
        </p:txBody>
      </p:sp>
      <p:sp>
        <p:nvSpPr>
          <p:cNvPr id="7" name="標題 6">
            <a:extLst>
              <a:ext uri="{FF2B5EF4-FFF2-40B4-BE49-F238E27FC236}">
                <a16:creationId xmlns:a16="http://schemas.microsoft.com/office/drawing/2014/main" id="{B248AF02-322A-12E7-EE79-4D43FD7D43C0}"/>
              </a:ext>
            </a:extLst>
          </p:cNvPr>
          <p:cNvSpPr>
            <a:spLocks noGrp="1"/>
          </p:cNvSpPr>
          <p:nvPr>
            <p:ph type="title"/>
          </p:nvPr>
        </p:nvSpPr>
        <p:spPr/>
        <p:txBody>
          <a:bodyPr/>
          <a:lstStyle/>
          <a:p>
            <a:r>
              <a:rPr lang="en-US" altLang="zh-TW" dirty="0"/>
              <a:t>Agenda</a:t>
            </a:r>
            <a:endParaRPr lang="zh-TW" altLang="en-US" dirty="0"/>
          </a:p>
        </p:txBody>
      </p:sp>
      <p:sp>
        <p:nvSpPr>
          <p:cNvPr id="9" name="文字方塊 8">
            <a:extLst>
              <a:ext uri="{FF2B5EF4-FFF2-40B4-BE49-F238E27FC236}">
                <a16:creationId xmlns:a16="http://schemas.microsoft.com/office/drawing/2014/main" id="{965E5D32-838C-FE72-BFE3-CD6DDEA5981E}"/>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10</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918298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390232E-1C18-09AD-E960-5FE1693EC211}"/>
              </a:ext>
            </a:extLst>
          </p:cNvPr>
          <p:cNvSpPr>
            <a:spLocks noGrp="1"/>
          </p:cNvSpPr>
          <p:nvPr>
            <p:ph type="title"/>
          </p:nvPr>
        </p:nvSpPr>
        <p:spPr/>
        <p:txBody>
          <a:bodyPr>
            <a:normAutofit/>
          </a:bodyPr>
          <a:lstStyle/>
          <a:p>
            <a:r>
              <a:rPr kumimoji="1" lang="en-US" altLang="zh-TW" sz="4800" b="1" dirty="0">
                <a:latin typeface="Arial" panose="020B0604020202020204" pitchFamily="34" charset="0"/>
                <a:cs typeface="Arial" panose="020B0604020202020204" pitchFamily="34" charset="0"/>
              </a:rPr>
              <a:t>Presales Expectation</a:t>
            </a:r>
            <a:endParaRPr lang="zh-TW" altLang="en-US" dirty="0"/>
          </a:p>
        </p:txBody>
      </p:sp>
    </p:spTree>
    <p:extLst>
      <p:ext uri="{BB962C8B-B14F-4D97-AF65-F5344CB8AC3E}">
        <p14:creationId xmlns:p14="http://schemas.microsoft.com/office/powerpoint/2010/main" val="2296301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版面配置區 2">
            <a:extLst>
              <a:ext uri="{FF2B5EF4-FFF2-40B4-BE49-F238E27FC236}">
                <a16:creationId xmlns:a16="http://schemas.microsoft.com/office/drawing/2014/main" id="{9C82D8F7-0ECF-3CC9-114C-A453F8D0455E}"/>
              </a:ext>
            </a:extLst>
          </p:cNvPr>
          <p:cNvSpPr>
            <a:spLocks noGrp="1"/>
          </p:cNvSpPr>
          <p:nvPr>
            <p:ph type="body" sz="quarter" idx="24"/>
          </p:nvPr>
        </p:nvSpPr>
        <p:spPr/>
        <p:txBody>
          <a:bodyPr/>
          <a:lstStyle/>
          <a:p>
            <a:r>
              <a:rPr lang="en-US" altLang="zh-TW" dirty="0"/>
              <a:t>Expert Presales Technical Support Model </a:t>
            </a:r>
            <a:endParaRPr lang="en-US" dirty="0"/>
          </a:p>
        </p:txBody>
      </p:sp>
      <p:sp>
        <p:nvSpPr>
          <p:cNvPr id="4" name="文字版面配置區 3">
            <a:extLst>
              <a:ext uri="{FF2B5EF4-FFF2-40B4-BE49-F238E27FC236}">
                <a16:creationId xmlns:a16="http://schemas.microsoft.com/office/drawing/2014/main" id="{13082B52-FDA1-6FD5-904E-CBE638769C01}"/>
              </a:ext>
            </a:extLst>
          </p:cNvPr>
          <p:cNvSpPr>
            <a:spLocks noGrp="1"/>
          </p:cNvSpPr>
          <p:nvPr>
            <p:ph type="body" sz="quarter" idx="23"/>
          </p:nvPr>
        </p:nvSpPr>
        <p:spPr/>
        <p:txBody>
          <a:bodyPr/>
          <a:lstStyle/>
          <a:p>
            <a:r>
              <a:rPr lang="en-US" altLang="zh-TW" dirty="0"/>
              <a:t>Basic Presales Technical Support Model </a:t>
            </a:r>
            <a:endParaRPr lang="zh-TW" altLang="en-US" dirty="0"/>
          </a:p>
        </p:txBody>
      </p:sp>
      <p:sp>
        <p:nvSpPr>
          <p:cNvPr id="6" name="文字版面配置區 5">
            <a:extLst>
              <a:ext uri="{FF2B5EF4-FFF2-40B4-BE49-F238E27FC236}">
                <a16:creationId xmlns:a16="http://schemas.microsoft.com/office/drawing/2014/main" id="{E1243836-0D45-EB40-443A-F20256EDEED4}"/>
              </a:ext>
            </a:extLst>
          </p:cNvPr>
          <p:cNvSpPr>
            <a:spLocks noGrp="1"/>
          </p:cNvSpPr>
          <p:nvPr>
            <p:ph type="body" sz="quarter" idx="22"/>
          </p:nvPr>
        </p:nvSpPr>
        <p:spPr/>
        <p:txBody>
          <a:bodyPr/>
          <a:lstStyle/>
          <a:p>
            <a:endParaRPr lang="zh-TW" altLang="en-US"/>
          </a:p>
        </p:txBody>
      </p:sp>
      <p:sp>
        <p:nvSpPr>
          <p:cNvPr id="7" name="標題 6">
            <a:extLst>
              <a:ext uri="{FF2B5EF4-FFF2-40B4-BE49-F238E27FC236}">
                <a16:creationId xmlns:a16="http://schemas.microsoft.com/office/drawing/2014/main" id="{B248AF02-322A-12E7-EE79-4D43FD7D43C0}"/>
              </a:ext>
            </a:extLst>
          </p:cNvPr>
          <p:cNvSpPr>
            <a:spLocks noGrp="1"/>
          </p:cNvSpPr>
          <p:nvPr>
            <p:ph type="title"/>
          </p:nvPr>
        </p:nvSpPr>
        <p:spPr/>
        <p:txBody>
          <a:bodyPr/>
          <a:lstStyle/>
          <a:p>
            <a:r>
              <a:rPr lang="en-US" altLang="zh-TW" dirty="0"/>
              <a:t>Agenda</a:t>
            </a:r>
            <a:endParaRPr lang="zh-TW" altLang="en-US" dirty="0"/>
          </a:p>
        </p:txBody>
      </p:sp>
      <p:sp>
        <p:nvSpPr>
          <p:cNvPr id="8" name="文字版面配置區 7">
            <a:extLst>
              <a:ext uri="{FF2B5EF4-FFF2-40B4-BE49-F238E27FC236}">
                <a16:creationId xmlns:a16="http://schemas.microsoft.com/office/drawing/2014/main" id="{23DC6618-A42C-BAC9-3840-583AE6472322}"/>
              </a:ext>
            </a:extLst>
          </p:cNvPr>
          <p:cNvSpPr>
            <a:spLocks noGrp="1"/>
          </p:cNvSpPr>
          <p:nvPr>
            <p:ph type="body" sz="quarter" idx="26"/>
          </p:nvPr>
        </p:nvSpPr>
        <p:spPr/>
        <p:txBody>
          <a:bodyPr/>
          <a:lstStyle/>
          <a:p>
            <a:r>
              <a:rPr lang="en-US" dirty="0"/>
              <a:t>Examples</a:t>
            </a:r>
          </a:p>
        </p:txBody>
      </p:sp>
      <p:sp>
        <p:nvSpPr>
          <p:cNvPr id="9" name="文字方塊 8">
            <a:extLst>
              <a:ext uri="{FF2B5EF4-FFF2-40B4-BE49-F238E27FC236}">
                <a16:creationId xmlns:a16="http://schemas.microsoft.com/office/drawing/2014/main" id="{965E5D32-838C-FE72-BFE3-CD6DDEA5981E}"/>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12</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1109544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4C2CB30-37CC-97D9-D195-40D8194C35E1}"/>
              </a:ext>
            </a:extLst>
          </p:cNvPr>
          <p:cNvSpPr>
            <a:spLocks noGrp="1"/>
          </p:cNvSpPr>
          <p:nvPr>
            <p:ph type="title"/>
          </p:nvPr>
        </p:nvSpPr>
        <p:spPr/>
        <p:txBody>
          <a:bodyPr/>
          <a:lstStyle/>
          <a:p>
            <a:r>
              <a:rPr lang="en-US" altLang="zh-TW" dirty="0"/>
              <a:t>Basic Presales Technical Support Model </a:t>
            </a:r>
            <a:endParaRPr lang="zh-TW" altLang="en-US" dirty="0"/>
          </a:p>
        </p:txBody>
      </p:sp>
      <p:graphicFrame>
        <p:nvGraphicFramePr>
          <p:cNvPr id="5" name="Content Placeholder 4">
            <a:extLst>
              <a:ext uri="{FF2B5EF4-FFF2-40B4-BE49-F238E27FC236}">
                <a16:creationId xmlns:a16="http://schemas.microsoft.com/office/drawing/2014/main" id="{06AA5AF4-AF7C-7855-5AD3-C42FAB5B9237}"/>
              </a:ext>
            </a:extLst>
          </p:cNvPr>
          <p:cNvGraphicFramePr>
            <a:graphicFrameLocks noGrp="1"/>
          </p:cNvGraphicFramePr>
          <p:nvPr>
            <p:ph idx="1"/>
            <p:extLst>
              <p:ext uri="{D42A27DB-BD31-4B8C-83A1-F6EECF244321}">
                <p14:modId xmlns:p14="http://schemas.microsoft.com/office/powerpoint/2010/main" val="2494749674"/>
              </p:ext>
            </p:extLst>
          </p:nvPr>
        </p:nvGraphicFramePr>
        <p:xfrm>
          <a:off x="515938" y="1571625"/>
          <a:ext cx="11153775" cy="476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文字方塊 3">
            <a:extLst>
              <a:ext uri="{FF2B5EF4-FFF2-40B4-BE49-F238E27FC236}">
                <a16:creationId xmlns:a16="http://schemas.microsoft.com/office/drawing/2014/main" id="{CF02BC35-F2C6-AD43-8977-A7A32CF3300A}"/>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13</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3105243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4C2CB30-37CC-97D9-D195-40D8194C35E1}"/>
              </a:ext>
            </a:extLst>
          </p:cNvPr>
          <p:cNvSpPr>
            <a:spLocks noGrp="1"/>
          </p:cNvSpPr>
          <p:nvPr>
            <p:ph type="title"/>
          </p:nvPr>
        </p:nvSpPr>
        <p:spPr/>
        <p:txBody>
          <a:bodyPr/>
          <a:lstStyle/>
          <a:p>
            <a:r>
              <a:rPr lang="en-US" altLang="zh-TW" dirty="0"/>
              <a:t>Expert Presales Technical Support Model </a:t>
            </a:r>
            <a:endParaRPr lang="zh-TW" altLang="en-US" dirty="0"/>
          </a:p>
        </p:txBody>
      </p:sp>
      <p:graphicFrame>
        <p:nvGraphicFramePr>
          <p:cNvPr id="5" name="Content Placeholder 4">
            <a:extLst>
              <a:ext uri="{FF2B5EF4-FFF2-40B4-BE49-F238E27FC236}">
                <a16:creationId xmlns:a16="http://schemas.microsoft.com/office/drawing/2014/main" id="{06AA5AF4-AF7C-7855-5AD3-C42FAB5B9237}"/>
              </a:ext>
            </a:extLst>
          </p:cNvPr>
          <p:cNvGraphicFramePr>
            <a:graphicFrameLocks noGrp="1"/>
          </p:cNvGraphicFramePr>
          <p:nvPr>
            <p:ph idx="1"/>
            <p:extLst>
              <p:ext uri="{D42A27DB-BD31-4B8C-83A1-F6EECF244321}">
                <p14:modId xmlns:p14="http://schemas.microsoft.com/office/powerpoint/2010/main" val="1541598681"/>
              </p:ext>
            </p:extLst>
          </p:nvPr>
        </p:nvGraphicFramePr>
        <p:xfrm>
          <a:off x="600998" y="2488019"/>
          <a:ext cx="11153775" cy="27403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文字方塊 3">
            <a:extLst>
              <a:ext uri="{FF2B5EF4-FFF2-40B4-BE49-F238E27FC236}">
                <a16:creationId xmlns:a16="http://schemas.microsoft.com/office/drawing/2014/main" id="{CF02BC35-F2C6-AD43-8977-A7A32CF3300A}"/>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14</a:t>
            </a:fld>
            <a:endParaRPr kumimoji="1" lang="zh-TW" altLang="en-US" sz="1200" b="1" i="0" u="none" strike="noStrike" kern="1200" cap="none" dirty="0">
              <a:solidFill>
                <a:srgbClr val="767171"/>
              </a:solidFill>
              <a:latin typeface="Arial"/>
              <a:cs typeface="Arial"/>
              <a:sym typeface="Arial"/>
            </a:endParaRPr>
          </a:p>
        </p:txBody>
      </p:sp>
      <p:sp>
        <p:nvSpPr>
          <p:cNvPr id="3" name="TextBox 2">
            <a:extLst>
              <a:ext uri="{FF2B5EF4-FFF2-40B4-BE49-F238E27FC236}">
                <a16:creationId xmlns:a16="http://schemas.microsoft.com/office/drawing/2014/main" id="{17253E25-BB12-28E4-6D2A-0F048A7C9006}"/>
              </a:ext>
            </a:extLst>
          </p:cNvPr>
          <p:cNvSpPr txBox="1"/>
          <p:nvPr/>
        </p:nvSpPr>
        <p:spPr>
          <a:xfrm>
            <a:off x="5234755" y="1850065"/>
            <a:ext cx="2364750" cy="369332"/>
          </a:xfrm>
          <a:prstGeom prst="rect">
            <a:avLst/>
          </a:prstGeom>
          <a:noFill/>
        </p:spPr>
        <p:txBody>
          <a:bodyPr wrap="none" rtlCol="0">
            <a:spAutoFit/>
          </a:bodyPr>
          <a:lstStyle/>
          <a:p>
            <a:pPr algn="l"/>
            <a:r>
              <a:rPr lang="en-US" dirty="0"/>
              <a:t>… same as before …</a:t>
            </a:r>
            <a:endParaRPr lang="fr-FR" dirty="0" err="1"/>
          </a:p>
        </p:txBody>
      </p:sp>
      <p:sp>
        <p:nvSpPr>
          <p:cNvPr id="6" name="TextBox 5">
            <a:extLst>
              <a:ext uri="{FF2B5EF4-FFF2-40B4-BE49-F238E27FC236}">
                <a16:creationId xmlns:a16="http://schemas.microsoft.com/office/drawing/2014/main" id="{D2B85616-7C8A-27A4-4FA0-A929913DBF3E}"/>
              </a:ext>
            </a:extLst>
          </p:cNvPr>
          <p:cNvSpPr txBox="1"/>
          <p:nvPr/>
        </p:nvSpPr>
        <p:spPr>
          <a:xfrm>
            <a:off x="5234755" y="4859006"/>
            <a:ext cx="2364750" cy="369332"/>
          </a:xfrm>
          <a:prstGeom prst="rect">
            <a:avLst/>
          </a:prstGeom>
          <a:noFill/>
        </p:spPr>
        <p:txBody>
          <a:bodyPr wrap="none" rtlCol="0">
            <a:spAutoFit/>
          </a:bodyPr>
          <a:lstStyle/>
          <a:p>
            <a:pPr algn="l"/>
            <a:r>
              <a:rPr lang="en-US" dirty="0"/>
              <a:t>… same as before …</a:t>
            </a:r>
            <a:endParaRPr lang="fr-FR" dirty="0" err="1"/>
          </a:p>
        </p:txBody>
      </p:sp>
    </p:spTree>
    <p:extLst>
      <p:ext uri="{BB962C8B-B14F-4D97-AF65-F5344CB8AC3E}">
        <p14:creationId xmlns:p14="http://schemas.microsoft.com/office/powerpoint/2010/main" val="3607236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FDCEA77-6D05-7777-45B9-9FE26580AD0F}"/>
              </a:ext>
            </a:extLst>
          </p:cNvPr>
          <p:cNvSpPr>
            <a:spLocks noGrp="1"/>
          </p:cNvSpPr>
          <p:nvPr>
            <p:ph type="title"/>
          </p:nvPr>
        </p:nvSpPr>
        <p:spPr/>
        <p:txBody>
          <a:bodyPr/>
          <a:lstStyle/>
          <a:p>
            <a:r>
              <a:rPr lang="en-US" altLang="zh-TW" dirty="0"/>
              <a:t>Examples</a:t>
            </a:r>
            <a:endParaRPr lang="zh-TW" altLang="en-US" dirty="0"/>
          </a:p>
        </p:txBody>
      </p:sp>
      <p:sp>
        <p:nvSpPr>
          <p:cNvPr id="3" name="文字版面配置區 2">
            <a:extLst>
              <a:ext uri="{FF2B5EF4-FFF2-40B4-BE49-F238E27FC236}">
                <a16:creationId xmlns:a16="http://schemas.microsoft.com/office/drawing/2014/main" id="{70DC1872-84D7-9D13-97B2-C3E6B52CD119}"/>
              </a:ext>
            </a:extLst>
          </p:cNvPr>
          <p:cNvSpPr>
            <a:spLocks noGrp="1"/>
          </p:cNvSpPr>
          <p:nvPr>
            <p:ph type="body" sz="quarter" idx="22"/>
          </p:nvPr>
        </p:nvSpPr>
        <p:spPr/>
        <p:txBody>
          <a:bodyPr/>
          <a:lstStyle/>
          <a:p>
            <a:endParaRPr lang="zh-TW" altLang="en-US"/>
          </a:p>
        </p:txBody>
      </p:sp>
      <p:graphicFrame>
        <p:nvGraphicFramePr>
          <p:cNvPr id="5" name="Content Placeholder 4">
            <a:extLst>
              <a:ext uri="{FF2B5EF4-FFF2-40B4-BE49-F238E27FC236}">
                <a16:creationId xmlns:a16="http://schemas.microsoft.com/office/drawing/2014/main" id="{417228C4-C780-4917-AFFC-923B93D0AAA1}"/>
              </a:ext>
            </a:extLst>
          </p:cNvPr>
          <p:cNvGraphicFramePr>
            <a:graphicFrameLocks noGrp="1"/>
          </p:cNvGraphicFramePr>
          <p:nvPr>
            <p:ph idx="1"/>
            <p:extLst>
              <p:ext uri="{D42A27DB-BD31-4B8C-83A1-F6EECF244321}">
                <p14:modId xmlns:p14="http://schemas.microsoft.com/office/powerpoint/2010/main" val="564136933"/>
              </p:ext>
            </p:extLst>
          </p:nvPr>
        </p:nvGraphicFramePr>
        <p:xfrm>
          <a:off x="515938" y="2087563"/>
          <a:ext cx="11153774" cy="2108200"/>
        </p:xfrm>
        <a:graphic>
          <a:graphicData uri="http://schemas.openxmlformats.org/drawingml/2006/table">
            <a:tbl>
              <a:tblPr firstRow="1" bandRow="1">
                <a:tableStyleId>{5C22544A-7EE6-4342-B048-85BDC9FD1C3A}</a:tableStyleId>
              </a:tblPr>
              <a:tblGrid>
                <a:gridCol w="5576887">
                  <a:extLst>
                    <a:ext uri="{9D8B030D-6E8A-4147-A177-3AD203B41FA5}">
                      <a16:colId xmlns:a16="http://schemas.microsoft.com/office/drawing/2014/main" val="3586592632"/>
                    </a:ext>
                  </a:extLst>
                </a:gridCol>
                <a:gridCol w="5576887">
                  <a:extLst>
                    <a:ext uri="{9D8B030D-6E8A-4147-A177-3AD203B41FA5}">
                      <a16:colId xmlns:a16="http://schemas.microsoft.com/office/drawing/2014/main" val="2879735096"/>
                    </a:ext>
                  </a:extLst>
                </a:gridCol>
              </a:tblGrid>
              <a:tr h="370840">
                <a:tc>
                  <a:txBody>
                    <a:bodyPr/>
                    <a:lstStyle/>
                    <a:p>
                      <a:pPr algn="ctr"/>
                      <a:r>
                        <a:rPr lang="en-US" dirty="0"/>
                        <a:t>PoC</a:t>
                      </a:r>
                      <a:endParaRPr lang="fr-FR" dirty="0"/>
                    </a:p>
                  </a:txBody>
                  <a:tcPr/>
                </a:tc>
                <a:tc>
                  <a:txBody>
                    <a:bodyPr/>
                    <a:lstStyle/>
                    <a:p>
                      <a:pPr algn="ctr"/>
                      <a:r>
                        <a:rPr lang="en-US" dirty="0"/>
                        <a:t>Tendering answers</a:t>
                      </a:r>
                      <a:endParaRPr lang="fr-FR" dirty="0"/>
                    </a:p>
                  </a:txBody>
                  <a:tcPr/>
                </a:tc>
                <a:extLst>
                  <a:ext uri="{0D108BD9-81ED-4DB2-BD59-A6C34878D82A}">
                    <a16:rowId xmlns:a16="http://schemas.microsoft.com/office/drawing/2014/main" val="1021483202"/>
                  </a:ext>
                </a:extLst>
              </a:tr>
              <a:tr h="370840">
                <a:tc>
                  <a:txBody>
                    <a:bodyPr/>
                    <a:lstStyle/>
                    <a:p>
                      <a:endParaRPr lang="en-US" dirty="0"/>
                    </a:p>
                    <a:p>
                      <a:endParaRPr lang="fr-FR" dirty="0"/>
                    </a:p>
                    <a:p>
                      <a:endParaRPr lang="fr-FR" dirty="0"/>
                    </a:p>
                    <a:p>
                      <a:endParaRPr lang="fr-FR" dirty="0"/>
                    </a:p>
                    <a:p>
                      <a:endParaRPr lang="fr-FR" dirty="0"/>
                    </a:p>
                    <a:p>
                      <a:endParaRPr lang="fr-FR" dirty="0"/>
                    </a:p>
                  </a:txBody>
                  <a:tcPr/>
                </a:tc>
                <a:tc>
                  <a:txBody>
                    <a:bodyPr/>
                    <a:lstStyle/>
                    <a:p>
                      <a:endParaRPr lang="fr-FR" dirty="0"/>
                    </a:p>
                  </a:txBody>
                  <a:tcPr/>
                </a:tc>
                <a:extLst>
                  <a:ext uri="{0D108BD9-81ED-4DB2-BD59-A6C34878D82A}">
                    <a16:rowId xmlns:a16="http://schemas.microsoft.com/office/drawing/2014/main" val="1696475471"/>
                  </a:ext>
                </a:extLst>
              </a:tr>
            </a:tbl>
          </a:graphicData>
        </a:graphic>
      </p:graphicFrame>
      <p:graphicFrame>
        <p:nvGraphicFramePr>
          <p:cNvPr id="7" name="Object 6">
            <a:extLst>
              <a:ext uri="{FF2B5EF4-FFF2-40B4-BE49-F238E27FC236}">
                <a16:creationId xmlns:a16="http://schemas.microsoft.com/office/drawing/2014/main" id="{EEB63260-E3A1-AEE5-7F29-335DD2898001}"/>
              </a:ext>
            </a:extLst>
          </p:cNvPr>
          <p:cNvGraphicFramePr>
            <a:graphicFrameLocks noChangeAspect="1"/>
          </p:cNvGraphicFramePr>
          <p:nvPr>
            <p:extLst>
              <p:ext uri="{D42A27DB-BD31-4B8C-83A1-F6EECF244321}">
                <p14:modId xmlns:p14="http://schemas.microsoft.com/office/powerpoint/2010/main" val="2059978778"/>
              </p:ext>
            </p:extLst>
          </p:nvPr>
        </p:nvGraphicFramePr>
        <p:xfrm>
          <a:off x="8138932" y="2815843"/>
          <a:ext cx="914400" cy="806450"/>
        </p:xfrm>
        <a:graphic>
          <a:graphicData uri="http://schemas.openxmlformats.org/presentationml/2006/ole">
            <mc:AlternateContent xmlns:mc="http://schemas.openxmlformats.org/markup-compatibility/2006">
              <mc:Choice xmlns:v="urn:schemas-microsoft-com:vml" Requires="v">
                <p:oleObj name="Worksheet" showAsIcon="1" r:id="rId2" imgW="914597" imgH="806311" progId="Excel.Sheet.12">
                  <p:embed/>
                </p:oleObj>
              </mc:Choice>
              <mc:Fallback>
                <p:oleObj name="Worksheet" showAsIcon="1" r:id="rId2" imgW="914597" imgH="806311" progId="Excel.Sheet.12">
                  <p:embed/>
                  <p:pic>
                    <p:nvPicPr>
                      <p:cNvPr id="7" name="Object 6">
                        <a:extLst>
                          <a:ext uri="{FF2B5EF4-FFF2-40B4-BE49-F238E27FC236}">
                            <a16:creationId xmlns:a16="http://schemas.microsoft.com/office/drawing/2014/main" id="{EEB63260-E3A1-AEE5-7F29-335DD2898001}"/>
                          </a:ext>
                        </a:extLst>
                      </p:cNvPr>
                      <p:cNvPicPr/>
                      <p:nvPr/>
                    </p:nvPicPr>
                    <p:blipFill>
                      <a:blip r:embed="rId3"/>
                      <a:stretch>
                        <a:fillRect/>
                      </a:stretch>
                    </p:blipFill>
                    <p:spPr>
                      <a:xfrm>
                        <a:off x="8138932" y="2815843"/>
                        <a:ext cx="914400" cy="80645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2204A4F5-04BF-FF13-18E6-F5F41EBD0884}"/>
              </a:ext>
            </a:extLst>
          </p:cNvPr>
          <p:cNvGraphicFramePr>
            <a:graphicFrameLocks noChangeAspect="1"/>
          </p:cNvGraphicFramePr>
          <p:nvPr>
            <p:extLst>
              <p:ext uri="{D42A27DB-BD31-4B8C-83A1-F6EECF244321}">
                <p14:modId xmlns:p14="http://schemas.microsoft.com/office/powerpoint/2010/main" val="263468183"/>
              </p:ext>
            </p:extLst>
          </p:nvPr>
        </p:nvGraphicFramePr>
        <p:xfrm>
          <a:off x="2578339" y="2601601"/>
          <a:ext cx="1166064" cy="1509024"/>
        </p:xfrm>
        <a:graphic>
          <a:graphicData uri="http://schemas.openxmlformats.org/presentationml/2006/ole">
            <mc:AlternateContent xmlns:mc="http://schemas.openxmlformats.org/markup-compatibility/2006">
              <mc:Choice xmlns:v="urn:schemas-microsoft-com:vml" Requires="v">
                <p:oleObj name="Acrobat Document" r:id="rId4" imgW="3886052" imgH="5028936" progId="Acrobat.Document.DC">
                  <p:embed/>
                </p:oleObj>
              </mc:Choice>
              <mc:Fallback>
                <p:oleObj name="Acrobat Document" r:id="rId4" imgW="3886052" imgH="5028936" progId="Acrobat.Document.DC">
                  <p:embed/>
                  <p:pic>
                    <p:nvPicPr>
                      <p:cNvPr id="6" name="Object 5">
                        <a:extLst>
                          <a:ext uri="{FF2B5EF4-FFF2-40B4-BE49-F238E27FC236}">
                            <a16:creationId xmlns:a16="http://schemas.microsoft.com/office/drawing/2014/main" id="{2204A4F5-04BF-FF13-18E6-F5F41EBD0884}"/>
                          </a:ext>
                        </a:extLst>
                      </p:cNvPr>
                      <p:cNvPicPr/>
                      <p:nvPr/>
                    </p:nvPicPr>
                    <p:blipFill>
                      <a:blip r:embed="rId5"/>
                      <a:stretch>
                        <a:fillRect/>
                      </a:stretch>
                    </p:blipFill>
                    <p:spPr>
                      <a:xfrm>
                        <a:off x="2578339" y="2601601"/>
                        <a:ext cx="1166064" cy="1509024"/>
                      </a:xfrm>
                      <a:prstGeom prst="rect">
                        <a:avLst/>
                      </a:prstGeom>
                    </p:spPr>
                  </p:pic>
                </p:oleObj>
              </mc:Fallback>
            </mc:AlternateContent>
          </a:graphicData>
        </a:graphic>
      </p:graphicFrame>
    </p:spTree>
    <p:extLst>
      <p:ext uri="{BB962C8B-B14F-4D97-AF65-F5344CB8AC3E}">
        <p14:creationId xmlns:p14="http://schemas.microsoft.com/office/powerpoint/2010/main" val="3389483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390232E-1C18-09AD-E960-5FE1693EC211}"/>
              </a:ext>
            </a:extLst>
          </p:cNvPr>
          <p:cNvSpPr>
            <a:spLocks noGrp="1"/>
          </p:cNvSpPr>
          <p:nvPr>
            <p:ph type="title"/>
          </p:nvPr>
        </p:nvSpPr>
        <p:spPr/>
        <p:txBody>
          <a:bodyPr>
            <a:normAutofit fontScale="90000"/>
          </a:bodyPr>
          <a:lstStyle/>
          <a:p>
            <a:r>
              <a:rPr kumimoji="1" lang="en-US" altLang="zh-TW" sz="4800" b="1" dirty="0">
                <a:latin typeface="Arial" panose="020B0604020202020204" pitchFamily="34" charset="0"/>
                <a:cs typeface="Arial" panose="020B0604020202020204" pitchFamily="34" charset="0"/>
              </a:rPr>
              <a:t>Building Expertise with Moxa Tiered Post Sales Support</a:t>
            </a:r>
            <a:endParaRPr lang="zh-TW" altLang="en-US" dirty="0"/>
          </a:p>
        </p:txBody>
      </p:sp>
    </p:spTree>
    <p:extLst>
      <p:ext uri="{BB962C8B-B14F-4D97-AF65-F5344CB8AC3E}">
        <p14:creationId xmlns:p14="http://schemas.microsoft.com/office/powerpoint/2010/main" val="2125744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版面配置區 1">
            <a:extLst>
              <a:ext uri="{FF2B5EF4-FFF2-40B4-BE49-F238E27FC236}">
                <a16:creationId xmlns:a16="http://schemas.microsoft.com/office/drawing/2014/main" id="{1CCB7F8F-5D11-D924-E006-F933D972F77B}"/>
              </a:ext>
            </a:extLst>
          </p:cNvPr>
          <p:cNvSpPr>
            <a:spLocks noGrp="1"/>
          </p:cNvSpPr>
          <p:nvPr>
            <p:ph type="body" sz="quarter" idx="25"/>
          </p:nvPr>
        </p:nvSpPr>
        <p:spPr/>
        <p:txBody>
          <a:bodyPr/>
          <a:lstStyle/>
          <a:p>
            <a:r>
              <a:rPr lang="en-US" dirty="0"/>
              <a:t>Post Sales Best Practices</a:t>
            </a:r>
          </a:p>
          <a:p>
            <a:endParaRPr lang="zh-TW" altLang="en-US" dirty="0"/>
          </a:p>
        </p:txBody>
      </p:sp>
      <p:sp>
        <p:nvSpPr>
          <p:cNvPr id="3" name="文字版面配置區 2">
            <a:extLst>
              <a:ext uri="{FF2B5EF4-FFF2-40B4-BE49-F238E27FC236}">
                <a16:creationId xmlns:a16="http://schemas.microsoft.com/office/drawing/2014/main" id="{9C82D8F7-0ECF-3CC9-114C-A453F8D0455E}"/>
              </a:ext>
            </a:extLst>
          </p:cNvPr>
          <p:cNvSpPr>
            <a:spLocks noGrp="1"/>
          </p:cNvSpPr>
          <p:nvPr>
            <p:ph type="body" sz="quarter" idx="24"/>
          </p:nvPr>
        </p:nvSpPr>
        <p:spPr/>
        <p:txBody>
          <a:bodyPr/>
          <a:lstStyle/>
          <a:p>
            <a:r>
              <a:rPr lang="en-US" dirty="0"/>
              <a:t>Partner Enablement</a:t>
            </a:r>
          </a:p>
        </p:txBody>
      </p:sp>
      <p:sp>
        <p:nvSpPr>
          <p:cNvPr id="4" name="文字版面配置區 3">
            <a:extLst>
              <a:ext uri="{FF2B5EF4-FFF2-40B4-BE49-F238E27FC236}">
                <a16:creationId xmlns:a16="http://schemas.microsoft.com/office/drawing/2014/main" id="{13082B52-FDA1-6FD5-904E-CBE638769C01}"/>
              </a:ext>
            </a:extLst>
          </p:cNvPr>
          <p:cNvSpPr>
            <a:spLocks noGrp="1"/>
          </p:cNvSpPr>
          <p:nvPr>
            <p:ph type="body" sz="quarter" idx="23"/>
          </p:nvPr>
        </p:nvSpPr>
        <p:spPr/>
        <p:txBody>
          <a:bodyPr/>
          <a:lstStyle/>
          <a:p>
            <a:r>
              <a:rPr lang="en-US" dirty="0"/>
              <a:t>Expectations from our Distributors</a:t>
            </a:r>
            <a:endParaRPr lang="zh-TW" altLang="en-US" dirty="0"/>
          </a:p>
        </p:txBody>
      </p:sp>
      <p:sp>
        <p:nvSpPr>
          <p:cNvPr id="5" name="文字版面配置區 4">
            <a:extLst>
              <a:ext uri="{FF2B5EF4-FFF2-40B4-BE49-F238E27FC236}">
                <a16:creationId xmlns:a16="http://schemas.microsoft.com/office/drawing/2014/main" id="{764CE2D5-7612-C24F-FC19-95917B55CA98}"/>
              </a:ext>
            </a:extLst>
          </p:cNvPr>
          <p:cNvSpPr>
            <a:spLocks noGrp="1"/>
          </p:cNvSpPr>
          <p:nvPr>
            <p:ph type="body" sz="quarter" idx="12"/>
          </p:nvPr>
        </p:nvSpPr>
        <p:spPr/>
        <p:txBody>
          <a:bodyPr/>
          <a:lstStyle/>
          <a:p>
            <a:endParaRPr lang="zh-TW" altLang="en-US"/>
          </a:p>
        </p:txBody>
      </p:sp>
      <p:sp>
        <p:nvSpPr>
          <p:cNvPr id="6" name="文字版面配置區 5">
            <a:extLst>
              <a:ext uri="{FF2B5EF4-FFF2-40B4-BE49-F238E27FC236}">
                <a16:creationId xmlns:a16="http://schemas.microsoft.com/office/drawing/2014/main" id="{E1243836-0D45-EB40-443A-F20256EDEED4}"/>
              </a:ext>
            </a:extLst>
          </p:cNvPr>
          <p:cNvSpPr>
            <a:spLocks noGrp="1"/>
          </p:cNvSpPr>
          <p:nvPr>
            <p:ph type="body" sz="quarter" idx="22"/>
          </p:nvPr>
        </p:nvSpPr>
        <p:spPr/>
        <p:txBody>
          <a:bodyPr/>
          <a:lstStyle/>
          <a:p>
            <a:endParaRPr lang="zh-TW" altLang="en-US"/>
          </a:p>
        </p:txBody>
      </p:sp>
      <p:sp>
        <p:nvSpPr>
          <p:cNvPr id="7" name="標題 6">
            <a:extLst>
              <a:ext uri="{FF2B5EF4-FFF2-40B4-BE49-F238E27FC236}">
                <a16:creationId xmlns:a16="http://schemas.microsoft.com/office/drawing/2014/main" id="{B248AF02-322A-12E7-EE79-4D43FD7D43C0}"/>
              </a:ext>
            </a:extLst>
          </p:cNvPr>
          <p:cNvSpPr>
            <a:spLocks noGrp="1"/>
          </p:cNvSpPr>
          <p:nvPr>
            <p:ph type="title"/>
          </p:nvPr>
        </p:nvSpPr>
        <p:spPr/>
        <p:txBody>
          <a:bodyPr/>
          <a:lstStyle/>
          <a:p>
            <a:r>
              <a:rPr lang="en-US" altLang="zh-TW" dirty="0"/>
              <a:t>Agenda</a:t>
            </a:r>
            <a:endParaRPr lang="zh-TW" altLang="en-US" dirty="0"/>
          </a:p>
        </p:txBody>
      </p:sp>
      <p:sp>
        <p:nvSpPr>
          <p:cNvPr id="8" name="文字版面配置區 7">
            <a:extLst>
              <a:ext uri="{FF2B5EF4-FFF2-40B4-BE49-F238E27FC236}">
                <a16:creationId xmlns:a16="http://schemas.microsoft.com/office/drawing/2014/main" id="{23DC6618-A42C-BAC9-3840-583AE6472322}"/>
              </a:ext>
            </a:extLst>
          </p:cNvPr>
          <p:cNvSpPr>
            <a:spLocks noGrp="1"/>
          </p:cNvSpPr>
          <p:nvPr>
            <p:ph type="body" sz="quarter" idx="26"/>
          </p:nvPr>
        </p:nvSpPr>
        <p:spPr/>
        <p:txBody>
          <a:bodyPr/>
          <a:lstStyle/>
          <a:p>
            <a:r>
              <a:rPr lang="en-US" dirty="0"/>
              <a:t>Post Sales </a:t>
            </a:r>
          </a:p>
        </p:txBody>
      </p:sp>
      <p:sp>
        <p:nvSpPr>
          <p:cNvPr id="9" name="文字方塊 8">
            <a:extLst>
              <a:ext uri="{FF2B5EF4-FFF2-40B4-BE49-F238E27FC236}">
                <a16:creationId xmlns:a16="http://schemas.microsoft.com/office/drawing/2014/main" id="{965E5D32-838C-FE72-BFE3-CD6DDEA5981E}"/>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17</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1611109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標題 8">
            <a:extLst>
              <a:ext uri="{FF2B5EF4-FFF2-40B4-BE49-F238E27FC236}">
                <a16:creationId xmlns:a16="http://schemas.microsoft.com/office/drawing/2014/main" id="{064FB972-2CF8-E612-76C8-18A7EE32A16E}"/>
              </a:ext>
            </a:extLst>
          </p:cNvPr>
          <p:cNvSpPr>
            <a:spLocks noGrp="1"/>
          </p:cNvSpPr>
          <p:nvPr>
            <p:ph type="title"/>
          </p:nvPr>
        </p:nvSpPr>
        <p:spPr/>
        <p:txBody>
          <a:bodyPr>
            <a:normAutofit fontScale="90000"/>
          </a:bodyPr>
          <a:lstStyle/>
          <a:p>
            <a:r>
              <a:rPr lang="en-US" dirty="0"/>
              <a:t>Expectations from our Distributors</a:t>
            </a:r>
            <a:endParaRPr lang="zh-TW" altLang="en-US" dirty="0"/>
          </a:p>
        </p:txBody>
      </p:sp>
      <p:sp>
        <p:nvSpPr>
          <p:cNvPr id="11" name="文字版面配置區 10">
            <a:extLst>
              <a:ext uri="{FF2B5EF4-FFF2-40B4-BE49-F238E27FC236}">
                <a16:creationId xmlns:a16="http://schemas.microsoft.com/office/drawing/2014/main" id="{B945B242-FB0C-ED1F-0A0A-F92D596EDB09}"/>
              </a:ext>
            </a:extLst>
          </p:cNvPr>
          <p:cNvSpPr>
            <a:spLocks noGrp="1"/>
          </p:cNvSpPr>
          <p:nvPr>
            <p:ph type="body" sz="quarter" idx="22"/>
          </p:nvPr>
        </p:nvSpPr>
        <p:spPr/>
        <p:txBody>
          <a:bodyPr/>
          <a:lstStyle/>
          <a:p>
            <a:r>
              <a:rPr lang="en-US" altLang="zh-TW" dirty="0"/>
              <a:t>Post Sales Support</a:t>
            </a:r>
            <a:endParaRPr lang="zh-TW" altLang="en-US" dirty="0"/>
          </a:p>
        </p:txBody>
      </p:sp>
      <p:sp>
        <p:nvSpPr>
          <p:cNvPr id="10" name="內容版面配置區 9">
            <a:extLst>
              <a:ext uri="{FF2B5EF4-FFF2-40B4-BE49-F238E27FC236}">
                <a16:creationId xmlns:a16="http://schemas.microsoft.com/office/drawing/2014/main" id="{97A17652-5698-BF90-8D3A-82261D490AC4}"/>
              </a:ext>
            </a:extLst>
          </p:cNvPr>
          <p:cNvSpPr>
            <a:spLocks noGrp="1"/>
          </p:cNvSpPr>
          <p:nvPr>
            <p:ph idx="1"/>
          </p:nvPr>
        </p:nvSpPr>
        <p:spPr/>
        <p:txBody>
          <a:bodyPr>
            <a:normAutofit fontScale="85000" lnSpcReduction="10000"/>
          </a:bodyPr>
          <a:lstStyle/>
          <a:p>
            <a:pPr marL="457200" indent="-457200">
              <a:buFont typeface="+mj-lt"/>
              <a:buAutoNum type="arabicPeriod"/>
            </a:pPr>
            <a:r>
              <a:rPr lang="en-US" sz="2400" b="0" dirty="0">
                <a:latin typeface="Arial" panose="020B0604020202020204" pitchFamily="34" charset="0"/>
                <a:cs typeface="Arial" panose="020B0604020202020204" pitchFamily="34" charset="0"/>
              </a:rPr>
              <a:t>Customer Service: Distributors are expected to provide </a:t>
            </a:r>
            <a:r>
              <a:rPr lang="en-US" sz="2400" dirty="0">
                <a:latin typeface="Arial" panose="020B0604020202020204" pitchFamily="34" charset="0"/>
                <a:cs typeface="Arial" panose="020B0604020202020204" pitchFamily="34" charset="0"/>
              </a:rPr>
              <a:t>excellent customer service</a:t>
            </a:r>
            <a:r>
              <a:rPr lang="en-US" sz="2400" b="0" dirty="0">
                <a:latin typeface="Arial" panose="020B0604020202020204" pitchFamily="34" charset="0"/>
                <a:cs typeface="Arial" panose="020B0604020202020204" pitchFamily="34" charset="0"/>
              </a:rPr>
              <a:t> to address any issues or concerns that arise after the sale.</a:t>
            </a:r>
          </a:p>
          <a:p>
            <a:pPr marL="0" indent="0">
              <a:buNone/>
            </a:pPr>
            <a:endParaRPr lang="en-US" sz="2400" b="0" dirty="0">
              <a:latin typeface="Arial" panose="020B0604020202020204" pitchFamily="34" charset="0"/>
              <a:cs typeface="Arial" panose="020B0604020202020204" pitchFamily="34" charset="0"/>
            </a:endParaRPr>
          </a:p>
          <a:p>
            <a:pPr marL="457200" indent="-457200">
              <a:buFont typeface="+mj-lt"/>
              <a:buAutoNum type="arabicPeriod" startAt="2"/>
            </a:pPr>
            <a:r>
              <a:rPr lang="en-US" sz="2400" b="0" dirty="0">
                <a:latin typeface="Arial" panose="020B0604020202020204" pitchFamily="34" charset="0"/>
                <a:cs typeface="Arial" panose="020B0604020202020204" pitchFamily="34" charset="0"/>
              </a:rPr>
              <a:t>Technical Support: Offering technical </a:t>
            </a:r>
            <a:r>
              <a:rPr lang="en-US" sz="2400" dirty="0">
                <a:latin typeface="Arial" panose="020B0604020202020204" pitchFamily="34" charset="0"/>
                <a:cs typeface="Arial" panose="020B0604020202020204" pitchFamily="34" charset="0"/>
              </a:rPr>
              <a:t>assistance to help customers </a:t>
            </a:r>
            <a:r>
              <a:rPr lang="en-US" sz="2400" b="0" dirty="0">
                <a:latin typeface="Arial" panose="020B0604020202020204" pitchFamily="34" charset="0"/>
                <a:cs typeface="Arial" panose="020B0604020202020204" pitchFamily="34" charset="0"/>
              </a:rPr>
              <a:t>with installation, </a:t>
            </a:r>
            <a:r>
              <a:rPr lang="en-US" sz="2400" dirty="0">
                <a:latin typeface="Arial" panose="020B0604020202020204" pitchFamily="34" charset="0"/>
                <a:cs typeface="Arial" panose="020B0604020202020204" pitchFamily="34" charset="0"/>
              </a:rPr>
              <a:t>troubleshooting</a:t>
            </a:r>
            <a:r>
              <a:rPr lang="en-US" sz="2400" b="0" dirty="0">
                <a:latin typeface="Arial" panose="020B0604020202020204" pitchFamily="34" charset="0"/>
                <a:cs typeface="Arial" panose="020B0604020202020204" pitchFamily="34" charset="0"/>
              </a:rPr>
              <a:t>, and maintenance.</a:t>
            </a:r>
          </a:p>
          <a:p>
            <a:endParaRPr lang="zh-TW" altLang="en-US" dirty="0"/>
          </a:p>
        </p:txBody>
      </p:sp>
      <p:pic>
        <p:nvPicPr>
          <p:cNvPr id="6" name="圖片版面配置區 5" descr="一張含有 運輸, 火車, 軌道, 鐵路 的圖片&#10;&#10;自動產生的描述">
            <a:extLst>
              <a:ext uri="{FF2B5EF4-FFF2-40B4-BE49-F238E27FC236}">
                <a16:creationId xmlns:a16="http://schemas.microsoft.com/office/drawing/2014/main" id="{454755F9-5230-E529-0B07-5A457F1D65C5}"/>
              </a:ext>
            </a:extLst>
          </p:cNvPr>
          <p:cNvPicPr>
            <a:picLocks noGrp="1" noChangeAspect="1"/>
          </p:cNvPicPr>
          <p:nvPr>
            <p:ph type="pic" sz="quarter" idx="23"/>
          </p:nvPr>
        </p:nvPicPr>
        <p:blipFill>
          <a:blip r:embed="rId2"/>
          <a:srcRect t="11" b="11"/>
          <a:stretch/>
        </p:blipFill>
        <p:spPr/>
      </p:pic>
      <p:sp>
        <p:nvSpPr>
          <p:cNvPr id="2" name="文字方塊 1">
            <a:extLst>
              <a:ext uri="{FF2B5EF4-FFF2-40B4-BE49-F238E27FC236}">
                <a16:creationId xmlns:a16="http://schemas.microsoft.com/office/drawing/2014/main" id="{BBC626E8-4E2F-9A19-14DF-AD3C24B01DE4}"/>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18</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3656084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版面配置區 5" descr="一張含有 人員, 服裝, 天空, 戶外 的圖片&#10;&#10;自動產生的描述">
            <a:extLst>
              <a:ext uri="{FF2B5EF4-FFF2-40B4-BE49-F238E27FC236}">
                <a16:creationId xmlns:a16="http://schemas.microsoft.com/office/drawing/2014/main" id="{B82CED13-444D-855F-9B11-DCE053100A4A}"/>
              </a:ext>
            </a:extLst>
          </p:cNvPr>
          <p:cNvPicPr>
            <a:picLocks noGrp="1" noChangeAspect="1"/>
          </p:cNvPicPr>
          <p:nvPr>
            <p:ph type="pic" sz="quarter" idx="10"/>
          </p:nvPr>
        </p:nvPicPr>
        <p:blipFill>
          <a:blip r:embed="rId2"/>
          <a:srcRect l="60" r="60"/>
          <a:stretch/>
        </p:blipFill>
        <p:spPr>
          <a:xfrm>
            <a:off x="970947" y="740736"/>
            <a:ext cx="4031475" cy="5029836"/>
          </a:xfrm>
        </p:spPr>
      </p:pic>
      <p:sp>
        <p:nvSpPr>
          <p:cNvPr id="3" name="標題 2">
            <a:extLst>
              <a:ext uri="{FF2B5EF4-FFF2-40B4-BE49-F238E27FC236}">
                <a16:creationId xmlns:a16="http://schemas.microsoft.com/office/drawing/2014/main" id="{1858F16B-9E1A-7A5C-01EF-DD64AC1ADE5C}"/>
              </a:ext>
            </a:extLst>
          </p:cNvPr>
          <p:cNvSpPr>
            <a:spLocks noGrp="1"/>
          </p:cNvSpPr>
          <p:nvPr>
            <p:ph type="title"/>
          </p:nvPr>
        </p:nvSpPr>
        <p:spPr/>
        <p:txBody>
          <a:bodyPr/>
          <a:lstStyle/>
          <a:p>
            <a:r>
              <a:rPr lang="en-US" dirty="0"/>
              <a:t>Partner Enablement</a:t>
            </a:r>
            <a:endParaRPr lang="zh-TW" altLang="en-US" dirty="0"/>
          </a:p>
        </p:txBody>
      </p:sp>
      <p:sp>
        <p:nvSpPr>
          <p:cNvPr id="4" name="文字版面配置區 3">
            <a:extLst>
              <a:ext uri="{FF2B5EF4-FFF2-40B4-BE49-F238E27FC236}">
                <a16:creationId xmlns:a16="http://schemas.microsoft.com/office/drawing/2014/main" id="{E19C02E8-6360-CD85-2BB2-DF8954578C6D}"/>
              </a:ext>
            </a:extLst>
          </p:cNvPr>
          <p:cNvSpPr>
            <a:spLocks noGrp="1"/>
          </p:cNvSpPr>
          <p:nvPr>
            <p:ph type="body" sz="quarter" idx="22"/>
          </p:nvPr>
        </p:nvSpPr>
        <p:spPr/>
        <p:txBody>
          <a:bodyPr/>
          <a:lstStyle/>
          <a:p>
            <a:r>
              <a:rPr lang="en-US" sz="2400" b="1" dirty="0">
                <a:latin typeface="Arial" panose="020B0604020202020204" pitchFamily="34" charset="0"/>
                <a:cs typeface="Arial" panose="020B0604020202020204" pitchFamily="34" charset="0"/>
              </a:rPr>
              <a:t>Training and Education</a:t>
            </a:r>
          </a:p>
        </p:txBody>
      </p:sp>
      <p:sp>
        <p:nvSpPr>
          <p:cNvPr id="5" name="內容版面配置區 4">
            <a:extLst>
              <a:ext uri="{FF2B5EF4-FFF2-40B4-BE49-F238E27FC236}">
                <a16:creationId xmlns:a16="http://schemas.microsoft.com/office/drawing/2014/main" id="{F139776E-A1D0-5E5E-00D3-8659011E3CB4}"/>
              </a:ext>
            </a:extLst>
          </p:cNvPr>
          <p:cNvSpPr>
            <a:spLocks noGrp="1"/>
          </p:cNvSpPr>
          <p:nvPr>
            <p:ph idx="1"/>
          </p:nvPr>
        </p:nvSpPr>
        <p:spPr/>
        <p:txBody>
          <a:bodyPr>
            <a:normAutofit fontScale="70000" lnSpcReduction="20000"/>
          </a:bodyPr>
          <a:lstStyle/>
          <a:p>
            <a:pPr>
              <a:buAutoNum type="arabicPeriod"/>
            </a:pPr>
            <a:r>
              <a:rPr lang="en-US" sz="2400" b="0" dirty="0">
                <a:latin typeface="Arial" panose="020B0604020202020204" pitchFamily="34" charset="0"/>
                <a:cs typeface="Arial" panose="020B0604020202020204" pitchFamily="34" charset="0"/>
              </a:rPr>
              <a:t>New channels must participate in our </a:t>
            </a:r>
            <a:r>
              <a:rPr lang="en-US" sz="2400" dirty="0">
                <a:latin typeface="Arial" panose="020B0604020202020204" pitchFamily="34" charset="0"/>
                <a:cs typeface="Arial" panose="020B0604020202020204" pitchFamily="34" charset="0"/>
              </a:rPr>
              <a:t>MTC E-Learning </a:t>
            </a:r>
            <a:r>
              <a:rPr lang="en-US" sz="2400" b="0" dirty="0">
                <a:latin typeface="Arial" panose="020B0604020202020204" pitchFamily="34" charset="0"/>
                <a:cs typeface="Arial" panose="020B0604020202020204" pitchFamily="34" charset="0"/>
              </a:rPr>
              <a:t>Platform to learn about our Product Portfolio and deployed technologies.</a:t>
            </a:r>
          </a:p>
          <a:p>
            <a:pPr>
              <a:buAutoNum type="arabicPeriod"/>
            </a:pPr>
            <a:endParaRPr lang="en-US" sz="1050" b="0" dirty="0">
              <a:latin typeface="Arial" panose="020B0604020202020204" pitchFamily="34" charset="0"/>
              <a:cs typeface="Arial" panose="020B0604020202020204" pitchFamily="34" charset="0"/>
            </a:endParaRPr>
          </a:p>
          <a:p>
            <a:pPr>
              <a:buAutoNum type="arabicPeriod"/>
            </a:pPr>
            <a:r>
              <a:rPr lang="en-US" sz="2400" b="0" dirty="0">
                <a:latin typeface="Arial" panose="020B0604020202020204" pitchFamily="34" charset="0"/>
                <a:cs typeface="Arial" panose="020B0604020202020204" pitchFamily="34" charset="0"/>
              </a:rPr>
              <a:t>Attend our </a:t>
            </a:r>
            <a:r>
              <a:rPr lang="en-US" sz="2400" dirty="0">
                <a:latin typeface="Arial" panose="020B0604020202020204" pitchFamily="34" charset="0"/>
                <a:cs typeface="Arial" panose="020B0604020202020204" pitchFamily="34" charset="0"/>
              </a:rPr>
              <a:t>MTC IES Certification </a:t>
            </a:r>
            <a:r>
              <a:rPr lang="en-US" sz="2400" b="0" dirty="0">
                <a:latin typeface="Arial" panose="020B0604020202020204" pitchFamily="34" charset="0"/>
                <a:cs typeface="Arial" panose="020B0604020202020204" pitchFamily="34" charset="0"/>
              </a:rPr>
              <a:t>Face-to-Face training sessions focusing on product details with initial troubleshooting techniques and customer engagement.</a:t>
            </a:r>
          </a:p>
          <a:p>
            <a:pPr>
              <a:buAutoNum type="arabicPeriod"/>
            </a:pPr>
            <a:endParaRPr lang="en-US" sz="1050" b="0" dirty="0">
              <a:latin typeface="Arial" panose="020B0604020202020204" pitchFamily="34" charset="0"/>
              <a:cs typeface="Arial" panose="020B0604020202020204" pitchFamily="34" charset="0"/>
            </a:endParaRPr>
          </a:p>
          <a:p>
            <a:pPr>
              <a:buFont typeface="Arial" pitchFamily="34" charset="0"/>
              <a:buAutoNum type="arabicPeriod"/>
            </a:pPr>
            <a:r>
              <a:rPr lang="en-US" sz="2400" dirty="0">
                <a:latin typeface="Arial" panose="020B0604020202020204" pitchFamily="34" charset="0"/>
                <a:cs typeface="Arial" panose="020B0604020202020204" pitchFamily="34" charset="0"/>
              </a:rPr>
              <a:t>MTSC Products and Troubleshooting </a:t>
            </a:r>
            <a:r>
              <a:rPr lang="en-US" sz="2400" b="0" dirty="0">
                <a:latin typeface="Arial" panose="020B0604020202020204" pitchFamily="34" charset="0"/>
                <a:cs typeface="Arial" panose="020B0604020202020204" pitchFamily="34" charset="0"/>
              </a:rPr>
              <a:t>Annual event participation to increase technical competence and enhance troubleshooting knowledge with hands-on experience.</a:t>
            </a:r>
          </a:p>
        </p:txBody>
      </p:sp>
      <p:sp>
        <p:nvSpPr>
          <p:cNvPr id="2" name="文字方塊 1">
            <a:extLst>
              <a:ext uri="{FF2B5EF4-FFF2-40B4-BE49-F238E27FC236}">
                <a16:creationId xmlns:a16="http://schemas.microsoft.com/office/drawing/2014/main" id="{07082029-77BD-EF8A-F523-E98C0EF4946D}"/>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19</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81316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FF809-71F1-F4DB-6754-01B231BA3907}"/>
            </a:ext>
          </a:extLst>
        </p:cNvPr>
        <p:cNvGrpSpPr/>
        <p:nvPr/>
      </p:nvGrpSpPr>
      <p:grpSpPr>
        <a:xfrm>
          <a:off x="0" y="0"/>
          <a:ext cx="0" cy="0"/>
          <a:chOff x="0" y="0"/>
          <a:chExt cx="0" cy="0"/>
        </a:xfrm>
      </p:grpSpPr>
      <p:sp>
        <p:nvSpPr>
          <p:cNvPr id="3" name="文字版面配置區 2">
            <a:extLst>
              <a:ext uri="{FF2B5EF4-FFF2-40B4-BE49-F238E27FC236}">
                <a16:creationId xmlns:a16="http://schemas.microsoft.com/office/drawing/2014/main" id="{B4B7998B-4CE1-0E9D-17FC-E9DEA5C5ACCF}"/>
              </a:ext>
            </a:extLst>
          </p:cNvPr>
          <p:cNvSpPr>
            <a:spLocks noGrp="1"/>
          </p:cNvSpPr>
          <p:nvPr>
            <p:ph type="body" sz="quarter" idx="24"/>
          </p:nvPr>
        </p:nvSpPr>
        <p:spPr/>
        <p:txBody>
          <a:bodyPr/>
          <a:lstStyle/>
          <a:p>
            <a:r>
              <a:rPr kumimoji="1" lang="en-US" altLang="zh-TW" sz="2400" b="1" dirty="0">
                <a:latin typeface="Arial" panose="020B0604020202020204" pitchFamily="34" charset="0"/>
                <a:cs typeface="Arial" panose="020B0604020202020204" pitchFamily="34" charset="0"/>
              </a:rPr>
              <a:t>Key achievement in 2025</a:t>
            </a:r>
            <a:endParaRPr lang="en-US" dirty="0"/>
          </a:p>
        </p:txBody>
      </p:sp>
      <p:sp>
        <p:nvSpPr>
          <p:cNvPr id="4" name="文字版面配置區 3">
            <a:extLst>
              <a:ext uri="{FF2B5EF4-FFF2-40B4-BE49-F238E27FC236}">
                <a16:creationId xmlns:a16="http://schemas.microsoft.com/office/drawing/2014/main" id="{F0BFEF00-F858-DC47-351F-A9287C0EA51E}"/>
              </a:ext>
            </a:extLst>
          </p:cNvPr>
          <p:cNvSpPr>
            <a:spLocks noGrp="1"/>
          </p:cNvSpPr>
          <p:nvPr>
            <p:ph type="body" sz="quarter" idx="23"/>
          </p:nvPr>
        </p:nvSpPr>
        <p:spPr/>
        <p:txBody>
          <a:bodyPr/>
          <a:lstStyle/>
          <a:p>
            <a:r>
              <a:rPr kumimoji="1" lang="en-US" altLang="zh-TW" sz="2400" dirty="0"/>
              <a:t>Tools and </a:t>
            </a:r>
            <a:r>
              <a:rPr kumimoji="1" lang="en-US" altLang="zh-TW" sz="2400" dirty="0" err="1"/>
              <a:t>Organisation</a:t>
            </a:r>
            <a:endParaRPr kumimoji="1" lang="zh-TW" altLang="en-US" sz="2400" dirty="0"/>
          </a:p>
        </p:txBody>
      </p:sp>
      <p:sp>
        <p:nvSpPr>
          <p:cNvPr id="5" name="文字版面配置區 4">
            <a:extLst>
              <a:ext uri="{FF2B5EF4-FFF2-40B4-BE49-F238E27FC236}">
                <a16:creationId xmlns:a16="http://schemas.microsoft.com/office/drawing/2014/main" id="{55156651-C5CD-B221-4726-BEE3F58D92F7}"/>
              </a:ext>
            </a:extLst>
          </p:cNvPr>
          <p:cNvSpPr>
            <a:spLocks noGrp="1"/>
          </p:cNvSpPr>
          <p:nvPr>
            <p:ph type="body" sz="quarter" idx="12"/>
          </p:nvPr>
        </p:nvSpPr>
        <p:spPr/>
        <p:txBody>
          <a:bodyPr/>
          <a:lstStyle/>
          <a:p>
            <a:endParaRPr lang="zh-TW" altLang="en-US"/>
          </a:p>
        </p:txBody>
      </p:sp>
      <p:sp>
        <p:nvSpPr>
          <p:cNvPr id="6" name="文字版面配置區 5">
            <a:extLst>
              <a:ext uri="{FF2B5EF4-FFF2-40B4-BE49-F238E27FC236}">
                <a16:creationId xmlns:a16="http://schemas.microsoft.com/office/drawing/2014/main" id="{F59F9F54-8096-7B5A-5005-9E8D36BDC66F}"/>
              </a:ext>
            </a:extLst>
          </p:cNvPr>
          <p:cNvSpPr>
            <a:spLocks noGrp="1"/>
          </p:cNvSpPr>
          <p:nvPr>
            <p:ph type="body" sz="quarter" idx="22"/>
          </p:nvPr>
        </p:nvSpPr>
        <p:spPr/>
        <p:txBody>
          <a:bodyPr/>
          <a:lstStyle/>
          <a:p>
            <a:endParaRPr lang="zh-TW" altLang="en-US"/>
          </a:p>
        </p:txBody>
      </p:sp>
      <p:sp>
        <p:nvSpPr>
          <p:cNvPr id="7" name="標題 6">
            <a:extLst>
              <a:ext uri="{FF2B5EF4-FFF2-40B4-BE49-F238E27FC236}">
                <a16:creationId xmlns:a16="http://schemas.microsoft.com/office/drawing/2014/main" id="{8A06FD51-465E-C0EB-AFE0-329201DDFA9D}"/>
              </a:ext>
            </a:extLst>
          </p:cNvPr>
          <p:cNvSpPr>
            <a:spLocks noGrp="1"/>
          </p:cNvSpPr>
          <p:nvPr>
            <p:ph type="title"/>
          </p:nvPr>
        </p:nvSpPr>
        <p:spPr/>
        <p:txBody>
          <a:bodyPr/>
          <a:lstStyle/>
          <a:p>
            <a:r>
              <a:rPr lang="en-US" altLang="zh-TW" dirty="0"/>
              <a:t>Agenda</a:t>
            </a:r>
            <a:endParaRPr lang="zh-TW" altLang="en-US" dirty="0"/>
          </a:p>
        </p:txBody>
      </p:sp>
      <p:sp>
        <p:nvSpPr>
          <p:cNvPr id="9" name="文字方塊 8">
            <a:extLst>
              <a:ext uri="{FF2B5EF4-FFF2-40B4-BE49-F238E27FC236}">
                <a16:creationId xmlns:a16="http://schemas.microsoft.com/office/drawing/2014/main" id="{EC6733CC-6C62-2E34-D9B6-1AEAE042443B}"/>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2</a:t>
            </a:fld>
            <a:endParaRPr kumimoji="1" lang="zh-TW" altLang="en-US" sz="1200" b="1" i="0" u="none" strike="noStrike" kern="1200" cap="none" dirty="0">
              <a:solidFill>
                <a:srgbClr val="767171"/>
              </a:solidFill>
              <a:latin typeface="Arial"/>
              <a:cs typeface="Arial"/>
              <a:sym typeface="Arial"/>
            </a:endParaRPr>
          </a:p>
        </p:txBody>
      </p:sp>
      <p:sp>
        <p:nvSpPr>
          <p:cNvPr id="2" name="文字版面配置區 2">
            <a:extLst>
              <a:ext uri="{FF2B5EF4-FFF2-40B4-BE49-F238E27FC236}">
                <a16:creationId xmlns:a16="http://schemas.microsoft.com/office/drawing/2014/main" id="{509AB0A3-D4BA-B8E6-4E5C-EF99AFBD0D1E}"/>
              </a:ext>
            </a:extLst>
          </p:cNvPr>
          <p:cNvSpPr txBox="1">
            <a:spLocks/>
          </p:cNvSpPr>
          <p:nvPr/>
        </p:nvSpPr>
        <p:spPr>
          <a:xfrm>
            <a:off x="5861926" y="3711998"/>
            <a:ext cx="4838505" cy="987476"/>
          </a:xfrm>
          <a:prstGeom prst="rect">
            <a:avLst/>
          </a:prstGeom>
        </p:spPr>
        <p:txBody>
          <a:bodyPr vert="horz" lIns="91440" tIns="45720" rIns="91440" bIns="45720" rtlCol="0">
            <a:normAutofit/>
          </a:bodyPr>
          <a:lstStyle>
            <a:lvl1pPr marL="0" marR="0" indent="0" algn="l" defTabSz="914309" rtl="0" eaLnBrk="1" fontAlgn="auto" latinLnBrk="0" hangingPunct="1">
              <a:lnSpc>
                <a:spcPct val="120000"/>
              </a:lnSpc>
              <a:spcBef>
                <a:spcPts val="1000"/>
              </a:spcBef>
              <a:spcAft>
                <a:spcPts val="0"/>
              </a:spcAft>
              <a:buClr>
                <a:schemeClr val="bg2">
                  <a:lumMod val="25000"/>
                </a:schemeClr>
              </a:buClr>
              <a:buSzTx/>
              <a:buFont typeface="Arial" panose="020B0604020202020204" pitchFamily="34" charset="0"/>
              <a:buNone/>
              <a:tabLst/>
              <a:defRPr sz="2200" b="1" kern="1200">
                <a:solidFill>
                  <a:schemeClr val="tx1"/>
                </a:solidFill>
                <a:latin typeface="Arial" panose="020B0604020202020204" pitchFamily="34" charset="0"/>
                <a:ea typeface="+mn-ea"/>
                <a:cs typeface="Arial" panose="020B0604020202020204" pitchFamily="34" charset="0"/>
              </a:defRPr>
            </a:lvl1pPr>
            <a:lvl2pPr marL="685731" indent="-228577" algn="l" defTabSz="914309" rtl="0" eaLnBrk="1" latinLnBrk="0" hangingPunct="1">
              <a:lnSpc>
                <a:spcPct val="12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2886" indent="-228577" algn="l" defTabSz="914309" rtl="0" eaLnBrk="1" latinLnBrk="0" hangingPunct="1">
              <a:lnSpc>
                <a:spcPct val="12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184" marR="0" indent="-285721" algn="l" defTabSz="914309" rtl="0" eaLnBrk="1" fontAlgn="auto" latinLnBrk="0" hangingPunct="1">
              <a:lnSpc>
                <a:spcPct val="12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339" indent="-285721" algn="l" defTabSz="914309"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TW" sz="2400" dirty="0"/>
              <a:t>Technical Development Initiatives - 2026</a:t>
            </a:r>
            <a:endParaRPr lang="en-US" dirty="0"/>
          </a:p>
        </p:txBody>
      </p:sp>
      <p:pic>
        <p:nvPicPr>
          <p:cNvPr id="2050" name="Picture 2" descr="Logo&#10;&#10;Description automatically generated">
            <a:extLst>
              <a:ext uri="{FF2B5EF4-FFF2-40B4-BE49-F238E27FC236}">
                <a16:creationId xmlns:a16="http://schemas.microsoft.com/office/drawing/2014/main" id="{EF46576B-6A4F-9B89-1D73-EC1F0136FD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7746" y="4894944"/>
            <a:ext cx="2105025" cy="180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883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圖片版面配置區 5" descr="一張含有 人員, 服裝, 天空, 戶外 的圖片&#10;&#10;自動產生的描述">
            <a:extLst>
              <a:ext uri="{FF2B5EF4-FFF2-40B4-BE49-F238E27FC236}">
                <a16:creationId xmlns:a16="http://schemas.microsoft.com/office/drawing/2014/main" id="{B82CED13-444D-855F-9B11-DCE053100A4A}"/>
              </a:ext>
            </a:extLst>
          </p:cNvPr>
          <p:cNvPicPr>
            <a:picLocks noGrp="1" noChangeAspect="1"/>
          </p:cNvPicPr>
          <p:nvPr>
            <p:ph type="pic" sz="quarter" idx="10"/>
          </p:nvPr>
        </p:nvPicPr>
        <p:blipFill>
          <a:blip r:embed="rId2"/>
          <a:srcRect l="60" r="60"/>
          <a:stretch/>
        </p:blipFill>
        <p:spPr>
          <a:xfrm>
            <a:off x="970947" y="740736"/>
            <a:ext cx="4031475" cy="5029836"/>
          </a:xfrm>
        </p:spPr>
      </p:pic>
      <p:sp>
        <p:nvSpPr>
          <p:cNvPr id="3" name="標題 2">
            <a:extLst>
              <a:ext uri="{FF2B5EF4-FFF2-40B4-BE49-F238E27FC236}">
                <a16:creationId xmlns:a16="http://schemas.microsoft.com/office/drawing/2014/main" id="{1858F16B-9E1A-7A5C-01EF-DD64AC1ADE5C}"/>
              </a:ext>
            </a:extLst>
          </p:cNvPr>
          <p:cNvSpPr>
            <a:spLocks noGrp="1"/>
          </p:cNvSpPr>
          <p:nvPr>
            <p:ph type="title"/>
          </p:nvPr>
        </p:nvSpPr>
        <p:spPr/>
        <p:txBody>
          <a:bodyPr/>
          <a:lstStyle/>
          <a:p>
            <a:r>
              <a:rPr lang="en-US" dirty="0"/>
              <a:t>Partner Enablement</a:t>
            </a:r>
            <a:endParaRPr lang="zh-TW" altLang="en-US" dirty="0"/>
          </a:p>
        </p:txBody>
      </p:sp>
      <p:sp>
        <p:nvSpPr>
          <p:cNvPr id="4" name="文字版面配置區 3">
            <a:extLst>
              <a:ext uri="{FF2B5EF4-FFF2-40B4-BE49-F238E27FC236}">
                <a16:creationId xmlns:a16="http://schemas.microsoft.com/office/drawing/2014/main" id="{E19C02E8-6360-CD85-2BB2-DF8954578C6D}"/>
              </a:ext>
            </a:extLst>
          </p:cNvPr>
          <p:cNvSpPr>
            <a:spLocks noGrp="1"/>
          </p:cNvSpPr>
          <p:nvPr>
            <p:ph type="body" sz="quarter" idx="22"/>
          </p:nvPr>
        </p:nvSpPr>
        <p:spPr/>
        <p:txBody>
          <a:bodyPr/>
          <a:lstStyle/>
          <a:p>
            <a:r>
              <a:rPr lang="en-US" sz="2400" b="1" dirty="0">
                <a:latin typeface="Arial" panose="020B0604020202020204" pitchFamily="34" charset="0"/>
                <a:cs typeface="Arial" panose="020B0604020202020204" pitchFamily="34" charset="0"/>
              </a:rPr>
              <a:t>GDPR</a:t>
            </a:r>
          </a:p>
        </p:txBody>
      </p:sp>
      <p:sp>
        <p:nvSpPr>
          <p:cNvPr id="5" name="內容版面配置區 4">
            <a:extLst>
              <a:ext uri="{FF2B5EF4-FFF2-40B4-BE49-F238E27FC236}">
                <a16:creationId xmlns:a16="http://schemas.microsoft.com/office/drawing/2014/main" id="{F139776E-A1D0-5E5E-00D3-8659011E3CB4}"/>
              </a:ext>
            </a:extLst>
          </p:cNvPr>
          <p:cNvSpPr>
            <a:spLocks noGrp="1"/>
          </p:cNvSpPr>
          <p:nvPr>
            <p:ph idx="1"/>
          </p:nvPr>
        </p:nvSpPr>
        <p:spPr/>
        <p:txBody>
          <a:bodyPr>
            <a:normAutofit/>
          </a:bodyPr>
          <a:lstStyle/>
          <a:p>
            <a:pPr marL="342900" indent="-342900" algn="just">
              <a:buFont typeface="+mj-lt"/>
              <a:buAutoNum type="arabicPeriod" startAt="4"/>
            </a:pPr>
            <a:r>
              <a:rPr lang="en-US" sz="1700" b="0" dirty="0">
                <a:latin typeface="Arial" panose="020B0604020202020204" pitchFamily="34" charset="0"/>
                <a:cs typeface="Arial" panose="020B0604020202020204" pitchFamily="34" charset="0"/>
              </a:rPr>
              <a:t>Registration of New Channel Partner and customer: To comply with GDPR regulations, we ask our Distributors to register on the Moxa website or do the process by contacting the respective Moxa Sales Operations representative.</a:t>
            </a:r>
          </a:p>
          <a:p>
            <a:pPr marL="0" indent="0" algn="ctr">
              <a:buNone/>
            </a:pPr>
            <a:endParaRPr lang="en-US" sz="1700" dirty="0"/>
          </a:p>
          <a:p>
            <a:pPr marL="0" indent="0" algn="ctr">
              <a:buNone/>
            </a:pPr>
            <a:r>
              <a:rPr lang="en-US" sz="1700" dirty="0">
                <a:solidFill>
                  <a:srgbClr val="00B050"/>
                </a:solidFill>
              </a:rPr>
              <a:t>https://www.moxa.com/en/membership/sign-in</a:t>
            </a:r>
          </a:p>
        </p:txBody>
      </p:sp>
      <p:sp>
        <p:nvSpPr>
          <p:cNvPr id="2" name="文字方塊 1">
            <a:extLst>
              <a:ext uri="{FF2B5EF4-FFF2-40B4-BE49-F238E27FC236}">
                <a16:creationId xmlns:a16="http://schemas.microsoft.com/office/drawing/2014/main" id="{07082029-77BD-EF8A-F523-E98C0EF4946D}"/>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20</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7642831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F8DF2-B14D-4BA7-4B3B-C26D82EB9655}"/>
              </a:ext>
            </a:extLst>
          </p:cNvPr>
          <p:cNvSpPr>
            <a:spLocks noGrp="1"/>
          </p:cNvSpPr>
          <p:nvPr>
            <p:ph type="title"/>
          </p:nvPr>
        </p:nvSpPr>
        <p:spPr/>
        <p:txBody>
          <a:bodyPr/>
          <a:lstStyle/>
          <a:p>
            <a:r>
              <a:rPr lang="en-US" dirty="0"/>
              <a:t>Post-Sales Support</a:t>
            </a:r>
          </a:p>
        </p:txBody>
      </p:sp>
    </p:spTree>
    <p:extLst>
      <p:ext uri="{BB962C8B-B14F-4D97-AF65-F5344CB8AC3E}">
        <p14:creationId xmlns:p14="http://schemas.microsoft.com/office/powerpoint/2010/main" val="1985082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標題 8">
            <a:extLst>
              <a:ext uri="{FF2B5EF4-FFF2-40B4-BE49-F238E27FC236}">
                <a16:creationId xmlns:a16="http://schemas.microsoft.com/office/drawing/2014/main" id="{064FB972-2CF8-E612-76C8-18A7EE32A16E}"/>
              </a:ext>
            </a:extLst>
          </p:cNvPr>
          <p:cNvSpPr>
            <a:spLocks noGrp="1"/>
          </p:cNvSpPr>
          <p:nvPr>
            <p:ph type="title"/>
          </p:nvPr>
        </p:nvSpPr>
        <p:spPr/>
        <p:txBody>
          <a:bodyPr>
            <a:normAutofit/>
          </a:bodyPr>
          <a:lstStyle/>
          <a:p>
            <a:r>
              <a:rPr lang="en-US" dirty="0"/>
              <a:t>Post-Sales Support</a:t>
            </a:r>
            <a:endParaRPr lang="zh-TW" altLang="en-US" dirty="0"/>
          </a:p>
        </p:txBody>
      </p:sp>
      <p:sp>
        <p:nvSpPr>
          <p:cNvPr id="11" name="文字版面配置區 10">
            <a:extLst>
              <a:ext uri="{FF2B5EF4-FFF2-40B4-BE49-F238E27FC236}">
                <a16:creationId xmlns:a16="http://schemas.microsoft.com/office/drawing/2014/main" id="{B945B242-FB0C-ED1F-0A0A-F92D596EDB09}"/>
              </a:ext>
            </a:extLst>
          </p:cNvPr>
          <p:cNvSpPr>
            <a:spLocks noGrp="1"/>
          </p:cNvSpPr>
          <p:nvPr>
            <p:ph type="body" sz="quarter" idx="22"/>
          </p:nvPr>
        </p:nvSpPr>
        <p:spPr/>
        <p:txBody>
          <a:bodyPr/>
          <a:lstStyle/>
          <a:p>
            <a:r>
              <a:rPr lang="en-US" altLang="zh-TW" dirty="0"/>
              <a:t>Technical Support Case Handling</a:t>
            </a:r>
            <a:endParaRPr lang="zh-TW" altLang="en-US" dirty="0"/>
          </a:p>
        </p:txBody>
      </p:sp>
      <p:sp>
        <p:nvSpPr>
          <p:cNvPr id="10" name="內容版面配置區 9">
            <a:extLst>
              <a:ext uri="{FF2B5EF4-FFF2-40B4-BE49-F238E27FC236}">
                <a16:creationId xmlns:a16="http://schemas.microsoft.com/office/drawing/2014/main" id="{97A17652-5698-BF90-8D3A-82261D490AC4}"/>
              </a:ext>
            </a:extLst>
          </p:cNvPr>
          <p:cNvSpPr>
            <a:spLocks noGrp="1"/>
          </p:cNvSpPr>
          <p:nvPr>
            <p:ph idx="1"/>
          </p:nvPr>
        </p:nvSpPr>
        <p:spPr/>
        <p:txBody>
          <a:bodyPr>
            <a:normAutofit/>
          </a:bodyPr>
          <a:lstStyle/>
          <a:p>
            <a:pPr marL="0" indent="0" algn="just">
              <a:buNone/>
            </a:pPr>
            <a:r>
              <a:rPr lang="en-US" sz="1200" b="0" dirty="0">
                <a:latin typeface="Arial" panose="020B0604020202020204" pitchFamily="34" charset="0"/>
                <a:cs typeface="Arial" panose="020B0604020202020204" pitchFamily="34" charset="0"/>
              </a:rPr>
              <a:t>1. </a:t>
            </a:r>
            <a:r>
              <a:rPr lang="en-US" sz="1200" dirty="0">
                <a:latin typeface="Arial" panose="020B0604020202020204" pitchFamily="34" charset="0"/>
                <a:cs typeface="Arial" panose="020B0604020202020204" pitchFamily="34" charset="0"/>
              </a:rPr>
              <a:t>Type 0 </a:t>
            </a:r>
            <a:r>
              <a:rPr lang="en-US" sz="1200" b="0" dirty="0">
                <a:latin typeface="Arial" panose="020B0604020202020204" pitchFamily="34" charset="0"/>
                <a:cs typeface="Arial" panose="020B0604020202020204" pitchFamily="34" charset="0"/>
              </a:rPr>
              <a:t>Case Support: Distributors are expected to </a:t>
            </a:r>
            <a:r>
              <a:rPr lang="en-US" sz="1200" dirty="0">
                <a:latin typeface="Arial" panose="020B0604020202020204" pitchFamily="34" charset="0"/>
                <a:cs typeface="Arial" panose="020B0604020202020204" pitchFamily="34" charset="0"/>
              </a:rPr>
              <a:t>handle Type 0 cases independently</a:t>
            </a:r>
            <a:r>
              <a:rPr lang="en-US" sz="1200" b="0" dirty="0">
                <a:latin typeface="Arial" panose="020B0604020202020204" pitchFamily="34" charset="0"/>
                <a:cs typeface="Arial" panose="020B0604020202020204" pitchFamily="34" charset="0"/>
              </a:rPr>
              <a:t>, providing necessary documentation and product certificates to customers.</a:t>
            </a:r>
          </a:p>
          <a:p>
            <a:pPr marL="0" indent="0" algn="just">
              <a:buNone/>
            </a:pPr>
            <a:endParaRPr lang="en-US" sz="400" b="0" dirty="0">
              <a:latin typeface="Arial" panose="020B0604020202020204" pitchFamily="34" charset="0"/>
              <a:cs typeface="Arial" panose="020B0604020202020204" pitchFamily="34" charset="0"/>
            </a:endParaRPr>
          </a:p>
          <a:p>
            <a:pPr marL="0" indent="0" algn="just">
              <a:buNone/>
            </a:pPr>
            <a:r>
              <a:rPr lang="en-US" sz="1200" b="0" dirty="0">
                <a:latin typeface="Arial" panose="020B0604020202020204" pitchFamily="34" charset="0"/>
                <a:cs typeface="Arial" panose="020B0604020202020204" pitchFamily="34" charset="0"/>
              </a:rPr>
              <a:t>2. </a:t>
            </a:r>
            <a:r>
              <a:rPr lang="en-US" sz="1200" dirty="0">
                <a:latin typeface="Arial" panose="020B0604020202020204" pitchFamily="34" charset="0"/>
                <a:cs typeface="Arial" panose="020B0604020202020204" pitchFamily="34" charset="0"/>
              </a:rPr>
              <a:t>Type 1 </a:t>
            </a:r>
            <a:r>
              <a:rPr lang="en-US" sz="1200" b="0" dirty="0">
                <a:latin typeface="Arial" panose="020B0604020202020204" pitchFamily="34" charset="0"/>
                <a:cs typeface="Arial" panose="020B0604020202020204" pitchFamily="34" charset="0"/>
              </a:rPr>
              <a:t>Case Support: Distributors should gather </a:t>
            </a:r>
            <a:r>
              <a:rPr lang="en-US" sz="1200" dirty="0">
                <a:latin typeface="Arial" panose="020B0604020202020204" pitchFamily="34" charset="0"/>
                <a:cs typeface="Arial" panose="020B0604020202020204" pitchFamily="34" charset="0"/>
              </a:rPr>
              <a:t>active information and troubleshoot for Type 1 cases</a:t>
            </a:r>
            <a:r>
              <a:rPr lang="en-US" sz="1200" b="0" dirty="0">
                <a:latin typeface="Arial" panose="020B0604020202020204" pitchFamily="34" charset="0"/>
                <a:cs typeface="Arial" panose="020B0604020202020204" pitchFamily="34" charset="0"/>
              </a:rPr>
              <a:t>. This involves detailed interaction with customers to collect necessary data, analyze issues, and perform preliminary troubleshooting steps under guidance.</a:t>
            </a:r>
          </a:p>
          <a:p>
            <a:pPr marL="0" indent="0" algn="just">
              <a:buNone/>
            </a:pPr>
            <a:endParaRPr lang="en-US" sz="400" b="0" dirty="0">
              <a:latin typeface="Arial" panose="020B0604020202020204" pitchFamily="34" charset="0"/>
              <a:cs typeface="Arial" panose="020B0604020202020204" pitchFamily="34" charset="0"/>
            </a:endParaRPr>
          </a:p>
          <a:p>
            <a:pPr marL="0" indent="0" algn="just">
              <a:buNone/>
            </a:pPr>
            <a:r>
              <a:rPr lang="en-US" sz="1200" b="0" dirty="0">
                <a:latin typeface="Arial" panose="020B0604020202020204" pitchFamily="34" charset="0"/>
                <a:cs typeface="Arial" panose="020B0604020202020204" pitchFamily="34" charset="0"/>
              </a:rPr>
              <a:t>3. </a:t>
            </a:r>
            <a:r>
              <a:rPr lang="en-US" sz="1200" dirty="0">
                <a:latin typeface="Arial" panose="020B0604020202020204" pitchFamily="34" charset="0"/>
                <a:cs typeface="Arial" panose="020B0604020202020204" pitchFamily="34" charset="0"/>
              </a:rPr>
              <a:t>Acknowledgment of Forwarded Cases</a:t>
            </a:r>
            <a:r>
              <a:rPr lang="en-US" sz="1200" b="0" dirty="0">
                <a:latin typeface="Arial" panose="020B0604020202020204" pitchFamily="34" charset="0"/>
                <a:cs typeface="Arial" panose="020B0604020202020204" pitchFamily="34" charset="0"/>
              </a:rPr>
              <a:t>: Cases forwarded to distributors must be acknowledged promptly to ensure timely communication.</a:t>
            </a:r>
          </a:p>
        </p:txBody>
      </p:sp>
      <p:pic>
        <p:nvPicPr>
          <p:cNvPr id="6" name="圖片版面配置區 5" descr="一張含有 運輸, 火車, 軌道, 鐵路 的圖片&#10;&#10;自動產生的描述">
            <a:extLst>
              <a:ext uri="{FF2B5EF4-FFF2-40B4-BE49-F238E27FC236}">
                <a16:creationId xmlns:a16="http://schemas.microsoft.com/office/drawing/2014/main" id="{454755F9-5230-E529-0B07-5A457F1D65C5}"/>
              </a:ext>
            </a:extLst>
          </p:cNvPr>
          <p:cNvPicPr>
            <a:picLocks noGrp="1" noChangeAspect="1"/>
          </p:cNvPicPr>
          <p:nvPr>
            <p:ph type="pic" sz="quarter" idx="23"/>
          </p:nvPr>
        </p:nvPicPr>
        <p:blipFill>
          <a:blip r:embed="rId2"/>
          <a:srcRect t="11" b="11"/>
          <a:stretch/>
        </p:blipFill>
        <p:spPr/>
      </p:pic>
      <p:sp>
        <p:nvSpPr>
          <p:cNvPr id="2" name="文字方塊 1">
            <a:extLst>
              <a:ext uri="{FF2B5EF4-FFF2-40B4-BE49-F238E27FC236}">
                <a16:creationId xmlns:a16="http://schemas.microsoft.com/office/drawing/2014/main" id="{BBC626E8-4E2F-9A19-14DF-AD3C24B01DE4}"/>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22</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1559499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標題 8">
            <a:extLst>
              <a:ext uri="{FF2B5EF4-FFF2-40B4-BE49-F238E27FC236}">
                <a16:creationId xmlns:a16="http://schemas.microsoft.com/office/drawing/2014/main" id="{064FB972-2CF8-E612-76C8-18A7EE32A16E}"/>
              </a:ext>
            </a:extLst>
          </p:cNvPr>
          <p:cNvSpPr>
            <a:spLocks noGrp="1"/>
          </p:cNvSpPr>
          <p:nvPr>
            <p:ph type="title"/>
          </p:nvPr>
        </p:nvSpPr>
        <p:spPr/>
        <p:txBody>
          <a:bodyPr>
            <a:normAutofit/>
          </a:bodyPr>
          <a:lstStyle/>
          <a:p>
            <a:r>
              <a:rPr lang="en-US" dirty="0"/>
              <a:t>Post-Sales Support</a:t>
            </a:r>
            <a:endParaRPr lang="zh-TW" altLang="en-US" dirty="0"/>
          </a:p>
        </p:txBody>
      </p:sp>
      <p:sp>
        <p:nvSpPr>
          <p:cNvPr id="11" name="文字版面配置區 10">
            <a:extLst>
              <a:ext uri="{FF2B5EF4-FFF2-40B4-BE49-F238E27FC236}">
                <a16:creationId xmlns:a16="http://schemas.microsoft.com/office/drawing/2014/main" id="{B945B242-FB0C-ED1F-0A0A-F92D596EDB09}"/>
              </a:ext>
            </a:extLst>
          </p:cNvPr>
          <p:cNvSpPr>
            <a:spLocks noGrp="1"/>
          </p:cNvSpPr>
          <p:nvPr>
            <p:ph type="body" sz="quarter" idx="22"/>
          </p:nvPr>
        </p:nvSpPr>
        <p:spPr/>
        <p:txBody>
          <a:bodyPr/>
          <a:lstStyle/>
          <a:p>
            <a:r>
              <a:rPr lang="en-US" altLang="zh-TW" dirty="0"/>
              <a:t>Technical Support Case Handling</a:t>
            </a:r>
            <a:endParaRPr lang="zh-TW" altLang="en-US" dirty="0"/>
          </a:p>
        </p:txBody>
      </p:sp>
      <p:sp>
        <p:nvSpPr>
          <p:cNvPr id="10" name="內容版面配置區 9">
            <a:extLst>
              <a:ext uri="{FF2B5EF4-FFF2-40B4-BE49-F238E27FC236}">
                <a16:creationId xmlns:a16="http://schemas.microsoft.com/office/drawing/2014/main" id="{97A17652-5698-BF90-8D3A-82261D490AC4}"/>
              </a:ext>
            </a:extLst>
          </p:cNvPr>
          <p:cNvSpPr>
            <a:spLocks noGrp="1"/>
          </p:cNvSpPr>
          <p:nvPr>
            <p:ph idx="1"/>
          </p:nvPr>
        </p:nvSpPr>
        <p:spPr>
          <a:xfrm>
            <a:off x="539034" y="2089719"/>
            <a:ext cx="5652906" cy="4252343"/>
          </a:xfrm>
        </p:spPr>
        <p:txBody>
          <a:bodyPr>
            <a:normAutofit fontScale="25000" lnSpcReduction="20000"/>
          </a:bodyPr>
          <a:lstStyle/>
          <a:p>
            <a:pPr marL="0" indent="0" algn="just">
              <a:buNone/>
            </a:pPr>
            <a:r>
              <a:rPr lang="en-US" sz="4600" b="0" dirty="0">
                <a:latin typeface="Arial" panose="020B0604020202020204" pitchFamily="34" charset="0"/>
                <a:cs typeface="Arial" panose="020B0604020202020204" pitchFamily="34" charset="0"/>
              </a:rPr>
              <a:t>4. Management of Case Topics: If a </a:t>
            </a:r>
            <a:r>
              <a:rPr lang="en-US" sz="4600" dirty="0">
                <a:latin typeface="Arial" panose="020B0604020202020204" pitchFamily="34" charset="0"/>
                <a:cs typeface="Arial" panose="020B0604020202020204" pitchFamily="34" charset="0"/>
              </a:rPr>
              <a:t>new topic</a:t>
            </a:r>
            <a:r>
              <a:rPr lang="en-US" sz="4600" b="0" dirty="0">
                <a:latin typeface="Arial" panose="020B0604020202020204" pitchFamily="34" charset="0"/>
                <a:cs typeface="Arial" panose="020B0604020202020204" pitchFamily="34" charset="0"/>
              </a:rPr>
              <a:t> arises during the resolution of a forwarded case, it should be addressed in a </a:t>
            </a:r>
            <a:r>
              <a:rPr lang="en-US" sz="4600" dirty="0">
                <a:latin typeface="Arial" panose="020B0604020202020204" pitchFamily="34" charset="0"/>
                <a:cs typeface="Arial" panose="020B0604020202020204" pitchFamily="34" charset="0"/>
              </a:rPr>
              <a:t>new case </a:t>
            </a:r>
            <a:r>
              <a:rPr lang="en-US" sz="4600" b="0" dirty="0">
                <a:latin typeface="Arial" panose="020B0604020202020204" pitchFamily="34" charset="0"/>
                <a:cs typeface="Arial" panose="020B0604020202020204" pitchFamily="34" charset="0"/>
              </a:rPr>
              <a:t>file rather than continuing under the existing case. This helps keep the case issues organized and manageable.</a:t>
            </a:r>
          </a:p>
          <a:p>
            <a:pPr marL="0" indent="0" algn="just">
              <a:buNone/>
            </a:pPr>
            <a:endParaRPr lang="en-US" sz="1600" b="0" dirty="0">
              <a:latin typeface="Arial" panose="020B0604020202020204" pitchFamily="34" charset="0"/>
              <a:cs typeface="Arial" panose="020B0604020202020204" pitchFamily="34" charset="0"/>
            </a:endParaRPr>
          </a:p>
          <a:p>
            <a:pPr marL="0" indent="0" algn="just">
              <a:buNone/>
            </a:pPr>
            <a:r>
              <a:rPr lang="en-US" sz="4600" b="0" dirty="0">
                <a:latin typeface="Arial" panose="020B0604020202020204" pitchFamily="34" charset="0"/>
                <a:cs typeface="Arial" panose="020B0604020202020204" pitchFamily="34" charset="0"/>
              </a:rPr>
              <a:t>5. Collaborative Case Handling: When working collaboratively on a case with a customer, a new topic should be opened with us as a new case to maintain clarity and track issues effectively.</a:t>
            </a:r>
          </a:p>
          <a:p>
            <a:pPr marL="0" indent="0" algn="just">
              <a:buNone/>
            </a:pPr>
            <a:endParaRPr lang="en-US" sz="1600" b="0" dirty="0">
              <a:latin typeface="Arial" panose="020B0604020202020204" pitchFamily="34" charset="0"/>
              <a:cs typeface="Arial" panose="020B0604020202020204" pitchFamily="34" charset="0"/>
            </a:endParaRPr>
          </a:p>
          <a:p>
            <a:pPr marL="0" indent="0" algn="just">
              <a:buNone/>
            </a:pPr>
            <a:r>
              <a:rPr lang="en-US" sz="4600" b="0" dirty="0">
                <a:latin typeface="Arial" panose="020B0604020202020204" pitchFamily="34" charset="0"/>
                <a:cs typeface="Arial" panose="020B0604020202020204" pitchFamily="34" charset="0"/>
              </a:rPr>
              <a:t>6. Closure of Cases: Distributors are responsible for </a:t>
            </a:r>
            <a:r>
              <a:rPr lang="en-US" sz="4600" dirty="0">
                <a:latin typeface="Arial" panose="020B0604020202020204" pitchFamily="34" charset="0"/>
                <a:cs typeface="Arial" panose="020B0604020202020204" pitchFamily="34" charset="0"/>
              </a:rPr>
              <a:t>informing us when a case can be closed</a:t>
            </a:r>
            <a:r>
              <a:rPr lang="en-US" sz="4600" b="0" dirty="0">
                <a:latin typeface="Arial" panose="020B0604020202020204" pitchFamily="34" charset="0"/>
                <a:cs typeface="Arial" panose="020B0604020202020204" pitchFamily="34" charset="0"/>
              </a:rPr>
              <a:t>. This proactive step ensures all issues are resolved to the customer’s satisfaction before closing the case, making distributors actively participate in the support process.</a:t>
            </a:r>
          </a:p>
          <a:p>
            <a:pPr marL="0" indent="0" algn="just">
              <a:buNone/>
            </a:pPr>
            <a:endParaRPr lang="en-US" sz="1600" b="0" dirty="0">
              <a:latin typeface="Arial" panose="020B0604020202020204" pitchFamily="34" charset="0"/>
              <a:cs typeface="Arial" panose="020B0604020202020204" pitchFamily="34" charset="0"/>
            </a:endParaRPr>
          </a:p>
          <a:p>
            <a:pPr marL="0" indent="0" algn="just">
              <a:buNone/>
            </a:pPr>
            <a:r>
              <a:rPr lang="en-US" sz="4600" b="0" dirty="0">
                <a:latin typeface="Arial" panose="020B0604020202020204" pitchFamily="34" charset="0"/>
                <a:cs typeface="Arial" panose="020B0604020202020204" pitchFamily="34" charset="0"/>
              </a:rPr>
              <a:t>7. Remote Support Protocol: </a:t>
            </a:r>
            <a:r>
              <a:rPr lang="en-US" sz="4600" dirty="0">
                <a:latin typeface="Arial" panose="020B0604020202020204" pitchFamily="34" charset="0"/>
                <a:cs typeface="Arial" panose="020B0604020202020204" pitchFamily="34" charset="0"/>
              </a:rPr>
              <a:t>Direct remote support from Moxa is not expected in the first stage of support</a:t>
            </a:r>
            <a:r>
              <a:rPr lang="en-US" sz="4600" b="0" dirty="0">
                <a:latin typeface="Arial" panose="020B0604020202020204" pitchFamily="34" charset="0"/>
                <a:cs typeface="Arial" panose="020B0604020202020204" pitchFamily="34" charset="0"/>
              </a:rPr>
              <a:t>. Distributors are expected to take full ownership by providing comprehensive support and act and serving as the primary point of contact for the customer, ensuring all pertinent details are communicated effectively.</a:t>
            </a:r>
          </a:p>
          <a:p>
            <a:endParaRPr lang="zh-TW" altLang="en-US" dirty="0"/>
          </a:p>
        </p:txBody>
      </p:sp>
      <p:pic>
        <p:nvPicPr>
          <p:cNvPr id="6" name="圖片版面配置區 5" descr="一張含有 運輸, 火車, 軌道, 鐵路 的圖片&#10;&#10;自動產生的描述">
            <a:extLst>
              <a:ext uri="{FF2B5EF4-FFF2-40B4-BE49-F238E27FC236}">
                <a16:creationId xmlns:a16="http://schemas.microsoft.com/office/drawing/2014/main" id="{454755F9-5230-E529-0B07-5A457F1D65C5}"/>
              </a:ext>
            </a:extLst>
          </p:cNvPr>
          <p:cNvPicPr>
            <a:picLocks noGrp="1" noChangeAspect="1"/>
          </p:cNvPicPr>
          <p:nvPr>
            <p:ph type="pic" sz="quarter" idx="23"/>
          </p:nvPr>
        </p:nvPicPr>
        <p:blipFill>
          <a:blip r:embed="rId2"/>
          <a:srcRect t="11" b="11"/>
          <a:stretch/>
        </p:blipFill>
        <p:spPr/>
      </p:pic>
      <p:sp>
        <p:nvSpPr>
          <p:cNvPr id="2" name="文字方塊 1">
            <a:extLst>
              <a:ext uri="{FF2B5EF4-FFF2-40B4-BE49-F238E27FC236}">
                <a16:creationId xmlns:a16="http://schemas.microsoft.com/office/drawing/2014/main" id="{BBC626E8-4E2F-9A19-14DF-AD3C24B01DE4}"/>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23</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3983902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A5BF9-0BCC-7F85-E984-64C36C676DC9}"/>
            </a:ext>
          </a:extLst>
        </p:cNvPr>
        <p:cNvGrpSpPr/>
        <p:nvPr/>
      </p:nvGrpSpPr>
      <p:grpSpPr>
        <a:xfrm>
          <a:off x="0" y="0"/>
          <a:ext cx="0" cy="0"/>
          <a:chOff x="0" y="0"/>
          <a:chExt cx="0" cy="0"/>
        </a:xfrm>
      </p:grpSpPr>
      <p:sp>
        <p:nvSpPr>
          <p:cNvPr id="9" name="標題 8">
            <a:extLst>
              <a:ext uri="{FF2B5EF4-FFF2-40B4-BE49-F238E27FC236}">
                <a16:creationId xmlns:a16="http://schemas.microsoft.com/office/drawing/2014/main" id="{B19BCBB8-FB2D-7F5B-A0D8-55420A226114}"/>
              </a:ext>
            </a:extLst>
          </p:cNvPr>
          <p:cNvSpPr>
            <a:spLocks noGrp="1"/>
          </p:cNvSpPr>
          <p:nvPr>
            <p:ph type="title"/>
          </p:nvPr>
        </p:nvSpPr>
        <p:spPr/>
        <p:txBody>
          <a:bodyPr>
            <a:normAutofit/>
          </a:bodyPr>
          <a:lstStyle/>
          <a:p>
            <a:r>
              <a:rPr lang="en-US" dirty="0"/>
              <a:t>Post-Sales Support</a:t>
            </a:r>
            <a:endParaRPr lang="zh-TW" altLang="en-US" dirty="0"/>
          </a:p>
        </p:txBody>
      </p:sp>
      <p:sp>
        <p:nvSpPr>
          <p:cNvPr id="11" name="文字版面配置區 10">
            <a:extLst>
              <a:ext uri="{FF2B5EF4-FFF2-40B4-BE49-F238E27FC236}">
                <a16:creationId xmlns:a16="http://schemas.microsoft.com/office/drawing/2014/main" id="{B6873369-A4BC-8F40-84E3-846C2553B2C4}"/>
              </a:ext>
            </a:extLst>
          </p:cNvPr>
          <p:cNvSpPr>
            <a:spLocks noGrp="1"/>
          </p:cNvSpPr>
          <p:nvPr>
            <p:ph type="body" sz="quarter" idx="22"/>
          </p:nvPr>
        </p:nvSpPr>
        <p:spPr/>
        <p:txBody>
          <a:bodyPr/>
          <a:lstStyle/>
          <a:p>
            <a:r>
              <a:rPr lang="en-US" altLang="zh-TW" dirty="0"/>
              <a:t>Technical Support Case Handling</a:t>
            </a:r>
            <a:endParaRPr lang="zh-TW" altLang="en-US" dirty="0"/>
          </a:p>
        </p:txBody>
      </p:sp>
      <p:graphicFrame>
        <p:nvGraphicFramePr>
          <p:cNvPr id="3" name="Content Placeholder 2">
            <a:extLst>
              <a:ext uri="{FF2B5EF4-FFF2-40B4-BE49-F238E27FC236}">
                <a16:creationId xmlns:a16="http://schemas.microsoft.com/office/drawing/2014/main" id="{76FAA5D2-23F0-CBD9-8BB3-539BB1D3EE42}"/>
              </a:ext>
            </a:extLst>
          </p:cNvPr>
          <p:cNvGraphicFramePr>
            <a:graphicFrameLocks noGrp="1"/>
          </p:cNvGraphicFramePr>
          <p:nvPr>
            <p:ph idx="1"/>
            <p:extLst>
              <p:ext uri="{D42A27DB-BD31-4B8C-83A1-F6EECF244321}">
                <p14:modId xmlns:p14="http://schemas.microsoft.com/office/powerpoint/2010/main" val="3747678516"/>
              </p:ext>
            </p:extLst>
          </p:nvPr>
        </p:nvGraphicFramePr>
        <p:xfrm>
          <a:off x="444501" y="2687320"/>
          <a:ext cx="6344606" cy="2077720"/>
        </p:xfrm>
        <a:graphic>
          <a:graphicData uri="http://schemas.openxmlformats.org/drawingml/2006/table">
            <a:tbl>
              <a:tblPr firstRow="1" bandRow="1">
                <a:tableStyleId>{5C22544A-7EE6-4342-B048-85BDC9FD1C3A}</a:tableStyleId>
              </a:tblPr>
              <a:tblGrid>
                <a:gridCol w="1684924">
                  <a:extLst>
                    <a:ext uri="{9D8B030D-6E8A-4147-A177-3AD203B41FA5}">
                      <a16:colId xmlns:a16="http://schemas.microsoft.com/office/drawing/2014/main" val="2143579820"/>
                    </a:ext>
                  </a:extLst>
                </a:gridCol>
                <a:gridCol w="2344101">
                  <a:extLst>
                    <a:ext uri="{9D8B030D-6E8A-4147-A177-3AD203B41FA5}">
                      <a16:colId xmlns:a16="http://schemas.microsoft.com/office/drawing/2014/main" val="1513888387"/>
                    </a:ext>
                  </a:extLst>
                </a:gridCol>
                <a:gridCol w="2315581">
                  <a:extLst>
                    <a:ext uri="{9D8B030D-6E8A-4147-A177-3AD203B41FA5}">
                      <a16:colId xmlns:a16="http://schemas.microsoft.com/office/drawing/2014/main" val="3112909185"/>
                    </a:ext>
                  </a:extLst>
                </a:gridCol>
              </a:tblGrid>
              <a:tr h="370840">
                <a:tc>
                  <a:txBody>
                    <a:bodyPr/>
                    <a:lstStyle/>
                    <a:p>
                      <a:pPr marL="0" marR="0">
                        <a:buNone/>
                      </a:pPr>
                      <a:r>
                        <a:rPr lang="fr-FR" sz="1100" b="1">
                          <a:effectLst/>
                          <a:latin typeface="Aptos" panose="020B0004020202020204" pitchFamily="34" charset="0"/>
                          <a:ea typeface="PMingLiU" panose="02020500000000000000" pitchFamily="18" charset="-120"/>
                          <a:cs typeface="PMingLiU" panose="02020500000000000000" pitchFamily="18" charset="-120"/>
                        </a:rPr>
                        <a:t>Type</a:t>
                      </a:r>
                      <a:endParaRPr lang="fr-FR" sz="120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tc>
                <a:tc>
                  <a:txBody>
                    <a:bodyPr/>
                    <a:lstStyle/>
                    <a:p>
                      <a:pPr marL="0" marR="0">
                        <a:buNone/>
                      </a:pPr>
                      <a:r>
                        <a:rPr lang="fr-FR" sz="1100" b="1">
                          <a:effectLst/>
                          <a:latin typeface="Aptos" panose="020B0004020202020204" pitchFamily="34" charset="0"/>
                          <a:ea typeface="PMingLiU" panose="02020500000000000000" pitchFamily="18" charset="-120"/>
                          <a:cs typeface="PMingLiU" panose="02020500000000000000" pitchFamily="18" charset="-120"/>
                        </a:rPr>
                        <a:t>Definition</a:t>
                      </a:r>
                      <a:endParaRPr lang="fr-FR" sz="120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tc>
                <a:tc>
                  <a:txBody>
                    <a:bodyPr/>
                    <a:lstStyle/>
                    <a:p>
                      <a:pPr marL="0" marR="0">
                        <a:buNone/>
                      </a:pPr>
                      <a:r>
                        <a:rPr lang="fr-FR" sz="1100" b="1" dirty="0">
                          <a:effectLst/>
                          <a:latin typeface="Aptos" panose="020B0004020202020204" pitchFamily="34" charset="0"/>
                          <a:ea typeface="PMingLiU" panose="02020500000000000000" pitchFamily="18" charset="-120"/>
                          <a:cs typeface="PMingLiU" panose="02020500000000000000" pitchFamily="18" charset="-120"/>
                        </a:rPr>
                        <a:t>Moxa TS/GTS </a:t>
                      </a:r>
                      <a:r>
                        <a:rPr lang="fr-FR" sz="1100" b="1" dirty="0" err="1">
                          <a:effectLst/>
                          <a:latin typeface="Aptos" panose="020B0004020202020204" pitchFamily="34" charset="0"/>
                          <a:ea typeface="PMingLiU" panose="02020500000000000000" pitchFamily="18" charset="-120"/>
                          <a:cs typeface="PMingLiU" panose="02020500000000000000" pitchFamily="18" charset="-120"/>
                        </a:rPr>
                        <a:t>working</a:t>
                      </a:r>
                      <a:r>
                        <a:rPr lang="fr-FR" sz="1100" b="1" dirty="0">
                          <a:effectLst/>
                          <a:latin typeface="Aptos" panose="020B0004020202020204" pitchFamily="34" charset="0"/>
                          <a:ea typeface="PMingLiU" panose="02020500000000000000" pitchFamily="18" charset="-120"/>
                          <a:cs typeface="PMingLiU" panose="02020500000000000000" pitchFamily="18" charset="-120"/>
                        </a:rPr>
                        <a:t> model</a:t>
                      </a:r>
                      <a:endParaRPr lang="fr-FR" sz="1200" dirty="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tc>
                <a:extLst>
                  <a:ext uri="{0D108BD9-81ED-4DB2-BD59-A6C34878D82A}">
                    <a16:rowId xmlns:a16="http://schemas.microsoft.com/office/drawing/2014/main" val="2895056413"/>
                  </a:ext>
                </a:extLst>
              </a:tr>
              <a:tr h="370840">
                <a:tc>
                  <a:txBody>
                    <a:bodyPr/>
                    <a:lstStyle/>
                    <a:p>
                      <a:pPr marL="0" marR="0">
                        <a:buNone/>
                      </a:pPr>
                      <a:r>
                        <a:rPr lang="fr-FR" sz="1400" b="1" dirty="0">
                          <a:effectLst/>
                          <a:latin typeface="Aptos" panose="020B0004020202020204" pitchFamily="34" charset="0"/>
                          <a:ea typeface="PMingLiU" panose="02020500000000000000" pitchFamily="18" charset="-120"/>
                          <a:cs typeface="PMingLiU" panose="02020500000000000000" pitchFamily="18" charset="-120"/>
                        </a:rPr>
                        <a:t>Critical:</a:t>
                      </a:r>
                      <a:endParaRPr lang="fr-FR" sz="1600" dirty="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nchor="ctr"/>
                </a:tc>
                <a:tc>
                  <a:txBody>
                    <a:bodyPr/>
                    <a:lstStyle/>
                    <a:p>
                      <a:pPr marL="0" marR="0">
                        <a:buNone/>
                      </a:pPr>
                      <a:r>
                        <a:rPr lang="fr-FR" sz="1400" dirty="0">
                          <a:effectLst/>
                          <a:latin typeface="Aptos" panose="020B0004020202020204" pitchFamily="34" charset="0"/>
                          <a:ea typeface="PMingLiU" panose="02020500000000000000" pitchFamily="18" charset="-120"/>
                          <a:cs typeface="PMingLiU" panose="02020500000000000000" pitchFamily="18" charset="-120"/>
                        </a:rPr>
                        <a:t>Critical emergency </a:t>
                      </a:r>
                      <a:r>
                        <a:rPr lang="fr-FR" sz="1400" dirty="0" err="1">
                          <a:effectLst/>
                          <a:latin typeface="Aptos" panose="020B0004020202020204" pitchFamily="34" charset="0"/>
                          <a:ea typeface="PMingLiU" panose="02020500000000000000" pitchFamily="18" charset="-120"/>
                          <a:cs typeface="PMingLiU" panose="02020500000000000000" pitchFamily="18" charset="-120"/>
                        </a:rPr>
                        <a:t>impacting</a:t>
                      </a:r>
                      <a:r>
                        <a:rPr lang="fr-FR" sz="1400" dirty="0">
                          <a:effectLst/>
                          <a:latin typeface="Aptos" panose="020B0004020202020204" pitchFamily="34" charset="0"/>
                          <a:ea typeface="PMingLiU" panose="02020500000000000000" pitchFamily="18" charset="-120"/>
                          <a:cs typeface="PMingLiU" panose="02020500000000000000" pitchFamily="18" charset="-120"/>
                        </a:rPr>
                        <a:t> key </a:t>
                      </a:r>
                      <a:r>
                        <a:rPr lang="fr-FR" sz="1400" dirty="0" err="1">
                          <a:effectLst/>
                          <a:latin typeface="Aptos" panose="020B0004020202020204" pitchFamily="34" charset="0"/>
                          <a:ea typeface="PMingLiU" panose="02020500000000000000" pitchFamily="18" charset="-120"/>
                          <a:cs typeface="PMingLiU" panose="02020500000000000000" pitchFamily="18" charset="-120"/>
                        </a:rPr>
                        <a:t>operations</a:t>
                      </a:r>
                      <a:r>
                        <a:rPr lang="fr-FR" sz="1400" dirty="0">
                          <a:effectLst/>
                          <a:latin typeface="Aptos" panose="020B0004020202020204" pitchFamily="34" charset="0"/>
                          <a:ea typeface="PMingLiU" panose="02020500000000000000" pitchFamily="18" charset="-120"/>
                          <a:cs typeface="PMingLiU" panose="02020500000000000000" pitchFamily="18" charset="-120"/>
                        </a:rPr>
                        <a:t> or </a:t>
                      </a:r>
                      <a:r>
                        <a:rPr lang="fr-FR" sz="1400" dirty="0" err="1">
                          <a:effectLst/>
                          <a:latin typeface="Aptos" panose="020B0004020202020204" pitchFamily="34" charset="0"/>
                          <a:ea typeface="PMingLiU" panose="02020500000000000000" pitchFamily="18" charset="-120"/>
                          <a:cs typeface="PMingLiU" panose="02020500000000000000" pitchFamily="18" charset="-120"/>
                        </a:rPr>
                        <a:t>safety</a:t>
                      </a:r>
                      <a:r>
                        <a:rPr lang="fr-FR" sz="1400" dirty="0">
                          <a:effectLst/>
                          <a:latin typeface="Aptos" panose="020B0004020202020204" pitchFamily="34" charset="0"/>
                          <a:ea typeface="PMingLiU" panose="02020500000000000000" pitchFamily="18" charset="-120"/>
                          <a:cs typeface="PMingLiU" panose="02020500000000000000" pitchFamily="18" charset="-120"/>
                        </a:rPr>
                        <a:t> (vital application).</a:t>
                      </a:r>
                      <a:endParaRPr lang="fr-FR" sz="1600" dirty="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nchor="ctr"/>
                </a:tc>
                <a:tc>
                  <a:txBody>
                    <a:bodyPr/>
                    <a:lstStyle/>
                    <a:p>
                      <a:pPr marL="0" marR="0">
                        <a:buNone/>
                      </a:pPr>
                      <a:r>
                        <a:rPr lang="fr-FR" sz="1400" dirty="0">
                          <a:effectLst/>
                          <a:latin typeface="Aptos" panose="020B0004020202020204" pitchFamily="34" charset="0"/>
                          <a:ea typeface="PMingLiU" panose="02020500000000000000" pitchFamily="18" charset="-120"/>
                          <a:cs typeface="PMingLiU" panose="02020500000000000000" pitchFamily="18" charset="-120"/>
                        </a:rPr>
                        <a:t>Daily Sync meeting </a:t>
                      </a:r>
                      <a:r>
                        <a:rPr lang="fr-FR" sz="1400" dirty="0" err="1">
                          <a:effectLst/>
                          <a:latin typeface="Aptos" panose="020B0004020202020204" pitchFamily="34" charset="0"/>
                          <a:ea typeface="PMingLiU" panose="02020500000000000000" pitchFamily="18" charset="-120"/>
                          <a:cs typeface="PMingLiU" panose="02020500000000000000" pitchFamily="18" charset="-120"/>
                        </a:rPr>
                        <a:t>with</a:t>
                      </a:r>
                      <a:r>
                        <a:rPr lang="fr-FR" sz="1400" dirty="0">
                          <a:effectLst/>
                          <a:latin typeface="Aptos" panose="020B0004020202020204" pitchFamily="34" charset="0"/>
                          <a:ea typeface="PMingLiU" panose="02020500000000000000" pitchFamily="18" charset="-120"/>
                          <a:cs typeface="PMingLiU" panose="02020500000000000000" pitchFamily="18" charset="-120"/>
                        </a:rPr>
                        <a:t> managers  to </a:t>
                      </a:r>
                      <a:r>
                        <a:rPr lang="fr-FR" sz="1400" dirty="0" err="1">
                          <a:effectLst/>
                          <a:latin typeface="Aptos" panose="020B0004020202020204" pitchFamily="34" charset="0"/>
                          <a:ea typeface="PMingLiU" panose="02020500000000000000" pitchFamily="18" charset="-120"/>
                          <a:cs typeface="PMingLiU" panose="02020500000000000000" pitchFamily="18" charset="-120"/>
                        </a:rPr>
                        <a:t>review</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What</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was</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done</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what</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will</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be</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done</a:t>
                      </a:r>
                      <a:endParaRPr lang="fr-FR" sz="1400" dirty="0">
                        <a:effectLst/>
                        <a:latin typeface="Aptos" panose="020B0004020202020204" pitchFamily="34" charset="0"/>
                        <a:ea typeface="PMingLiU" panose="02020500000000000000" pitchFamily="18" charset="-120"/>
                        <a:cs typeface="PMingLiU" panose="02020500000000000000" pitchFamily="18" charset="-120"/>
                      </a:endParaRPr>
                    </a:p>
                    <a:p>
                      <a:pPr marL="0" marR="0">
                        <a:buNone/>
                      </a:pPr>
                      <a:r>
                        <a:rPr lang="fr-FR" sz="1400" dirty="0">
                          <a:effectLst/>
                          <a:latin typeface="Aptos" panose="020B0004020202020204" pitchFamily="34" charset="0"/>
                          <a:ea typeface="PMingLiU" panose="02020500000000000000" pitchFamily="18" charset="-120"/>
                          <a:cs typeface="PMingLiU" panose="02020500000000000000" pitchFamily="18" charset="-120"/>
                        </a:rPr>
                        <a:t>Manager </a:t>
                      </a:r>
                      <a:r>
                        <a:rPr lang="fr-FR" sz="1400" dirty="0" err="1">
                          <a:effectLst/>
                          <a:latin typeface="Aptos" panose="020B0004020202020204" pitchFamily="34" charset="0"/>
                          <a:ea typeface="PMingLiU" panose="02020500000000000000" pitchFamily="18" charset="-120"/>
                          <a:cs typeface="PMingLiU" panose="02020500000000000000" pitchFamily="18" charset="-120"/>
                        </a:rPr>
                        <a:t>will</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agree</a:t>
                      </a:r>
                      <a:r>
                        <a:rPr lang="fr-FR" sz="1400" dirty="0">
                          <a:effectLst/>
                          <a:latin typeface="Aptos" panose="020B0004020202020204" pitchFamily="34" charset="0"/>
                          <a:ea typeface="PMingLiU" panose="02020500000000000000" pitchFamily="18" charset="-120"/>
                          <a:cs typeface="PMingLiU" panose="02020500000000000000" pitchFamily="18" charset="-120"/>
                        </a:rPr>
                        <a:t> or not to set </a:t>
                      </a:r>
                      <a:r>
                        <a:rPr lang="fr-FR" sz="1400" dirty="0" err="1">
                          <a:effectLst/>
                          <a:latin typeface="Aptos" panose="020B0004020202020204" pitchFamily="34" charset="0"/>
                          <a:ea typeface="PMingLiU" panose="02020500000000000000" pitchFamily="18" charset="-120"/>
                          <a:cs typeface="PMingLiU" panose="02020500000000000000" pitchFamily="18" charset="-120"/>
                        </a:rPr>
                        <a:t>it</a:t>
                      </a:r>
                      <a:r>
                        <a:rPr lang="fr-FR" sz="1400" dirty="0">
                          <a:effectLst/>
                          <a:latin typeface="Aptos" panose="020B0004020202020204" pitchFamily="34" charset="0"/>
                          <a:ea typeface="PMingLiU" panose="02020500000000000000" pitchFamily="18" charset="-120"/>
                          <a:cs typeface="PMingLiU" panose="02020500000000000000" pitchFamily="18" charset="-120"/>
                        </a:rPr>
                        <a:t> as </a:t>
                      </a:r>
                      <a:r>
                        <a:rPr lang="fr-FR" sz="1400" dirty="0" err="1">
                          <a:effectLst/>
                          <a:latin typeface="Aptos" panose="020B0004020202020204" pitchFamily="34" charset="0"/>
                          <a:ea typeface="PMingLiU" panose="02020500000000000000" pitchFamily="18" charset="-120"/>
                          <a:cs typeface="PMingLiU" panose="02020500000000000000" pitchFamily="18" charset="-120"/>
                        </a:rPr>
                        <a:t>critical</a:t>
                      </a:r>
                      <a:endParaRPr lang="fr-FR" sz="1600" dirty="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nchor="ctr"/>
                </a:tc>
                <a:extLst>
                  <a:ext uri="{0D108BD9-81ED-4DB2-BD59-A6C34878D82A}">
                    <a16:rowId xmlns:a16="http://schemas.microsoft.com/office/drawing/2014/main" val="194553867"/>
                  </a:ext>
                </a:extLst>
              </a:tr>
              <a:tr h="370840">
                <a:tc>
                  <a:txBody>
                    <a:bodyPr/>
                    <a:lstStyle/>
                    <a:p>
                      <a:pPr marL="0" marR="0">
                        <a:buNone/>
                      </a:pPr>
                      <a:r>
                        <a:rPr lang="fr-FR" sz="1400" b="1" dirty="0">
                          <a:effectLst/>
                          <a:latin typeface="Aptos" panose="020B0004020202020204" pitchFamily="34" charset="0"/>
                          <a:ea typeface="PMingLiU" panose="02020500000000000000" pitchFamily="18" charset="-120"/>
                          <a:cs typeface="PMingLiU" panose="02020500000000000000" pitchFamily="18" charset="-120"/>
                        </a:rPr>
                        <a:t>General </a:t>
                      </a:r>
                      <a:r>
                        <a:rPr lang="fr-FR" sz="1400" b="1" dirty="0" err="1">
                          <a:effectLst/>
                          <a:latin typeface="Aptos" panose="020B0004020202020204" pitchFamily="34" charset="0"/>
                          <a:ea typeface="PMingLiU" panose="02020500000000000000" pitchFamily="18" charset="-120"/>
                          <a:cs typeface="PMingLiU" panose="02020500000000000000" pitchFamily="18" charset="-120"/>
                        </a:rPr>
                        <a:t>Purpose</a:t>
                      </a:r>
                      <a:r>
                        <a:rPr lang="fr-FR" sz="1400" b="1" dirty="0">
                          <a:effectLst/>
                          <a:latin typeface="Aptos" panose="020B0004020202020204" pitchFamily="34" charset="0"/>
                          <a:ea typeface="PMingLiU" panose="02020500000000000000" pitchFamily="18" charset="-120"/>
                          <a:cs typeface="PMingLiU" panose="02020500000000000000" pitchFamily="18" charset="-120"/>
                        </a:rPr>
                        <a:t> Case</a:t>
                      </a:r>
                      <a:endParaRPr lang="fr-FR" sz="1600" dirty="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nchor="ctr"/>
                </a:tc>
                <a:tc>
                  <a:txBody>
                    <a:bodyPr/>
                    <a:lstStyle/>
                    <a:p>
                      <a:pPr marL="0" marR="0">
                        <a:buNone/>
                      </a:pPr>
                      <a:r>
                        <a:rPr lang="fr-FR" sz="1400" dirty="0">
                          <a:effectLst/>
                          <a:latin typeface="Aptos" panose="020B0004020202020204" pitchFamily="34" charset="0"/>
                          <a:ea typeface="PMingLiU" panose="02020500000000000000" pitchFamily="18" charset="-120"/>
                          <a:cs typeface="PMingLiU" panose="02020500000000000000" pitchFamily="18" charset="-120"/>
                        </a:rPr>
                        <a:t>Standard </a:t>
                      </a:r>
                      <a:r>
                        <a:rPr lang="fr-FR" sz="1400" dirty="0" err="1">
                          <a:effectLst/>
                          <a:latin typeface="Aptos" panose="020B0004020202020204" pitchFamily="34" charset="0"/>
                          <a:ea typeface="PMingLiU" panose="02020500000000000000" pitchFamily="18" charset="-120"/>
                          <a:cs typeface="PMingLiU" panose="02020500000000000000" pitchFamily="18" charset="-120"/>
                        </a:rPr>
                        <a:t>technical</a:t>
                      </a:r>
                      <a:r>
                        <a:rPr lang="fr-FR" sz="1400" dirty="0">
                          <a:effectLst/>
                          <a:latin typeface="Aptos" panose="020B0004020202020204" pitchFamily="34" charset="0"/>
                          <a:ea typeface="PMingLiU" panose="02020500000000000000" pitchFamily="18" charset="-120"/>
                          <a:cs typeface="PMingLiU" panose="02020500000000000000" pitchFamily="18" charset="-120"/>
                        </a:rPr>
                        <a:t> support</a:t>
                      </a:r>
                      <a:endParaRPr lang="fr-FR" sz="1600" dirty="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nchor="ctr"/>
                </a:tc>
                <a:tc>
                  <a:txBody>
                    <a:bodyPr/>
                    <a:lstStyle/>
                    <a:p>
                      <a:pPr marL="0" marR="0">
                        <a:buNone/>
                      </a:pPr>
                      <a:r>
                        <a:rPr lang="en-US" sz="1400" dirty="0">
                          <a:effectLst/>
                          <a:latin typeface="Aptos" panose="020B0004020202020204" pitchFamily="34" charset="0"/>
                          <a:ea typeface="PMingLiU" panose="02020500000000000000" pitchFamily="18" charset="-120"/>
                          <a:cs typeface="PMingLiU" panose="02020500000000000000" pitchFamily="18" charset="-120"/>
                        </a:rPr>
                        <a:t>F</a:t>
                      </a:r>
                      <a:r>
                        <a:rPr lang="fr-FR" sz="1400" dirty="0" err="1">
                          <a:effectLst/>
                          <a:latin typeface="Aptos" panose="020B0004020202020204" pitchFamily="34" charset="0"/>
                          <a:ea typeface="PMingLiU" panose="02020500000000000000" pitchFamily="18" charset="-120"/>
                          <a:cs typeface="PMingLiU" panose="02020500000000000000" pitchFamily="18" charset="-120"/>
                        </a:rPr>
                        <a:t>irst</a:t>
                      </a:r>
                      <a:r>
                        <a:rPr lang="fr-FR" sz="1400" dirty="0">
                          <a:effectLst/>
                          <a:latin typeface="Aptos" panose="020B0004020202020204" pitchFamily="34" charset="0"/>
                          <a:ea typeface="PMingLiU" panose="02020500000000000000" pitchFamily="18" charset="-120"/>
                          <a:cs typeface="PMingLiU" panose="02020500000000000000" pitchFamily="18" charset="-120"/>
                        </a:rPr>
                        <a:t> </a:t>
                      </a:r>
                      <a:r>
                        <a:rPr lang="fr-FR" sz="1400" dirty="0" err="1">
                          <a:effectLst/>
                          <a:latin typeface="Aptos" panose="020B0004020202020204" pitchFamily="34" charset="0"/>
                          <a:ea typeface="PMingLiU" panose="02020500000000000000" pitchFamily="18" charset="-120"/>
                          <a:cs typeface="PMingLiU" panose="02020500000000000000" pitchFamily="18" charset="-120"/>
                        </a:rPr>
                        <a:t>achnowledge</a:t>
                      </a:r>
                      <a:r>
                        <a:rPr lang="fr-FR" sz="1400" dirty="0">
                          <a:effectLst/>
                          <a:latin typeface="Aptos" panose="020B0004020202020204" pitchFamily="34" charset="0"/>
                          <a:ea typeface="PMingLiU" panose="02020500000000000000" pitchFamily="18" charset="-120"/>
                          <a:cs typeface="PMingLiU" panose="02020500000000000000" pitchFamily="18" charset="-120"/>
                        </a:rPr>
                        <a:t> in 12 business </a:t>
                      </a:r>
                      <a:r>
                        <a:rPr lang="fr-FR" sz="1400" dirty="0" err="1">
                          <a:effectLst/>
                          <a:latin typeface="Aptos" panose="020B0004020202020204" pitchFamily="34" charset="0"/>
                          <a:ea typeface="PMingLiU" panose="02020500000000000000" pitchFamily="18" charset="-120"/>
                          <a:cs typeface="PMingLiU" panose="02020500000000000000" pitchFamily="18" charset="-120"/>
                        </a:rPr>
                        <a:t>hours</a:t>
                      </a:r>
                      <a:r>
                        <a:rPr lang="fr-FR" sz="1400" dirty="0">
                          <a:effectLst/>
                          <a:latin typeface="Aptos" panose="020B0004020202020204" pitchFamily="34" charset="0"/>
                          <a:ea typeface="PMingLiU" panose="02020500000000000000" pitchFamily="18" charset="-120"/>
                          <a:cs typeface="PMingLiU" panose="02020500000000000000" pitchFamily="18" charset="-120"/>
                        </a:rPr>
                        <a:t> in 95% cases</a:t>
                      </a:r>
                      <a:endParaRPr lang="fr-FR" sz="1600" dirty="0">
                        <a:effectLst/>
                        <a:latin typeface="PMingLiU" panose="02020500000000000000" pitchFamily="18" charset="-120"/>
                        <a:ea typeface="PMingLiU" panose="02020500000000000000" pitchFamily="18" charset="-120"/>
                        <a:cs typeface="PMingLiU" panose="02020500000000000000" pitchFamily="18" charset="-120"/>
                      </a:endParaRPr>
                    </a:p>
                  </a:txBody>
                  <a:tcPr marL="68580" marR="68580" marT="0" marB="0" anchor="ctr"/>
                </a:tc>
                <a:extLst>
                  <a:ext uri="{0D108BD9-81ED-4DB2-BD59-A6C34878D82A}">
                    <a16:rowId xmlns:a16="http://schemas.microsoft.com/office/drawing/2014/main" val="2873366628"/>
                  </a:ext>
                </a:extLst>
              </a:tr>
            </a:tbl>
          </a:graphicData>
        </a:graphic>
      </p:graphicFrame>
      <p:pic>
        <p:nvPicPr>
          <p:cNvPr id="6" name="圖片版面配置區 5" descr="一張含有 運輸, 火車, 軌道, 鐵路 的圖片&#10;&#10;自動產生的描述">
            <a:extLst>
              <a:ext uri="{FF2B5EF4-FFF2-40B4-BE49-F238E27FC236}">
                <a16:creationId xmlns:a16="http://schemas.microsoft.com/office/drawing/2014/main" id="{0659AFA4-8857-570A-88D6-B24E07E828DD}"/>
              </a:ext>
            </a:extLst>
          </p:cNvPr>
          <p:cNvPicPr>
            <a:picLocks noGrp="1" noChangeAspect="1"/>
          </p:cNvPicPr>
          <p:nvPr>
            <p:ph type="pic" sz="quarter" idx="23"/>
          </p:nvPr>
        </p:nvPicPr>
        <p:blipFill>
          <a:blip r:embed="rId2"/>
          <a:srcRect t="11" b="11"/>
          <a:stretch/>
        </p:blipFill>
        <p:spPr/>
      </p:pic>
      <p:sp>
        <p:nvSpPr>
          <p:cNvPr id="2" name="文字方塊 1">
            <a:extLst>
              <a:ext uri="{FF2B5EF4-FFF2-40B4-BE49-F238E27FC236}">
                <a16:creationId xmlns:a16="http://schemas.microsoft.com/office/drawing/2014/main" id="{624F280C-0D26-E2E7-0795-37D69AD7CCCA}"/>
              </a:ext>
            </a:extLst>
          </p:cNvPr>
          <p:cNvSpPr txBox="1"/>
          <p:nvPr/>
        </p:nvSpPr>
        <p:spPr>
          <a:xfrm>
            <a:off x="113830" y="6427695"/>
            <a:ext cx="383475" cy="276999"/>
          </a:xfrm>
          <a:prstGeom prst="rect">
            <a:avLst/>
          </a:prstGeom>
          <a:noFill/>
        </p:spPr>
        <p:txBody>
          <a:bodyPr wrap="square" rtlCol="0">
            <a:spAutoFit/>
          </a:bodyPr>
          <a:lstStyle/>
          <a:p>
            <a:pPr marL="0" lvl="0" indent="0" algn="l" defTabSz="914309" rtl="0" eaLnBrk="1" latinLnBrk="0" hangingPunct="1">
              <a:lnSpc>
                <a:spcPct val="100000"/>
              </a:lnSpc>
              <a:spcBef>
                <a:spcPts val="1000"/>
              </a:spcBef>
              <a:buClr>
                <a:schemeClr val="bg2">
                  <a:lumMod val="25000"/>
                </a:schemeClr>
              </a:buClr>
              <a:buFont typeface="Arial" panose="020B0604020202020204" pitchFamily="34" charset="0"/>
              <a:buNone/>
            </a:pPr>
            <a:fld id="{A8BE7417-C4FA-1748-94F8-6CC2D9905EE1}" type="slidenum">
              <a:rPr kumimoji="1" lang="zh-TW" altLang="en-US" sz="1200" b="1" i="0" u="none" strike="noStrike" kern="1200" cap="none" smtClean="0">
                <a:solidFill>
                  <a:srgbClr val="767171"/>
                </a:solidFill>
                <a:latin typeface="Arial"/>
                <a:cs typeface="Arial"/>
                <a:sym typeface="Arial"/>
              </a:rPr>
              <a:t>24</a:t>
            </a:fld>
            <a:endParaRPr kumimoji="1" lang="zh-TW" altLang="en-US" sz="1200" b="1" i="0" u="none" strike="noStrike" kern="1200" cap="none" dirty="0">
              <a:solidFill>
                <a:srgbClr val="767171"/>
              </a:solidFill>
              <a:latin typeface="Arial"/>
              <a:cs typeface="Arial"/>
              <a:sym typeface="Arial"/>
            </a:endParaRPr>
          </a:p>
        </p:txBody>
      </p:sp>
    </p:spTree>
    <p:extLst>
      <p:ext uri="{BB962C8B-B14F-4D97-AF65-F5344CB8AC3E}">
        <p14:creationId xmlns:p14="http://schemas.microsoft.com/office/powerpoint/2010/main" val="3195099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ECF4E-A257-ED8F-8BDB-061E6E7DD5C2}"/>
              </a:ext>
            </a:extLst>
          </p:cNvPr>
          <p:cNvSpPr>
            <a:spLocks noGrp="1"/>
          </p:cNvSpPr>
          <p:nvPr>
            <p:ph type="title"/>
          </p:nvPr>
        </p:nvSpPr>
        <p:spPr/>
        <p:txBody>
          <a:bodyPr/>
          <a:lstStyle/>
          <a:p>
            <a:r>
              <a:rPr lang="en-US" dirty="0"/>
              <a:t>Post Sales Support</a:t>
            </a:r>
          </a:p>
        </p:txBody>
      </p:sp>
      <p:sp>
        <p:nvSpPr>
          <p:cNvPr id="3" name="Text Placeholder 2">
            <a:extLst>
              <a:ext uri="{FF2B5EF4-FFF2-40B4-BE49-F238E27FC236}">
                <a16:creationId xmlns:a16="http://schemas.microsoft.com/office/drawing/2014/main" id="{4ED21B45-AD82-B438-9B68-FB04788C5E68}"/>
              </a:ext>
            </a:extLst>
          </p:cNvPr>
          <p:cNvSpPr>
            <a:spLocks noGrp="1"/>
          </p:cNvSpPr>
          <p:nvPr>
            <p:ph type="body" sz="quarter" idx="22"/>
          </p:nvPr>
        </p:nvSpPr>
        <p:spPr/>
        <p:txBody>
          <a:bodyPr/>
          <a:lstStyle/>
          <a:p>
            <a:r>
              <a:rPr lang="en-US" sz="2400" b="1" dirty="0">
                <a:latin typeface="Arial" panose="020B0604020202020204" pitchFamily="34" charset="0"/>
                <a:cs typeface="Arial" panose="020B0604020202020204" pitchFamily="34" charset="0"/>
              </a:rPr>
              <a:t>Tiered Level</a:t>
            </a:r>
            <a:endParaRPr lang="en-US" dirty="0"/>
          </a:p>
          <a:p>
            <a:endParaRPr lang="en-US" dirty="0"/>
          </a:p>
        </p:txBody>
      </p:sp>
      <p:graphicFrame>
        <p:nvGraphicFramePr>
          <p:cNvPr id="5" name="Content Placeholder 4">
            <a:extLst>
              <a:ext uri="{FF2B5EF4-FFF2-40B4-BE49-F238E27FC236}">
                <a16:creationId xmlns:a16="http://schemas.microsoft.com/office/drawing/2014/main" id="{7438FABF-5771-E8BE-52DE-C2F6A78FC6EB}"/>
              </a:ext>
            </a:extLst>
          </p:cNvPr>
          <p:cNvGraphicFramePr>
            <a:graphicFrameLocks noGrp="1"/>
          </p:cNvGraphicFramePr>
          <p:nvPr>
            <p:ph idx="1"/>
            <p:extLst>
              <p:ext uri="{D42A27DB-BD31-4B8C-83A1-F6EECF244321}">
                <p14:modId xmlns:p14="http://schemas.microsoft.com/office/powerpoint/2010/main" val="3083926570"/>
              </p:ext>
            </p:extLst>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113997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ECF4E-A257-ED8F-8BDB-061E6E7DD5C2}"/>
              </a:ext>
            </a:extLst>
          </p:cNvPr>
          <p:cNvSpPr>
            <a:spLocks noGrp="1"/>
          </p:cNvSpPr>
          <p:nvPr>
            <p:ph type="title"/>
          </p:nvPr>
        </p:nvSpPr>
        <p:spPr/>
        <p:txBody>
          <a:bodyPr/>
          <a:lstStyle/>
          <a:p>
            <a:r>
              <a:rPr lang="en-US" dirty="0"/>
              <a:t>Post Sales Support</a:t>
            </a:r>
          </a:p>
        </p:txBody>
      </p:sp>
      <p:sp>
        <p:nvSpPr>
          <p:cNvPr id="3" name="Text Placeholder 2">
            <a:extLst>
              <a:ext uri="{FF2B5EF4-FFF2-40B4-BE49-F238E27FC236}">
                <a16:creationId xmlns:a16="http://schemas.microsoft.com/office/drawing/2014/main" id="{4ED21B45-AD82-B438-9B68-FB04788C5E68}"/>
              </a:ext>
            </a:extLst>
          </p:cNvPr>
          <p:cNvSpPr>
            <a:spLocks noGrp="1"/>
          </p:cNvSpPr>
          <p:nvPr>
            <p:ph type="body" sz="quarter" idx="22"/>
          </p:nvPr>
        </p:nvSpPr>
        <p:spPr/>
        <p:txBody>
          <a:bodyPr/>
          <a:lstStyle/>
          <a:p>
            <a:r>
              <a:rPr lang="en-US" sz="2400" b="1" dirty="0">
                <a:latin typeface="Arial" panose="020B0604020202020204" pitchFamily="34" charset="0"/>
                <a:cs typeface="Arial" panose="020B0604020202020204" pitchFamily="34" charset="0"/>
              </a:rPr>
              <a:t>Tiered Level</a:t>
            </a:r>
            <a:endParaRPr lang="en-US" dirty="0"/>
          </a:p>
          <a:p>
            <a:endParaRPr lang="en-US" dirty="0"/>
          </a:p>
        </p:txBody>
      </p:sp>
      <p:graphicFrame>
        <p:nvGraphicFramePr>
          <p:cNvPr id="16" name="Content Placeholder 4">
            <a:extLst>
              <a:ext uri="{FF2B5EF4-FFF2-40B4-BE49-F238E27FC236}">
                <a16:creationId xmlns:a16="http://schemas.microsoft.com/office/drawing/2014/main" id="{2F2BBAE1-D1B4-4D20-BBA9-E5C3573C27B1}"/>
              </a:ext>
            </a:extLst>
          </p:cNvPr>
          <p:cNvGraphicFramePr>
            <a:graphicFrameLocks noGrp="1"/>
          </p:cNvGraphicFramePr>
          <p:nvPr>
            <p:ph idx="1"/>
            <p:extLst>
              <p:ext uri="{D42A27DB-BD31-4B8C-83A1-F6EECF244321}">
                <p14:modId xmlns:p14="http://schemas.microsoft.com/office/powerpoint/2010/main" val="986608655"/>
              </p:ext>
            </p:extLst>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510678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F8DF2-B14D-4BA7-4B3B-C26D82EB9655}"/>
              </a:ext>
            </a:extLst>
          </p:cNvPr>
          <p:cNvSpPr>
            <a:spLocks noGrp="1"/>
          </p:cNvSpPr>
          <p:nvPr>
            <p:ph type="title"/>
          </p:nvPr>
        </p:nvSpPr>
        <p:spPr/>
        <p:txBody>
          <a:bodyPr/>
          <a:lstStyle/>
          <a:p>
            <a:r>
              <a:rPr lang="en-US" dirty="0"/>
              <a:t>Best Practices</a:t>
            </a:r>
          </a:p>
        </p:txBody>
      </p:sp>
    </p:spTree>
    <p:extLst>
      <p:ext uri="{BB962C8B-B14F-4D97-AF65-F5344CB8AC3E}">
        <p14:creationId xmlns:p14="http://schemas.microsoft.com/office/powerpoint/2010/main" val="2234051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7810B-22D2-9B53-A02B-9E07ACD209A8}"/>
              </a:ext>
            </a:extLst>
          </p:cNvPr>
          <p:cNvSpPr>
            <a:spLocks noGrp="1"/>
          </p:cNvSpPr>
          <p:nvPr>
            <p:ph type="title"/>
          </p:nvPr>
        </p:nvSpPr>
        <p:spPr/>
        <p:txBody>
          <a:bodyPr/>
          <a:lstStyle/>
          <a:p>
            <a:r>
              <a:rPr lang="en-US" dirty="0"/>
              <a:t>Post Sales Best Practices</a:t>
            </a:r>
          </a:p>
        </p:txBody>
      </p:sp>
      <p:sp>
        <p:nvSpPr>
          <p:cNvPr id="3" name="Text Placeholder 2">
            <a:extLst>
              <a:ext uri="{FF2B5EF4-FFF2-40B4-BE49-F238E27FC236}">
                <a16:creationId xmlns:a16="http://schemas.microsoft.com/office/drawing/2014/main" id="{22BBA575-01E9-073B-8FFA-83D1D8877491}"/>
              </a:ext>
            </a:extLst>
          </p:cNvPr>
          <p:cNvSpPr>
            <a:spLocks noGrp="1"/>
          </p:cNvSpPr>
          <p:nvPr>
            <p:ph type="body" sz="quarter" idx="22"/>
          </p:nvPr>
        </p:nvSpPr>
        <p:spPr/>
        <p:txBody>
          <a:bodyPr/>
          <a:lstStyle/>
          <a:p>
            <a:endParaRPr lang="en-US" dirty="0"/>
          </a:p>
        </p:txBody>
      </p:sp>
      <p:sp>
        <p:nvSpPr>
          <p:cNvPr id="4" name="Content Placeholder 3">
            <a:extLst>
              <a:ext uri="{FF2B5EF4-FFF2-40B4-BE49-F238E27FC236}">
                <a16:creationId xmlns:a16="http://schemas.microsoft.com/office/drawing/2014/main" id="{780181F0-B224-49FB-C414-15EFF03AD394}"/>
              </a:ext>
            </a:extLst>
          </p:cNvPr>
          <p:cNvSpPr>
            <a:spLocks noGrp="1"/>
          </p:cNvSpPr>
          <p:nvPr>
            <p:ph idx="1"/>
          </p:nvPr>
        </p:nvSpPr>
        <p:spPr/>
        <p:txBody>
          <a:bodyPr>
            <a:normAutofit fontScale="92500"/>
          </a:bodyPr>
          <a:lstStyle/>
          <a:p>
            <a:pPr marL="0" indent="0">
              <a:buNone/>
            </a:pPr>
            <a:r>
              <a:rPr lang="en-US" dirty="0"/>
              <a:t>Proactive Training and Certification</a:t>
            </a:r>
          </a:p>
          <a:p>
            <a:r>
              <a:rPr lang="en-US" sz="2100" b="0" dirty="0"/>
              <a:t>Effective channel partners emphasize ongoing training and certification for their teams. This approach keeps their staff up-to-date on the latest technologies and products, enhancing their expertise, which makes customers confident that they are dealing with experts.</a:t>
            </a:r>
          </a:p>
          <a:p>
            <a:pPr marL="0" indent="0">
              <a:buNone/>
            </a:pPr>
            <a:r>
              <a:rPr lang="en-US" dirty="0"/>
              <a:t>Comprehensive Customer Support</a:t>
            </a:r>
          </a:p>
          <a:p>
            <a:r>
              <a:rPr lang="en-US" sz="2100" b="0" dirty="0"/>
              <a:t>Top-performing partners invest in </a:t>
            </a:r>
            <a:r>
              <a:rPr lang="en-US" sz="2100" dirty="0"/>
              <a:t>CRM support systems </a:t>
            </a:r>
            <a:r>
              <a:rPr lang="en-US" sz="2100" b="0" dirty="0"/>
              <a:t>that go beyond the sale, ensuring they offer comprehensive post-sales support.</a:t>
            </a:r>
          </a:p>
          <a:p>
            <a:r>
              <a:rPr lang="en-US" sz="2100" b="0" dirty="0"/>
              <a:t>Effective partners continuously </a:t>
            </a:r>
            <a:r>
              <a:rPr lang="en-US" sz="2100" dirty="0"/>
              <a:t>monitor post-sales support through KPIs</a:t>
            </a:r>
            <a:r>
              <a:rPr lang="en-US" sz="2100" b="0" dirty="0"/>
              <a:t>.</a:t>
            </a:r>
          </a:p>
          <a:p>
            <a:r>
              <a:rPr lang="en-US" sz="2100" b="0" dirty="0"/>
              <a:t>This includes technical support, troubleshooting, network maintenance, remote support, and even regular check-ins to ensure customer satisfaction.</a:t>
            </a:r>
          </a:p>
          <a:p>
            <a:endParaRPr lang="en-US" dirty="0"/>
          </a:p>
        </p:txBody>
      </p:sp>
    </p:spTree>
    <p:extLst>
      <p:ext uri="{BB962C8B-B14F-4D97-AF65-F5344CB8AC3E}">
        <p14:creationId xmlns:p14="http://schemas.microsoft.com/office/powerpoint/2010/main" val="35594151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7810B-22D2-9B53-A02B-9E07ACD209A8}"/>
              </a:ext>
            </a:extLst>
          </p:cNvPr>
          <p:cNvSpPr>
            <a:spLocks noGrp="1"/>
          </p:cNvSpPr>
          <p:nvPr>
            <p:ph type="title"/>
          </p:nvPr>
        </p:nvSpPr>
        <p:spPr/>
        <p:txBody>
          <a:bodyPr/>
          <a:lstStyle/>
          <a:p>
            <a:r>
              <a:rPr lang="en-US" dirty="0"/>
              <a:t>Post Sales Best Practices</a:t>
            </a:r>
          </a:p>
        </p:txBody>
      </p:sp>
      <p:sp>
        <p:nvSpPr>
          <p:cNvPr id="3" name="Text Placeholder 2">
            <a:extLst>
              <a:ext uri="{FF2B5EF4-FFF2-40B4-BE49-F238E27FC236}">
                <a16:creationId xmlns:a16="http://schemas.microsoft.com/office/drawing/2014/main" id="{22BBA575-01E9-073B-8FFA-83D1D8877491}"/>
              </a:ext>
            </a:extLst>
          </p:cNvPr>
          <p:cNvSpPr>
            <a:spLocks noGrp="1"/>
          </p:cNvSpPr>
          <p:nvPr>
            <p:ph type="body" sz="quarter" idx="22"/>
          </p:nvPr>
        </p:nvSpPr>
        <p:spPr/>
        <p:txBody>
          <a:bodyPr/>
          <a:lstStyle/>
          <a:p>
            <a:r>
              <a:rPr lang="en-US" dirty="0"/>
              <a:t>Documentation Examples</a:t>
            </a:r>
          </a:p>
        </p:txBody>
      </p:sp>
      <p:graphicFrame>
        <p:nvGraphicFramePr>
          <p:cNvPr id="7" name="Content Placeholder 4">
            <a:extLst>
              <a:ext uri="{FF2B5EF4-FFF2-40B4-BE49-F238E27FC236}">
                <a16:creationId xmlns:a16="http://schemas.microsoft.com/office/drawing/2014/main" id="{194FDC94-0AE6-5D70-4424-785B355A4310}"/>
              </a:ext>
            </a:extLst>
          </p:cNvPr>
          <p:cNvGraphicFramePr>
            <a:graphicFrameLocks noGrp="1"/>
          </p:cNvGraphicFramePr>
          <p:nvPr>
            <p:ph idx="1"/>
          </p:nvPr>
        </p:nvGraphicFramePr>
        <p:xfrm>
          <a:off x="515938" y="2087563"/>
          <a:ext cx="11153774" cy="1285240"/>
        </p:xfrm>
        <a:graphic>
          <a:graphicData uri="http://schemas.openxmlformats.org/drawingml/2006/table">
            <a:tbl>
              <a:tblPr firstRow="1" bandRow="1">
                <a:tableStyleId>{5C22544A-7EE6-4342-B048-85BDC9FD1C3A}</a:tableStyleId>
              </a:tblPr>
              <a:tblGrid>
                <a:gridCol w="5576887">
                  <a:extLst>
                    <a:ext uri="{9D8B030D-6E8A-4147-A177-3AD203B41FA5}">
                      <a16:colId xmlns:a16="http://schemas.microsoft.com/office/drawing/2014/main" val="3586592632"/>
                    </a:ext>
                  </a:extLst>
                </a:gridCol>
                <a:gridCol w="5576887">
                  <a:extLst>
                    <a:ext uri="{9D8B030D-6E8A-4147-A177-3AD203B41FA5}">
                      <a16:colId xmlns:a16="http://schemas.microsoft.com/office/drawing/2014/main" val="2879735096"/>
                    </a:ext>
                  </a:extLst>
                </a:gridCol>
              </a:tblGrid>
              <a:tr h="370840">
                <a:tc>
                  <a:txBody>
                    <a:bodyPr/>
                    <a:lstStyle/>
                    <a:p>
                      <a:pPr algn="ctr"/>
                      <a:r>
                        <a:rPr lang="en-US" dirty="0"/>
                        <a:t>Case Documentation Report</a:t>
                      </a:r>
                      <a:endParaRPr lang="fr-FR"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Troubleshooting Check-list v1.3</a:t>
                      </a:r>
                      <a:endParaRPr lang="fr-FR" dirty="0"/>
                    </a:p>
                  </a:txBody>
                  <a:tcPr/>
                </a:tc>
                <a:extLst>
                  <a:ext uri="{0D108BD9-81ED-4DB2-BD59-A6C34878D82A}">
                    <a16:rowId xmlns:a16="http://schemas.microsoft.com/office/drawing/2014/main" val="1021483202"/>
                  </a:ext>
                </a:extLst>
              </a:tr>
              <a:tr h="370840">
                <a:tc>
                  <a:txBody>
                    <a:bodyPr/>
                    <a:lstStyle/>
                    <a:p>
                      <a:endParaRPr lang="fr-FR" dirty="0"/>
                    </a:p>
                    <a:p>
                      <a:endParaRPr lang="fr-FR" dirty="0"/>
                    </a:p>
                    <a:p>
                      <a:endParaRPr lang="fr-FR" dirty="0"/>
                    </a:p>
                  </a:txBody>
                  <a:tcPr/>
                </a:tc>
                <a:tc>
                  <a:txBody>
                    <a:bodyPr/>
                    <a:lstStyle/>
                    <a:p>
                      <a:endParaRPr lang="fr-FR" dirty="0"/>
                    </a:p>
                  </a:txBody>
                  <a:tcPr/>
                </a:tc>
                <a:extLst>
                  <a:ext uri="{0D108BD9-81ED-4DB2-BD59-A6C34878D82A}">
                    <a16:rowId xmlns:a16="http://schemas.microsoft.com/office/drawing/2014/main" val="1696475471"/>
                  </a:ext>
                </a:extLst>
              </a:tr>
            </a:tbl>
          </a:graphicData>
        </a:graphic>
      </p:graphicFrame>
      <p:graphicFrame>
        <p:nvGraphicFramePr>
          <p:cNvPr id="8" name="Object 7">
            <a:extLst>
              <a:ext uri="{FF2B5EF4-FFF2-40B4-BE49-F238E27FC236}">
                <a16:creationId xmlns:a16="http://schemas.microsoft.com/office/drawing/2014/main" id="{374E851E-A05D-0623-F1CA-9D00FFFB169F}"/>
              </a:ext>
            </a:extLst>
          </p:cNvPr>
          <p:cNvGraphicFramePr>
            <a:graphicFrameLocks noChangeAspect="1"/>
          </p:cNvGraphicFramePr>
          <p:nvPr/>
        </p:nvGraphicFramePr>
        <p:xfrm>
          <a:off x="8305800" y="2601278"/>
          <a:ext cx="914400" cy="771525"/>
        </p:xfrm>
        <a:graphic>
          <a:graphicData uri="http://schemas.openxmlformats.org/presentationml/2006/ole">
            <mc:AlternateContent xmlns:mc="http://schemas.openxmlformats.org/markup-compatibility/2006">
              <mc:Choice xmlns:v="urn:schemas-microsoft-com:vml" Requires="v">
                <p:oleObj name="Document" showAsIcon="1" r:id="rId2" imgW="914400" imgH="771525" progId="Word.Document.12">
                  <p:embed/>
                </p:oleObj>
              </mc:Choice>
              <mc:Fallback>
                <p:oleObj name="Document" showAsIcon="1" r:id="rId2" imgW="914400" imgH="771525" progId="Word.Document.12">
                  <p:embed/>
                  <p:pic>
                    <p:nvPicPr>
                      <p:cNvPr id="8" name="Object 7">
                        <a:extLst>
                          <a:ext uri="{FF2B5EF4-FFF2-40B4-BE49-F238E27FC236}">
                            <a16:creationId xmlns:a16="http://schemas.microsoft.com/office/drawing/2014/main" id="{374E851E-A05D-0623-F1CA-9D00FFFB169F}"/>
                          </a:ext>
                        </a:extLst>
                      </p:cNvPr>
                      <p:cNvPicPr/>
                      <p:nvPr/>
                    </p:nvPicPr>
                    <p:blipFill>
                      <a:blip r:embed="rId3"/>
                      <a:stretch>
                        <a:fillRect/>
                      </a:stretch>
                    </p:blipFill>
                    <p:spPr>
                      <a:xfrm>
                        <a:off x="8305800" y="2601278"/>
                        <a:ext cx="914400" cy="7715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25872757-E89D-ED30-DAA0-AF5736DB593B}"/>
              </a:ext>
            </a:extLst>
          </p:cNvPr>
          <p:cNvGraphicFramePr>
            <a:graphicFrameLocks noChangeAspect="1"/>
          </p:cNvGraphicFramePr>
          <p:nvPr>
            <p:extLst>
              <p:ext uri="{D42A27DB-BD31-4B8C-83A1-F6EECF244321}">
                <p14:modId xmlns:p14="http://schemas.microsoft.com/office/powerpoint/2010/main" val="4066416763"/>
              </p:ext>
            </p:extLst>
          </p:nvPr>
        </p:nvGraphicFramePr>
        <p:xfrm>
          <a:off x="2420938" y="2665413"/>
          <a:ext cx="731837" cy="617537"/>
        </p:xfrm>
        <a:graphic>
          <a:graphicData uri="http://schemas.openxmlformats.org/presentationml/2006/ole">
            <mc:AlternateContent xmlns:mc="http://schemas.openxmlformats.org/markup-compatibility/2006">
              <mc:Choice xmlns:v="urn:schemas-microsoft-com:vml" Requires="v">
                <p:oleObj name="Acrobat Document" showAsIcon="1" r:id="rId4" imgW="731520" imgH="617220" progId="Acrobat.Document.DC">
                  <p:embed/>
                </p:oleObj>
              </mc:Choice>
              <mc:Fallback>
                <p:oleObj name="Acrobat Document" showAsIcon="1" r:id="rId4" imgW="731520" imgH="617220" progId="Acrobat.Document.DC">
                  <p:embed/>
                  <p:pic>
                    <p:nvPicPr>
                      <p:cNvPr id="9" name="Object 8">
                        <a:extLst>
                          <a:ext uri="{FF2B5EF4-FFF2-40B4-BE49-F238E27FC236}">
                            <a16:creationId xmlns:a16="http://schemas.microsoft.com/office/drawing/2014/main" id="{25872757-E89D-ED30-DAA0-AF5736DB593B}"/>
                          </a:ext>
                        </a:extLst>
                      </p:cNvPr>
                      <p:cNvPicPr/>
                      <p:nvPr/>
                    </p:nvPicPr>
                    <p:blipFill>
                      <a:blip r:embed="rId5"/>
                      <a:stretch>
                        <a:fillRect/>
                      </a:stretch>
                    </p:blipFill>
                    <p:spPr>
                      <a:xfrm>
                        <a:off x="2420938" y="2665413"/>
                        <a:ext cx="731837" cy="617537"/>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44335DC1-5F16-2F9F-5321-2299D1C81207}"/>
              </a:ext>
            </a:extLst>
          </p:cNvPr>
          <p:cNvGraphicFramePr>
            <a:graphicFrameLocks noChangeAspect="1"/>
          </p:cNvGraphicFramePr>
          <p:nvPr>
            <p:extLst>
              <p:ext uri="{D42A27DB-BD31-4B8C-83A1-F6EECF244321}">
                <p14:modId xmlns:p14="http://schemas.microsoft.com/office/powerpoint/2010/main" val="4078984112"/>
              </p:ext>
            </p:extLst>
          </p:nvPr>
        </p:nvGraphicFramePr>
        <p:xfrm>
          <a:off x="3443288" y="2678113"/>
          <a:ext cx="731837" cy="617537"/>
        </p:xfrm>
        <a:graphic>
          <a:graphicData uri="http://schemas.openxmlformats.org/presentationml/2006/ole">
            <mc:AlternateContent xmlns:mc="http://schemas.openxmlformats.org/markup-compatibility/2006">
              <mc:Choice xmlns:v="urn:schemas-microsoft-com:vml" Requires="v">
                <p:oleObj name="Acrobat Document" showAsIcon="1" r:id="rId6" imgW="731520" imgH="617220" progId="Acrobat.Document.DC">
                  <p:embed/>
                </p:oleObj>
              </mc:Choice>
              <mc:Fallback>
                <p:oleObj name="Acrobat Document" showAsIcon="1" r:id="rId6" imgW="731520" imgH="617220" progId="Acrobat.Document.DC">
                  <p:embed/>
                  <p:pic>
                    <p:nvPicPr>
                      <p:cNvPr id="10" name="Object 9">
                        <a:extLst>
                          <a:ext uri="{FF2B5EF4-FFF2-40B4-BE49-F238E27FC236}">
                            <a16:creationId xmlns:a16="http://schemas.microsoft.com/office/drawing/2014/main" id="{44335DC1-5F16-2F9F-5321-2299D1C81207}"/>
                          </a:ext>
                        </a:extLst>
                      </p:cNvPr>
                      <p:cNvPicPr/>
                      <p:nvPr/>
                    </p:nvPicPr>
                    <p:blipFill>
                      <a:blip r:embed="rId7"/>
                      <a:stretch>
                        <a:fillRect/>
                      </a:stretch>
                    </p:blipFill>
                    <p:spPr>
                      <a:xfrm>
                        <a:off x="3443288" y="2678113"/>
                        <a:ext cx="731837" cy="61753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07CA29F6-D702-0EC6-E78E-C09DF336406F}"/>
              </a:ext>
            </a:extLst>
          </p:cNvPr>
          <p:cNvGraphicFramePr>
            <a:graphicFrameLocks noChangeAspect="1"/>
          </p:cNvGraphicFramePr>
          <p:nvPr>
            <p:extLst>
              <p:ext uri="{D42A27DB-BD31-4B8C-83A1-F6EECF244321}">
                <p14:modId xmlns:p14="http://schemas.microsoft.com/office/powerpoint/2010/main" val="2730108237"/>
              </p:ext>
            </p:extLst>
          </p:nvPr>
        </p:nvGraphicFramePr>
        <p:xfrm>
          <a:off x="4357688" y="2663825"/>
          <a:ext cx="731837" cy="617538"/>
        </p:xfrm>
        <a:graphic>
          <a:graphicData uri="http://schemas.openxmlformats.org/presentationml/2006/ole">
            <mc:AlternateContent xmlns:mc="http://schemas.openxmlformats.org/markup-compatibility/2006">
              <mc:Choice xmlns:v="urn:schemas-microsoft-com:vml" Requires="v">
                <p:oleObj name="Acrobat Document" showAsIcon="1" r:id="rId8" imgW="731520" imgH="617220" progId="Acrobat.Document.DC">
                  <p:embed/>
                </p:oleObj>
              </mc:Choice>
              <mc:Fallback>
                <p:oleObj name="Acrobat Document" showAsIcon="1" r:id="rId8" imgW="731520" imgH="617220" progId="Acrobat.Document.DC">
                  <p:embed/>
                  <p:pic>
                    <p:nvPicPr>
                      <p:cNvPr id="11" name="Object 10">
                        <a:extLst>
                          <a:ext uri="{FF2B5EF4-FFF2-40B4-BE49-F238E27FC236}">
                            <a16:creationId xmlns:a16="http://schemas.microsoft.com/office/drawing/2014/main" id="{07CA29F6-D702-0EC6-E78E-C09DF336406F}"/>
                          </a:ext>
                        </a:extLst>
                      </p:cNvPr>
                      <p:cNvPicPr/>
                      <p:nvPr/>
                    </p:nvPicPr>
                    <p:blipFill>
                      <a:blip r:embed="rId9"/>
                      <a:stretch>
                        <a:fillRect/>
                      </a:stretch>
                    </p:blipFill>
                    <p:spPr>
                      <a:xfrm>
                        <a:off x="4357688" y="2663825"/>
                        <a:ext cx="731837" cy="617538"/>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04F9AE29-4989-A114-815E-B9E3690E08D3}"/>
              </a:ext>
            </a:extLst>
          </p:cNvPr>
          <p:cNvGraphicFramePr>
            <a:graphicFrameLocks noChangeAspect="1"/>
          </p:cNvGraphicFramePr>
          <p:nvPr>
            <p:extLst>
              <p:ext uri="{D42A27DB-BD31-4B8C-83A1-F6EECF244321}">
                <p14:modId xmlns:p14="http://schemas.microsoft.com/office/powerpoint/2010/main" val="2181479435"/>
              </p:ext>
            </p:extLst>
          </p:nvPr>
        </p:nvGraphicFramePr>
        <p:xfrm>
          <a:off x="1121287" y="2601278"/>
          <a:ext cx="914400" cy="771525"/>
        </p:xfrm>
        <a:graphic>
          <a:graphicData uri="http://schemas.openxmlformats.org/presentationml/2006/ole">
            <mc:AlternateContent xmlns:mc="http://schemas.openxmlformats.org/markup-compatibility/2006">
              <mc:Choice xmlns:v="urn:schemas-microsoft-com:vml" Requires="v">
                <p:oleObj name="Document" showAsIcon="1" r:id="rId10" imgW="914400" imgH="771525" progId="Word.Document.12">
                  <p:embed/>
                </p:oleObj>
              </mc:Choice>
              <mc:Fallback>
                <p:oleObj name="Document" showAsIcon="1" r:id="rId10" imgW="914400" imgH="771525" progId="Word.Document.12">
                  <p:embed/>
                  <p:pic>
                    <p:nvPicPr>
                      <p:cNvPr id="12" name="Object 11">
                        <a:extLst>
                          <a:ext uri="{FF2B5EF4-FFF2-40B4-BE49-F238E27FC236}">
                            <a16:creationId xmlns:a16="http://schemas.microsoft.com/office/drawing/2014/main" id="{04F9AE29-4989-A114-815E-B9E3690E08D3}"/>
                          </a:ext>
                        </a:extLst>
                      </p:cNvPr>
                      <p:cNvPicPr/>
                      <p:nvPr/>
                    </p:nvPicPr>
                    <p:blipFill>
                      <a:blip r:embed="rId11"/>
                      <a:stretch>
                        <a:fillRect/>
                      </a:stretch>
                    </p:blipFill>
                    <p:spPr>
                      <a:xfrm>
                        <a:off x="1121287" y="2601278"/>
                        <a:ext cx="914400" cy="771525"/>
                      </a:xfrm>
                      <a:prstGeom prst="rect">
                        <a:avLst/>
                      </a:prstGeom>
                    </p:spPr>
                  </p:pic>
                </p:oleObj>
              </mc:Fallback>
            </mc:AlternateContent>
          </a:graphicData>
        </a:graphic>
      </p:graphicFrame>
      <p:graphicFrame>
        <p:nvGraphicFramePr>
          <p:cNvPr id="13" name="Content Placeholder 4">
            <a:extLst>
              <a:ext uri="{FF2B5EF4-FFF2-40B4-BE49-F238E27FC236}">
                <a16:creationId xmlns:a16="http://schemas.microsoft.com/office/drawing/2014/main" id="{149D3F91-2B4A-2999-B04C-27B48CD0780A}"/>
              </a:ext>
            </a:extLst>
          </p:cNvPr>
          <p:cNvGraphicFramePr>
            <a:graphicFrameLocks/>
          </p:cNvGraphicFramePr>
          <p:nvPr/>
        </p:nvGraphicFramePr>
        <p:xfrm>
          <a:off x="515938" y="4177620"/>
          <a:ext cx="11153774" cy="1285240"/>
        </p:xfrm>
        <a:graphic>
          <a:graphicData uri="http://schemas.openxmlformats.org/drawingml/2006/table">
            <a:tbl>
              <a:tblPr firstRow="1" bandRow="1">
                <a:tableStyleId>{5C22544A-7EE6-4342-B048-85BDC9FD1C3A}</a:tableStyleId>
              </a:tblPr>
              <a:tblGrid>
                <a:gridCol w="5576887">
                  <a:extLst>
                    <a:ext uri="{9D8B030D-6E8A-4147-A177-3AD203B41FA5}">
                      <a16:colId xmlns:a16="http://schemas.microsoft.com/office/drawing/2014/main" val="3586592632"/>
                    </a:ext>
                  </a:extLst>
                </a:gridCol>
                <a:gridCol w="5576887">
                  <a:extLst>
                    <a:ext uri="{9D8B030D-6E8A-4147-A177-3AD203B41FA5}">
                      <a16:colId xmlns:a16="http://schemas.microsoft.com/office/drawing/2014/main" val="2879735096"/>
                    </a:ext>
                  </a:extLst>
                </a:gridCol>
              </a:tblGrid>
              <a:tr h="370840">
                <a:tc>
                  <a:txBody>
                    <a:bodyPr/>
                    <a:lstStyle/>
                    <a:p>
                      <a:pPr algn="ctr"/>
                      <a:r>
                        <a:rPr lang="en-US" dirty="0"/>
                        <a:t>Case Test and Diagram Documentation</a:t>
                      </a:r>
                      <a:endParaRPr lang="fr-FR"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dirty="0" err="1"/>
                        <a:t>Technical</a:t>
                      </a:r>
                      <a:r>
                        <a:rPr lang="fr-FR" dirty="0"/>
                        <a:t> Questions Clarification</a:t>
                      </a:r>
                    </a:p>
                  </a:txBody>
                  <a:tcPr/>
                </a:tc>
                <a:extLst>
                  <a:ext uri="{0D108BD9-81ED-4DB2-BD59-A6C34878D82A}">
                    <a16:rowId xmlns:a16="http://schemas.microsoft.com/office/drawing/2014/main" val="1021483202"/>
                  </a:ext>
                </a:extLst>
              </a:tr>
              <a:tr h="370840">
                <a:tc>
                  <a:txBody>
                    <a:bodyPr/>
                    <a:lstStyle/>
                    <a:p>
                      <a:endParaRPr lang="fr-FR" dirty="0"/>
                    </a:p>
                    <a:p>
                      <a:endParaRPr lang="fr-FR" dirty="0"/>
                    </a:p>
                    <a:p>
                      <a:endParaRPr lang="fr-FR" dirty="0"/>
                    </a:p>
                  </a:txBody>
                  <a:tcPr/>
                </a:tc>
                <a:tc>
                  <a:txBody>
                    <a:bodyPr/>
                    <a:lstStyle/>
                    <a:p>
                      <a:endParaRPr lang="fr-FR" dirty="0"/>
                    </a:p>
                  </a:txBody>
                  <a:tcPr/>
                </a:tc>
                <a:extLst>
                  <a:ext uri="{0D108BD9-81ED-4DB2-BD59-A6C34878D82A}">
                    <a16:rowId xmlns:a16="http://schemas.microsoft.com/office/drawing/2014/main" val="1696475471"/>
                  </a:ext>
                </a:extLst>
              </a:tr>
            </a:tbl>
          </a:graphicData>
        </a:graphic>
      </p:graphicFrame>
      <p:graphicFrame>
        <p:nvGraphicFramePr>
          <p:cNvPr id="14" name="Object 13">
            <a:extLst>
              <a:ext uri="{FF2B5EF4-FFF2-40B4-BE49-F238E27FC236}">
                <a16:creationId xmlns:a16="http://schemas.microsoft.com/office/drawing/2014/main" id="{FA8F7EBC-BE24-E614-08DA-32FA5C28907F}"/>
              </a:ext>
            </a:extLst>
          </p:cNvPr>
          <p:cNvGraphicFramePr>
            <a:graphicFrameLocks noChangeAspect="1"/>
          </p:cNvGraphicFramePr>
          <p:nvPr/>
        </p:nvGraphicFramePr>
        <p:xfrm>
          <a:off x="7086600" y="469133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2" imgW="914400" imgH="771525" progId="Package">
                  <p:embed/>
                </p:oleObj>
              </mc:Choice>
              <mc:Fallback>
                <p:oleObj name="Packager Shell Object" showAsIcon="1" r:id="rId12" imgW="914400" imgH="771525" progId="Package">
                  <p:embed/>
                  <p:pic>
                    <p:nvPicPr>
                      <p:cNvPr id="14" name="Object 13">
                        <a:extLst>
                          <a:ext uri="{FF2B5EF4-FFF2-40B4-BE49-F238E27FC236}">
                            <a16:creationId xmlns:a16="http://schemas.microsoft.com/office/drawing/2014/main" id="{FA8F7EBC-BE24-E614-08DA-32FA5C28907F}"/>
                          </a:ext>
                        </a:extLst>
                      </p:cNvPr>
                      <p:cNvPicPr/>
                      <p:nvPr/>
                    </p:nvPicPr>
                    <p:blipFill>
                      <a:blip r:embed="rId13"/>
                      <a:stretch>
                        <a:fillRect/>
                      </a:stretch>
                    </p:blipFill>
                    <p:spPr>
                      <a:xfrm>
                        <a:off x="7086600" y="4691335"/>
                        <a:ext cx="914400" cy="77152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A9816245-E598-8854-9A84-2C30453D45B5}"/>
              </a:ext>
            </a:extLst>
          </p:cNvPr>
          <p:cNvGraphicFramePr>
            <a:graphicFrameLocks noChangeAspect="1"/>
          </p:cNvGraphicFramePr>
          <p:nvPr/>
        </p:nvGraphicFramePr>
        <p:xfrm>
          <a:off x="8984957" y="469133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4" imgW="914400" imgH="771525" progId="Package">
                  <p:embed/>
                </p:oleObj>
              </mc:Choice>
              <mc:Fallback>
                <p:oleObj name="Packager Shell Object" showAsIcon="1" r:id="rId14" imgW="914400" imgH="771525" progId="Package">
                  <p:embed/>
                  <p:pic>
                    <p:nvPicPr>
                      <p:cNvPr id="15" name="Object 14">
                        <a:extLst>
                          <a:ext uri="{FF2B5EF4-FFF2-40B4-BE49-F238E27FC236}">
                            <a16:creationId xmlns:a16="http://schemas.microsoft.com/office/drawing/2014/main" id="{A9816245-E598-8854-9A84-2C30453D45B5}"/>
                          </a:ext>
                        </a:extLst>
                      </p:cNvPr>
                      <p:cNvPicPr/>
                      <p:nvPr/>
                    </p:nvPicPr>
                    <p:blipFill>
                      <a:blip r:embed="rId15"/>
                      <a:stretch>
                        <a:fillRect/>
                      </a:stretch>
                    </p:blipFill>
                    <p:spPr>
                      <a:xfrm>
                        <a:off x="8984957" y="4691335"/>
                        <a:ext cx="914400" cy="77152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CDFB15FF-E1A0-AD37-CD1C-CBBA4B5D570C}"/>
              </a:ext>
            </a:extLst>
          </p:cNvPr>
          <p:cNvGraphicFramePr>
            <a:graphicFrameLocks noChangeAspect="1"/>
          </p:cNvGraphicFramePr>
          <p:nvPr>
            <p:extLst>
              <p:ext uri="{D42A27DB-BD31-4B8C-83A1-F6EECF244321}">
                <p14:modId xmlns:p14="http://schemas.microsoft.com/office/powerpoint/2010/main" val="42294133"/>
              </p:ext>
            </p:extLst>
          </p:nvPr>
        </p:nvGraphicFramePr>
        <p:xfrm>
          <a:off x="772886" y="469133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6" imgW="914400" imgH="771525" progId="Package">
                  <p:embed/>
                </p:oleObj>
              </mc:Choice>
              <mc:Fallback>
                <p:oleObj name="Packager Shell Object" showAsIcon="1" r:id="rId16" imgW="914400" imgH="771525" progId="Package">
                  <p:embed/>
                  <p:pic>
                    <p:nvPicPr>
                      <p:cNvPr id="16" name="Object 15">
                        <a:extLst>
                          <a:ext uri="{FF2B5EF4-FFF2-40B4-BE49-F238E27FC236}">
                            <a16:creationId xmlns:a16="http://schemas.microsoft.com/office/drawing/2014/main" id="{CDFB15FF-E1A0-AD37-CD1C-CBBA4B5D570C}"/>
                          </a:ext>
                        </a:extLst>
                      </p:cNvPr>
                      <p:cNvPicPr/>
                      <p:nvPr/>
                    </p:nvPicPr>
                    <p:blipFill>
                      <a:blip r:embed="rId17"/>
                      <a:stretch>
                        <a:fillRect/>
                      </a:stretch>
                    </p:blipFill>
                    <p:spPr>
                      <a:xfrm>
                        <a:off x="772886" y="4691335"/>
                        <a:ext cx="914400" cy="77152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9E1A47FF-3F8B-1238-0667-AAC550F956C4}"/>
              </a:ext>
            </a:extLst>
          </p:cNvPr>
          <p:cNvGraphicFramePr>
            <a:graphicFrameLocks noChangeAspect="1"/>
          </p:cNvGraphicFramePr>
          <p:nvPr/>
        </p:nvGraphicFramePr>
        <p:xfrm>
          <a:off x="2671243" y="4691335"/>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18" imgW="914400" imgH="771525" progId="Package">
                  <p:embed/>
                </p:oleObj>
              </mc:Choice>
              <mc:Fallback>
                <p:oleObj name="Packager Shell Object" showAsIcon="1" r:id="rId18" imgW="914400" imgH="771525" progId="Package">
                  <p:embed/>
                  <p:pic>
                    <p:nvPicPr>
                      <p:cNvPr id="17" name="Object 16">
                        <a:extLst>
                          <a:ext uri="{FF2B5EF4-FFF2-40B4-BE49-F238E27FC236}">
                            <a16:creationId xmlns:a16="http://schemas.microsoft.com/office/drawing/2014/main" id="{9E1A47FF-3F8B-1238-0667-AAC550F956C4}"/>
                          </a:ext>
                        </a:extLst>
                      </p:cNvPr>
                      <p:cNvPicPr/>
                      <p:nvPr/>
                    </p:nvPicPr>
                    <p:blipFill>
                      <a:blip r:embed="rId19"/>
                      <a:stretch>
                        <a:fillRect/>
                      </a:stretch>
                    </p:blipFill>
                    <p:spPr>
                      <a:xfrm>
                        <a:off x="2671243" y="4691335"/>
                        <a:ext cx="914400" cy="7715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6CE34E0D-F8D2-E6CC-3D00-0E822658087D}"/>
              </a:ext>
            </a:extLst>
          </p:cNvPr>
          <p:cNvGraphicFramePr>
            <a:graphicFrameLocks noChangeAspect="1"/>
          </p:cNvGraphicFramePr>
          <p:nvPr/>
        </p:nvGraphicFramePr>
        <p:xfrm>
          <a:off x="4421721" y="4691334"/>
          <a:ext cx="914400" cy="771525"/>
        </p:xfrm>
        <a:graphic>
          <a:graphicData uri="http://schemas.openxmlformats.org/presentationml/2006/ole">
            <mc:AlternateContent xmlns:mc="http://schemas.openxmlformats.org/markup-compatibility/2006">
              <mc:Choice xmlns:v="urn:schemas-microsoft-com:vml" Requires="v">
                <p:oleObj name="Packager Shell Object" showAsIcon="1" r:id="rId20" imgW="914400" imgH="771525" progId="Package">
                  <p:embed/>
                </p:oleObj>
              </mc:Choice>
              <mc:Fallback>
                <p:oleObj name="Packager Shell Object" showAsIcon="1" r:id="rId20" imgW="914400" imgH="771525" progId="Package">
                  <p:embed/>
                  <p:pic>
                    <p:nvPicPr>
                      <p:cNvPr id="18" name="Object 17">
                        <a:extLst>
                          <a:ext uri="{FF2B5EF4-FFF2-40B4-BE49-F238E27FC236}">
                            <a16:creationId xmlns:a16="http://schemas.microsoft.com/office/drawing/2014/main" id="{6CE34E0D-F8D2-E6CC-3D00-0E822658087D}"/>
                          </a:ext>
                        </a:extLst>
                      </p:cNvPr>
                      <p:cNvPicPr/>
                      <p:nvPr/>
                    </p:nvPicPr>
                    <p:blipFill>
                      <a:blip r:embed="rId21"/>
                      <a:stretch>
                        <a:fillRect/>
                      </a:stretch>
                    </p:blipFill>
                    <p:spPr>
                      <a:xfrm>
                        <a:off x="4421721" y="4691334"/>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2841305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7E1CD-758D-ABA6-22C4-6A460FE2756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BDFC11-7557-FDB3-AE3C-28149A23178D}"/>
              </a:ext>
            </a:extLst>
          </p:cNvPr>
          <p:cNvSpPr>
            <a:spLocks noGrp="1"/>
          </p:cNvSpPr>
          <p:nvPr>
            <p:ph type="title"/>
          </p:nvPr>
        </p:nvSpPr>
        <p:spPr>
          <a:xfrm>
            <a:off x="516711" y="273523"/>
            <a:ext cx="11158565" cy="777116"/>
          </a:xfrm>
        </p:spPr>
        <p:txBody>
          <a:bodyPr/>
          <a:lstStyle/>
          <a:p>
            <a:r>
              <a:rPr lang="de-DE"/>
              <a:t>Moxa Europe Technical Support Network</a:t>
            </a:r>
            <a:endParaRPr lang="en-US"/>
          </a:p>
        </p:txBody>
      </p:sp>
      <p:grpSp>
        <p:nvGrpSpPr>
          <p:cNvPr id="125" name="Group 2">
            <a:extLst>
              <a:ext uri="{FF2B5EF4-FFF2-40B4-BE49-F238E27FC236}">
                <a16:creationId xmlns:a16="http://schemas.microsoft.com/office/drawing/2014/main" id="{FB19BF81-942E-D3C3-AA43-3AD23E879868}"/>
              </a:ext>
            </a:extLst>
          </p:cNvPr>
          <p:cNvGrpSpPr/>
          <p:nvPr/>
        </p:nvGrpSpPr>
        <p:grpSpPr>
          <a:xfrm>
            <a:off x="1936524" y="749280"/>
            <a:ext cx="6542079" cy="5835197"/>
            <a:chOff x="0" y="0"/>
            <a:chExt cx="821411" cy="711200"/>
          </a:xfrm>
        </p:grpSpPr>
        <p:sp>
          <p:nvSpPr>
            <p:cNvPr id="170" name="Freeform 3">
              <a:extLst>
                <a:ext uri="{FF2B5EF4-FFF2-40B4-BE49-F238E27FC236}">
                  <a16:creationId xmlns:a16="http://schemas.microsoft.com/office/drawing/2014/main" id="{6265B795-FBFF-BC93-9FD2-CCFEFE12FEA4}"/>
                </a:ext>
              </a:extLst>
            </p:cNvPr>
            <p:cNvSpPr/>
            <p:nvPr/>
          </p:nvSpPr>
          <p:spPr>
            <a:xfrm>
              <a:off x="0" y="0"/>
              <a:ext cx="821411" cy="711200"/>
            </a:xfrm>
            <a:custGeom>
              <a:avLst/>
              <a:gdLst/>
              <a:ahLst/>
              <a:cxnLst/>
              <a:rect l="l" t="t" r="r" b="b"/>
              <a:pathLst>
                <a:path w="821411" h="711200">
                  <a:moveTo>
                    <a:pt x="410705" y="0"/>
                  </a:moveTo>
                  <a:lnTo>
                    <a:pt x="821411" y="711200"/>
                  </a:lnTo>
                  <a:lnTo>
                    <a:pt x="0" y="711200"/>
                  </a:lnTo>
                  <a:lnTo>
                    <a:pt x="410705" y="0"/>
                  </a:lnTo>
                  <a:close/>
                </a:path>
              </a:pathLst>
            </a:custGeom>
            <a:solidFill>
              <a:srgbClr val="2CB0B1">
                <a:alpha val="7843"/>
              </a:srgbClr>
            </a:solidFill>
          </p:spPr>
          <p:txBody>
            <a:bodyPr/>
            <a:lstStyle/>
            <a:p>
              <a:pPr defTabSz="1219170"/>
              <a:endParaRPr lang="en-US" sz="1200">
                <a:solidFill>
                  <a:srgbClr val="090A0F"/>
                </a:solidFill>
                <a:latin typeface="Arial" panose="020B0604020202020204"/>
              </a:endParaRPr>
            </a:p>
          </p:txBody>
        </p:sp>
        <p:sp>
          <p:nvSpPr>
            <p:cNvPr id="171" name="TextBox 4">
              <a:extLst>
                <a:ext uri="{FF2B5EF4-FFF2-40B4-BE49-F238E27FC236}">
                  <a16:creationId xmlns:a16="http://schemas.microsoft.com/office/drawing/2014/main" id="{1F57FB95-88DB-9F91-D6BF-92181627DF73}"/>
                </a:ext>
              </a:extLst>
            </p:cNvPr>
            <p:cNvSpPr txBox="1"/>
            <p:nvPr/>
          </p:nvSpPr>
          <p:spPr>
            <a:xfrm>
              <a:off x="128345" y="292100"/>
              <a:ext cx="564720" cy="368300"/>
            </a:xfrm>
            <a:prstGeom prst="rect">
              <a:avLst/>
            </a:prstGeom>
          </p:spPr>
          <p:txBody>
            <a:bodyPr lIns="33867" tIns="33867" rIns="33867" bIns="33867" rtlCol="0" anchor="ctr"/>
            <a:lstStyle/>
            <a:p>
              <a:pPr algn="ctr" defTabSz="1219170">
                <a:lnSpc>
                  <a:spcPts val="1845"/>
                </a:lnSpc>
              </a:pPr>
              <a:endParaRPr sz="1200">
                <a:solidFill>
                  <a:srgbClr val="090A0F"/>
                </a:solidFill>
                <a:latin typeface="Arial" panose="020B0604020202020204"/>
              </a:endParaRPr>
            </a:p>
          </p:txBody>
        </p:sp>
      </p:grpSp>
      <p:grpSp>
        <p:nvGrpSpPr>
          <p:cNvPr id="126" name="Group 5">
            <a:extLst>
              <a:ext uri="{FF2B5EF4-FFF2-40B4-BE49-F238E27FC236}">
                <a16:creationId xmlns:a16="http://schemas.microsoft.com/office/drawing/2014/main" id="{18B61049-B267-3818-F5ED-8EA6DA38B9A4}"/>
              </a:ext>
            </a:extLst>
          </p:cNvPr>
          <p:cNvGrpSpPr/>
          <p:nvPr/>
        </p:nvGrpSpPr>
        <p:grpSpPr>
          <a:xfrm>
            <a:off x="835241" y="4440471"/>
            <a:ext cx="5209639" cy="719179"/>
            <a:chOff x="0" y="0"/>
            <a:chExt cx="9467786" cy="1268730"/>
          </a:xfrm>
        </p:grpSpPr>
        <p:sp>
          <p:nvSpPr>
            <p:cNvPr id="169" name="Freeform 6">
              <a:extLst>
                <a:ext uri="{FF2B5EF4-FFF2-40B4-BE49-F238E27FC236}">
                  <a16:creationId xmlns:a16="http://schemas.microsoft.com/office/drawing/2014/main" id="{9B0764BD-5091-31C6-9458-BC73C1911747}"/>
                </a:ext>
              </a:extLst>
            </p:cNvPr>
            <p:cNvSpPr/>
            <p:nvPr/>
          </p:nvSpPr>
          <p:spPr>
            <a:xfrm>
              <a:off x="0" y="0"/>
              <a:ext cx="9467786" cy="1268730"/>
            </a:xfrm>
            <a:custGeom>
              <a:avLst/>
              <a:gdLst/>
              <a:ahLst/>
              <a:cxnLst/>
              <a:rect l="l" t="t" r="r" b="b"/>
              <a:pathLst>
                <a:path w="9467786" h="1268730">
                  <a:moveTo>
                    <a:pt x="735330" y="0"/>
                  </a:moveTo>
                  <a:lnTo>
                    <a:pt x="0" y="1268730"/>
                  </a:lnTo>
                  <a:lnTo>
                    <a:pt x="9467786" y="1268730"/>
                  </a:lnTo>
                  <a:lnTo>
                    <a:pt x="8732456" y="0"/>
                  </a:lnTo>
                  <a:close/>
                </a:path>
              </a:pathLst>
            </a:custGeom>
            <a:solidFill>
              <a:srgbClr val="2C92D5">
                <a:alpha val="9804"/>
              </a:srgbClr>
            </a:solidFill>
          </p:spPr>
          <p:txBody>
            <a:bodyPr/>
            <a:lstStyle/>
            <a:p>
              <a:pPr defTabSz="1219170"/>
              <a:endParaRPr lang="en-US" sz="1200">
                <a:solidFill>
                  <a:srgbClr val="090A0F"/>
                </a:solidFill>
                <a:latin typeface="Arial" panose="020B0604020202020204"/>
              </a:endParaRPr>
            </a:p>
          </p:txBody>
        </p:sp>
      </p:grpSp>
      <p:grpSp>
        <p:nvGrpSpPr>
          <p:cNvPr id="127" name="Group 7">
            <a:extLst>
              <a:ext uri="{FF2B5EF4-FFF2-40B4-BE49-F238E27FC236}">
                <a16:creationId xmlns:a16="http://schemas.microsoft.com/office/drawing/2014/main" id="{F0A7F348-EBDB-0078-AB97-9AE7BDA09C34}"/>
              </a:ext>
            </a:extLst>
          </p:cNvPr>
          <p:cNvGrpSpPr/>
          <p:nvPr/>
        </p:nvGrpSpPr>
        <p:grpSpPr>
          <a:xfrm>
            <a:off x="1415215" y="3064913"/>
            <a:ext cx="5148955" cy="892604"/>
            <a:chOff x="0" y="0"/>
            <a:chExt cx="7539421" cy="1268730"/>
          </a:xfrm>
        </p:grpSpPr>
        <p:sp>
          <p:nvSpPr>
            <p:cNvPr id="168" name="Freeform 8">
              <a:extLst>
                <a:ext uri="{FF2B5EF4-FFF2-40B4-BE49-F238E27FC236}">
                  <a16:creationId xmlns:a16="http://schemas.microsoft.com/office/drawing/2014/main" id="{C4AD8AD6-44F0-E481-CBC6-3FAE2FB38F01}"/>
                </a:ext>
              </a:extLst>
            </p:cNvPr>
            <p:cNvSpPr/>
            <p:nvPr/>
          </p:nvSpPr>
          <p:spPr>
            <a:xfrm>
              <a:off x="0" y="0"/>
              <a:ext cx="7539421" cy="1268730"/>
            </a:xfrm>
            <a:custGeom>
              <a:avLst/>
              <a:gdLst/>
              <a:ahLst/>
              <a:cxnLst/>
              <a:rect l="l" t="t" r="r" b="b"/>
              <a:pathLst>
                <a:path w="7539421" h="1268730">
                  <a:moveTo>
                    <a:pt x="735330" y="0"/>
                  </a:moveTo>
                  <a:lnTo>
                    <a:pt x="0" y="1268730"/>
                  </a:lnTo>
                  <a:lnTo>
                    <a:pt x="7539421" y="1268730"/>
                  </a:lnTo>
                  <a:lnTo>
                    <a:pt x="6804092" y="0"/>
                  </a:lnTo>
                  <a:close/>
                </a:path>
              </a:pathLst>
            </a:custGeom>
            <a:solidFill>
              <a:srgbClr val="3EDAD8">
                <a:alpha val="9804"/>
              </a:srgbClr>
            </a:solidFill>
          </p:spPr>
          <p:txBody>
            <a:bodyPr/>
            <a:lstStyle/>
            <a:p>
              <a:pPr defTabSz="1219170"/>
              <a:endParaRPr lang="en-US" sz="1200">
                <a:solidFill>
                  <a:srgbClr val="090A0F"/>
                </a:solidFill>
                <a:latin typeface="Arial" panose="020B0604020202020204"/>
              </a:endParaRPr>
            </a:p>
          </p:txBody>
        </p:sp>
      </p:grpSp>
      <p:grpSp>
        <p:nvGrpSpPr>
          <p:cNvPr id="128" name="Group 9">
            <a:extLst>
              <a:ext uri="{FF2B5EF4-FFF2-40B4-BE49-F238E27FC236}">
                <a16:creationId xmlns:a16="http://schemas.microsoft.com/office/drawing/2014/main" id="{80FCAAFF-18E7-B187-8582-85342A74D5C4}"/>
              </a:ext>
            </a:extLst>
          </p:cNvPr>
          <p:cNvGrpSpPr/>
          <p:nvPr/>
        </p:nvGrpSpPr>
        <p:grpSpPr>
          <a:xfrm>
            <a:off x="2129308" y="1637794"/>
            <a:ext cx="3909375" cy="903077"/>
            <a:chOff x="0" y="0"/>
            <a:chExt cx="5657962" cy="1268730"/>
          </a:xfrm>
        </p:grpSpPr>
        <p:sp>
          <p:nvSpPr>
            <p:cNvPr id="167" name="Freeform 10">
              <a:extLst>
                <a:ext uri="{FF2B5EF4-FFF2-40B4-BE49-F238E27FC236}">
                  <a16:creationId xmlns:a16="http://schemas.microsoft.com/office/drawing/2014/main" id="{824DDCF4-2175-DD02-B8CB-20611433072A}"/>
                </a:ext>
              </a:extLst>
            </p:cNvPr>
            <p:cNvSpPr/>
            <p:nvPr/>
          </p:nvSpPr>
          <p:spPr>
            <a:xfrm>
              <a:off x="0" y="0"/>
              <a:ext cx="5657962" cy="1268730"/>
            </a:xfrm>
            <a:custGeom>
              <a:avLst/>
              <a:gdLst/>
              <a:ahLst/>
              <a:cxnLst/>
              <a:rect l="l" t="t" r="r" b="b"/>
              <a:pathLst>
                <a:path w="5657962" h="1268730">
                  <a:moveTo>
                    <a:pt x="735330" y="0"/>
                  </a:moveTo>
                  <a:lnTo>
                    <a:pt x="0" y="1268730"/>
                  </a:lnTo>
                  <a:lnTo>
                    <a:pt x="5657962" y="1268730"/>
                  </a:lnTo>
                  <a:lnTo>
                    <a:pt x="4922632" y="0"/>
                  </a:lnTo>
                  <a:close/>
                </a:path>
              </a:pathLst>
            </a:custGeom>
            <a:solidFill>
              <a:srgbClr val="86EAE9">
                <a:alpha val="9804"/>
              </a:srgbClr>
            </a:solidFill>
          </p:spPr>
          <p:txBody>
            <a:bodyPr/>
            <a:lstStyle/>
            <a:p>
              <a:pPr defTabSz="1219170"/>
              <a:endParaRPr lang="en-US" sz="1200">
                <a:solidFill>
                  <a:srgbClr val="090A0F"/>
                </a:solidFill>
                <a:latin typeface="Arial" panose="020B0604020202020204"/>
              </a:endParaRPr>
            </a:p>
          </p:txBody>
        </p:sp>
      </p:grpSp>
      <p:sp>
        <p:nvSpPr>
          <p:cNvPr id="129" name="Freeform 11">
            <a:extLst>
              <a:ext uri="{FF2B5EF4-FFF2-40B4-BE49-F238E27FC236}">
                <a16:creationId xmlns:a16="http://schemas.microsoft.com/office/drawing/2014/main" id="{D3909758-F7CA-CF3E-E83A-B15113A24CE8}"/>
              </a:ext>
            </a:extLst>
          </p:cNvPr>
          <p:cNvSpPr/>
          <p:nvPr/>
        </p:nvSpPr>
        <p:spPr>
          <a:xfrm>
            <a:off x="4372050" y="1055740"/>
            <a:ext cx="1666635" cy="1485131"/>
          </a:xfrm>
          <a:custGeom>
            <a:avLst/>
            <a:gdLst/>
            <a:ahLst/>
            <a:cxnLst/>
            <a:rect l="l" t="t" r="r" b="b"/>
            <a:pathLst>
              <a:path w="2742926" h="2372631">
                <a:moveTo>
                  <a:pt x="0" y="0"/>
                </a:moveTo>
                <a:lnTo>
                  <a:pt x="2742926" y="0"/>
                </a:lnTo>
                <a:lnTo>
                  <a:pt x="2742926" y="2372631"/>
                </a:lnTo>
                <a:lnTo>
                  <a:pt x="0" y="23726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1219170"/>
            <a:endParaRPr lang="en-US" sz="1200">
              <a:solidFill>
                <a:srgbClr val="090A0F"/>
              </a:solidFill>
              <a:latin typeface="Arial" panose="020B0604020202020204"/>
            </a:endParaRPr>
          </a:p>
        </p:txBody>
      </p:sp>
      <p:grpSp>
        <p:nvGrpSpPr>
          <p:cNvPr id="130" name="Group 12">
            <a:extLst>
              <a:ext uri="{FF2B5EF4-FFF2-40B4-BE49-F238E27FC236}">
                <a16:creationId xmlns:a16="http://schemas.microsoft.com/office/drawing/2014/main" id="{65A9A047-0E31-5B39-BAA8-AE77DC4B17C5}"/>
              </a:ext>
            </a:extLst>
          </p:cNvPr>
          <p:cNvGrpSpPr/>
          <p:nvPr/>
        </p:nvGrpSpPr>
        <p:grpSpPr>
          <a:xfrm>
            <a:off x="3607574" y="3058587"/>
            <a:ext cx="3195584" cy="892604"/>
            <a:chOff x="0" y="0"/>
            <a:chExt cx="4679175" cy="1268730"/>
          </a:xfrm>
        </p:grpSpPr>
        <p:sp>
          <p:nvSpPr>
            <p:cNvPr id="166" name="Freeform 13">
              <a:extLst>
                <a:ext uri="{FF2B5EF4-FFF2-40B4-BE49-F238E27FC236}">
                  <a16:creationId xmlns:a16="http://schemas.microsoft.com/office/drawing/2014/main" id="{0FE493B7-9195-D7AB-96F4-824C12235DFE}"/>
                </a:ext>
              </a:extLst>
            </p:cNvPr>
            <p:cNvSpPr/>
            <p:nvPr/>
          </p:nvSpPr>
          <p:spPr>
            <a:xfrm>
              <a:off x="0" y="0"/>
              <a:ext cx="4679174" cy="1268730"/>
            </a:xfrm>
            <a:custGeom>
              <a:avLst/>
              <a:gdLst/>
              <a:ahLst/>
              <a:cxnLst/>
              <a:rect l="l" t="t" r="r" b="b"/>
              <a:pathLst>
                <a:path w="4679174" h="1268730">
                  <a:moveTo>
                    <a:pt x="735330" y="0"/>
                  </a:moveTo>
                  <a:lnTo>
                    <a:pt x="0" y="1268730"/>
                  </a:lnTo>
                  <a:lnTo>
                    <a:pt x="4679174" y="1268730"/>
                  </a:lnTo>
                  <a:lnTo>
                    <a:pt x="3943845" y="0"/>
                  </a:lnTo>
                  <a:close/>
                </a:path>
              </a:pathLst>
            </a:custGeom>
            <a:solidFill>
              <a:srgbClr val="639C9D"/>
            </a:solidFill>
          </p:spPr>
          <p:txBody>
            <a:bodyPr/>
            <a:lstStyle/>
            <a:p>
              <a:pPr defTabSz="1219170"/>
              <a:endParaRPr lang="en-US" sz="1200">
                <a:solidFill>
                  <a:srgbClr val="090A0F"/>
                </a:solidFill>
                <a:latin typeface="Arial" panose="020B0604020202020204"/>
              </a:endParaRPr>
            </a:p>
          </p:txBody>
        </p:sp>
      </p:grpSp>
      <p:grpSp>
        <p:nvGrpSpPr>
          <p:cNvPr id="131" name="Group 14">
            <a:extLst>
              <a:ext uri="{FF2B5EF4-FFF2-40B4-BE49-F238E27FC236}">
                <a16:creationId xmlns:a16="http://schemas.microsoft.com/office/drawing/2014/main" id="{D0B6A814-FBE8-F3B0-3075-D52C8F586FB4}"/>
              </a:ext>
            </a:extLst>
          </p:cNvPr>
          <p:cNvGrpSpPr/>
          <p:nvPr/>
        </p:nvGrpSpPr>
        <p:grpSpPr>
          <a:xfrm>
            <a:off x="193751" y="5672902"/>
            <a:ext cx="6104827" cy="717517"/>
            <a:chOff x="0" y="0"/>
            <a:chExt cx="11120360" cy="1268730"/>
          </a:xfrm>
        </p:grpSpPr>
        <p:sp>
          <p:nvSpPr>
            <p:cNvPr id="165" name="Freeform 15">
              <a:extLst>
                <a:ext uri="{FF2B5EF4-FFF2-40B4-BE49-F238E27FC236}">
                  <a16:creationId xmlns:a16="http://schemas.microsoft.com/office/drawing/2014/main" id="{D0BE76F7-8C6E-60E3-694F-6B91D7536D35}"/>
                </a:ext>
              </a:extLst>
            </p:cNvPr>
            <p:cNvSpPr/>
            <p:nvPr/>
          </p:nvSpPr>
          <p:spPr>
            <a:xfrm>
              <a:off x="0" y="0"/>
              <a:ext cx="11120361" cy="1268730"/>
            </a:xfrm>
            <a:custGeom>
              <a:avLst/>
              <a:gdLst/>
              <a:ahLst/>
              <a:cxnLst/>
              <a:rect l="l" t="t" r="r" b="b"/>
              <a:pathLst>
                <a:path w="11120361" h="1268730">
                  <a:moveTo>
                    <a:pt x="735330" y="0"/>
                  </a:moveTo>
                  <a:lnTo>
                    <a:pt x="0" y="1268730"/>
                  </a:lnTo>
                  <a:lnTo>
                    <a:pt x="11120361" y="1268730"/>
                  </a:lnTo>
                  <a:lnTo>
                    <a:pt x="10385030" y="0"/>
                  </a:lnTo>
                  <a:close/>
                </a:path>
              </a:pathLst>
            </a:custGeom>
            <a:solidFill>
              <a:srgbClr val="13538A">
                <a:alpha val="9804"/>
              </a:srgbClr>
            </a:solidFill>
          </p:spPr>
          <p:txBody>
            <a:bodyPr/>
            <a:lstStyle/>
            <a:p>
              <a:pPr defTabSz="1219170"/>
              <a:endParaRPr lang="en-US" sz="1200">
                <a:solidFill>
                  <a:srgbClr val="090A0F"/>
                </a:solidFill>
                <a:latin typeface="Arial" panose="020B0604020202020204"/>
              </a:endParaRPr>
            </a:p>
          </p:txBody>
        </p:sp>
      </p:grpSp>
      <p:grpSp>
        <p:nvGrpSpPr>
          <p:cNvPr id="132" name="Group 16">
            <a:extLst>
              <a:ext uri="{FF2B5EF4-FFF2-40B4-BE49-F238E27FC236}">
                <a16:creationId xmlns:a16="http://schemas.microsoft.com/office/drawing/2014/main" id="{0BB3054D-9133-9FAA-1D96-1E4B7C73C259}"/>
              </a:ext>
            </a:extLst>
          </p:cNvPr>
          <p:cNvGrpSpPr/>
          <p:nvPr/>
        </p:nvGrpSpPr>
        <p:grpSpPr>
          <a:xfrm>
            <a:off x="2281869" y="5672902"/>
            <a:ext cx="5863487" cy="717517"/>
            <a:chOff x="0" y="0"/>
            <a:chExt cx="10680742" cy="1268730"/>
          </a:xfrm>
        </p:grpSpPr>
        <p:sp>
          <p:nvSpPr>
            <p:cNvPr id="164" name="Freeform 17">
              <a:extLst>
                <a:ext uri="{FF2B5EF4-FFF2-40B4-BE49-F238E27FC236}">
                  <a16:creationId xmlns:a16="http://schemas.microsoft.com/office/drawing/2014/main" id="{F672F279-6A12-E9A2-0F50-5BE1F9246971}"/>
                </a:ext>
              </a:extLst>
            </p:cNvPr>
            <p:cNvSpPr/>
            <p:nvPr/>
          </p:nvSpPr>
          <p:spPr>
            <a:xfrm>
              <a:off x="0" y="0"/>
              <a:ext cx="10680742" cy="1268730"/>
            </a:xfrm>
            <a:custGeom>
              <a:avLst/>
              <a:gdLst/>
              <a:ahLst/>
              <a:cxnLst/>
              <a:rect l="l" t="t" r="r" b="b"/>
              <a:pathLst>
                <a:path w="10680742" h="1268730">
                  <a:moveTo>
                    <a:pt x="735330" y="0"/>
                  </a:moveTo>
                  <a:lnTo>
                    <a:pt x="0" y="1268730"/>
                  </a:lnTo>
                  <a:lnTo>
                    <a:pt x="10680742" y="1268730"/>
                  </a:lnTo>
                  <a:lnTo>
                    <a:pt x="9945412" y="0"/>
                  </a:lnTo>
                  <a:close/>
                </a:path>
              </a:pathLst>
            </a:custGeom>
            <a:solidFill>
              <a:srgbClr val="235A5B"/>
            </a:solidFill>
          </p:spPr>
          <p:txBody>
            <a:bodyPr/>
            <a:lstStyle/>
            <a:p>
              <a:pPr defTabSz="1219170"/>
              <a:endParaRPr lang="en-US" sz="1200">
                <a:solidFill>
                  <a:srgbClr val="090A0F"/>
                </a:solidFill>
                <a:latin typeface="Arial" panose="020B0604020202020204"/>
              </a:endParaRPr>
            </a:p>
          </p:txBody>
        </p:sp>
      </p:grpSp>
      <p:grpSp>
        <p:nvGrpSpPr>
          <p:cNvPr id="133" name="Group 18">
            <a:extLst>
              <a:ext uri="{FF2B5EF4-FFF2-40B4-BE49-F238E27FC236}">
                <a16:creationId xmlns:a16="http://schemas.microsoft.com/office/drawing/2014/main" id="{21B8BD8F-DB4C-AB24-2B98-1212F2FED8CC}"/>
              </a:ext>
            </a:extLst>
          </p:cNvPr>
          <p:cNvGrpSpPr/>
          <p:nvPr/>
        </p:nvGrpSpPr>
        <p:grpSpPr>
          <a:xfrm rot="16200000">
            <a:off x="8157680" y="2508649"/>
            <a:ext cx="1773256" cy="278424"/>
            <a:chOff x="0" y="0"/>
            <a:chExt cx="3140661" cy="508000"/>
          </a:xfrm>
        </p:grpSpPr>
        <p:sp>
          <p:nvSpPr>
            <p:cNvPr id="162" name="Freeform 19">
              <a:extLst>
                <a:ext uri="{FF2B5EF4-FFF2-40B4-BE49-F238E27FC236}">
                  <a16:creationId xmlns:a16="http://schemas.microsoft.com/office/drawing/2014/main" id="{D90B52EF-8372-9470-256A-5FE0C7B6B5EE}"/>
                </a:ext>
              </a:extLst>
            </p:cNvPr>
            <p:cNvSpPr/>
            <p:nvPr/>
          </p:nvSpPr>
          <p:spPr>
            <a:xfrm>
              <a:off x="2692351" y="49530"/>
              <a:ext cx="408940" cy="408940"/>
            </a:xfrm>
            <a:custGeom>
              <a:avLst/>
              <a:gdLst/>
              <a:ahLst/>
              <a:cxnLst/>
              <a:rect l="l" t="t" r="r" b="b"/>
              <a:pathLst>
                <a:path w="408940" h="408940">
                  <a:moveTo>
                    <a:pt x="204470" y="0"/>
                  </a:moveTo>
                  <a:cubicBezTo>
                    <a:pt x="91544" y="0"/>
                    <a:pt x="0" y="91544"/>
                    <a:pt x="0" y="204470"/>
                  </a:cubicBezTo>
                  <a:cubicBezTo>
                    <a:pt x="0" y="317396"/>
                    <a:pt x="91544" y="408940"/>
                    <a:pt x="204470" y="408940"/>
                  </a:cubicBezTo>
                  <a:cubicBezTo>
                    <a:pt x="317396" y="408940"/>
                    <a:pt x="408940" y="317396"/>
                    <a:pt x="408940" y="204470"/>
                  </a:cubicBezTo>
                  <a:cubicBezTo>
                    <a:pt x="408940" y="91544"/>
                    <a:pt x="317396" y="0"/>
                    <a:pt x="204470" y="0"/>
                  </a:cubicBezTo>
                  <a:close/>
                </a:path>
              </a:pathLst>
            </a:custGeom>
            <a:solidFill>
              <a:srgbClr val="2CB0B1"/>
            </a:solidFill>
          </p:spPr>
          <p:txBody>
            <a:bodyPr/>
            <a:lstStyle/>
            <a:p>
              <a:pPr defTabSz="1219170"/>
              <a:endParaRPr lang="en-US" sz="1200">
                <a:solidFill>
                  <a:srgbClr val="090A0F"/>
                </a:solidFill>
                <a:latin typeface="Arial" panose="020B0604020202020204"/>
              </a:endParaRPr>
            </a:p>
          </p:txBody>
        </p:sp>
        <p:sp>
          <p:nvSpPr>
            <p:cNvPr id="163" name="Freeform 20">
              <a:extLst>
                <a:ext uri="{FF2B5EF4-FFF2-40B4-BE49-F238E27FC236}">
                  <a16:creationId xmlns:a16="http://schemas.microsoft.com/office/drawing/2014/main" id="{FD246848-8A9A-C82E-12D4-CB68D3A3D2DD}"/>
                </a:ext>
              </a:extLst>
            </p:cNvPr>
            <p:cNvSpPr/>
            <p:nvPr/>
          </p:nvSpPr>
          <p:spPr>
            <a:xfrm>
              <a:off x="0" y="11430"/>
              <a:ext cx="3140661" cy="485140"/>
            </a:xfrm>
            <a:custGeom>
              <a:avLst/>
              <a:gdLst/>
              <a:ahLst/>
              <a:cxnLst/>
              <a:rect l="l" t="t" r="r" b="b"/>
              <a:pathLst>
                <a:path w="3140661" h="485140">
                  <a:moveTo>
                    <a:pt x="2896821" y="0"/>
                  </a:moveTo>
                  <a:cubicBezTo>
                    <a:pt x="2776171" y="0"/>
                    <a:pt x="2675841" y="88900"/>
                    <a:pt x="2656791" y="204470"/>
                  </a:cubicBezTo>
                  <a:lnTo>
                    <a:pt x="0" y="204470"/>
                  </a:lnTo>
                  <a:lnTo>
                    <a:pt x="0" y="280670"/>
                  </a:lnTo>
                  <a:lnTo>
                    <a:pt x="2658061" y="280670"/>
                  </a:lnTo>
                  <a:cubicBezTo>
                    <a:pt x="2675841" y="396240"/>
                    <a:pt x="2777441" y="485140"/>
                    <a:pt x="2898091" y="485140"/>
                  </a:cubicBezTo>
                  <a:cubicBezTo>
                    <a:pt x="3032711" y="485140"/>
                    <a:pt x="3140661" y="375920"/>
                    <a:pt x="3140661" y="242570"/>
                  </a:cubicBezTo>
                  <a:cubicBezTo>
                    <a:pt x="3140661" y="107950"/>
                    <a:pt x="3031441" y="0"/>
                    <a:pt x="2896821" y="0"/>
                  </a:cubicBezTo>
                  <a:close/>
                  <a:moveTo>
                    <a:pt x="2896821" y="408940"/>
                  </a:moveTo>
                  <a:cubicBezTo>
                    <a:pt x="2805381" y="408940"/>
                    <a:pt x="2730451" y="334010"/>
                    <a:pt x="2730451" y="242570"/>
                  </a:cubicBezTo>
                  <a:cubicBezTo>
                    <a:pt x="2730451" y="151130"/>
                    <a:pt x="2805381" y="76200"/>
                    <a:pt x="2896821" y="76200"/>
                  </a:cubicBezTo>
                  <a:cubicBezTo>
                    <a:pt x="2988261" y="76200"/>
                    <a:pt x="3063191" y="151130"/>
                    <a:pt x="3063191" y="242570"/>
                  </a:cubicBezTo>
                  <a:cubicBezTo>
                    <a:pt x="3064461" y="334010"/>
                    <a:pt x="2989531" y="408940"/>
                    <a:pt x="2896821" y="408940"/>
                  </a:cubicBezTo>
                  <a:close/>
                </a:path>
              </a:pathLst>
            </a:custGeom>
            <a:solidFill>
              <a:srgbClr val="191919"/>
            </a:solidFill>
          </p:spPr>
          <p:txBody>
            <a:bodyPr/>
            <a:lstStyle/>
            <a:p>
              <a:pPr defTabSz="1219170"/>
              <a:endParaRPr lang="en-US" sz="1200">
                <a:solidFill>
                  <a:srgbClr val="090A0F"/>
                </a:solidFill>
                <a:latin typeface="Arial" panose="020B0604020202020204"/>
              </a:endParaRPr>
            </a:p>
          </p:txBody>
        </p:sp>
      </p:grpSp>
      <p:grpSp>
        <p:nvGrpSpPr>
          <p:cNvPr id="134" name="Group 21">
            <a:extLst>
              <a:ext uri="{FF2B5EF4-FFF2-40B4-BE49-F238E27FC236}">
                <a16:creationId xmlns:a16="http://schemas.microsoft.com/office/drawing/2014/main" id="{CD90EEAC-E304-3F8A-63A8-F898AA31AD4E}"/>
              </a:ext>
            </a:extLst>
          </p:cNvPr>
          <p:cNvGrpSpPr/>
          <p:nvPr/>
        </p:nvGrpSpPr>
        <p:grpSpPr>
          <a:xfrm rot="16200000">
            <a:off x="8154997" y="3896857"/>
            <a:ext cx="1778623" cy="278424"/>
            <a:chOff x="0" y="0"/>
            <a:chExt cx="3150166" cy="508000"/>
          </a:xfrm>
        </p:grpSpPr>
        <p:sp>
          <p:nvSpPr>
            <p:cNvPr id="160" name="Freeform 22">
              <a:extLst>
                <a:ext uri="{FF2B5EF4-FFF2-40B4-BE49-F238E27FC236}">
                  <a16:creationId xmlns:a16="http://schemas.microsoft.com/office/drawing/2014/main" id="{E6C88D07-66E4-0189-A72F-2C6D37491FE3}"/>
                </a:ext>
              </a:extLst>
            </p:cNvPr>
            <p:cNvSpPr/>
            <p:nvPr/>
          </p:nvSpPr>
          <p:spPr>
            <a:xfrm>
              <a:off x="2701856" y="49530"/>
              <a:ext cx="408940" cy="408940"/>
            </a:xfrm>
            <a:custGeom>
              <a:avLst/>
              <a:gdLst/>
              <a:ahLst/>
              <a:cxnLst/>
              <a:rect l="l" t="t" r="r" b="b"/>
              <a:pathLst>
                <a:path w="408940" h="408940">
                  <a:moveTo>
                    <a:pt x="204470" y="0"/>
                  </a:moveTo>
                  <a:cubicBezTo>
                    <a:pt x="91544" y="0"/>
                    <a:pt x="0" y="91544"/>
                    <a:pt x="0" y="204470"/>
                  </a:cubicBezTo>
                  <a:cubicBezTo>
                    <a:pt x="0" y="317396"/>
                    <a:pt x="91544" y="408940"/>
                    <a:pt x="204470" y="408940"/>
                  </a:cubicBezTo>
                  <a:cubicBezTo>
                    <a:pt x="317396" y="408940"/>
                    <a:pt x="408940" y="317396"/>
                    <a:pt x="408940" y="204470"/>
                  </a:cubicBezTo>
                  <a:cubicBezTo>
                    <a:pt x="408940" y="91544"/>
                    <a:pt x="317396" y="0"/>
                    <a:pt x="204470" y="0"/>
                  </a:cubicBezTo>
                  <a:close/>
                </a:path>
              </a:pathLst>
            </a:custGeom>
            <a:solidFill>
              <a:srgbClr val="639C9D"/>
            </a:solidFill>
          </p:spPr>
          <p:txBody>
            <a:bodyPr/>
            <a:lstStyle/>
            <a:p>
              <a:pPr defTabSz="1219170"/>
              <a:endParaRPr lang="en-US" sz="1200">
                <a:solidFill>
                  <a:srgbClr val="090A0F"/>
                </a:solidFill>
                <a:latin typeface="Arial" panose="020B0604020202020204"/>
              </a:endParaRPr>
            </a:p>
          </p:txBody>
        </p:sp>
        <p:sp>
          <p:nvSpPr>
            <p:cNvPr id="161" name="Freeform 23">
              <a:extLst>
                <a:ext uri="{FF2B5EF4-FFF2-40B4-BE49-F238E27FC236}">
                  <a16:creationId xmlns:a16="http://schemas.microsoft.com/office/drawing/2014/main" id="{1BCEA67F-FEEE-DEFB-7BB7-401B85FBA4B8}"/>
                </a:ext>
              </a:extLst>
            </p:cNvPr>
            <p:cNvSpPr/>
            <p:nvPr/>
          </p:nvSpPr>
          <p:spPr>
            <a:xfrm>
              <a:off x="0" y="11430"/>
              <a:ext cx="3150166" cy="485140"/>
            </a:xfrm>
            <a:custGeom>
              <a:avLst/>
              <a:gdLst/>
              <a:ahLst/>
              <a:cxnLst/>
              <a:rect l="l" t="t" r="r" b="b"/>
              <a:pathLst>
                <a:path w="3150166" h="485140">
                  <a:moveTo>
                    <a:pt x="2906326" y="0"/>
                  </a:moveTo>
                  <a:cubicBezTo>
                    <a:pt x="2785676" y="0"/>
                    <a:pt x="2685346" y="88900"/>
                    <a:pt x="2666296" y="204470"/>
                  </a:cubicBezTo>
                  <a:lnTo>
                    <a:pt x="0" y="204470"/>
                  </a:lnTo>
                  <a:lnTo>
                    <a:pt x="0" y="280670"/>
                  </a:lnTo>
                  <a:lnTo>
                    <a:pt x="2667566" y="280670"/>
                  </a:lnTo>
                  <a:cubicBezTo>
                    <a:pt x="2685346" y="396240"/>
                    <a:pt x="2786946" y="485140"/>
                    <a:pt x="2907596" y="485140"/>
                  </a:cubicBezTo>
                  <a:cubicBezTo>
                    <a:pt x="3042216" y="485140"/>
                    <a:pt x="3150166" y="375920"/>
                    <a:pt x="3150166" y="242570"/>
                  </a:cubicBezTo>
                  <a:cubicBezTo>
                    <a:pt x="3150166" y="107950"/>
                    <a:pt x="3040946" y="0"/>
                    <a:pt x="2906326" y="0"/>
                  </a:cubicBezTo>
                  <a:close/>
                  <a:moveTo>
                    <a:pt x="2906326" y="408940"/>
                  </a:moveTo>
                  <a:cubicBezTo>
                    <a:pt x="2814886" y="408940"/>
                    <a:pt x="2739956" y="334010"/>
                    <a:pt x="2739956" y="242570"/>
                  </a:cubicBezTo>
                  <a:cubicBezTo>
                    <a:pt x="2739956" y="151130"/>
                    <a:pt x="2814886" y="76200"/>
                    <a:pt x="2906326" y="76200"/>
                  </a:cubicBezTo>
                  <a:cubicBezTo>
                    <a:pt x="2997766" y="76200"/>
                    <a:pt x="3072696" y="151130"/>
                    <a:pt x="3072696" y="242570"/>
                  </a:cubicBezTo>
                  <a:cubicBezTo>
                    <a:pt x="3073966" y="334010"/>
                    <a:pt x="2999036" y="408940"/>
                    <a:pt x="2906326" y="408940"/>
                  </a:cubicBezTo>
                  <a:close/>
                </a:path>
              </a:pathLst>
            </a:custGeom>
            <a:solidFill>
              <a:srgbClr val="191919"/>
            </a:solidFill>
          </p:spPr>
          <p:txBody>
            <a:bodyPr/>
            <a:lstStyle/>
            <a:p>
              <a:pPr defTabSz="1219170"/>
              <a:endParaRPr lang="en-US" sz="1200">
                <a:solidFill>
                  <a:srgbClr val="090A0F"/>
                </a:solidFill>
                <a:latin typeface="Arial" panose="020B0604020202020204"/>
              </a:endParaRPr>
            </a:p>
          </p:txBody>
        </p:sp>
      </p:grpSp>
      <p:grpSp>
        <p:nvGrpSpPr>
          <p:cNvPr id="135" name="Group 24">
            <a:extLst>
              <a:ext uri="{FF2B5EF4-FFF2-40B4-BE49-F238E27FC236}">
                <a16:creationId xmlns:a16="http://schemas.microsoft.com/office/drawing/2014/main" id="{AA183F62-96BC-A14B-498D-A031C40B87E0}"/>
              </a:ext>
            </a:extLst>
          </p:cNvPr>
          <p:cNvGrpSpPr/>
          <p:nvPr/>
        </p:nvGrpSpPr>
        <p:grpSpPr>
          <a:xfrm rot="16200000">
            <a:off x="8171055" y="5258694"/>
            <a:ext cx="1751501" cy="273429"/>
            <a:chOff x="0" y="0"/>
            <a:chExt cx="3158795" cy="508000"/>
          </a:xfrm>
        </p:grpSpPr>
        <p:sp>
          <p:nvSpPr>
            <p:cNvPr id="157" name="Freeform 25">
              <a:extLst>
                <a:ext uri="{FF2B5EF4-FFF2-40B4-BE49-F238E27FC236}">
                  <a16:creationId xmlns:a16="http://schemas.microsoft.com/office/drawing/2014/main" id="{0FE4C1B3-5699-151C-9ACD-8A0854B23301}"/>
                </a:ext>
              </a:extLst>
            </p:cNvPr>
            <p:cNvSpPr/>
            <p:nvPr/>
          </p:nvSpPr>
          <p:spPr>
            <a:xfrm>
              <a:off x="38100" y="49530"/>
              <a:ext cx="408940" cy="408940"/>
            </a:xfrm>
            <a:custGeom>
              <a:avLst/>
              <a:gdLst/>
              <a:ahLst/>
              <a:cxnLst/>
              <a:rect l="l" t="t" r="r" b="b"/>
              <a:pathLst>
                <a:path w="408940" h="408940">
                  <a:moveTo>
                    <a:pt x="204470" y="0"/>
                  </a:moveTo>
                  <a:cubicBezTo>
                    <a:pt x="91544" y="0"/>
                    <a:pt x="0" y="91544"/>
                    <a:pt x="0" y="204470"/>
                  </a:cubicBezTo>
                  <a:cubicBezTo>
                    <a:pt x="0" y="317396"/>
                    <a:pt x="91544" y="408940"/>
                    <a:pt x="204470" y="408940"/>
                  </a:cubicBezTo>
                  <a:cubicBezTo>
                    <a:pt x="317396" y="408940"/>
                    <a:pt x="408940" y="317396"/>
                    <a:pt x="408940" y="204470"/>
                  </a:cubicBezTo>
                  <a:cubicBezTo>
                    <a:pt x="408940" y="91544"/>
                    <a:pt x="317396" y="0"/>
                    <a:pt x="204470" y="0"/>
                  </a:cubicBezTo>
                  <a:close/>
                </a:path>
              </a:pathLst>
            </a:custGeom>
            <a:solidFill>
              <a:srgbClr val="235A5B"/>
            </a:solidFill>
          </p:spPr>
          <p:txBody>
            <a:bodyPr/>
            <a:lstStyle/>
            <a:p>
              <a:pPr defTabSz="1219170"/>
              <a:endParaRPr lang="en-US" sz="1200">
                <a:solidFill>
                  <a:srgbClr val="090A0F"/>
                </a:solidFill>
                <a:latin typeface="Arial" panose="020B0604020202020204"/>
              </a:endParaRPr>
            </a:p>
          </p:txBody>
        </p:sp>
        <p:sp>
          <p:nvSpPr>
            <p:cNvPr id="158" name="Freeform 26">
              <a:extLst>
                <a:ext uri="{FF2B5EF4-FFF2-40B4-BE49-F238E27FC236}">
                  <a16:creationId xmlns:a16="http://schemas.microsoft.com/office/drawing/2014/main" id="{F004F748-69E9-6F0A-EF17-C0D5784F9724}"/>
                </a:ext>
              </a:extLst>
            </p:cNvPr>
            <p:cNvSpPr/>
            <p:nvPr/>
          </p:nvSpPr>
          <p:spPr>
            <a:xfrm>
              <a:off x="2710485" y="49530"/>
              <a:ext cx="408940" cy="408940"/>
            </a:xfrm>
            <a:custGeom>
              <a:avLst/>
              <a:gdLst/>
              <a:ahLst/>
              <a:cxnLst/>
              <a:rect l="l" t="t" r="r" b="b"/>
              <a:pathLst>
                <a:path w="408940" h="408940">
                  <a:moveTo>
                    <a:pt x="204470" y="0"/>
                  </a:moveTo>
                  <a:cubicBezTo>
                    <a:pt x="91545" y="0"/>
                    <a:pt x="0" y="91544"/>
                    <a:pt x="0" y="204470"/>
                  </a:cubicBezTo>
                  <a:cubicBezTo>
                    <a:pt x="0" y="317396"/>
                    <a:pt x="91545" y="408940"/>
                    <a:pt x="204470" y="408940"/>
                  </a:cubicBezTo>
                  <a:cubicBezTo>
                    <a:pt x="317396" y="408940"/>
                    <a:pt x="408940" y="317396"/>
                    <a:pt x="408940" y="204470"/>
                  </a:cubicBezTo>
                  <a:cubicBezTo>
                    <a:pt x="408940" y="91544"/>
                    <a:pt x="317396" y="0"/>
                    <a:pt x="204470" y="0"/>
                  </a:cubicBezTo>
                  <a:close/>
                </a:path>
              </a:pathLst>
            </a:custGeom>
            <a:solidFill>
              <a:srgbClr val="408789"/>
            </a:solidFill>
          </p:spPr>
          <p:txBody>
            <a:bodyPr/>
            <a:lstStyle/>
            <a:p>
              <a:pPr defTabSz="1219170"/>
              <a:endParaRPr lang="en-US" sz="1200">
                <a:solidFill>
                  <a:srgbClr val="090A0F"/>
                </a:solidFill>
                <a:latin typeface="Arial" panose="020B0604020202020204"/>
              </a:endParaRPr>
            </a:p>
          </p:txBody>
        </p:sp>
        <p:sp>
          <p:nvSpPr>
            <p:cNvPr id="159" name="Freeform 27">
              <a:extLst>
                <a:ext uri="{FF2B5EF4-FFF2-40B4-BE49-F238E27FC236}">
                  <a16:creationId xmlns:a16="http://schemas.microsoft.com/office/drawing/2014/main" id="{EBE70C06-49F3-C858-8BC2-D7F95A2DD4E6}"/>
                </a:ext>
              </a:extLst>
            </p:cNvPr>
            <p:cNvSpPr/>
            <p:nvPr/>
          </p:nvSpPr>
          <p:spPr>
            <a:xfrm>
              <a:off x="0" y="11430"/>
              <a:ext cx="3158795" cy="485140"/>
            </a:xfrm>
            <a:custGeom>
              <a:avLst/>
              <a:gdLst/>
              <a:ahLst/>
              <a:cxnLst/>
              <a:rect l="l" t="t" r="r" b="b"/>
              <a:pathLst>
                <a:path w="3158795" h="485140">
                  <a:moveTo>
                    <a:pt x="2914955" y="0"/>
                  </a:moveTo>
                  <a:cubicBezTo>
                    <a:pt x="2794305" y="0"/>
                    <a:pt x="2693975" y="88900"/>
                    <a:pt x="2674925" y="204470"/>
                  </a:cubicBezTo>
                  <a:lnTo>
                    <a:pt x="482600" y="204470"/>
                  </a:lnTo>
                  <a:cubicBezTo>
                    <a:pt x="464820" y="88900"/>
                    <a:pt x="364490" y="0"/>
                    <a:pt x="242570" y="0"/>
                  </a:cubicBezTo>
                  <a:cubicBezTo>
                    <a:pt x="109220" y="0"/>
                    <a:pt x="0" y="107950"/>
                    <a:pt x="0" y="242570"/>
                  </a:cubicBezTo>
                  <a:cubicBezTo>
                    <a:pt x="0" y="377190"/>
                    <a:pt x="109220" y="485140"/>
                    <a:pt x="242570" y="485140"/>
                  </a:cubicBezTo>
                  <a:cubicBezTo>
                    <a:pt x="363220" y="485140"/>
                    <a:pt x="463550" y="396240"/>
                    <a:pt x="482600" y="280670"/>
                  </a:cubicBezTo>
                  <a:lnTo>
                    <a:pt x="2674925" y="280670"/>
                  </a:lnTo>
                  <a:cubicBezTo>
                    <a:pt x="2692705" y="396240"/>
                    <a:pt x="2794305" y="485140"/>
                    <a:pt x="2914955" y="485140"/>
                  </a:cubicBezTo>
                  <a:cubicBezTo>
                    <a:pt x="3049575" y="485140"/>
                    <a:pt x="3157525" y="375920"/>
                    <a:pt x="3157525" y="242570"/>
                  </a:cubicBezTo>
                  <a:cubicBezTo>
                    <a:pt x="3158795" y="107950"/>
                    <a:pt x="3049575" y="0"/>
                    <a:pt x="2914955" y="0"/>
                  </a:cubicBezTo>
                  <a:close/>
                  <a:moveTo>
                    <a:pt x="242570" y="408940"/>
                  </a:moveTo>
                  <a:cubicBezTo>
                    <a:pt x="151130" y="408940"/>
                    <a:pt x="76200" y="334010"/>
                    <a:pt x="76200" y="242570"/>
                  </a:cubicBezTo>
                  <a:cubicBezTo>
                    <a:pt x="76200" y="151130"/>
                    <a:pt x="151130" y="76200"/>
                    <a:pt x="242570" y="76200"/>
                  </a:cubicBezTo>
                  <a:cubicBezTo>
                    <a:pt x="334010" y="76200"/>
                    <a:pt x="410210" y="151130"/>
                    <a:pt x="410210" y="242570"/>
                  </a:cubicBezTo>
                  <a:cubicBezTo>
                    <a:pt x="410210" y="334010"/>
                    <a:pt x="335280" y="408940"/>
                    <a:pt x="242570" y="408940"/>
                  </a:cubicBezTo>
                  <a:close/>
                  <a:moveTo>
                    <a:pt x="2914955" y="408940"/>
                  </a:moveTo>
                  <a:cubicBezTo>
                    <a:pt x="2823515" y="408940"/>
                    <a:pt x="2748585" y="334010"/>
                    <a:pt x="2748585" y="242570"/>
                  </a:cubicBezTo>
                  <a:cubicBezTo>
                    <a:pt x="2748585" y="151130"/>
                    <a:pt x="2823515" y="76200"/>
                    <a:pt x="2914955" y="76200"/>
                  </a:cubicBezTo>
                  <a:cubicBezTo>
                    <a:pt x="3006395" y="76200"/>
                    <a:pt x="3081325" y="151130"/>
                    <a:pt x="3081325" y="242570"/>
                  </a:cubicBezTo>
                  <a:cubicBezTo>
                    <a:pt x="3081325" y="334010"/>
                    <a:pt x="3007665" y="408940"/>
                    <a:pt x="2914955" y="408940"/>
                  </a:cubicBezTo>
                  <a:close/>
                </a:path>
              </a:pathLst>
            </a:custGeom>
            <a:solidFill>
              <a:srgbClr val="191919"/>
            </a:solidFill>
          </p:spPr>
          <p:txBody>
            <a:bodyPr/>
            <a:lstStyle/>
            <a:p>
              <a:pPr defTabSz="1219170"/>
              <a:endParaRPr lang="en-US" sz="1200">
                <a:solidFill>
                  <a:srgbClr val="090A0F"/>
                </a:solidFill>
                <a:latin typeface="Arial" panose="020B0604020202020204"/>
              </a:endParaRPr>
            </a:p>
          </p:txBody>
        </p:sp>
      </p:grpSp>
      <p:sp>
        <p:nvSpPr>
          <p:cNvPr id="136" name="Freeform 28">
            <a:extLst>
              <a:ext uri="{FF2B5EF4-FFF2-40B4-BE49-F238E27FC236}">
                <a16:creationId xmlns:a16="http://schemas.microsoft.com/office/drawing/2014/main" id="{484A6E38-B7B0-35E8-9C84-7859085ACFE7}"/>
              </a:ext>
            </a:extLst>
          </p:cNvPr>
          <p:cNvSpPr/>
          <p:nvPr/>
        </p:nvSpPr>
        <p:spPr>
          <a:xfrm rot="16200000">
            <a:off x="4929962" y="5330082"/>
            <a:ext cx="470019" cy="188775"/>
          </a:xfrm>
          <a:custGeom>
            <a:avLst/>
            <a:gdLst/>
            <a:ahLst/>
            <a:cxnLst/>
            <a:rect l="l" t="t" r="r" b="b"/>
            <a:pathLst>
              <a:path w="750897" h="310684">
                <a:moveTo>
                  <a:pt x="0" y="0"/>
                </a:moveTo>
                <a:lnTo>
                  <a:pt x="750896" y="0"/>
                </a:lnTo>
                <a:lnTo>
                  <a:pt x="750896" y="310684"/>
                </a:lnTo>
                <a:lnTo>
                  <a:pt x="0" y="3106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219170"/>
            <a:endParaRPr lang="en-US" sz="1200">
              <a:solidFill>
                <a:srgbClr val="090A0F"/>
              </a:solidFill>
              <a:latin typeface="Arial" panose="020B0604020202020204"/>
            </a:endParaRPr>
          </a:p>
        </p:txBody>
      </p:sp>
      <p:sp>
        <p:nvSpPr>
          <p:cNvPr id="137" name="Freeform 29">
            <a:extLst>
              <a:ext uri="{FF2B5EF4-FFF2-40B4-BE49-F238E27FC236}">
                <a16:creationId xmlns:a16="http://schemas.microsoft.com/office/drawing/2014/main" id="{37C06235-903C-FAB7-97C1-7588BE2E4ED5}"/>
              </a:ext>
            </a:extLst>
          </p:cNvPr>
          <p:cNvSpPr/>
          <p:nvPr/>
        </p:nvSpPr>
        <p:spPr>
          <a:xfrm rot="16200000">
            <a:off x="4929962" y="4110063"/>
            <a:ext cx="470019" cy="188775"/>
          </a:xfrm>
          <a:custGeom>
            <a:avLst/>
            <a:gdLst/>
            <a:ahLst/>
            <a:cxnLst/>
            <a:rect l="l" t="t" r="r" b="b"/>
            <a:pathLst>
              <a:path w="750897" h="310684">
                <a:moveTo>
                  <a:pt x="0" y="0"/>
                </a:moveTo>
                <a:lnTo>
                  <a:pt x="750896" y="0"/>
                </a:lnTo>
                <a:lnTo>
                  <a:pt x="750896" y="310684"/>
                </a:lnTo>
                <a:lnTo>
                  <a:pt x="0" y="3106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219170"/>
            <a:endParaRPr lang="en-US" sz="1200">
              <a:solidFill>
                <a:srgbClr val="090A0F"/>
              </a:solidFill>
              <a:latin typeface="Arial" panose="020B0604020202020204"/>
            </a:endParaRPr>
          </a:p>
        </p:txBody>
      </p:sp>
      <p:sp>
        <p:nvSpPr>
          <p:cNvPr id="138" name="Freeform 30">
            <a:extLst>
              <a:ext uri="{FF2B5EF4-FFF2-40B4-BE49-F238E27FC236}">
                <a16:creationId xmlns:a16="http://schemas.microsoft.com/office/drawing/2014/main" id="{735EB706-E150-D128-D03A-B50FB742D84A}"/>
              </a:ext>
            </a:extLst>
          </p:cNvPr>
          <p:cNvSpPr/>
          <p:nvPr/>
        </p:nvSpPr>
        <p:spPr>
          <a:xfrm rot="16200000">
            <a:off x="4929962" y="2711305"/>
            <a:ext cx="470019" cy="188775"/>
          </a:xfrm>
          <a:custGeom>
            <a:avLst/>
            <a:gdLst/>
            <a:ahLst/>
            <a:cxnLst/>
            <a:rect l="l" t="t" r="r" b="b"/>
            <a:pathLst>
              <a:path w="750897" h="310684">
                <a:moveTo>
                  <a:pt x="0" y="0"/>
                </a:moveTo>
                <a:lnTo>
                  <a:pt x="750896" y="0"/>
                </a:lnTo>
                <a:lnTo>
                  <a:pt x="750896" y="310683"/>
                </a:lnTo>
                <a:lnTo>
                  <a:pt x="0" y="31068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219170"/>
            <a:endParaRPr lang="en-US" sz="1200">
              <a:solidFill>
                <a:srgbClr val="090A0F"/>
              </a:solidFill>
              <a:latin typeface="Arial" panose="020B0604020202020204"/>
            </a:endParaRPr>
          </a:p>
        </p:txBody>
      </p:sp>
      <p:sp>
        <p:nvSpPr>
          <p:cNvPr id="139" name="Freeform 31">
            <a:extLst>
              <a:ext uri="{FF2B5EF4-FFF2-40B4-BE49-F238E27FC236}">
                <a16:creationId xmlns:a16="http://schemas.microsoft.com/office/drawing/2014/main" id="{6135F242-C2C7-DBE3-EC80-1196851998B2}"/>
              </a:ext>
            </a:extLst>
          </p:cNvPr>
          <p:cNvSpPr/>
          <p:nvPr/>
        </p:nvSpPr>
        <p:spPr>
          <a:xfrm>
            <a:off x="3827532" y="5224423"/>
            <a:ext cx="212959" cy="400091"/>
          </a:xfrm>
          <a:custGeom>
            <a:avLst/>
            <a:gdLst/>
            <a:ahLst/>
            <a:cxnLst/>
            <a:rect l="l" t="t" r="r" b="b"/>
            <a:pathLst>
              <a:path w="350485" h="639182">
                <a:moveTo>
                  <a:pt x="0" y="0"/>
                </a:moveTo>
                <a:lnTo>
                  <a:pt x="350484" y="0"/>
                </a:lnTo>
                <a:lnTo>
                  <a:pt x="350484" y="639182"/>
                </a:lnTo>
                <a:lnTo>
                  <a:pt x="0" y="63918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219170"/>
            <a:endParaRPr lang="en-US" sz="1200">
              <a:solidFill>
                <a:srgbClr val="090A0F"/>
              </a:solidFill>
              <a:latin typeface="Arial" panose="020B0604020202020204"/>
            </a:endParaRPr>
          </a:p>
        </p:txBody>
      </p:sp>
      <p:sp>
        <p:nvSpPr>
          <p:cNvPr id="140" name="Freeform 32">
            <a:extLst>
              <a:ext uri="{FF2B5EF4-FFF2-40B4-BE49-F238E27FC236}">
                <a16:creationId xmlns:a16="http://schemas.microsoft.com/office/drawing/2014/main" id="{E5AE374A-F38D-07FB-DFC6-DD9ED7B7E637}"/>
              </a:ext>
            </a:extLst>
          </p:cNvPr>
          <p:cNvSpPr/>
          <p:nvPr/>
        </p:nvSpPr>
        <p:spPr>
          <a:xfrm rot="10800000">
            <a:off x="3827532" y="4004404"/>
            <a:ext cx="212959" cy="400091"/>
          </a:xfrm>
          <a:custGeom>
            <a:avLst/>
            <a:gdLst/>
            <a:ahLst/>
            <a:cxnLst/>
            <a:rect l="l" t="t" r="r" b="b"/>
            <a:pathLst>
              <a:path w="350485" h="639182">
                <a:moveTo>
                  <a:pt x="0" y="0"/>
                </a:moveTo>
                <a:lnTo>
                  <a:pt x="350484" y="0"/>
                </a:lnTo>
                <a:lnTo>
                  <a:pt x="350484" y="639182"/>
                </a:lnTo>
                <a:lnTo>
                  <a:pt x="0" y="63918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219170"/>
            <a:endParaRPr lang="en-US" sz="1200">
              <a:solidFill>
                <a:srgbClr val="090A0F"/>
              </a:solidFill>
              <a:latin typeface="Arial" panose="020B0604020202020204"/>
            </a:endParaRPr>
          </a:p>
        </p:txBody>
      </p:sp>
      <p:sp>
        <p:nvSpPr>
          <p:cNvPr id="141" name="Freeform 33">
            <a:extLst>
              <a:ext uri="{FF2B5EF4-FFF2-40B4-BE49-F238E27FC236}">
                <a16:creationId xmlns:a16="http://schemas.microsoft.com/office/drawing/2014/main" id="{AFA93698-397C-2036-5CA1-CCBD8BF31F63}"/>
              </a:ext>
            </a:extLst>
          </p:cNvPr>
          <p:cNvSpPr/>
          <p:nvPr/>
        </p:nvSpPr>
        <p:spPr>
          <a:xfrm rot="16200000">
            <a:off x="5681726" y="4735830"/>
            <a:ext cx="1638221" cy="139147"/>
          </a:xfrm>
          <a:custGeom>
            <a:avLst/>
            <a:gdLst/>
            <a:ahLst/>
            <a:cxnLst/>
            <a:rect l="l" t="t" r="r" b="b"/>
            <a:pathLst>
              <a:path w="2617207" h="229006">
                <a:moveTo>
                  <a:pt x="0" y="0"/>
                </a:moveTo>
                <a:lnTo>
                  <a:pt x="2617206" y="0"/>
                </a:lnTo>
                <a:lnTo>
                  <a:pt x="2617206" y="229006"/>
                </a:lnTo>
                <a:lnTo>
                  <a:pt x="0" y="22900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219170"/>
            <a:endParaRPr lang="en-US" sz="1200">
              <a:solidFill>
                <a:srgbClr val="090A0F"/>
              </a:solidFill>
              <a:latin typeface="Arial" panose="020B0604020202020204"/>
            </a:endParaRPr>
          </a:p>
        </p:txBody>
      </p:sp>
      <p:grpSp>
        <p:nvGrpSpPr>
          <p:cNvPr id="142" name="Group 34">
            <a:extLst>
              <a:ext uri="{FF2B5EF4-FFF2-40B4-BE49-F238E27FC236}">
                <a16:creationId xmlns:a16="http://schemas.microsoft.com/office/drawing/2014/main" id="{8C681142-2E06-3C81-8363-8BF441C08CE2}"/>
              </a:ext>
            </a:extLst>
          </p:cNvPr>
          <p:cNvGrpSpPr/>
          <p:nvPr/>
        </p:nvGrpSpPr>
        <p:grpSpPr>
          <a:xfrm>
            <a:off x="2963544" y="4440471"/>
            <a:ext cx="3396992" cy="719179"/>
            <a:chOff x="0" y="0"/>
            <a:chExt cx="7454306" cy="1531937"/>
          </a:xfrm>
        </p:grpSpPr>
        <p:grpSp>
          <p:nvGrpSpPr>
            <p:cNvPr id="154" name="Group 35">
              <a:extLst>
                <a:ext uri="{FF2B5EF4-FFF2-40B4-BE49-F238E27FC236}">
                  <a16:creationId xmlns:a16="http://schemas.microsoft.com/office/drawing/2014/main" id="{021ECC3B-7CA3-BF12-5FE7-F518BA70578F}"/>
                </a:ext>
              </a:extLst>
            </p:cNvPr>
            <p:cNvGrpSpPr/>
            <p:nvPr/>
          </p:nvGrpSpPr>
          <p:grpSpPr>
            <a:xfrm>
              <a:off x="0" y="0"/>
              <a:ext cx="7454305" cy="1531937"/>
              <a:chOff x="0" y="0"/>
              <a:chExt cx="6173558" cy="1268730"/>
            </a:xfrm>
          </p:grpSpPr>
          <p:sp>
            <p:nvSpPr>
              <p:cNvPr id="156" name="Freeform 36">
                <a:extLst>
                  <a:ext uri="{FF2B5EF4-FFF2-40B4-BE49-F238E27FC236}">
                    <a16:creationId xmlns:a16="http://schemas.microsoft.com/office/drawing/2014/main" id="{6DE5ED39-E62D-597E-A6AD-A028CB620F04}"/>
                  </a:ext>
                </a:extLst>
              </p:cNvPr>
              <p:cNvSpPr/>
              <p:nvPr/>
            </p:nvSpPr>
            <p:spPr>
              <a:xfrm>
                <a:off x="0" y="0"/>
                <a:ext cx="6173558" cy="1268730"/>
              </a:xfrm>
              <a:custGeom>
                <a:avLst/>
                <a:gdLst/>
                <a:ahLst/>
                <a:cxnLst/>
                <a:rect l="l" t="t" r="r" b="b"/>
                <a:pathLst>
                  <a:path w="6173558" h="1268730">
                    <a:moveTo>
                      <a:pt x="735330" y="0"/>
                    </a:moveTo>
                    <a:lnTo>
                      <a:pt x="0" y="1268730"/>
                    </a:lnTo>
                    <a:lnTo>
                      <a:pt x="6173558" y="1268730"/>
                    </a:lnTo>
                    <a:lnTo>
                      <a:pt x="5438228" y="0"/>
                    </a:lnTo>
                    <a:close/>
                  </a:path>
                </a:pathLst>
              </a:custGeom>
              <a:solidFill>
                <a:srgbClr val="408789"/>
              </a:solidFill>
            </p:spPr>
            <p:txBody>
              <a:bodyPr/>
              <a:lstStyle/>
              <a:p>
                <a:pPr defTabSz="1219170"/>
                <a:endParaRPr lang="en-US" sz="1200">
                  <a:solidFill>
                    <a:srgbClr val="090A0F"/>
                  </a:solidFill>
                  <a:latin typeface="Arial" panose="020B0604020202020204"/>
                </a:endParaRPr>
              </a:p>
            </p:txBody>
          </p:sp>
        </p:grpSp>
        <p:sp>
          <p:nvSpPr>
            <p:cNvPr id="155" name="Freeform 37">
              <a:extLst>
                <a:ext uri="{FF2B5EF4-FFF2-40B4-BE49-F238E27FC236}">
                  <a16:creationId xmlns:a16="http://schemas.microsoft.com/office/drawing/2014/main" id="{001E9E7F-650F-DB9B-A930-8D1D833FEDB7}"/>
                </a:ext>
              </a:extLst>
            </p:cNvPr>
            <p:cNvSpPr/>
            <p:nvPr/>
          </p:nvSpPr>
          <p:spPr>
            <a:xfrm rot="-10800000">
              <a:off x="5922369" y="0"/>
              <a:ext cx="1531937" cy="1531937"/>
            </a:xfrm>
            <a:custGeom>
              <a:avLst/>
              <a:gdLst/>
              <a:ahLst/>
              <a:cxnLst/>
              <a:rect l="l" t="t" r="r" b="b"/>
              <a:pathLst>
                <a:path w="1531937" h="1531937">
                  <a:moveTo>
                    <a:pt x="0" y="0"/>
                  </a:moveTo>
                  <a:lnTo>
                    <a:pt x="1531936" y="0"/>
                  </a:lnTo>
                  <a:lnTo>
                    <a:pt x="1531936" y="1531937"/>
                  </a:lnTo>
                  <a:lnTo>
                    <a:pt x="0" y="153193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219170"/>
              <a:endParaRPr lang="en-US" sz="1200">
                <a:solidFill>
                  <a:srgbClr val="090A0F"/>
                </a:solidFill>
                <a:latin typeface="Arial" panose="020B0604020202020204"/>
              </a:endParaRPr>
            </a:p>
          </p:txBody>
        </p:sp>
      </p:grpSp>
      <p:sp>
        <p:nvSpPr>
          <p:cNvPr id="143" name="TextBox 38">
            <a:extLst>
              <a:ext uri="{FF2B5EF4-FFF2-40B4-BE49-F238E27FC236}">
                <a16:creationId xmlns:a16="http://schemas.microsoft.com/office/drawing/2014/main" id="{4EF83228-C18F-265B-0A87-2ECF2D85C5EA}"/>
              </a:ext>
            </a:extLst>
          </p:cNvPr>
          <p:cNvSpPr txBox="1"/>
          <p:nvPr/>
        </p:nvSpPr>
        <p:spPr>
          <a:xfrm>
            <a:off x="2677063" y="1950340"/>
            <a:ext cx="1525995" cy="284886"/>
          </a:xfrm>
          <a:prstGeom prst="rect">
            <a:avLst/>
          </a:prstGeom>
        </p:spPr>
        <p:txBody>
          <a:bodyPr lIns="0" tIns="0" rIns="0" bIns="0" rtlCol="0" anchor="t">
            <a:spAutoFit/>
          </a:bodyPr>
          <a:lstStyle/>
          <a:p>
            <a:pPr algn="ctr" defTabSz="1219170">
              <a:lnSpc>
                <a:spcPts val="2256"/>
              </a:lnSpc>
            </a:pPr>
            <a:r>
              <a:rPr lang="en-US" sz="1880" b="1" spc="37">
                <a:solidFill>
                  <a:srgbClr val="235A5B"/>
                </a:solidFill>
                <a:latin typeface="Aileron Regular Bold"/>
                <a:ea typeface="Aileron Regular Bold"/>
                <a:cs typeface="Aileron Regular Bold"/>
                <a:sym typeface="Aileron Regular Bold"/>
              </a:rPr>
              <a:t>Level 4:</a:t>
            </a:r>
          </a:p>
        </p:txBody>
      </p:sp>
      <p:sp>
        <p:nvSpPr>
          <p:cNvPr id="144" name="TextBox 39">
            <a:extLst>
              <a:ext uri="{FF2B5EF4-FFF2-40B4-BE49-F238E27FC236}">
                <a16:creationId xmlns:a16="http://schemas.microsoft.com/office/drawing/2014/main" id="{F30359D2-B0D8-CA83-9292-80CF674A547F}"/>
              </a:ext>
            </a:extLst>
          </p:cNvPr>
          <p:cNvSpPr txBox="1"/>
          <p:nvPr/>
        </p:nvSpPr>
        <p:spPr>
          <a:xfrm>
            <a:off x="5522620" y="1825928"/>
            <a:ext cx="3245952" cy="243656"/>
          </a:xfrm>
          <a:prstGeom prst="rect">
            <a:avLst/>
          </a:prstGeom>
        </p:spPr>
        <p:txBody>
          <a:bodyPr lIns="0" tIns="0" rIns="0" bIns="0" rtlCol="0" anchor="t">
            <a:spAutoFit/>
          </a:bodyPr>
          <a:lstStyle/>
          <a:p>
            <a:pPr algn="r" defTabSz="1219170">
              <a:lnSpc>
                <a:spcPts val="1920"/>
              </a:lnSpc>
            </a:pPr>
            <a:r>
              <a:rPr lang="en-US" sz="1600" spc="32" dirty="0">
                <a:solidFill>
                  <a:srgbClr val="000000"/>
                </a:solidFill>
                <a:latin typeface="Aileron Regular"/>
                <a:ea typeface="Aileron Regular"/>
                <a:cs typeface="Aileron Regular"/>
                <a:sym typeface="Aileron Regular"/>
              </a:rPr>
              <a:t>4. Product Team(PBG)</a:t>
            </a:r>
          </a:p>
        </p:txBody>
      </p:sp>
      <p:sp>
        <p:nvSpPr>
          <p:cNvPr id="145" name="TextBox 40">
            <a:extLst>
              <a:ext uri="{FF2B5EF4-FFF2-40B4-BE49-F238E27FC236}">
                <a16:creationId xmlns:a16="http://schemas.microsoft.com/office/drawing/2014/main" id="{116BD590-F3AE-6076-708C-B0E57CABD26F}"/>
              </a:ext>
            </a:extLst>
          </p:cNvPr>
          <p:cNvSpPr txBox="1"/>
          <p:nvPr/>
        </p:nvSpPr>
        <p:spPr>
          <a:xfrm>
            <a:off x="5625041" y="3054122"/>
            <a:ext cx="3143532" cy="719749"/>
          </a:xfrm>
          <a:prstGeom prst="rect">
            <a:avLst/>
          </a:prstGeom>
        </p:spPr>
        <p:txBody>
          <a:bodyPr wrap="square" lIns="0" tIns="0" rIns="0" bIns="0" rtlCol="0" anchor="t">
            <a:spAutoFit/>
          </a:bodyPr>
          <a:lstStyle/>
          <a:p>
            <a:pPr algn="r" defTabSz="1219170">
              <a:lnSpc>
                <a:spcPts val="1920"/>
              </a:lnSpc>
            </a:pPr>
            <a:r>
              <a:rPr lang="en-US" sz="1467" spc="32" dirty="0">
                <a:solidFill>
                  <a:srgbClr val="000000"/>
                </a:solidFill>
                <a:latin typeface="Aileron Regular"/>
                <a:ea typeface="Aileron Regular"/>
                <a:cs typeface="Aileron Regular"/>
                <a:sym typeface="Aileron Regular"/>
              </a:rPr>
              <a:t>3. MEU Global TS (Taipei)</a:t>
            </a:r>
          </a:p>
          <a:p>
            <a:pPr algn="r" defTabSz="1219170">
              <a:lnSpc>
                <a:spcPts val="1920"/>
              </a:lnSpc>
            </a:pPr>
            <a:r>
              <a:rPr lang="en-US" sz="1467" spc="32" dirty="0">
                <a:solidFill>
                  <a:srgbClr val="000000"/>
                </a:solidFill>
                <a:latin typeface="Aileron Regular"/>
                <a:ea typeface="Aileron Regular"/>
                <a:cs typeface="Aileron Regular"/>
                <a:sym typeface="Aileron Regular"/>
              </a:rPr>
              <a:t>2. MEU Local FAE + </a:t>
            </a:r>
          </a:p>
          <a:p>
            <a:pPr algn="r" defTabSz="1219170">
              <a:lnSpc>
                <a:spcPts val="1920"/>
              </a:lnSpc>
            </a:pPr>
            <a:r>
              <a:rPr lang="en-US" sz="1467" spc="32" dirty="0">
                <a:solidFill>
                  <a:srgbClr val="000000"/>
                </a:solidFill>
                <a:latin typeface="Aileron Regular"/>
                <a:ea typeface="Aileron Regular"/>
                <a:cs typeface="Aileron Regular"/>
                <a:sym typeface="Aileron Regular"/>
              </a:rPr>
              <a:t>TS (Europe)</a:t>
            </a:r>
          </a:p>
        </p:txBody>
      </p:sp>
      <p:sp>
        <p:nvSpPr>
          <p:cNvPr id="146" name="TextBox 41">
            <a:extLst>
              <a:ext uri="{FF2B5EF4-FFF2-40B4-BE49-F238E27FC236}">
                <a16:creationId xmlns:a16="http://schemas.microsoft.com/office/drawing/2014/main" id="{FD004C7C-BEDA-139D-947C-0777D087FE22}"/>
              </a:ext>
            </a:extLst>
          </p:cNvPr>
          <p:cNvSpPr txBox="1"/>
          <p:nvPr/>
        </p:nvSpPr>
        <p:spPr>
          <a:xfrm>
            <a:off x="1636495" y="3569927"/>
            <a:ext cx="1525995" cy="284886"/>
          </a:xfrm>
          <a:prstGeom prst="rect">
            <a:avLst/>
          </a:prstGeom>
        </p:spPr>
        <p:txBody>
          <a:bodyPr lIns="0" tIns="0" rIns="0" bIns="0" rtlCol="0" anchor="t">
            <a:spAutoFit/>
          </a:bodyPr>
          <a:lstStyle/>
          <a:p>
            <a:pPr algn="ctr" defTabSz="1219170">
              <a:lnSpc>
                <a:spcPts val="2256"/>
              </a:lnSpc>
            </a:pPr>
            <a:r>
              <a:rPr lang="en-US" sz="1880" b="1" spc="37">
                <a:solidFill>
                  <a:srgbClr val="235A5B"/>
                </a:solidFill>
                <a:latin typeface="Aileron Regular Bold"/>
                <a:ea typeface="Aileron Regular Bold"/>
                <a:cs typeface="Aileron Regular Bold"/>
                <a:sym typeface="Aileron Regular Bold"/>
              </a:rPr>
              <a:t>Level 2:</a:t>
            </a:r>
          </a:p>
        </p:txBody>
      </p:sp>
      <p:sp>
        <p:nvSpPr>
          <p:cNvPr id="147" name="TextBox 42">
            <a:extLst>
              <a:ext uri="{FF2B5EF4-FFF2-40B4-BE49-F238E27FC236}">
                <a16:creationId xmlns:a16="http://schemas.microsoft.com/office/drawing/2014/main" id="{E7BAF838-B36E-1F32-37DC-D7BF5C481F16}"/>
              </a:ext>
            </a:extLst>
          </p:cNvPr>
          <p:cNvSpPr txBox="1"/>
          <p:nvPr/>
        </p:nvSpPr>
        <p:spPr>
          <a:xfrm>
            <a:off x="2963544" y="5741747"/>
            <a:ext cx="4419459" cy="615553"/>
          </a:xfrm>
          <a:prstGeom prst="rect">
            <a:avLst/>
          </a:prstGeom>
        </p:spPr>
        <p:txBody>
          <a:bodyPr lIns="0" tIns="0" rIns="0" bIns="0" rtlCol="0" anchor="t">
            <a:spAutoFit/>
          </a:bodyPr>
          <a:lstStyle/>
          <a:p>
            <a:pPr algn="ctr" defTabSz="1219170">
              <a:lnSpc>
                <a:spcPts val="2400"/>
              </a:lnSpc>
            </a:pPr>
            <a:r>
              <a:rPr lang="en-US" sz="2000" b="1" spc="40">
                <a:solidFill>
                  <a:srgbClr val="FFFFFF"/>
                </a:solidFill>
                <a:latin typeface="Aileron Regular Bold"/>
                <a:ea typeface="Aileron Regular Bold"/>
                <a:cs typeface="Aileron Regular Bold"/>
                <a:sym typeface="Aileron Regular Bold"/>
              </a:rPr>
              <a:t>End Customer / Reseller / System Integrator / Key Account</a:t>
            </a:r>
          </a:p>
        </p:txBody>
      </p:sp>
      <p:sp>
        <p:nvSpPr>
          <p:cNvPr id="148" name="TextBox 43">
            <a:extLst>
              <a:ext uri="{FF2B5EF4-FFF2-40B4-BE49-F238E27FC236}">
                <a16:creationId xmlns:a16="http://schemas.microsoft.com/office/drawing/2014/main" id="{F9C0CD62-9BB5-144D-2FB3-19FCE5A66D98}"/>
              </a:ext>
            </a:extLst>
          </p:cNvPr>
          <p:cNvSpPr txBox="1"/>
          <p:nvPr/>
        </p:nvSpPr>
        <p:spPr>
          <a:xfrm>
            <a:off x="3204481" y="4507917"/>
            <a:ext cx="3081335" cy="615553"/>
          </a:xfrm>
          <a:prstGeom prst="rect">
            <a:avLst/>
          </a:prstGeom>
        </p:spPr>
        <p:txBody>
          <a:bodyPr lIns="0" tIns="0" rIns="0" bIns="0" rtlCol="0" anchor="t">
            <a:spAutoFit/>
          </a:bodyPr>
          <a:lstStyle/>
          <a:p>
            <a:pPr algn="ctr" defTabSz="1219170">
              <a:lnSpc>
                <a:spcPts val="2400"/>
              </a:lnSpc>
            </a:pPr>
            <a:r>
              <a:rPr lang="en-US" sz="2000" b="1" spc="40">
                <a:solidFill>
                  <a:srgbClr val="FFFFFF"/>
                </a:solidFill>
                <a:latin typeface="Aileron Regular Bold"/>
                <a:ea typeface="Aileron Regular Bold"/>
                <a:cs typeface="Aileron Regular Bold"/>
                <a:sym typeface="Aileron Regular Bold"/>
              </a:rPr>
              <a:t>Moxa</a:t>
            </a:r>
          </a:p>
          <a:p>
            <a:pPr algn="ctr" defTabSz="1219170">
              <a:lnSpc>
                <a:spcPts val="2400"/>
              </a:lnSpc>
            </a:pPr>
            <a:r>
              <a:rPr lang="en-US" sz="2000" b="1" spc="40">
                <a:solidFill>
                  <a:srgbClr val="FFFFFF"/>
                </a:solidFill>
                <a:latin typeface="Aileron Regular Bold"/>
                <a:ea typeface="Aileron Regular Bold"/>
                <a:cs typeface="Aileron Regular Bold"/>
                <a:sym typeface="Aileron Regular Bold"/>
              </a:rPr>
              <a:t>Certified Distributor</a:t>
            </a:r>
          </a:p>
        </p:txBody>
      </p:sp>
      <p:sp>
        <p:nvSpPr>
          <p:cNvPr id="149" name="TextBox 44">
            <a:extLst>
              <a:ext uri="{FF2B5EF4-FFF2-40B4-BE49-F238E27FC236}">
                <a16:creationId xmlns:a16="http://schemas.microsoft.com/office/drawing/2014/main" id="{A37B3698-3DA1-75E0-3ADA-C721ACCDB757}"/>
              </a:ext>
            </a:extLst>
          </p:cNvPr>
          <p:cNvSpPr txBox="1"/>
          <p:nvPr/>
        </p:nvSpPr>
        <p:spPr>
          <a:xfrm>
            <a:off x="4489689" y="1792345"/>
            <a:ext cx="1431356" cy="615553"/>
          </a:xfrm>
          <a:prstGeom prst="rect">
            <a:avLst/>
          </a:prstGeom>
        </p:spPr>
        <p:txBody>
          <a:bodyPr lIns="0" tIns="0" rIns="0" bIns="0" rtlCol="0" anchor="t">
            <a:spAutoFit/>
          </a:bodyPr>
          <a:lstStyle/>
          <a:p>
            <a:pPr algn="ctr" defTabSz="1219170">
              <a:lnSpc>
                <a:spcPts val="2400"/>
              </a:lnSpc>
            </a:pPr>
            <a:r>
              <a:rPr lang="en-US" sz="2000" b="1" spc="40">
                <a:solidFill>
                  <a:srgbClr val="FFFFFF"/>
                </a:solidFill>
                <a:latin typeface="Aileron Regular Bold"/>
                <a:ea typeface="Aileron Regular Bold"/>
                <a:cs typeface="Aileron Regular Bold"/>
                <a:sym typeface="Aileron Regular Bold"/>
              </a:rPr>
              <a:t>Moxa</a:t>
            </a:r>
          </a:p>
          <a:p>
            <a:pPr algn="ctr" defTabSz="1219170">
              <a:lnSpc>
                <a:spcPts val="2400"/>
              </a:lnSpc>
            </a:pPr>
            <a:r>
              <a:rPr lang="en-US" sz="2000" b="1" spc="40">
                <a:solidFill>
                  <a:srgbClr val="FFFFFF"/>
                </a:solidFill>
                <a:latin typeface="Aileron Regular Bold"/>
                <a:ea typeface="Aileron Regular Bold"/>
                <a:cs typeface="Aileron Regular Bold"/>
                <a:sym typeface="Aileron Regular Bold"/>
              </a:rPr>
              <a:t>R &amp; D</a:t>
            </a:r>
          </a:p>
        </p:txBody>
      </p:sp>
      <p:sp>
        <p:nvSpPr>
          <p:cNvPr id="150" name="TextBox 45">
            <a:extLst>
              <a:ext uri="{FF2B5EF4-FFF2-40B4-BE49-F238E27FC236}">
                <a16:creationId xmlns:a16="http://schemas.microsoft.com/office/drawing/2014/main" id="{5D13A08B-EB7E-05A0-2718-897581C6993B}"/>
              </a:ext>
            </a:extLst>
          </p:cNvPr>
          <p:cNvSpPr txBox="1"/>
          <p:nvPr/>
        </p:nvSpPr>
        <p:spPr>
          <a:xfrm>
            <a:off x="3607574" y="3236593"/>
            <a:ext cx="3195584" cy="631968"/>
          </a:xfrm>
          <a:prstGeom prst="rect">
            <a:avLst/>
          </a:prstGeom>
        </p:spPr>
        <p:txBody>
          <a:bodyPr lIns="0" tIns="0" rIns="0" bIns="0" rtlCol="0" anchor="t">
            <a:spAutoFit/>
          </a:bodyPr>
          <a:lstStyle/>
          <a:p>
            <a:pPr algn="ctr" defTabSz="1219170">
              <a:lnSpc>
                <a:spcPts val="1600"/>
              </a:lnSpc>
            </a:pPr>
            <a:r>
              <a:rPr lang="en-US" sz="2000" b="1" spc="40">
                <a:solidFill>
                  <a:srgbClr val="FFFFFF"/>
                </a:solidFill>
                <a:latin typeface="Aileron Regular Bold"/>
                <a:ea typeface="Aileron Regular Bold"/>
                <a:cs typeface="Aileron Regular Bold"/>
                <a:sym typeface="Aileron Regular Bold"/>
              </a:rPr>
              <a:t>Escalation</a:t>
            </a:r>
          </a:p>
          <a:p>
            <a:pPr algn="ctr" defTabSz="1219170">
              <a:lnSpc>
                <a:spcPts val="1600"/>
              </a:lnSpc>
            </a:pPr>
            <a:r>
              <a:rPr lang="en-US" sz="2000" b="1" spc="40">
                <a:solidFill>
                  <a:srgbClr val="FFFFFF"/>
                </a:solidFill>
                <a:latin typeface="Aileron Regular Bold"/>
                <a:ea typeface="Aileron Regular Bold"/>
                <a:cs typeface="Aileron Regular Bold"/>
                <a:sym typeface="Aileron Regular Bold"/>
              </a:rPr>
              <a:t>------------------------------</a:t>
            </a:r>
          </a:p>
          <a:p>
            <a:pPr algn="ctr" defTabSz="1219170">
              <a:lnSpc>
                <a:spcPts val="1600"/>
              </a:lnSpc>
            </a:pPr>
            <a:r>
              <a:rPr lang="en-US" sz="2000" b="1" spc="40">
                <a:solidFill>
                  <a:srgbClr val="FFFFFF"/>
                </a:solidFill>
                <a:latin typeface="Aileron Regular Bold"/>
                <a:ea typeface="Aileron Regular Bold"/>
                <a:cs typeface="Aileron Regular Bold"/>
                <a:sym typeface="Aileron Regular Bold"/>
              </a:rPr>
              <a:t>Moxa Pre &amp; Post</a:t>
            </a:r>
          </a:p>
        </p:txBody>
      </p:sp>
      <p:sp>
        <p:nvSpPr>
          <p:cNvPr id="151" name="TextBox 46">
            <a:extLst>
              <a:ext uri="{FF2B5EF4-FFF2-40B4-BE49-F238E27FC236}">
                <a16:creationId xmlns:a16="http://schemas.microsoft.com/office/drawing/2014/main" id="{E30D3492-5198-CFD5-63B9-3DC016CC352C}"/>
              </a:ext>
            </a:extLst>
          </p:cNvPr>
          <p:cNvSpPr txBox="1"/>
          <p:nvPr/>
        </p:nvSpPr>
        <p:spPr>
          <a:xfrm>
            <a:off x="2129308" y="3149921"/>
            <a:ext cx="1525995" cy="284886"/>
          </a:xfrm>
          <a:prstGeom prst="rect">
            <a:avLst/>
          </a:prstGeom>
        </p:spPr>
        <p:txBody>
          <a:bodyPr lIns="0" tIns="0" rIns="0" bIns="0" rtlCol="0" anchor="t">
            <a:spAutoFit/>
          </a:bodyPr>
          <a:lstStyle/>
          <a:p>
            <a:pPr algn="ctr" defTabSz="1219170">
              <a:lnSpc>
                <a:spcPts val="2256"/>
              </a:lnSpc>
            </a:pPr>
            <a:r>
              <a:rPr lang="en-US" sz="1880" b="1" spc="37">
                <a:solidFill>
                  <a:srgbClr val="235A5B"/>
                </a:solidFill>
                <a:latin typeface="Aileron Regular Bold"/>
                <a:ea typeface="Aileron Regular Bold"/>
                <a:cs typeface="Aileron Regular Bold"/>
                <a:sym typeface="Aileron Regular Bold"/>
              </a:rPr>
              <a:t>Level 3:</a:t>
            </a:r>
          </a:p>
        </p:txBody>
      </p:sp>
      <p:sp>
        <p:nvSpPr>
          <p:cNvPr id="152" name="TextBox 47">
            <a:extLst>
              <a:ext uri="{FF2B5EF4-FFF2-40B4-BE49-F238E27FC236}">
                <a16:creationId xmlns:a16="http://schemas.microsoft.com/office/drawing/2014/main" id="{C2005402-1225-C79F-9581-7851C9112DDA}"/>
              </a:ext>
            </a:extLst>
          </p:cNvPr>
          <p:cNvSpPr txBox="1"/>
          <p:nvPr/>
        </p:nvSpPr>
        <p:spPr>
          <a:xfrm>
            <a:off x="1914067" y="3349406"/>
            <a:ext cx="1525995" cy="284886"/>
          </a:xfrm>
          <a:prstGeom prst="rect">
            <a:avLst/>
          </a:prstGeom>
        </p:spPr>
        <p:txBody>
          <a:bodyPr lIns="0" tIns="0" rIns="0" bIns="0" rtlCol="0" anchor="t">
            <a:spAutoFit/>
          </a:bodyPr>
          <a:lstStyle/>
          <a:p>
            <a:pPr algn="ctr" defTabSz="1219170">
              <a:lnSpc>
                <a:spcPts val="2256"/>
              </a:lnSpc>
            </a:pPr>
            <a:r>
              <a:rPr lang="en-US" sz="1880" b="1" spc="37">
                <a:solidFill>
                  <a:srgbClr val="235A5B"/>
                </a:solidFill>
                <a:latin typeface="Aileron Regular Bold"/>
                <a:ea typeface="Aileron Regular Bold"/>
                <a:cs typeface="Aileron Regular Bold"/>
                <a:sym typeface="Aileron Regular Bold"/>
              </a:rPr>
              <a:t>-----------------</a:t>
            </a:r>
          </a:p>
        </p:txBody>
      </p:sp>
      <p:sp>
        <p:nvSpPr>
          <p:cNvPr id="153" name="TextBox 48">
            <a:extLst>
              <a:ext uri="{FF2B5EF4-FFF2-40B4-BE49-F238E27FC236}">
                <a16:creationId xmlns:a16="http://schemas.microsoft.com/office/drawing/2014/main" id="{A26D3E83-0C9B-CE95-CA69-FF3784F844E3}"/>
              </a:ext>
            </a:extLst>
          </p:cNvPr>
          <p:cNvSpPr txBox="1"/>
          <p:nvPr/>
        </p:nvSpPr>
        <p:spPr>
          <a:xfrm>
            <a:off x="1282412" y="4656968"/>
            <a:ext cx="1525995" cy="284886"/>
          </a:xfrm>
          <a:prstGeom prst="rect">
            <a:avLst/>
          </a:prstGeom>
        </p:spPr>
        <p:txBody>
          <a:bodyPr lIns="0" tIns="0" rIns="0" bIns="0" rtlCol="0" anchor="t">
            <a:spAutoFit/>
          </a:bodyPr>
          <a:lstStyle/>
          <a:p>
            <a:pPr algn="ctr" defTabSz="1219170">
              <a:lnSpc>
                <a:spcPts val="2256"/>
              </a:lnSpc>
            </a:pPr>
            <a:r>
              <a:rPr lang="en-US" sz="1880" b="1" spc="37">
                <a:solidFill>
                  <a:srgbClr val="235A5B"/>
                </a:solidFill>
                <a:latin typeface="Aileron Regular Bold"/>
                <a:ea typeface="Aileron Regular Bold"/>
                <a:cs typeface="Aileron Regular Bold"/>
                <a:sym typeface="Aileron Regular Bold"/>
              </a:rPr>
              <a:t>Level 1:</a:t>
            </a:r>
          </a:p>
        </p:txBody>
      </p:sp>
      <p:sp>
        <p:nvSpPr>
          <p:cNvPr id="172" name="TextBox 40">
            <a:extLst>
              <a:ext uri="{FF2B5EF4-FFF2-40B4-BE49-F238E27FC236}">
                <a16:creationId xmlns:a16="http://schemas.microsoft.com/office/drawing/2014/main" id="{B2292D40-D508-BC54-0A0D-6013CAC7D48B}"/>
              </a:ext>
            </a:extLst>
          </p:cNvPr>
          <p:cNvSpPr txBox="1"/>
          <p:nvPr/>
        </p:nvSpPr>
        <p:spPr>
          <a:xfrm>
            <a:off x="9044307" y="3065622"/>
            <a:ext cx="375352" cy="487313"/>
          </a:xfrm>
          <a:prstGeom prst="rect">
            <a:avLst/>
          </a:prstGeom>
        </p:spPr>
        <p:txBody>
          <a:bodyPr wrap="square" lIns="0" tIns="0" rIns="0" bIns="0" rtlCol="0" anchor="t">
            <a:spAutoFit/>
          </a:bodyPr>
          <a:lstStyle/>
          <a:p>
            <a:pPr algn="r" defTabSz="1219170">
              <a:lnSpc>
                <a:spcPts val="1920"/>
              </a:lnSpc>
            </a:pPr>
            <a:r>
              <a:rPr lang="en-US" sz="1600" spc="32" dirty="0">
                <a:solidFill>
                  <a:srgbClr val="000000"/>
                </a:solidFill>
                <a:latin typeface="Aileron Regular"/>
                <a:ea typeface="Aileron Regular"/>
                <a:cs typeface="Aileron Regular"/>
                <a:sym typeface="Aileron Regular"/>
              </a:rPr>
              <a:t>9</a:t>
            </a:r>
          </a:p>
          <a:p>
            <a:pPr algn="r" defTabSz="1219170">
              <a:lnSpc>
                <a:spcPts val="1920"/>
              </a:lnSpc>
            </a:pPr>
            <a:r>
              <a:rPr lang="en-US" sz="1600" spc="32" dirty="0">
                <a:solidFill>
                  <a:srgbClr val="000000"/>
                </a:solidFill>
                <a:latin typeface="Aileron Regular"/>
                <a:ea typeface="Aileron Regular"/>
                <a:cs typeface="Aileron Regular"/>
                <a:sym typeface="Aileron Regular"/>
              </a:rPr>
              <a:t>19</a:t>
            </a:r>
          </a:p>
        </p:txBody>
      </p:sp>
      <p:sp>
        <p:nvSpPr>
          <p:cNvPr id="173" name="Freeform 38">
            <a:extLst>
              <a:ext uri="{FF2B5EF4-FFF2-40B4-BE49-F238E27FC236}">
                <a16:creationId xmlns:a16="http://schemas.microsoft.com/office/drawing/2014/main" id="{98E5E407-495F-DF16-AA9C-FD57FA6D9D02}"/>
              </a:ext>
            </a:extLst>
          </p:cNvPr>
          <p:cNvSpPr/>
          <p:nvPr/>
        </p:nvSpPr>
        <p:spPr>
          <a:xfrm>
            <a:off x="9621939" y="3045051"/>
            <a:ext cx="685172" cy="478764"/>
          </a:xfrm>
          <a:custGeom>
            <a:avLst/>
            <a:gdLst/>
            <a:ahLst/>
            <a:cxnLst/>
            <a:rect l="l" t="t" r="r" b="b"/>
            <a:pathLst>
              <a:path w="1269625" h="887150">
                <a:moveTo>
                  <a:pt x="0" y="0"/>
                </a:moveTo>
                <a:lnTo>
                  <a:pt x="1269625" y="0"/>
                </a:lnTo>
                <a:lnTo>
                  <a:pt x="1269625" y="887150"/>
                </a:lnTo>
                <a:lnTo>
                  <a:pt x="0" y="88715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defTabSz="1219170"/>
            <a:endParaRPr lang="en-US" sz="2400">
              <a:solidFill>
                <a:srgbClr val="090A0F"/>
              </a:solidFill>
              <a:latin typeface="Arial" panose="020B0604020202020204"/>
            </a:endParaRPr>
          </a:p>
        </p:txBody>
      </p:sp>
      <p:sp>
        <p:nvSpPr>
          <p:cNvPr id="174" name="TextBox 40">
            <a:extLst>
              <a:ext uri="{FF2B5EF4-FFF2-40B4-BE49-F238E27FC236}">
                <a16:creationId xmlns:a16="http://schemas.microsoft.com/office/drawing/2014/main" id="{9D28BDC3-C622-9BBF-1F2D-EDBDA921DBB6}"/>
              </a:ext>
            </a:extLst>
          </p:cNvPr>
          <p:cNvSpPr txBox="1"/>
          <p:nvPr/>
        </p:nvSpPr>
        <p:spPr>
          <a:xfrm>
            <a:off x="9104077" y="4528857"/>
            <a:ext cx="375352" cy="243656"/>
          </a:xfrm>
          <a:prstGeom prst="rect">
            <a:avLst/>
          </a:prstGeom>
        </p:spPr>
        <p:txBody>
          <a:bodyPr wrap="square" lIns="0" tIns="0" rIns="0" bIns="0" rtlCol="0" anchor="t">
            <a:spAutoFit/>
          </a:bodyPr>
          <a:lstStyle/>
          <a:p>
            <a:pPr algn="r" defTabSz="1219170">
              <a:lnSpc>
                <a:spcPts val="1920"/>
              </a:lnSpc>
            </a:pPr>
            <a:r>
              <a:rPr lang="en-US" sz="1600" spc="32" dirty="0">
                <a:solidFill>
                  <a:srgbClr val="000000"/>
                </a:solidFill>
                <a:latin typeface="Aileron Regular"/>
                <a:ea typeface="Aileron Regular"/>
                <a:cs typeface="Aileron Regular"/>
                <a:sym typeface="Aileron Regular"/>
              </a:rPr>
              <a:t>38</a:t>
            </a:r>
          </a:p>
        </p:txBody>
      </p:sp>
      <p:pic>
        <p:nvPicPr>
          <p:cNvPr id="176" name="Picture 175">
            <a:extLst>
              <a:ext uri="{FF2B5EF4-FFF2-40B4-BE49-F238E27FC236}">
                <a16:creationId xmlns:a16="http://schemas.microsoft.com/office/drawing/2014/main" id="{44D2751E-7ADE-1780-CC99-61D81CFBB085}"/>
              </a:ext>
            </a:extLst>
          </p:cNvPr>
          <p:cNvPicPr>
            <a:picLocks noChangeAspect="1"/>
          </p:cNvPicPr>
          <p:nvPr/>
        </p:nvPicPr>
        <p:blipFill>
          <a:blip r:embed="rId14"/>
          <a:stretch>
            <a:fillRect/>
          </a:stretch>
        </p:blipFill>
        <p:spPr>
          <a:xfrm>
            <a:off x="9593007" y="4380803"/>
            <a:ext cx="584676" cy="387436"/>
          </a:xfrm>
          <a:prstGeom prst="rect">
            <a:avLst/>
          </a:prstGeom>
        </p:spPr>
      </p:pic>
      <p:sp>
        <p:nvSpPr>
          <p:cNvPr id="177" name="TextBox 176">
            <a:extLst>
              <a:ext uri="{FF2B5EF4-FFF2-40B4-BE49-F238E27FC236}">
                <a16:creationId xmlns:a16="http://schemas.microsoft.com/office/drawing/2014/main" id="{3FD52120-7164-CABC-14CE-D095C51C459B}"/>
              </a:ext>
            </a:extLst>
          </p:cNvPr>
          <p:cNvSpPr txBox="1"/>
          <p:nvPr/>
        </p:nvSpPr>
        <p:spPr>
          <a:xfrm>
            <a:off x="9451177" y="4714562"/>
            <a:ext cx="960519" cy="276999"/>
          </a:xfrm>
          <a:prstGeom prst="rect">
            <a:avLst/>
          </a:prstGeom>
          <a:noFill/>
        </p:spPr>
        <p:txBody>
          <a:bodyPr wrap="none" rtlCol="0">
            <a:spAutoFit/>
          </a:bodyPr>
          <a:lstStyle/>
          <a:p>
            <a:pPr defTabSz="1219170"/>
            <a:r>
              <a:rPr lang="en-US" sz="1200">
                <a:solidFill>
                  <a:srgbClr val="090A0F"/>
                </a:solidFill>
                <a:latin typeface="Arial" panose="020B0604020202020204"/>
              </a:rPr>
              <a:t>Distributors</a:t>
            </a:r>
          </a:p>
        </p:txBody>
      </p:sp>
      <p:sp>
        <p:nvSpPr>
          <p:cNvPr id="178" name="TextBox 177">
            <a:extLst>
              <a:ext uri="{FF2B5EF4-FFF2-40B4-BE49-F238E27FC236}">
                <a16:creationId xmlns:a16="http://schemas.microsoft.com/office/drawing/2014/main" id="{FD45027A-99C5-186C-A620-C6524E8DF047}"/>
              </a:ext>
            </a:extLst>
          </p:cNvPr>
          <p:cNvSpPr txBox="1"/>
          <p:nvPr/>
        </p:nvSpPr>
        <p:spPr>
          <a:xfrm>
            <a:off x="9344308" y="3496977"/>
            <a:ext cx="1170064" cy="276999"/>
          </a:xfrm>
          <a:prstGeom prst="rect">
            <a:avLst/>
          </a:prstGeom>
          <a:noFill/>
        </p:spPr>
        <p:txBody>
          <a:bodyPr wrap="none" rtlCol="0">
            <a:spAutoFit/>
          </a:bodyPr>
          <a:lstStyle/>
          <a:p>
            <a:pPr defTabSz="1219170"/>
            <a:r>
              <a:rPr lang="en-US" sz="1200">
                <a:solidFill>
                  <a:srgbClr val="090A0F"/>
                </a:solidFill>
                <a:latin typeface="Arial" panose="020B0604020202020204"/>
              </a:rPr>
              <a:t>FAE+TS+GTS</a:t>
            </a:r>
          </a:p>
        </p:txBody>
      </p:sp>
      <p:grpSp>
        <p:nvGrpSpPr>
          <p:cNvPr id="9" name="Group 18">
            <a:extLst>
              <a:ext uri="{FF2B5EF4-FFF2-40B4-BE49-F238E27FC236}">
                <a16:creationId xmlns:a16="http://schemas.microsoft.com/office/drawing/2014/main" id="{5E377AEF-E9D4-EA6C-2D20-9968FE045014}"/>
              </a:ext>
            </a:extLst>
          </p:cNvPr>
          <p:cNvGrpSpPr/>
          <p:nvPr/>
        </p:nvGrpSpPr>
        <p:grpSpPr>
          <a:xfrm rot="16200000">
            <a:off x="9693251" y="2461906"/>
            <a:ext cx="1773256" cy="278424"/>
            <a:chOff x="0" y="0"/>
            <a:chExt cx="3140661" cy="508000"/>
          </a:xfrm>
        </p:grpSpPr>
        <p:sp>
          <p:nvSpPr>
            <p:cNvPr id="10" name="Freeform 19">
              <a:extLst>
                <a:ext uri="{FF2B5EF4-FFF2-40B4-BE49-F238E27FC236}">
                  <a16:creationId xmlns:a16="http://schemas.microsoft.com/office/drawing/2014/main" id="{340C3698-C378-7391-1C12-17964AC58D7B}"/>
                </a:ext>
              </a:extLst>
            </p:cNvPr>
            <p:cNvSpPr/>
            <p:nvPr/>
          </p:nvSpPr>
          <p:spPr>
            <a:xfrm>
              <a:off x="2692351" y="49530"/>
              <a:ext cx="408940" cy="408940"/>
            </a:xfrm>
            <a:custGeom>
              <a:avLst/>
              <a:gdLst/>
              <a:ahLst/>
              <a:cxnLst/>
              <a:rect l="l" t="t" r="r" b="b"/>
              <a:pathLst>
                <a:path w="408940" h="408940">
                  <a:moveTo>
                    <a:pt x="204470" y="0"/>
                  </a:moveTo>
                  <a:cubicBezTo>
                    <a:pt x="91544" y="0"/>
                    <a:pt x="0" y="91544"/>
                    <a:pt x="0" y="204470"/>
                  </a:cubicBezTo>
                  <a:cubicBezTo>
                    <a:pt x="0" y="317396"/>
                    <a:pt x="91544" y="408940"/>
                    <a:pt x="204470" y="408940"/>
                  </a:cubicBezTo>
                  <a:cubicBezTo>
                    <a:pt x="317396" y="408940"/>
                    <a:pt x="408940" y="317396"/>
                    <a:pt x="408940" y="204470"/>
                  </a:cubicBezTo>
                  <a:cubicBezTo>
                    <a:pt x="408940" y="91544"/>
                    <a:pt x="317396" y="0"/>
                    <a:pt x="204470" y="0"/>
                  </a:cubicBezTo>
                  <a:close/>
                </a:path>
              </a:pathLst>
            </a:custGeom>
            <a:solidFill>
              <a:srgbClr val="2CB0B1"/>
            </a:solidFill>
          </p:spPr>
          <p:txBody>
            <a:bodyPr/>
            <a:lstStyle/>
            <a:p>
              <a:pPr defTabSz="1219170"/>
              <a:endParaRPr lang="en-US" sz="1200">
                <a:solidFill>
                  <a:srgbClr val="090A0F"/>
                </a:solidFill>
                <a:latin typeface="Arial" panose="020B0604020202020204"/>
              </a:endParaRPr>
            </a:p>
          </p:txBody>
        </p:sp>
        <p:sp>
          <p:nvSpPr>
            <p:cNvPr id="11" name="Freeform 20">
              <a:extLst>
                <a:ext uri="{FF2B5EF4-FFF2-40B4-BE49-F238E27FC236}">
                  <a16:creationId xmlns:a16="http://schemas.microsoft.com/office/drawing/2014/main" id="{8F8947AF-7B82-89E1-A832-C26A29C7FF4C}"/>
                </a:ext>
              </a:extLst>
            </p:cNvPr>
            <p:cNvSpPr/>
            <p:nvPr/>
          </p:nvSpPr>
          <p:spPr>
            <a:xfrm>
              <a:off x="0" y="11430"/>
              <a:ext cx="3140661" cy="485140"/>
            </a:xfrm>
            <a:custGeom>
              <a:avLst/>
              <a:gdLst/>
              <a:ahLst/>
              <a:cxnLst/>
              <a:rect l="l" t="t" r="r" b="b"/>
              <a:pathLst>
                <a:path w="3140661" h="485140">
                  <a:moveTo>
                    <a:pt x="2896821" y="0"/>
                  </a:moveTo>
                  <a:cubicBezTo>
                    <a:pt x="2776171" y="0"/>
                    <a:pt x="2675841" y="88900"/>
                    <a:pt x="2656791" y="204470"/>
                  </a:cubicBezTo>
                  <a:lnTo>
                    <a:pt x="0" y="204470"/>
                  </a:lnTo>
                  <a:lnTo>
                    <a:pt x="0" y="280670"/>
                  </a:lnTo>
                  <a:lnTo>
                    <a:pt x="2658061" y="280670"/>
                  </a:lnTo>
                  <a:cubicBezTo>
                    <a:pt x="2675841" y="396240"/>
                    <a:pt x="2777441" y="485140"/>
                    <a:pt x="2898091" y="485140"/>
                  </a:cubicBezTo>
                  <a:cubicBezTo>
                    <a:pt x="3032711" y="485140"/>
                    <a:pt x="3140661" y="375920"/>
                    <a:pt x="3140661" y="242570"/>
                  </a:cubicBezTo>
                  <a:cubicBezTo>
                    <a:pt x="3140661" y="107950"/>
                    <a:pt x="3031441" y="0"/>
                    <a:pt x="2896821" y="0"/>
                  </a:cubicBezTo>
                  <a:close/>
                  <a:moveTo>
                    <a:pt x="2896821" y="408940"/>
                  </a:moveTo>
                  <a:cubicBezTo>
                    <a:pt x="2805381" y="408940"/>
                    <a:pt x="2730451" y="334010"/>
                    <a:pt x="2730451" y="242570"/>
                  </a:cubicBezTo>
                  <a:cubicBezTo>
                    <a:pt x="2730451" y="151130"/>
                    <a:pt x="2805381" y="76200"/>
                    <a:pt x="2896821" y="76200"/>
                  </a:cubicBezTo>
                  <a:cubicBezTo>
                    <a:pt x="2988261" y="76200"/>
                    <a:pt x="3063191" y="151130"/>
                    <a:pt x="3063191" y="242570"/>
                  </a:cubicBezTo>
                  <a:cubicBezTo>
                    <a:pt x="3064461" y="334010"/>
                    <a:pt x="2989531" y="408940"/>
                    <a:pt x="2896821" y="408940"/>
                  </a:cubicBezTo>
                  <a:close/>
                </a:path>
              </a:pathLst>
            </a:custGeom>
            <a:solidFill>
              <a:srgbClr val="191919"/>
            </a:solidFill>
          </p:spPr>
          <p:txBody>
            <a:bodyPr/>
            <a:lstStyle/>
            <a:p>
              <a:pPr defTabSz="1219170"/>
              <a:endParaRPr lang="en-US" sz="1200">
                <a:solidFill>
                  <a:srgbClr val="090A0F"/>
                </a:solidFill>
                <a:latin typeface="Arial" panose="020B0604020202020204"/>
              </a:endParaRPr>
            </a:p>
          </p:txBody>
        </p:sp>
      </p:grpSp>
      <p:grpSp>
        <p:nvGrpSpPr>
          <p:cNvPr id="12" name="Group 21">
            <a:extLst>
              <a:ext uri="{FF2B5EF4-FFF2-40B4-BE49-F238E27FC236}">
                <a16:creationId xmlns:a16="http://schemas.microsoft.com/office/drawing/2014/main" id="{F780E67D-D405-A463-A404-E19015C19F20}"/>
              </a:ext>
            </a:extLst>
          </p:cNvPr>
          <p:cNvGrpSpPr/>
          <p:nvPr/>
        </p:nvGrpSpPr>
        <p:grpSpPr>
          <a:xfrm rot="16200000">
            <a:off x="9688129" y="3824537"/>
            <a:ext cx="1778623" cy="278424"/>
            <a:chOff x="0" y="0"/>
            <a:chExt cx="3150166" cy="508000"/>
          </a:xfrm>
        </p:grpSpPr>
        <p:sp>
          <p:nvSpPr>
            <p:cNvPr id="13" name="Freeform 22">
              <a:extLst>
                <a:ext uri="{FF2B5EF4-FFF2-40B4-BE49-F238E27FC236}">
                  <a16:creationId xmlns:a16="http://schemas.microsoft.com/office/drawing/2014/main" id="{5A086574-47EF-FCC0-48C7-242EA4214FC0}"/>
                </a:ext>
              </a:extLst>
            </p:cNvPr>
            <p:cNvSpPr/>
            <p:nvPr/>
          </p:nvSpPr>
          <p:spPr>
            <a:xfrm>
              <a:off x="2701856" y="49530"/>
              <a:ext cx="408940" cy="408940"/>
            </a:xfrm>
            <a:custGeom>
              <a:avLst/>
              <a:gdLst/>
              <a:ahLst/>
              <a:cxnLst/>
              <a:rect l="l" t="t" r="r" b="b"/>
              <a:pathLst>
                <a:path w="408940" h="408940">
                  <a:moveTo>
                    <a:pt x="204470" y="0"/>
                  </a:moveTo>
                  <a:cubicBezTo>
                    <a:pt x="91544" y="0"/>
                    <a:pt x="0" y="91544"/>
                    <a:pt x="0" y="204470"/>
                  </a:cubicBezTo>
                  <a:cubicBezTo>
                    <a:pt x="0" y="317396"/>
                    <a:pt x="91544" y="408940"/>
                    <a:pt x="204470" y="408940"/>
                  </a:cubicBezTo>
                  <a:cubicBezTo>
                    <a:pt x="317396" y="408940"/>
                    <a:pt x="408940" y="317396"/>
                    <a:pt x="408940" y="204470"/>
                  </a:cubicBezTo>
                  <a:cubicBezTo>
                    <a:pt x="408940" y="91544"/>
                    <a:pt x="317396" y="0"/>
                    <a:pt x="204470" y="0"/>
                  </a:cubicBezTo>
                  <a:close/>
                </a:path>
              </a:pathLst>
            </a:custGeom>
            <a:solidFill>
              <a:srgbClr val="639C9D"/>
            </a:solidFill>
          </p:spPr>
          <p:txBody>
            <a:bodyPr/>
            <a:lstStyle/>
            <a:p>
              <a:pPr defTabSz="1219170"/>
              <a:endParaRPr lang="en-US" sz="1200">
                <a:solidFill>
                  <a:srgbClr val="090A0F"/>
                </a:solidFill>
                <a:latin typeface="Arial" panose="020B0604020202020204"/>
              </a:endParaRPr>
            </a:p>
          </p:txBody>
        </p:sp>
        <p:sp>
          <p:nvSpPr>
            <p:cNvPr id="14" name="Freeform 23">
              <a:extLst>
                <a:ext uri="{FF2B5EF4-FFF2-40B4-BE49-F238E27FC236}">
                  <a16:creationId xmlns:a16="http://schemas.microsoft.com/office/drawing/2014/main" id="{1040B6CA-634A-A4A9-4CBC-6202E99BE58A}"/>
                </a:ext>
              </a:extLst>
            </p:cNvPr>
            <p:cNvSpPr/>
            <p:nvPr/>
          </p:nvSpPr>
          <p:spPr>
            <a:xfrm>
              <a:off x="0" y="11430"/>
              <a:ext cx="3150166" cy="485140"/>
            </a:xfrm>
            <a:custGeom>
              <a:avLst/>
              <a:gdLst/>
              <a:ahLst/>
              <a:cxnLst/>
              <a:rect l="l" t="t" r="r" b="b"/>
              <a:pathLst>
                <a:path w="3150166" h="485140">
                  <a:moveTo>
                    <a:pt x="2906326" y="0"/>
                  </a:moveTo>
                  <a:cubicBezTo>
                    <a:pt x="2785676" y="0"/>
                    <a:pt x="2685346" y="88900"/>
                    <a:pt x="2666296" y="204470"/>
                  </a:cubicBezTo>
                  <a:lnTo>
                    <a:pt x="0" y="204470"/>
                  </a:lnTo>
                  <a:lnTo>
                    <a:pt x="0" y="280670"/>
                  </a:lnTo>
                  <a:lnTo>
                    <a:pt x="2667566" y="280670"/>
                  </a:lnTo>
                  <a:cubicBezTo>
                    <a:pt x="2685346" y="396240"/>
                    <a:pt x="2786946" y="485140"/>
                    <a:pt x="2907596" y="485140"/>
                  </a:cubicBezTo>
                  <a:cubicBezTo>
                    <a:pt x="3042216" y="485140"/>
                    <a:pt x="3150166" y="375920"/>
                    <a:pt x="3150166" y="242570"/>
                  </a:cubicBezTo>
                  <a:cubicBezTo>
                    <a:pt x="3150166" y="107950"/>
                    <a:pt x="3040946" y="0"/>
                    <a:pt x="2906326" y="0"/>
                  </a:cubicBezTo>
                  <a:close/>
                  <a:moveTo>
                    <a:pt x="2906326" y="408940"/>
                  </a:moveTo>
                  <a:cubicBezTo>
                    <a:pt x="2814886" y="408940"/>
                    <a:pt x="2739956" y="334010"/>
                    <a:pt x="2739956" y="242570"/>
                  </a:cubicBezTo>
                  <a:cubicBezTo>
                    <a:pt x="2739956" y="151130"/>
                    <a:pt x="2814886" y="76200"/>
                    <a:pt x="2906326" y="76200"/>
                  </a:cubicBezTo>
                  <a:cubicBezTo>
                    <a:pt x="2997766" y="76200"/>
                    <a:pt x="3072696" y="151130"/>
                    <a:pt x="3072696" y="242570"/>
                  </a:cubicBezTo>
                  <a:cubicBezTo>
                    <a:pt x="3073966" y="334010"/>
                    <a:pt x="2999036" y="408940"/>
                    <a:pt x="2906326" y="408940"/>
                  </a:cubicBezTo>
                  <a:close/>
                </a:path>
              </a:pathLst>
            </a:custGeom>
            <a:solidFill>
              <a:srgbClr val="191919"/>
            </a:solidFill>
          </p:spPr>
          <p:txBody>
            <a:bodyPr/>
            <a:lstStyle/>
            <a:p>
              <a:pPr defTabSz="1219170"/>
              <a:endParaRPr lang="en-US" sz="1200">
                <a:solidFill>
                  <a:srgbClr val="090A0F"/>
                </a:solidFill>
                <a:latin typeface="Arial" panose="020B0604020202020204"/>
              </a:endParaRPr>
            </a:p>
          </p:txBody>
        </p:sp>
      </p:grpSp>
      <p:pic>
        <p:nvPicPr>
          <p:cNvPr id="16" name="Picture 15">
            <a:extLst>
              <a:ext uri="{FF2B5EF4-FFF2-40B4-BE49-F238E27FC236}">
                <a16:creationId xmlns:a16="http://schemas.microsoft.com/office/drawing/2014/main" id="{749A31CF-2E49-3C8C-61A5-8AC55FDAE27A}"/>
              </a:ext>
            </a:extLst>
          </p:cNvPr>
          <p:cNvPicPr>
            <a:picLocks noChangeAspect="1"/>
          </p:cNvPicPr>
          <p:nvPr/>
        </p:nvPicPr>
        <p:blipFill>
          <a:blip r:embed="rId15"/>
          <a:stretch>
            <a:fillRect/>
          </a:stretch>
        </p:blipFill>
        <p:spPr>
          <a:xfrm>
            <a:off x="10643107" y="2493251"/>
            <a:ext cx="991093" cy="382975"/>
          </a:xfrm>
          <a:prstGeom prst="rect">
            <a:avLst/>
          </a:prstGeom>
        </p:spPr>
      </p:pic>
      <p:pic>
        <p:nvPicPr>
          <p:cNvPr id="18" name="Picture 17">
            <a:extLst>
              <a:ext uri="{FF2B5EF4-FFF2-40B4-BE49-F238E27FC236}">
                <a16:creationId xmlns:a16="http://schemas.microsoft.com/office/drawing/2014/main" id="{5670CA46-8C8C-3FF3-7E4E-E5277A610627}"/>
              </a:ext>
            </a:extLst>
          </p:cNvPr>
          <p:cNvPicPr>
            <a:picLocks noChangeAspect="1"/>
          </p:cNvPicPr>
          <p:nvPr/>
        </p:nvPicPr>
        <p:blipFill>
          <a:blip r:embed="rId16"/>
          <a:stretch>
            <a:fillRect/>
          </a:stretch>
        </p:blipFill>
        <p:spPr>
          <a:xfrm>
            <a:off x="10607966" y="3858785"/>
            <a:ext cx="1050494" cy="681960"/>
          </a:xfrm>
          <a:prstGeom prst="rect">
            <a:avLst/>
          </a:prstGeom>
        </p:spPr>
      </p:pic>
    </p:spTree>
    <p:extLst>
      <p:ext uri="{BB962C8B-B14F-4D97-AF65-F5344CB8AC3E}">
        <p14:creationId xmlns:p14="http://schemas.microsoft.com/office/powerpoint/2010/main" val="8725546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F8DF2-B14D-4BA7-4B3B-C26D82EB9655}"/>
              </a:ext>
            </a:extLst>
          </p:cNvPr>
          <p:cNvSpPr>
            <a:spLocks noGrp="1"/>
          </p:cNvSpPr>
          <p:nvPr>
            <p:ph type="title"/>
          </p:nvPr>
        </p:nvSpPr>
        <p:spPr/>
        <p:txBody>
          <a:bodyPr/>
          <a:lstStyle/>
          <a:p>
            <a:r>
              <a:rPr lang="en-US" dirty="0"/>
              <a:t>Appendix</a:t>
            </a:r>
          </a:p>
        </p:txBody>
      </p:sp>
    </p:spTree>
    <p:extLst>
      <p:ext uri="{BB962C8B-B14F-4D97-AF65-F5344CB8AC3E}">
        <p14:creationId xmlns:p14="http://schemas.microsoft.com/office/powerpoint/2010/main" val="1723324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7810B-22D2-9B53-A02B-9E07ACD209A8}"/>
              </a:ext>
            </a:extLst>
          </p:cNvPr>
          <p:cNvSpPr>
            <a:spLocks noGrp="1"/>
          </p:cNvSpPr>
          <p:nvPr>
            <p:ph type="title"/>
          </p:nvPr>
        </p:nvSpPr>
        <p:spPr/>
        <p:txBody>
          <a:bodyPr/>
          <a:lstStyle/>
          <a:p>
            <a:r>
              <a:rPr lang="en-US" dirty="0"/>
              <a:t>How to create a Post-Sales Support Case.</a:t>
            </a:r>
          </a:p>
        </p:txBody>
      </p:sp>
      <p:sp>
        <p:nvSpPr>
          <p:cNvPr id="3" name="Text Placeholder 2">
            <a:extLst>
              <a:ext uri="{FF2B5EF4-FFF2-40B4-BE49-F238E27FC236}">
                <a16:creationId xmlns:a16="http://schemas.microsoft.com/office/drawing/2014/main" id="{22BBA575-01E9-073B-8FFA-83D1D8877491}"/>
              </a:ext>
            </a:extLst>
          </p:cNvPr>
          <p:cNvSpPr>
            <a:spLocks noGrp="1"/>
          </p:cNvSpPr>
          <p:nvPr>
            <p:ph type="body" sz="quarter" idx="22"/>
          </p:nvPr>
        </p:nvSpPr>
        <p:spPr/>
        <p:txBody>
          <a:bodyPr/>
          <a:lstStyle/>
          <a:p>
            <a:r>
              <a:rPr lang="en-US" dirty="0"/>
              <a:t>E-mail</a:t>
            </a:r>
          </a:p>
        </p:txBody>
      </p:sp>
      <p:sp>
        <p:nvSpPr>
          <p:cNvPr id="6" name="TextBox 5">
            <a:extLst>
              <a:ext uri="{FF2B5EF4-FFF2-40B4-BE49-F238E27FC236}">
                <a16:creationId xmlns:a16="http://schemas.microsoft.com/office/drawing/2014/main" id="{44C5265D-4B40-503A-BBCE-E9F81FB05B5F}"/>
              </a:ext>
            </a:extLst>
          </p:cNvPr>
          <p:cNvSpPr txBox="1"/>
          <p:nvPr/>
        </p:nvSpPr>
        <p:spPr>
          <a:xfrm>
            <a:off x="1135503" y="3558321"/>
            <a:ext cx="3807453" cy="646331"/>
          </a:xfrm>
          <a:prstGeom prst="rect">
            <a:avLst/>
          </a:prstGeom>
          <a:noFill/>
        </p:spPr>
        <p:txBody>
          <a:bodyPr wrap="none" rtlCol="0">
            <a:spAutoFit/>
          </a:bodyPr>
          <a:lstStyle/>
          <a:p>
            <a:r>
              <a:rPr lang="de-DE" dirty="0">
                <a:solidFill>
                  <a:srgbClr val="151514"/>
                </a:solidFill>
              </a:rPr>
              <a:t>Web form </a:t>
            </a:r>
            <a:r>
              <a:rPr lang="de-DE" dirty="0" err="1">
                <a:solidFill>
                  <a:srgbClr val="151514"/>
                </a:solidFill>
              </a:rPr>
              <a:t>or</a:t>
            </a:r>
            <a:r>
              <a:rPr lang="de-DE" dirty="0">
                <a:solidFill>
                  <a:srgbClr val="151514"/>
                </a:solidFill>
              </a:rPr>
              <a:t> E-Mail: </a:t>
            </a:r>
          </a:p>
          <a:p>
            <a:r>
              <a:rPr lang="de-DE" dirty="0">
                <a:solidFill>
                  <a:srgbClr val="FF0000"/>
                </a:solidFill>
              </a:rPr>
              <a:t>support.eu.channels@moxa.com</a:t>
            </a:r>
          </a:p>
        </p:txBody>
      </p:sp>
      <p:pic>
        <p:nvPicPr>
          <p:cNvPr id="8" name="Picture 4" descr="Image result for salesforce service cloud">
            <a:extLst>
              <a:ext uri="{FF2B5EF4-FFF2-40B4-BE49-F238E27FC236}">
                <a16:creationId xmlns:a16="http://schemas.microsoft.com/office/drawing/2014/main" id="{466ED331-0A62-A1AA-053D-BE830780ED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2490" y="1485851"/>
            <a:ext cx="3320812" cy="94880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C46D15A-66CB-5894-974E-F16C1901D1A7}"/>
              </a:ext>
            </a:extLst>
          </p:cNvPr>
          <p:cNvSpPr txBox="1"/>
          <p:nvPr/>
        </p:nvSpPr>
        <p:spPr>
          <a:xfrm>
            <a:off x="5808474" y="2475024"/>
            <a:ext cx="4211960" cy="2031325"/>
          </a:xfrm>
          <a:prstGeom prst="rect">
            <a:avLst/>
          </a:prstGeom>
          <a:noFill/>
        </p:spPr>
        <p:txBody>
          <a:bodyPr wrap="square" rtlCol="0">
            <a:spAutoFit/>
          </a:bodyPr>
          <a:lstStyle/>
          <a:p>
            <a:pPr marL="285750" indent="-285750">
              <a:buFontTx/>
              <a:buChar char="-"/>
            </a:pPr>
            <a:r>
              <a:rPr lang="de-DE" dirty="0">
                <a:solidFill>
                  <a:srgbClr val="151514"/>
                </a:solidFill>
              </a:rPr>
              <a:t>Automatic case creation</a:t>
            </a:r>
          </a:p>
          <a:p>
            <a:pPr marL="285750" indent="-285750">
              <a:buFontTx/>
              <a:buChar char="-"/>
            </a:pPr>
            <a:r>
              <a:rPr lang="de-DE" dirty="0">
                <a:solidFill>
                  <a:srgbClr val="151514"/>
                </a:solidFill>
              </a:rPr>
              <a:t>Immediate KPI tracking</a:t>
            </a:r>
          </a:p>
          <a:p>
            <a:pPr marL="285750" indent="-285750">
              <a:buFontTx/>
              <a:buChar char="-"/>
            </a:pPr>
            <a:r>
              <a:rPr lang="de-DE" dirty="0">
                <a:solidFill>
                  <a:srgbClr val="151514"/>
                </a:solidFill>
              </a:rPr>
              <a:t>Response time tracking &amp; escalation</a:t>
            </a:r>
          </a:p>
          <a:p>
            <a:pPr marL="285750" indent="-285750">
              <a:buFontTx/>
              <a:buChar char="-"/>
            </a:pPr>
            <a:r>
              <a:rPr lang="de-DE" dirty="0">
                <a:solidFill>
                  <a:srgbClr val="151514"/>
                </a:solidFill>
              </a:rPr>
              <a:t>Assigned to account directly</a:t>
            </a:r>
          </a:p>
          <a:p>
            <a:pPr marL="285750" indent="-285750">
              <a:buFontTx/>
              <a:buChar char="-"/>
            </a:pPr>
            <a:r>
              <a:rPr lang="de-DE" dirty="0">
                <a:solidFill>
                  <a:srgbClr val="151514"/>
                </a:solidFill>
              </a:rPr>
              <a:t>SLA entitlements recognized by contact e-mail</a:t>
            </a:r>
          </a:p>
        </p:txBody>
      </p:sp>
      <p:sp>
        <p:nvSpPr>
          <p:cNvPr id="10" name="Isosceles Triangle 9">
            <a:extLst>
              <a:ext uri="{FF2B5EF4-FFF2-40B4-BE49-F238E27FC236}">
                <a16:creationId xmlns:a16="http://schemas.microsoft.com/office/drawing/2014/main" id="{72B68A9D-54A8-203A-0448-12697077ECB3}"/>
              </a:ext>
            </a:extLst>
          </p:cNvPr>
          <p:cNvSpPr/>
          <p:nvPr/>
        </p:nvSpPr>
        <p:spPr>
          <a:xfrm rot="5400000">
            <a:off x="4688758" y="3934011"/>
            <a:ext cx="1409368"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FFFF"/>
              </a:solidFill>
            </a:endParaRPr>
          </a:p>
        </p:txBody>
      </p:sp>
      <p:pic>
        <p:nvPicPr>
          <p:cNvPr id="11" name="Picture 10">
            <a:extLst>
              <a:ext uri="{FF2B5EF4-FFF2-40B4-BE49-F238E27FC236}">
                <a16:creationId xmlns:a16="http://schemas.microsoft.com/office/drawing/2014/main" id="{813DF356-FBE9-21AA-1E7A-097B1D500661}"/>
              </a:ext>
            </a:extLst>
          </p:cNvPr>
          <p:cNvPicPr>
            <a:picLocks noChangeAspect="1"/>
          </p:cNvPicPr>
          <p:nvPr/>
        </p:nvPicPr>
        <p:blipFill rotWithShape="1">
          <a:blip r:embed="rId3"/>
          <a:srcRect b="26460"/>
          <a:stretch/>
        </p:blipFill>
        <p:spPr>
          <a:xfrm>
            <a:off x="6532338" y="4499098"/>
            <a:ext cx="2528426" cy="18570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80364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940606"/>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85DF7F8-EEBF-4C2A-9561-AACA5CC506EB}"/>
              </a:ext>
            </a:extLst>
          </p:cNvPr>
          <p:cNvSpPr>
            <a:spLocks noGrp="1"/>
          </p:cNvSpPr>
          <p:nvPr>
            <p:ph type="title"/>
          </p:nvPr>
        </p:nvSpPr>
        <p:spPr>
          <a:xfrm>
            <a:off x="516727" y="1409700"/>
            <a:ext cx="3724521" cy="2346513"/>
          </a:xfrm>
        </p:spPr>
        <p:txBody>
          <a:bodyPr anchor="t">
            <a:normAutofit/>
          </a:bodyPr>
          <a:lstStyle/>
          <a:p>
            <a:r>
              <a:rPr lang="en-US" b="1"/>
              <a:t>Devices for Sale after MTSC</a:t>
            </a:r>
          </a:p>
        </p:txBody>
      </p:sp>
      <p:sp>
        <p:nvSpPr>
          <p:cNvPr id="15" name="Text Placeholder 2">
            <a:extLst>
              <a:ext uri="{FF2B5EF4-FFF2-40B4-BE49-F238E27FC236}">
                <a16:creationId xmlns:a16="http://schemas.microsoft.com/office/drawing/2014/main" id="{1E85C01E-3E10-0D42-230D-505E506A9E78}"/>
              </a:ext>
            </a:extLst>
          </p:cNvPr>
          <p:cNvSpPr>
            <a:spLocks noGrp="1"/>
          </p:cNvSpPr>
          <p:nvPr>
            <p:ph type="body" sz="quarter" idx="12"/>
          </p:nvPr>
        </p:nvSpPr>
        <p:spPr>
          <a:xfrm>
            <a:off x="5203767" y="512763"/>
            <a:ext cx="6473883" cy="5832475"/>
          </a:xfrm>
        </p:spPr>
        <p:txBody>
          <a:bodyPr/>
          <a:lstStyle/>
          <a:p>
            <a:pPr marL="0" indent="0">
              <a:buNone/>
            </a:pPr>
            <a:endParaRPr lang="en-US" dirty="0"/>
          </a:p>
        </p:txBody>
      </p:sp>
      <p:pic>
        <p:nvPicPr>
          <p:cNvPr id="12" name="Picture 11">
            <a:extLst>
              <a:ext uri="{FF2B5EF4-FFF2-40B4-BE49-F238E27FC236}">
                <a16:creationId xmlns:a16="http://schemas.microsoft.com/office/drawing/2014/main" id="{12683150-616E-829F-5719-1CA6A9E08E50}"/>
              </a:ext>
            </a:extLst>
          </p:cNvPr>
          <p:cNvPicPr>
            <a:picLocks noChangeAspect="1"/>
          </p:cNvPicPr>
          <p:nvPr/>
        </p:nvPicPr>
        <p:blipFill>
          <a:blip r:embed="rId2"/>
          <a:stretch>
            <a:fillRect/>
          </a:stretch>
        </p:blipFill>
        <p:spPr>
          <a:xfrm>
            <a:off x="5643889" y="2596757"/>
            <a:ext cx="5072556" cy="2589017"/>
          </a:xfrm>
          <a:prstGeom prst="rect">
            <a:avLst/>
          </a:prstGeom>
        </p:spPr>
      </p:pic>
      <p:pic>
        <p:nvPicPr>
          <p:cNvPr id="14" name="Picture 13">
            <a:extLst>
              <a:ext uri="{FF2B5EF4-FFF2-40B4-BE49-F238E27FC236}">
                <a16:creationId xmlns:a16="http://schemas.microsoft.com/office/drawing/2014/main" id="{D73508AD-0941-F428-C72E-5ED661ED64A4}"/>
              </a:ext>
            </a:extLst>
          </p:cNvPr>
          <p:cNvPicPr>
            <a:picLocks noChangeAspect="1"/>
          </p:cNvPicPr>
          <p:nvPr/>
        </p:nvPicPr>
        <p:blipFill>
          <a:blip r:embed="rId3"/>
          <a:stretch>
            <a:fillRect/>
          </a:stretch>
        </p:blipFill>
        <p:spPr>
          <a:xfrm>
            <a:off x="8419900" y="427577"/>
            <a:ext cx="3421908" cy="1244649"/>
          </a:xfrm>
          <a:prstGeom prst="rect">
            <a:avLst/>
          </a:prstGeom>
        </p:spPr>
      </p:pic>
    </p:spTree>
    <p:extLst>
      <p:ext uri="{BB962C8B-B14F-4D97-AF65-F5344CB8AC3E}">
        <p14:creationId xmlns:p14="http://schemas.microsoft.com/office/powerpoint/2010/main" val="8127542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5860F6F-4078-FF3E-743E-36C9D3442FA2}"/>
              </a:ext>
            </a:extLst>
          </p:cNvPr>
          <p:cNvSpPr txBox="1"/>
          <p:nvPr/>
        </p:nvSpPr>
        <p:spPr>
          <a:xfrm>
            <a:off x="1325731" y="5139693"/>
            <a:ext cx="8981946" cy="1569660"/>
          </a:xfrm>
          <a:prstGeom prst="rect">
            <a:avLst/>
          </a:prstGeom>
          <a:noFill/>
        </p:spPr>
        <p:txBody>
          <a:bodyPr wrap="none" rtlCol="0">
            <a:spAutoFit/>
          </a:bodyPr>
          <a:lstStyle/>
          <a:p>
            <a:r>
              <a:rPr lang="en-US" sz="2400" b="1" dirty="0"/>
              <a:t>T&amp;C:</a:t>
            </a:r>
            <a:r>
              <a:rPr lang="en-US" sz="2400" dirty="0"/>
              <a:t>	New devices but No warranty</a:t>
            </a:r>
          </a:p>
          <a:p>
            <a:r>
              <a:rPr lang="en-US" sz="2400" dirty="0"/>
              <a:t>	Devices to be used by channels in their labs, not for resell</a:t>
            </a:r>
          </a:p>
          <a:p>
            <a:r>
              <a:rPr lang="en-US" sz="2400" dirty="0"/>
              <a:t>	Pick up to be organized by channels</a:t>
            </a:r>
          </a:p>
          <a:p>
            <a:r>
              <a:rPr lang="en-US" sz="2400" dirty="0"/>
              <a:t>	</a:t>
            </a:r>
          </a:p>
        </p:txBody>
      </p:sp>
      <p:sp>
        <p:nvSpPr>
          <p:cNvPr id="8" name="Title 6">
            <a:extLst>
              <a:ext uri="{FF2B5EF4-FFF2-40B4-BE49-F238E27FC236}">
                <a16:creationId xmlns:a16="http://schemas.microsoft.com/office/drawing/2014/main" id="{02DAAEF0-10EB-3BBD-6A91-E037A48BE4B6}"/>
              </a:ext>
            </a:extLst>
          </p:cNvPr>
          <p:cNvSpPr>
            <a:spLocks noGrp="1"/>
          </p:cNvSpPr>
          <p:nvPr>
            <p:ph type="title"/>
          </p:nvPr>
        </p:nvSpPr>
        <p:spPr/>
        <p:txBody>
          <a:bodyPr>
            <a:normAutofit/>
          </a:bodyPr>
          <a:lstStyle/>
          <a:p>
            <a:r>
              <a:rPr lang="en-US" sz="3600" b="1" dirty="0">
                <a:latin typeface="+mj-lt"/>
              </a:rPr>
              <a:t>Devices To Sell - 2026</a:t>
            </a:r>
          </a:p>
        </p:txBody>
      </p:sp>
      <p:sp>
        <p:nvSpPr>
          <p:cNvPr id="2" name="Text Placeholder 1">
            <a:extLst>
              <a:ext uri="{FF2B5EF4-FFF2-40B4-BE49-F238E27FC236}">
                <a16:creationId xmlns:a16="http://schemas.microsoft.com/office/drawing/2014/main" id="{C2BCA402-F34D-D264-B3AE-FCC39CC6EDFA}"/>
              </a:ext>
            </a:extLst>
          </p:cNvPr>
          <p:cNvSpPr>
            <a:spLocks noGrp="1"/>
          </p:cNvSpPr>
          <p:nvPr>
            <p:ph type="body" sz="quarter" idx="22"/>
          </p:nvPr>
        </p:nvSpPr>
        <p:spPr/>
        <p:txBody>
          <a:bodyPr/>
          <a:lstStyle/>
          <a:p>
            <a:endParaRPr lang="fr-FR"/>
          </a:p>
        </p:txBody>
      </p:sp>
      <p:pic>
        <p:nvPicPr>
          <p:cNvPr id="4" name="Picture 3">
            <a:extLst>
              <a:ext uri="{FF2B5EF4-FFF2-40B4-BE49-F238E27FC236}">
                <a16:creationId xmlns:a16="http://schemas.microsoft.com/office/drawing/2014/main" id="{96923ABF-E15C-B12C-A1D7-B1460F09E6D8}"/>
              </a:ext>
            </a:extLst>
          </p:cNvPr>
          <p:cNvPicPr>
            <a:picLocks noChangeAspect="1"/>
          </p:cNvPicPr>
          <p:nvPr/>
        </p:nvPicPr>
        <p:blipFill>
          <a:blip r:embed="rId3"/>
          <a:stretch>
            <a:fillRect/>
          </a:stretch>
        </p:blipFill>
        <p:spPr>
          <a:xfrm>
            <a:off x="1988791" y="972152"/>
            <a:ext cx="6548910" cy="3917423"/>
          </a:xfrm>
          <a:prstGeom prst="rect">
            <a:avLst/>
          </a:prstGeom>
        </p:spPr>
      </p:pic>
    </p:spTree>
    <p:extLst>
      <p:ext uri="{BB962C8B-B14F-4D97-AF65-F5344CB8AC3E}">
        <p14:creationId xmlns:p14="http://schemas.microsoft.com/office/powerpoint/2010/main" val="2461427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p:txBody>
          <a:bodyPr>
            <a:normAutofit/>
          </a:bodyPr>
          <a:lstStyle/>
          <a:p>
            <a:r>
              <a:rPr lang="en-US" sz="3600" b="1" dirty="0">
                <a:latin typeface="+mj-lt"/>
              </a:rPr>
              <a:t>Process To Order </a:t>
            </a:r>
            <a:endParaRPr lang="zh-TW" altLang="en-US" sz="3600" b="1" dirty="0">
              <a:latin typeface="+mj-lt"/>
            </a:endParaRPr>
          </a:p>
        </p:txBody>
      </p:sp>
      <p:sp>
        <p:nvSpPr>
          <p:cNvPr id="8" name="內容版面配置區 7"/>
          <p:cNvSpPr>
            <a:spLocks noGrp="1"/>
          </p:cNvSpPr>
          <p:nvPr>
            <p:ph type="body" sz="quarter" idx="22"/>
          </p:nvPr>
        </p:nvSpPr>
        <p:spPr/>
        <p:txBody>
          <a:bodyPr>
            <a:normAutofit/>
          </a:bodyPr>
          <a:lstStyle/>
          <a:p>
            <a:pPr marL="609585" indent="-609585">
              <a:buFont typeface="+mj-lt"/>
              <a:buAutoNum type="arabicPeriod"/>
            </a:pPr>
            <a:r>
              <a:rPr lang="en-US" altLang="zh-TW" sz="2667" dirty="0"/>
              <a:t>Please send your devices reservation to </a:t>
            </a:r>
            <a:r>
              <a:rPr lang="en-US" altLang="zh-TW" sz="2667" dirty="0">
                <a:hlinkClick r:id="rId3"/>
              </a:rPr>
              <a:t>Jean-marc.Olivier@moxa.com</a:t>
            </a:r>
            <a:r>
              <a:rPr lang="en-US" altLang="zh-TW" sz="2667" dirty="0"/>
              <a:t> – Please DON’T address your request to CSM </a:t>
            </a:r>
            <a:r>
              <a:rPr lang="en-US" altLang="zh-TW" sz="2667"/>
              <a:t>or SO or to MHQ. </a:t>
            </a:r>
            <a:r>
              <a:rPr lang="en-US" altLang="zh-TW" sz="2667" dirty="0"/>
              <a:t>First In, First pre-reserved.</a:t>
            </a:r>
          </a:p>
          <a:p>
            <a:pPr marL="609585" indent="-609585">
              <a:buFont typeface="+mj-lt"/>
              <a:buAutoNum type="arabicPeriod"/>
            </a:pPr>
            <a:r>
              <a:rPr lang="en-US" altLang="zh-TW" sz="2667" dirty="0"/>
              <a:t>Sales Operation will do offers </a:t>
            </a:r>
          </a:p>
          <a:p>
            <a:pPr marL="609585" indent="-609585">
              <a:buFont typeface="+mj-lt"/>
              <a:buAutoNum type="arabicPeriod"/>
            </a:pPr>
            <a:r>
              <a:rPr lang="en-US" altLang="zh-TW" sz="2667" dirty="0"/>
              <a:t>When receive offers, please proceed with your order. First In, First confirmed</a:t>
            </a:r>
          </a:p>
          <a:p>
            <a:pPr marL="609585" indent="-609585">
              <a:buFont typeface="+mj-lt"/>
              <a:buAutoNum type="arabicPeriod"/>
            </a:pPr>
            <a:r>
              <a:rPr lang="en-US" altLang="zh-TW" sz="2667" dirty="0"/>
              <a:t>When Moxa will receive order, please come back to </a:t>
            </a:r>
            <a:r>
              <a:rPr lang="en-US" altLang="zh-TW" sz="2667" dirty="0">
                <a:hlinkClick r:id="rId3"/>
              </a:rPr>
              <a:t>Jean-marc.Olivier@moxa.com</a:t>
            </a:r>
            <a:r>
              <a:rPr lang="en-US" altLang="zh-TW" sz="2667" dirty="0"/>
              <a:t> to see when to organize pickup</a:t>
            </a:r>
          </a:p>
          <a:p>
            <a:pPr marL="609585" indent="-609585">
              <a:buFont typeface="+mj-lt"/>
              <a:buAutoNum type="arabicPeriod"/>
            </a:pPr>
            <a:r>
              <a:rPr lang="en-US" altLang="zh-TW" sz="2667" dirty="0"/>
              <a:t>Invoice will be sent by our local finance department.</a:t>
            </a:r>
          </a:p>
        </p:txBody>
      </p:sp>
      <p:pic>
        <p:nvPicPr>
          <p:cNvPr id="4" name="Picture 3">
            <a:extLst>
              <a:ext uri="{FF2B5EF4-FFF2-40B4-BE49-F238E27FC236}">
                <a16:creationId xmlns:a16="http://schemas.microsoft.com/office/drawing/2014/main" id="{E5554D40-120D-FDCF-0322-D9B2229DC07C}"/>
              </a:ext>
            </a:extLst>
          </p:cNvPr>
          <p:cNvPicPr>
            <a:picLocks noChangeAspect="1"/>
          </p:cNvPicPr>
          <p:nvPr/>
        </p:nvPicPr>
        <p:blipFill>
          <a:blip r:embed="rId4"/>
          <a:stretch>
            <a:fillRect/>
          </a:stretch>
        </p:blipFill>
        <p:spPr>
          <a:xfrm>
            <a:off x="9548972" y="97368"/>
            <a:ext cx="2395795" cy="1719241"/>
          </a:xfrm>
          <a:prstGeom prst="rect">
            <a:avLst/>
          </a:prstGeom>
        </p:spPr>
      </p:pic>
    </p:spTree>
    <p:extLst>
      <p:ext uri="{BB962C8B-B14F-4D97-AF65-F5344CB8AC3E}">
        <p14:creationId xmlns:p14="http://schemas.microsoft.com/office/powerpoint/2010/main" val="664024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7D22F-7615-4101-A9E9-33AF99D7B3C2}"/>
            </a:ext>
          </a:extLst>
        </p:cNvPr>
        <p:cNvGrpSpPr/>
        <p:nvPr/>
      </p:nvGrpSpPr>
      <p:grpSpPr>
        <a:xfrm>
          <a:off x="0" y="0"/>
          <a:ext cx="0" cy="0"/>
          <a:chOff x="0" y="0"/>
          <a:chExt cx="0" cy="0"/>
        </a:xfrm>
      </p:grpSpPr>
      <p:sp>
        <p:nvSpPr>
          <p:cNvPr id="68" name="Rounded Rectangle 67">
            <a:extLst>
              <a:ext uri="{FF2B5EF4-FFF2-40B4-BE49-F238E27FC236}">
                <a16:creationId xmlns:a16="http://schemas.microsoft.com/office/drawing/2014/main" id="{EC5EF0F7-1D02-27DC-2570-0269FA6C47B3}"/>
              </a:ext>
            </a:extLst>
          </p:cNvPr>
          <p:cNvSpPr/>
          <p:nvPr/>
        </p:nvSpPr>
        <p:spPr>
          <a:xfrm>
            <a:off x="10166131" y="3895161"/>
            <a:ext cx="722395" cy="59162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66" name="Rounded Rectangle 65">
            <a:extLst>
              <a:ext uri="{FF2B5EF4-FFF2-40B4-BE49-F238E27FC236}">
                <a16:creationId xmlns:a16="http://schemas.microsoft.com/office/drawing/2014/main" id="{E0446666-03EE-4E08-8B1F-1CD75F7BBCE7}"/>
              </a:ext>
            </a:extLst>
          </p:cNvPr>
          <p:cNvSpPr/>
          <p:nvPr/>
        </p:nvSpPr>
        <p:spPr>
          <a:xfrm>
            <a:off x="9475251" y="2526711"/>
            <a:ext cx="722395" cy="591620"/>
          </a:xfrm>
          <a:prstGeom prst="round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highlight>
                <a:srgbClr val="FF0000"/>
              </a:highlight>
            </a:endParaRPr>
          </a:p>
        </p:txBody>
      </p:sp>
      <p:sp>
        <p:nvSpPr>
          <p:cNvPr id="65" name="Rounded Rectangle 64">
            <a:extLst>
              <a:ext uri="{FF2B5EF4-FFF2-40B4-BE49-F238E27FC236}">
                <a16:creationId xmlns:a16="http://schemas.microsoft.com/office/drawing/2014/main" id="{94B85402-09C8-5380-8251-D264274271A7}"/>
              </a:ext>
            </a:extLst>
          </p:cNvPr>
          <p:cNvSpPr/>
          <p:nvPr/>
        </p:nvSpPr>
        <p:spPr>
          <a:xfrm>
            <a:off x="5976957" y="2519316"/>
            <a:ext cx="722395" cy="591620"/>
          </a:xfrm>
          <a:prstGeom prst="roundRect">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64" name="Rounded Rectangle 63">
            <a:extLst>
              <a:ext uri="{FF2B5EF4-FFF2-40B4-BE49-F238E27FC236}">
                <a16:creationId xmlns:a16="http://schemas.microsoft.com/office/drawing/2014/main" id="{039F5DDA-0C74-FA5B-22CC-250D510CFAD2}"/>
              </a:ext>
            </a:extLst>
          </p:cNvPr>
          <p:cNvSpPr/>
          <p:nvPr/>
        </p:nvSpPr>
        <p:spPr>
          <a:xfrm>
            <a:off x="8093735" y="2524278"/>
            <a:ext cx="722395" cy="591620"/>
          </a:xfrm>
          <a:prstGeom prst="round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63" name="Rounded Rectangle 62">
            <a:extLst>
              <a:ext uri="{FF2B5EF4-FFF2-40B4-BE49-F238E27FC236}">
                <a16:creationId xmlns:a16="http://schemas.microsoft.com/office/drawing/2014/main" id="{148517E5-88DF-8E77-A17C-7285DF486584}"/>
              </a:ext>
            </a:extLst>
          </p:cNvPr>
          <p:cNvSpPr/>
          <p:nvPr/>
        </p:nvSpPr>
        <p:spPr>
          <a:xfrm>
            <a:off x="3991703" y="1849734"/>
            <a:ext cx="722395" cy="591620"/>
          </a:xfrm>
          <a:prstGeom prst="round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3" name="AutoShape 3">
            <a:extLst>
              <a:ext uri="{FF2B5EF4-FFF2-40B4-BE49-F238E27FC236}">
                <a16:creationId xmlns:a16="http://schemas.microsoft.com/office/drawing/2014/main" id="{847995F9-C17E-1ECA-0EC7-5A869B593B2B}"/>
              </a:ext>
            </a:extLst>
          </p:cNvPr>
          <p:cNvSpPr/>
          <p:nvPr/>
        </p:nvSpPr>
        <p:spPr>
          <a:xfrm>
            <a:off x="660400" y="5186199"/>
            <a:ext cx="10692365" cy="30479"/>
          </a:xfrm>
          <a:prstGeom prst="rect">
            <a:avLst/>
          </a:prstGeom>
          <a:solidFill>
            <a:schemeClr val="accent6">
              <a:alpha val="80000"/>
            </a:schemeClr>
          </a:solidFill>
        </p:spPr>
        <p:txBody>
          <a:bodyPr/>
          <a:lstStyle/>
          <a:p>
            <a:endParaRPr lang="es-ES_tradnl" sz="1200"/>
          </a:p>
        </p:txBody>
      </p:sp>
      <p:sp>
        <p:nvSpPr>
          <p:cNvPr id="5" name="AutoShape 5">
            <a:extLst>
              <a:ext uri="{FF2B5EF4-FFF2-40B4-BE49-F238E27FC236}">
                <a16:creationId xmlns:a16="http://schemas.microsoft.com/office/drawing/2014/main" id="{0AA0CE36-EB76-F2B6-6375-B2452CA88D3D}"/>
              </a:ext>
            </a:extLst>
          </p:cNvPr>
          <p:cNvSpPr/>
          <p:nvPr/>
        </p:nvSpPr>
        <p:spPr>
          <a:xfrm>
            <a:off x="660400" y="2459921"/>
            <a:ext cx="10692365" cy="30479"/>
          </a:xfrm>
          <a:prstGeom prst="rect">
            <a:avLst/>
          </a:prstGeom>
          <a:solidFill>
            <a:schemeClr val="accent6">
              <a:lumMod val="75000"/>
              <a:alpha val="80000"/>
            </a:schemeClr>
          </a:solidFill>
        </p:spPr>
        <p:txBody>
          <a:bodyPr/>
          <a:lstStyle/>
          <a:p>
            <a:endParaRPr lang="es-ES_tradnl" sz="1200"/>
          </a:p>
        </p:txBody>
      </p:sp>
      <p:sp>
        <p:nvSpPr>
          <p:cNvPr id="6" name="AutoShape 6">
            <a:extLst>
              <a:ext uri="{FF2B5EF4-FFF2-40B4-BE49-F238E27FC236}">
                <a16:creationId xmlns:a16="http://schemas.microsoft.com/office/drawing/2014/main" id="{AEB2EE21-D696-21AC-C8ED-18977D4142BB}"/>
              </a:ext>
            </a:extLst>
          </p:cNvPr>
          <p:cNvSpPr/>
          <p:nvPr/>
        </p:nvSpPr>
        <p:spPr>
          <a:xfrm flipV="1">
            <a:off x="660400" y="3841614"/>
            <a:ext cx="10692365" cy="30479"/>
          </a:xfrm>
          <a:prstGeom prst="rect">
            <a:avLst/>
          </a:prstGeom>
          <a:solidFill>
            <a:schemeClr val="accent6">
              <a:lumMod val="60000"/>
              <a:lumOff val="40000"/>
              <a:alpha val="80000"/>
            </a:schemeClr>
          </a:solidFill>
        </p:spPr>
        <p:txBody>
          <a:bodyPr/>
          <a:lstStyle/>
          <a:p>
            <a:endParaRPr lang="es-ES_tradnl" sz="1200"/>
          </a:p>
        </p:txBody>
      </p:sp>
      <p:sp>
        <p:nvSpPr>
          <p:cNvPr id="9" name="AutoShape 9">
            <a:extLst>
              <a:ext uri="{FF2B5EF4-FFF2-40B4-BE49-F238E27FC236}">
                <a16:creationId xmlns:a16="http://schemas.microsoft.com/office/drawing/2014/main" id="{54C1C552-BD38-5895-ADCA-DACDF0829F61}"/>
              </a:ext>
            </a:extLst>
          </p:cNvPr>
          <p:cNvSpPr/>
          <p:nvPr/>
        </p:nvSpPr>
        <p:spPr>
          <a:xfrm>
            <a:off x="3290805" y="1092200"/>
            <a:ext cx="2058239" cy="361048"/>
          </a:xfrm>
          <a:prstGeom prst="rect">
            <a:avLst/>
          </a:prstGeom>
          <a:solidFill>
            <a:schemeClr val="accent6">
              <a:lumMod val="40000"/>
              <a:lumOff val="60000"/>
            </a:schemeClr>
          </a:solidFill>
        </p:spPr>
        <p:txBody>
          <a:bodyPr/>
          <a:lstStyle/>
          <a:p>
            <a:endParaRPr lang="es-ES_tradnl" sz="1200"/>
          </a:p>
        </p:txBody>
      </p:sp>
      <p:sp>
        <p:nvSpPr>
          <p:cNvPr id="10" name="AutoShape 10">
            <a:extLst>
              <a:ext uri="{FF2B5EF4-FFF2-40B4-BE49-F238E27FC236}">
                <a16:creationId xmlns:a16="http://schemas.microsoft.com/office/drawing/2014/main" id="{4B304CF7-E7EF-1D05-CC22-6B0330A06ACF}"/>
              </a:ext>
            </a:extLst>
          </p:cNvPr>
          <p:cNvSpPr/>
          <p:nvPr/>
        </p:nvSpPr>
        <p:spPr>
          <a:xfrm>
            <a:off x="5355377" y="1092200"/>
            <a:ext cx="2058239" cy="361048"/>
          </a:xfrm>
          <a:prstGeom prst="rect">
            <a:avLst/>
          </a:prstGeom>
          <a:solidFill>
            <a:schemeClr val="accent6">
              <a:lumMod val="75000"/>
            </a:schemeClr>
          </a:solidFill>
        </p:spPr>
        <p:txBody>
          <a:bodyPr/>
          <a:lstStyle/>
          <a:p>
            <a:endParaRPr lang="es-ES_tradnl" sz="1200"/>
          </a:p>
        </p:txBody>
      </p:sp>
      <p:sp>
        <p:nvSpPr>
          <p:cNvPr id="11" name="AutoShape 11">
            <a:extLst>
              <a:ext uri="{FF2B5EF4-FFF2-40B4-BE49-F238E27FC236}">
                <a16:creationId xmlns:a16="http://schemas.microsoft.com/office/drawing/2014/main" id="{6B3203FF-8967-7D4C-B9E6-B54988EFA18A}"/>
              </a:ext>
            </a:extLst>
          </p:cNvPr>
          <p:cNvSpPr/>
          <p:nvPr/>
        </p:nvSpPr>
        <p:spPr>
          <a:xfrm>
            <a:off x="7419967" y="1092200"/>
            <a:ext cx="2058239" cy="361048"/>
          </a:xfrm>
          <a:prstGeom prst="rect">
            <a:avLst/>
          </a:prstGeom>
          <a:solidFill>
            <a:schemeClr val="accent6">
              <a:lumMod val="60000"/>
              <a:lumOff val="40000"/>
            </a:schemeClr>
          </a:solidFill>
        </p:spPr>
        <p:txBody>
          <a:bodyPr/>
          <a:lstStyle/>
          <a:p>
            <a:endParaRPr lang="es-ES_tradnl" sz="1200"/>
          </a:p>
        </p:txBody>
      </p:sp>
      <p:sp>
        <p:nvSpPr>
          <p:cNvPr id="12" name="AutoShape 12">
            <a:extLst>
              <a:ext uri="{FF2B5EF4-FFF2-40B4-BE49-F238E27FC236}">
                <a16:creationId xmlns:a16="http://schemas.microsoft.com/office/drawing/2014/main" id="{E32BCE10-0186-971C-76D9-6D1898017CC3}"/>
              </a:ext>
            </a:extLst>
          </p:cNvPr>
          <p:cNvSpPr/>
          <p:nvPr/>
        </p:nvSpPr>
        <p:spPr>
          <a:xfrm>
            <a:off x="9484557" y="1092200"/>
            <a:ext cx="2058239" cy="361048"/>
          </a:xfrm>
          <a:prstGeom prst="rect">
            <a:avLst/>
          </a:prstGeom>
          <a:solidFill>
            <a:srgbClr val="FFC000"/>
          </a:solidFill>
        </p:spPr>
        <p:txBody>
          <a:bodyPr/>
          <a:lstStyle/>
          <a:p>
            <a:endParaRPr lang="es-ES_tradnl" sz="1200"/>
          </a:p>
        </p:txBody>
      </p:sp>
      <p:sp>
        <p:nvSpPr>
          <p:cNvPr id="13" name="AutoShape 13">
            <a:extLst>
              <a:ext uri="{FF2B5EF4-FFF2-40B4-BE49-F238E27FC236}">
                <a16:creationId xmlns:a16="http://schemas.microsoft.com/office/drawing/2014/main" id="{F601EF9E-FD5B-82DB-A17B-9F92718A0553}"/>
              </a:ext>
            </a:extLst>
          </p:cNvPr>
          <p:cNvSpPr/>
          <p:nvPr/>
        </p:nvSpPr>
        <p:spPr>
          <a:xfrm>
            <a:off x="3290805" y="1472878"/>
            <a:ext cx="8251991" cy="339465"/>
          </a:xfrm>
          <a:prstGeom prst="rect">
            <a:avLst/>
          </a:prstGeom>
          <a:solidFill>
            <a:schemeClr val="accent6">
              <a:lumMod val="50000"/>
            </a:schemeClr>
          </a:solidFill>
        </p:spPr>
        <p:txBody>
          <a:bodyPr/>
          <a:lstStyle/>
          <a:p>
            <a:endParaRPr lang="es-ES_tradnl" sz="1200"/>
          </a:p>
        </p:txBody>
      </p:sp>
      <p:sp>
        <p:nvSpPr>
          <p:cNvPr id="14" name="AutoShape 14">
            <a:extLst>
              <a:ext uri="{FF2B5EF4-FFF2-40B4-BE49-F238E27FC236}">
                <a16:creationId xmlns:a16="http://schemas.microsoft.com/office/drawing/2014/main" id="{9EE0D1AD-E165-7301-8E03-D559A7E79444}"/>
              </a:ext>
            </a:extLst>
          </p:cNvPr>
          <p:cNvSpPr/>
          <p:nvPr/>
        </p:nvSpPr>
        <p:spPr>
          <a:xfrm>
            <a:off x="548678" y="1092200"/>
            <a:ext cx="2653907" cy="720142"/>
          </a:xfrm>
          <a:prstGeom prst="rect">
            <a:avLst/>
          </a:prstGeom>
          <a:solidFill>
            <a:schemeClr val="accent6"/>
          </a:solidFill>
        </p:spPr>
        <p:txBody>
          <a:bodyPr/>
          <a:lstStyle/>
          <a:p>
            <a:endParaRPr lang="es-ES_tradnl" sz="1200"/>
          </a:p>
        </p:txBody>
      </p:sp>
      <p:sp>
        <p:nvSpPr>
          <p:cNvPr id="17" name="TextBox 17">
            <a:extLst>
              <a:ext uri="{FF2B5EF4-FFF2-40B4-BE49-F238E27FC236}">
                <a16:creationId xmlns:a16="http://schemas.microsoft.com/office/drawing/2014/main" id="{6A774D1D-132A-2BB6-B8DF-3D6E9E0912E0}"/>
              </a:ext>
            </a:extLst>
          </p:cNvPr>
          <p:cNvSpPr txBox="1"/>
          <p:nvPr/>
        </p:nvSpPr>
        <p:spPr>
          <a:xfrm>
            <a:off x="1905000" y="389597"/>
            <a:ext cx="8382000" cy="574644"/>
          </a:xfrm>
          <a:prstGeom prst="rect">
            <a:avLst/>
          </a:prstGeom>
        </p:spPr>
        <p:txBody>
          <a:bodyPr lIns="0" tIns="0" rIns="0" bIns="0" rtlCol="0" anchor="t">
            <a:spAutoFit/>
          </a:bodyPr>
          <a:lstStyle/>
          <a:p>
            <a:pPr algn="ctr"/>
            <a:r>
              <a:rPr lang="en-US" sz="1867" b="1" spc="71" dirty="0">
                <a:solidFill>
                  <a:schemeClr val="accent6">
                    <a:lumMod val="50000"/>
                  </a:schemeClr>
                </a:solidFill>
                <a:latin typeface="Aileron Heavy Bold"/>
              </a:rPr>
              <a:t>MOXA MTC &amp; MTSC</a:t>
            </a:r>
          </a:p>
          <a:p>
            <a:pPr algn="ctr"/>
            <a:r>
              <a:rPr lang="en-US" sz="1867" b="1" spc="71" dirty="0">
                <a:solidFill>
                  <a:schemeClr val="accent6">
                    <a:lumMod val="50000"/>
                  </a:schemeClr>
                </a:solidFill>
                <a:latin typeface="Aileron Heavy Bold"/>
              </a:rPr>
              <a:t>Channel and Customer Training Plan 2026</a:t>
            </a:r>
            <a:endParaRPr lang="en-US" sz="1867" b="1" spc="71" dirty="0">
              <a:solidFill>
                <a:schemeClr val="accent6">
                  <a:lumMod val="50000"/>
                </a:schemeClr>
              </a:solidFill>
              <a:latin typeface="Aileron Heavy Bold"/>
              <a:sym typeface="Aileron Heavy Bold"/>
            </a:endParaRPr>
          </a:p>
        </p:txBody>
      </p:sp>
      <p:sp>
        <p:nvSpPr>
          <p:cNvPr id="20" name="TextBox 20">
            <a:extLst>
              <a:ext uri="{FF2B5EF4-FFF2-40B4-BE49-F238E27FC236}">
                <a16:creationId xmlns:a16="http://schemas.microsoft.com/office/drawing/2014/main" id="{D479C933-9C9F-69E9-22EF-0A8E7B8312D8}"/>
              </a:ext>
            </a:extLst>
          </p:cNvPr>
          <p:cNvSpPr txBox="1"/>
          <p:nvPr/>
        </p:nvSpPr>
        <p:spPr>
          <a:xfrm>
            <a:off x="744221" y="1938668"/>
            <a:ext cx="2798467" cy="432619"/>
          </a:xfrm>
          <a:prstGeom prst="rect">
            <a:avLst/>
          </a:prstGeom>
        </p:spPr>
        <p:txBody>
          <a:bodyPr wrap="square" lIns="0" tIns="0" rIns="0" bIns="0" rtlCol="0" anchor="t">
            <a:spAutoFit/>
          </a:bodyPr>
          <a:lstStyle/>
          <a:p>
            <a:pPr>
              <a:lnSpc>
                <a:spcPts val="1867"/>
              </a:lnSpc>
            </a:pPr>
            <a:r>
              <a:rPr lang="en-US" sz="1200" b="1">
                <a:latin typeface="Arial" panose="020B0604020202020204" pitchFamily="34" charset="0"/>
                <a:cs typeface="Arial" panose="020B0604020202020204" pitchFamily="34" charset="0"/>
              </a:rPr>
              <a:t>Industrial Ethernet Training </a:t>
            </a:r>
            <a:endParaRPr lang="en-US" sz="1200" b="1" spc="67">
              <a:solidFill>
                <a:srgbClr val="191919"/>
              </a:solidFill>
              <a:effectLst>
                <a:outerShdw blurRad="38100" dist="38100" dir="2700000" algn="tl">
                  <a:srgbClr val="000000">
                    <a:alpha val="43137"/>
                  </a:srgbClr>
                </a:outerShdw>
              </a:effectLst>
              <a:latin typeface="Arial" panose="020B0604020202020204" pitchFamily="34" charset="0"/>
              <a:ea typeface="Aileron Regular"/>
              <a:cs typeface="Arial" panose="020B0604020202020204" pitchFamily="34" charset="0"/>
              <a:sym typeface="Aileron Regular"/>
            </a:endParaRPr>
          </a:p>
          <a:p>
            <a:pPr>
              <a:lnSpc>
                <a:spcPts val="1587"/>
              </a:lnSpc>
            </a:pPr>
            <a:r>
              <a:rPr lang="en-US" sz="1200" spc="57">
                <a:solidFill>
                  <a:srgbClr val="191919"/>
                </a:solidFill>
                <a:latin typeface="Arial" panose="020B0604020202020204" pitchFamily="34" charset="0"/>
                <a:ea typeface="Aileron Regular"/>
                <a:cs typeface="Arial" panose="020B0604020202020204" pitchFamily="34" charset="0"/>
                <a:sym typeface="Aileron Regular"/>
              </a:rPr>
              <a:t>MTC IES-L2 + IES-OM</a:t>
            </a:r>
          </a:p>
        </p:txBody>
      </p:sp>
      <p:sp>
        <p:nvSpPr>
          <p:cNvPr id="21" name="TextBox 21">
            <a:extLst>
              <a:ext uri="{FF2B5EF4-FFF2-40B4-BE49-F238E27FC236}">
                <a16:creationId xmlns:a16="http://schemas.microsoft.com/office/drawing/2014/main" id="{34EA1C8D-C8C7-F17C-E77E-CA12A1B3D0A2}"/>
              </a:ext>
            </a:extLst>
          </p:cNvPr>
          <p:cNvSpPr txBox="1"/>
          <p:nvPr/>
        </p:nvSpPr>
        <p:spPr>
          <a:xfrm>
            <a:off x="744221" y="2609293"/>
            <a:ext cx="2798467" cy="432619"/>
          </a:xfrm>
          <a:prstGeom prst="rect">
            <a:avLst/>
          </a:prstGeom>
        </p:spPr>
        <p:txBody>
          <a:bodyPr wrap="square" lIns="0" tIns="0" rIns="0" bIns="0" rtlCol="0" anchor="t">
            <a:spAutoFit/>
          </a:bodyPr>
          <a:lstStyle/>
          <a:p>
            <a:pPr>
              <a:lnSpc>
                <a:spcPts val="1867"/>
              </a:lnSpc>
            </a:pPr>
            <a:r>
              <a:rPr lang="en-US" sz="1200" b="1">
                <a:latin typeface="Arial" panose="020B0604020202020204" pitchFamily="34" charset="0"/>
                <a:cs typeface="Arial" panose="020B0604020202020204" pitchFamily="34" charset="0"/>
              </a:rPr>
              <a:t>Industrial Ethernet Training with L3 </a:t>
            </a:r>
            <a:endParaRPr lang="en-US" sz="1200" b="1" spc="67">
              <a:solidFill>
                <a:srgbClr val="191919"/>
              </a:solidFill>
              <a:effectLst>
                <a:outerShdw blurRad="38100" dist="38100" dir="2700000" algn="tl">
                  <a:srgbClr val="000000">
                    <a:alpha val="43137"/>
                  </a:srgbClr>
                </a:outerShdw>
              </a:effectLst>
              <a:latin typeface="Arial" panose="020B0604020202020204" pitchFamily="34" charset="0"/>
              <a:ea typeface="Aileron Regular"/>
              <a:cs typeface="Arial" panose="020B0604020202020204" pitchFamily="34" charset="0"/>
              <a:sym typeface="Aileron Regular"/>
            </a:endParaRPr>
          </a:p>
          <a:p>
            <a:pPr>
              <a:lnSpc>
                <a:spcPts val="1587"/>
              </a:lnSpc>
            </a:pPr>
            <a:r>
              <a:rPr lang="en-US" sz="1200" spc="57">
                <a:solidFill>
                  <a:srgbClr val="191919"/>
                </a:solidFill>
                <a:latin typeface="Arial" panose="020B0604020202020204" pitchFamily="34" charset="0"/>
                <a:ea typeface="Aileron Regular"/>
                <a:cs typeface="Arial" panose="020B0604020202020204" pitchFamily="34" charset="0"/>
                <a:sym typeface="Aileron Regular"/>
              </a:rPr>
              <a:t>MTC IES-L2 + IES-L3 + IES-OM</a:t>
            </a:r>
          </a:p>
        </p:txBody>
      </p:sp>
      <p:sp>
        <p:nvSpPr>
          <p:cNvPr id="22" name="TextBox 22">
            <a:extLst>
              <a:ext uri="{FF2B5EF4-FFF2-40B4-BE49-F238E27FC236}">
                <a16:creationId xmlns:a16="http://schemas.microsoft.com/office/drawing/2014/main" id="{3E78DAE5-B168-03F9-9422-195558BD3193}"/>
              </a:ext>
            </a:extLst>
          </p:cNvPr>
          <p:cNvSpPr txBox="1"/>
          <p:nvPr/>
        </p:nvSpPr>
        <p:spPr>
          <a:xfrm>
            <a:off x="744220" y="3998670"/>
            <a:ext cx="3308319" cy="461473"/>
          </a:xfrm>
          <a:prstGeom prst="rect">
            <a:avLst/>
          </a:prstGeom>
        </p:spPr>
        <p:txBody>
          <a:bodyPr wrap="square" lIns="0" tIns="0" rIns="0" bIns="0" rtlCol="0" anchor="t">
            <a:spAutoFit/>
          </a:bodyPr>
          <a:lstStyle/>
          <a:p>
            <a:pPr>
              <a:lnSpc>
                <a:spcPts val="1867"/>
              </a:lnSpc>
            </a:pPr>
            <a:r>
              <a:rPr lang="en-US" sz="1200" b="1">
                <a:latin typeface="Arial" panose="020B0604020202020204" pitchFamily="34" charset="0"/>
                <a:cs typeface="Arial" panose="020B0604020202020204" pitchFamily="34" charset="0"/>
              </a:rPr>
              <a:t>MTC IES-TTT Train the Trainer</a:t>
            </a:r>
          </a:p>
          <a:p>
            <a:pPr>
              <a:lnSpc>
                <a:spcPts val="1867"/>
              </a:lnSpc>
            </a:pPr>
            <a:r>
              <a:rPr lang="en-US" sz="1200">
                <a:latin typeface="Arial" panose="020B0604020202020204" pitchFamily="34" charset="0"/>
                <a:cs typeface="Arial" panose="020B0604020202020204" pitchFamily="34" charset="0"/>
              </a:rPr>
              <a:t>Become a Certified Moxa Instructor</a:t>
            </a:r>
            <a:endParaRPr lang="en-US" sz="1200" b="1">
              <a:latin typeface="Arial" panose="020B0604020202020204" pitchFamily="34" charset="0"/>
              <a:cs typeface="Arial" panose="020B0604020202020204" pitchFamily="34" charset="0"/>
            </a:endParaRPr>
          </a:p>
        </p:txBody>
      </p:sp>
      <p:sp>
        <p:nvSpPr>
          <p:cNvPr id="25" name="TextBox 25">
            <a:extLst>
              <a:ext uri="{FF2B5EF4-FFF2-40B4-BE49-F238E27FC236}">
                <a16:creationId xmlns:a16="http://schemas.microsoft.com/office/drawing/2014/main" id="{1DF24521-1515-1EDE-61B6-119AD82D63F3}"/>
              </a:ext>
            </a:extLst>
          </p:cNvPr>
          <p:cNvSpPr txBox="1"/>
          <p:nvPr/>
        </p:nvSpPr>
        <p:spPr>
          <a:xfrm>
            <a:off x="3542687" y="1132608"/>
            <a:ext cx="1587035" cy="256096"/>
          </a:xfrm>
          <a:prstGeom prst="rect">
            <a:avLst/>
          </a:prstGeom>
        </p:spPr>
        <p:txBody>
          <a:bodyPr lIns="0" tIns="0" rIns="0" bIns="0" rtlCol="0" anchor="t">
            <a:spAutoFit/>
          </a:bodyPr>
          <a:lstStyle/>
          <a:p>
            <a:pPr algn="ctr">
              <a:lnSpc>
                <a:spcPts val="2080"/>
              </a:lnSpc>
            </a:pPr>
            <a:r>
              <a:rPr lang="en-US" sz="1600" spc="80">
                <a:solidFill>
                  <a:srgbClr val="FFFFFF"/>
                </a:solidFill>
                <a:latin typeface="Aileron Heavy"/>
                <a:ea typeface="Aileron Heavy"/>
                <a:cs typeface="Aileron Heavy"/>
                <a:sym typeface="Aileron Heavy"/>
              </a:rPr>
              <a:t>Q1</a:t>
            </a:r>
          </a:p>
        </p:txBody>
      </p:sp>
      <p:sp>
        <p:nvSpPr>
          <p:cNvPr id="26" name="TextBox 26">
            <a:extLst>
              <a:ext uri="{FF2B5EF4-FFF2-40B4-BE49-F238E27FC236}">
                <a16:creationId xmlns:a16="http://schemas.microsoft.com/office/drawing/2014/main" id="{58678E14-0811-39BB-7522-C0DFF6AD6057}"/>
              </a:ext>
            </a:extLst>
          </p:cNvPr>
          <p:cNvSpPr txBox="1"/>
          <p:nvPr/>
        </p:nvSpPr>
        <p:spPr>
          <a:xfrm>
            <a:off x="5594528" y="1132608"/>
            <a:ext cx="1587035" cy="256096"/>
          </a:xfrm>
          <a:prstGeom prst="rect">
            <a:avLst/>
          </a:prstGeom>
        </p:spPr>
        <p:txBody>
          <a:bodyPr lIns="0" tIns="0" rIns="0" bIns="0" rtlCol="0" anchor="t">
            <a:spAutoFit/>
          </a:bodyPr>
          <a:lstStyle/>
          <a:p>
            <a:pPr algn="ctr">
              <a:lnSpc>
                <a:spcPts val="2080"/>
              </a:lnSpc>
            </a:pPr>
            <a:r>
              <a:rPr lang="en-US" sz="1600" spc="80">
                <a:solidFill>
                  <a:srgbClr val="FFFFFF"/>
                </a:solidFill>
                <a:latin typeface="Aileron Heavy"/>
                <a:ea typeface="Aileron Heavy"/>
                <a:cs typeface="Aileron Heavy"/>
                <a:sym typeface="Aileron Heavy"/>
              </a:rPr>
              <a:t>Q2</a:t>
            </a:r>
          </a:p>
        </p:txBody>
      </p:sp>
      <p:sp>
        <p:nvSpPr>
          <p:cNvPr id="27" name="TextBox 27">
            <a:extLst>
              <a:ext uri="{FF2B5EF4-FFF2-40B4-BE49-F238E27FC236}">
                <a16:creationId xmlns:a16="http://schemas.microsoft.com/office/drawing/2014/main" id="{645C54C4-7F4B-A42F-45AB-CBAAA9BC0C28}"/>
              </a:ext>
            </a:extLst>
          </p:cNvPr>
          <p:cNvSpPr txBox="1"/>
          <p:nvPr/>
        </p:nvSpPr>
        <p:spPr>
          <a:xfrm>
            <a:off x="7652718" y="1132608"/>
            <a:ext cx="1587035" cy="256096"/>
          </a:xfrm>
          <a:prstGeom prst="rect">
            <a:avLst/>
          </a:prstGeom>
        </p:spPr>
        <p:txBody>
          <a:bodyPr lIns="0" tIns="0" rIns="0" bIns="0" rtlCol="0" anchor="t">
            <a:spAutoFit/>
          </a:bodyPr>
          <a:lstStyle/>
          <a:p>
            <a:pPr algn="ctr">
              <a:lnSpc>
                <a:spcPts val="2079"/>
              </a:lnSpc>
            </a:pPr>
            <a:r>
              <a:rPr lang="en-US" sz="1599" spc="80">
                <a:solidFill>
                  <a:srgbClr val="FFFFFF"/>
                </a:solidFill>
                <a:latin typeface="Aileron Heavy"/>
                <a:ea typeface="Aileron Heavy"/>
                <a:cs typeface="Aileron Heavy"/>
                <a:sym typeface="Aileron Heavy"/>
              </a:rPr>
              <a:t>Q3</a:t>
            </a:r>
          </a:p>
        </p:txBody>
      </p:sp>
      <p:sp>
        <p:nvSpPr>
          <p:cNvPr id="28" name="TextBox 28">
            <a:extLst>
              <a:ext uri="{FF2B5EF4-FFF2-40B4-BE49-F238E27FC236}">
                <a16:creationId xmlns:a16="http://schemas.microsoft.com/office/drawing/2014/main" id="{72F4D593-4134-DD7E-76C4-5D096FB8EEEB}"/>
              </a:ext>
            </a:extLst>
          </p:cNvPr>
          <p:cNvSpPr txBox="1"/>
          <p:nvPr/>
        </p:nvSpPr>
        <p:spPr>
          <a:xfrm>
            <a:off x="9703303" y="1132608"/>
            <a:ext cx="1587035" cy="256096"/>
          </a:xfrm>
          <a:prstGeom prst="rect">
            <a:avLst/>
          </a:prstGeom>
        </p:spPr>
        <p:txBody>
          <a:bodyPr lIns="0" tIns="0" rIns="0" bIns="0" rtlCol="0" anchor="t">
            <a:spAutoFit/>
          </a:bodyPr>
          <a:lstStyle/>
          <a:p>
            <a:pPr algn="ctr">
              <a:lnSpc>
                <a:spcPts val="2079"/>
              </a:lnSpc>
            </a:pPr>
            <a:r>
              <a:rPr lang="en-US" sz="1599" spc="80">
                <a:solidFill>
                  <a:srgbClr val="FFFFFF"/>
                </a:solidFill>
                <a:latin typeface="Aileron Heavy"/>
                <a:ea typeface="Aileron Heavy"/>
                <a:cs typeface="Aileron Heavy"/>
                <a:sym typeface="Aileron Heavy"/>
              </a:rPr>
              <a:t>Q4</a:t>
            </a:r>
          </a:p>
        </p:txBody>
      </p:sp>
      <p:sp>
        <p:nvSpPr>
          <p:cNvPr id="29" name="TextBox 29">
            <a:extLst>
              <a:ext uri="{FF2B5EF4-FFF2-40B4-BE49-F238E27FC236}">
                <a16:creationId xmlns:a16="http://schemas.microsoft.com/office/drawing/2014/main" id="{A47E3EC4-0AC4-794C-1E0C-C93D5D05763D}"/>
              </a:ext>
            </a:extLst>
          </p:cNvPr>
          <p:cNvSpPr txBox="1"/>
          <p:nvPr/>
        </p:nvSpPr>
        <p:spPr>
          <a:xfrm>
            <a:off x="755533" y="1328235"/>
            <a:ext cx="2298935" cy="232371"/>
          </a:xfrm>
          <a:prstGeom prst="rect">
            <a:avLst/>
          </a:prstGeom>
        </p:spPr>
        <p:txBody>
          <a:bodyPr lIns="0" tIns="0" rIns="0" bIns="0" rtlCol="0" anchor="t">
            <a:spAutoFit/>
          </a:bodyPr>
          <a:lstStyle/>
          <a:p>
            <a:pPr>
              <a:lnSpc>
                <a:spcPts val="1906"/>
              </a:lnSpc>
            </a:pPr>
            <a:r>
              <a:rPr lang="en-US" sz="1466" spc="73">
                <a:solidFill>
                  <a:srgbClr val="FFFFFF"/>
                </a:solidFill>
                <a:latin typeface="Aileron Heavy"/>
                <a:ea typeface="Aileron Heavy"/>
                <a:cs typeface="Aileron Heavy"/>
                <a:sym typeface="Aileron Heavy"/>
              </a:rPr>
              <a:t>TOPIC/TASK/ACTIVITY</a:t>
            </a:r>
          </a:p>
        </p:txBody>
      </p:sp>
      <p:grpSp>
        <p:nvGrpSpPr>
          <p:cNvPr id="30" name="Group 30">
            <a:extLst>
              <a:ext uri="{FF2B5EF4-FFF2-40B4-BE49-F238E27FC236}">
                <a16:creationId xmlns:a16="http://schemas.microsoft.com/office/drawing/2014/main" id="{77E6A9F2-12F6-AAF2-ABA0-75EFD39A6C5B}"/>
              </a:ext>
            </a:extLst>
          </p:cNvPr>
          <p:cNvGrpSpPr/>
          <p:nvPr/>
        </p:nvGrpSpPr>
        <p:grpSpPr>
          <a:xfrm>
            <a:off x="3290805" y="1490617"/>
            <a:ext cx="8251992" cy="272998"/>
            <a:chOff x="0" y="-47625"/>
            <a:chExt cx="16503983" cy="545995"/>
          </a:xfrm>
        </p:grpSpPr>
        <p:sp>
          <p:nvSpPr>
            <p:cNvPr id="31" name="TextBox 31">
              <a:extLst>
                <a:ext uri="{FF2B5EF4-FFF2-40B4-BE49-F238E27FC236}">
                  <a16:creationId xmlns:a16="http://schemas.microsoft.com/office/drawing/2014/main" id="{D1DEE60D-A215-25B8-8FEB-3C6D4D6D8E20}"/>
                </a:ext>
              </a:extLst>
            </p:cNvPr>
            <p:cNvSpPr txBox="1"/>
            <p:nvPr/>
          </p:nvSpPr>
          <p:spPr>
            <a:xfrm>
              <a:off x="0" y="-22927"/>
              <a:ext cx="1350568"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Jan</a:t>
              </a:r>
            </a:p>
          </p:txBody>
        </p:sp>
        <p:sp>
          <p:nvSpPr>
            <p:cNvPr id="32" name="TextBox 32">
              <a:extLst>
                <a:ext uri="{FF2B5EF4-FFF2-40B4-BE49-F238E27FC236}">
                  <a16:creationId xmlns:a16="http://schemas.microsoft.com/office/drawing/2014/main" id="{BC83CAFB-9ABF-D27A-DE0F-AA1974B89492}"/>
                </a:ext>
              </a:extLst>
            </p:cNvPr>
            <p:cNvSpPr txBox="1"/>
            <p:nvPr/>
          </p:nvSpPr>
          <p:spPr>
            <a:xfrm>
              <a:off x="5507246" y="-47625"/>
              <a:ext cx="1330376"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May</a:t>
              </a:r>
            </a:p>
          </p:txBody>
        </p:sp>
        <p:sp>
          <p:nvSpPr>
            <p:cNvPr id="33" name="TextBox 33">
              <a:extLst>
                <a:ext uri="{FF2B5EF4-FFF2-40B4-BE49-F238E27FC236}">
                  <a16:creationId xmlns:a16="http://schemas.microsoft.com/office/drawing/2014/main" id="{F7889034-EAD3-B4E3-DAF6-7DA7ADDE7A42}"/>
                </a:ext>
              </a:extLst>
            </p:cNvPr>
            <p:cNvSpPr txBox="1"/>
            <p:nvPr/>
          </p:nvSpPr>
          <p:spPr>
            <a:xfrm>
              <a:off x="10993291" y="-47625"/>
              <a:ext cx="1380720"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Sep</a:t>
              </a:r>
            </a:p>
          </p:txBody>
        </p:sp>
        <p:sp>
          <p:nvSpPr>
            <p:cNvPr id="34" name="TextBox 34">
              <a:extLst>
                <a:ext uri="{FF2B5EF4-FFF2-40B4-BE49-F238E27FC236}">
                  <a16:creationId xmlns:a16="http://schemas.microsoft.com/office/drawing/2014/main" id="{194913ED-F572-04BE-C9A9-F0DFD13A1B42}"/>
                </a:ext>
              </a:extLst>
            </p:cNvPr>
            <p:cNvSpPr txBox="1"/>
            <p:nvPr/>
          </p:nvSpPr>
          <p:spPr>
            <a:xfrm>
              <a:off x="1363972" y="-22927"/>
              <a:ext cx="1365064"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Feb</a:t>
              </a:r>
            </a:p>
          </p:txBody>
        </p:sp>
        <p:sp>
          <p:nvSpPr>
            <p:cNvPr id="35" name="TextBox 35">
              <a:extLst>
                <a:ext uri="{FF2B5EF4-FFF2-40B4-BE49-F238E27FC236}">
                  <a16:creationId xmlns:a16="http://schemas.microsoft.com/office/drawing/2014/main" id="{E20F3052-23E5-A0BB-5283-38B593E2AE96}"/>
                </a:ext>
              </a:extLst>
            </p:cNvPr>
            <p:cNvSpPr txBox="1"/>
            <p:nvPr/>
          </p:nvSpPr>
          <p:spPr>
            <a:xfrm>
              <a:off x="6855316" y="-47625"/>
              <a:ext cx="1355190"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Jun</a:t>
              </a:r>
            </a:p>
          </p:txBody>
        </p:sp>
        <p:sp>
          <p:nvSpPr>
            <p:cNvPr id="36" name="TextBox 36">
              <a:extLst>
                <a:ext uri="{FF2B5EF4-FFF2-40B4-BE49-F238E27FC236}">
                  <a16:creationId xmlns:a16="http://schemas.microsoft.com/office/drawing/2014/main" id="{DD884CB8-802D-9921-7F81-6B9A88DE5862}"/>
                </a:ext>
              </a:extLst>
            </p:cNvPr>
            <p:cNvSpPr txBox="1"/>
            <p:nvPr/>
          </p:nvSpPr>
          <p:spPr>
            <a:xfrm>
              <a:off x="12370669" y="-47625"/>
              <a:ext cx="1361720"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Oct</a:t>
              </a:r>
            </a:p>
          </p:txBody>
        </p:sp>
        <p:sp>
          <p:nvSpPr>
            <p:cNvPr id="37" name="TextBox 37">
              <a:extLst>
                <a:ext uri="{FF2B5EF4-FFF2-40B4-BE49-F238E27FC236}">
                  <a16:creationId xmlns:a16="http://schemas.microsoft.com/office/drawing/2014/main" id="{A8235894-3436-08B9-A4E9-487A4BCC0CA5}"/>
                </a:ext>
              </a:extLst>
            </p:cNvPr>
            <p:cNvSpPr txBox="1"/>
            <p:nvPr/>
          </p:nvSpPr>
          <p:spPr>
            <a:xfrm>
              <a:off x="2729034" y="-47625"/>
              <a:ext cx="1343780"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Mar</a:t>
              </a:r>
            </a:p>
          </p:txBody>
        </p:sp>
        <p:sp>
          <p:nvSpPr>
            <p:cNvPr id="38" name="TextBox 38">
              <a:extLst>
                <a:ext uri="{FF2B5EF4-FFF2-40B4-BE49-F238E27FC236}">
                  <a16:creationId xmlns:a16="http://schemas.microsoft.com/office/drawing/2014/main" id="{12F3594C-B472-35C9-74FF-BFE41298867C}"/>
                </a:ext>
              </a:extLst>
            </p:cNvPr>
            <p:cNvSpPr txBox="1"/>
            <p:nvPr/>
          </p:nvSpPr>
          <p:spPr>
            <a:xfrm>
              <a:off x="8238540" y="-47625"/>
              <a:ext cx="1318806"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Jul</a:t>
              </a:r>
            </a:p>
          </p:txBody>
        </p:sp>
        <p:sp>
          <p:nvSpPr>
            <p:cNvPr id="39" name="TextBox 39">
              <a:extLst>
                <a:ext uri="{FF2B5EF4-FFF2-40B4-BE49-F238E27FC236}">
                  <a16:creationId xmlns:a16="http://schemas.microsoft.com/office/drawing/2014/main" id="{C840596F-C9A1-8183-EB78-E3C7EB2A48D5}"/>
                </a:ext>
              </a:extLst>
            </p:cNvPr>
            <p:cNvSpPr txBox="1"/>
            <p:nvPr/>
          </p:nvSpPr>
          <p:spPr>
            <a:xfrm>
              <a:off x="13745877" y="-47625"/>
              <a:ext cx="1325846"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Nov</a:t>
              </a:r>
            </a:p>
          </p:txBody>
        </p:sp>
        <p:sp>
          <p:nvSpPr>
            <p:cNvPr id="40" name="TextBox 40">
              <a:extLst>
                <a:ext uri="{FF2B5EF4-FFF2-40B4-BE49-F238E27FC236}">
                  <a16:creationId xmlns:a16="http://schemas.microsoft.com/office/drawing/2014/main" id="{3D4EC120-822B-8A24-E7CC-9A2AA89A8696}"/>
                </a:ext>
              </a:extLst>
            </p:cNvPr>
            <p:cNvSpPr txBox="1"/>
            <p:nvPr/>
          </p:nvSpPr>
          <p:spPr>
            <a:xfrm>
              <a:off x="4106410" y="-47625"/>
              <a:ext cx="1374032"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Apr</a:t>
              </a:r>
            </a:p>
          </p:txBody>
        </p:sp>
        <p:sp>
          <p:nvSpPr>
            <p:cNvPr id="41" name="TextBox 41">
              <a:extLst>
                <a:ext uri="{FF2B5EF4-FFF2-40B4-BE49-F238E27FC236}">
                  <a16:creationId xmlns:a16="http://schemas.microsoft.com/office/drawing/2014/main" id="{0B2251AD-B645-DB92-002A-4A68858BAC39}"/>
                </a:ext>
              </a:extLst>
            </p:cNvPr>
            <p:cNvSpPr txBox="1"/>
            <p:nvPr/>
          </p:nvSpPr>
          <p:spPr>
            <a:xfrm>
              <a:off x="9605857" y="-47625"/>
              <a:ext cx="1347224"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Aug</a:t>
              </a:r>
            </a:p>
          </p:txBody>
        </p:sp>
        <p:sp>
          <p:nvSpPr>
            <p:cNvPr id="42" name="TextBox 42">
              <a:extLst>
                <a:ext uri="{FF2B5EF4-FFF2-40B4-BE49-F238E27FC236}">
                  <a16:creationId xmlns:a16="http://schemas.microsoft.com/office/drawing/2014/main" id="{53D5A707-FAAC-200F-3835-493CF21A7464}"/>
                </a:ext>
              </a:extLst>
            </p:cNvPr>
            <p:cNvSpPr txBox="1"/>
            <p:nvPr/>
          </p:nvSpPr>
          <p:spPr>
            <a:xfrm>
              <a:off x="15125419" y="-47625"/>
              <a:ext cx="1378564" cy="521297"/>
            </a:xfrm>
            <a:prstGeom prst="rect">
              <a:avLst/>
            </a:prstGeom>
          </p:spPr>
          <p:txBody>
            <a:bodyPr lIns="0" tIns="0" rIns="0" bIns="0" rtlCol="0" anchor="t">
              <a:spAutoFit/>
            </a:bodyPr>
            <a:lstStyle/>
            <a:p>
              <a:pPr algn="ctr">
                <a:lnSpc>
                  <a:spcPts val="2167"/>
                </a:lnSpc>
                <a:spcBef>
                  <a:spcPct val="0"/>
                </a:spcBef>
              </a:pPr>
              <a:r>
                <a:rPr lang="en-US" sz="1547" b="1">
                  <a:solidFill>
                    <a:srgbClr val="FFFFFF"/>
                  </a:solidFill>
                  <a:latin typeface="Montserrat Bold"/>
                  <a:ea typeface="Montserrat Bold"/>
                  <a:cs typeface="Montserrat Bold"/>
                  <a:sym typeface="Montserrat Bold"/>
                </a:rPr>
                <a:t>Dec</a:t>
              </a:r>
            </a:p>
          </p:txBody>
        </p:sp>
      </p:grpSp>
      <p:sp>
        <p:nvSpPr>
          <p:cNvPr id="45" name="TextBox 45">
            <a:extLst>
              <a:ext uri="{FF2B5EF4-FFF2-40B4-BE49-F238E27FC236}">
                <a16:creationId xmlns:a16="http://schemas.microsoft.com/office/drawing/2014/main" id="{9046D15C-522A-7F69-8065-AD828BFFCA0D}"/>
              </a:ext>
            </a:extLst>
          </p:cNvPr>
          <p:cNvSpPr txBox="1"/>
          <p:nvPr/>
        </p:nvSpPr>
        <p:spPr>
          <a:xfrm>
            <a:off x="4052539" y="1958278"/>
            <a:ext cx="567333" cy="439800"/>
          </a:xfrm>
          <a:prstGeom prst="rect">
            <a:avLst/>
          </a:prstGeom>
          <a:solidFill>
            <a:srgbClr val="92D050"/>
          </a:solidFill>
        </p:spPr>
        <p:txBody>
          <a:bodyPr lIns="0" tIns="0" rIns="0" bIns="0" rtlCol="0" anchor="t">
            <a:spAutoFit/>
          </a:bodyPr>
          <a:lstStyle/>
          <a:p>
            <a:pPr algn="ctr">
              <a:lnSpc>
                <a:spcPts val="1089"/>
              </a:lnSpc>
            </a:pPr>
            <a:r>
              <a:rPr lang="en-US" sz="1533" b="1" dirty="0">
                <a:solidFill>
                  <a:schemeClr val="bg1"/>
                </a:solidFill>
                <a:latin typeface="Aileron Heavy Bold"/>
                <a:ea typeface="Aileron Heavy Bold"/>
                <a:cs typeface="Aileron Heavy Bold"/>
                <a:sym typeface="Aileron Heavy Bold"/>
              </a:rPr>
              <a:t>10.02</a:t>
            </a:r>
          </a:p>
          <a:p>
            <a:pPr algn="ctr">
              <a:lnSpc>
                <a:spcPts val="1089"/>
              </a:lnSpc>
            </a:pPr>
            <a:r>
              <a:rPr lang="en-US" sz="1533" b="1" dirty="0">
                <a:solidFill>
                  <a:schemeClr val="bg1"/>
                </a:solidFill>
                <a:latin typeface="Aileron Heavy Bold"/>
                <a:ea typeface="Aileron Heavy Bold"/>
                <a:cs typeface="Aileron Heavy Bold"/>
                <a:sym typeface="Aileron Heavy Bold"/>
              </a:rPr>
              <a:t>-    12.02</a:t>
            </a:r>
          </a:p>
        </p:txBody>
      </p:sp>
      <p:sp>
        <p:nvSpPr>
          <p:cNvPr id="46" name="TextBox 46">
            <a:extLst>
              <a:ext uri="{FF2B5EF4-FFF2-40B4-BE49-F238E27FC236}">
                <a16:creationId xmlns:a16="http://schemas.microsoft.com/office/drawing/2014/main" id="{AC37DDF9-A730-11AD-2194-F2251558670A}"/>
              </a:ext>
            </a:extLst>
          </p:cNvPr>
          <p:cNvSpPr txBox="1"/>
          <p:nvPr/>
        </p:nvSpPr>
        <p:spPr>
          <a:xfrm>
            <a:off x="6044428" y="2629345"/>
            <a:ext cx="567333" cy="439800"/>
          </a:xfrm>
          <a:prstGeom prst="rect">
            <a:avLst/>
          </a:prstGeom>
          <a:solidFill>
            <a:srgbClr val="92D050"/>
          </a:solidFill>
        </p:spPr>
        <p:txBody>
          <a:bodyPr lIns="0" tIns="0" rIns="0" bIns="0" rtlCol="0" anchor="t">
            <a:spAutoFit/>
          </a:bodyPr>
          <a:lstStyle/>
          <a:p>
            <a:pPr algn="ctr">
              <a:lnSpc>
                <a:spcPts val="1089"/>
              </a:lnSpc>
            </a:pPr>
            <a:r>
              <a:rPr lang="en-US" sz="1533" b="1">
                <a:solidFill>
                  <a:schemeClr val="bg1"/>
                </a:solidFill>
                <a:latin typeface="Aileron Heavy Bold"/>
                <a:ea typeface="Aileron Heavy Bold"/>
                <a:cs typeface="Aileron Heavy Bold"/>
                <a:sym typeface="Aileron Heavy Bold"/>
              </a:rPr>
              <a:t>18.05</a:t>
            </a:r>
          </a:p>
          <a:p>
            <a:pPr algn="ctr">
              <a:lnSpc>
                <a:spcPts val="1089"/>
              </a:lnSpc>
            </a:pPr>
            <a:r>
              <a:rPr lang="en-US" sz="1533" b="1">
                <a:solidFill>
                  <a:schemeClr val="bg1"/>
                </a:solidFill>
                <a:latin typeface="Aileron Heavy Bold"/>
                <a:ea typeface="Aileron Heavy Bold"/>
                <a:cs typeface="Aileron Heavy Bold"/>
                <a:sym typeface="Aileron Heavy Bold"/>
              </a:rPr>
              <a:t> -    </a:t>
            </a:r>
          </a:p>
          <a:p>
            <a:pPr algn="ctr">
              <a:lnSpc>
                <a:spcPts val="1089"/>
              </a:lnSpc>
            </a:pPr>
            <a:r>
              <a:rPr lang="en-US" sz="1533" b="1">
                <a:solidFill>
                  <a:schemeClr val="bg1"/>
                </a:solidFill>
                <a:latin typeface="Aileron Heavy Bold"/>
                <a:ea typeface="Aileron Heavy Bold"/>
                <a:cs typeface="Aileron Heavy Bold"/>
                <a:sym typeface="Aileron Heavy Bold"/>
              </a:rPr>
              <a:t>22.05</a:t>
            </a:r>
          </a:p>
        </p:txBody>
      </p:sp>
      <p:sp>
        <p:nvSpPr>
          <p:cNvPr id="47" name="TextBox 47">
            <a:extLst>
              <a:ext uri="{FF2B5EF4-FFF2-40B4-BE49-F238E27FC236}">
                <a16:creationId xmlns:a16="http://schemas.microsoft.com/office/drawing/2014/main" id="{6D3AB331-F175-4F31-0462-BD61C5E851B2}"/>
              </a:ext>
            </a:extLst>
          </p:cNvPr>
          <p:cNvSpPr txBox="1"/>
          <p:nvPr/>
        </p:nvSpPr>
        <p:spPr>
          <a:xfrm>
            <a:off x="6754452" y="4005738"/>
            <a:ext cx="567333" cy="439800"/>
          </a:xfrm>
          <a:prstGeom prst="rect">
            <a:avLst/>
          </a:prstGeom>
          <a:solidFill>
            <a:schemeClr val="accent1"/>
          </a:solidFill>
        </p:spPr>
        <p:txBody>
          <a:bodyPr lIns="0" tIns="0" rIns="0" bIns="0" rtlCol="0" anchor="t">
            <a:spAutoFit/>
          </a:bodyPr>
          <a:lstStyle/>
          <a:p>
            <a:pPr algn="ctr">
              <a:lnSpc>
                <a:spcPts val="1089"/>
              </a:lnSpc>
            </a:pPr>
            <a:r>
              <a:rPr lang="en-US" sz="1533" b="1">
                <a:solidFill>
                  <a:schemeClr val="bg1"/>
                </a:solidFill>
                <a:latin typeface="Aileron Heavy Bold"/>
                <a:ea typeface="Aileron Heavy Bold"/>
                <a:cs typeface="Aileron Heavy Bold"/>
                <a:sym typeface="Aileron Heavy Bold"/>
              </a:rPr>
              <a:t>23.06</a:t>
            </a:r>
          </a:p>
          <a:p>
            <a:pPr algn="ctr">
              <a:lnSpc>
                <a:spcPts val="1089"/>
              </a:lnSpc>
            </a:pPr>
            <a:r>
              <a:rPr lang="en-US" sz="1533" b="1">
                <a:solidFill>
                  <a:schemeClr val="bg1"/>
                </a:solidFill>
                <a:latin typeface="Aileron Heavy Bold"/>
                <a:ea typeface="Aileron Heavy Bold"/>
                <a:cs typeface="Aileron Heavy Bold"/>
                <a:sym typeface="Aileron Heavy Bold"/>
              </a:rPr>
              <a:t> -    </a:t>
            </a:r>
          </a:p>
          <a:p>
            <a:pPr algn="ctr">
              <a:lnSpc>
                <a:spcPts val="1089"/>
              </a:lnSpc>
            </a:pPr>
            <a:r>
              <a:rPr lang="en-US" sz="1533" b="1">
                <a:solidFill>
                  <a:schemeClr val="bg1"/>
                </a:solidFill>
                <a:latin typeface="Aileron Heavy Bold"/>
                <a:ea typeface="Aileron Heavy Bold"/>
                <a:cs typeface="Aileron Heavy Bold"/>
                <a:sym typeface="Aileron Heavy Bold"/>
              </a:rPr>
              <a:t>24.06</a:t>
            </a:r>
          </a:p>
        </p:txBody>
      </p:sp>
      <p:sp>
        <p:nvSpPr>
          <p:cNvPr id="49" name="TextBox 49">
            <a:extLst>
              <a:ext uri="{FF2B5EF4-FFF2-40B4-BE49-F238E27FC236}">
                <a16:creationId xmlns:a16="http://schemas.microsoft.com/office/drawing/2014/main" id="{7C7203CB-A477-48CE-4930-A00BDF1B3329}"/>
              </a:ext>
            </a:extLst>
          </p:cNvPr>
          <p:cNvSpPr txBox="1"/>
          <p:nvPr/>
        </p:nvSpPr>
        <p:spPr>
          <a:xfrm>
            <a:off x="10238476" y="4014205"/>
            <a:ext cx="567333" cy="439800"/>
          </a:xfrm>
          <a:prstGeom prst="rect">
            <a:avLst/>
          </a:prstGeom>
          <a:solidFill>
            <a:schemeClr val="accent1"/>
          </a:solidFill>
        </p:spPr>
        <p:txBody>
          <a:bodyPr lIns="0" tIns="0" rIns="0" bIns="0" rtlCol="0" anchor="t">
            <a:spAutoFit/>
          </a:bodyPr>
          <a:lstStyle/>
          <a:p>
            <a:pPr algn="ctr">
              <a:lnSpc>
                <a:spcPts val="1089"/>
              </a:lnSpc>
            </a:pPr>
            <a:r>
              <a:rPr lang="en-US" sz="1533" b="1" dirty="0">
                <a:solidFill>
                  <a:schemeClr val="bg1"/>
                </a:solidFill>
                <a:latin typeface="Aileron Heavy Bold"/>
                <a:ea typeface="Aileron Heavy Bold"/>
                <a:cs typeface="Aileron Heavy Bold"/>
                <a:sym typeface="Aileron Heavy Bold"/>
              </a:rPr>
              <a:t>25.11</a:t>
            </a:r>
          </a:p>
          <a:p>
            <a:pPr algn="ctr">
              <a:lnSpc>
                <a:spcPts val="1089"/>
              </a:lnSpc>
            </a:pPr>
            <a:r>
              <a:rPr lang="en-US" sz="1533" b="1" dirty="0">
                <a:solidFill>
                  <a:schemeClr val="bg1"/>
                </a:solidFill>
                <a:latin typeface="Aileron Heavy Bold"/>
                <a:ea typeface="Aileron Heavy Bold"/>
                <a:cs typeface="Aileron Heavy Bold"/>
                <a:sym typeface="Aileron Heavy Bold"/>
              </a:rPr>
              <a:t> -    </a:t>
            </a:r>
          </a:p>
          <a:p>
            <a:pPr algn="ctr">
              <a:lnSpc>
                <a:spcPts val="1089"/>
              </a:lnSpc>
            </a:pPr>
            <a:r>
              <a:rPr lang="en-US" sz="1533" b="1" dirty="0">
                <a:solidFill>
                  <a:schemeClr val="bg1"/>
                </a:solidFill>
                <a:latin typeface="Aileron Heavy Bold"/>
                <a:ea typeface="Aileron Heavy Bold"/>
                <a:cs typeface="Aileron Heavy Bold"/>
                <a:sym typeface="Aileron Heavy Bold"/>
              </a:rPr>
              <a:t>26.11</a:t>
            </a:r>
          </a:p>
        </p:txBody>
      </p:sp>
      <p:sp>
        <p:nvSpPr>
          <p:cNvPr id="51" name="TextBox 51">
            <a:extLst>
              <a:ext uri="{FF2B5EF4-FFF2-40B4-BE49-F238E27FC236}">
                <a16:creationId xmlns:a16="http://schemas.microsoft.com/office/drawing/2014/main" id="{090AEB08-9DA4-973C-E7CC-2B40CD828625}"/>
              </a:ext>
            </a:extLst>
          </p:cNvPr>
          <p:cNvSpPr txBox="1"/>
          <p:nvPr/>
        </p:nvSpPr>
        <p:spPr>
          <a:xfrm>
            <a:off x="9553668" y="2636449"/>
            <a:ext cx="567333" cy="439800"/>
          </a:xfrm>
          <a:prstGeom prst="rect">
            <a:avLst/>
          </a:prstGeom>
          <a:solidFill>
            <a:srgbClr val="92D050"/>
          </a:solidFill>
        </p:spPr>
        <p:txBody>
          <a:bodyPr lIns="0" tIns="0" rIns="0" bIns="0" rtlCol="0" anchor="t">
            <a:spAutoFit/>
          </a:bodyPr>
          <a:lstStyle/>
          <a:p>
            <a:pPr algn="ctr">
              <a:lnSpc>
                <a:spcPts val="1089"/>
              </a:lnSpc>
            </a:pPr>
            <a:r>
              <a:rPr lang="en-US" sz="1533" b="1">
                <a:solidFill>
                  <a:schemeClr val="bg1"/>
                </a:solidFill>
                <a:latin typeface="Aileron Heavy Bold"/>
                <a:ea typeface="Aileron Heavy Bold"/>
                <a:cs typeface="Aileron Heavy Bold"/>
                <a:sym typeface="Aileron Heavy Bold"/>
              </a:rPr>
              <a:t>19.10</a:t>
            </a:r>
          </a:p>
          <a:p>
            <a:pPr algn="ctr">
              <a:lnSpc>
                <a:spcPts val="1089"/>
              </a:lnSpc>
            </a:pPr>
            <a:r>
              <a:rPr lang="en-US" sz="1533" b="1">
                <a:solidFill>
                  <a:schemeClr val="bg1"/>
                </a:solidFill>
                <a:latin typeface="Aileron Heavy Bold"/>
                <a:ea typeface="Aileron Heavy Bold"/>
                <a:cs typeface="Aileron Heavy Bold"/>
                <a:sym typeface="Aileron Heavy Bold"/>
              </a:rPr>
              <a:t> -    </a:t>
            </a:r>
          </a:p>
          <a:p>
            <a:pPr algn="ctr">
              <a:lnSpc>
                <a:spcPts val="1089"/>
              </a:lnSpc>
            </a:pPr>
            <a:r>
              <a:rPr lang="en-US" sz="1533" b="1">
                <a:solidFill>
                  <a:schemeClr val="bg1"/>
                </a:solidFill>
                <a:latin typeface="Aileron Heavy Bold"/>
                <a:ea typeface="Aileron Heavy Bold"/>
                <a:cs typeface="Aileron Heavy Bold"/>
                <a:sym typeface="Aileron Heavy Bold"/>
              </a:rPr>
              <a:t>23.10</a:t>
            </a:r>
          </a:p>
        </p:txBody>
      </p:sp>
      <p:sp>
        <p:nvSpPr>
          <p:cNvPr id="52" name="TextBox 52">
            <a:extLst>
              <a:ext uri="{FF2B5EF4-FFF2-40B4-BE49-F238E27FC236}">
                <a16:creationId xmlns:a16="http://schemas.microsoft.com/office/drawing/2014/main" id="{8883D2F2-A278-E18A-4001-B92C808DCDEC}"/>
              </a:ext>
            </a:extLst>
          </p:cNvPr>
          <p:cNvSpPr txBox="1"/>
          <p:nvPr/>
        </p:nvSpPr>
        <p:spPr>
          <a:xfrm>
            <a:off x="8171265" y="2637479"/>
            <a:ext cx="567333" cy="439800"/>
          </a:xfrm>
          <a:prstGeom prst="rect">
            <a:avLst/>
          </a:prstGeom>
          <a:solidFill>
            <a:srgbClr val="92D050"/>
          </a:solidFill>
        </p:spPr>
        <p:txBody>
          <a:bodyPr lIns="0" tIns="0" rIns="0" bIns="0" rtlCol="0" anchor="t">
            <a:spAutoFit/>
          </a:bodyPr>
          <a:lstStyle/>
          <a:p>
            <a:pPr algn="ctr">
              <a:lnSpc>
                <a:spcPts val="1089"/>
              </a:lnSpc>
            </a:pPr>
            <a:r>
              <a:rPr lang="en-US" sz="1533" b="1">
                <a:solidFill>
                  <a:schemeClr val="bg1"/>
                </a:solidFill>
                <a:latin typeface="Aileron Heavy Bold"/>
                <a:ea typeface="Aileron Heavy Bold"/>
                <a:cs typeface="Aileron Heavy Bold"/>
                <a:sym typeface="Aileron Heavy Bold"/>
              </a:rPr>
              <a:t>03.08</a:t>
            </a:r>
          </a:p>
          <a:p>
            <a:pPr algn="ctr">
              <a:lnSpc>
                <a:spcPts val="1089"/>
              </a:lnSpc>
            </a:pPr>
            <a:r>
              <a:rPr lang="en-US" sz="1533" b="1">
                <a:solidFill>
                  <a:schemeClr val="bg1"/>
                </a:solidFill>
                <a:latin typeface="Aileron Heavy Bold"/>
                <a:ea typeface="Aileron Heavy Bold"/>
                <a:cs typeface="Aileron Heavy Bold"/>
                <a:sym typeface="Aileron Heavy Bold"/>
              </a:rPr>
              <a:t> -    </a:t>
            </a:r>
          </a:p>
          <a:p>
            <a:pPr algn="ctr">
              <a:lnSpc>
                <a:spcPts val="1089"/>
              </a:lnSpc>
            </a:pPr>
            <a:r>
              <a:rPr lang="en-US" sz="1533" b="1">
                <a:solidFill>
                  <a:schemeClr val="bg1"/>
                </a:solidFill>
                <a:latin typeface="Aileron Heavy Bold"/>
                <a:ea typeface="Aileron Heavy Bold"/>
                <a:cs typeface="Aileron Heavy Bold"/>
                <a:sym typeface="Aileron Heavy Bold"/>
              </a:rPr>
              <a:t>07.08</a:t>
            </a:r>
          </a:p>
        </p:txBody>
      </p:sp>
      <p:grpSp>
        <p:nvGrpSpPr>
          <p:cNvPr id="7" name="Group 6">
            <a:extLst>
              <a:ext uri="{FF2B5EF4-FFF2-40B4-BE49-F238E27FC236}">
                <a16:creationId xmlns:a16="http://schemas.microsoft.com/office/drawing/2014/main" id="{966C80D6-645F-87BC-2D65-A4CB498A6171}"/>
              </a:ext>
            </a:extLst>
          </p:cNvPr>
          <p:cNvGrpSpPr/>
          <p:nvPr/>
        </p:nvGrpSpPr>
        <p:grpSpPr>
          <a:xfrm>
            <a:off x="636036" y="5360191"/>
            <a:ext cx="10716729" cy="1271015"/>
            <a:chOff x="954053" y="2945762"/>
            <a:chExt cx="16075094" cy="1906523"/>
          </a:xfrm>
        </p:grpSpPr>
        <p:sp>
          <p:nvSpPr>
            <p:cNvPr id="61" name="Rounded Rectangle 60">
              <a:extLst>
                <a:ext uri="{FF2B5EF4-FFF2-40B4-BE49-F238E27FC236}">
                  <a16:creationId xmlns:a16="http://schemas.microsoft.com/office/drawing/2014/main" id="{3BF6227C-6318-6E3A-59FE-368AA1937A2A}"/>
                </a:ext>
              </a:extLst>
            </p:cNvPr>
            <p:cNvSpPr/>
            <p:nvPr/>
          </p:nvSpPr>
          <p:spPr>
            <a:xfrm>
              <a:off x="6874453" y="3866989"/>
              <a:ext cx="1083593" cy="887430"/>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56" name="Rounded Rectangle 55">
              <a:extLst>
                <a:ext uri="{FF2B5EF4-FFF2-40B4-BE49-F238E27FC236}">
                  <a16:creationId xmlns:a16="http://schemas.microsoft.com/office/drawing/2014/main" id="{F4B295A1-CCFA-D7CB-65DE-2CEA58136FAA}"/>
                </a:ext>
              </a:extLst>
            </p:cNvPr>
            <p:cNvSpPr/>
            <p:nvPr/>
          </p:nvSpPr>
          <p:spPr>
            <a:xfrm>
              <a:off x="5987056" y="3040253"/>
              <a:ext cx="1083593" cy="389254"/>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2" name="AutoShape 2">
              <a:extLst>
                <a:ext uri="{FF2B5EF4-FFF2-40B4-BE49-F238E27FC236}">
                  <a16:creationId xmlns:a16="http://schemas.microsoft.com/office/drawing/2014/main" id="{E1EC6792-7E4F-6666-5879-273FF95C5902}"/>
                </a:ext>
              </a:extLst>
            </p:cNvPr>
            <p:cNvSpPr/>
            <p:nvPr/>
          </p:nvSpPr>
          <p:spPr>
            <a:xfrm>
              <a:off x="990600" y="3747736"/>
              <a:ext cx="16038547" cy="45719"/>
            </a:xfrm>
            <a:prstGeom prst="rect">
              <a:avLst/>
            </a:prstGeom>
            <a:solidFill>
              <a:schemeClr val="accent6">
                <a:alpha val="80000"/>
              </a:schemeClr>
            </a:solidFill>
          </p:spPr>
          <p:txBody>
            <a:bodyPr/>
            <a:lstStyle/>
            <a:p>
              <a:endParaRPr lang="es-ES_tradnl" sz="1200"/>
            </a:p>
          </p:txBody>
        </p:sp>
        <p:sp>
          <p:nvSpPr>
            <p:cNvPr id="4" name="AutoShape 4">
              <a:extLst>
                <a:ext uri="{FF2B5EF4-FFF2-40B4-BE49-F238E27FC236}">
                  <a16:creationId xmlns:a16="http://schemas.microsoft.com/office/drawing/2014/main" id="{883074BD-43D5-1E87-4A58-C8461D7680DC}"/>
                </a:ext>
              </a:extLst>
            </p:cNvPr>
            <p:cNvSpPr/>
            <p:nvPr/>
          </p:nvSpPr>
          <p:spPr>
            <a:xfrm flipV="1">
              <a:off x="954053" y="4806566"/>
              <a:ext cx="16038547" cy="45719"/>
            </a:xfrm>
            <a:prstGeom prst="rect">
              <a:avLst/>
            </a:prstGeom>
            <a:solidFill>
              <a:schemeClr val="accent6">
                <a:lumMod val="60000"/>
                <a:lumOff val="40000"/>
                <a:alpha val="80000"/>
              </a:schemeClr>
            </a:solidFill>
          </p:spPr>
          <p:txBody>
            <a:bodyPr/>
            <a:lstStyle/>
            <a:p>
              <a:endParaRPr lang="es-ES_tradnl" sz="1200"/>
            </a:p>
          </p:txBody>
        </p:sp>
        <p:sp>
          <p:nvSpPr>
            <p:cNvPr id="18" name="TextBox 18">
              <a:extLst>
                <a:ext uri="{FF2B5EF4-FFF2-40B4-BE49-F238E27FC236}">
                  <a16:creationId xmlns:a16="http://schemas.microsoft.com/office/drawing/2014/main" id="{CBE5E8A2-F1E2-DA04-D444-CBEB1D6E1695}"/>
                </a:ext>
              </a:extLst>
            </p:cNvPr>
            <p:cNvSpPr txBox="1"/>
            <p:nvPr/>
          </p:nvSpPr>
          <p:spPr>
            <a:xfrm>
              <a:off x="1116331" y="2982929"/>
              <a:ext cx="3357197" cy="657296"/>
            </a:xfrm>
            <a:prstGeom prst="rect">
              <a:avLst/>
            </a:prstGeom>
          </p:spPr>
          <p:txBody>
            <a:bodyPr wrap="square" lIns="0" tIns="0" rIns="0" bIns="0" rtlCol="0" anchor="t">
              <a:spAutoFit/>
            </a:bodyPr>
            <a:lstStyle/>
            <a:p>
              <a:pPr>
                <a:lnSpc>
                  <a:spcPts val="1867"/>
                </a:lnSpc>
              </a:pPr>
              <a:r>
                <a:rPr lang="en-US" sz="1200" b="1" spc="67">
                  <a:solidFill>
                    <a:srgbClr val="191919"/>
                  </a:solidFill>
                  <a:effectLst>
                    <a:outerShdw blurRad="38100" dist="38100" dir="2700000" algn="tl">
                      <a:srgbClr val="000000">
                        <a:alpha val="43137"/>
                      </a:srgbClr>
                    </a:outerShdw>
                  </a:effectLst>
                  <a:latin typeface="Arial" panose="020B0604020202020204" pitchFamily="34" charset="0"/>
                  <a:ea typeface="Aileron Regular"/>
                  <a:cs typeface="Arial" panose="020B0604020202020204" pitchFamily="34" charset="0"/>
                  <a:sym typeface="Aileron Regular"/>
                </a:rPr>
                <a:t>MTSC Products (Online)</a:t>
              </a:r>
            </a:p>
            <a:p>
              <a:pPr>
                <a:lnSpc>
                  <a:spcPts val="1587"/>
                </a:lnSpc>
              </a:pPr>
              <a:r>
                <a:rPr lang="en-US" sz="1200" spc="57">
                  <a:solidFill>
                    <a:srgbClr val="191919"/>
                  </a:solidFill>
                  <a:latin typeface="Aileron Regular"/>
                  <a:ea typeface="Aileron Regular"/>
                  <a:cs typeface="Aileron Regular"/>
                  <a:sym typeface="Aileron Regular"/>
                </a:rPr>
                <a:t>Quarterly base: Q1 + Q3</a:t>
              </a:r>
            </a:p>
          </p:txBody>
        </p:sp>
        <p:sp>
          <p:nvSpPr>
            <p:cNvPr id="19" name="TextBox 19">
              <a:extLst>
                <a:ext uri="{FF2B5EF4-FFF2-40B4-BE49-F238E27FC236}">
                  <a16:creationId xmlns:a16="http://schemas.microsoft.com/office/drawing/2014/main" id="{9215173A-8EDA-6093-70D6-37A85A3631A3}"/>
                </a:ext>
              </a:extLst>
            </p:cNvPr>
            <p:cNvSpPr txBox="1"/>
            <p:nvPr/>
          </p:nvSpPr>
          <p:spPr>
            <a:xfrm>
              <a:off x="1116331" y="4001780"/>
              <a:ext cx="3146696" cy="648929"/>
            </a:xfrm>
            <a:prstGeom prst="rect">
              <a:avLst/>
            </a:prstGeom>
          </p:spPr>
          <p:txBody>
            <a:bodyPr lIns="0" tIns="0" rIns="0" bIns="0" rtlCol="0" anchor="t">
              <a:spAutoFit/>
            </a:bodyPr>
            <a:lstStyle/>
            <a:p>
              <a:pPr>
                <a:lnSpc>
                  <a:spcPts val="1867"/>
                </a:lnSpc>
              </a:pPr>
              <a:r>
                <a:rPr lang="en-US" sz="1200" b="1" spc="67">
                  <a:solidFill>
                    <a:srgbClr val="191919"/>
                  </a:solidFill>
                  <a:effectLst>
                    <a:outerShdw blurRad="38100" dist="38100" dir="2700000" algn="tl">
                      <a:srgbClr val="000000">
                        <a:alpha val="43137"/>
                      </a:srgbClr>
                    </a:outerShdw>
                  </a:effectLst>
                  <a:latin typeface="Arial" panose="020B0604020202020204" pitchFamily="34" charset="0"/>
                  <a:ea typeface="Aileron Regular"/>
                  <a:cs typeface="Arial" panose="020B0604020202020204" pitchFamily="34" charset="0"/>
                  <a:sym typeface="Aileron Regular"/>
                </a:rPr>
                <a:t>MTSC Troubleshooting</a:t>
              </a:r>
            </a:p>
            <a:p>
              <a:pPr>
                <a:lnSpc>
                  <a:spcPts val="1587"/>
                </a:lnSpc>
              </a:pPr>
              <a:r>
                <a:rPr lang="en-US" sz="1200" spc="57">
                  <a:solidFill>
                    <a:srgbClr val="191919"/>
                  </a:solidFill>
                  <a:latin typeface="Arial" panose="020B0604020202020204" pitchFamily="34" charset="0"/>
                  <a:ea typeface="Aileron Regular"/>
                  <a:cs typeface="Arial" panose="020B0604020202020204" pitchFamily="34" charset="0"/>
                  <a:sym typeface="Aileron Regular"/>
                </a:rPr>
                <a:t>Annual Event</a:t>
              </a:r>
            </a:p>
          </p:txBody>
        </p:sp>
        <p:sp>
          <p:nvSpPr>
            <p:cNvPr id="43" name="TextBox 43">
              <a:extLst>
                <a:ext uri="{FF2B5EF4-FFF2-40B4-BE49-F238E27FC236}">
                  <a16:creationId xmlns:a16="http://schemas.microsoft.com/office/drawing/2014/main" id="{87ADC49D-A95D-B1EC-2968-1C6E81759217}"/>
                </a:ext>
              </a:extLst>
            </p:cNvPr>
            <p:cNvSpPr txBox="1"/>
            <p:nvPr/>
          </p:nvSpPr>
          <p:spPr>
            <a:xfrm>
              <a:off x="6125863" y="3040253"/>
              <a:ext cx="851000" cy="380778"/>
            </a:xfrm>
            <a:prstGeom prst="rect">
              <a:avLst/>
            </a:prstGeom>
          </p:spPr>
          <p:txBody>
            <a:bodyPr lIns="0" tIns="0" rIns="0" bIns="0" rtlCol="0" anchor="t">
              <a:spAutoFit/>
            </a:bodyPr>
            <a:lstStyle/>
            <a:p>
              <a:pPr algn="ctr">
                <a:lnSpc>
                  <a:spcPts val="2147"/>
                </a:lnSpc>
              </a:pPr>
              <a:r>
                <a:rPr lang="en-US" sz="1533" b="1">
                  <a:solidFill>
                    <a:schemeClr val="bg1"/>
                  </a:solidFill>
                  <a:latin typeface="Aileron Heavy Bold"/>
                  <a:ea typeface="Aileron Heavy Bold"/>
                  <a:cs typeface="Aileron Heavy Bold"/>
                  <a:sym typeface="Aileron Heavy Bold"/>
                </a:rPr>
                <a:t>05.02</a:t>
              </a:r>
            </a:p>
          </p:txBody>
        </p:sp>
        <p:sp>
          <p:nvSpPr>
            <p:cNvPr id="44" name="TextBox 44">
              <a:extLst>
                <a:ext uri="{FF2B5EF4-FFF2-40B4-BE49-F238E27FC236}">
                  <a16:creationId xmlns:a16="http://schemas.microsoft.com/office/drawing/2014/main" id="{E1FCC349-9986-2B8A-122F-7ECF9D180EC5}"/>
                </a:ext>
              </a:extLst>
            </p:cNvPr>
            <p:cNvSpPr txBox="1"/>
            <p:nvPr/>
          </p:nvSpPr>
          <p:spPr>
            <a:xfrm>
              <a:off x="6998791" y="4039343"/>
              <a:ext cx="851000" cy="659700"/>
            </a:xfrm>
            <a:prstGeom prst="rect">
              <a:avLst/>
            </a:prstGeom>
          </p:spPr>
          <p:txBody>
            <a:bodyPr wrap="square" lIns="0" tIns="0" rIns="0" bIns="0" rtlCol="0" anchor="t">
              <a:spAutoFit/>
            </a:bodyPr>
            <a:lstStyle/>
            <a:p>
              <a:pPr algn="ctr">
                <a:lnSpc>
                  <a:spcPts val="1089"/>
                </a:lnSpc>
              </a:pPr>
              <a:r>
                <a:rPr lang="en-US" sz="1533" b="1" dirty="0">
                  <a:solidFill>
                    <a:schemeClr val="bg1"/>
                  </a:solidFill>
                  <a:latin typeface="Aileron Heavy Bold"/>
                  <a:ea typeface="Aileron Heavy Bold"/>
                  <a:cs typeface="Aileron Heavy Bold"/>
                  <a:sym typeface="Aileron Heavy Bold"/>
                </a:rPr>
                <a:t>09.03</a:t>
              </a:r>
            </a:p>
            <a:p>
              <a:pPr algn="ctr">
                <a:lnSpc>
                  <a:spcPts val="1089"/>
                </a:lnSpc>
              </a:pPr>
              <a:r>
                <a:rPr lang="en-US" sz="1533" b="1" dirty="0">
                  <a:solidFill>
                    <a:schemeClr val="bg1"/>
                  </a:solidFill>
                  <a:latin typeface="Aileron Heavy Bold"/>
                  <a:ea typeface="Aileron Heavy Bold"/>
                  <a:cs typeface="Aileron Heavy Bold"/>
                  <a:sym typeface="Aileron Heavy Bold"/>
                </a:rPr>
                <a:t> -      </a:t>
              </a:r>
            </a:p>
            <a:p>
              <a:pPr algn="ctr">
                <a:lnSpc>
                  <a:spcPts val="1089"/>
                </a:lnSpc>
              </a:pPr>
              <a:r>
                <a:rPr lang="en-US" sz="1533" b="1" dirty="0">
                  <a:solidFill>
                    <a:schemeClr val="bg1"/>
                  </a:solidFill>
                  <a:latin typeface="Aileron Heavy Bold"/>
                  <a:ea typeface="Aileron Heavy Bold"/>
                  <a:cs typeface="Aileron Heavy Bold"/>
                  <a:sym typeface="Aileron Heavy Bold"/>
                </a:rPr>
                <a:t>13.03</a:t>
              </a:r>
            </a:p>
          </p:txBody>
        </p:sp>
        <p:sp>
          <p:nvSpPr>
            <p:cNvPr id="58" name="TextBox 43">
              <a:extLst>
                <a:ext uri="{FF2B5EF4-FFF2-40B4-BE49-F238E27FC236}">
                  <a16:creationId xmlns:a16="http://schemas.microsoft.com/office/drawing/2014/main" id="{BF6E6B3A-C2ED-5634-2E88-14DD196FC2CD}"/>
                </a:ext>
              </a:extLst>
            </p:cNvPr>
            <p:cNvSpPr txBox="1"/>
            <p:nvPr/>
          </p:nvSpPr>
          <p:spPr>
            <a:xfrm>
              <a:off x="9150677" y="3170239"/>
              <a:ext cx="851000" cy="380778"/>
            </a:xfrm>
            <a:prstGeom prst="rect">
              <a:avLst/>
            </a:prstGeom>
          </p:spPr>
          <p:txBody>
            <a:bodyPr lIns="0" tIns="0" rIns="0" bIns="0" rtlCol="0" anchor="t">
              <a:spAutoFit/>
            </a:bodyPr>
            <a:lstStyle/>
            <a:p>
              <a:pPr algn="ctr">
                <a:lnSpc>
                  <a:spcPts val="2147"/>
                </a:lnSpc>
              </a:pPr>
              <a:r>
                <a:rPr lang="en-US" sz="1533" b="1">
                  <a:solidFill>
                    <a:schemeClr val="bg1"/>
                  </a:solidFill>
                  <a:latin typeface="Aileron Heavy Bold"/>
                  <a:ea typeface="Aileron Heavy Bold"/>
                  <a:cs typeface="Aileron Heavy Bold"/>
                  <a:sym typeface="Aileron Heavy Bold"/>
                </a:rPr>
                <a:t>15.05</a:t>
              </a:r>
            </a:p>
          </p:txBody>
        </p:sp>
        <p:sp>
          <p:nvSpPr>
            <p:cNvPr id="59" name="Rounded Rectangle 58">
              <a:extLst>
                <a:ext uri="{FF2B5EF4-FFF2-40B4-BE49-F238E27FC236}">
                  <a16:creationId xmlns:a16="http://schemas.microsoft.com/office/drawing/2014/main" id="{A9854CA3-A4CC-10DE-2537-343AB79DEB40}"/>
                </a:ext>
              </a:extLst>
            </p:cNvPr>
            <p:cNvSpPr/>
            <p:nvPr/>
          </p:nvSpPr>
          <p:spPr>
            <a:xfrm>
              <a:off x="13172426" y="3053634"/>
              <a:ext cx="1083593" cy="389254"/>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60" name="TextBox 43">
              <a:extLst>
                <a:ext uri="{FF2B5EF4-FFF2-40B4-BE49-F238E27FC236}">
                  <a16:creationId xmlns:a16="http://schemas.microsoft.com/office/drawing/2014/main" id="{C97B73EF-694D-BD54-B57F-3A2BB7842723}"/>
                </a:ext>
              </a:extLst>
            </p:cNvPr>
            <p:cNvSpPr txBox="1"/>
            <p:nvPr/>
          </p:nvSpPr>
          <p:spPr>
            <a:xfrm>
              <a:off x="13256039" y="3054988"/>
              <a:ext cx="851000" cy="380778"/>
            </a:xfrm>
            <a:prstGeom prst="rect">
              <a:avLst/>
            </a:prstGeom>
            <a:solidFill>
              <a:srgbClr val="FFC000"/>
            </a:solidFill>
            <a:ln>
              <a:noFill/>
            </a:ln>
          </p:spPr>
          <p:txBody>
            <a:bodyPr lIns="0" tIns="0" rIns="0" bIns="0" rtlCol="0" anchor="t">
              <a:spAutoFit/>
            </a:bodyPr>
            <a:lstStyle/>
            <a:p>
              <a:pPr algn="ctr">
                <a:lnSpc>
                  <a:spcPts val="2147"/>
                </a:lnSpc>
              </a:pPr>
              <a:r>
                <a:rPr lang="en-US" sz="1533" b="1">
                  <a:solidFill>
                    <a:schemeClr val="bg1"/>
                  </a:solidFill>
                  <a:latin typeface="Aileron Heavy Bold"/>
                  <a:ea typeface="Aileron Heavy Bold"/>
                  <a:cs typeface="Aileron Heavy Bold"/>
                  <a:sym typeface="Aileron Heavy Bold"/>
                </a:rPr>
                <a:t>17.09</a:t>
              </a:r>
              <a:endParaRPr lang="en-US" sz="1533" b="1">
                <a:solidFill>
                  <a:schemeClr val="bg1"/>
                </a:solidFill>
                <a:latin typeface="Aileron Heavy Bold"/>
                <a:ea typeface="Aileron Heavy Bold"/>
                <a:cs typeface="Aileron Heavy Bold"/>
              </a:endParaRPr>
            </a:p>
          </p:txBody>
        </p:sp>
        <p:sp>
          <p:nvSpPr>
            <p:cNvPr id="53" name="Rectangle: Rounded Corners 52">
              <a:extLst>
                <a:ext uri="{FF2B5EF4-FFF2-40B4-BE49-F238E27FC236}">
                  <a16:creationId xmlns:a16="http://schemas.microsoft.com/office/drawing/2014/main" id="{75ED6A1F-892F-A589-AA93-22CA6C2C1B2F}"/>
                </a:ext>
              </a:extLst>
            </p:cNvPr>
            <p:cNvSpPr/>
            <p:nvPr/>
          </p:nvSpPr>
          <p:spPr>
            <a:xfrm>
              <a:off x="5891983" y="2945762"/>
              <a:ext cx="8438519" cy="596623"/>
            </a:xfrm>
            <a:prstGeom prst="roundRect">
              <a:avLst/>
            </a:prstGeom>
            <a:noFill/>
            <a:ln w="31750">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4" name="AutoShape 4">
            <a:extLst>
              <a:ext uri="{FF2B5EF4-FFF2-40B4-BE49-F238E27FC236}">
                <a16:creationId xmlns:a16="http://schemas.microsoft.com/office/drawing/2014/main" id="{507A8A46-3AB6-AB5F-075E-2E5E88C2F72B}"/>
              </a:ext>
            </a:extLst>
          </p:cNvPr>
          <p:cNvSpPr/>
          <p:nvPr/>
        </p:nvSpPr>
        <p:spPr>
          <a:xfrm flipV="1">
            <a:off x="636036" y="4505479"/>
            <a:ext cx="10692365" cy="30479"/>
          </a:xfrm>
          <a:prstGeom prst="rect">
            <a:avLst/>
          </a:prstGeom>
          <a:solidFill>
            <a:schemeClr val="accent6">
              <a:lumMod val="40000"/>
              <a:lumOff val="60000"/>
              <a:alpha val="80000"/>
            </a:schemeClr>
          </a:solidFill>
        </p:spPr>
        <p:txBody>
          <a:bodyPr/>
          <a:lstStyle/>
          <a:p>
            <a:endParaRPr lang="es-ES_tradnl" sz="1200"/>
          </a:p>
        </p:txBody>
      </p:sp>
      <p:sp>
        <p:nvSpPr>
          <p:cNvPr id="55" name="Rounded Rectangle 64">
            <a:extLst>
              <a:ext uri="{FF2B5EF4-FFF2-40B4-BE49-F238E27FC236}">
                <a16:creationId xmlns:a16="http://schemas.microsoft.com/office/drawing/2014/main" id="{FCE0C324-A6BE-30CE-E735-54013BCC19AE}"/>
              </a:ext>
            </a:extLst>
          </p:cNvPr>
          <p:cNvSpPr/>
          <p:nvPr/>
        </p:nvSpPr>
        <p:spPr>
          <a:xfrm>
            <a:off x="10183162" y="4562136"/>
            <a:ext cx="722395" cy="591620"/>
          </a:xfrm>
          <a:prstGeom prst="round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62" name="TextBox 46">
            <a:extLst>
              <a:ext uri="{FF2B5EF4-FFF2-40B4-BE49-F238E27FC236}">
                <a16:creationId xmlns:a16="http://schemas.microsoft.com/office/drawing/2014/main" id="{76AF805E-AFCB-5627-43B6-F2813113883E}"/>
              </a:ext>
            </a:extLst>
          </p:cNvPr>
          <p:cNvSpPr txBox="1"/>
          <p:nvPr/>
        </p:nvSpPr>
        <p:spPr>
          <a:xfrm>
            <a:off x="10268452" y="4669636"/>
            <a:ext cx="567333" cy="439800"/>
          </a:xfrm>
          <a:prstGeom prst="rect">
            <a:avLst/>
          </a:prstGeom>
          <a:solidFill>
            <a:schemeClr val="accent4"/>
          </a:solidFill>
          <a:ln>
            <a:solidFill>
              <a:schemeClr val="accent4"/>
            </a:solidFill>
          </a:ln>
        </p:spPr>
        <p:txBody>
          <a:bodyPr lIns="0" tIns="0" rIns="0" bIns="0" rtlCol="0" anchor="t">
            <a:spAutoFit/>
          </a:bodyPr>
          <a:lstStyle/>
          <a:p>
            <a:pPr algn="ctr">
              <a:lnSpc>
                <a:spcPts val="1089"/>
              </a:lnSpc>
            </a:pPr>
            <a:r>
              <a:rPr lang="en-US" sz="1533" b="1">
                <a:solidFill>
                  <a:schemeClr val="bg1"/>
                </a:solidFill>
                <a:latin typeface="Aileron Heavy Bold"/>
                <a:ea typeface="Aileron Heavy Bold"/>
                <a:cs typeface="Aileron Heavy Bold"/>
                <a:sym typeface="Aileron Heavy Bold"/>
              </a:rPr>
              <a:t>3.11</a:t>
            </a:r>
            <a:endParaRPr lang="en-US" sz="1533" b="1" dirty="0">
              <a:solidFill>
                <a:schemeClr val="bg1"/>
              </a:solidFill>
              <a:latin typeface="Aileron Heavy Bold"/>
              <a:ea typeface="Aileron Heavy Bold"/>
              <a:cs typeface="Aileron Heavy Bold"/>
              <a:sym typeface="Aileron Heavy Bold"/>
            </a:endParaRPr>
          </a:p>
          <a:p>
            <a:pPr algn="ctr">
              <a:lnSpc>
                <a:spcPts val="1089"/>
              </a:lnSpc>
            </a:pPr>
            <a:r>
              <a:rPr lang="en-US" sz="1533" b="1" dirty="0">
                <a:solidFill>
                  <a:schemeClr val="bg1"/>
                </a:solidFill>
                <a:latin typeface="Aileron Heavy Bold"/>
                <a:ea typeface="Aileron Heavy Bold"/>
                <a:cs typeface="Aileron Heavy Bold"/>
                <a:sym typeface="Aileron Heavy Bold"/>
              </a:rPr>
              <a:t> -    </a:t>
            </a:r>
          </a:p>
          <a:p>
            <a:pPr algn="ctr">
              <a:lnSpc>
                <a:spcPts val="1089"/>
              </a:lnSpc>
            </a:pPr>
            <a:r>
              <a:rPr lang="en-US" sz="1533" b="1">
                <a:solidFill>
                  <a:schemeClr val="bg1"/>
                </a:solidFill>
                <a:latin typeface="Aileron Heavy Bold"/>
                <a:ea typeface="Aileron Heavy Bold"/>
                <a:cs typeface="Aileron Heavy Bold"/>
                <a:sym typeface="Aileron Heavy Bold"/>
              </a:rPr>
              <a:t>5.11</a:t>
            </a:r>
            <a:endParaRPr lang="en-US" sz="1533" b="1" dirty="0">
              <a:solidFill>
                <a:schemeClr val="bg1"/>
              </a:solidFill>
              <a:latin typeface="Aileron Heavy Bold"/>
              <a:ea typeface="Aileron Heavy Bold"/>
              <a:cs typeface="Aileron Heavy Bold"/>
            </a:endParaRPr>
          </a:p>
        </p:txBody>
      </p:sp>
      <p:sp>
        <p:nvSpPr>
          <p:cNvPr id="71" name="TextBox 23">
            <a:extLst>
              <a:ext uri="{FF2B5EF4-FFF2-40B4-BE49-F238E27FC236}">
                <a16:creationId xmlns:a16="http://schemas.microsoft.com/office/drawing/2014/main" id="{EE2F2934-E989-77EF-106F-7D01414629B8}"/>
              </a:ext>
            </a:extLst>
          </p:cNvPr>
          <p:cNvSpPr txBox="1"/>
          <p:nvPr/>
        </p:nvSpPr>
        <p:spPr>
          <a:xfrm>
            <a:off x="755533" y="4647729"/>
            <a:ext cx="2310247" cy="432619"/>
          </a:xfrm>
          <a:prstGeom prst="rect">
            <a:avLst/>
          </a:prstGeom>
        </p:spPr>
        <p:txBody>
          <a:bodyPr lIns="0" tIns="0" rIns="0" bIns="0" rtlCol="0" anchor="t">
            <a:spAutoFit/>
          </a:bodyPr>
          <a:lstStyle/>
          <a:p>
            <a:pPr>
              <a:lnSpc>
                <a:spcPts val="1867"/>
              </a:lnSpc>
            </a:pPr>
            <a:r>
              <a:rPr lang="en-US" sz="1200" b="1" spc="67">
                <a:solidFill>
                  <a:srgbClr val="191919"/>
                </a:solidFill>
                <a:latin typeface="Arial"/>
                <a:ea typeface="Aileron Regular"/>
                <a:cs typeface="Arial"/>
                <a:sym typeface="Aileron Regular"/>
              </a:rPr>
              <a:t>Power (SaS) Training</a:t>
            </a:r>
          </a:p>
          <a:p>
            <a:pPr>
              <a:lnSpc>
                <a:spcPts val="1587"/>
              </a:lnSpc>
            </a:pPr>
            <a:r>
              <a:rPr lang="en-US" sz="1200" spc="57">
                <a:solidFill>
                  <a:srgbClr val="191919"/>
                </a:solidFill>
                <a:latin typeface="Arial" panose="020B0604020202020204" pitchFamily="34" charset="0"/>
                <a:ea typeface="Aileron Regular"/>
                <a:cs typeface="Arial" panose="020B0604020202020204" pitchFamily="34" charset="0"/>
                <a:sym typeface="Aileron Regular"/>
              </a:rPr>
              <a:t>IES-POWER</a:t>
            </a:r>
          </a:p>
        </p:txBody>
      </p:sp>
      <p:sp>
        <p:nvSpPr>
          <p:cNvPr id="16" name="Rounded Rectangle 68">
            <a:extLst>
              <a:ext uri="{FF2B5EF4-FFF2-40B4-BE49-F238E27FC236}">
                <a16:creationId xmlns:a16="http://schemas.microsoft.com/office/drawing/2014/main" id="{F7B889F4-38B0-F42F-4F7C-C6EEF6F9129D}"/>
              </a:ext>
            </a:extLst>
          </p:cNvPr>
          <p:cNvSpPr/>
          <p:nvPr/>
        </p:nvSpPr>
        <p:spPr>
          <a:xfrm>
            <a:off x="10166131" y="3225703"/>
            <a:ext cx="722395" cy="591620"/>
          </a:xfrm>
          <a:prstGeom prst="roundRect">
            <a:avLst/>
          </a:prstGeom>
          <a:solidFill>
            <a:srgbClr val="E46C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_tradnl" sz="1200">
              <a:highlight>
                <a:srgbClr val="00FFFF"/>
              </a:highlight>
            </a:endParaRPr>
          </a:p>
        </p:txBody>
      </p:sp>
      <p:sp>
        <p:nvSpPr>
          <p:cNvPr id="24" name="Rounded Rectangle 69">
            <a:extLst>
              <a:ext uri="{FF2B5EF4-FFF2-40B4-BE49-F238E27FC236}">
                <a16:creationId xmlns:a16="http://schemas.microsoft.com/office/drawing/2014/main" id="{61EC3527-7EFE-D064-A6BF-CD6F83B79ADC}"/>
              </a:ext>
            </a:extLst>
          </p:cNvPr>
          <p:cNvSpPr/>
          <p:nvPr/>
        </p:nvSpPr>
        <p:spPr>
          <a:xfrm>
            <a:off x="6664317" y="3225703"/>
            <a:ext cx="722395" cy="591620"/>
          </a:xfrm>
          <a:prstGeom prst="roundRect">
            <a:avLst/>
          </a:prstGeom>
          <a:solidFill>
            <a:srgbClr val="E46C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_tradnl" sz="1200">
              <a:highlight>
                <a:srgbClr val="00FFFF"/>
              </a:highlight>
            </a:endParaRPr>
          </a:p>
        </p:txBody>
      </p:sp>
      <p:sp>
        <p:nvSpPr>
          <p:cNvPr id="57" name="AutoShape 7">
            <a:extLst>
              <a:ext uri="{FF2B5EF4-FFF2-40B4-BE49-F238E27FC236}">
                <a16:creationId xmlns:a16="http://schemas.microsoft.com/office/drawing/2014/main" id="{05E7148C-59FE-EA07-7E37-57F9AC9F2776}"/>
              </a:ext>
            </a:extLst>
          </p:cNvPr>
          <p:cNvSpPr/>
          <p:nvPr/>
        </p:nvSpPr>
        <p:spPr>
          <a:xfrm>
            <a:off x="660400" y="3160589"/>
            <a:ext cx="10692365" cy="30479"/>
          </a:xfrm>
          <a:prstGeom prst="rect">
            <a:avLst/>
          </a:prstGeom>
          <a:solidFill>
            <a:schemeClr val="accent6">
              <a:lumMod val="50000"/>
              <a:alpha val="80000"/>
            </a:schemeClr>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s-ES_tradnl" sz="1200"/>
          </a:p>
        </p:txBody>
      </p:sp>
      <p:sp>
        <p:nvSpPr>
          <p:cNvPr id="72" name="TextBox 23">
            <a:extLst>
              <a:ext uri="{FF2B5EF4-FFF2-40B4-BE49-F238E27FC236}">
                <a16:creationId xmlns:a16="http://schemas.microsoft.com/office/drawing/2014/main" id="{B7AA9E0E-37D9-FA75-22F1-28A9F7F28B08}"/>
              </a:ext>
            </a:extLst>
          </p:cNvPr>
          <p:cNvSpPr txBox="1"/>
          <p:nvPr/>
        </p:nvSpPr>
        <p:spPr>
          <a:xfrm>
            <a:off x="744221" y="3300083"/>
            <a:ext cx="2884351" cy="373628"/>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a:latin typeface="Arial" panose="020B0604020202020204" pitchFamily="34" charset="0"/>
                <a:cs typeface="Arial" panose="020B0604020202020204" pitchFamily="34" charset="0"/>
              </a:rPr>
              <a:t>Cyber Security/IEC-62443 Focus</a:t>
            </a:r>
            <a:endParaRPr lang="en-US" sz="1200">
              <a:latin typeface="Arial" panose="020B0604020202020204" pitchFamily="34" charset="0"/>
              <a:cs typeface="Arial" panose="020B0604020202020204" pitchFamily="34" charset="0"/>
            </a:endParaRPr>
          </a:p>
          <a:p>
            <a:pPr>
              <a:lnSpc>
                <a:spcPts val="1587"/>
              </a:lnSpc>
            </a:pPr>
            <a:r>
              <a:rPr lang="en-US" sz="1200" spc="57">
                <a:solidFill>
                  <a:srgbClr val="191919"/>
                </a:solidFill>
                <a:latin typeface="Arial" panose="020B0604020202020204" pitchFamily="34" charset="0"/>
                <a:ea typeface="Aileron Regular"/>
                <a:cs typeface="Arial" panose="020B0604020202020204" pitchFamily="34" charset="0"/>
                <a:sym typeface="Aileron Regular"/>
              </a:rPr>
              <a:t>MTC IES-CS1 + IES-CS2</a:t>
            </a:r>
          </a:p>
        </p:txBody>
      </p:sp>
      <p:sp>
        <p:nvSpPr>
          <p:cNvPr id="73" name="TextBox 48">
            <a:extLst>
              <a:ext uri="{FF2B5EF4-FFF2-40B4-BE49-F238E27FC236}">
                <a16:creationId xmlns:a16="http://schemas.microsoft.com/office/drawing/2014/main" id="{B5418020-E03F-BDEA-9D8A-29B7BBDFA4EC}"/>
              </a:ext>
            </a:extLst>
          </p:cNvPr>
          <p:cNvSpPr txBox="1"/>
          <p:nvPr/>
        </p:nvSpPr>
        <p:spPr>
          <a:xfrm>
            <a:off x="6664937" y="3351215"/>
            <a:ext cx="721775" cy="437620"/>
          </a:xfrm>
          <a:prstGeom prst="rect">
            <a:avLst/>
          </a:prstGeom>
          <a:solidFill>
            <a:srgbClr val="E46C0A"/>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089"/>
              </a:lnSpc>
            </a:pPr>
            <a:r>
              <a:rPr lang="en-US" sz="1467" b="1">
                <a:solidFill>
                  <a:srgbClr val="FFFFFF"/>
                </a:solidFill>
                <a:latin typeface="Aileron Heavy Bold"/>
                <a:ea typeface="Aileron Heavy Bold"/>
                <a:cs typeface="Aileron Heavy Bold"/>
                <a:sym typeface="Aileron Heavy Bold"/>
              </a:rPr>
              <a:t>09.06</a:t>
            </a:r>
          </a:p>
          <a:p>
            <a:pPr algn="ctr">
              <a:lnSpc>
                <a:spcPts val="1089"/>
              </a:lnSpc>
            </a:pPr>
            <a:r>
              <a:rPr lang="en-US" sz="1333" b="1">
                <a:solidFill>
                  <a:schemeClr val="bg1"/>
                </a:solidFill>
                <a:latin typeface="Aileron Heavy Bold"/>
                <a:ea typeface="Aileron Heavy Bold"/>
                <a:cs typeface="Aileron Heavy Bold"/>
                <a:sym typeface="Aileron Heavy Bold"/>
              </a:rPr>
              <a:t>-</a:t>
            </a:r>
            <a:endParaRPr lang="en-US" sz="1467" b="1">
              <a:solidFill>
                <a:srgbClr val="FFFFFF"/>
              </a:solidFill>
              <a:latin typeface="Aileron Heavy Bold"/>
              <a:ea typeface="Aileron Heavy Bold"/>
              <a:cs typeface="Aileron Heavy Bold"/>
              <a:sym typeface="Aileron Heavy Bold"/>
            </a:endParaRPr>
          </a:p>
          <a:p>
            <a:pPr algn="ctr">
              <a:lnSpc>
                <a:spcPts val="1089"/>
              </a:lnSpc>
            </a:pPr>
            <a:r>
              <a:rPr lang="en-US" sz="1467" b="1">
                <a:solidFill>
                  <a:srgbClr val="FFFFFF"/>
                </a:solidFill>
                <a:latin typeface="Aileron Heavy Bold"/>
                <a:ea typeface="Aileron Heavy Bold"/>
                <a:cs typeface="Aileron Heavy Bold"/>
                <a:sym typeface="Aileron Heavy Bold"/>
              </a:rPr>
              <a:t>11.06</a:t>
            </a:r>
            <a:endParaRPr lang="en-US" sz="1467" b="1">
              <a:solidFill>
                <a:srgbClr val="FFFFFF"/>
              </a:solidFill>
              <a:latin typeface="Aileron Heavy Bold"/>
              <a:ea typeface="Aileron Heavy Bold"/>
              <a:cs typeface="Aileron Heavy Bold"/>
            </a:endParaRPr>
          </a:p>
        </p:txBody>
      </p:sp>
      <p:sp>
        <p:nvSpPr>
          <p:cNvPr id="74" name="TextBox 50">
            <a:extLst>
              <a:ext uri="{FF2B5EF4-FFF2-40B4-BE49-F238E27FC236}">
                <a16:creationId xmlns:a16="http://schemas.microsoft.com/office/drawing/2014/main" id="{8B9847E2-664B-7890-0EB3-4181125B3CF0}"/>
              </a:ext>
            </a:extLst>
          </p:cNvPr>
          <p:cNvSpPr txBox="1"/>
          <p:nvPr/>
        </p:nvSpPr>
        <p:spPr>
          <a:xfrm>
            <a:off x="10230010" y="3343468"/>
            <a:ext cx="567333" cy="439800"/>
          </a:xfrm>
          <a:prstGeom prst="rect">
            <a:avLst/>
          </a:prstGeom>
          <a:solidFill>
            <a:srgbClr val="E46C0A"/>
          </a:solidFill>
          <a:ln>
            <a:noFill/>
          </a:ln>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089"/>
              </a:lnSpc>
            </a:pPr>
            <a:r>
              <a:rPr lang="en-US" sz="1533" b="1">
                <a:solidFill>
                  <a:srgbClr val="FFFFFF"/>
                </a:solidFill>
                <a:latin typeface="Aileron Heavy Bold"/>
                <a:ea typeface="Aileron Heavy Bold"/>
                <a:cs typeface="Aileron Heavy Bold"/>
                <a:sym typeface="Aileron Heavy Bold"/>
              </a:rPr>
              <a:t>10.11</a:t>
            </a:r>
          </a:p>
          <a:p>
            <a:pPr algn="ctr">
              <a:lnSpc>
                <a:spcPts val="1089"/>
              </a:lnSpc>
            </a:pPr>
            <a:r>
              <a:rPr lang="en-US" sz="1533" b="1">
                <a:solidFill>
                  <a:srgbClr val="FFFFFF"/>
                </a:solidFill>
                <a:latin typeface="Aileron Heavy Bold"/>
                <a:ea typeface="Aileron Heavy Bold"/>
                <a:cs typeface="Aileron Heavy Bold"/>
                <a:sym typeface="Aileron Heavy Bold"/>
              </a:rPr>
              <a:t> -    </a:t>
            </a:r>
          </a:p>
          <a:p>
            <a:pPr algn="ctr">
              <a:lnSpc>
                <a:spcPts val="1089"/>
              </a:lnSpc>
            </a:pPr>
            <a:r>
              <a:rPr lang="en-US" sz="1533" b="1">
                <a:solidFill>
                  <a:srgbClr val="FFFFFF"/>
                </a:solidFill>
                <a:latin typeface="Aileron Heavy Bold"/>
                <a:ea typeface="Aileron Heavy Bold"/>
                <a:cs typeface="Aileron Heavy Bold"/>
                <a:sym typeface="Aileron Heavy Bold"/>
              </a:rPr>
              <a:t>12.11</a:t>
            </a:r>
          </a:p>
        </p:txBody>
      </p:sp>
      <p:sp>
        <p:nvSpPr>
          <p:cNvPr id="48" name="AutoShape 14">
            <a:extLst>
              <a:ext uri="{FF2B5EF4-FFF2-40B4-BE49-F238E27FC236}">
                <a16:creationId xmlns:a16="http://schemas.microsoft.com/office/drawing/2014/main" id="{0595E1A4-6DCF-1B2B-5E61-8C8022A457F7}"/>
              </a:ext>
            </a:extLst>
          </p:cNvPr>
          <p:cNvSpPr/>
          <p:nvPr/>
        </p:nvSpPr>
        <p:spPr>
          <a:xfrm rot="16200000">
            <a:off x="-1300295" y="3295645"/>
            <a:ext cx="3355023" cy="361200"/>
          </a:xfrm>
          <a:prstGeom prst="rect">
            <a:avLst/>
          </a:prstGeom>
          <a:solidFill>
            <a:schemeClr val="accent6"/>
          </a:solidFill>
        </p:spPr>
        <p:txBody>
          <a:bodyPr/>
          <a:lstStyle/>
          <a:p>
            <a:endParaRPr lang="es-ES_tradnl" sz="1200"/>
          </a:p>
        </p:txBody>
      </p:sp>
      <p:sp>
        <p:nvSpPr>
          <p:cNvPr id="50" name="TextBox 29">
            <a:extLst>
              <a:ext uri="{FF2B5EF4-FFF2-40B4-BE49-F238E27FC236}">
                <a16:creationId xmlns:a16="http://schemas.microsoft.com/office/drawing/2014/main" id="{E4BD1BAC-2415-A4BD-56A8-5F02E2E0A575}"/>
              </a:ext>
            </a:extLst>
          </p:cNvPr>
          <p:cNvSpPr txBox="1"/>
          <p:nvPr/>
        </p:nvSpPr>
        <p:spPr>
          <a:xfrm rot="16200000">
            <a:off x="-769350" y="3227283"/>
            <a:ext cx="2298935" cy="232371"/>
          </a:xfrm>
          <a:prstGeom prst="rect">
            <a:avLst/>
          </a:prstGeom>
        </p:spPr>
        <p:txBody>
          <a:bodyPr lIns="0" tIns="0" rIns="0" bIns="0" rtlCol="0" anchor="t">
            <a:spAutoFit/>
          </a:bodyPr>
          <a:lstStyle/>
          <a:p>
            <a:pPr algn="ctr">
              <a:lnSpc>
                <a:spcPts val="1906"/>
              </a:lnSpc>
            </a:pPr>
            <a:r>
              <a:rPr lang="en-US" sz="1466" spc="73">
                <a:solidFill>
                  <a:srgbClr val="FFFFFF"/>
                </a:solidFill>
                <a:latin typeface="Aileron Heavy"/>
                <a:ea typeface="Aileron Heavy"/>
                <a:cs typeface="Aileron Heavy"/>
                <a:sym typeface="Aileron Heavy"/>
              </a:rPr>
              <a:t>MTC</a:t>
            </a:r>
          </a:p>
        </p:txBody>
      </p:sp>
      <p:sp>
        <p:nvSpPr>
          <p:cNvPr id="69" name="AutoShape 14">
            <a:extLst>
              <a:ext uri="{FF2B5EF4-FFF2-40B4-BE49-F238E27FC236}">
                <a16:creationId xmlns:a16="http://schemas.microsoft.com/office/drawing/2014/main" id="{F44AD1BD-8147-D641-4297-A49829C13E3D}"/>
              </a:ext>
            </a:extLst>
          </p:cNvPr>
          <p:cNvSpPr/>
          <p:nvPr/>
        </p:nvSpPr>
        <p:spPr>
          <a:xfrm rot="16200000">
            <a:off x="-393141" y="5803708"/>
            <a:ext cx="1535260" cy="361200"/>
          </a:xfrm>
          <a:prstGeom prst="rect">
            <a:avLst/>
          </a:prstGeom>
          <a:solidFill>
            <a:srgbClr val="FFC000"/>
          </a:solidFill>
        </p:spPr>
        <p:txBody>
          <a:bodyPr/>
          <a:lstStyle/>
          <a:p>
            <a:endParaRPr lang="es-ES_tradnl" sz="1200"/>
          </a:p>
        </p:txBody>
      </p:sp>
      <p:sp>
        <p:nvSpPr>
          <p:cNvPr id="70" name="TextBox 29">
            <a:extLst>
              <a:ext uri="{FF2B5EF4-FFF2-40B4-BE49-F238E27FC236}">
                <a16:creationId xmlns:a16="http://schemas.microsoft.com/office/drawing/2014/main" id="{3CC66083-6665-6E92-1F36-A6CE9A55E043}"/>
              </a:ext>
            </a:extLst>
          </p:cNvPr>
          <p:cNvSpPr txBox="1"/>
          <p:nvPr/>
        </p:nvSpPr>
        <p:spPr>
          <a:xfrm rot="16200000">
            <a:off x="-774638" y="5858157"/>
            <a:ext cx="2298935" cy="232371"/>
          </a:xfrm>
          <a:prstGeom prst="rect">
            <a:avLst/>
          </a:prstGeom>
        </p:spPr>
        <p:txBody>
          <a:bodyPr lIns="0" tIns="0" rIns="0" bIns="0" rtlCol="0" anchor="t">
            <a:spAutoFit/>
          </a:bodyPr>
          <a:lstStyle/>
          <a:p>
            <a:pPr algn="ctr">
              <a:lnSpc>
                <a:spcPts val="1906"/>
              </a:lnSpc>
            </a:pPr>
            <a:r>
              <a:rPr lang="en-US" sz="1466" spc="73">
                <a:solidFill>
                  <a:srgbClr val="FFFFFF"/>
                </a:solidFill>
                <a:latin typeface="Aileron Heavy"/>
                <a:ea typeface="Aileron Heavy"/>
                <a:cs typeface="Aileron Heavy"/>
                <a:sym typeface="Aileron Heavy"/>
              </a:rPr>
              <a:t>MTSC</a:t>
            </a:r>
          </a:p>
        </p:txBody>
      </p:sp>
      <p:sp>
        <p:nvSpPr>
          <p:cNvPr id="15" name="Rounded Rectangle 66">
            <a:extLst>
              <a:ext uri="{FF2B5EF4-FFF2-40B4-BE49-F238E27FC236}">
                <a16:creationId xmlns:a16="http://schemas.microsoft.com/office/drawing/2014/main" id="{9ECAAACB-1B44-35F4-87BB-F8976D133610}"/>
              </a:ext>
            </a:extLst>
          </p:cNvPr>
          <p:cNvSpPr/>
          <p:nvPr/>
        </p:nvSpPr>
        <p:spPr>
          <a:xfrm>
            <a:off x="6673963" y="3895916"/>
            <a:ext cx="722395" cy="591620"/>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a:p>
        </p:txBody>
      </p:sp>
      <p:sp>
        <p:nvSpPr>
          <p:cNvPr id="23" name="TextBox 47">
            <a:extLst>
              <a:ext uri="{FF2B5EF4-FFF2-40B4-BE49-F238E27FC236}">
                <a16:creationId xmlns:a16="http://schemas.microsoft.com/office/drawing/2014/main" id="{FE7A3EB9-FEC2-D7A7-F971-F2BD193FD610}"/>
              </a:ext>
            </a:extLst>
          </p:cNvPr>
          <p:cNvSpPr txBox="1"/>
          <p:nvPr/>
        </p:nvSpPr>
        <p:spPr>
          <a:xfrm>
            <a:off x="6764098" y="4006493"/>
            <a:ext cx="567333" cy="439800"/>
          </a:xfrm>
          <a:prstGeom prst="rect">
            <a:avLst/>
          </a:prstGeom>
          <a:solidFill>
            <a:schemeClr val="accent1"/>
          </a:solidFill>
        </p:spPr>
        <p:txBody>
          <a:bodyPr lIns="0" tIns="0" rIns="0" bIns="0" rtlCol="0" anchor="t">
            <a:spAutoFit/>
          </a:bodyPr>
          <a:lstStyle/>
          <a:p>
            <a:pPr algn="ctr">
              <a:lnSpc>
                <a:spcPts val="1089"/>
              </a:lnSpc>
            </a:pPr>
            <a:r>
              <a:rPr lang="en-US" sz="1533" b="1">
                <a:solidFill>
                  <a:schemeClr val="bg1"/>
                </a:solidFill>
                <a:latin typeface="Aileron Heavy Bold"/>
                <a:ea typeface="Aileron Heavy Bold"/>
                <a:cs typeface="Aileron Heavy Bold"/>
                <a:sym typeface="Aileron Heavy Bold"/>
              </a:rPr>
              <a:t>16.06</a:t>
            </a:r>
          </a:p>
          <a:p>
            <a:pPr algn="ctr">
              <a:lnSpc>
                <a:spcPts val="1089"/>
              </a:lnSpc>
            </a:pPr>
            <a:r>
              <a:rPr lang="en-US" sz="1533" b="1">
                <a:solidFill>
                  <a:schemeClr val="bg1"/>
                </a:solidFill>
                <a:latin typeface="Aileron Heavy Bold"/>
                <a:ea typeface="Aileron Heavy Bold"/>
                <a:cs typeface="Aileron Heavy Bold"/>
                <a:sym typeface="Aileron Heavy Bold"/>
              </a:rPr>
              <a:t> -    </a:t>
            </a:r>
          </a:p>
          <a:p>
            <a:pPr algn="ctr">
              <a:lnSpc>
                <a:spcPts val="1089"/>
              </a:lnSpc>
            </a:pPr>
            <a:r>
              <a:rPr lang="en-US" sz="1533" b="1">
                <a:solidFill>
                  <a:schemeClr val="bg1"/>
                </a:solidFill>
                <a:latin typeface="Aileron Heavy Bold"/>
                <a:ea typeface="Aileron Heavy Bold"/>
                <a:cs typeface="Aileron Heavy Bold"/>
                <a:sym typeface="Aileron Heavy Bold"/>
              </a:rPr>
              <a:t>17.06</a:t>
            </a:r>
          </a:p>
        </p:txBody>
      </p:sp>
    </p:spTree>
    <p:extLst>
      <p:ext uri="{BB962C8B-B14F-4D97-AF65-F5344CB8AC3E}">
        <p14:creationId xmlns:p14="http://schemas.microsoft.com/office/powerpoint/2010/main" val="2937795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A58F7-5E58-0E22-C142-78EB79B423F1}"/>
            </a:ext>
          </a:extLst>
        </p:cNvPr>
        <p:cNvGrpSpPr/>
        <p:nvPr/>
      </p:nvGrpSpPr>
      <p:grpSpPr>
        <a:xfrm>
          <a:off x="0" y="0"/>
          <a:ext cx="0" cy="0"/>
          <a:chOff x="0" y="0"/>
          <a:chExt cx="0" cy="0"/>
        </a:xfrm>
      </p:grpSpPr>
      <p:sp>
        <p:nvSpPr>
          <p:cNvPr id="3" name="標題 1">
            <a:extLst>
              <a:ext uri="{FF2B5EF4-FFF2-40B4-BE49-F238E27FC236}">
                <a16:creationId xmlns:a16="http://schemas.microsoft.com/office/drawing/2014/main" id="{21814B70-BAF0-E80D-8B85-8EAA90EC6404}"/>
              </a:ext>
            </a:extLst>
          </p:cNvPr>
          <p:cNvSpPr txBox="1">
            <a:spLocks/>
          </p:cNvSpPr>
          <p:nvPr/>
        </p:nvSpPr>
        <p:spPr>
          <a:xfrm>
            <a:off x="516710" y="417523"/>
            <a:ext cx="11158565" cy="777116"/>
          </a:xfrm>
          <a:prstGeom prst="rect">
            <a:avLst/>
          </a:prstGeom>
        </p:spPr>
        <p:txBody>
          <a:bodyPr vert="horz" lIns="91440" tIns="45720" rIns="91440" bIns="45720" rtlCol="0" anchor="t">
            <a:no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kumimoji="1" lang="zh-TW" altLang="en-US" sz="3600" b="1" i="0" u="none" strike="noStrike" kern="1200"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r>
              <a:rPr lang="en-US" dirty="0"/>
              <a:t>Training House</a:t>
            </a:r>
          </a:p>
        </p:txBody>
      </p:sp>
      <p:pic>
        <p:nvPicPr>
          <p:cNvPr id="6" name="Picture 5">
            <a:extLst>
              <a:ext uri="{FF2B5EF4-FFF2-40B4-BE49-F238E27FC236}">
                <a16:creationId xmlns:a16="http://schemas.microsoft.com/office/drawing/2014/main" id="{DEC7CEA1-CB7C-71E6-1DCB-29CED5287244}"/>
              </a:ext>
            </a:extLst>
          </p:cNvPr>
          <p:cNvPicPr>
            <a:picLocks noChangeAspect="1"/>
          </p:cNvPicPr>
          <p:nvPr/>
        </p:nvPicPr>
        <p:blipFill>
          <a:blip r:embed="rId12"/>
          <a:srcRect l="4829" r="6512" b="10153"/>
          <a:stretch>
            <a:fillRect/>
          </a:stretch>
        </p:blipFill>
        <p:spPr>
          <a:xfrm>
            <a:off x="5415680" y="2263803"/>
            <a:ext cx="6776320" cy="3674541"/>
          </a:xfrm>
          <a:prstGeom prst="rect">
            <a:avLst/>
          </a:prstGeom>
        </p:spPr>
      </p:pic>
      <p:grpSp>
        <p:nvGrpSpPr>
          <p:cNvPr id="10" name="Group 9">
            <a:extLst>
              <a:ext uri="{FF2B5EF4-FFF2-40B4-BE49-F238E27FC236}">
                <a16:creationId xmlns:a16="http://schemas.microsoft.com/office/drawing/2014/main" id="{ABB4FC1D-E25B-4760-29D3-CC7550B7CDF1}"/>
              </a:ext>
            </a:extLst>
          </p:cNvPr>
          <p:cNvGrpSpPr/>
          <p:nvPr/>
        </p:nvGrpSpPr>
        <p:grpSpPr>
          <a:xfrm>
            <a:off x="116392" y="2554014"/>
            <a:ext cx="5706338" cy="3251474"/>
            <a:chOff x="757523" y="1839117"/>
            <a:chExt cx="5706338" cy="3426621"/>
          </a:xfrm>
        </p:grpSpPr>
        <p:grpSp>
          <p:nvGrpSpPr>
            <p:cNvPr id="2" name="Group 1">
              <a:extLst>
                <a:ext uri="{FF2B5EF4-FFF2-40B4-BE49-F238E27FC236}">
                  <a16:creationId xmlns:a16="http://schemas.microsoft.com/office/drawing/2014/main" id="{70D60A8B-E5CC-0F8A-36B4-82AB764BB202}"/>
                </a:ext>
              </a:extLst>
            </p:cNvPr>
            <p:cNvGrpSpPr/>
            <p:nvPr/>
          </p:nvGrpSpPr>
          <p:grpSpPr>
            <a:xfrm>
              <a:off x="1489404" y="1839117"/>
              <a:ext cx="4974457" cy="3426621"/>
              <a:chOff x="2961044" y="1484313"/>
              <a:chExt cx="6273088" cy="4321175"/>
            </a:xfrm>
          </p:grpSpPr>
          <p:sp>
            <p:nvSpPr>
              <p:cNvPr id="7" name="Isosceles Triangle 6">
                <a:extLst>
                  <a:ext uri="{FF2B5EF4-FFF2-40B4-BE49-F238E27FC236}">
                    <a16:creationId xmlns:a16="http://schemas.microsoft.com/office/drawing/2014/main" id="{D65D142E-7478-8018-5BD7-1AD99D848283}"/>
                  </a:ext>
                </a:extLst>
              </p:cNvPr>
              <p:cNvSpPr/>
              <p:nvPr>
                <p:custDataLst>
                  <p:tags r:id="rId3"/>
                </p:custDataLst>
              </p:nvPr>
            </p:nvSpPr>
            <p:spPr>
              <a:xfrm>
                <a:off x="2961044" y="1484313"/>
                <a:ext cx="6273088" cy="4321175"/>
              </a:xfrm>
              <a:prstGeom prst="triangle">
                <a:avLst/>
              </a:prstGeom>
              <a:no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200" b="1"/>
              </a:p>
            </p:txBody>
          </p:sp>
          <p:cxnSp>
            <p:nvCxnSpPr>
              <p:cNvPr id="19" name="Straight Connector 18">
                <a:extLst>
                  <a:ext uri="{FF2B5EF4-FFF2-40B4-BE49-F238E27FC236}">
                    <a16:creationId xmlns:a16="http://schemas.microsoft.com/office/drawing/2014/main" id="{B3469E71-6A6F-F8A5-BB6E-24CFAC264806}"/>
                  </a:ext>
                </a:extLst>
              </p:cNvPr>
              <p:cNvCxnSpPr>
                <a:cxnSpLocks/>
              </p:cNvCxnSpPr>
              <p:nvPr/>
            </p:nvCxnSpPr>
            <p:spPr>
              <a:xfrm>
                <a:off x="3751372" y="4708634"/>
                <a:ext cx="465690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7547B02-B178-E5A4-6372-8D545A9466C9}"/>
                  </a:ext>
                </a:extLst>
              </p:cNvPr>
              <p:cNvCxnSpPr>
                <a:cxnSpLocks/>
              </p:cNvCxnSpPr>
              <p:nvPr/>
            </p:nvCxnSpPr>
            <p:spPr>
              <a:xfrm>
                <a:off x="4698123" y="3429000"/>
                <a:ext cx="279971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Rectangle: Rounded Corners 26">
                <a:extLst>
                  <a:ext uri="{FF2B5EF4-FFF2-40B4-BE49-F238E27FC236}">
                    <a16:creationId xmlns:a16="http://schemas.microsoft.com/office/drawing/2014/main" id="{15BC66E8-6BC8-179C-2F0C-73CB84BDF940}"/>
                  </a:ext>
                </a:extLst>
              </p:cNvPr>
              <p:cNvSpPr/>
              <p:nvPr>
                <p:custDataLst>
                  <p:tags r:id="rId4"/>
                </p:custDataLst>
              </p:nvPr>
            </p:nvSpPr>
            <p:spPr>
              <a:xfrm>
                <a:off x="3508330" y="2734886"/>
                <a:ext cx="1845892" cy="34211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Expert</a:t>
                </a:r>
              </a:p>
            </p:txBody>
          </p:sp>
          <p:sp>
            <p:nvSpPr>
              <p:cNvPr id="28" name="TextBox 27">
                <a:extLst>
                  <a:ext uri="{FF2B5EF4-FFF2-40B4-BE49-F238E27FC236}">
                    <a16:creationId xmlns:a16="http://schemas.microsoft.com/office/drawing/2014/main" id="{C702345D-EB5E-C683-2458-C52C605D73B5}"/>
                  </a:ext>
                </a:extLst>
              </p:cNvPr>
              <p:cNvSpPr txBox="1"/>
              <p:nvPr>
                <p:custDataLst>
                  <p:tags r:id="rId5"/>
                </p:custDataLst>
              </p:nvPr>
            </p:nvSpPr>
            <p:spPr>
              <a:xfrm>
                <a:off x="6037518" y="5061966"/>
                <a:ext cx="2469931" cy="307777"/>
              </a:xfrm>
              <a:prstGeom prst="rect">
                <a:avLst/>
              </a:prstGeom>
              <a:noFill/>
            </p:spPr>
            <p:txBody>
              <a:bodyPr wrap="square" rtlCol="0">
                <a:spAutoFit/>
              </a:bodyPr>
              <a:lstStyle/>
              <a:p>
                <a:pPr algn="ctr"/>
                <a:r>
                  <a:rPr lang="en-US" sz="1400" b="1"/>
                  <a:t>Portfolio Introduction</a:t>
                </a:r>
              </a:p>
            </p:txBody>
          </p:sp>
          <p:sp>
            <p:nvSpPr>
              <p:cNvPr id="29" name="TextBox 28">
                <a:extLst>
                  <a:ext uri="{FF2B5EF4-FFF2-40B4-BE49-F238E27FC236}">
                    <a16:creationId xmlns:a16="http://schemas.microsoft.com/office/drawing/2014/main" id="{4D595E86-06BD-B999-CEF0-1B75A97715B4}"/>
                  </a:ext>
                </a:extLst>
              </p:cNvPr>
              <p:cNvSpPr txBox="1"/>
              <p:nvPr>
                <p:custDataLst>
                  <p:tags r:id="rId6"/>
                </p:custDataLst>
              </p:nvPr>
            </p:nvSpPr>
            <p:spPr>
              <a:xfrm>
                <a:off x="4256597" y="3868762"/>
                <a:ext cx="1948942" cy="523220"/>
              </a:xfrm>
              <a:prstGeom prst="rect">
                <a:avLst/>
              </a:prstGeom>
              <a:noFill/>
            </p:spPr>
            <p:txBody>
              <a:bodyPr wrap="square" rtlCol="0">
                <a:spAutoFit/>
              </a:bodyPr>
              <a:lstStyle/>
              <a:p>
                <a:pPr algn="ctr"/>
                <a:r>
                  <a:rPr lang="en-US" sz="1400" b="1"/>
                  <a:t>Product Introductions</a:t>
                </a:r>
              </a:p>
            </p:txBody>
          </p:sp>
          <p:sp>
            <p:nvSpPr>
              <p:cNvPr id="30" name="TextBox 29">
                <a:extLst>
                  <a:ext uri="{FF2B5EF4-FFF2-40B4-BE49-F238E27FC236}">
                    <a16:creationId xmlns:a16="http://schemas.microsoft.com/office/drawing/2014/main" id="{43BA786A-BF3F-9625-D21A-043550D96F41}"/>
                  </a:ext>
                </a:extLst>
              </p:cNvPr>
              <p:cNvSpPr txBox="1"/>
              <p:nvPr>
                <p:custDataLst>
                  <p:tags r:id="rId7"/>
                </p:custDataLst>
              </p:nvPr>
            </p:nvSpPr>
            <p:spPr>
              <a:xfrm>
                <a:off x="6096000" y="3868762"/>
                <a:ext cx="1948942" cy="307777"/>
              </a:xfrm>
              <a:prstGeom prst="rect">
                <a:avLst/>
              </a:prstGeom>
              <a:noFill/>
            </p:spPr>
            <p:txBody>
              <a:bodyPr wrap="square" rtlCol="0">
                <a:spAutoFit/>
              </a:bodyPr>
              <a:lstStyle/>
              <a:p>
                <a:pPr algn="ctr"/>
                <a:r>
                  <a:rPr lang="en-US" sz="1400" b="1"/>
                  <a:t>Sales Training</a:t>
                </a:r>
              </a:p>
            </p:txBody>
          </p:sp>
          <p:sp>
            <p:nvSpPr>
              <p:cNvPr id="31" name="TextBox 30">
                <a:extLst>
                  <a:ext uri="{FF2B5EF4-FFF2-40B4-BE49-F238E27FC236}">
                    <a16:creationId xmlns:a16="http://schemas.microsoft.com/office/drawing/2014/main" id="{73EEF430-BEDB-2539-1360-0B8F0525EB5B}"/>
                  </a:ext>
                </a:extLst>
              </p:cNvPr>
              <p:cNvSpPr txBox="1"/>
              <p:nvPr>
                <p:custDataLst>
                  <p:tags r:id="rId8"/>
                </p:custDataLst>
              </p:nvPr>
            </p:nvSpPr>
            <p:spPr>
              <a:xfrm>
                <a:off x="4088576" y="5060624"/>
                <a:ext cx="1948942" cy="307777"/>
              </a:xfrm>
              <a:prstGeom prst="rect">
                <a:avLst/>
              </a:prstGeom>
              <a:noFill/>
            </p:spPr>
            <p:txBody>
              <a:bodyPr wrap="square" rtlCol="0">
                <a:spAutoFit/>
              </a:bodyPr>
              <a:lstStyle/>
              <a:p>
                <a:pPr algn="ctr"/>
                <a:r>
                  <a:rPr lang="en-US" sz="1400" b="1"/>
                  <a:t>MTC-NET 100</a:t>
                </a:r>
              </a:p>
            </p:txBody>
          </p:sp>
          <p:sp>
            <p:nvSpPr>
              <p:cNvPr id="32" name="TextBox 31">
                <a:extLst>
                  <a:ext uri="{FF2B5EF4-FFF2-40B4-BE49-F238E27FC236}">
                    <a16:creationId xmlns:a16="http://schemas.microsoft.com/office/drawing/2014/main" id="{29F0BFE3-A1F0-90C8-0E23-90ECC789FAC4}"/>
                  </a:ext>
                </a:extLst>
              </p:cNvPr>
              <p:cNvSpPr txBox="1"/>
              <p:nvPr>
                <p:custDataLst>
                  <p:tags r:id="rId9"/>
                </p:custDataLst>
              </p:nvPr>
            </p:nvSpPr>
            <p:spPr>
              <a:xfrm>
                <a:off x="5105352" y="2452536"/>
                <a:ext cx="1948942" cy="659812"/>
              </a:xfrm>
              <a:prstGeom prst="rect">
                <a:avLst/>
              </a:prstGeom>
              <a:noFill/>
            </p:spPr>
            <p:txBody>
              <a:bodyPr wrap="square" rtlCol="0">
                <a:spAutoFit/>
              </a:bodyPr>
              <a:lstStyle/>
              <a:p>
                <a:pPr algn="ctr"/>
                <a:r>
                  <a:rPr lang="en-US" sz="1400" b="1"/>
                  <a:t>Vertical </a:t>
                </a:r>
                <a:br>
                  <a:rPr lang="en-US" sz="1400" b="1"/>
                </a:br>
                <a:r>
                  <a:rPr lang="en-US" sz="1400" b="1"/>
                  <a:t>Markets</a:t>
                </a:r>
              </a:p>
            </p:txBody>
          </p:sp>
        </p:grpSp>
        <p:sp>
          <p:nvSpPr>
            <p:cNvPr id="8" name="Rectangle: Rounded Corners 7">
              <a:extLst>
                <a:ext uri="{FF2B5EF4-FFF2-40B4-BE49-F238E27FC236}">
                  <a16:creationId xmlns:a16="http://schemas.microsoft.com/office/drawing/2014/main" id="{2BB72147-B879-65E8-84A1-9703D192FD3F}"/>
                </a:ext>
              </a:extLst>
            </p:cNvPr>
            <p:cNvSpPr/>
            <p:nvPr>
              <p:custDataLst>
                <p:tags r:id="rId1"/>
              </p:custDataLst>
            </p:nvPr>
          </p:nvSpPr>
          <p:spPr>
            <a:xfrm>
              <a:off x="1361925" y="3723800"/>
              <a:ext cx="1463762" cy="27129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Senior</a:t>
              </a:r>
            </a:p>
          </p:txBody>
        </p:sp>
        <p:sp>
          <p:nvSpPr>
            <p:cNvPr id="9" name="Rectangle: Rounded Corners 8">
              <a:extLst>
                <a:ext uri="{FF2B5EF4-FFF2-40B4-BE49-F238E27FC236}">
                  <a16:creationId xmlns:a16="http://schemas.microsoft.com/office/drawing/2014/main" id="{4351F4EF-9810-8E91-4B47-DDB0B95DFD90}"/>
                </a:ext>
              </a:extLst>
            </p:cNvPr>
            <p:cNvSpPr/>
            <p:nvPr>
              <p:custDataLst>
                <p:tags r:id="rId2"/>
              </p:custDataLst>
            </p:nvPr>
          </p:nvSpPr>
          <p:spPr>
            <a:xfrm>
              <a:off x="757523" y="4695198"/>
              <a:ext cx="1463762" cy="27129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t>Foundation</a:t>
              </a:r>
            </a:p>
          </p:txBody>
        </p:sp>
      </p:grpSp>
      <p:sp>
        <p:nvSpPr>
          <p:cNvPr id="11" name="TextBox 10">
            <a:extLst>
              <a:ext uri="{FF2B5EF4-FFF2-40B4-BE49-F238E27FC236}">
                <a16:creationId xmlns:a16="http://schemas.microsoft.com/office/drawing/2014/main" id="{191EC208-20ED-F496-EFF7-A1CC407B4B5C}"/>
              </a:ext>
            </a:extLst>
          </p:cNvPr>
          <p:cNvSpPr txBox="1"/>
          <p:nvPr/>
        </p:nvSpPr>
        <p:spPr>
          <a:xfrm>
            <a:off x="2014143" y="1417421"/>
            <a:ext cx="2680137" cy="369332"/>
          </a:xfrm>
          <a:prstGeom prst="rect">
            <a:avLst/>
          </a:prstGeom>
          <a:noFill/>
        </p:spPr>
        <p:txBody>
          <a:bodyPr wrap="square" rtlCol="0">
            <a:spAutoFit/>
          </a:bodyPr>
          <a:lstStyle/>
          <a:p>
            <a:pPr algn="ctr"/>
            <a:r>
              <a:rPr lang="en-US" b="1"/>
              <a:t>Sales</a:t>
            </a:r>
          </a:p>
        </p:txBody>
      </p:sp>
      <p:sp>
        <p:nvSpPr>
          <p:cNvPr id="12" name="TextBox 11">
            <a:extLst>
              <a:ext uri="{FF2B5EF4-FFF2-40B4-BE49-F238E27FC236}">
                <a16:creationId xmlns:a16="http://schemas.microsoft.com/office/drawing/2014/main" id="{6F8B94B3-44F8-EF35-1C54-0A7DFE517ED6}"/>
              </a:ext>
            </a:extLst>
          </p:cNvPr>
          <p:cNvSpPr txBox="1"/>
          <p:nvPr/>
        </p:nvSpPr>
        <p:spPr>
          <a:xfrm>
            <a:off x="8248721" y="806081"/>
            <a:ext cx="2680137" cy="369332"/>
          </a:xfrm>
          <a:prstGeom prst="rect">
            <a:avLst/>
          </a:prstGeom>
          <a:noFill/>
        </p:spPr>
        <p:txBody>
          <a:bodyPr wrap="square" rtlCol="0">
            <a:spAutoFit/>
          </a:bodyPr>
          <a:lstStyle/>
          <a:p>
            <a:pPr algn="ctr"/>
            <a:r>
              <a:rPr lang="en-US" b="1" dirty="0"/>
              <a:t>Technical Experts</a:t>
            </a:r>
          </a:p>
        </p:txBody>
      </p:sp>
      <p:sp>
        <p:nvSpPr>
          <p:cNvPr id="4" name="Rounded Rectangle 3">
            <a:extLst>
              <a:ext uri="{FF2B5EF4-FFF2-40B4-BE49-F238E27FC236}">
                <a16:creationId xmlns:a16="http://schemas.microsoft.com/office/drawing/2014/main" id="{484B3126-CBF9-F0CD-09B7-4E7EEAB985B4}"/>
              </a:ext>
            </a:extLst>
          </p:cNvPr>
          <p:cNvSpPr/>
          <p:nvPr/>
        </p:nvSpPr>
        <p:spPr>
          <a:xfrm>
            <a:off x="1620694" y="2846399"/>
            <a:ext cx="3504094" cy="2991929"/>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t"/>
          <a:lstStyle/>
          <a:p>
            <a:pPr algn="ctr"/>
            <a:r>
              <a:rPr lang="en-US" sz="2200" b="1" dirty="0"/>
              <a:t>2026</a:t>
            </a:r>
          </a:p>
          <a:p>
            <a:pPr algn="ctr"/>
            <a:endParaRPr lang="en-US" b="1" dirty="0"/>
          </a:p>
          <a:p>
            <a:pPr marL="457200" indent="-457200">
              <a:buFont typeface="+mj-lt"/>
              <a:buAutoNum type="arabicPeriod"/>
            </a:pPr>
            <a:r>
              <a:rPr lang="en-US" sz="2000" b="1" dirty="0"/>
              <a:t>Sales &amp; Marketing pass</a:t>
            </a:r>
          </a:p>
          <a:p>
            <a:pPr marL="914400" lvl="1" indent="-457200">
              <a:buFont typeface="+mj-lt"/>
              <a:buAutoNum type="arabicPeriod"/>
            </a:pPr>
            <a:r>
              <a:rPr lang="en-US" sz="1600" b="1" dirty="0"/>
              <a:t>Secure Networking</a:t>
            </a:r>
          </a:p>
          <a:p>
            <a:pPr marL="914400" lvl="1" indent="-457200">
              <a:buFont typeface="+mj-lt"/>
              <a:buAutoNum type="arabicPeriod"/>
            </a:pPr>
            <a:r>
              <a:rPr lang="en-US" sz="1600" b="1" dirty="0"/>
              <a:t>Energy REN/BESS</a:t>
            </a:r>
          </a:p>
          <a:p>
            <a:pPr marL="914400" lvl="1" indent="-457200">
              <a:buFont typeface="+mj-lt"/>
              <a:buAutoNum type="arabicPeriod"/>
            </a:pPr>
            <a:r>
              <a:rPr lang="en-US" sz="1600" b="1" dirty="0"/>
              <a:t>Energy SAS</a:t>
            </a:r>
          </a:p>
          <a:p>
            <a:pPr marL="457200" indent="-457200">
              <a:buFont typeface="+mj-lt"/>
              <a:buAutoNum type="arabicPeriod"/>
            </a:pPr>
            <a:endParaRPr lang="en-US" sz="2000" b="1" dirty="0"/>
          </a:p>
          <a:p>
            <a:pPr marL="457200" indent="-457200">
              <a:buFont typeface="+mj-lt"/>
              <a:buAutoNum type="arabicPeriod"/>
            </a:pPr>
            <a:r>
              <a:rPr lang="en-US" sz="2000" b="1" dirty="0"/>
              <a:t>1x trained FAE</a:t>
            </a:r>
            <a:endParaRPr lang="en-US" sz="2200" b="1" dirty="0"/>
          </a:p>
        </p:txBody>
      </p:sp>
      <p:sp>
        <p:nvSpPr>
          <p:cNvPr id="5" name="Isosceles Triangle 4">
            <a:extLst>
              <a:ext uri="{FF2B5EF4-FFF2-40B4-BE49-F238E27FC236}">
                <a16:creationId xmlns:a16="http://schemas.microsoft.com/office/drawing/2014/main" id="{790B77E1-52CE-D891-51B7-F5B30DF7B491}"/>
              </a:ext>
            </a:extLst>
          </p:cNvPr>
          <p:cNvSpPr/>
          <p:nvPr/>
        </p:nvSpPr>
        <p:spPr>
          <a:xfrm rot="10800000">
            <a:off x="8371706" y="1417421"/>
            <a:ext cx="2362200" cy="1031046"/>
          </a:xfrm>
          <a:prstGeom prst="triangle">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TextBox 13">
            <a:extLst>
              <a:ext uri="{FF2B5EF4-FFF2-40B4-BE49-F238E27FC236}">
                <a16:creationId xmlns:a16="http://schemas.microsoft.com/office/drawing/2014/main" id="{3BE38BC5-24CE-050F-9752-01C4990F8A76}"/>
              </a:ext>
            </a:extLst>
          </p:cNvPr>
          <p:cNvSpPr txBox="1"/>
          <p:nvPr/>
        </p:nvSpPr>
        <p:spPr>
          <a:xfrm>
            <a:off x="6438900" y="1471280"/>
            <a:ext cx="6096000" cy="276999"/>
          </a:xfrm>
          <a:prstGeom prst="rect">
            <a:avLst/>
          </a:prstGeom>
          <a:noFill/>
        </p:spPr>
        <p:txBody>
          <a:bodyPr wrap="square">
            <a:spAutoFit/>
          </a:bodyPr>
          <a:lstStyle/>
          <a:p>
            <a:pPr algn="ctr"/>
            <a:r>
              <a:rPr lang="en-US" sz="1200" dirty="0">
                <a:solidFill>
                  <a:schemeClr val="bg1"/>
                </a:solidFill>
              </a:rPr>
              <a:t>PWR</a:t>
            </a:r>
          </a:p>
        </p:txBody>
      </p:sp>
    </p:spTree>
    <p:extLst>
      <p:ext uri="{BB962C8B-B14F-4D97-AF65-F5344CB8AC3E}">
        <p14:creationId xmlns:p14="http://schemas.microsoft.com/office/powerpoint/2010/main" val="386492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213CC-0435-1C86-D0C5-50AC82361E1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3FEEC3D-1588-2E9B-592A-9B8EE40B3B71}"/>
              </a:ext>
            </a:extLst>
          </p:cNvPr>
          <p:cNvSpPr>
            <a:spLocks noGrp="1"/>
          </p:cNvSpPr>
          <p:nvPr>
            <p:ph type="title"/>
          </p:nvPr>
        </p:nvSpPr>
        <p:spPr/>
        <p:txBody>
          <a:bodyPr>
            <a:normAutofit/>
          </a:bodyPr>
          <a:lstStyle/>
          <a:p>
            <a:r>
              <a:rPr lang="de-DE" dirty="0"/>
              <a:t>Moxa Europe Technical Services Organization</a:t>
            </a:r>
            <a:endParaRPr lang="en-US" dirty="0"/>
          </a:p>
        </p:txBody>
      </p:sp>
      <p:sp>
        <p:nvSpPr>
          <p:cNvPr id="141" name="TextBox 140">
            <a:extLst>
              <a:ext uri="{FF2B5EF4-FFF2-40B4-BE49-F238E27FC236}">
                <a16:creationId xmlns:a16="http://schemas.microsoft.com/office/drawing/2014/main" id="{354E1738-1E7D-BD89-677F-48DD8A32B315}"/>
              </a:ext>
            </a:extLst>
          </p:cNvPr>
          <p:cNvSpPr txBox="1"/>
          <p:nvPr/>
        </p:nvSpPr>
        <p:spPr>
          <a:xfrm>
            <a:off x="718274" y="5990711"/>
            <a:ext cx="5664629" cy="502573"/>
          </a:xfrm>
          <a:prstGeom prst="rect">
            <a:avLst/>
          </a:prstGeom>
          <a:noFill/>
        </p:spPr>
        <p:txBody>
          <a:bodyPr wrap="square">
            <a:spAutoFit/>
          </a:bodyPr>
          <a:lstStyle/>
          <a:p>
            <a:pPr defTabSz="1219140">
              <a:defRPr/>
            </a:pPr>
            <a:r>
              <a:rPr lang="en-US" sz="1333" kern="0" dirty="0">
                <a:solidFill>
                  <a:srgbClr val="757575"/>
                </a:solidFill>
                <a:latin typeface="Aptos" panose="020B0004020202020204" pitchFamily="34" charset="0"/>
                <a:ea typeface="微軟正黑體"/>
              </a:rPr>
              <a:t>(*) IIoT Solution architect as dotted line for transportation and Energy</a:t>
            </a:r>
          </a:p>
          <a:p>
            <a:pPr defTabSz="1219140">
              <a:defRPr/>
            </a:pPr>
            <a:r>
              <a:rPr lang="en-US" sz="1333" kern="0" dirty="0">
                <a:solidFill>
                  <a:srgbClr val="757575"/>
                </a:solidFill>
                <a:latin typeface="Aptos" panose="020B0004020202020204" pitchFamily="34" charset="0"/>
                <a:ea typeface="微軟正黑體"/>
              </a:rPr>
              <a:t>(**) Temporary replacement by Okan K.</a:t>
            </a:r>
            <a:endParaRPr lang="en-US" sz="1333" kern="0" dirty="0">
              <a:solidFill>
                <a:srgbClr val="757575"/>
              </a:solidFill>
              <a:latin typeface="Aptos" panose="020B0004020202020204" pitchFamily="34" charset="0"/>
            </a:endParaRPr>
          </a:p>
        </p:txBody>
      </p:sp>
      <p:cxnSp>
        <p:nvCxnSpPr>
          <p:cNvPr id="132" name="Straight Connector 131">
            <a:extLst>
              <a:ext uri="{FF2B5EF4-FFF2-40B4-BE49-F238E27FC236}">
                <a16:creationId xmlns:a16="http://schemas.microsoft.com/office/drawing/2014/main" id="{792294DA-1727-5BBE-A64F-213B15E5EBFF}"/>
              </a:ext>
            </a:extLst>
          </p:cNvPr>
          <p:cNvCxnSpPr>
            <a:cxnSpLocks/>
            <a:endCxn id="131" idx="1"/>
          </p:cNvCxnSpPr>
          <p:nvPr/>
        </p:nvCxnSpPr>
        <p:spPr>
          <a:xfrm>
            <a:off x="1409219" y="3560616"/>
            <a:ext cx="4541063" cy="10523"/>
          </a:xfrm>
          <a:prstGeom prst="line">
            <a:avLst/>
          </a:prstGeom>
          <a:noFill/>
          <a:ln w="38100" cap="flat" cmpd="sng" algn="ctr">
            <a:solidFill>
              <a:srgbClr val="000000">
                <a:lumMod val="50000"/>
                <a:lumOff val="50000"/>
              </a:srgbClr>
            </a:solidFill>
            <a:prstDash val="solid"/>
          </a:ln>
          <a:effectLst/>
        </p:spPr>
      </p:cxnSp>
      <p:cxnSp>
        <p:nvCxnSpPr>
          <p:cNvPr id="107" name="Straight Connector 106">
            <a:extLst>
              <a:ext uri="{FF2B5EF4-FFF2-40B4-BE49-F238E27FC236}">
                <a16:creationId xmlns:a16="http://schemas.microsoft.com/office/drawing/2014/main" id="{182EE35B-F497-48DA-BD33-D5832FE7B72D}"/>
              </a:ext>
            </a:extLst>
          </p:cNvPr>
          <p:cNvCxnSpPr>
            <a:cxnSpLocks/>
          </p:cNvCxnSpPr>
          <p:nvPr/>
        </p:nvCxnSpPr>
        <p:spPr>
          <a:xfrm>
            <a:off x="7895371" y="2726951"/>
            <a:ext cx="1280814" cy="0"/>
          </a:xfrm>
          <a:prstGeom prst="line">
            <a:avLst/>
          </a:prstGeom>
          <a:noFill/>
          <a:ln w="38100" cap="flat" cmpd="sng" algn="ctr">
            <a:solidFill>
              <a:srgbClr val="000000">
                <a:lumMod val="50000"/>
                <a:lumOff val="50000"/>
              </a:srgbClr>
            </a:solidFill>
            <a:prstDash val="solid"/>
          </a:ln>
          <a:effectLst/>
        </p:spPr>
      </p:cxnSp>
      <p:cxnSp>
        <p:nvCxnSpPr>
          <p:cNvPr id="108" name="Straight Connector 107">
            <a:extLst>
              <a:ext uri="{FF2B5EF4-FFF2-40B4-BE49-F238E27FC236}">
                <a16:creationId xmlns:a16="http://schemas.microsoft.com/office/drawing/2014/main" id="{6083B4F9-D313-4ACE-9450-56DDB41B25AD}"/>
              </a:ext>
            </a:extLst>
          </p:cNvPr>
          <p:cNvCxnSpPr>
            <a:cxnSpLocks/>
          </p:cNvCxnSpPr>
          <p:nvPr/>
        </p:nvCxnSpPr>
        <p:spPr>
          <a:xfrm>
            <a:off x="9168178" y="2715159"/>
            <a:ext cx="0" cy="1388465"/>
          </a:xfrm>
          <a:prstGeom prst="line">
            <a:avLst/>
          </a:prstGeom>
          <a:noFill/>
          <a:ln w="38100" cap="flat" cmpd="sng" algn="ctr">
            <a:solidFill>
              <a:srgbClr val="000000">
                <a:lumMod val="50000"/>
                <a:lumOff val="50000"/>
              </a:srgbClr>
            </a:solidFill>
            <a:prstDash val="solid"/>
          </a:ln>
          <a:effectLst/>
        </p:spPr>
      </p:cxnSp>
      <p:sp>
        <p:nvSpPr>
          <p:cNvPr id="113" name="TextBox 112">
            <a:extLst>
              <a:ext uri="{FF2B5EF4-FFF2-40B4-BE49-F238E27FC236}">
                <a16:creationId xmlns:a16="http://schemas.microsoft.com/office/drawing/2014/main" id="{37F2A6A7-EDF1-F6FA-725F-3805136FFBA8}"/>
              </a:ext>
            </a:extLst>
          </p:cNvPr>
          <p:cNvSpPr txBox="1"/>
          <p:nvPr/>
        </p:nvSpPr>
        <p:spPr>
          <a:xfrm>
            <a:off x="8478204" y="2142590"/>
            <a:ext cx="1672020" cy="430887"/>
          </a:xfrm>
          <a:prstGeom prst="rect">
            <a:avLst/>
          </a:prstGeom>
          <a:noFill/>
        </p:spPr>
        <p:txBody>
          <a:bodyPr wrap="square" rtlCol="0">
            <a:spAutoFit/>
          </a:bodyPr>
          <a:lstStyle/>
          <a:p>
            <a:pPr defTabSz="1219140">
              <a:defRPr/>
            </a:pPr>
            <a:r>
              <a:rPr lang="en-US" sz="1100" b="1" kern="0" dirty="0">
                <a:solidFill>
                  <a:srgbClr val="000000"/>
                </a:solidFill>
                <a:latin typeface="+mj-lt"/>
              </a:rPr>
              <a:t>Technical Support </a:t>
            </a:r>
            <a:r>
              <a:rPr lang="en-US" sz="1100" kern="0" dirty="0">
                <a:solidFill>
                  <a:srgbClr val="000000"/>
                </a:solidFill>
                <a:latin typeface="+mj-lt"/>
              </a:rPr>
              <a:t>Supervisor</a:t>
            </a:r>
          </a:p>
        </p:txBody>
      </p:sp>
      <p:sp>
        <p:nvSpPr>
          <p:cNvPr id="114" name="TextBox 113">
            <a:extLst>
              <a:ext uri="{FF2B5EF4-FFF2-40B4-BE49-F238E27FC236}">
                <a16:creationId xmlns:a16="http://schemas.microsoft.com/office/drawing/2014/main" id="{F4C6C250-76CE-4B5B-57E6-17E1F74822F0}"/>
              </a:ext>
            </a:extLst>
          </p:cNvPr>
          <p:cNvSpPr txBox="1"/>
          <p:nvPr/>
        </p:nvSpPr>
        <p:spPr>
          <a:xfrm>
            <a:off x="4542836" y="2155408"/>
            <a:ext cx="2434224" cy="430887"/>
          </a:xfrm>
          <a:prstGeom prst="rect">
            <a:avLst/>
          </a:prstGeom>
          <a:noFill/>
        </p:spPr>
        <p:txBody>
          <a:bodyPr wrap="square" rtlCol="0">
            <a:spAutoFit/>
          </a:bodyPr>
          <a:lstStyle/>
          <a:p>
            <a:pPr defTabSz="1219140">
              <a:defRPr/>
            </a:pPr>
            <a:r>
              <a:rPr lang="en-US" sz="1100" b="1" kern="0" dirty="0">
                <a:solidFill>
                  <a:srgbClr val="000000"/>
                </a:solidFill>
                <a:latin typeface="+mj-lt"/>
              </a:rPr>
              <a:t>Quality Manager</a:t>
            </a:r>
          </a:p>
          <a:p>
            <a:pPr defTabSz="1219140">
              <a:defRPr/>
            </a:pPr>
            <a:r>
              <a:rPr lang="en-US" sz="1100" b="1" kern="0" dirty="0">
                <a:solidFill>
                  <a:srgbClr val="000000"/>
                </a:solidFill>
                <a:latin typeface="+mj-lt"/>
              </a:rPr>
              <a:t>Project Manager</a:t>
            </a:r>
            <a:endParaRPr lang="en-US" sz="1100" kern="0" dirty="0">
              <a:solidFill>
                <a:srgbClr val="000000"/>
              </a:solidFill>
              <a:latin typeface="+mj-lt"/>
            </a:endParaRPr>
          </a:p>
        </p:txBody>
      </p:sp>
      <p:sp>
        <p:nvSpPr>
          <p:cNvPr id="115" name="TextBox 114">
            <a:extLst>
              <a:ext uri="{FF2B5EF4-FFF2-40B4-BE49-F238E27FC236}">
                <a16:creationId xmlns:a16="http://schemas.microsoft.com/office/drawing/2014/main" id="{3361A4CC-52B6-B319-A7C5-5148F236DD2C}"/>
              </a:ext>
            </a:extLst>
          </p:cNvPr>
          <p:cNvSpPr txBox="1"/>
          <p:nvPr/>
        </p:nvSpPr>
        <p:spPr>
          <a:xfrm>
            <a:off x="5064281" y="1540178"/>
            <a:ext cx="2684762" cy="261610"/>
          </a:xfrm>
          <a:prstGeom prst="rect">
            <a:avLst/>
          </a:prstGeom>
          <a:noFill/>
        </p:spPr>
        <p:txBody>
          <a:bodyPr wrap="square" rtlCol="0">
            <a:spAutoFit/>
          </a:bodyPr>
          <a:lstStyle/>
          <a:p>
            <a:pPr defTabSz="1219140">
              <a:defRPr/>
            </a:pPr>
            <a:r>
              <a:rPr lang="en-US" sz="1100" b="1" kern="0" dirty="0">
                <a:solidFill>
                  <a:srgbClr val="000000"/>
                </a:solidFill>
                <a:latin typeface="+mj-lt"/>
              </a:rPr>
              <a:t>Technical Director</a:t>
            </a:r>
          </a:p>
        </p:txBody>
      </p:sp>
      <p:sp>
        <p:nvSpPr>
          <p:cNvPr id="116" name="Rectangle: Rounded Corners 115">
            <a:extLst>
              <a:ext uri="{FF2B5EF4-FFF2-40B4-BE49-F238E27FC236}">
                <a16:creationId xmlns:a16="http://schemas.microsoft.com/office/drawing/2014/main" id="{69C2085C-0548-56E6-92AD-A781B1F6FEFF}"/>
              </a:ext>
            </a:extLst>
          </p:cNvPr>
          <p:cNvSpPr/>
          <p:nvPr/>
        </p:nvSpPr>
        <p:spPr>
          <a:xfrm>
            <a:off x="6116020" y="2162337"/>
            <a:ext cx="750638" cy="432365"/>
          </a:xfrm>
          <a:prstGeom prst="roundRect">
            <a:avLst/>
          </a:prstGeom>
          <a:solidFill>
            <a:srgbClr val="FA943E"/>
          </a:solidFill>
          <a:ln w="25400" cap="flat" cmpd="sng" algn="ctr">
            <a:solidFill>
              <a:srgbClr val="FA943E">
                <a:lumMod val="50000"/>
              </a:srgbClr>
            </a:solidFill>
            <a:prstDash val="solid"/>
          </a:ln>
          <a:effectLst/>
        </p:spPr>
        <p:txBody>
          <a:bodyPr rtlCol="0" anchor="ctr"/>
          <a:lstStyle/>
          <a:p>
            <a:pPr algn="ctr" defTabSz="1219140">
              <a:defRPr/>
            </a:pPr>
            <a:r>
              <a:rPr lang="en-US" sz="1100" b="1" kern="0">
                <a:solidFill>
                  <a:srgbClr val="FFFFFF"/>
                </a:solidFill>
                <a:latin typeface="+mj-lt"/>
                <a:ea typeface="微軟正黑體"/>
              </a:rPr>
              <a:t>Hao</a:t>
            </a:r>
          </a:p>
        </p:txBody>
      </p:sp>
      <p:cxnSp>
        <p:nvCxnSpPr>
          <p:cNvPr id="120" name="Straight Connector 119">
            <a:extLst>
              <a:ext uri="{FF2B5EF4-FFF2-40B4-BE49-F238E27FC236}">
                <a16:creationId xmlns:a16="http://schemas.microsoft.com/office/drawing/2014/main" id="{39E419FA-B697-4258-DFC7-87B079451582}"/>
              </a:ext>
            </a:extLst>
          </p:cNvPr>
          <p:cNvCxnSpPr>
            <a:cxnSpLocks/>
            <a:endCxn id="5" idx="1"/>
          </p:cNvCxnSpPr>
          <p:nvPr/>
        </p:nvCxnSpPr>
        <p:spPr>
          <a:xfrm>
            <a:off x="1356050" y="2906119"/>
            <a:ext cx="2571348" cy="1"/>
          </a:xfrm>
          <a:prstGeom prst="line">
            <a:avLst/>
          </a:prstGeom>
          <a:noFill/>
          <a:ln w="38100" cap="flat" cmpd="sng" algn="ctr">
            <a:solidFill>
              <a:srgbClr val="000000">
                <a:lumMod val="50000"/>
                <a:lumOff val="50000"/>
              </a:srgbClr>
            </a:solidFill>
            <a:prstDash val="solid"/>
          </a:ln>
          <a:effectLst/>
        </p:spPr>
      </p:cxnSp>
      <p:sp>
        <p:nvSpPr>
          <p:cNvPr id="121" name="Rectangle: Rounded Corners 120">
            <a:extLst>
              <a:ext uri="{FF2B5EF4-FFF2-40B4-BE49-F238E27FC236}">
                <a16:creationId xmlns:a16="http://schemas.microsoft.com/office/drawing/2014/main" id="{A07F9233-CCA1-C39F-3CF2-B09E24814CF0}"/>
              </a:ext>
            </a:extLst>
          </p:cNvPr>
          <p:cNvSpPr/>
          <p:nvPr/>
        </p:nvSpPr>
        <p:spPr>
          <a:xfrm>
            <a:off x="1770842" y="2674252"/>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dirty="0">
                <a:solidFill>
                  <a:srgbClr val="000000"/>
                </a:solidFill>
                <a:latin typeface="+mj-lt"/>
                <a:ea typeface="微軟正黑體"/>
              </a:rPr>
              <a:t>Patrice</a:t>
            </a:r>
          </a:p>
          <a:p>
            <a:pPr algn="ctr" defTabSz="1219140">
              <a:defRPr/>
            </a:pPr>
            <a:r>
              <a:rPr lang="en-US" sz="1100" kern="0" dirty="0">
                <a:solidFill>
                  <a:srgbClr val="000000"/>
                </a:solidFill>
                <a:latin typeface="+mj-lt"/>
                <a:ea typeface="微軟正黑體"/>
              </a:rPr>
              <a:t>FAE/Energy</a:t>
            </a:r>
          </a:p>
        </p:txBody>
      </p:sp>
      <p:sp>
        <p:nvSpPr>
          <p:cNvPr id="123" name="TextBox 122">
            <a:extLst>
              <a:ext uri="{FF2B5EF4-FFF2-40B4-BE49-F238E27FC236}">
                <a16:creationId xmlns:a16="http://schemas.microsoft.com/office/drawing/2014/main" id="{D1B1914F-B22C-9A7C-7ADC-E79161FAC9A3}"/>
              </a:ext>
            </a:extLst>
          </p:cNvPr>
          <p:cNvSpPr txBox="1"/>
          <p:nvPr/>
        </p:nvSpPr>
        <p:spPr>
          <a:xfrm>
            <a:off x="2134578" y="2142590"/>
            <a:ext cx="2434224" cy="430887"/>
          </a:xfrm>
          <a:prstGeom prst="rect">
            <a:avLst/>
          </a:prstGeom>
          <a:noFill/>
        </p:spPr>
        <p:txBody>
          <a:bodyPr wrap="square" rtlCol="0">
            <a:spAutoFit/>
          </a:bodyPr>
          <a:lstStyle/>
          <a:p>
            <a:pPr defTabSz="1219140">
              <a:defRPr/>
            </a:pPr>
            <a:r>
              <a:rPr lang="en-US" sz="1100" b="1" kern="0" dirty="0">
                <a:solidFill>
                  <a:srgbClr val="000000"/>
                </a:solidFill>
                <a:latin typeface="+mj-lt"/>
              </a:rPr>
              <a:t>Industry</a:t>
            </a:r>
          </a:p>
          <a:p>
            <a:pPr defTabSz="1219140">
              <a:defRPr/>
            </a:pPr>
            <a:r>
              <a:rPr lang="en-US" sz="1100" b="1" kern="0" dirty="0">
                <a:solidFill>
                  <a:srgbClr val="000000"/>
                </a:solidFill>
                <a:latin typeface="+mj-lt"/>
              </a:rPr>
              <a:t>Application Engineer</a:t>
            </a:r>
            <a:endParaRPr lang="en-US" sz="1100" kern="0" dirty="0">
              <a:solidFill>
                <a:srgbClr val="000000"/>
              </a:solidFill>
              <a:latin typeface="+mj-lt"/>
            </a:endParaRPr>
          </a:p>
        </p:txBody>
      </p:sp>
      <p:sp>
        <p:nvSpPr>
          <p:cNvPr id="124" name="Rectangle: Rounded Corners 123">
            <a:extLst>
              <a:ext uri="{FF2B5EF4-FFF2-40B4-BE49-F238E27FC236}">
                <a16:creationId xmlns:a16="http://schemas.microsoft.com/office/drawing/2014/main" id="{48A62541-F927-450A-3D5A-5A885612DB3C}"/>
              </a:ext>
            </a:extLst>
          </p:cNvPr>
          <p:cNvSpPr/>
          <p:nvPr/>
        </p:nvSpPr>
        <p:spPr>
          <a:xfrm>
            <a:off x="2826764" y="2683965"/>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a:solidFill>
                  <a:srgbClr val="000000"/>
                </a:solidFill>
                <a:latin typeface="+mj-lt"/>
                <a:ea typeface="微軟正黑體"/>
              </a:rPr>
              <a:t>Arisha</a:t>
            </a:r>
          </a:p>
          <a:p>
            <a:pPr algn="ctr" defTabSz="1219140">
              <a:defRPr/>
            </a:pPr>
            <a:r>
              <a:rPr lang="en-US" sz="1100" kern="0">
                <a:solidFill>
                  <a:srgbClr val="000000"/>
                </a:solidFill>
                <a:latin typeface="+mj-lt"/>
                <a:ea typeface="微軟正黑體"/>
              </a:rPr>
              <a:t>FAE/Energy</a:t>
            </a:r>
          </a:p>
        </p:txBody>
      </p:sp>
      <p:sp>
        <p:nvSpPr>
          <p:cNvPr id="125" name="Rectangle: Rounded Corners 124">
            <a:extLst>
              <a:ext uri="{FF2B5EF4-FFF2-40B4-BE49-F238E27FC236}">
                <a16:creationId xmlns:a16="http://schemas.microsoft.com/office/drawing/2014/main" id="{47754095-53BF-C784-3898-8B9C66BB0D9E}"/>
              </a:ext>
            </a:extLst>
          </p:cNvPr>
          <p:cNvSpPr/>
          <p:nvPr/>
        </p:nvSpPr>
        <p:spPr>
          <a:xfrm>
            <a:off x="1770842" y="3361843"/>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a:solidFill>
                  <a:srgbClr val="000000"/>
                </a:solidFill>
                <a:latin typeface="+mj-lt"/>
                <a:ea typeface="微軟正黑體"/>
              </a:rPr>
              <a:t>Alvaro</a:t>
            </a:r>
          </a:p>
          <a:p>
            <a:pPr algn="ctr" defTabSz="1219140">
              <a:defRPr/>
            </a:pPr>
            <a:r>
              <a:rPr lang="en-US" sz="1100" kern="0">
                <a:solidFill>
                  <a:srgbClr val="000000"/>
                </a:solidFill>
                <a:latin typeface="+mj-lt"/>
                <a:ea typeface="微軟正黑體"/>
              </a:rPr>
              <a:t>FAE/Rail</a:t>
            </a:r>
          </a:p>
        </p:txBody>
      </p:sp>
      <p:sp>
        <p:nvSpPr>
          <p:cNvPr id="126" name="Rectangle: Rounded Corners 125">
            <a:extLst>
              <a:ext uri="{FF2B5EF4-FFF2-40B4-BE49-F238E27FC236}">
                <a16:creationId xmlns:a16="http://schemas.microsoft.com/office/drawing/2014/main" id="{CDC3B34B-9EFB-4384-C740-710B2AEAA8DB}"/>
              </a:ext>
            </a:extLst>
          </p:cNvPr>
          <p:cNvSpPr/>
          <p:nvPr/>
        </p:nvSpPr>
        <p:spPr>
          <a:xfrm>
            <a:off x="2815702" y="3355800"/>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a:solidFill>
                  <a:srgbClr val="000000"/>
                </a:solidFill>
                <a:latin typeface="+mj-lt"/>
                <a:ea typeface="微軟正黑體"/>
              </a:rPr>
              <a:t>Zoltan</a:t>
            </a:r>
          </a:p>
          <a:p>
            <a:pPr algn="ctr" defTabSz="1219140">
              <a:defRPr/>
            </a:pPr>
            <a:r>
              <a:rPr lang="en-US" sz="1100" kern="0">
                <a:solidFill>
                  <a:srgbClr val="000000"/>
                </a:solidFill>
                <a:latin typeface="+mj-lt"/>
                <a:ea typeface="微軟正黑體"/>
              </a:rPr>
              <a:t>FAE/Rail-ITS</a:t>
            </a:r>
          </a:p>
        </p:txBody>
      </p:sp>
      <p:sp>
        <p:nvSpPr>
          <p:cNvPr id="129" name="Rectangle: Rounded Corners 128">
            <a:extLst>
              <a:ext uri="{FF2B5EF4-FFF2-40B4-BE49-F238E27FC236}">
                <a16:creationId xmlns:a16="http://schemas.microsoft.com/office/drawing/2014/main" id="{013759E1-F931-F528-1BF8-D3748C769DEC}"/>
              </a:ext>
            </a:extLst>
          </p:cNvPr>
          <p:cNvSpPr/>
          <p:nvPr/>
        </p:nvSpPr>
        <p:spPr>
          <a:xfrm>
            <a:off x="3860562" y="3354956"/>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dirty="0">
                <a:solidFill>
                  <a:srgbClr val="000000"/>
                </a:solidFill>
                <a:latin typeface="+mj-lt"/>
                <a:ea typeface="微軟正黑體"/>
              </a:rPr>
              <a:t>Mohamed</a:t>
            </a:r>
          </a:p>
          <a:p>
            <a:pPr algn="ctr" defTabSz="1219140">
              <a:defRPr/>
            </a:pPr>
            <a:r>
              <a:rPr lang="en-US" sz="1100" kern="0" dirty="0">
                <a:solidFill>
                  <a:srgbClr val="000000"/>
                </a:solidFill>
                <a:latin typeface="+mj-lt"/>
                <a:ea typeface="微軟正黑體"/>
              </a:rPr>
              <a:t>FAE/Rail</a:t>
            </a:r>
          </a:p>
        </p:txBody>
      </p:sp>
      <p:sp>
        <p:nvSpPr>
          <p:cNvPr id="130" name="Rectangle: Rounded Corners 129">
            <a:extLst>
              <a:ext uri="{FF2B5EF4-FFF2-40B4-BE49-F238E27FC236}">
                <a16:creationId xmlns:a16="http://schemas.microsoft.com/office/drawing/2014/main" id="{D427DAA8-4783-6C70-AA67-4268D6148727}"/>
              </a:ext>
            </a:extLst>
          </p:cNvPr>
          <p:cNvSpPr/>
          <p:nvPr/>
        </p:nvSpPr>
        <p:spPr>
          <a:xfrm>
            <a:off x="4905422" y="3355800"/>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dirty="0">
                <a:solidFill>
                  <a:srgbClr val="000000"/>
                </a:solidFill>
                <a:latin typeface="+mj-lt"/>
                <a:ea typeface="微軟正黑體"/>
              </a:rPr>
              <a:t>Hugo</a:t>
            </a:r>
          </a:p>
          <a:p>
            <a:pPr algn="ctr" defTabSz="1219140">
              <a:defRPr/>
            </a:pPr>
            <a:r>
              <a:rPr lang="en-US" sz="1100" kern="0" dirty="0">
                <a:solidFill>
                  <a:srgbClr val="000000"/>
                </a:solidFill>
                <a:latin typeface="+mj-lt"/>
                <a:ea typeface="微軟正黑體"/>
              </a:rPr>
              <a:t>AE/Rail</a:t>
            </a:r>
          </a:p>
        </p:txBody>
      </p:sp>
      <p:sp>
        <p:nvSpPr>
          <p:cNvPr id="131" name="Rectangle: Rounded Corners 130">
            <a:extLst>
              <a:ext uri="{FF2B5EF4-FFF2-40B4-BE49-F238E27FC236}">
                <a16:creationId xmlns:a16="http://schemas.microsoft.com/office/drawing/2014/main" id="{39433B9C-FB2A-7FBF-4DAB-CA72AAF2B763}"/>
              </a:ext>
            </a:extLst>
          </p:cNvPr>
          <p:cNvSpPr/>
          <p:nvPr/>
        </p:nvSpPr>
        <p:spPr>
          <a:xfrm>
            <a:off x="5950283" y="3354956"/>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a:solidFill>
                  <a:srgbClr val="000000"/>
                </a:solidFill>
                <a:latin typeface="+mj-lt"/>
                <a:ea typeface="微軟正黑體"/>
              </a:rPr>
              <a:t>Branislav</a:t>
            </a:r>
          </a:p>
          <a:p>
            <a:pPr algn="ctr" defTabSz="1219140">
              <a:defRPr/>
            </a:pPr>
            <a:r>
              <a:rPr lang="en-US" sz="1100" kern="0">
                <a:solidFill>
                  <a:srgbClr val="000000"/>
                </a:solidFill>
                <a:latin typeface="+mj-lt"/>
                <a:ea typeface="微軟正黑體"/>
              </a:rPr>
              <a:t>FAE/Marine</a:t>
            </a:r>
          </a:p>
        </p:txBody>
      </p:sp>
      <p:sp>
        <p:nvSpPr>
          <p:cNvPr id="142" name="Rectangle: Rounded Corners 141">
            <a:extLst>
              <a:ext uri="{FF2B5EF4-FFF2-40B4-BE49-F238E27FC236}">
                <a16:creationId xmlns:a16="http://schemas.microsoft.com/office/drawing/2014/main" id="{68D37768-B2AD-7EE2-397C-0530680F6C04}"/>
              </a:ext>
            </a:extLst>
          </p:cNvPr>
          <p:cNvSpPr/>
          <p:nvPr/>
        </p:nvSpPr>
        <p:spPr>
          <a:xfrm>
            <a:off x="7364843" y="4585293"/>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Ahmet **</a:t>
            </a:r>
          </a:p>
          <a:p>
            <a:pPr algn="ctr" defTabSz="1219140">
              <a:defRPr/>
            </a:pPr>
            <a:r>
              <a:rPr lang="en-US" sz="1100" kern="0" dirty="0">
                <a:solidFill>
                  <a:srgbClr val="77B800">
                    <a:lumMod val="75000"/>
                  </a:srgbClr>
                </a:solidFill>
                <a:latin typeface="+mj-lt"/>
                <a:ea typeface="微軟正黑體"/>
              </a:rPr>
              <a:t>IEI</a:t>
            </a:r>
          </a:p>
        </p:txBody>
      </p:sp>
      <p:pic>
        <p:nvPicPr>
          <p:cNvPr id="144" name="Picture 143">
            <a:extLst>
              <a:ext uri="{FF2B5EF4-FFF2-40B4-BE49-F238E27FC236}">
                <a16:creationId xmlns:a16="http://schemas.microsoft.com/office/drawing/2014/main" id="{7224117A-B4C3-21DA-B603-C465E22630F1}"/>
              </a:ext>
            </a:extLst>
          </p:cNvPr>
          <p:cNvPicPr>
            <a:picLocks noChangeAspect="1"/>
          </p:cNvPicPr>
          <p:nvPr/>
        </p:nvPicPr>
        <p:blipFill>
          <a:blip r:embed="rId2"/>
          <a:stretch>
            <a:fillRect/>
          </a:stretch>
        </p:blipFill>
        <p:spPr>
          <a:xfrm>
            <a:off x="503740" y="3373403"/>
            <a:ext cx="849458" cy="387821"/>
          </a:xfrm>
          <a:prstGeom prst="rect">
            <a:avLst/>
          </a:prstGeom>
        </p:spPr>
      </p:pic>
      <p:pic>
        <p:nvPicPr>
          <p:cNvPr id="145" name="Picture 144">
            <a:extLst>
              <a:ext uri="{FF2B5EF4-FFF2-40B4-BE49-F238E27FC236}">
                <a16:creationId xmlns:a16="http://schemas.microsoft.com/office/drawing/2014/main" id="{967E9E33-7AF8-D0BE-5B57-E6A5BCA9372B}"/>
              </a:ext>
            </a:extLst>
          </p:cNvPr>
          <p:cNvPicPr>
            <a:picLocks noChangeAspect="1"/>
          </p:cNvPicPr>
          <p:nvPr/>
        </p:nvPicPr>
        <p:blipFill>
          <a:blip r:embed="rId3"/>
          <a:stretch>
            <a:fillRect/>
          </a:stretch>
        </p:blipFill>
        <p:spPr>
          <a:xfrm>
            <a:off x="580277" y="2608189"/>
            <a:ext cx="704651" cy="531183"/>
          </a:xfrm>
          <a:prstGeom prst="rect">
            <a:avLst/>
          </a:prstGeom>
        </p:spPr>
      </p:pic>
      <p:pic>
        <p:nvPicPr>
          <p:cNvPr id="146" name="Picture 145">
            <a:extLst>
              <a:ext uri="{FF2B5EF4-FFF2-40B4-BE49-F238E27FC236}">
                <a16:creationId xmlns:a16="http://schemas.microsoft.com/office/drawing/2014/main" id="{9602036B-4E1E-0A97-ED28-2EE0B15517C2}"/>
              </a:ext>
            </a:extLst>
          </p:cNvPr>
          <p:cNvPicPr>
            <a:picLocks noChangeAspect="1"/>
          </p:cNvPicPr>
          <p:nvPr/>
        </p:nvPicPr>
        <p:blipFill>
          <a:blip r:embed="rId4"/>
          <a:stretch>
            <a:fillRect/>
          </a:stretch>
        </p:blipFill>
        <p:spPr>
          <a:xfrm>
            <a:off x="675217" y="3949409"/>
            <a:ext cx="568063" cy="501494"/>
          </a:xfrm>
          <a:prstGeom prst="rect">
            <a:avLst/>
          </a:prstGeom>
        </p:spPr>
      </p:pic>
      <p:sp>
        <p:nvSpPr>
          <p:cNvPr id="8" name="Freeform: Shape 7">
            <a:extLst>
              <a:ext uri="{FF2B5EF4-FFF2-40B4-BE49-F238E27FC236}">
                <a16:creationId xmlns:a16="http://schemas.microsoft.com/office/drawing/2014/main" id="{52E451DF-2305-CBB1-B8DF-4D1611E5B2E6}"/>
              </a:ext>
            </a:extLst>
          </p:cNvPr>
          <p:cNvSpPr/>
          <p:nvPr/>
        </p:nvSpPr>
        <p:spPr>
          <a:xfrm>
            <a:off x="1409219" y="2068363"/>
            <a:ext cx="6500922" cy="2516931"/>
          </a:xfrm>
          <a:custGeom>
            <a:avLst/>
            <a:gdLst>
              <a:gd name="connsiteX0" fmla="*/ 6232358 w 6232358"/>
              <a:gd name="connsiteY0" fmla="*/ 2608446 h 2608446"/>
              <a:gd name="connsiteX1" fmla="*/ 6232358 w 6232358"/>
              <a:gd name="connsiteY1" fmla="*/ 0 h 2608446"/>
              <a:gd name="connsiteX2" fmla="*/ 0 w 6232358"/>
              <a:gd name="connsiteY2" fmla="*/ 0 h 2608446"/>
              <a:gd name="connsiteX3" fmla="*/ 0 w 6232358"/>
              <a:gd name="connsiteY3" fmla="*/ 2136808 h 2608446"/>
              <a:gd name="connsiteX4" fmla="*/ 1381226 w 6232358"/>
              <a:gd name="connsiteY4" fmla="*/ 2136808 h 2608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2358" h="2608446">
                <a:moveTo>
                  <a:pt x="6232358" y="2608446"/>
                </a:moveTo>
                <a:lnTo>
                  <a:pt x="6232358" y="0"/>
                </a:lnTo>
                <a:lnTo>
                  <a:pt x="0" y="0"/>
                </a:lnTo>
                <a:lnTo>
                  <a:pt x="0" y="2136808"/>
                </a:lnTo>
                <a:lnTo>
                  <a:pt x="1381226" y="2136808"/>
                </a:lnTo>
              </a:path>
            </a:pathLst>
          </a:custGeom>
          <a:noFill/>
          <a:ln w="38100" cap="flat" cmpd="sng" algn="ctr">
            <a:solidFill>
              <a:srgbClr val="000000">
                <a:lumMod val="50000"/>
                <a:lumOff val="50000"/>
              </a:srgbClr>
            </a:solidFill>
            <a:prstDash val="solid"/>
          </a:ln>
          <a:effectLst/>
        </p:spPr>
        <p:txBody>
          <a:bodyPr rtlCol="0" anchor="ctr"/>
          <a:lstStyle/>
          <a:p>
            <a:pPr algn="ctr"/>
            <a:endParaRPr lang="en-DE" sz="1100">
              <a:latin typeface="+mj-lt"/>
            </a:endParaRPr>
          </a:p>
        </p:txBody>
      </p:sp>
      <p:sp>
        <p:nvSpPr>
          <p:cNvPr id="122" name="Rectangle: Rounded Corners 121">
            <a:extLst>
              <a:ext uri="{FF2B5EF4-FFF2-40B4-BE49-F238E27FC236}">
                <a16:creationId xmlns:a16="http://schemas.microsoft.com/office/drawing/2014/main" id="{B36AB8EB-D400-3395-1659-252678A12572}"/>
              </a:ext>
            </a:extLst>
          </p:cNvPr>
          <p:cNvSpPr/>
          <p:nvPr/>
        </p:nvSpPr>
        <p:spPr>
          <a:xfrm>
            <a:off x="749967" y="2162337"/>
            <a:ext cx="1322531" cy="432365"/>
          </a:xfrm>
          <a:prstGeom prst="roundRect">
            <a:avLst/>
          </a:prstGeom>
          <a:solidFill>
            <a:srgbClr val="FA943E">
              <a:lumMod val="50000"/>
            </a:srgbClr>
          </a:solidFill>
          <a:ln w="25400" cap="flat" cmpd="sng" algn="ctr">
            <a:solidFill>
              <a:srgbClr val="FA943E">
                <a:lumMod val="50000"/>
              </a:srgbClr>
            </a:solidFill>
            <a:prstDash val="solid"/>
          </a:ln>
          <a:effectLst/>
        </p:spPr>
        <p:txBody>
          <a:bodyPr rtlCol="0" anchor="ctr"/>
          <a:lstStyle/>
          <a:p>
            <a:pPr algn="ctr" defTabSz="1219140">
              <a:defRPr/>
            </a:pPr>
            <a:r>
              <a:rPr lang="en-US" sz="1100" b="1" kern="0">
                <a:solidFill>
                  <a:srgbClr val="FFFFFF"/>
                </a:solidFill>
                <a:latin typeface="+mj-lt"/>
                <a:ea typeface="微軟正黑體"/>
              </a:rPr>
              <a:t>[Jean-Marc]</a:t>
            </a:r>
          </a:p>
        </p:txBody>
      </p:sp>
      <p:sp>
        <p:nvSpPr>
          <p:cNvPr id="127" name="Rectangle: Rounded Corners 126">
            <a:extLst>
              <a:ext uri="{FF2B5EF4-FFF2-40B4-BE49-F238E27FC236}">
                <a16:creationId xmlns:a16="http://schemas.microsoft.com/office/drawing/2014/main" id="{A8D7F6A3-1C1C-99BD-FCAF-F589E6271D07}"/>
              </a:ext>
            </a:extLst>
          </p:cNvPr>
          <p:cNvSpPr/>
          <p:nvPr/>
        </p:nvSpPr>
        <p:spPr>
          <a:xfrm>
            <a:off x="1770842" y="4038523"/>
            <a:ext cx="898141" cy="434180"/>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a:solidFill>
                  <a:srgbClr val="000000"/>
                </a:solidFill>
                <a:latin typeface="+mj-lt"/>
                <a:ea typeface="微軟正黑體"/>
              </a:rPr>
              <a:t>Andreas</a:t>
            </a:r>
          </a:p>
          <a:p>
            <a:pPr algn="ctr" defTabSz="1219140">
              <a:defRPr/>
            </a:pPr>
            <a:r>
              <a:rPr lang="en-US" sz="1100" kern="0">
                <a:solidFill>
                  <a:srgbClr val="000000"/>
                </a:solidFill>
                <a:latin typeface="+mj-lt"/>
                <a:ea typeface="微軟正黑體"/>
              </a:rPr>
              <a:t>FAE/IA</a:t>
            </a:r>
          </a:p>
        </p:txBody>
      </p:sp>
      <p:sp>
        <p:nvSpPr>
          <p:cNvPr id="102" name="Rectangle: Rounded Corners 101">
            <a:extLst>
              <a:ext uri="{FF2B5EF4-FFF2-40B4-BE49-F238E27FC236}">
                <a16:creationId xmlns:a16="http://schemas.microsoft.com/office/drawing/2014/main" id="{80CC8091-92E4-EBF4-4948-EE91F5C3C628}"/>
              </a:ext>
            </a:extLst>
          </p:cNvPr>
          <p:cNvSpPr/>
          <p:nvPr/>
        </p:nvSpPr>
        <p:spPr>
          <a:xfrm>
            <a:off x="8610164" y="3996509"/>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Lubos</a:t>
            </a:r>
          </a:p>
          <a:p>
            <a:pPr algn="ctr" defTabSz="1219140">
              <a:defRPr/>
            </a:pPr>
            <a:r>
              <a:rPr lang="en-US" sz="1100" kern="0" dirty="0">
                <a:solidFill>
                  <a:srgbClr val="77B800">
                    <a:lumMod val="75000"/>
                  </a:srgbClr>
                </a:solidFill>
                <a:latin typeface="+mj-lt"/>
                <a:ea typeface="微軟正黑體"/>
              </a:rPr>
              <a:t>DC/DAC</a:t>
            </a:r>
          </a:p>
        </p:txBody>
      </p:sp>
      <p:sp>
        <p:nvSpPr>
          <p:cNvPr id="109" name="Rectangle: Rounded Corners 108">
            <a:extLst>
              <a:ext uri="{FF2B5EF4-FFF2-40B4-BE49-F238E27FC236}">
                <a16:creationId xmlns:a16="http://schemas.microsoft.com/office/drawing/2014/main" id="{2ED6212D-67AB-775E-9A94-838E9D3C5C14}"/>
              </a:ext>
            </a:extLst>
          </p:cNvPr>
          <p:cNvSpPr/>
          <p:nvPr/>
        </p:nvSpPr>
        <p:spPr>
          <a:xfrm>
            <a:off x="7364843" y="2845322"/>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Okan G.</a:t>
            </a:r>
          </a:p>
          <a:p>
            <a:pPr algn="ctr" defTabSz="1219140">
              <a:defRPr/>
            </a:pPr>
            <a:r>
              <a:rPr lang="en-US" sz="1100" kern="0" dirty="0">
                <a:solidFill>
                  <a:srgbClr val="77B800">
                    <a:lumMod val="75000"/>
                  </a:srgbClr>
                </a:solidFill>
                <a:latin typeface="+mj-lt"/>
                <a:ea typeface="微軟正黑體"/>
              </a:rPr>
              <a:t>IEI</a:t>
            </a:r>
          </a:p>
        </p:txBody>
      </p:sp>
      <p:sp>
        <p:nvSpPr>
          <p:cNvPr id="110" name="Rectangle: Rounded Corners 109">
            <a:extLst>
              <a:ext uri="{FF2B5EF4-FFF2-40B4-BE49-F238E27FC236}">
                <a16:creationId xmlns:a16="http://schemas.microsoft.com/office/drawing/2014/main" id="{C535A373-CC02-A0CC-0877-16644FE69289}"/>
              </a:ext>
            </a:extLst>
          </p:cNvPr>
          <p:cNvSpPr/>
          <p:nvPr/>
        </p:nvSpPr>
        <p:spPr>
          <a:xfrm>
            <a:off x="8610164" y="2845322"/>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Christian</a:t>
            </a:r>
          </a:p>
          <a:p>
            <a:pPr algn="ctr" defTabSz="1219140">
              <a:defRPr/>
            </a:pPr>
            <a:r>
              <a:rPr lang="en-US" sz="1100" kern="0" dirty="0">
                <a:solidFill>
                  <a:srgbClr val="77B800">
                    <a:lumMod val="75000"/>
                  </a:srgbClr>
                </a:solidFill>
                <a:latin typeface="+mj-lt"/>
                <a:ea typeface="微軟正黑體"/>
              </a:rPr>
              <a:t>DC/IPC</a:t>
            </a:r>
          </a:p>
        </p:txBody>
      </p:sp>
      <p:sp>
        <p:nvSpPr>
          <p:cNvPr id="111" name="Rectangle: Rounded Corners 110">
            <a:extLst>
              <a:ext uri="{FF2B5EF4-FFF2-40B4-BE49-F238E27FC236}">
                <a16:creationId xmlns:a16="http://schemas.microsoft.com/office/drawing/2014/main" id="{FFD87BC2-798A-B597-4A8A-630AB44A9B0D}"/>
              </a:ext>
            </a:extLst>
          </p:cNvPr>
          <p:cNvSpPr/>
          <p:nvPr/>
        </p:nvSpPr>
        <p:spPr>
          <a:xfrm>
            <a:off x="8610164" y="3407726"/>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Stefan</a:t>
            </a:r>
          </a:p>
          <a:p>
            <a:pPr algn="ctr" defTabSz="1219140">
              <a:defRPr/>
            </a:pPr>
            <a:r>
              <a:rPr lang="en-US" sz="1100" kern="0" dirty="0">
                <a:solidFill>
                  <a:srgbClr val="77B800">
                    <a:lumMod val="75000"/>
                  </a:srgbClr>
                </a:solidFill>
                <a:latin typeface="+mj-lt"/>
                <a:ea typeface="微軟正黑體"/>
              </a:rPr>
              <a:t>DC/IPC</a:t>
            </a:r>
          </a:p>
        </p:txBody>
      </p:sp>
      <p:sp>
        <p:nvSpPr>
          <p:cNvPr id="117" name="Rectangle: Rounded Corners 116">
            <a:extLst>
              <a:ext uri="{FF2B5EF4-FFF2-40B4-BE49-F238E27FC236}">
                <a16:creationId xmlns:a16="http://schemas.microsoft.com/office/drawing/2014/main" id="{7B24860E-BE07-0D35-5A05-974B414BB2D3}"/>
              </a:ext>
            </a:extLst>
          </p:cNvPr>
          <p:cNvSpPr/>
          <p:nvPr/>
        </p:nvSpPr>
        <p:spPr>
          <a:xfrm>
            <a:off x="7364843" y="3996509"/>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Ahmed </a:t>
            </a:r>
          </a:p>
          <a:p>
            <a:pPr algn="ctr" defTabSz="1219140">
              <a:defRPr/>
            </a:pPr>
            <a:r>
              <a:rPr lang="en-US" sz="1100" kern="0" dirty="0">
                <a:solidFill>
                  <a:srgbClr val="77B800">
                    <a:lumMod val="75000"/>
                  </a:srgbClr>
                </a:solidFill>
                <a:latin typeface="+mj-lt"/>
                <a:ea typeface="微軟正黑體"/>
              </a:rPr>
              <a:t>IEI</a:t>
            </a:r>
          </a:p>
        </p:txBody>
      </p:sp>
      <p:sp>
        <p:nvSpPr>
          <p:cNvPr id="118" name="Rectangle: Rounded Corners 117">
            <a:extLst>
              <a:ext uri="{FF2B5EF4-FFF2-40B4-BE49-F238E27FC236}">
                <a16:creationId xmlns:a16="http://schemas.microsoft.com/office/drawing/2014/main" id="{3B6FA6CB-A50C-3AA3-528F-FA33A60C1412}"/>
              </a:ext>
            </a:extLst>
          </p:cNvPr>
          <p:cNvSpPr/>
          <p:nvPr/>
        </p:nvSpPr>
        <p:spPr>
          <a:xfrm>
            <a:off x="7418391" y="3407726"/>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914377"/>
            <a:r>
              <a:rPr lang="en-US" sz="1100" kern="0" dirty="0">
                <a:solidFill>
                  <a:srgbClr val="77B800">
                    <a:lumMod val="75000"/>
                  </a:srgbClr>
                </a:solidFill>
                <a:latin typeface="+mj-lt"/>
                <a:ea typeface="微軟正黑體"/>
              </a:rPr>
              <a:t>Antal</a:t>
            </a:r>
          </a:p>
          <a:p>
            <a:pPr algn="ctr" defTabSz="914377"/>
            <a:r>
              <a:rPr lang="en-US" sz="1100" kern="0" dirty="0">
                <a:solidFill>
                  <a:srgbClr val="77B800">
                    <a:lumMod val="75000"/>
                  </a:srgbClr>
                </a:solidFill>
                <a:latin typeface="+mj-lt"/>
                <a:ea typeface="微軟正黑體"/>
              </a:rPr>
              <a:t>IEI/IW</a:t>
            </a:r>
          </a:p>
        </p:txBody>
      </p:sp>
      <p:sp>
        <p:nvSpPr>
          <p:cNvPr id="112" name="Rectangle: Rounded Corners 111">
            <a:extLst>
              <a:ext uri="{FF2B5EF4-FFF2-40B4-BE49-F238E27FC236}">
                <a16:creationId xmlns:a16="http://schemas.microsoft.com/office/drawing/2014/main" id="{BB4E48DF-F75A-F82C-DD2A-D5112B07E4FE}"/>
              </a:ext>
            </a:extLst>
          </p:cNvPr>
          <p:cNvSpPr/>
          <p:nvPr/>
        </p:nvSpPr>
        <p:spPr>
          <a:xfrm>
            <a:off x="7375294" y="2162337"/>
            <a:ext cx="1086750" cy="432365"/>
          </a:xfrm>
          <a:prstGeom prst="roundRect">
            <a:avLst/>
          </a:prstGeom>
          <a:solidFill>
            <a:srgbClr val="77B800">
              <a:lumMod val="50000"/>
            </a:srgbClr>
          </a:solidFill>
          <a:ln w="25400" cap="flat" cmpd="sng" algn="ctr">
            <a:solidFill>
              <a:srgbClr val="77B800">
                <a:lumMod val="50000"/>
              </a:srgbClr>
            </a:solidFill>
            <a:prstDash val="solid"/>
          </a:ln>
          <a:effectLst/>
        </p:spPr>
        <p:txBody>
          <a:bodyPr rtlCol="0" anchor="ctr"/>
          <a:lstStyle/>
          <a:p>
            <a:pPr algn="ctr" defTabSz="1219140">
              <a:defRPr/>
            </a:pPr>
            <a:r>
              <a:rPr lang="en-US" sz="1100" b="1" kern="0">
                <a:solidFill>
                  <a:srgbClr val="FFFFFF"/>
                </a:solidFill>
                <a:latin typeface="+mj-lt"/>
                <a:ea typeface="微軟正黑體"/>
              </a:rPr>
              <a:t>Hans</a:t>
            </a:r>
          </a:p>
        </p:txBody>
      </p:sp>
      <p:sp>
        <p:nvSpPr>
          <p:cNvPr id="128" name="Rectangle: Rounded Corners 127">
            <a:extLst>
              <a:ext uri="{FF2B5EF4-FFF2-40B4-BE49-F238E27FC236}">
                <a16:creationId xmlns:a16="http://schemas.microsoft.com/office/drawing/2014/main" id="{EA3D7B8A-5B12-256C-7171-FE6E6BDD6786}"/>
              </a:ext>
            </a:extLst>
          </p:cNvPr>
          <p:cNvSpPr/>
          <p:nvPr/>
        </p:nvSpPr>
        <p:spPr>
          <a:xfrm>
            <a:off x="2815701" y="4039368"/>
            <a:ext cx="1069651" cy="434180"/>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dirty="0">
                <a:solidFill>
                  <a:srgbClr val="000000"/>
                </a:solidFill>
                <a:latin typeface="+mj-lt"/>
                <a:ea typeface="微軟正黑體"/>
              </a:rPr>
              <a:t>Amjad</a:t>
            </a:r>
          </a:p>
          <a:p>
            <a:pPr algn="ctr" defTabSz="1219140">
              <a:defRPr/>
            </a:pPr>
            <a:r>
              <a:rPr lang="en-US" sz="1100" kern="0" dirty="0">
                <a:solidFill>
                  <a:srgbClr val="000000"/>
                </a:solidFill>
                <a:latin typeface="+mj-lt"/>
                <a:ea typeface="微軟正黑體"/>
              </a:rPr>
              <a:t>FAE /IA-IIoT (*)</a:t>
            </a:r>
          </a:p>
        </p:txBody>
      </p:sp>
      <p:cxnSp>
        <p:nvCxnSpPr>
          <p:cNvPr id="13" name="Straight Connector 12">
            <a:extLst>
              <a:ext uri="{FF2B5EF4-FFF2-40B4-BE49-F238E27FC236}">
                <a16:creationId xmlns:a16="http://schemas.microsoft.com/office/drawing/2014/main" id="{86233884-80F7-6297-AF02-277EB069C381}"/>
              </a:ext>
            </a:extLst>
          </p:cNvPr>
          <p:cNvCxnSpPr>
            <a:stCxn id="103" idx="2"/>
          </p:cNvCxnSpPr>
          <p:nvPr/>
        </p:nvCxnSpPr>
        <p:spPr>
          <a:xfrm flipH="1">
            <a:off x="4376468" y="1904093"/>
            <a:ext cx="0" cy="164268"/>
          </a:xfrm>
          <a:prstGeom prst="line">
            <a:avLst/>
          </a:prstGeom>
          <a:noFill/>
          <a:ln w="38100" cap="flat" cmpd="sng" algn="ctr">
            <a:solidFill>
              <a:srgbClr val="000000">
                <a:lumMod val="50000"/>
                <a:lumOff val="50000"/>
              </a:srgbClr>
            </a:solidFill>
            <a:prstDash val="solid"/>
          </a:ln>
          <a:effectLst/>
        </p:spPr>
      </p:cxnSp>
      <p:sp>
        <p:nvSpPr>
          <p:cNvPr id="103" name="Rectangle: Rounded Corners 102">
            <a:extLst>
              <a:ext uri="{FF2B5EF4-FFF2-40B4-BE49-F238E27FC236}">
                <a16:creationId xmlns:a16="http://schemas.microsoft.com/office/drawing/2014/main" id="{CBBDF34A-96B8-D86F-32BF-213CA1A2018B}"/>
              </a:ext>
            </a:extLst>
          </p:cNvPr>
          <p:cNvSpPr/>
          <p:nvPr/>
        </p:nvSpPr>
        <p:spPr>
          <a:xfrm>
            <a:off x="3717281" y="1446207"/>
            <a:ext cx="1347000" cy="457887"/>
          </a:xfrm>
          <a:prstGeom prst="roundRect">
            <a:avLst/>
          </a:prstGeom>
          <a:solidFill>
            <a:srgbClr val="008787"/>
          </a:solidFill>
          <a:ln w="25400" cap="flat" cmpd="sng" algn="ctr">
            <a:solidFill>
              <a:srgbClr val="008787"/>
            </a:solidFill>
            <a:prstDash val="solid"/>
          </a:ln>
          <a:effectLst/>
        </p:spPr>
        <p:txBody>
          <a:bodyPr rtlCol="0" anchor="ctr"/>
          <a:lstStyle/>
          <a:p>
            <a:pPr algn="ctr" defTabSz="1219140">
              <a:defRPr/>
            </a:pPr>
            <a:r>
              <a:rPr lang="en-US" sz="1100" b="1" kern="0">
                <a:solidFill>
                  <a:srgbClr val="FFFFFF"/>
                </a:solidFill>
                <a:latin typeface="+mj-lt"/>
                <a:ea typeface="微軟正黑體"/>
              </a:rPr>
              <a:t>Jean-Marc</a:t>
            </a:r>
          </a:p>
        </p:txBody>
      </p:sp>
      <p:cxnSp>
        <p:nvCxnSpPr>
          <p:cNvPr id="2" name="Straight Connector 1">
            <a:extLst>
              <a:ext uri="{FF2B5EF4-FFF2-40B4-BE49-F238E27FC236}">
                <a16:creationId xmlns:a16="http://schemas.microsoft.com/office/drawing/2014/main" id="{FE30773B-714C-DA46-2E21-D5588DA07168}"/>
              </a:ext>
            </a:extLst>
          </p:cNvPr>
          <p:cNvCxnSpPr>
            <a:cxnSpLocks/>
            <a:endCxn id="116" idx="0"/>
          </p:cNvCxnSpPr>
          <p:nvPr/>
        </p:nvCxnSpPr>
        <p:spPr>
          <a:xfrm>
            <a:off x="6491339" y="2080202"/>
            <a:ext cx="1" cy="82135"/>
          </a:xfrm>
          <a:prstGeom prst="line">
            <a:avLst/>
          </a:prstGeom>
          <a:noFill/>
          <a:ln w="38100" cap="flat" cmpd="sng" algn="ctr">
            <a:solidFill>
              <a:srgbClr val="000000">
                <a:lumMod val="50000"/>
                <a:lumOff val="50000"/>
              </a:srgbClr>
            </a:solidFill>
            <a:prstDash val="solid"/>
          </a:ln>
          <a:effectLst/>
        </p:spPr>
      </p:cxnSp>
      <p:sp>
        <p:nvSpPr>
          <p:cNvPr id="5" name="Rectangle: Rounded Corners 4">
            <a:extLst>
              <a:ext uri="{FF2B5EF4-FFF2-40B4-BE49-F238E27FC236}">
                <a16:creationId xmlns:a16="http://schemas.microsoft.com/office/drawing/2014/main" id="{9E4CAC7A-A714-9C15-9E75-AACA477848E0}"/>
              </a:ext>
            </a:extLst>
          </p:cNvPr>
          <p:cNvSpPr/>
          <p:nvPr/>
        </p:nvSpPr>
        <p:spPr>
          <a:xfrm>
            <a:off x="3927398" y="2689936"/>
            <a:ext cx="898141" cy="432365"/>
          </a:xfrm>
          <a:prstGeom prst="roundRect">
            <a:avLst/>
          </a:prstGeom>
          <a:solidFill>
            <a:srgbClr val="FFFFFF"/>
          </a:solidFill>
          <a:ln w="25400" cap="flat" cmpd="sng" algn="ctr">
            <a:solidFill>
              <a:srgbClr val="FA943E">
                <a:lumMod val="50000"/>
              </a:srgbClr>
            </a:solidFill>
            <a:prstDash val="solid"/>
          </a:ln>
          <a:effectLst/>
        </p:spPr>
        <p:txBody>
          <a:bodyPr lIns="48000" rIns="48000" rtlCol="0" anchor="ctr"/>
          <a:lstStyle/>
          <a:p>
            <a:pPr algn="ctr" defTabSz="1219140">
              <a:defRPr/>
            </a:pPr>
            <a:r>
              <a:rPr lang="en-US" sz="1100" kern="0" dirty="0">
                <a:solidFill>
                  <a:srgbClr val="000000"/>
                </a:solidFill>
                <a:latin typeface="+mj-lt"/>
                <a:ea typeface="微軟正黑體"/>
              </a:rPr>
              <a:t>TBD</a:t>
            </a:r>
          </a:p>
          <a:p>
            <a:pPr algn="ctr" defTabSz="1219140">
              <a:defRPr/>
            </a:pPr>
            <a:r>
              <a:rPr lang="en-US" sz="1100" kern="0" dirty="0">
                <a:solidFill>
                  <a:srgbClr val="000000"/>
                </a:solidFill>
                <a:latin typeface="+mj-lt"/>
                <a:ea typeface="微軟正黑體"/>
              </a:rPr>
              <a:t>FAE/Energy</a:t>
            </a:r>
          </a:p>
        </p:txBody>
      </p:sp>
      <p:cxnSp>
        <p:nvCxnSpPr>
          <p:cNvPr id="10" name="Straight Connector 9">
            <a:extLst>
              <a:ext uri="{FF2B5EF4-FFF2-40B4-BE49-F238E27FC236}">
                <a16:creationId xmlns:a16="http://schemas.microsoft.com/office/drawing/2014/main" id="{92BB64AF-2D83-1934-012E-C988B4D844C9}"/>
              </a:ext>
            </a:extLst>
          </p:cNvPr>
          <p:cNvCxnSpPr>
            <a:cxnSpLocks/>
            <a:endCxn id="14" idx="0"/>
          </p:cNvCxnSpPr>
          <p:nvPr/>
        </p:nvCxnSpPr>
        <p:spPr>
          <a:xfrm>
            <a:off x="10879467" y="1938363"/>
            <a:ext cx="50490" cy="3722672"/>
          </a:xfrm>
          <a:prstGeom prst="line">
            <a:avLst/>
          </a:prstGeom>
          <a:noFill/>
          <a:ln w="38100" cap="flat" cmpd="sng" algn="ctr">
            <a:solidFill>
              <a:srgbClr val="000000">
                <a:lumMod val="50000"/>
                <a:lumOff val="50000"/>
              </a:srgbClr>
            </a:solidFill>
            <a:prstDash val="solid"/>
          </a:ln>
          <a:effectLst/>
        </p:spPr>
      </p:cxnSp>
      <p:sp>
        <p:nvSpPr>
          <p:cNvPr id="11" name="TextBox 10">
            <a:extLst>
              <a:ext uri="{FF2B5EF4-FFF2-40B4-BE49-F238E27FC236}">
                <a16:creationId xmlns:a16="http://schemas.microsoft.com/office/drawing/2014/main" id="{5FCAFDAF-8A19-FBA2-E9FC-EEB67E0EBC7C}"/>
              </a:ext>
            </a:extLst>
          </p:cNvPr>
          <p:cNvSpPr txBox="1"/>
          <p:nvPr/>
        </p:nvSpPr>
        <p:spPr>
          <a:xfrm>
            <a:off x="8764440" y="1534600"/>
            <a:ext cx="2038720" cy="261610"/>
          </a:xfrm>
          <a:prstGeom prst="rect">
            <a:avLst/>
          </a:prstGeom>
          <a:noFill/>
        </p:spPr>
        <p:txBody>
          <a:bodyPr wrap="square" rtlCol="0">
            <a:spAutoFit/>
          </a:bodyPr>
          <a:lstStyle/>
          <a:p>
            <a:pPr defTabSz="1219140">
              <a:defRPr/>
            </a:pPr>
            <a:r>
              <a:rPr lang="fr-FR" sz="1100" b="1" kern="0" dirty="0">
                <a:solidFill>
                  <a:srgbClr val="000000"/>
                </a:solidFill>
                <a:latin typeface="+mj-lt"/>
              </a:rPr>
              <a:t>Sr. Manager, GTS</a:t>
            </a:r>
            <a:endParaRPr lang="en-US" sz="1100" b="1" kern="0" dirty="0">
              <a:solidFill>
                <a:srgbClr val="000000"/>
              </a:solidFill>
              <a:latin typeface="+mj-lt"/>
            </a:endParaRPr>
          </a:p>
        </p:txBody>
      </p:sp>
      <p:sp>
        <p:nvSpPr>
          <p:cNvPr id="12" name="Rectangle: Rounded Corners 11">
            <a:extLst>
              <a:ext uri="{FF2B5EF4-FFF2-40B4-BE49-F238E27FC236}">
                <a16:creationId xmlns:a16="http://schemas.microsoft.com/office/drawing/2014/main" id="{EBD633A5-75B1-81E9-C288-CFD313E61AA8}"/>
              </a:ext>
            </a:extLst>
          </p:cNvPr>
          <p:cNvSpPr/>
          <p:nvPr/>
        </p:nvSpPr>
        <p:spPr>
          <a:xfrm>
            <a:off x="10335698" y="3894684"/>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Alex</a:t>
            </a:r>
          </a:p>
        </p:txBody>
      </p:sp>
      <p:sp>
        <p:nvSpPr>
          <p:cNvPr id="14" name="Rectangle: Rounded Corners 13">
            <a:extLst>
              <a:ext uri="{FF2B5EF4-FFF2-40B4-BE49-F238E27FC236}">
                <a16:creationId xmlns:a16="http://schemas.microsoft.com/office/drawing/2014/main" id="{7442F7FC-5D79-284F-63D1-16792BF9FE4F}"/>
              </a:ext>
            </a:extLst>
          </p:cNvPr>
          <p:cNvSpPr/>
          <p:nvPr/>
        </p:nvSpPr>
        <p:spPr>
          <a:xfrm>
            <a:off x="10386187" y="5661035"/>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Kai</a:t>
            </a:r>
          </a:p>
        </p:txBody>
      </p:sp>
      <p:sp>
        <p:nvSpPr>
          <p:cNvPr id="15" name="Rectangle: Rounded Corners 14">
            <a:extLst>
              <a:ext uri="{FF2B5EF4-FFF2-40B4-BE49-F238E27FC236}">
                <a16:creationId xmlns:a16="http://schemas.microsoft.com/office/drawing/2014/main" id="{518F34B5-7364-90C1-1471-CBC69E1FB475}"/>
              </a:ext>
            </a:extLst>
          </p:cNvPr>
          <p:cNvSpPr/>
          <p:nvPr/>
        </p:nvSpPr>
        <p:spPr>
          <a:xfrm>
            <a:off x="10335698" y="2154713"/>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Billy</a:t>
            </a:r>
          </a:p>
        </p:txBody>
      </p:sp>
      <p:sp>
        <p:nvSpPr>
          <p:cNvPr id="17" name="Rectangle: Rounded Corners 16">
            <a:extLst>
              <a:ext uri="{FF2B5EF4-FFF2-40B4-BE49-F238E27FC236}">
                <a16:creationId xmlns:a16="http://schemas.microsoft.com/office/drawing/2014/main" id="{F956CF04-1703-9642-6A89-13434C564C36}"/>
              </a:ext>
            </a:extLst>
          </p:cNvPr>
          <p:cNvSpPr/>
          <p:nvPr/>
        </p:nvSpPr>
        <p:spPr>
          <a:xfrm>
            <a:off x="10335698" y="4483468"/>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Michael</a:t>
            </a:r>
          </a:p>
        </p:txBody>
      </p:sp>
      <p:sp>
        <p:nvSpPr>
          <p:cNvPr id="18" name="Rectangle: Rounded Corners 17">
            <a:extLst>
              <a:ext uri="{FF2B5EF4-FFF2-40B4-BE49-F238E27FC236}">
                <a16:creationId xmlns:a16="http://schemas.microsoft.com/office/drawing/2014/main" id="{58DFBE22-792F-DE19-F015-68B5742E1A81}"/>
              </a:ext>
            </a:extLst>
          </p:cNvPr>
          <p:cNvSpPr/>
          <p:nvPr/>
        </p:nvSpPr>
        <p:spPr>
          <a:xfrm>
            <a:off x="10335698" y="3305900"/>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Jason Li</a:t>
            </a:r>
          </a:p>
        </p:txBody>
      </p:sp>
      <p:sp>
        <p:nvSpPr>
          <p:cNvPr id="19" name="Rectangle: Rounded Corners 18">
            <a:extLst>
              <a:ext uri="{FF2B5EF4-FFF2-40B4-BE49-F238E27FC236}">
                <a16:creationId xmlns:a16="http://schemas.microsoft.com/office/drawing/2014/main" id="{EBDFD093-6EC1-C7B7-9F23-3C3A60D5CBC4}"/>
              </a:ext>
            </a:extLst>
          </p:cNvPr>
          <p:cNvSpPr/>
          <p:nvPr/>
        </p:nvSpPr>
        <p:spPr>
          <a:xfrm>
            <a:off x="10389246" y="2717117"/>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914377"/>
            <a:r>
              <a:rPr lang="en-US" sz="1100" kern="0" dirty="0">
                <a:solidFill>
                  <a:srgbClr val="77B800">
                    <a:lumMod val="75000"/>
                  </a:srgbClr>
                </a:solidFill>
                <a:latin typeface="+mj-lt"/>
                <a:ea typeface="微軟正黑體"/>
              </a:rPr>
              <a:t>Jason Liang</a:t>
            </a:r>
          </a:p>
        </p:txBody>
      </p:sp>
      <p:sp>
        <p:nvSpPr>
          <p:cNvPr id="20" name="Rectangle: Rounded Corners 19">
            <a:extLst>
              <a:ext uri="{FF2B5EF4-FFF2-40B4-BE49-F238E27FC236}">
                <a16:creationId xmlns:a16="http://schemas.microsoft.com/office/drawing/2014/main" id="{B5C53DC6-F2F7-EF54-BCDC-94B968F12B3F}"/>
              </a:ext>
            </a:extLst>
          </p:cNvPr>
          <p:cNvSpPr/>
          <p:nvPr/>
        </p:nvSpPr>
        <p:spPr>
          <a:xfrm>
            <a:off x="10346149" y="1471728"/>
            <a:ext cx="1086750" cy="432365"/>
          </a:xfrm>
          <a:prstGeom prst="roundRect">
            <a:avLst/>
          </a:prstGeom>
          <a:solidFill>
            <a:srgbClr val="77B800">
              <a:lumMod val="50000"/>
            </a:srgbClr>
          </a:solidFill>
          <a:ln w="25400" cap="flat" cmpd="sng" algn="ctr">
            <a:solidFill>
              <a:srgbClr val="77B800">
                <a:lumMod val="50000"/>
              </a:srgbClr>
            </a:solidFill>
            <a:prstDash val="solid"/>
          </a:ln>
          <a:effectLst/>
        </p:spPr>
        <p:txBody>
          <a:bodyPr rtlCol="0" anchor="ctr"/>
          <a:lstStyle/>
          <a:p>
            <a:pPr algn="ctr" defTabSz="1219140">
              <a:defRPr/>
            </a:pPr>
            <a:r>
              <a:rPr lang="en-US" sz="1100" b="1" kern="0" dirty="0">
                <a:solidFill>
                  <a:srgbClr val="FFFFFF"/>
                </a:solidFill>
                <a:latin typeface="+mj-lt"/>
                <a:ea typeface="微軟正黑體"/>
              </a:rPr>
              <a:t>Lippman</a:t>
            </a:r>
          </a:p>
        </p:txBody>
      </p:sp>
      <p:sp>
        <p:nvSpPr>
          <p:cNvPr id="21" name="Rectangle: Rounded Corners 20">
            <a:extLst>
              <a:ext uri="{FF2B5EF4-FFF2-40B4-BE49-F238E27FC236}">
                <a16:creationId xmlns:a16="http://schemas.microsoft.com/office/drawing/2014/main" id="{CB52E781-61E6-1D46-563D-28E6155CF919}"/>
              </a:ext>
            </a:extLst>
          </p:cNvPr>
          <p:cNvSpPr/>
          <p:nvPr/>
        </p:nvSpPr>
        <p:spPr>
          <a:xfrm>
            <a:off x="10346149" y="5072252"/>
            <a:ext cx="1087539" cy="434180"/>
          </a:xfrm>
          <a:prstGeom prst="roundRect">
            <a:avLst/>
          </a:prstGeom>
          <a:solidFill>
            <a:schemeClr val="bg1"/>
          </a:solidFill>
          <a:ln w="25400" cap="flat" cmpd="sng" algn="ctr">
            <a:solidFill>
              <a:srgbClr val="77B800">
                <a:lumMod val="50000"/>
              </a:srgbClr>
            </a:solidFill>
            <a:prstDash val="solid"/>
          </a:ln>
          <a:effectLst/>
        </p:spPr>
        <p:txBody>
          <a:bodyPr rtlCol="0" anchor="ctr"/>
          <a:lstStyle/>
          <a:p>
            <a:pPr algn="ctr" defTabSz="1219140">
              <a:defRPr/>
            </a:pPr>
            <a:r>
              <a:rPr lang="en-US" sz="1100" kern="0" dirty="0">
                <a:solidFill>
                  <a:srgbClr val="77B800">
                    <a:lumMod val="75000"/>
                  </a:srgbClr>
                </a:solidFill>
                <a:latin typeface="+mj-lt"/>
                <a:ea typeface="微軟正黑體"/>
              </a:rPr>
              <a:t>Alva</a:t>
            </a:r>
          </a:p>
        </p:txBody>
      </p:sp>
      <p:sp>
        <p:nvSpPr>
          <p:cNvPr id="23" name="Rectangle 22">
            <a:extLst>
              <a:ext uri="{FF2B5EF4-FFF2-40B4-BE49-F238E27FC236}">
                <a16:creationId xmlns:a16="http://schemas.microsoft.com/office/drawing/2014/main" id="{FBCFD2C7-0C02-FCF4-0C8C-92CDFF8A3E0E}"/>
              </a:ext>
            </a:extLst>
          </p:cNvPr>
          <p:cNvSpPr/>
          <p:nvPr/>
        </p:nvSpPr>
        <p:spPr>
          <a:xfrm>
            <a:off x="6977060" y="1446207"/>
            <a:ext cx="4815503" cy="5047077"/>
          </a:xfrm>
          <a:prstGeom prst="rect">
            <a:avLst/>
          </a:prstGeom>
          <a:noFill/>
          <a:ln>
            <a:solidFill>
              <a:schemeClr val="accent1">
                <a:shade val="1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TextBox 23">
            <a:extLst>
              <a:ext uri="{FF2B5EF4-FFF2-40B4-BE49-F238E27FC236}">
                <a16:creationId xmlns:a16="http://schemas.microsoft.com/office/drawing/2014/main" id="{DA585DD1-6C7B-7047-8CF0-61D5CF4E5331}"/>
              </a:ext>
            </a:extLst>
          </p:cNvPr>
          <p:cNvSpPr txBox="1"/>
          <p:nvPr/>
        </p:nvSpPr>
        <p:spPr>
          <a:xfrm>
            <a:off x="7115213" y="6163132"/>
            <a:ext cx="2038720" cy="261610"/>
          </a:xfrm>
          <a:prstGeom prst="rect">
            <a:avLst/>
          </a:prstGeom>
          <a:noFill/>
        </p:spPr>
        <p:txBody>
          <a:bodyPr wrap="square" rtlCol="0">
            <a:spAutoFit/>
          </a:bodyPr>
          <a:lstStyle/>
          <a:p>
            <a:pPr defTabSz="1219140">
              <a:defRPr/>
            </a:pPr>
            <a:r>
              <a:rPr lang="fr-FR" sz="1100" b="1" kern="0" dirty="0">
                <a:solidFill>
                  <a:srgbClr val="000000"/>
                </a:solidFill>
                <a:latin typeface="+mj-lt"/>
              </a:rPr>
              <a:t>Virtual Team: One Team</a:t>
            </a:r>
            <a:endParaRPr lang="en-US" sz="1100" b="1" kern="0" dirty="0">
              <a:solidFill>
                <a:srgbClr val="000000"/>
              </a:solidFill>
              <a:latin typeface="+mj-lt"/>
            </a:endParaRPr>
          </a:p>
        </p:txBody>
      </p:sp>
    </p:spTree>
    <p:extLst>
      <p:ext uri="{BB962C8B-B14F-4D97-AF65-F5344CB8AC3E}">
        <p14:creationId xmlns:p14="http://schemas.microsoft.com/office/powerpoint/2010/main" val="483741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D9CA2-AFED-4173-13A5-8EEF4E419F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CC9416-652F-F1E2-8F12-1F8AC8E16462}"/>
              </a:ext>
            </a:extLst>
          </p:cNvPr>
          <p:cNvSpPr>
            <a:spLocks noGrp="1"/>
          </p:cNvSpPr>
          <p:nvPr>
            <p:ph type="title"/>
          </p:nvPr>
        </p:nvSpPr>
        <p:spPr>
          <a:xfrm>
            <a:off x="369818" y="408342"/>
            <a:ext cx="11443167" cy="777116"/>
          </a:xfrm>
        </p:spPr>
        <p:txBody>
          <a:bodyPr vert="horz" lIns="91440" tIns="45720" rIns="91440" bIns="45720" rtlCol="0" anchor="t">
            <a:noAutofit/>
          </a:bodyPr>
          <a:lstStyle/>
          <a:p>
            <a:r>
              <a:rPr lang="en-US" sz="3000" dirty="0">
                <a:latin typeface="Arial"/>
                <a:cs typeface="Arial"/>
              </a:rPr>
              <a:t>2025</a:t>
            </a:r>
            <a:r>
              <a:rPr lang="en-US" altLang="en-US" sz="3000" dirty="0">
                <a:latin typeface="Arial"/>
                <a:cs typeface="Arial"/>
              </a:rPr>
              <a:t>: Technical Support Highlights – Key results</a:t>
            </a:r>
          </a:p>
        </p:txBody>
      </p:sp>
      <p:sp>
        <p:nvSpPr>
          <p:cNvPr id="10" name="Text Placeholder 11">
            <a:extLst>
              <a:ext uri="{FF2B5EF4-FFF2-40B4-BE49-F238E27FC236}">
                <a16:creationId xmlns:a16="http://schemas.microsoft.com/office/drawing/2014/main" id="{E3B6C191-6F7B-77A1-4388-80C0FCB5455B}"/>
              </a:ext>
            </a:extLst>
          </p:cNvPr>
          <p:cNvSpPr txBox="1">
            <a:spLocks/>
          </p:cNvSpPr>
          <p:nvPr/>
        </p:nvSpPr>
        <p:spPr>
          <a:xfrm>
            <a:off x="515862" y="1185458"/>
            <a:ext cx="11160275" cy="5264200"/>
          </a:xfrm>
          <a:prstGeom prst="rect">
            <a:avLst/>
          </a:prstGeom>
        </p:spPr>
        <p:txBody>
          <a:bodyPr lIns="91440" tIns="45720" rIns="91440" bIns="45720" anchor="t"/>
          <a:lstStyle>
            <a:lvl1pPr marL="342866" marR="0" indent="-342866" algn="l" defTabSz="914309" rtl="0" eaLnBrk="1" fontAlgn="auto" latinLnBrk="0" hangingPunct="1">
              <a:lnSpc>
                <a:spcPct val="120000"/>
              </a:lnSpc>
              <a:spcBef>
                <a:spcPts val="1000"/>
              </a:spcBef>
              <a:spcAft>
                <a:spcPts val="0"/>
              </a:spcAft>
              <a:buClr>
                <a:schemeClr val="bg2">
                  <a:lumMod val="25000"/>
                </a:schemeClr>
              </a:buClr>
              <a:buSzTx/>
              <a:buFont typeface="Arial" panose="020B0604020202020204" pitchFamily="34" charset="0"/>
              <a:buChar char="●"/>
              <a:tabLst/>
              <a:defRPr sz="2200" b="1" kern="1200">
                <a:solidFill>
                  <a:schemeClr val="tx1"/>
                </a:solidFill>
                <a:latin typeface="Arial" panose="020B0604020202020204" pitchFamily="34" charset="0"/>
                <a:ea typeface="+mn-ea"/>
                <a:cs typeface="Arial" panose="020B0604020202020204" pitchFamily="34" charset="0"/>
              </a:defRPr>
            </a:lvl1pPr>
            <a:lvl2pPr marL="685731" indent="-228577" algn="l" defTabSz="914309" rtl="0" eaLnBrk="1" latinLnBrk="0" hangingPunct="1">
              <a:lnSpc>
                <a:spcPct val="12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2886" indent="-228577" algn="l" defTabSz="914309" rtl="0" eaLnBrk="1" latinLnBrk="0" hangingPunct="1">
              <a:lnSpc>
                <a:spcPct val="12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184" marR="0" indent="-285721" algn="l" defTabSz="914309" rtl="0" eaLnBrk="1" fontAlgn="auto" latinLnBrk="0" hangingPunct="1">
              <a:lnSpc>
                <a:spcPct val="12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339" indent="-285721" algn="l" defTabSz="914309"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265" indent="-342265"/>
            <a:endParaRPr lang="en-US" sz="2000" b="0" dirty="0">
              <a:latin typeface="Arial"/>
              <a:cs typeface="Arial"/>
            </a:endParaRPr>
          </a:p>
          <a:p>
            <a:pPr marL="342265" indent="-342265"/>
            <a:endParaRPr lang="en-US" sz="2000" b="0" dirty="0">
              <a:latin typeface="Arial"/>
              <a:cs typeface="Arial"/>
            </a:endParaRPr>
          </a:p>
          <a:p>
            <a:pPr marL="342265" indent="-342265"/>
            <a:r>
              <a:rPr lang="en-US" sz="2000" b="0" dirty="0">
                <a:latin typeface="Arial"/>
                <a:cs typeface="Arial"/>
              </a:rPr>
              <a:t>Post-Sales Case Management: Net Promoter Score of 90.72%, t vs 89.29% from 2024, with 3322 cases in total.</a:t>
            </a:r>
          </a:p>
          <a:p>
            <a:pPr marL="342265" indent="-342265"/>
            <a:endParaRPr lang="en-US" sz="2000" b="0" dirty="0">
              <a:latin typeface="Arial"/>
              <a:cs typeface="Arial"/>
            </a:endParaRPr>
          </a:p>
          <a:p>
            <a:pPr marL="342265" indent="-342265"/>
            <a:r>
              <a:rPr lang="en-US" sz="2000" b="0" dirty="0">
                <a:latin typeface="Arial"/>
                <a:cs typeface="Arial"/>
              </a:rPr>
              <a:t>MTSC 2025: Successfully trained 59 participants, with a Distributor Satisfaction Score of 90.38% vs 89.62% from 2024.</a:t>
            </a:r>
          </a:p>
          <a:p>
            <a:pPr marL="342265" indent="-342265">
              <a:buClr>
                <a:srgbClr val="3B3838"/>
              </a:buClr>
            </a:pPr>
            <a:endParaRPr lang="en-US" sz="2000" b="0" dirty="0">
              <a:latin typeface="Arial"/>
              <a:cs typeface="Arial"/>
            </a:endParaRPr>
          </a:p>
          <a:p>
            <a:pPr marL="342265" indent="-342265">
              <a:buClr>
                <a:srgbClr val="3B3838"/>
              </a:buClr>
            </a:pPr>
            <a:r>
              <a:rPr lang="en-US" sz="2000" b="0" dirty="0">
                <a:latin typeface="Arial"/>
                <a:cs typeface="Arial"/>
              </a:rPr>
              <a:t>MTC 73 Channel Partner certifications and 45 customers with 261 e-learning participations.</a:t>
            </a:r>
          </a:p>
          <a:p>
            <a:pPr marL="0" indent="0">
              <a:buClr>
                <a:srgbClr val="3B3838"/>
              </a:buClr>
              <a:buNone/>
            </a:pPr>
            <a:endParaRPr lang="en-US" b="0" dirty="0">
              <a:latin typeface="Arial"/>
              <a:cs typeface="Arial"/>
            </a:endParaRPr>
          </a:p>
        </p:txBody>
      </p:sp>
      <p:sp>
        <p:nvSpPr>
          <p:cNvPr id="14" name="AutoShape 4" descr="Create a professional visual for 'Compliance' in a style similar to contemporary business infographics. The image should feature a shield symbol with a checkmark, surrounded by icons representing regulations, security, and data protection. Include a modern background with clean gradients and interconnected elements for a polished look.">
            <a:extLst>
              <a:ext uri="{FF2B5EF4-FFF2-40B4-BE49-F238E27FC236}">
                <a16:creationId xmlns:a16="http://schemas.microsoft.com/office/drawing/2014/main" id="{C4B5FC09-6376-9655-1EDF-A517B1DFE7D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DE"/>
          </a:p>
        </p:txBody>
      </p:sp>
    </p:spTree>
    <p:extLst>
      <p:ext uri="{BB962C8B-B14F-4D97-AF65-F5344CB8AC3E}">
        <p14:creationId xmlns:p14="http://schemas.microsoft.com/office/powerpoint/2010/main" val="2525512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D9CA2-AFED-4173-13A5-8EEF4E419FEC}"/>
            </a:ext>
          </a:extLst>
        </p:cNvPr>
        <p:cNvGrpSpPr/>
        <p:nvPr/>
      </p:nvGrpSpPr>
      <p:grpSpPr>
        <a:xfrm>
          <a:off x="0" y="0"/>
          <a:ext cx="0" cy="0"/>
          <a:chOff x="0" y="0"/>
          <a:chExt cx="0" cy="0"/>
        </a:xfrm>
      </p:grpSpPr>
      <p:pic>
        <p:nvPicPr>
          <p:cNvPr id="8" name="Picture 7" descr="A pie chart with numbers and a number on it&#10;&#10;AI-generated content may be incorrect.">
            <a:extLst>
              <a:ext uri="{FF2B5EF4-FFF2-40B4-BE49-F238E27FC236}">
                <a16:creationId xmlns:a16="http://schemas.microsoft.com/office/drawing/2014/main" id="{80C7C780-764F-B2E3-4692-20481EEC954E}"/>
              </a:ext>
            </a:extLst>
          </p:cNvPr>
          <p:cNvPicPr>
            <a:picLocks noChangeAspect="1"/>
          </p:cNvPicPr>
          <p:nvPr/>
        </p:nvPicPr>
        <p:blipFill>
          <a:blip r:embed="rId3"/>
          <a:stretch>
            <a:fillRect/>
          </a:stretch>
        </p:blipFill>
        <p:spPr>
          <a:xfrm>
            <a:off x="236670" y="1863687"/>
            <a:ext cx="7128299" cy="4471012"/>
          </a:xfrm>
          <a:prstGeom prst="rect">
            <a:avLst/>
          </a:prstGeom>
          <a:solidFill>
            <a:schemeClr val="bg1"/>
          </a:solidFill>
        </p:spPr>
      </p:pic>
      <p:sp>
        <p:nvSpPr>
          <p:cNvPr id="2" name="Title 1">
            <a:extLst>
              <a:ext uri="{FF2B5EF4-FFF2-40B4-BE49-F238E27FC236}">
                <a16:creationId xmlns:a16="http://schemas.microsoft.com/office/drawing/2014/main" id="{14CC9416-652F-F1E2-8F12-1F8AC8E16462}"/>
              </a:ext>
            </a:extLst>
          </p:cNvPr>
          <p:cNvSpPr>
            <a:spLocks noGrp="1"/>
          </p:cNvSpPr>
          <p:nvPr>
            <p:ph type="title"/>
          </p:nvPr>
        </p:nvSpPr>
        <p:spPr>
          <a:xfrm>
            <a:off x="369818" y="408342"/>
            <a:ext cx="11443167" cy="777116"/>
          </a:xfrm>
        </p:spPr>
        <p:txBody>
          <a:bodyPr vert="horz" lIns="91440" tIns="45720" rIns="91440" bIns="45720" rtlCol="0" anchor="t">
            <a:noAutofit/>
          </a:bodyPr>
          <a:lstStyle/>
          <a:p>
            <a:r>
              <a:rPr lang="en-US" sz="3000" dirty="0">
                <a:latin typeface="Arial"/>
                <a:cs typeface="Arial"/>
              </a:rPr>
              <a:t>2025</a:t>
            </a:r>
            <a:r>
              <a:rPr lang="en-US" altLang="en-US" sz="3000" dirty="0">
                <a:latin typeface="Arial"/>
                <a:cs typeface="Arial"/>
              </a:rPr>
              <a:t>: Technical Support Highlights – Key results</a:t>
            </a:r>
          </a:p>
        </p:txBody>
      </p:sp>
      <p:sp>
        <p:nvSpPr>
          <p:cNvPr id="10" name="Text Placeholder 11">
            <a:extLst>
              <a:ext uri="{FF2B5EF4-FFF2-40B4-BE49-F238E27FC236}">
                <a16:creationId xmlns:a16="http://schemas.microsoft.com/office/drawing/2014/main" id="{E3B6C191-6F7B-77A1-4388-80C0FCB5455B}"/>
              </a:ext>
            </a:extLst>
          </p:cNvPr>
          <p:cNvSpPr txBox="1">
            <a:spLocks/>
          </p:cNvSpPr>
          <p:nvPr/>
        </p:nvSpPr>
        <p:spPr>
          <a:xfrm>
            <a:off x="515854" y="1192988"/>
            <a:ext cx="11160275" cy="491768"/>
          </a:xfrm>
          <a:prstGeom prst="rect">
            <a:avLst/>
          </a:prstGeom>
        </p:spPr>
        <p:txBody>
          <a:bodyPr lIns="91440" tIns="45720" rIns="91440" bIns="45720" anchor="t"/>
          <a:lstStyle>
            <a:lvl1pPr marL="342866" marR="0" indent="-342866" algn="l" defTabSz="914309" rtl="0" eaLnBrk="1" fontAlgn="auto" latinLnBrk="0" hangingPunct="1">
              <a:lnSpc>
                <a:spcPct val="120000"/>
              </a:lnSpc>
              <a:spcBef>
                <a:spcPts val="1000"/>
              </a:spcBef>
              <a:spcAft>
                <a:spcPts val="0"/>
              </a:spcAft>
              <a:buClr>
                <a:schemeClr val="bg2">
                  <a:lumMod val="25000"/>
                </a:schemeClr>
              </a:buClr>
              <a:buSzTx/>
              <a:buFont typeface="Arial" panose="020B0604020202020204" pitchFamily="34" charset="0"/>
              <a:buChar char="●"/>
              <a:tabLst/>
              <a:defRPr sz="2200" b="1" kern="1200">
                <a:solidFill>
                  <a:schemeClr val="tx1"/>
                </a:solidFill>
                <a:latin typeface="Arial" panose="020B0604020202020204" pitchFamily="34" charset="0"/>
                <a:ea typeface="+mn-ea"/>
                <a:cs typeface="Arial" panose="020B0604020202020204" pitchFamily="34" charset="0"/>
              </a:defRPr>
            </a:lvl1pPr>
            <a:lvl2pPr marL="685731" indent="-228577" algn="l" defTabSz="914309" rtl="0" eaLnBrk="1" latinLnBrk="0" hangingPunct="1">
              <a:lnSpc>
                <a:spcPct val="12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2886" indent="-228577" algn="l" defTabSz="914309" rtl="0" eaLnBrk="1" latinLnBrk="0" hangingPunct="1">
              <a:lnSpc>
                <a:spcPct val="12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184" marR="0" indent="-285721" algn="l" defTabSz="914309" rtl="0" eaLnBrk="1" fontAlgn="auto" latinLnBrk="0" hangingPunct="1">
              <a:lnSpc>
                <a:spcPct val="12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339" indent="-285721" algn="l" defTabSz="914309"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265" indent="-342265"/>
            <a:r>
              <a:rPr lang="en-US" dirty="0">
                <a:latin typeface="Arial"/>
                <a:cs typeface="Arial"/>
              </a:rPr>
              <a:t>Where Support Time Goes: Case Distribution by Product Line</a:t>
            </a:r>
          </a:p>
        </p:txBody>
      </p:sp>
      <p:sp>
        <p:nvSpPr>
          <p:cNvPr id="14" name="AutoShape 4" descr="Create a professional visual for 'Compliance' in a style similar to contemporary business infographics. The image should feature a shield symbol with a checkmark, surrounded by icons representing regulations, security, and data protection. Include a modern background with clean gradients and interconnected elements for a polished look.">
            <a:extLst>
              <a:ext uri="{FF2B5EF4-FFF2-40B4-BE49-F238E27FC236}">
                <a16:creationId xmlns:a16="http://schemas.microsoft.com/office/drawing/2014/main" id="{C4B5FC09-6376-9655-1EDF-A517B1DFE7D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DE"/>
          </a:p>
        </p:txBody>
      </p:sp>
      <p:sp>
        <p:nvSpPr>
          <p:cNvPr id="6" name="TextBox 5">
            <a:extLst>
              <a:ext uri="{FF2B5EF4-FFF2-40B4-BE49-F238E27FC236}">
                <a16:creationId xmlns:a16="http://schemas.microsoft.com/office/drawing/2014/main" id="{556A94B7-810B-B29F-A0FC-8EAF4419506A}"/>
              </a:ext>
            </a:extLst>
          </p:cNvPr>
          <p:cNvSpPr txBox="1"/>
          <p:nvPr/>
        </p:nvSpPr>
        <p:spPr>
          <a:xfrm>
            <a:off x="6252072" y="2152879"/>
            <a:ext cx="5425808" cy="33547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lgn="just">
              <a:buFont typeface=""/>
              <a:buChar char="•"/>
            </a:pPr>
            <a:r>
              <a:rPr lang="en-US" b="1" dirty="0"/>
              <a:t>DC </a:t>
            </a:r>
            <a:r>
              <a:rPr lang="en-US" dirty="0"/>
              <a:t>accounted for </a:t>
            </a:r>
            <a:r>
              <a:rPr lang="en-US" dirty="0">
                <a:ea typeface="+mn-lt"/>
                <a:cs typeface="+mn-lt"/>
              </a:rPr>
              <a:t>~</a:t>
            </a:r>
            <a:r>
              <a:rPr lang="en-US" dirty="0"/>
              <a:t>36% of all closed cases in 2025</a:t>
            </a:r>
          </a:p>
          <a:p>
            <a:pPr marL="228600" indent="-228600">
              <a:buFont typeface=""/>
              <a:buChar char="•"/>
            </a:pPr>
            <a:endParaRPr lang="en-US" b="1" dirty="0"/>
          </a:p>
          <a:p>
            <a:pPr marL="228600" indent="-228600">
              <a:buFont typeface=""/>
              <a:buChar char="•"/>
            </a:pPr>
            <a:r>
              <a:rPr lang="en-US" b="1" dirty="0"/>
              <a:t>IEI </a:t>
            </a:r>
            <a:r>
              <a:rPr lang="en-US" dirty="0"/>
              <a:t>followed with 839 cases, but required higher troubleshooting time compared to DC.</a:t>
            </a:r>
            <a:endParaRPr lang="en-US" dirty="0">
              <a:cs typeface="Arial"/>
            </a:endParaRPr>
          </a:p>
          <a:p>
            <a:pPr marL="228600" indent="-228600">
              <a:buFont typeface=""/>
              <a:buChar char="•"/>
            </a:pPr>
            <a:endParaRPr lang="en-US" b="1" dirty="0"/>
          </a:p>
          <a:p>
            <a:pPr marL="228600" indent="-228600">
              <a:buFont typeface=""/>
              <a:buChar char="•"/>
            </a:pPr>
            <a:r>
              <a:rPr lang="en-US" b="1" dirty="0">
                <a:cs typeface="Arial"/>
              </a:rPr>
              <a:t>DAC, INS, IPC, IW, EBG and TBG, </a:t>
            </a:r>
            <a:r>
              <a:rPr lang="en-US" dirty="0">
                <a:cs typeface="Arial"/>
              </a:rPr>
              <a:t>each contributed </a:t>
            </a:r>
            <a:r>
              <a:rPr lang="en-US" dirty="0">
                <a:ea typeface="+mn-lt"/>
                <a:cs typeface="+mn-lt"/>
              </a:rPr>
              <a:t>~127 to 311 cases each.</a:t>
            </a:r>
            <a:endParaRPr lang="en-US" dirty="0"/>
          </a:p>
          <a:p>
            <a:pPr marL="228600" indent="-228600">
              <a:buFont typeface=""/>
              <a:buChar char="•"/>
            </a:pPr>
            <a:endParaRPr lang="en-US" b="1" dirty="0"/>
          </a:p>
          <a:p>
            <a:pPr marL="228600" indent="-228600">
              <a:buFont typeface=""/>
              <a:buChar char="•"/>
            </a:pPr>
            <a:r>
              <a:rPr lang="en-US" b="1" dirty="0"/>
              <a:t>Case complexity is rising</a:t>
            </a:r>
            <a:r>
              <a:rPr lang="en-US" dirty="0"/>
              <a:t>: TS spent more time on average per DC case.</a:t>
            </a:r>
            <a:endParaRPr lang="en-US" dirty="0">
              <a:cs typeface="Arial"/>
            </a:endParaRPr>
          </a:p>
          <a:p>
            <a:endParaRPr lang="en-US" sz="1400" b="1" dirty="0">
              <a:ea typeface="+mn-lt"/>
              <a:cs typeface="+mn-lt"/>
            </a:endParaRPr>
          </a:p>
        </p:txBody>
      </p:sp>
      <p:sp>
        <p:nvSpPr>
          <p:cNvPr id="7" name="TextBox 6">
            <a:extLst>
              <a:ext uri="{FF2B5EF4-FFF2-40B4-BE49-F238E27FC236}">
                <a16:creationId xmlns:a16="http://schemas.microsoft.com/office/drawing/2014/main" id="{FAE130E8-5FDF-37C2-04C1-D33343AC7B05}"/>
              </a:ext>
            </a:extLst>
          </p:cNvPr>
          <p:cNvSpPr txBox="1"/>
          <p:nvPr/>
        </p:nvSpPr>
        <p:spPr>
          <a:xfrm>
            <a:off x="368193" y="2064213"/>
            <a:ext cx="161397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dirty="0">
                <a:solidFill>
                  <a:srgbClr val="2A8788"/>
                </a:solidFill>
                <a:cs typeface="Arial"/>
              </a:rPr>
              <a:t>3322 Cases </a:t>
            </a:r>
            <a:endParaRPr lang="en-US" dirty="0">
              <a:solidFill>
                <a:srgbClr val="2A8788"/>
              </a:solidFill>
              <a:cs typeface="Arial"/>
            </a:endParaRPr>
          </a:p>
          <a:p>
            <a:pPr algn="ctr"/>
            <a:r>
              <a:rPr lang="en-US" b="1" dirty="0">
                <a:solidFill>
                  <a:srgbClr val="2A8788"/>
                </a:solidFill>
                <a:cs typeface="Arial"/>
              </a:rPr>
              <a:t>in Total</a:t>
            </a:r>
            <a:endParaRPr lang="en-US" dirty="0">
              <a:solidFill>
                <a:srgbClr val="2A8788"/>
              </a:solidFill>
              <a:cs typeface="Arial"/>
            </a:endParaRPr>
          </a:p>
        </p:txBody>
      </p:sp>
    </p:spTree>
    <p:extLst>
      <p:ext uri="{BB962C8B-B14F-4D97-AF65-F5344CB8AC3E}">
        <p14:creationId xmlns:p14="http://schemas.microsoft.com/office/powerpoint/2010/main" val="1751781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5C336AC1-BFFC-4249-FBC9-A3BD581C2FE3}"/>
              </a:ext>
            </a:extLst>
          </p:cNvPr>
          <p:cNvSpPr>
            <a:spLocks noGrp="1"/>
          </p:cNvSpPr>
          <p:nvPr>
            <p:ph type="title"/>
          </p:nvPr>
        </p:nvSpPr>
        <p:spPr>
          <a:xfrm>
            <a:off x="516711" y="215782"/>
            <a:ext cx="11158565" cy="777116"/>
          </a:xfrm>
        </p:spPr>
        <p:txBody>
          <a:bodyPr/>
          <a:lstStyle/>
          <a:p>
            <a:r>
              <a:rPr lang="en-GB" dirty="0"/>
              <a:t>Technical Department Initiatives - 2026</a:t>
            </a:r>
          </a:p>
        </p:txBody>
      </p:sp>
      <p:sp>
        <p:nvSpPr>
          <p:cNvPr id="17" name="EMPOWER_LAYOUTTOOLS_FIT_TO_AREA" hidden="1">
            <a:extLst>
              <a:ext uri="{FF2B5EF4-FFF2-40B4-BE49-F238E27FC236}">
                <a16:creationId xmlns:a16="http://schemas.microsoft.com/office/drawing/2014/main" id="{0884C8AD-12C6-70E8-C6D7-6EF28B9A84DB}"/>
              </a:ext>
            </a:extLst>
          </p:cNvPr>
          <p:cNvSpPr/>
          <p:nvPr>
            <p:custDataLst>
              <p:tags r:id="rId2"/>
            </p:custDataLst>
          </p:nvPr>
        </p:nvSpPr>
        <p:spPr>
          <a:xfrm>
            <a:off x="0" y="1"/>
            <a:ext cx="0" cy="0"/>
          </a:xfrm>
          <a:prstGeom prst="rect">
            <a:avLst/>
          </a:prstGeom>
          <a:solidFill>
            <a:schemeClr val="bg2"/>
          </a:solidFill>
          <a:ln w="9525" cap="flat" cmpd="sng" algn="ctr">
            <a:noFill/>
            <a:prstDash val="solid"/>
          </a:ln>
          <a:effectLst/>
          <a:extLst>
            <a:ext uri="{91240B29-F687-4F45-9708-019B960494DF}">
              <a14:hiddenLine xmlns:a14="http://schemas.microsoft.com/office/drawing/2010/main" w="9525" cap="flat" cmpd="sng" algn="ctr">
                <a:solidFill>
                  <a:srgbClr val="666666"/>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129600" tIns="129600" rIns="129600" bIns="129600" rtlCol="0" anchor="ctr"/>
          <a:lstStyle/>
          <a:p>
            <a:pPr algn="ctr" defTabSz="647968"/>
            <a:endParaRPr lang="en-GB" sz="2133">
              <a:solidFill>
                <a:schemeClr val="tx1"/>
              </a:solidFill>
            </a:endParaRPr>
          </a:p>
        </p:txBody>
      </p:sp>
      <p:sp>
        <p:nvSpPr>
          <p:cNvPr id="16" name="Content Placeholder 8">
            <a:extLst>
              <a:ext uri="{FF2B5EF4-FFF2-40B4-BE49-F238E27FC236}">
                <a16:creationId xmlns:a16="http://schemas.microsoft.com/office/drawing/2014/main" id="{BFD5A13D-3F77-F318-5DE5-B225ADD6E3CE}"/>
              </a:ext>
            </a:extLst>
          </p:cNvPr>
          <p:cNvSpPr txBox="1">
            <a:spLocks/>
          </p:cNvSpPr>
          <p:nvPr>
            <p:custDataLst>
              <p:tags r:id="rId3"/>
            </p:custDataLst>
          </p:nvPr>
        </p:nvSpPr>
        <p:spPr>
          <a:xfrm>
            <a:off x="807599" y="3301539"/>
            <a:ext cx="2968534" cy="702501"/>
          </a:xfrm>
          <a:prstGeom prst="rect">
            <a:avLst/>
          </a:prstGeom>
        </p:spPr>
        <p:txBody>
          <a:bodyPr vert="horz" wrap="square" lIns="0" tIns="46800" rIns="0" bIns="0" rtlCol="0" anchor="t">
            <a:spAutoFit/>
          </a:bodyPr>
          <a:lstStyle>
            <a:defPPr>
              <a:defRPr lang="en-PT"/>
            </a:defPPr>
            <a:lvl1pPr indent="0" defTabSz="203200">
              <a:lnSpc>
                <a:spcPct val="105000"/>
              </a:lnSpc>
              <a:spcBef>
                <a:spcPts val="1200"/>
              </a:spcBef>
              <a:spcAft>
                <a:spcPts val="0"/>
              </a:spcAft>
              <a:buFontTx/>
              <a:buNone/>
              <a:defRPr baseline="0"/>
            </a:lvl1pPr>
            <a:lvl2pPr marL="252000" indent="-252000" defTabSz="203200">
              <a:lnSpc>
                <a:spcPct val="105000"/>
              </a:lnSpc>
              <a:spcBef>
                <a:spcPts val="1200"/>
              </a:spcBef>
              <a:spcAft>
                <a:spcPts val="0"/>
              </a:spcAft>
              <a:buClr>
                <a:schemeClr val="accent1"/>
              </a:buClr>
              <a:buFont typeface="Wingdings" panose="05000000000000000000" pitchFamily="2" charset="2"/>
              <a:buChar char="§"/>
              <a:defRPr baseline="0"/>
            </a:lvl2pPr>
            <a:lvl3pPr marL="504000" indent="-252000" defTabSz="203200">
              <a:lnSpc>
                <a:spcPct val="105000"/>
              </a:lnSpc>
              <a:spcBef>
                <a:spcPts val="600"/>
              </a:spcBef>
              <a:spcAft>
                <a:spcPts val="0"/>
              </a:spcAft>
              <a:buFont typeface="Symbol" panose="05050102010706020507" pitchFamily="18" charset="2"/>
              <a:buChar char="-"/>
              <a:defRPr baseline="0"/>
            </a:lvl3pPr>
            <a:lvl4pPr marL="756000" indent="-252000" defTabSz="203200">
              <a:lnSpc>
                <a:spcPct val="105000"/>
              </a:lnSpc>
              <a:spcBef>
                <a:spcPts val="600"/>
              </a:spcBef>
              <a:spcAft>
                <a:spcPts val="0"/>
              </a:spcAft>
              <a:buFont typeface="Symbol" panose="05050102010706020507" pitchFamily="18" charset="2"/>
              <a:buChar char="-"/>
              <a:defRPr baseline="0"/>
            </a:lvl4pPr>
            <a:lvl5pPr marL="0" lvl="4" indent="0" defTabSz="203200">
              <a:lnSpc>
                <a:spcPct val="105000"/>
              </a:lnSpc>
              <a:spcBef>
                <a:spcPts val="1800"/>
              </a:spcBef>
              <a:spcAft>
                <a:spcPts val="0"/>
              </a:spcAft>
              <a:buFontTx/>
              <a:buNone/>
              <a:defRPr sz="2000" b="1" baseline="0">
                <a:solidFill>
                  <a:schemeClr val="accent1"/>
                </a:solidFill>
                <a:latin typeface="+mj-lt"/>
              </a:defRPr>
            </a:lvl5pPr>
            <a:lvl6pPr marL="0" indent="0" defTabSz="203200">
              <a:lnSpc>
                <a:spcPct val="105000"/>
              </a:lnSpc>
              <a:spcBef>
                <a:spcPts val="1800"/>
              </a:spcBef>
              <a:spcAft>
                <a:spcPts val="0"/>
              </a:spcAft>
              <a:buFontTx/>
              <a:buNone/>
              <a:defRPr sz="2000" b="1" baseline="0">
                <a:solidFill>
                  <a:schemeClr val="accent2"/>
                </a:solidFill>
                <a:latin typeface="+mj-lt"/>
              </a:defRPr>
            </a:lvl6pPr>
            <a:lvl7pPr marL="250825" indent="-250825" defTabSz="203200">
              <a:lnSpc>
                <a:spcPct val="105000"/>
              </a:lnSpc>
              <a:spcBef>
                <a:spcPts val="1200"/>
              </a:spcBef>
              <a:spcAft>
                <a:spcPts val="0"/>
              </a:spcAft>
              <a:buFont typeface="+mj-lt"/>
              <a:buAutoNum type="arabicPeriod"/>
              <a:defRPr b="0" baseline="0">
                <a:solidFill>
                  <a:schemeClr val="accent1"/>
                </a:solidFill>
                <a:latin typeface="+mj-lt"/>
              </a:defRPr>
            </a:lvl7pPr>
            <a:lvl8pPr marL="504000" indent="-252000" defTabSz="203200">
              <a:lnSpc>
                <a:spcPct val="105000"/>
              </a:lnSpc>
              <a:spcBef>
                <a:spcPts val="600"/>
              </a:spcBef>
              <a:spcAft>
                <a:spcPts val="0"/>
              </a:spcAft>
              <a:buFont typeface="+mj-lt"/>
              <a:buAutoNum type="alphaLcParenR"/>
              <a:defRPr baseline="0"/>
            </a:lvl8pPr>
            <a:lvl9pPr marL="0" indent="0" defTabSz="203200">
              <a:lnSpc>
                <a:spcPct val="105000"/>
              </a:lnSpc>
              <a:spcBef>
                <a:spcPts val="1800"/>
              </a:spcBef>
              <a:spcAft>
                <a:spcPts val="0"/>
              </a:spcAft>
              <a:buFontTx/>
              <a:buNone/>
              <a:defRPr sz="2000" baseline="0">
                <a:solidFill>
                  <a:schemeClr val="accent2"/>
                </a:solidFill>
              </a:defRPr>
            </a:lvl9pPr>
          </a:lstStyle>
          <a:p>
            <a:pPr lvl="4" algn="ctr"/>
            <a:r>
              <a:rPr lang="en-GB" sz="1800" dirty="0" err="1"/>
              <a:t>OnBoard</a:t>
            </a:r>
            <a:r>
              <a:rPr lang="en-GB" sz="1800" dirty="0"/>
              <a:t> Channels</a:t>
            </a:r>
          </a:p>
          <a:p>
            <a:pPr marL="285750" indent="-285750">
              <a:buFont typeface="Wingdings" panose="05000000000000000000" pitchFamily="2" charset="2"/>
              <a:buChar char="Ø"/>
            </a:pPr>
            <a:r>
              <a:rPr lang="en-GB" sz="1400" dirty="0"/>
              <a:t>CMA, HCD and others if required</a:t>
            </a:r>
            <a:endParaRPr lang="en-GB" sz="1400" dirty="0">
              <a:solidFill>
                <a:schemeClr val="accent5"/>
              </a:solidFill>
            </a:endParaRPr>
          </a:p>
        </p:txBody>
      </p:sp>
      <p:grpSp>
        <p:nvGrpSpPr>
          <p:cNvPr id="10" name="Group 9">
            <a:extLst>
              <a:ext uri="{FF2B5EF4-FFF2-40B4-BE49-F238E27FC236}">
                <a16:creationId xmlns:a16="http://schemas.microsoft.com/office/drawing/2014/main" id="{A7699113-3F12-5A45-2D05-27A18EA4BEBC}"/>
              </a:ext>
            </a:extLst>
          </p:cNvPr>
          <p:cNvGrpSpPr/>
          <p:nvPr/>
        </p:nvGrpSpPr>
        <p:grpSpPr>
          <a:xfrm>
            <a:off x="4390731" y="1066925"/>
            <a:ext cx="4025138" cy="5935101"/>
            <a:chOff x="3352321" y="962056"/>
            <a:chExt cx="4019723" cy="5935101"/>
          </a:xfrm>
        </p:grpSpPr>
        <p:sp>
          <p:nvSpPr>
            <p:cNvPr id="21" name="Content Placeholder 8">
              <a:extLst>
                <a:ext uri="{FF2B5EF4-FFF2-40B4-BE49-F238E27FC236}">
                  <a16:creationId xmlns:a16="http://schemas.microsoft.com/office/drawing/2014/main" id="{06599052-665F-BE48-F5BB-0E88E8C0A3F6}"/>
                </a:ext>
              </a:extLst>
            </p:cNvPr>
            <p:cNvSpPr txBox="1">
              <a:spLocks/>
            </p:cNvSpPr>
            <p:nvPr>
              <p:custDataLst>
                <p:tags r:id="rId5"/>
              </p:custDataLst>
            </p:nvPr>
          </p:nvSpPr>
          <p:spPr>
            <a:xfrm>
              <a:off x="3352321" y="3153824"/>
              <a:ext cx="4019723" cy="3743333"/>
            </a:xfrm>
            <a:prstGeom prst="rect">
              <a:avLst/>
            </a:prstGeom>
          </p:spPr>
          <p:txBody>
            <a:bodyPr vert="horz" wrap="square" lIns="0" tIns="46800" rIns="0" bIns="0" rtlCol="0" anchor="t">
              <a:spAutoFit/>
            </a:bodyPr>
            <a:lstStyle>
              <a:defPPr>
                <a:defRPr lang="en-PT"/>
              </a:defPPr>
              <a:lvl1pPr indent="0" defTabSz="203200">
                <a:lnSpc>
                  <a:spcPct val="105000"/>
                </a:lnSpc>
                <a:spcBef>
                  <a:spcPts val="1200"/>
                </a:spcBef>
                <a:spcAft>
                  <a:spcPts val="0"/>
                </a:spcAft>
                <a:buFontTx/>
                <a:buNone/>
                <a:defRPr baseline="0"/>
              </a:lvl1pPr>
              <a:lvl2pPr marL="252000" indent="-252000" defTabSz="203200">
                <a:lnSpc>
                  <a:spcPct val="105000"/>
                </a:lnSpc>
                <a:spcBef>
                  <a:spcPts val="1200"/>
                </a:spcBef>
                <a:spcAft>
                  <a:spcPts val="0"/>
                </a:spcAft>
                <a:buClr>
                  <a:schemeClr val="accent1"/>
                </a:buClr>
                <a:buFont typeface="Wingdings" panose="05000000000000000000" pitchFamily="2" charset="2"/>
                <a:buChar char="§"/>
                <a:defRPr baseline="0"/>
              </a:lvl2pPr>
              <a:lvl3pPr marL="504000" indent="-252000" defTabSz="203200">
                <a:lnSpc>
                  <a:spcPct val="105000"/>
                </a:lnSpc>
                <a:spcBef>
                  <a:spcPts val="600"/>
                </a:spcBef>
                <a:spcAft>
                  <a:spcPts val="0"/>
                </a:spcAft>
                <a:buFont typeface="Symbol" panose="05050102010706020507" pitchFamily="18" charset="2"/>
                <a:buChar char="-"/>
                <a:defRPr baseline="0"/>
              </a:lvl3pPr>
              <a:lvl4pPr marL="756000" indent="-252000" defTabSz="203200">
                <a:lnSpc>
                  <a:spcPct val="105000"/>
                </a:lnSpc>
                <a:spcBef>
                  <a:spcPts val="600"/>
                </a:spcBef>
                <a:spcAft>
                  <a:spcPts val="0"/>
                </a:spcAft>
                <a:buFont typeface="Symbol" panose="05050102010706020507" pitchFamily="18" charset="2"/>
                <a:buChar char="-"/>
                <a:defRPr baseline="0"/>
              </a:lvl4pPr>
              <a:lvl5pPr marL="0" lvl="4" indent="0" defTabSz="203200">
                <a:lnSpc>
                  <a:spcPct val="105000"/>
                </a:lnSpc>
                <a:spcBef>
                  <a:spcPts val="1800"/>
                </a:spcBef>
                <a:spcAft>
                  <a:spcPts val="0"/>
                </a:spcAft>
                <a:buFontTx/>
                <a:buNone/>
                <a:defRPr sz="2000" b="1" baseline="0">
                  <a:solidFill>
                    <a:schemeClr val="accent1"/>
                  </a:solidFill>
                  <a:latin typeface="+mj-lt"/>
                </a:defRPr>
              </a:lvl5pPr>
              <a:lvl6pPr marL="0" indent="0" defTabSz="203200">
                <a:lnSpc>
                  <a:spcPct val="105000"/>
                </a:lnSpc>
                <a:spcBef>
                  <a:spcPts val="1800"/>
                </a:spcBef>
                <a:spcAft>
                  <a:spcPts val="0"/>
                </a:spcAft>
                <a:buFontTx/>
                <a:buNone/>
                <a:defRPr sz="2000" b="1" baseline="0">
                  <a:solidFill>
                    <a:schemeClr val="accent2"/>
                  </a:solidFill>
                  <a:latin typeface="+mj-lt"/>
                </a:defRPr>
              </a:lvl6pPr>
              <a:lvl7pPr marL="250825" indent="-250825" defTabSz="203200">
                <a:lnSpc>
                  <a:spcPct val="105000"/>
                </a:lnSpc>
                <a:spcBef>
                  <a:spcPts val="1200"/>
                </a:spcBef>
                <a:spcAft>
                  <a:spcPts val="0"/>
                </a:spcAft>
                <a:buFont typeface="+mj-lt"/>
                <a:buAutoNum type="arabicPeriod"/>
                <a:defRPr b="0" baseline="0">
                  <a:solidFill>
                    <a:schemeClr val="accent1"/>
                  </a:solidFill>
                  <a:latin typeface="+mj-lt"/>
                </a:defRPr>
              </a:lvl7pPr>
              <a:lvl8pPr marL="504000" indent="-252000" defTabSz="203200">
                <a:lnSpc>
                  <a:spcPct val="105000"/>
                </a:lnSpc>
                <a:spcBef>
                  <a:spcPts val="600"/>
                </a:spcBef>
                <a:spcAft>
                  <a:spcPts val="0"/>
                </a:spcAft>
                <a:buFont typeface="+mj-lt"/>
                <a:buAutoNum type="alphaLcParenR"/>
                <a:defRPr baseline="0"/>
              </a:lvl8pPr>
              <a:lvl9pPr marL="0" indent="0" defTabSz="203200">
                <a:lnSpc>
                  <a:spcPct val="105000"/>
                </a:lnSpc>
                <a:spcBef>
                  <a:spcPts val="1800"/>
                </a:spcBef>
                <a:spcAft>
                  <a:spcPts val="0"/>
                </a:spcAft>
                <a:buFontTx/>
                <a:buNone/>
                <a:defRPr sz="2000" baseline="0">
                  <a:solidFill>
                    <a:schemeClr val="accent2"/>
                  </a:solidFill>
                </a:defRPr>
              </a:lvl9pPr>
            </a:lstStyle>
            <a:p>
              <a:pPr lvl="4" algn="ctr"/>
              <a:r>
                <a:rPr lang="en-GB" sz="1800" dirty="0"/>
                <a:t>Products</a:t>
              </a:r>
            </a:p>
            <a:p>
              <a:pPr marL="285750" indent="-285750">
                <a:buFont typeface="Wingdings" panose="05000000000000000000" pitchFamily="2" charset="2"/>
                <a:buChar char="Ø"/>
              </a:pPr>
              <a:r>
                <a:rPr lang="en-GB" sz="1400" dirty="0"/>
                <a:t>Secure Networking</a:t>
              </a:r>
            </a:p>
            <a:p>
              <a:pPr marL="537750" lvl="1" indent="-285750">
                <a:buFont typeface="Wingdings" panose="05000000000000000000" pitchFamily="2" charset="2"/>
                <a:buChar char="Ø"/>
              </a:pPr>
              <a:r>
                <a:rPr lang="en-US" sz="1200" b="0" dirty="0"/>
                <a:t>Win expertise about cybersecurity in different VM</a:t>
              </a:r>
            </a:p>
            <a:p>
              <a:pPr marL="537750" lvl="1" indent="-285750">
                <a:buFont typeface="Wingdings" panose="05000000000000000000" pitchFamily="2" charset="2"/>
                <a:buChar char="Ø"/>
              </a:pPr>
              <a:r>
                <a:rPr lang="en-US" sz="1200" b="0" dirty="0"/>
                <a:t>Develop cybersecurity Foundation training to </a:t>
              </a:r>
              <a:r>
                <a:rPr lang="en-US" sz="1200" b="0" dirty="0" err="1"/>
                <a:t>distri</a:t>
              </a:r>
              <a:endParaRPr lang="en-US" sz="1200" dirty="0"/>
            </a:p>
            <a:p>
              <a:pPr marL="537750" lvl="1" indent="-285750">
                <a:buFont typeface="Wingdings" panose="05000000000000000000" pitchFamily="2" charset="2"/>
                <a:buChar char="Ø"/>
              </a:pPr>
              <a:r>
                <a:rPr lang="en-US" sz="1200" b="0" dirty="0"/>
                <a:t>Cybersecurity Solution days deployment</a:t>
              </a:r>
              <a:endParaRPr lang="en-GB" sz="1400" dirty="0"/>
            </a:p>
            <a:p>
              <a:pPr marL="285750" indent="-285750">
                <a:buFont typeface="Wingdings" panose="05000000000000000000" pitchFamily="2" charset="2"/>
                <a:buChar char="Ø"/>
              </a:pPr>
              <a:r>
                <a:rPr lang="en-GB" sz="1400" dirty="0"/>
                <a:t>New Products</a:t>
              </a:r>
            </a:p>
            <a:p>
              <a:pPr marL="537750" lvl="1" indent="-285750">
                <a:buFont typeface="Wingdings" panose="05000000000000000000" pitchFamily="2" charset="2"/>
                <a:buChar char="Ø"/>
              </a:pPr>
              <a:r>
                <a:rPr lang="en-US" sz="1200" dirty="0"/>
                <a:t>Become expert on new products as RKS-PL, APL, SPE</a:t>
              </a:r>
            </a:p>
            <a:p>
              <a:pPr marL="285750" indent="-285750">
                <a:buFont typeface="Wingdings" panose="05000000000000000000" pitchFamily="2" charset="2"/>
                <a:buChar char="Ø"/>
              </a:pPr>
              <a:r>
                <a:rPr lang="en-US" sz="1200" dirty="0"/>
                <a:t>SMB</a:t>
              </a:r>
            </a:p>
            <a:p>
              <a:pPr marL="537750" lvl="1" indent="-285750">
                <a:buFont typeface="Wingdings" panose="05000000000000000000" pitchFamily="2" charset="2"/>
                <a:buChar char="Ø"/>
              </a:pPr>
              <a:r>
                <a:rPr lang="en-US" sz="1200" dirty="0"/>
                <a:t>Teach customers how to transit to new G2 products</a:t>
              </a:r>
            </a:p>
            <a:p>
              <a:pPr marL="537750" lvl="1" indent="-285750">
                <a:buFont typeface="Wingdings" panose="05000000000000000000" pitchFamily="2" charset="2"/>
                <a:buChar char="Ø"/>
              </a:pPr>
              <a:endParaRPr lang="en-GB" sz="1400" dirty="0"/>
            </a:p>
          </p:txBody>
        </p:sp>
        <p:pic>
          <p:nvPicPr>
            <p:cNvPr id="1030" name="Picture 6" descr="Futureproof Industrial Networks | Moxa">
              <a:extLst>
                <a:ext uri="{FF2B5EF4-FFF2-40B4-BE49-F238E27FC236}">
                  <a16:creationId xmlns:a16="http://schemas.microsoft.com/office/drawing/2014/main" id="{129AED00-105E-2EE5-DBE0-1153E550D66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75246" y="962056"/>
              <a:ext cx="2475008" cy="18597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F11B3342-73D9-24AD-84F8-CD7BE4E01DDF}"/>
              </a:ext>
            </a:extLst>
          </p:cNvPr>
          <p:cNvGrpSpPr/>
          <p:nvPr/>
        </p:nvGrpSpPr>
        <p:grpSpPr>
          <a:xfrm>
            <a:off x="8676275" y="1068432"/>
            <a:ext cx="2897657" cy="4266984"/>
            <a:chOff x="6339474" y="963563"/>
            <a:chExt cx="2897657" cy="4266984"/>
          </a:xfrm>
        </p:grpSpPr>
        <p:sp>
          <p:nvSpPr>
            <p:cNvPr id="12" name="Content Placeholder 8">
              <a:extLst>
                <a:ext uri="{FF2B5EF4-FFF2-40B4-BE49-F238E27FC236}">
                  <a16:creationId xmlns:a16="http://schemas.microsoft.com/office/drawing/2014/main" id="{2B9AC0F8-9640-7916-41F5-EBDB82669420}"/>
                </a:ext>
              </a:extLst>
            </p:cNvPr>
            <p:cNvSpPr txBox="1">
              <a:spLocks/>
            </p:cNvSpPr>
            <p:nvPr>
              <p:custDataLst>
                <p:tags r:id="rId4"/>
              </p:custDataLst>
            </p:nvPr>
          </p:nvSpPr>
          <p:spPr>
            <a:xfrm>
              <a:off x="6339474" y="3153824"/>
              <a:ext cx="2897657" cy="2076723"/>
            </a:xfrm>
            <a:prstGeom prst="rect">
              <a:avLst/>
            </a:prstGeom>
          </p:spPr>
          <p:txBody>
            <a:bodyPr vert="horz" wrap="square" lIns="0" tIns="46800" rIns="0" bIns="0" rtlCol="0" anchor="t">
              <a:spAutoFit/>
            </a:bodyPr>
            <a:lstStyle>
              <a:defPPr>
                <a:defRPr lang="en-PT"/>
              </a:defPPr>
              <a:lvl1pPr indent="0" defTabSz="203200">
                <a:lnSpc>
                  <a:spcPct val="105000"/>
                </a:lnSpc>
                <a:spcBef>
                  <a:spcPts val="1200"/>
                </a:spcBef>
                <a:spcAft>
                  <a:spcPts val="0"/>
                </a:spcAft>
                <a:buFontTx/>
                <a:buNone/>
                <a:defRPr baseline="0"/>
              </a:lvl1pPr>
              <a:lvl2pPr marL="252000" indent="-252000" defTabSz="203200">
                <a:lnSpc>
                  <a:spcPct val="105000"/>
                </a:lnSpc>
                <a:spcBef>
                  <a:spcPts val="1200"/>
                </a:spcBef>
                <a:spcAft>
                  <a:spcPts val="0"/>
                </a:spcAft>
                <a:buClr>
                  <a:schemeClr val="accent1"/>
                </a:buClr>
                <a:buFont typeface="Wingdings" panose="05000000000000000000" pitchFamily="2" charset="2"/>
                <a:buChar char="§"/>
                <a:defRPr baseline="0"/>
              </a:lvl2pPr>
              <a:lvl3pPr marL="504000" indent="-252000" defTabSz="203200">
                <a:lnSpc>
                  <a:spcPct val="105000"/>
                </a:lnSpc>
                <a:spcBef>
                  <a:spcPts val="600"/>
                </a:spcBef>
                <a:spcAft>
                  <a:spcPts val="0"/>
                </a:spcAft>
                <a:buFont typeface="Symbol" panose="05050102010706020507" pitchFamily="18" charset="2"/>
                <a:buChar char="-"/>
                <a:defRPr baseline="0"/>
              </a:lvl3pPr>
              <a:lvl4pPr marL="756000" indent="-252000" defTabSz="203200">
                <a:lnSpc>
                  <a:spcPct val="105000"/>
                </a:lnSpc>
                <a:spcBef>
                  <a:spcPts val="600"/>
                </a:spcBef>
                <a:spcAft>
                  <a:spcPts val="0"/>
                </a:spcAft>
                <a:buFont typeface="Symbol" panose="05050102010706020507" pitchFamily="18" charset="2"/>
                <a:buChar char="-"/>
                <a:defRPr baseline="0"/>
              </a:lvl4pPr>
              <a:lvl5pPr marL="0" lvl="4" indent="0" defTabSz="203200">
                <a:lnSpc>
                  <a:spcPct val="105000"/>
                </a:lnSpc>
                <a:spcBef>
                  <a:spcPts val="1800"/>
                </a:spcBef>
                <a:spcAft>
                  <a:spcPts val="0"/>
                </a:spcAft>
                <a:buFontTx/>
                <a:buNone/>
                <a:defRPr sz="2000" b="1" baseline="0">
                  <a:solidFill>
                    <a:schemeClr val="accent1"/>
                  </a:solidFill>
                  <a:latin typeface="+mj-lt"/>
                </a:defRPr>
              </a:lvl5pPr>
              <a:lvl6pPr marL="0" indent="0" defTabSz="203200">
                <a:lnSpc>
                  <a:spcPct val="105000"/>
                </a:lnSpc>
                <a:spcBef>
                  <a:spcPts val="1800"/>
                </a:spcBef>
                <a:spcAft>
                  <a:spcPts val="0"/>
                </a:spcAft>
                <a:buFontTx/>
                <a:buNone/>
                <a:defRPr sz="2000" b="1" baseline="0">
                  <a:solidFill>
                    <a:schemeClr val="accent2"/>
                  </a:solidFill>
                  <a:latin typeface="+mj-lt"/>
                </a:defRPr>
              </a:lvl6pPr>
              <a:lvl7pPr marL="250825" indent="-250825" defTabSz="203200">
                <a:lnSpc>
                  <a:spcPct val="105000"/>
                </a:lnSpc>
                <a:spcBef>
                  <a:spcPts val="1200"/>
                </a:spcBef>
                <a:spcAft>
                  <a:spcPts val="0"/>
                </a:spcAft>
                <a:buFont typeface="+mj-lt"/>
                <a:buAutoNum type="arabicPeriod"/>
                <a:defRPr b="0" baseline="0">
                  <a:solidFill>
                    <a:schemeClr val="accent1"/>
                  </a:solidFill>
                  <a:latin typeface="+mj-lt"/>
                </a:defRPr>
              </a:lvl7pPr>
              <a:lvl8pPr marL="504000" indent="-252000" defTabSz="203200">
                <a:lnSpc>
                  <a:spcPct val="105000"/>
                </a:lnSpc>
                <a:spcBef>
                  <a:spcPts val="600"/>
                </a:spcBef>
                <a:spcAft>
                  <a:spcPts val="0"/>
                </a:spcAft>
                <a:buFont typeface="+mj-lt"/>
                <a:buAutoNum type="alphaLcParenR"/>
                <a:defRPr baseline="0"/>
              </a:lvl8pPr>
              <a:lvl9pPr marL="0" indent="0" defTabSz="203200">
                <a:lnSpc>
                  <a:spcPct val="105000"/>
                </a:lnSpc>
                <a:spcBef>
                  <a:spcPts val="1800"/>
                </a:spcBef>
                <a:spcAft>
                  <a:spcPts val="0"/>
                </a:spcAft>
                <a:buFontTx/>
                <a:buNone/>
                <a:defRPr sz="2000" baseline="0">
                  <a:solidFill>
                    <a:schemeClr val="accent2"/>
                  </a:solidFill>
                </a:defRPr>
              </a:lvl9pPr>
            </a:lstStyle>
            <a:p>
              <a:pPr lvl="4" algn="ctr"/>
              <a:r>
                <a:rPr lang="en-GB" sz="1800" dirty="0"/>
                <a:t>Vertical Markets</a:t>
              </a:r>
            </a:p>
            <a:p>
              <a:pPr marL="285750" indent="-285750">
                <a:buFont typeface="Wingdings" panose="05000000000000000000" pitchFamily="2" charset="2"/>
                <a:buChar char="Ø"/>
              </a:pPr>
              <a:r>
                <a:rPr lang="en-GB" sz="1400" dirty="0"/>
                <a:t>Leadership in Transportation, </a:t>
              </a:r>
              <a:br>
                <a:rPr lang="en-GB" sz="1400" dirty="0"/>
              </a:br>
              <a:r>
                <a:rPr lang="en-GB" sz="1400" dirty="0"/>
                <a:t>grow in Energy</a:t>
              </a:r>
            </a:p>
            <a:p>
              <a:pPr marL="537750" lvl="1" indent="-285750">
                <a:buFont typeface="Wingdings" panose="05000000000000000000" pitchFamily="2" charset="2"/>
                <a:buChar char="Ø"/>
              </a:pPr>
              <a:r>
                <a:rPr lang="en-US" sz="1200" dirty="0"/>
                <a:t>Specify FRMCS solution and drive FRMCS product development</a:t>
              </a:r>
              <a:endParaRPr lang="en-GB" sz="1200" dirty="0"/>
            </a:p>
            <a:p>
              <a:pPr marL="285750" indent="-285750">
                <a:buFont typeface="Wingdings" panose="05000000000000000000" pitchFamily="2" charset="2"/>
                <a:buChar char="Ø"/>
              </a:pPr>
              <a:r>
                <a:rPr lang="en-GB" sz="1400" dirty="0"/>
                <a:t>Develop Mining and Incubate Process Automation</a:t>
              </a:r>
            </a:p>
          </p:txBody>
        </p:sp>
        <p:pic>
          <p:nvPicPr>
            <p:cNvPr id="8" name="圖片 8">
              <a:extLst>
                <a:ext uri="{FF2B5EF4-FFF2-40B4-BE49-F238E27FC236}">
                  <a16:creationId xmlns:a16="http://schemas.microsoft.com/office/drawing/2014/main" id="{92972855-457C-FF9F-ED2C-BB3B38DF1A60}"/>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420267" y="963563"/>
              <a:ext cx="2363608" cy="1858285"/>
            </a:xfrm>
            <a:prstGeom prst="rect">
              <a:avLst/>
            </a:prstGeom>
          </p:spPr>
        </p:pic>
      </p:grpSp>
      <p:pic>
        <p:nvPicPr>
          <p:cNvPr id="4" name="Picture 3">
            <a:extLst>
              <a:ext uri="{FF2B5EF4-FFF2-40B4-BE49-F238E27FC236}">
                <a16:creationId xmlns:a16="http://schemas.microsoft.com/office/drawing/2014/main" id="{70AFC726-4C2A-8E6A-4B1C-1B8909D3ABF0}"/>
              </a:ext>
            </a:extLst>
          </p:cNvPr>
          <p:cNvPicPr>
            <a:picLocks noChangeAspect="1"/>
          </p:cNvPicPr>
          <p:nvPr/>
        </p:nvPicPr>
        <p:blipFill>
          <a:blip r:embed="rId10"/>
          <a:stretch>
            <a:fillRect/>
          </a:stretch>
        </p:blipFill>
        <p:spPr>
          <a:xfrm>
            <a:off x="903736" y="1255641"/>
            <a:ext cx="2301685" cy="1482361"/>
          </a:xfrm>
          <a:prstGeom prst="rect">
            <a:avLst/>
          </a:prstGeom>
        </p:spPr>
      </p:pic>
    </p:spTree>
    <p:custDataLst>
      <p:tags r:id="rId1"/>
    </p:custDataLst>
    <p:extLst>
      <p:ext uri="{BB962C8B-B14F-4D97-AF65-F5344CB8AC3E}">
        <p14:creationId xmlns:p14="http://schemas.microsoft.com/office/powerpoint/2010/main" val="31224271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RUNTIME_ID" val="1bfde1e6-4c2b-4467-89ab-9a8f0ba4de2b"/>
</p:tagLst>
</file>

<file path=ppt/tags/tag10.xml><?xml version="1.0" encoding="utf-8"?>
<p:tagLst xmlns:a="http://schemas.openxmlformats.org/drawingml/2006/main" xmlns:r="http://schemas.openxmlformats.org/officeDocument/2006/relationships" xmlns:p="http://schemas.openxmlformats.org/presentationml/2006/main">
  <p:tag name="MIO_GUID" val="f52c0fa0-caf0-4ece-8330-179676ed596b"/>
  <p:tag name="MIO_CONTENTTAG" val="e5g5ENd5ukS6Fz4Hi8X8bA=="/>
  <p:tag name="MIO_EKGUID" val="dfede64c-202f-49ec-88f2-0c21dd626a1f"/>
  <p:tag name="MIO_UPDATE" val="true"/>
  <p:tag name="MIO_VERSION" val="17.02.2025 14:04:09"/>
  <p:tag name="MIO_DBID" val="B8FCB12D-AF03-49EB-9F79-BB019BE99E1E"/>
  <p:tag name="MIO_XPLAT_OBJECTNAME" val="7 Title with picture and text – 4 items"/>
  <p:tag name="MIO_LASTEDITORNAME" val="Georgina DEMO"/>
  <p:tag name="MIO_OBJECTFOLDER" val="c3913ef5-e514-4dcb-970d-efb039b20e2a"/>
</p:tagLst>
</file>

<file path=ppt/tags/tag11.xml><?xml version="1.0" encoding="utf-8"?>
<p:tagLst xmlns:a="http://schemas.openxmlformats.org/drawingml/2006/main" xmlns:r="http://schemas.openxmlformats.org/officeDocument/2006/relationships" xmlns:p="http://schemas.openxmlformats.org/presentationml/2006/main">
  <p:tag name="MIO_SKIP_CDCHECK" val="True"/>
</p:tagLst>
</file>

<file path=ppt/tags/tag12.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IBAQEBAQEBAQEBAQEBAQMAAAAAAAAAAwAAAAMAAAAA/////wUA5gsAAAAAAAAAAAAAIAD///////////////8AAAD///////////////8DAAAAAgD///////8DAAAAAgD///////8DAAAABAD///////8DAAAABAD///////////////////////////////////////////////////////////////////////////////////////////////////////////////////////////////////////////////////////////////////////////////////////////////////////////////////////////////////////////////////////////////////////////////////////////////////////////////////////////////////////////////////////////////////////////////////////////////////////////////////////////////////////////////////////////////8BACAA////////////////AAAO////////AwAAAAMA////////////////////////////////////////////////////////////////////////////////////////////////////////////////////////////////////////////////////////////////////////////////////////////////////////////////////////////////////////////////////////////////////////////////////////////////////////////////////////////////////////////////////////////////////////////////////////////////////////////////////////////////////////////////////////////////////////////////////////////////////////////////////////AgACAP///////wUAAAACABAAC5BESzwFKKFGsJw80ScAk3YEAAAAAAADAAAAAAADAAAABAADAAAAAAADAAAABAADAAEA////////BQAAAAMAEAALbw9n4+0I9kCr2rGtXIqmfwQAAAABAAMAAAAEAAMAAAABAAQABAD///////8FAAAABAAQAAskl423aYx7TLWhrsatfOoRBAAAAAIAAwAAAAIAAwAAAAMAAwAAAAIA////////AwAAAAAA////////A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kERLPAUooUawnDzRJwCTdgREYXRhAAUAAAAAAk5hbWUADQAAAExpbmtEYXRhTGlzdAAQVmVyc2lvbgAAAAAACUxhc3RXcml0ZQBQJLnzjwEAAAABAP////9hAGEAAAAFX2lkABAAAAAEbw9n4+0I9kCr2rGtXIqmfwREYXRhAAUAAAAAAk5hbWUADQAAAExpbmtEYXRhTGlzdAAQVmVyc2lvbgABAAAACUxhc3RXcml0ZQBRJLnzjwEAAAACAP////9wAHAAAAAFX2lkABAAAAAEJJeNt2mMe0y1oa7GrXzqEQNEYXRhABYAAAACUGVyc29uYWxJZAABAAAAAAACTmFtZQALAAAAUGVyc29uYWxJZAAQVmVyc2lvbgAAAAAACUxhc3RXcml0ZQCGJLnzj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SDAAAAAAAAAAAAAAgAf///////////////wAAAP///////////////wUAAAACAP///////wUAAAACAP///////////////////////////////////////////////////////////////////////////////////////////////////////////////////////////////////////////////////////////////////////////////////////////////////////////////////////////////////////////////////////////////////////////////////////////////////////////////////////////////////////////////////////////////////////////////////////////////////////////////////////////////////////////////////////////////////////////////////////////////wEAIAH///////////////8AAA7///////8FAAAABAD///////////////////////////////////////////////////////////////////////////////////////////////////////////////////////////////////////////////////////////////////////////////////////////////////////////////////////////////////////////////////////////////////////////////////////////////////////////////////////////////////////////////////////////////////////////////////////////////////////////////////////////////////////////////////////////////////////////////////////////////////////////////////////8CAAIBAwAAAAIA////////DgAGTGlua0RhdGFMaXN0XzAEAAAAAAAFAAAAAAAFAAAAAwAFAAAAAAD///////8DAAEBAwAAAAMA////////DgAGTGlua0RhdGFMaXN0XzEEAAAAAQAFAAAAAgAFAAAABAAEAAEBAwAAAAQA////////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533777481310825"/>
  <p:tag name="EMPOWERCHARTSPROPERTIES_B_LENGTH" val="24576"/>
  <p:tag name="DOWN_MIGRATION_INITIAL_LAYOUT_REQUIRED" val="9.2.99"/>
  <p:tag name="RUNTIME_ID" val="df5e5807-c92f-41b9-8c78-4e76e1d420f8"/>
</p:tagLst>
</file>

<file path=ppt/tags/tag13.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IBAQEBAQEBAQEBAQEBAQMAAAAAAAAAAwAAAAMAAAAA/////wUA5gsAAAAAAAAAAAAAIAD///////////////8AAAD///////////////8DAAAAAgD///////8DAAAAAgD///////8DAAAABAD///////8DAAAABAD///////////////////////////////////////////////////////////////////////////////////////////////////////////////////////////////////////////////////////////////////////////////////////////////////////////////////////////////////////////////////////////////////////////////////////////////////////////////////////////////////////////////////////////////////////////////////////////////////////////////////////////////////////////////////////////////8BACAA////////////////AAAO////////AwAAAAMA////////////////////////////////////////////////////////////////////////////////////////////////////////////////////////////////////////////////////////////////////////////////////////////////////////////////////////////////////////////////////////////////////////////////////////////////////////////////////////////////////////////////////////////////////////////////////////////////////////////////////////////////////////////////////////////////////////////////////////////////////////////////////////AgACAP///////wUAAAACABAAC5BESzwFKKFGsJw80ScAk3YEAAAAAAADAAAAAAADAAAABAADAAAAAAADAAAABAADAAEA////////BQAAAAMAEAALbw9n4+0I9kCr2rGtXIqmfwQAAAABAAMAAAAEAAMAAAABAAQABAD///////8FAAAABAAQAAskl423aYx7TLWhrsatfOoRBAAAAAIAAwAAAAIAAwAAAAMAAwAAAAIA////////AwAAAAAA////////A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kERLPAUooUawnDzRJwCTdgREYXRhAAUAAAAAAk5hbWUADQAAAExpbmtEYXRhTGlzdAAQVmVyc2lvbgAAAAAACUxhc3RXcml0ZQBQJLnzjwEAAAABAP////9hAGEAAAAFX2lkABAAAAAEbw9n4+0I9kCr2rGtXIqmfwREYXRhAAUAAAAAAk5hbWUADQAAAExpbmtEYXRhTGlzdAAQVmVyc2lvbgABAAAACUxhc3RXcml0ZQBRJLnzjwEAAAACAP////9wAHAAAAAFX2lkABAAAAAEJJeNt2mMe0y1oa7GrXzqEQNEYXRhABYAAAACUGVyc29uYWxJZAABAAAAAAACTmFtZQALAAAAUGVyc29uYWxJZAAQVmVyc2lvbgAAAAAACUxhc3RXcml0ZQCGJLnzj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SDAAAAAAAAAAAAAAgAf///////////////wAAAP///////////////wUAAAACAP///////wUAAAACAP///////////////////////////////////////////////////////////////////////////////////////////////////////////////////////////////////////////////////////////////////////////////////////////////////////////////////////////////////////////////////////////////////////////////////////////////////////////////////////////////////////////////////////////////////////////////////////////////////////////////////////////////////////////////////////////////////////////////////////////////wEAIAH///////////////8AAA7///////8FAAAABAD///////////////////////////////////////////////////////////////////////////////////////////////////////////////////////////////////////////////////////////////////////////////////////////////////////////////////////////////////////////////////////////////////////////////////////////////////////////////////////////////////////////////////////////////////////////////////////////////////////////////////////////////////////////////////////////////////////////////////////////////////////////////////////8CAAIBAwAAAAIA////////DgAGTGlua0RhdGFMaXN0XzAEAAAAAAAFAAAAAAAFAAAAAwAFAAAAAAD///////8DAAEBAwAAAAMA////////DgAGTGlua0RhdGFMaXN0XzEEAAAAAQAFAAAAAgAFAAAABAAEAAEBAwAAAAQA////////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533777481310825"/>
  <p:tag name="EMPOWERCHARTSPROPERTIES_B_LENGTH" val="24576"/>
  <p:tag name="DOWN_MIGRATION_INITIAL_LAYOUT_REQUIRED" val="9.2.99"/>
  <p:tag name="RUNTIME_ID" val="2d9f4da4-8efc-4fb0-b559-baea8066cd20"/>
</p:tagLst>
</file>

<file path=ppt/tags/tag14.xml><?xml version="1.0" encoding="utf-8"?>
<p:tagLst xmlns:a="http://schemas.openxmlformats.org/drawingml/2006/main" xmlns:r="http://schemas.openxmlformats.org/officeDocument/2006/relationships" xmlns:p="http://schemas.openxmlformats.org/presentationml/2006/main">
  <p:tag name="EMPOWERCHARTSPROPERTIES_B_0" val="AAAAAAH//////////wEAAAAAAAAAAAAAACoqIFRoaXMgaXMgYSBMaXRlREIgZmlsZSAqKgcFAP////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AQAAAAAAAAAAAAAAEQAAAFByb3BlcnR5RG9jdW1lbnRzAwAAAAAAAAAEAAAACQAAAF9pZD0kLl9pZAEDAAAAAAADAAAAAQADAAAAIwAAAENvbWJpSW5kZXg9JC5OYW1lICsgJ18nICsgJC5WZXJzaW9uAQUAAAAAAAUAAAABAAUAAAAAAAAAAP///////wAAAAAAAP////8AAAAAAP///////wAAAAAAAP////8AAAAAAP///////wAAAAAAAP////8AAAAAAP///////wAAAAAAAP////8AAAAAAP///////wAAAAAAAP////8AAAAAAP///////wAAAAAAAP////8AAAAAAP///////wAAAAAAAP////8AAAAAAP///////wAAAAAAAP////8AAAAAAP///////wAAAAAAAP////8AAAAAAP///////wAAAAAAAP////8AAAAAAP///////wAAAAAAAP////8AAAAAAP///////wAAAAAAAP////8AAAAAAP///////wAAAAAAAP////8AAAAAAP///////wAAAAAAAP////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IBAQEBAQEBAQEBAQEBAQMAAAAAAAAAAwAAAAMAAAAA/////wUA5gsAAAAAAAAAAAAAIAD///////////////8AAAD///////////////8DAAAAAgD///////8DAAAAAgD///////8DAAAABAD///////8DAAAABAD///////////////////////////////////////////////////////////////////////////////////////////////////////////////////////////////////////////////////////////////////////////////////////////////////////////////////////////////////////////////////////////////////////////////////////////////////////////////////////////////////////////////////////////////////////////////////////////////////////////////////////////////////////////////////////////////8BACAA////////////////AAAO////////AwAAAAMA////////////////////////////////////////////////////////////////////////////////////////////////////////////////////////////////////////////////////////////////////////////////////////////////////////////////////////////////////////////////////////////////////////////////////////////////////////////////////////////////////////////////////////////////////////////////////////////////////////////////////////////////////////////////////////////////////////////////////////////////////////////////////////AgACAP///////wUAAAACABAAC5BESzwFKKFGsJw80ScAk3YEAAAAAAADAAAAAAADAAAABAADAAAAAAADAAAABAADAAEA////////BQAAAAMAEAALbw9n4+0I9kCr2rGtXIqmfwQAAAABAAMAAAAEAAMAAAABAAQABAD///////8FAAAABAAQAAskl423aYx7TLWhrsatfOoRBAAAAAIAAwAAAAIAAwAAAAMAAwAAAAIA////////AwAAAAAA////////A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8DAJ0OAAAAAAAAAAAAAP////9hAGEAAAAFX2lkABAAAAAEkERLPAUooUawnDzRJwCTdgREYXRhAAUAAAAAAk5hbWUADQAAAExpbmtEYXRhTGlzdAAQVmVyc2lvbgAAAAAACUxhc3RXcml0ZQBQJLnzjwEAAAABAP////9hAGEAAAAFX2lkABAAAAAEbw9n4+0I9kCr2rGtXIqmfwREYXRhAAUAAAAAAk5hbWUADQAAAExpbmtEYXRhTGlzdAAQVmVyc2lvbgABAAAACUxhc3RXcml0ZQBRJLnzjwEAAAACAP////9wAHAAAAAFX2lkABAAAAAEJJeNt2mMe0y1oa7GrXzqEQNEYXRhABYAAAACUGVyc29uYWxJZAABAAAAAAACTmFtZQALAAAAUGVyc29uYWxJZAAQVmVyc2lvbgAAAAAACUxhc3RXcml0ZQCGJLnzjw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BQASDAAAAAAAAAAAAAAgAf///////////////wAAAP///////////////wUAAAACAP///////wUAAAACAP///////////////////////////////////////////////////////////////////////////////////////////////////////////////////////////////////////////////////////////////////////////////////////////////////////////////////////////////////////////////////////////////////////////////////////////////////////////////////////////////////////////////////////////////////////////////////////////////////////////////////////////////////////////////////////////////////////////////////////////////wEAIAH///////////////8AAA7///////8FAAAABAD///////////////////////////////////////////////////////////////////////////////////////////////////////////////////////////////////////////////////////////////////////////////////////////////////////////////////////////////////////////////////////////////////////////////////////////////////////////////////////////////////////////////////////////////////////////////////////////////////////////////////////////////////////////////////////////////////////////////////////////////////////////////////////8CAAIBAwAAAAIA////////DgAGTGlua0RhdGFMaXN0XzAEAAAAAAAFAAAAAAAFAAAAAwAFAAAAAAD///////8DAAEBAwAAAAMA////////DgAGTGlua0RhdGFMaXN0XzEEAAAAAQAFAAAAAgAFAAAABAAEAAEBAwAAAAQA////////DAAGUGVyc29uYWxJZF8wBAAAAAIABQAAAAMABQ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tag name="EMPOWERCHARTSPROPERTIES_SLOT" val="B"/>
  <p:tag name="EMPOWERCHARTSPROPERTIES_LASTWRITEDATE" val="638533777481310825"/>
  <p:tag name="EMPOWERCHARTSPROPERTIES_B_LENGTH" val="24576"/>
  <p:tag name="DOWN_MIGRATION_INITIAL_LAYOUT_REQUIRED" val="9.2.99"/>
  <p:tag name="RUNTIME_ID" val="f5ba33bd-9556-4fa8-bba6-4cdb4bb10477"/>
</p:tagLst>
</file>

<file path=ppt/tags/tag2.xml><?xml version="1.0" encoding="utf-8"?>
<p:tagLst xmlns:a="http://schemas.openxmlformats.org/drawingml/2006/main" xmlns:r="http://schemas.openxmlformats.org/officeDocument/2006/relationships" xmlns:p="http://schemas.openxmlformats.org/presentationml/2006/main">
  <p:tag name="RUNTIME_ID" val="c536c015-512c-48ad-9d35-e4a643db3281"/>
</p:tagLst>
</file>

<file path=ppt/tags/tag3.xml><?xml version="1.0" encoding="utf-8"?>
<p:tagLst xmlns:a="http://schemas.openxmlformats.org/drawingml/2006/main" xmlns:r="http://schemas.openxmlformats.org/officeDocument/2006/relationships" xmlns:p="http://schemas.openxmlformats.org/presentationml/2006/main">
  <p:tag name="RUNTIME_ID" val="6a416801-78e5-4b4a-ae41-a98be7959def"/>
</p:tagLst>
</file>

<file path=ppt/tags/tag4.xml><?xml version="1.0" encoding="utf-8"?>
<p:tagLst xmlns:a="http://schemas.openxmlformats.org/drawingml/2006/main" xmlns:r="http://schemas.openxmlformats.org/officeDocument/2006/relationships" xmlns:p="http://schemas.openxmlformats.org/presentationml/2006/main">
  <p:tag name="RUNTIME_ID" val="3b32a95d-6474-44a5-8fb7-0b0fdc669cac"/>
</p:tagLst>
</file>

<file path=ppt/tags/tag5.xml><?xml version="1.0" encoding="utf-8"?>
<p:tagLst xmlns:a="http://schemas.openxmlformats.org/drawingml/2006/main" xmlns:r="http://schemas.openxmlformats.org/officeDocument/2006/relationships" xmlns:p="http://schemas.openxmlformats.org/presentationml/2006/main">
  <p:tag name="RUNTIME_ID" val="4a808ee9-364b-4a33-b243-618517ce5fed"/>
</p:tagLst>
</file>

<file path=ppt/tags/tag6.xml><?xml version="1.0" encoding="utf-8"?>
<p:tagLst xmlns:a="http://schemas.openxmlformats.org/drawingml/2006/main" xmlns:r="http://schemas.openxmlformats.org/officeDocument/2006/relationships" xmlns:p="http://schemas.openxmlformats.org/presentationml/2006/main">
  <p:tag name="RUNTIME_ID" val="bc7a9342-3e38-48ec-9502-c043605a4a30"/>
</p:tagLst>
</file>

<file path=ppt/tags/tag7.xml><?xml version="1.0" encoding="utf-8"?>
<p:tagLst xmlns:a="http://schemas.openxmlformats.org/drawingml/2006/main" xmlns:r="http://schemas.openxmlformats.org/officeDocument/2006/relationships" xmlns:p="http://schemas.openxmlformats.org/presentationml/2006/main">
  <p:tag name="RUNTIME_ID" val="81f77a7b-c44e-4e20-bc41-392c70c525af"/>
</p:tagLst>
</file>

<file path=ppt/tags/tag8.xml><?xml version="1.0" encoding="utf-8"?>
<p:tagLst xmlns:a="http://schemas.openxmlformats.org/drawingml/2006/main" xmlns:r="http://schemas.openxmlformats.org/officeDocument/2006/relationships" xmlns:p="http://schemas.openxmlformats.org/presentationml/2006/main">
  <p:tag name="RUNTIME_ID" val="eee817d5-033f-47d0-ad6a-81d34bf5be60"/>
</p:tagLst>
</file>

<file path=ppt/tags/tag9.xml><?xml version="1.0" encoding="utf-8"?>
<p:tagLst xmlns:a="http://schemas.openxmlformats.org/drawingml/2006/main" xmlns:r="http://schemas.openxmlformats.org/officeDocument/2006/relationships" xmlns:p="http://schemas.openxmlformats.org/presentationml/2006/main">
  <p:tag name="RUNTIME_ID" val="8d2a3a78-f837-4add-851c-2a132f8fecc6"/>
</p:tagLst>
</file>

<file path=ppt/theme/theme1.xml><?xml version="1.0" encoding="utf-8"?>
<a:theme xmlns:a="http://schemas.openxmlformats.org/drawingml/2006/main" name="Moxa_template">
  <a:themeElements>
    <a:clrScheme name="Moxa ">
      <a:dk1>
        <a:srgbClr val="090A0F"/>
      </a:dk1>
      <a:lt1>
        <a:srgbClr val="FFFFFF"/>
      </a:lt1>
      <a:dk2>
        <a:srgbClr val="008787"/>
      </a:dk2>
      <a:lt2>
        <a:srgbClr val="E7E6E6"/>
      </a:lt2>
      <a:accent1>
        <a:srgbClr val="008787"/>
      </a:accent1>
      <a:accent2>
        <a:srgbClr val="4CABAB"/>
      </a:accent2>
      <a:accent3>
        <a:srgbClr val="C9D0C6"/>
      </a:accent3>
      <a:accent4>
        <a:srgbClr val="77B800"/>
      </a:accent4>
      <a:accent5>
        <a:srgbClr val="FA933E"/>
      </a:accent5>
      <a:accent6>
        <a:srgbClr val="009DDB"/>
      </a:accent6>
      <a:hlink>
        <a:srgbClr val="009DDB"/>
      </a:hlink>
      <a:folHlink>
        <a:srgbClr val="B2DBD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21419a8-5d08-433c-89f5-1cd804b0cc75" xsi:nil="true"/>
    <lcf76f155ced4ddcb4097134ff3c332f xmlns="573ce642-f512-4837-a674-e86e9929dce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A754447C52D6446B35585A6B16C0A8C" ma:contentTypeVersion="19" ma:contentTypeDescription="Create a new document." ma:contentTypeScope="" ma:versionID="fca4a3da0e641772d617eb5aec78f100">
  <xsd:schema xmlns:xsd="http://www.w3.org/2001/XMLSchema" xmlns:xs="http://www.w3.org/2001/XMLSchema" xmlns:p="http://schemas.microsoft.com/office/2006/metadata/properties" xmlns:ns2="573ce642-f512-4837-a674-e86e9929dce5" xmlns:ns3="c21419a8-5d08-433c-89f5-1cd804b0cc75" targetNamespace="http://schemas.microsoft.com/office/2006/metadata/properties" ma:root="true" ma:fieldsID="dc63d6e394e7082f5676da1c8b9d9284" ns2:_="" ns3:_="">
    <xsd:import namespace="573ce642-f512-4837-a674-e86e9929dce5"/>
    <xsd:import namespace="c21419a8-5d08-433c-89f5-1cd804b0cc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LengthInSeconds" minOccurs="0"/>
                <xsd:element ref="ns2:MediaServiceSearchProperties"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3ce642-f512-4837-a674-e86e9929dc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bbc5931a-3143-486f-9600-35c3d708de30"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1419a8-5d08-433c-89f5-1cd804b0cc75"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b8c04250-3526-4518-93b1-002b1c07b8ff}" ma:internalName="TaxCatchAll" ma:showField="CatchAllData" ma:web="c21419a8-5d08-433c-89f5-1cd804b0cc75">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F07ED8-8A3E-4CFF-9A0A-5E20769DD232}">
  <ds:schemaRefs>
    <ds:schemaRef ds:uri="http://schemas.microsoft.com/office/2006/documentManagement/types"/>
    <ds:schemaRef ds:uri="http://schemas.openxmlformats.org/package/2006/metadata/core-properties"/>
    <ds:schemaRef ds:uri="http://www.w3.org/XML/1998/namespace"/>
    <ds:schemaRef ds:uri="http://purl.org/dc/elements/1.1/"/>
    <ds:schemaRef ds:uri="b9b6979c-77eb-4d75-ba10-7cf345e18d0d"/>
    <ds:schemaRef ds:uri="http://schemas.microsoft.com/office/2006/metadata/properties"/>
    <ds:schemaRef ds:uri="http://purl.org/dc/terms/"/>
    <ds:schemaRef ds:uri="http://schemas.microsoft.com/office/infopath/2007/PartnerControls"/>
    <ds:schemaRef ds:uri="1ca471e3-b0eb-4179-a270-38e509dfc628"/>
    <ds:schemaRef ds:uri="http://purl.org/dc/dcmitype/"/>
    <ds:schemaRef ds:uri="230aeb36-9393-4f99-90db-b581c3b3ea62"/>
    <ds:schemaRef ds:uri="4d76a705-a5ca-41f5-a735-cb5425e85d49"/>
    <ds:schemaRef ds:uri="3cbb438b-61d9-42f0-a676-e71981abdb1c"/>
    <ds:schemaRef ds:uri="445a91a3-602e-4ddd-b709-0cc8d6f8c0b7"/>
  </ds:schemaRefs>
</ds:datastoreItem>
</file>

<file path=customXml/itemProps2.xml><?xml version="1.0" encoding="utf-8"?>
<ds:datastoreItem xmlns:ds="http://schemas.openxmlformats.org/officeDocument/2006/customXml" ds:itemID="{75A39034-96FE-431D-8361-73A2DE8CB7B8}">
  <ds:schemaRefs>
    <ds:schemaRef ds:uri="http://schemas.microsoft.com/sharepoint/v3/contenttype/forms"/>
  </ds:schemaRefs>
</ds:datastoreItem>
</file>

<file path=customXml/itemProps3.xml><?xml version="1.0" encoding="utf-8"?>
<ds:datastoreItem xmlns:ds="http://schemas.openxmlformats.org/officeDocument/2006/customXml" ds:itemID="{01C20AB2-0970-463C-8313-A4FC5678A61A}"/>
</file>

<file path=docProps/app.xml><?xml version="1.0" encoding="utf-8"?>
<Properties xmlns="http://schemas.openxmlformats.org/officeDocument/2006/extended-properties" xmlns:vt="http://schemas.openxmlformats.org/officeDocument/2006/docPropsVTypes">
  <Template/>
  <TotalTime>0</TotalTime>
  <Words>2251</Words>
  <Application>Microsoft Office PowerPoint</Application>
  <PresentationFormat>Widescreen</PresentationFormat>
  <Paragraphs>402</Paragraphs>
  <Slides>35</Slides>
  <Notes>7</Notes>
  <HiddenSlides>1</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4</vt:i4>
      </vt:variant>
      <vt:variant>
        <vt:lpstr>Slide Titles</vt:lpstr>
      </vt:variant>
      <vt:variant>
        <vt:i4>35</vt:i4>
      </vt:variant>
    </vt:vector>
  </HeadingPairs>
  <TitlesOfParts>
    <vt:vector size="50" baseType="lpstr">
      <vt:lpstr>PMingLiU</vt:lpstr>
      <vt:lpstr>Aileron Heavy</vt:lpstr>
      <vt:lpstr>Aileron Heavy Bold</vt:lpstr>
      <vt:lpstr>Aileron Regular</vt:lpstr>
      <vt:lpstr>Aileron Regular Bold</vt:lpstr>
      <vt:lpstr>Aptos</vt:lpstr>
      <vt:lpstr>Arial</vt:lpstr>
      <vt:lpstr>Calibri</vt:lpstr>
      <vt:lpstr>Montserrat Bold</vt:lpstr>
      <vt:lpstr>Wingdings</vt:lpstr>
      <vt:lpstr>Moxa_template</vt:lpstr>
      <vt:lpstr>Worksheet</vt:lpstr>
      <vt:lpstr>Acrobat Document</vt:lpstr>
      <vt:lpstr>Document</vt:lpstr>
      <vt:lpstr>Packager Shell Object</vt:lpstr>
      <vt:lpstr>PowerPoint Presentation</vt:lpstr>
      <vt:lpstr>Agenda</vt:lpstr>
      <vt:lpstr>Moxa Europe Technical Support Network</vt:lpstr>
      <vt:lpstr>PowerPoint Presentation</vt:lpstr>
      <vt:lpstr>PowerPoint Presentation</vt:lpstr>
      <vt:lpstr>Moxa Europe Technical Services Organization</vt:lpstr>
      <vt:lpstr>2025: Technical Support Highlights – Key results</vt:lpstr>
      <vt:lpstr>2025: Technical Support Highlights – Key results</vt:lpstr>
      <vt:lpstr>Technical Department Initiatives - 2026</vt:lpstr>
      <vt:lpstr>Agenda</vt:lpstr>
      <vt:lpstr>Presales Expectation</vt:lpstr>
      <vt:lpstr>Agenda</vt:lpstr>
      <vt:lpstr>Basic Presales Technical Support Model </vt:lpstr>
      <vt:lpstr>Expert Presales Technical Support Model </vt:lpstr>
      <vt:lpstr>Examples</vt:lpstr>
      <vt:lpstr>Building Expertise with Moxa Tiered Post Sales Support</vt:lpstr>
      <vt:lpstr>Agenda</vt:lpstr>
      <vt:lpstr>Expectations from our Distributors</vt:lpstr>
      <vt:lpstr>Partner Enablement</vt:lpstr>
      <vt:lpstr>Partner Enablement</vt:lpstr>
      <vt:lpstr>Post-Sales Support</vt:lpstr>
      <vt:lpstr>Post-Sales Support</vt:lpstr>
      <vt:lpstr>Post-Sales Support</vt:lpstr>
      <vt:lpstr>Post-Sales Support</vt:lpstr>
      <vt:lpstr>Post Sales Support</vt:lpstr>
      <vt:lpstr>Post Sales Support</vt:lpstr>
      <vt:lpstr>Best Practices</vt:lpstr>
      <vt:lpstr>Post Sales Best Practices</vt:lpstr>
      <vt:lpstr>Post Sales Best Practices</vt:lpstr>
      <vt:lpstr>Appendix</vt:lpstr>
      <vt:lpstr>How to create a Post-Sales Support Case.</vt:lpstr>
      <vt:lpstr>PowerPoint Presentation</vt:lpstr>
      <vt:lpstr>Devices for Sale after MTSC</vt:lpstr>
      <vt:lpstr>Devices To Sell - 2026</vt:lpstr>
      <vt:lpstr>Process To Order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for Using the Template</dc:title>
  <dc:creator>Andrew Wu</dc:creator>
  <cp:lastModifiedBy>Jean-Marc Olivier</cp:lastModifiedBy>
  <cp:revision>118</cp:revision>
  <dcterms:created xsi:type="dcterms:W3CDTF">2024-06-21T04:20:58Z</dcterms:created>
  <dcterms:modified xsi:type="dcterms:W3CDTF">2026-03-06T14:54:04Z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0x010100FA754447C52D6446B35585A6B16C0A8C</vt:lpwstr>
  </property>
</Properties>
</file>