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3.xml" ContentType="application/vnd.openxmlformats-officedocument.presentationml.tags+xml"/>
  <Override PartName="/ppt/notesSlides/notesSlide8.xml" ContentType="application/vnd.openxmlformats-officedocument.presentationml.notesSlide+xml"/>
  <Override PartName="/ppt/tags/tag4.xml" ContentType="application/vnd.openxmlformats-officedocument.presentationml.tags+xml"/>
  <Override PartName="/ppt/notesSlides/notesSlide9.xml" ContentType="application/vnd.openxmlformats-officedocument.presentationml.notesSlide+xml"/>
  <Override PartName="/ppt/tags/tag5.xml" ContentType="application/vnd.openxmlformats-officedocument.presentationml.tags+xml"/>
  <Override PartName="/ppt/notesSlides/notesSlide10.xml" ContentType="application/vnd.openxmlformats-officedocument.presentationml.notesSlide+xml"/>
  <Override PartName="/ppt/tags/tag6.xml" ContentType="application/vnd.openxmlformats-officedocument.presentationml.tags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tags/tag7.xml" ContentType="application/vnd.openxmlformats-officedocument.presentationml.tags+xml"/>
  <Override PartName="/ppt/notesSlides/notesSlide15.xml" ContentType="application/vnd.openxmlformats-officedocument.presentationml.notesSlide+xml"/>
  <Override PartName="/ppt/tags/tag8.xml" ContentType="application/vnd.openxmlformats-officedocument.presentationml.tags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tags/tag9.xml" ContentType="application/vnd.openxmlformats-officedocument.presentationml.tags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tags/tag10.xml" ContentType="application/vnd.openxmlformats-officedocument.presentationml.tags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tags/tag11.xml" ContentType="application/vnd.openxmlformats-officedocument.presentationml.tags+xml"/>
  <Override PartName="/ppt/notesSlides/notesSlide22.xml" ContentType="application/vnd.openxmlformats-officedocument.presentationml.notesSlide+xml"/>
  <Override PartName="/ppt/tags/tag12.xml" ContentType="application/vnd.openxmlformats-officedocument.presentationml.tags+xml"/>
  <Override PartName="/ppt/notesSlides/notesSlide23.xml" ContentType="application/vnd.openxmlformats-officedocument.presentationml.notesSlide+xml"/>
  <Override PartName="/ppt/tags/tag13.xml" ContentType="application/vnd.openxmlformats-officedocument.presentationml.tags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autoCompressPictures="0">
  <p:sldMasterIdLst>
    <p:sldMasterId id="2147483723" r:id="rId4"/>
  </p:sldMasterIdLst>
  <p:notesMasterIdLst>
    <p:notesMasterId r:id="rId49"/>
  </p:notesMasterIdLst>
  <p:handoutMasterIdLst>
    <p:handoutMasterId r:id="rId50"/>
  </p:handoutMasterIdLst>
  <p:sldIdLst>
    <p:sldId id="11096" r:id="rId5"/>
    <p:sldId id="2147471449" r:id="rId6"/>
    <p:sldId id="2147471442" r:id="rId7"/>
    <p:sldId id="2147471378" r:id="rId8"/>
    <p:sldId id="2147471379" r:id="rId9"/>
    <p:sldId id="2147471380" r:id="rId10"/>
    <p:sldId id="2147471406" r:id="rId11"/>
    <p:sldId id="2147471352" r:id="rId12"/>
    <p:sldId id="2147471376" r:id="rId13"/>
    <p:sldId id="2147471412" r:id="rId14"/>
    <p:sldId id="2147471391" r:id="rId15"/>
    <p:sldId id="2147471443" r:id="rId16"/>
    <p:sldId id="2147471421" r:id="rId17"/>
    <p:sldId id="2147471431" r:id="rId18"/>
    <p:sldId id="2147471416" r:id="rId19"/>
    <p:sldId id="2147471445" r:id="rId20"/>
    <p:sldId id="2147471419" r:id="rId21"/>
    <p:sldId id="2147471446" r:id="rId22"/>
    <p:sldId id="2147471364" r:id="rId23"/>
    <p:sldId id="2147471437" r:id="rId24"/>
    <p:sldId id="2147471390" r:id="rId25"/>
    <p:sldId id="2147471450" r:id="rId26"/>
    <p:sldId id="2147471447" r:id="rId27"/>
    <p:sldId id="2147471428" r:id="rId28"/>
    <p:sldId id="2147471417" r:id="rId29"/>
    <p:sldId id="2147471448" r:id="rId30"/>
    <p:sldId id="2147471360" r:id="rId31"/>
    <p:sldId id="2147471401" r:id="rId32"/>
    <p:sldId id="2147471423" r:id="rId33"/>
    <p:sldId id="2147471353" r:id="rId34"/>
    <p:sldId id="2147471444" r:id="rId35"/>
    <p:sldId id="2147471453" r:id="rId36"/>
    <p:sldId id="2147471454" r:id="rId37"/>
    <p:sldId id="2147471434" r:id="rId38"/>
    <p:sldId id="2147471460" r:id="rId39"/>
    <p:sldId id="2147471461" r:id="rId40"/>
    <p:sldId id="2147471455" r:id="rId41"/>
    <p:sldId id="2147471456" r:id="rId42"/>
    <p:sldId id="2147471459" r:id="rId43"/>
    <p:sldId id="2147471457" r:id="rId44"/>
    <p:sldId id="2147471463" r:id="rId45"/>
    <p:sldId id="2147471458" r:id="rId46"/>
    <p:sldId id="2147471433" r:id="rId47"/>
    <p:sldId id="11102" r:id="rId48"/>
  </p:sldIdLst>
  <p:sldSz cx="12193588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521415D9-36F7-43E2-AB2F-B90AF26B5E84}">
      <p14:sectionLst xmlns:p14="http://schemas.microsoft.com/office/powerpoint/2010/main">
        <p14:section name="Introducing NPort IA5000 G2 Series" id="{7950F42F-19BF-4C70-9232-1622CCFF4E84}">
          <p14:sldIdLst>
            <p14:sldId id="11096"/>
            <p14:sldId id="2147471449"/>
            <p14:sldId id="2147471442"/>
          </p14:sldIdLst>
        </p14:section>
        <p14:section name="Why NPort IA5000 G2" id="{47D199B2-A977-4D0F-BC84-B1F12F1BFA20}">
          <p14:sldIdLst>
            <p14:sldId id="2147471378"/>
            <p14:sldId id="2147471379"/>
            <p14:sldId id="2147471380"/>
            <p14:sldId id="2147471406"/>
            <p14:sldId id="2147471352"/>
            <p14:sldId id="2147471376"/>
            <p14:sldId id="2147471412"/>
            <p14:sldId id="2147471391"/>
          </p14:sldIdLst>
        </p14:section>
        <p14:section name="New with G2" id="{F45083D9-F345-4A2B-AFEF-E03F26292974}">
          <p14:sldIdLst>
            <p14:sldId id="2147471443"/>
          </p14:sldIdLst>
        </p14:section>
        <p14:section name="DSU" id="{A52DB547-114B-4C6D-839C-3A65B3D02797}">
          <p14:sldIdLst>
            <p14:sldId id="2147471421"/>
            <p14:sldId id="2147471431"/>
            <p14:sldId id="2147471416"/>
          </p14:sldIdLst>
        </p14:section>
        <p14:section name="Dashboard" id="{D373DE9B-22E3-448B-A6B4-2BCD8A45C58C}">
          <p14:sldIdLst>
            <p14:sldId id="2147471445"/>
            <p14:sldId id="2147471419"/>
          </p14:sldIdLst>
        </p14:section>
        <p14:section name="OP mode setting" id="{541A0B41-755C-49F0-A597-E97180FFC131}">
          <p14:sldIdLst>
            <p14:sldId id="2147471446"/>
            <p14:sldId id="2147471364"/>
            <p14:sldId id="2147471437"/>
            <p14:sldId id="2147471390"/>
            <p14:sldId id="2147471450"/>
          </p14:sldIdLst>
        </p14:section>
        <p14:section name="Maintanance" id="{17750764-6AD0-440A-B0DE-0F8080785303}">
          <p14:sldIdLst>
            <p14:sldId id="2147471447"/>
            <p14:sldId id="2147471428"/>
            <p14:sldId id="2147471417"/>
          </p14:sldIdLst>
        </p14:section>
        <p14:section name="Troubleshooting tools" id="{C666976D-D6D4-4915-A157-9BECE5EA0959}">
          <p14:sldIdLst>
            <p14:sldId id="2147471448"/>
            <p14:sldId id="2147471360"/>
            <p14:sldId id="2147471401"/>
            <p14:sldId id="2147471423"/>
            <p14:sldId id="2147471353"/>
            <p14:sldId id="2147471444"/>
            <p14:sldId id="2147471453"/>
            <p14:sldId id="2147471454"/>
            <p14:sldId id="2147471434"/>
            <p14:sldId id="2147471460"/>
            <p14:sldId id="2147471461"/>
            <p14:sldId id="2147471455"/>
            <p14:sldId id="2147471456"/>
            <p14:sldId id="2147471459"/>
            <p14:sldId id="2147471457"/>
            <p14:sldId id="2147471463"/>
            <p14:sldId id="2147471458"/>
          </p14:sldIdLst>
        </p14:section>
        <p14:section name="Q&amp;A" id="{D03492D1-0CC5-4688-9E5C-5F09051C35E7}">
          <p14:sldIdLst>
            <p14:sldId id="2147471433"/>
            <p14:sldId id="11102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787"/>
    <a:srgbClr val="FA9431"/>
    <a:srgbClr val="767171"/>
    <a:srgbClr val="B93A3A"/>
    <a:srgbClr val="333333"/>
    <a:srgbClr val="212633"/>
    <a:srgbClr val="FFFFFF"/>
    <a:srgbClr val="000000"/>
    <a:srgbClr val="008880"/>
    <a:srgbClr val="4CABA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A35C094-745B-4B77-919C-7BF29DF5233F}" v="138" dt="2026-02-04T19:12:17.58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503" autoAdjust="0"/>
    <p:restoredTop sz="81125" autoAdjust="0"/>
  </p:normalViewPr>
  <p:slideViewPr>
    <p:cSldViewPr snapToGrid="0">
      <p:cViewPr varScale="1">
        <p:scale>
          <a:sx n="71" d="100"/>
          <a:sy n="71" d="100"/>
        </p:scale>
        <p:origin x="105" y="51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napToGrid="0" showGuides="1">
      <p:cViewPr varScale="1">
        <p:scale>
          <a:sx n="168" d="100"/>
          <a:sy n="168" d="100"/>
        </p:scale>
        <p:origin x="6640" y="21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handoutMaster" Target="handoutMasters/handoutMaster1.xml"/><Relationship Id="rId55" Type="http://schemas.microsoft.com/office/2016/11/relationships/changesInfo" Target="changesInfos/changesInfo1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microsoft.com/office/2015/10/relationships/revisionInfo" Target="revisionInfo.xml"/><Relationship Id="rId8" Type="http://schemas.openxmlformats.org/officeDocument/2006/relationships/slide" Target="slides/slide4.xml"/><Relationship Id="rId51" Type="http://schemas.openxmlformats.org/officeDocument/2006/relationships/presProps" Target="presProps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notesMaster" Target="notesMasters/notes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tefan Czoer" userId="080bf333-d54c-4a8b-98a0-f999ec397f08" providerId="ADAL" clId="{B6DCCE15-9EBE-434F-89BC-64DE69974D3A}"/>
    <pc:docChg chg="undo custSel modSld">
      <pc:chgData name="Stefan Czoer" userId="080bf333-d54c-4a8b-98a0-f999ec397f08" providerId="ADAL" clId="{B6DCCE15-9EBE-434F-89BC-64DE69974D3A}" dt="2025-02-27T12:56:35.385" v="114" actId="27636"/>
      <pc:docMkLst>
        <pc:docMk/>
      </pc:docMkLst>
      <pc:sldChg chg="addSp delSp modSp mod delAnim">
        <pc:chgData name="Stefan Czoer" userId="080bf333-d54c-4a8b-98a0-f999ec397f08" providerId="ADAL" clId="{B6DCCE15-9EBE-434F-89BC-64DE69974D3A}" dt="2025-02-26T17:02:11.854" v="107" actId="22"/>
        <pc:sldMkLst>
          <pc:docMk/>
          <pc:sldMk cId="1949901924" sldId="11096"/>
        </pc:sldMkLst>
      </pc:sldChg>
      <pc:sldChg chg="addSp modSp">
        <pc:chgData name="Stefan Czoer" userId="080bf333-d54c-4a8b-98a0-f999ec397f08" providerId="ADAL" clId="{B6DCCE15-9EBE-434F-89BC-64DE69974D3A}" dt="2025-02-27T12:56:31.330" v="108"/>
        <pc:sldMkLst>
          <pc:docMk/>
          <pc:sldMk cId="1450353637" sldId="2147471423"/>
        </pc:sldMkLst>
      </pc:sldChg>
      <pc:sldChg chg="modSp mod">
        <pc:chgData name="Stefan Czoer" userId="080bf333-d54c-4a8b-98a0-f999ec397f08" providerId="ADAL" clId="{B6DCCE15-9EBE-434F-89BC-64DE69974D3A}" dt="2025-02-26T17:02:11.473" v="106" actId="20577"/>
        <pc:sldMkLst>
          <pc:docMk/>
          <pc:sldMk cId="4102367940" sldId="2147471451"/>
        </pc:sldMkLst>
      </pc:sldChg>
      <pc:sldChg chg="modSp mod">
        <pc:chgData name="Stefan Czoer" userId="080bf333-d54c-4a8b-98a0-f999ec397f08" providerId="ADAL" clId="{B6DCCE15-9EBE-434F-89BC-64DE69974D3A}" dt="2025-02-27T12:56:34.993" v="113" actId="27636"/>
        <pc:sldMkLst>
          <pc:docMk/>
          <pc:sldMk cId="2931945558" sldId="2147471453"/>
        </pc:sldMkLst>
      </pc:sldChg>
      <pc:sldChg chg="modSp mod">
        <pc:chgData name="Stefan Czoer" userId="080bf333-d54c-4a8b-98a0-f999ec397f08" providerId="ADAL" clId="{B6DCCE15-9EBE-434F-89BC-64DE69974D3A}" dt="2025-02-27T12:56:35.385" v="114" actId="27636"/>
        <pc:sldMkLst>
          <pc:docMk/>
          <pc:sldMk cId="4023341031" sldId="2147471454"/>
        </pc:sldMkLst>
      </pc:sldChg>
    </pc:docChg>
  </pc:docChgLst>
  <pc:docChgLst>
    <pc:chgData name="Stefan Czoer" userId="080bf333-d54c-4a8b-98a0-f999ec397f08" providerId="ADAL" clId="{538BD251-4B00-4A18-AB3C-711CE647E48C}"/>
    <pc:docChg chg="custSel addSld delSld modSld delSection modSection">
      <pc:chgData name="Stefan Czoer" userId="080bf333-d54c-4a8b-98a0-f999ec397f08" providerId="ADAL" clId="{538BD251-4B00-4A18-AB3C-711CE647E48C}" dt="2025-01-30T09:51:48.912" v="938" actId="20577"/>
      <pc:docMkLst>
        <pc:docMk/>
      </pc:docMkLst>
      <pc:sldChg chg="modNotesTx">
        <pc:chgData name="Stefan Czoer" userId="080bf333-d54c-4a8b-98a0-f999ec397f08" providerId="ADAL" clId="{538BD251-4B00-4A18-AB3C-711CE647E48C}" dt="2025-01-30T08:15:40.190" v="377" actId="20577"/>
        <pc:sldMkLst>
          <pc:docMk/>
          <pc:sldMk cId="1277259952" sldId="338"/>
        </pc:sldMkLst>
      </pc:sldChg>
      <pc:sldChg chg="modNotesTx">
        <pc:chgData name="Stefan Czoer" userId="080bf333-d54c-4a8b-98a0-f999ec397f08" providerId="ADAL" clId="{538BD251-4B00-4A18-AB3C-711CE647E48C}" dt="2025-01-30T09:51:48.912" v="938" actId="20577"/>
        <pc:sldMkLst>
          <pc:docMk/>
          <pc:sldMk cId="1949901924" sldId="11096"/>
        </pc:sldMkLst>
      </pc:sldChg>
      <pc:sldChg chg="del">
        <pc:chgData name="Stefan Czoer" userId="080bf333-d54c-4a8b-98a0-f999ec397f08" providerId="ADAL" clId="{538BD251-4B00-4A18-AB3C-711CE647E48C}" dt="2025-01-28T15:08:39.863" v="2" actId="47"/>
        <pc:sldMkLst>
          <pc:docMk/>
          <pc:sldMk cId="3676985007" sldId="2147471346"/>
        </pc:sldMkLst>
      </pc:sldChg>
      <pc:sldChg chg="del">
        <pc:chgData name="Stefan Czoer" userId="080bf333-d54c-4a8b-98a0-f999ec397f08" providerId="ADAL" clId="{538BD251-4B00-4A18-AB3C-711CE647E48C}" dt="2025-01-28T15:08:40.723" v="3" actId="47"/>
        <pc:sldMkLst>
          <pc:docMk/>
          <pc:sldMk cId="449723366" sldId="2147471348"/>
        </pc:sldMkLst>
      </pc:sldChg>
      <pc:sldChg chg="del">
        <pc:chgData name="Stefan Czoer" userId="080bf333-d54c-4a8b-98a0-f999ec397f08" providerId="ADAL" clId="{538BD251-4B00-4A18-AB3C-711CE647E48C}" dt="2025-01-28T15:08:41.900" v="4" actId="47"/>
        <pc:sldMkLst>
          <pc:docMk/>
          <pc:sldMk cId="476822216" sldId="2147471349"/>
        </pc:sldMkLst>
      </pc:sldChg>
      <pc:sldChg chg="del">
        <pc:chgData name="Stefan Czoer" userId="080bf333-d54c-4a8b-98a0-f999ec397f08" providerId="ADAL" clId="{538BD251-4B00-4A18-AB3C-711CE647E48C}" dt="2025-01-28T15:08:38.859" v="1" actId="47"/>
        <pc:sldMkLst>
          <pc:docMk/>
          <pc:sldMk cId="2068763322" sldId="2147471350"/>
        </pc:sldMkLst>
      </pc:sldChg>
      <pc:sldChg chg="del">
        <pc:chgData name="Stefan Czoer" userId="080bf333-d54c-4a8b-98a0-f999ec397f08" providerId="ADAL" clId="{538BD251-4B00-4A18-AB3C-711CE647E48C}" dt="2025-01-28T15:08:42.791" v="5" actId="47"/>
        <pc:sldMkLst>
          <pc:docMk/>
          <pc:sldMk cId="2837657335" sldId="2147471353"/>
        </pc:sldMkLst>
      </pc:sldChg>
      <pc:sldChg chg="modNotesTx">
        <pc:chgData name="Stefan Czoer" userId="080bf333-d54c-4a8b-98a0-f999ec397f08" providerId="ADAL" clId="{538BD251-4B00-4A18-AB3C-711CE647E48C}" dt="2025-01-28T15:58:45.876" v="60" actId="20577"/>
        <pc:sldMkLst>
          <pc:docMk/>
          <pc:sldMk cId="4130938775" sldId="2147471354"/>
        </pc:sldMkLst>
      </pc:sldChg>
      <pc:sldChg chg="modNotesTx">
        <pc:chgData name="Stefan Czoer" userId="080bf333-d54c-4a8b-98a0-f999ec397f08" providerId="ADAL" clId="{538BD251-4B00-4A18-AB3C-711CE647E48C}" dt="2025-01-30T08:26:11.313" v="724" actId="5793"/>
        <pc:sldMkLst>
          <pc:docMk/>
          <pc:sldMk cId="2612379712" sldId="2147471356"/>
        </pc:sldMkLst>
      </pc:sldChg>
      <pc:sldChg chg="modNotesTx">
        <pc:chgData name="Stefan Czoer" userId="080bf333-d54c-4a8b-98a0-f999ec397f08" providerId="ADAL" clId="{538BD251-4B00-4A18-AB3C-711CE647E48C}" dt="2025-01-28T15:56:59.787" v="45"/>
        <pc:sldMkLst>
          <pc:docMk/>
          <pc:sldMk cId="4134752519" sldId="2147471360"/>
        </pc:sldMkLst>
      </pc:sldChg>
      <pc:sldChg chg="modNotesTx">
        <pc:chgData name="Stefan Czoer" userId="080bf333-d54c-4a8b-98a0-f999ec397f08" providerId="ADAL" clId="{538BD251-4B00-4A18-AB3C-711CE647E48C}" dt="2025-01-30T08:22:01.311" v="605" actId="20577"/>
        <pc:sldMkLst>
          <pc:docMk/>
          <pc:sldMk cId="2968931975" sldId="2147471398"/>
        </pc:sldMkLst>
      </pc:sldChg>
      <pc:sldChg chg="modNotesTx">
        <pc:chgData name="Stefan Czoer" userId="080bf333-d54c-4a8b-98a0-f999ec397f08" providerId="ADAL" clId="{538BD251-4B00-4A18-AB3C-711CE647E48C}" dt="2025-01-30T08:27:11.836" v="728" actId="5793"/>
        <pc:sldMkLst>
          <pc:docMk/>
          <pc:sldMk cId="1444634798" sldId="2147471421"/>
        </pc:sldMkLst>
      </pc:sldChg>
      <pc:sldChg chg="modNotesTx">
        <pc:chgData name="Stefan Czoer" userId="080bf333-d54c-4a8b-98a0-f999ec397f08" providerId="ADAL" clId="{538BD251-4B00-4A18-AB3C-711CE647E48C}" dt="2025-01-30T08:30:09.824" v="789" actId="5793"/>
        <pc:sldMkLst>
          <pc:docMk/>
          <pc:sldMk cId="2790267282" sldId="2147471424"/>
        </pc:sldMkLst>
      </pc:sldChg>
      <pc:sldChg chg="modNotesTx">
        <pc:chgData name="Stefan Czoer" userId="080bf333-d54c-4a8b-98a0-f999ec397f08" providerId="ADAL" clId="{538BD251-4B00-4A18-AB3C-711CE647E48C}" dt="2025-01-28T15:54:04.473" v="28" actId="20577"/>
        <pc:sldMkLst>
          <pc:docMk/>
          <pc:sldMk cId="2263073450" sldId="2147471428"/>
        </pc:sldMkLst>
      </pc:sldChg>
      <pc:sldChg chg="del">
        <pc:chgData name="Stefan Czoer" userId="080bf333-d54c-4a8b-98a0-f999ec397f08" providerId="ADAL" clId="{538BD251-4B00-4A18-AB3C-711CE647E48C}" dt="2025-01-28T15:09:47.410" v="8" actId="47"/>
        <pc:sldMkLst>
          <pc:docMk/>
          <pc:sldMk cId="1883472006" sldId="2147471434"/>
        </pc:sldMkLst>
      </pc:sldChg>
      <pc:sldChg chg="modNotesTx">
        <pc:chgData name="Stefan Czoer" userId="080bf333-d54c-4a8b-98a0-f999ec397f08" providerId="ADAL" clId="{538BD251-4B00-4A18-AB3C-711CE647E48C}" dt="2025-01-30T08:27:02.524" v="727" actId="5793"/>
        <pc:sldMkLst>
          <pc:docMk/>
          <pc:sldMk cId="3630740518" sldId="2147471443"/>
        </pc:sldMkLst>
      </pc:sldChg>
      <pc:sldChg chg="modNotesTx">
        <pc:chgData name="Stefan Czoer" userId="080bf333-d54c-4a8b-98a0-f999ec397f08" providerId="ADAL" clId="{538BD251-4B00-4A18-AB3C-711CE647E48C}" dt="2025-01-30T08:40:17.651" v="933" actId="20577"/>
        <pc:sldMkLst>
          <pc:docMk/>
          <pc:sldMk cId="2703288368" sldId="2147471444"/>
        </pc:sldMkLst>
      </pc:sldChg>
      <pc:sldChg chg="modNotesTx">
        <pc:chgData name="Stefan Czoer" userId="080bf333-d54c-4a8b-98a0-f999ec397f08" providerId="ADAL" clId="{538BD251-4B00-4A18-AB3C-711CE647E48C}" dt="2025-01-30T08:28:46.652" v="783" actId="20577"/>
        <pc:sldMkLst>
          <pc:docMk/>
          <pc:sldMk cId="1008573771" sldId="2147471446"/>
        </pc:sldMkLst>
      </pc:sldChg>
      <pc:sldChg chg="modNotesTx">
        <pc:chgData name="Stefan Czoer" userId="080bf333-d54c-4a8b-98a0-f999ec397f08" providerId="ADAL" clId="{538BD251-4B00-4A18-AB3C-711CE647E48C}" dt="2025-01-30T07:57:03.282" v="188" actId="20577"/>
        <pc:sldMkLst>
          <pc:docMk/>
          <pc:sldMk cId="250725059" sldId="2147471449"/>
        </pc:sldMkLst>
      </pc:sldChg>
      <pc:sldChg chg="del">
        <pc:chgData name="Stefan Czoer" userId="080bf333-d54c-4a8b-98a0-f999ec397f08" providerId="ADAL" clId="{538BD251-4B00-4A18-AB3C-711CE647E48C}" dt="2025-01-28T15:09:45.967" v="6" actId="47"/>
        <pc:sldMkLst>
          <pc:docMk/>
          <pc:sldMk cId="2853783394" sldId="2147471453"/>
        </pc:sldMkLst>
      </pc:sldChg>
      <pc:sldChg chg="new">
        <pc:chgData name="Stefan Czoer" userId="080bf333-d54c-4a8b-98a0-f999ec397f08" providerId="ADAL" clId="{538BD251-4B00-4A18-AB3C-711CE647E48C}" dt="2025-01-30T09:51:14.284" v="934" actId="680"/>
        <pc:sldMkLst>
          <pc:docMk/>
          <pc:sldMk cId="2931945558" sldId="2147471453"/>
        </pc:sldMkLst>
      </pc:sldChg>
      <pc:sldChg chg="del">
        <pc:chgData name="Stefan Czoer" userId="080bf333-d54c-4a8b-98a0-f999ec397f08" providerId="ADAL" clId="{538BD251-4B00-4A18-AB3C-711CE647E48C}" dt="2025-01-28T15:09:46.865" v="7" actId="47"/>
        <pc:sldMkLst>
          <pc:docMk/>
          <pc:sldMk cId="847757838" sldId="2147471454"/>
        </pc:sldMkLst>
      </pc:sldChg>
      <pc:sldChg chg="new">
        <pc:chgData name="Stefan Czoer" userId="080bf333-d54c-4a8b-98a0-f999ec397f08" providerId="ADAL" clId="{538BD251-4B00-4A18-AB3C-711CE647E48C}" dt="2025-01-30T09:51:16.395" v="935" actId="680"/>
        <pc:sldMkLst>
          <pc:docMk/>
          <pc:sldMk cId="4023341031" sldId="2147471454"/>
        </pc:sldMkLst>
      </pc:sldChg>
      <pc:sldChg chg="del">
        <pc:chgData name="Stefan Czoer" userId="080bf333-d54c-4a8b-98a0-f999ec397f08" providerId="ADAL" clId="{538BD251-4B00-4A18-AB3C-711CE647E48C}" dt="2025-01-28T15:09:48.587" v="10" actId="47"/>
        <pc:sldMkLst>
          <pc:docMk/>
          <pc:sldMk cId="2146411443" sldId="2147471455"/>
        </pc:sldMkLst>
      </pc:sldChg>
      <pc:sldChg chg="del">
        <pc:chgData name="Stefan Czoer" userId="080bf333-d54c-4a8b-98a0-f999ec397f08" providerId="ADAL" clId="{538BD251-4B00-4A18-AB3C-711CE647E48C}" dt="2025-01-28T15:09:49.028" v="11" actId="47"/>
        <pc:sldMkLst>
          <pc:docMk/>
          <pc:sldMk cId="1732743975" sldId="2147471456"/>
        </pc:sldMkLst>
      </pc:sldChg>
      <pc:sldChg chg="del">
        <pc:chgData name="Stefan Czoer" userId="080bf333-d54c-4a8b-98a0-f999ec397f08" providerId="ADAL" clId="{538BD251-4B00-4A18-AB3C-711CE647E48C}" dt="2025-01-28T15:09:50.085" v="13" actId="47"/>
        <pc:sldMkLst>
          <pc:docMk/>
          <pc:sldMk cId="341260195" sldId="2147471457"/>
        </pc:sldMkLst>
      </pc:sldChg>
      <pc:sldChg chg="del">
        <pc:chgData name="Stefan Czoer" userId="080bf333-d54c-4a8b-98a0-f999ec397f08" providerId="ADAL" clId="{538BD251-4B00-4A18-AB3C-711CE647E48C}" dt="2025-01-28T15:09:50.595" v="14" actId="47"/>
        <pc:sldMkLst>
          <pc:docMk/>
          <pc:sldMk cId="188780073" sldId="2147471458"/>
        </pc:sldMkLst>
      </pc:sldChg>
      <pc:sldChg chg="del">
        <pc:chgData name="Stefan Czoer" userId="080bf333-d54c-4a8b-98a0-f999ec397f08" providerId="ADAL" clId="{538BD251-4B00-4A18-AB3C-711CE647E48C}" dt="2025-01-28T15:09:49.599" v="12" actId="47"/>
        <pc:sldMkLst>
          <pc:docMk/>
          <pc:sldMk cId="243731422" sldId="2147471459"/>
        </pc:sldMkLst>
      </pc:sldChg>
      <pc:sldChg chg="del">
        <pc:chgData name="Stefan Czoer" userId="080bf333-d54c-4a8b-98a0-f999ec397f08" providerId="ADAL" clId="{538BD251-4B00-4A18-AB3C-711CE647E48C}" dt="2025-01-28T15:09:48.059" v="9" actId="47"/>
        <pc:sldMkLst>
          <pc:docMk/>
          <pc:sldMk cId="1628610298" sldId="2147471460"/>
        </pc:sldMkLst>
      </pc:sldChg>
    </pc:docChg>
  </pc:docChgLst>
  <pc:docChgLst>
    <pc:chgData name="Christian Gromeier" userId="dfb29ed3-53d1-4590-b1b4-de629ff49806" providerId="ADAL" clId="{8A35C094-745B-4B77-919C-7BF29DF5233F}"/>
    <pc:docChg chg="undo redo custSel addSld delSld modSld delSection modSection">
      <pc:chgData name="Christian Gromeier" userId="dfb29ed3-53d1-4590-b1b4-de629ff49806" providerId="ADAL" clId="{8A35C094-745B-4B77-919C-7BF29DF5233F}" dt="2026-02-04T19:12:42.084" v="878" actId="20577"/>
      <pc:docMkLst>
        <pc:docMk/>
      </pc:docMkLst>
      <pc:sldChg chg="del">
        <pc:chgData name="Christian Gromeier" userId="dfb29ed3-53d1-4590-b1b4-de629ff49806" providerId="ADAL" clId="{8A35C094-745B-4B77-919C-7BF29DF5233F}" dt="2026-02-04T14:47:57.796" v="511" actId="47"/>
        <pc:sldMkLst>
          <pc:docMk/>
          <pc:sldMk cId="1277259952" sldId="338"/>
        </pc:sldMkLst>
      </pc:sldChg>
      <pc:sldChg chg="delSp modSp mod delAnim modNotesTx">
        <pc:chgData name="Christian Gromeier" userId="dfb29ed3-53d1-4590-b1b4-de629ff49806" providerId="ADAL" clId="{8A35C094-745B-4B77-919C-7BF29DF5233F}" dt="2026-02-04T19:12:42.084" v="878" actId="20577"/>
        <pc:sldMkLst>
          <pc:docMk/>
          <pc:sldMk cId="1949901924" sldId="11096"/>
        </pc:sldMkLst>
        <pc:spChg chg="mod">
          <ac:chgData name="Christian Gromeier" userId="dfb29ed3-53d1-4590-b1b4-de629ff49806" providerId="ADAL" clId="{8A35C094-745B-4B77-919C-7BF29DF5233F}" dt="2026-02-04T19:12:42.084" v="878" actId="20577"/>
          <ac:spMkLst>
            <pc:docMk/>
            <pc:sldMk cId="1949901924" sldId="11096"/>
            <ac:spMk id="2" creationId="{00000000-0000-0000-0000-000000000000}"/>
          </ac:spMkLst>
        </pc:spChg>
        <pc:spChg chg="mod">
          <ac:chgData name="Christian Gromeier" userId="dfb29ed3-53d1-4590-b1b4-de629ff49806" providerId="ADAL" clId="{8A35C094-745B-4B77-919C-7BF29DF5233F}" dt="2026-01-27T12:53:31.409" v="8" actId="20577"/>
          <ac:spMkLst>
            <pc:docMk/>
            <pc:sldMk cId="1949901924" sldId="11096"/>
            <ac:spMk id="3" creationId="{00000000-0000-0000-0000-000000000000}"/>
          </ac:spMkLst>
        </pc:spChg>
        <pc:spChg chg="mod">
          <ac:chgData name="Christian Gromeier" userId="dfb29ed3-53d1-4590-b1b4-de629ff49806" providerId="ADAL" clId="{8A35C094-745B-4B77-919C-7BF29DF5233F}" dt="2026-01-28T17:34:41.864" v="64" actId="20577"/>
          <ac:spMkLst>
            <pc:docMk/>
            <pc:sldMk cId="1949901924" sldId="11096"/>
            <ac:spMk id="5" creationId="{00000000-0000-0000-0000-000000000000}"/>
          </ac:spMkLst>
        </pc:spChg>
      </pc:sldChg>
      <pc:sldChg chg="modSp del mod">
        <pc:chgData name="Christian Gromeier" userId="dfb29ed3-53d1-4590-b1b4-de629ff49806" providerId="ADAL" clId="{8A35C094-745B-4B77-919C-7BF29DF5233F}" dt="2026-02-03T09:10:02.990" v="298" actId="47"/>
        <pc:sldMkLst>
          <pc:docMk/>
          <pc:sldMk cId="2652520860" sldId="11107"/>
        </pc:sldMkLst>
      </pc:sldChg>
      <pc:sldChg chg="add">
        <pc:chgData name="Christian Gromeier" userId="dfb29ed3-53d1-4590-b1b4-de629ff49806" providerId="ADAL" clId="{8A35C094-745B-4B77-919C-7BF29DF5233F}" dt="2026-02-04T14:49:01.429" v="513"/>
        <pc:sldMkLst>
          <pc:docMk/>
          <pc:sldMk cId="2878538959" sldId="2147471352"/>
        </pc:sldMkLst>
      </pc:sldChg>
      <pc:sldChg chg="add">
        <pc:chgData name="Christian Gromeier" userId="dfb29ed3-53d1-4590-b1b4-de629ff49806" providerId="ADAL" clId="{8A35C094-745B-4B77-919C-7BF29DF5233F}" dt="2026-02-04T18:58:50.243" v="760"/>
        <pc:sldMkLst>
          <pc:docMk/>
          <pc:sldMk cId="1658921440" sldId="2147471353"/>
        </pc:sldMkLst>
      </pc:sldChg>
      <pc:sldChg chg="del">
        <pc:chgData name="Christian Gromeier" userId="dfb29ed3-53d1-4590-b1b4-de629ff49806" providerId="ADAL" clId="{8A35C094-745B-4B77-919C-7BF29DF5233F}" dt="2026-01-28T17:55:11.693" v="107" actId="47"/>
        <pc:sldMkLst>
          <pc:docMk/>
          <pc:sldMk cId="4130938775" sldId="2147471354"/>
        </pc:sldMkLst>
      </pc:sldChg>
      <pc:sldChg chg="del">
        <pc:chgData name="Christian Gromeier" userId="dfb29ed3-53d1-4590-b1b4-de629ff49806" providerId="ADAL" clId="{8A35C094-745B-4B77-919C-7BF29DF5233F}" dt="2026-01-28T17:46:29.424" v="67" actId="47"/>
        <pc:sldMkLst>
          <pc:docMk/>
          <pc:sldMk cId="2612379712" sldId="2147471356"/>
        </pc:sldMkLst>
      </pc:sldChg>
      <pc:sldChg chg="modSp mod">
        <pc:chgData name="Christian Gromeier" userId="dfb29ed3-53d1-4590-b1b4-de629ff49806" providerId="ADAL" clId="{8A35C094-745B-4B77-919C-7BF29DF5233F}" dt="2026-02-04T18:57:27.382" v="759" actId="6549"/>
        <pc:sldMkLst>
          <pc:docMk/>
          <pc:sldMk cId="4134752519" sldId="2147471360"/>
        </pc:sldMkLst>
        <pc:spChg chg="mod">
          <ac:chgData name="Christian Gromeier" userId="dfb29ed3-53d1-4590-b1b4-de629ff49806" providerId="ADAL" clId="{8A35C094-745B-4B77-919C-7BF29DF5233F}" dt="2026-02-04T18:57:27.382" v="759" actId="6549"/>
          <ac:spMkLst>
            <pc:docMk/>
            <pc:sldMk cId="4134752519" sldId="2147471360"/>
            <ac:spMk id="2" creationId="{8FA518FD-6FF3-D7EF-A46A-78585F7E7C46}"/>
          </ac:spMkLst>
        </pc:spChg>
      </pc:sldChg>
      <pc:sldChg chg="add modNotesTx">
        <pc:chgData name="Christian Gromeier" userId="dfb29ed3-53d1-4590-b1b4-de629ff49806" providerId="ADAL" clId="{8A35C094-745B-4B77-919C-7BF29DF5233F}" dt="2026-02-04T14:59:01.323" v="535" actId="20577"/>
        <pc:sldMkLst>
          <pc:docMk/>
          <pc:sldMk cId="1568742483" sldId="2147471376"/>
        </pc:sldMkLst>
      </pc:sldChg>
      <pc:sldChg chg="add">
        <pc:chgData name="Christian Gromeier" userId="dfb29ed3-53d1-4590-b1b4-de629ff49806" providerId="ADAL" clId="{8A35C094-745B-4B77-919C-7BF29DF5233F}" dt="2026-02-04T14:45:44.286" v="508"/>
        <pc:sldMkLst>
          <pc:docMk/>
          <pc:sldMk cId="1067521303" sldId="2147471378"/>
        </pc:sldMkLst>
      </pc:sldChg>
      <pc:sldChg chg="add">
        <pc:chgData name="Christian Gromeier" userId="dfb29ed3-53d1-4590-b1b4-de629ff49806" providerId="ADAL" clId="{8A35C094-745B-4B77-919C-7BF29DF5233F}" dt="2026-02-04T14:45:44.286" v="508"/>
        <pc:sldMkLst>
          <pc:docMk/>
          <pc:sldMk cId="2530725319" sldId="2147471379"/>
        </pc:sldMkLst>
      </pc:sldChg>
      <pc:sldChg chg="add">
        <pc:chgData name="Christian Gromeier" userId="dfb29ed3-53d1-4590-b1b4-de629ff49806" providerId="ADAL" clId="{8A35C094-745B-4B77-919C-7BF29DF5233F}" dt="2026-02-04T14:45:44.286" v="508"/>
        <pc:sldMkLst>
          <pc:docMk/>
          <pc:sldMk cId="4199871873" sldId="2147471380"/>
        </pc:sldMkLst>
      </pc:sldChg>
      <pc:sldChg chg="modNotesTx">
        <pc:chgData name="Christian Gromeier" userId="dfb29ed3-53d1-4590-b1b4-de629ff49806" providerId="ADAL" clId="{8A35C094-745B-4B77-919C-7BF29DF5233F}" dt="2026-02-03T15:08:10.347" v="336" actId="20577"/>
        <pc:sldMkLst>
          <pc:docMk/>
          <pc:sldMk cId="3539423159" sldId="2147471390"/>
        </pc:sldMkLst>
      </pc:sldChg>
      <pc:sldChg chg="add">
        <pc:chgData name="Christian Gromeier" userId="dfb29ed3-53d1-4590-b1b4-de629ff49806" providerId="ADAL" clId="{8A35C094-745B-4B77-919C-7BF29DF5233F}" dt="2026-02-04T15:07:03.311" v="679"/>
        <pc:sldMkLst>
          <pc:docMk/>
          <pc:sldMk cId="3598772761" sldId="2147471391"/>
        </pc:sldMkLst>
      </pc:sldChg>
      <pc:sldChg chg="del">
        <pc:chgData name="Christian Gromeier" userId="dfb29ed3-53d1-4590-b1b4-de629ff49806" providerId="ADAL" clId="{8A35C094-745B-4B77-919C-7BF29DF5233F}" dt="2026-01-28T17:46:46.540" v="68" actId="47"/>
        <pc:sldMkLst>
          <pc:docMk/>
          <pc:sldMk cId="2968931975" sldId="2147471398"/>
        </pc:sldMkLst>
      </pc:sldChg>
      <pc:sldChg chg="del">
        <pc:chgData name="Christian Gromeier" userId="dfb29ed3-53d1-4590-b1b4-de629ff49806" providerId="ADAL" clId="{8A35C094-745B-4B77-919C-7BF29DF5233F}" dt="2026-01-28T17:46:53.800" v="69" actId="47"/>
        <pc:sldMkLst>
          <pc:docMk/>
          <pc:sldMk cId="1561656225" sldId="2147471399"/>
        </pc:sldMkLst>
      </pc:sldChg>
      <pc:sldChg chg="add">
        <pc:chgData name="Christian Gromeier" userId="dfb29ed3-53d1-4590-b1b4-de629ff49806" providerId="ADAL" clId="{8A35C094-745B-4B77-919C-7BF29DF5233F}" dt="2026-02-04T14:47:11.219" v="509"/>
        <pc:sldMkLst>
          <pc:docMk/>
          <pc:sldMk cId="396002376" sldId="2147471406"/>
        </pc:sldMkLst>
      </pc:sldChg>
      <pc:sldChg chg="modSp add del mod">
        <pc:chgData name="Christian Gromeier" userId="dfb29ed3-53d1-4590-b1b4-de629ff49806" providerId="ADAL" clId="{8A35C094-745B-4B77-919C-7BF29DF5233F}" dt="2026-02-04T14:50:30.886" v="518" actId="47"/>
        <pc:sldMkLst>
          <pc:docMk/>
          <pc:sldMk cId="1983091879" sldId="2147471407"/>
        </pc:sldMkLst>
        <pc:spChg chg="mod">
          <ac:chgData name="Christian Gromeier" userId="dfb29ed3-53d1-4590-b1b4-de629ff49806" providerId="ADAL" clId="{8A35C094-745B-4B77-919C-7BF29DF5233F}" dt="2026-02-04T14:50:05.847" v="517" actId="27636"/>
          <ac:spMkLst>
            <pc:docMk/>
            <pc:sldMk cId="1983091879" sldId="2147471407"/>
            <ac:spMk id="2" creationId="{99534B16-D90C-2C21-19A6-F72D9817CFFD}"/>
          </ac:spMkLst>
        </pc:spChg>
      </pc:sldChg>
      <pc:sldChg chg="add del modNotesTx">
        <pc:chgData name="Christian Gromeier" userId="dfb29ed3-53d1-4590-b1b4-de629ff49806" providerId="ADAL" clId="{8A35C094-745B-4B77-919C-7BF29DF5233F}" dt="2026-02-04T14:49:33.758" v="515" actId="47"/>
        <pc:sldMkLst>
          <pc:docMk/>
          <pc:sldMk cId="1629822252" sldId="2147471411"/>
        </pc:sldMkLst>
      </pc:sldChg>
      <pc:sldChg chg="addSp modSp add mod modNotesTx">
        <pc:chgData name="Christian Gromeier" userId="dfb29ed3-53d1-4590-b1b4-de629ff49806" providerId="ADAL" clId="{8A35C094-745B-4B77-919C-7BF29DF5233F}" dt="2026-02-04T14:59:51.347" v="673" actId="20577"/>
        <pc:sldMkLst>
          <pc:docMk/>
          <pc:sldMk cId="4094378262" sldId="2147471412"/>
        </pc:sldMkLst>
        <pc:spChg chg="add mod">
          <ac:chgData name="Christian Gromeier" userId="dfb29ed3-53d1-4590-b1b4-de629ff49806" providerId="ADAL" clId="{8A35C094-745B-4B77-919C-7BF29DF5233F}" dt="2026-02-04T14:55:46.832" v="524" actId="14100"/>
          <ac:spMkLst>
            <pc:docMk/>
            <pc:sldMk cId="4094378262" sldId="2147471412"/>
            <ac:spMk id="6" creationId="{08C8170C-EEC6-8CC8-74A8-5F5B265D8E03}"/>
          </ac:spMkLst>
        </pc:spChg>
      </pc:sldChg>
      <pc:sldChg chg="modSp mod modNotesTx">
        <pc:chgData name="Christian Gromeier" userId="dfb29ed3-53d1-4590-b1b4-de629ff49806" providerId="ADAL" clId="{8A35C094-745B-4B77-919C-7BF29DF5233F}" dt="2026-02-03T09:12:09.174" v="301" actId="20577"/>
        <pc:sldMkLst>
          <pc:docMk/>
          <pc:sldMk cId="341608380" sldId="2147471416"/>
        </pc:sldMkLst>
        <pc:spChg chg="mod">
          <ac:chgData name="Christian Gromeier" userId="dfb29ed3-53d1-4590-b1b4-de629ff49806" providerId="ADAL" clId="{8A35C094-745B-4B77-919C-7BF29DF5233F}" dt="2026-02-03T09:12:09.174" v="301" actId="20577"/>
          <ac:spMkLst>
            <pc:docMk/>
            <pc:sldMk cId="341608380" sldId="2147471416"/>
            <ac:spMk id="2" creationId="{03FEA4C6-D481-D600-4E66-E2F810D693D7}"/>
          </ac:spMkLst>
        </pc:spChg>
      </pc:sldChg>
      <pc:sldChg chg="addSp delSp modSp mod modNotesTx">
        <pc:chgData name="Christian Gromeier" userId="dfb29ed3-53d1-4590-b1b4-de629ff49806" providerId="ADAL" clId="{8A35C094-745B-4B77-919C-7BF29DF5233F}" dt="2026-02-04T18:56:36.815" v="736" actId="6549"/>
        <pc:sldMkLst>
          <pc:docMk/>
          <pc:sldMk cId="4292207394" sldId="2147471417"/>
        </pc:sldMkLst>
        <pc:picChg chg="add mod">
          <ac:chgData name="Christian Gromeier" userId="dfb29ed3-53d1-4590-b1b4-de629ff49806" providerId="ADAL" clId="{8A35C094-745B-4B77-919C-7BF29DF5233F}" dt="2026-02-04T18:56:33.191" v="732" actId="1076"/>
          <ac:picMkLst>
            <pc:docMk/>
            <pc:sldMk cId="4292207394" sldId="2147471417"/>
            <ac:picMk id="5" creationId="{1E6A8F0B-059B-A9DC-2B57-D354EBA0F789}"/>
          </ac:picMkLst>
        </pc:picChg>
        <pc:picChg chg="del">
          <ac:chgData name="Christian Gromeier" userId="dfb29ed3-53d1-4590-b1b4-de629ff49806" providerId="ADAL" clId="{8A35C094-745B-4B77-919C-7BF29DF5233F}" dt="2026-02-04T18:56:25.225" v="729" actId="478"/>
          <ac:picMkLst>
            <pc:docMk/>
            <pc:sldMk cId="4292207394" sldId="2147471417"/>
            <ac:picMk id="9" creationId="{B76CA7C4-122A-C532-6AC6-6EB0C28E8478}"/>
          </ac:picMkLst>
        </pc:picChg>
      </pc:sldChg>
      <pc:sldChg chg="addSp delSp modSp mod delAnim modNotesTx">
        <pc:chgData name="Christian Gromeier" userId="dfb29ed3-53d1-4590-b1b4-de629ff49806" providerId="ADAL" clId="{8A35C094-745B-4B77-919C-7BF29DF5233F}" dt="2026-02-04T16:44:06.326" v="693" actId="1076"/>
        <pc:sldMkLst>
          <pc:docMk/>
          <pc:sldMk cId="4033494865" sldId="2147471419"/>
        </pc:sldMkLst>
        <pc:spChg chg="del mod">
          <ac:chgData name="Christian Gromeier" userId="dfb29ed3-53d1-4590-b1b4-de629ff49806" providerId="ADAL" clId="{8A35C094-745B-4B77-919C-7BF29DF5233F}" dt="2026-02-04T16:43:50.198" v="689" actId="478"/>
          <ac:spMkLst>
            <pc:docMk/>
            <pc:sldMk cId="4033494865" sldId="2147471419"/>
            <ac:spMk id="5" creationId="{E18FD1F0-EB8C-4A50-1E84-5CD935DFBFAA}"/>
          </ac:spMkLst>
        </pc:spChg>
        <pc:spChg chg="del mod">
          <ac:chgData name="Christian Gromeier" userId="dfb29ed3-53d1-4590-b1b4-de629ff49806" providerId="ADAL" clId="{8A35C094-745B-4B77-919C-7BF29DF5233F}" dt="2026-02-04T16:43:52.154" v="690" actId="478"/>
          <ac:spMkLst>
            <pc:docMk/>
            <pc:sldMk cId="4033494865" sldId="2147471419"/>
            <ac:spMk id="8" creationId="{40A1F73E-CD97-BEFE-7B16-0093804F87C9}"/>
          </ac:spMkLst>
        </pc:spChg>
        <pc:picChg chg="add mod ord">
          <ac:chgData name="Christian Gromeier" userId="dfb29ed3-53d1-4590-b1b4-de629ff49806" providerId="ADAL" clId="{8A35C094-745B-4B77-919C-7BF29DF5233F}" dt="2026-02-04T16:44:06.326" v="693" actId="1076"/>
          <ac:picMkLst>
            <pc:docMk/>
            <pc:sldMk cId="4033494865" sldId="2147471419"/>
            <ac:picMk id="4" creationId="{1BBE2671-9158-8539-CEE9-F7525A2E275F}"/>
          </ac:picMkLst>
        </pc:picChg>
        <pc:picChg chg="del">
          <ac:chgData name="Christian Gromeier" userId="dfb29ed3-53d1-4590-b1b4-de629ff49806" providerId="ADAL" clId="{8A35C094-745B-4B77-919C-7BF29DF5233F}" dt="2026-02-04T16:39:16.435" v="680" actId="478"/>
          <ac:picMkLst>
            <pc:docMk/>
            <pc:sldMk cId="4033494865" sldId="2147471419"/>
            <ac:picMk id="7" creationId="{C4F48AAA-5ADF-E878-1EB3-5B7559F50A3F}"/>
          </ac:picMkLst>
        </pc:picChg>
      </pc:sldChg>
      <pc:sldChg chg="modNotesTx">
        <pc:chgData name="Christian Gromeier" userId="dfb29ed3-53d1-4590-b1b4-de629ff49806" providerId="ADAL" clId="{8A35C094-745B-4B77-919C-7BF29DF5233F}" dt="2026-01-28T17:48:46.808" v="83" actId="20577"/>
        <pc:sldMkLst>
          <pc:docMk/>
          <pc:sldMk cId="1444634798" sldId="2147471421"/>
        </pc:sldMkLst>
      </pc:sldChg>
      <pc:sldChg chg="del">
        <pc:chgData name="Christian Gromeier" userId="dfb29ed3-53d1-4590-b1b4-de629ff49806" providerId="ADAL" clId="{8A35C094-745B-4B77-919C-7BF29DF5233F}" dt="2026-02-03T09:13:50.907" v="314" actId="2696"/>
        <pc:sldMkLst>
          <pc:docMk/>
          <pc:sldMk cId="2790267282" sldId="2147471424"/>
        </pc:sldMkLst>
      </pc:sldChg>
      <pc:sldChg chg="addSp delSp modSp mod modNotesTx">
        <pc:chgData name="Christian Gromeier" userId="dfb29ed3-53d1-4590-b1b4-de629ff49806" providerId="ADAL" clId="{8A35C094-745B-4B77-919C-7BF29DF5233F}" dt="2026-02-04T19:11:54.758" v="868" actId="20577"/>
        <pc:sldMkLst>
          <pc:docMk/>
          <pc:sldMk cId="2263073450" sldId="2147471428"/>
        </pc:sldMkLst>
        <pc:spChg chg="mod">
          <ac:chgData name="Christian Gromeier" userId="dfb29ed3-53d1-4590-b1b4-de629ff49806" providerId="ADAL" clId="{8A35C094-745B-4B77-919C-7BF29DF5233F}" dt="2026-02-03T15:08:45.074" v="344" actId="20577"/>
          <ac:spMkLst>
            <pc:docMk/>
            <pc:sldMk cId="2263073450" sldId="2147471428"/>
            <ac:spMk id="2" creationId="{4B5D8324-1003-ADCA-072B-DBB4724E5BBC}"/>
          </ac:spMkLst>
        </pc:spChg>
        <pc:spChg chg="mod">
          <ac:chgData name="Christian Gromeier" userId="dfb29ed3-53d1-4590-b1b4-de629ff49806" providerId="ADAL" clId="{8A35C094-745B-4B77-919C-7BF29DF5233F}" dt="2026-02-04T17:43:55.283" v="703" actId="1076"/>
          <ac:spMkLst>
            <pc:docMk/>
            <pc:sldMk cId="2263073450" sldId="2147471428"/>
            <ac:spMk id="7" creationId="{C8984B55-14F6-EAA0-75B7-D5155385E80A}"/>
          </ac:spMkLst>
        </pc:spChg>
        <pc:spChg chg="mod">
          <ac:chgData name="Christian Gromeier" userId="dfb29ed3-53d1-4590-b1b4-de629ff49806" providerId="ADAL" clId="{8A35C094-745B-4B77-919C-7BF29DF5233F}" dt="2026-02-04T17:44:22.280" v="723" actId="6549"/>
          <ac:spMkLst>
            <pc:docMk/>
            <pc:sldMk cId="2263073450" sldId="2147471428"/>
            <ac:spMk id="9" creationId="{C9A527DB-2A10-8FBD-31C0-D0DFC8C7E476}"/>
          </ac:spMkLst>
        </pc:spChg>
        <pc:picChg chg="del">
          <ac:chgData name="Christian Gromeier" userId="dfb29ed3-53d1-4590-b1b4-de629ff49806" providerId="ADAL" clId="{8A35C094-745B-4B77-919C-7BF29DF5233F}" dt="2026-02-04T17:36:20.976" v="694" actId="478"/>
          <ac:picMkLst>
            <pc:docMk/>
            <pc:sldMk cId="2263073450" sldId="2147471428"/>
            <ac:picMk id="4" creationId="{D84175A0-EC64-FED9-EB8E-B7BF5B3FC90C}"/>
          </ac:picMkLst>
        </pc:picChg>
        <pc:picChg chg="add mod ord">
          <ac:chgData name="Christian Gromeier" userId="dfb29ed3-53d1-4590-b1b4-de629ff49806" providerId="ADAL" clId="{8A35C094-745B-4B77-919C-7BF29DF5233F}" dt="2026-02-04T17:43:48.883" v="702" actId="1076"/>
          <ac:picMkLst>
            <pc:docMk/>
            <pc:sldMk cId="2263073450" sldId="2147471428"/>
            <ac:picMk id="5" creationId="{6E0862B3-8B7B-7EDC-3A79-F69D555F4A90}"/>
          </ac:picMkLst>
        </pc:picChg>
        <pc:picChg chg="del">
          <ac:chgData name="Christian Gromeier" userId="dfb29ed3-53d1-4590-b1b4-de629ff49806" providerId="ADAL" clId="{8A35C094-745B-4B77-919C-7BF29DF5233F}" dt="2026-02-04T17:45:32.034" v="724" actId="478"/>
          <ac:picMkLst>
            <pc:docMk/>
            <pc:sldMk cId="2263073450" sldId="2147471428"/>
            <ac:picMk id="6" creationId="{3AD54E6E-0E80-51D1-CEDD-1CD2CD4C37E9}"/>
          </ac:picMkLst>
        </pc:picChg>
        <pc:picChg chg="add mod">
          <ac:chgData name="Christian Gromeier" userId="dfb29ed3-53d1-4590-b1b4-de629ff49806" providerId="ADAL" clId="{8A35C094-745B-4B77-919C-7BF29DF5233F}" dt="2026-02-04T17:58:50.664" v="728" actId="1076"/>
          <ac:picMkLst>
            <pc:docMk/>
            <pc:sldMk cId="2263073450" sldId="2147471428"/>
            <ac:picMk id="11" creationId="{1371CD76-D4BC-5B80-BC6C-7B9DF87F23B9}"/>
          </ac:picMkLst>
        </pc:picChg>
      </pc:sldChg>
      <pc:sldChg chg="modSp mod modNotesTx">
        <pc:chgData name="Christian Gromeier" userId="dfb29ed3-53d1-4590-b1b4-de629ff49806" providerId="ADAL" clId="{8A35C094-745B-4B77-919C-7BF29DF5233F}" dt="2026-02-03T09:12:12.471" v="303" actId="6549"/>
        <pc:sldMkLst>
          <pc:docMk/>
          <pc:sldMk cId="3607349954" sldId="2147471431"/>
        </pc:sldMkLst>
        <pc:spChg chg="mod">
          <ac:chgData name="Christian Gromeier" userId="dfb29ed3-53d1-4590-b1b4-de629ff49806" providerId="ADAL" clId="{8A35C094-745B-4B77-919C-7BF29DF5233F}" dt="2026-02-03T09:12:12.471" v="303" actId="6549"/>
          <ac:spMkLst>
            <pc:docMk/>
            <pc:sldMk cId="3607349954" sldId="2147471431"/>
            <ac:spMk id="2" creationId="{44D6B35F-3229-6A53-EBD7-E48DDF76B310}"/>
          </ac:spMkLst>
        </pc:spChg>
        <pc:picChg chg="mod">
          <ac:chgData name="Christian Gromeier" userId="dfb29ed3-53d1-4590-b1b4-de629ff49806" providerId="ADAL" clId="{8A35C094-745B-4B77-919C-7BF29DF5233F}" dt="2026-02-03T09:12:02.148" v="299" actId="1076"/>
          <ac:picMkLst>
            <pc:docMk/>
            <pc:sldMk cId="3607349954" sldId="2147471431"/>
            <ac:picMk id="4" creationId="{C9DDD7C0-B418-66DC-79CF-DAE651B1B006}"/>
          </ac:picMkLst>
        </pc:picChg>
      </pc:sldChg>
      <pc:sldChg chg="add modNotesTx">
        <pc:chgData name="Christian Gromeier" userId="dfb29ed3-53d1-4590-b1b4-de629ff49806" providerId="ADAL" clId="{8A35C094-745B-4B77-919C-7BF29DF5233F}" dt="2026-02-04T13:32:36.787" v="507" actId="6549"/>
        <pc:sldMkLst>
          <pc:docMk/>
          <pc:sldMk cId="1883472006" sldId="2147471434"/>
        </pc:sldMkLst>
      </pc:sldChg>
      <pc:sldChg chg="delSp modSp mod modNotesTx">
        <pc:chgData name="Christian Gromeier" userId="dfb29ed3-53d1-4590-b1b4-de629ff49806" providerId="ADAL" clId="{8A35C094-745B-4B77-919C-7BF29DF5233F}" dt="2026-02-02T16:53:30.142" v="263"/>
        <pc:sldMkLst>
          <pc:docMk/>
          <pc:sldMk cId="1539776042" sldId="2147471442"/>
        </pc:sldMkLst>
        <pc:spChg chg="mod">
          <ac:chgData name="Christian Gromeier" userId="dfb29ed3-53d1-4590-b1b4-de629ff49806" providerId="ADAL" clId="{8A35C094-745B-4B77-919C-7BF29DF5233F}" dt="2026-01-27T12:55:20.768" v="46" actId="6549"/>
          <ac:spMkLst>
            <pc:docMk/>
            <pc:sldMk cId="1539776042" sldId="2147471442"/>
            <ac:spMk id="4" creationId="{8321C1E9-9867-BE97-9A74-87D69EFE746C}"/>
          </ac:spMkLst>
        </pc:spChg>
        <pc:spChg chg="mod">
          <ac:chgData name="Christian Gromeier" userId="dfb29ed3-53d1-4590-b1b4-de629ff49806" providerId="ADAL" clId="{8A35C094-745B-4B77-919C-7BF29DF5233F}" dt="2026-02-02T16:53:30.142" v="263"/>
          <ac:spMkLst>
            <pc:docMk/>
            <pc:sldMk cId="1539776042" sldId="2147471442"/>
            <ac:spMk id="6" creationId="{4250C7F3-0247-B73A-F1CA-D36B8C4F65A9}"/>
          </ac:spMkLst>
        </pc:spChg>
      </pc:sldChg>
      <pc:sldChg chg="delSp modSp mod modAnim modNotesTx">
        <pc:chgData name="Christian Gromeier" userId="dfb29ed3-53d1-4590-b1b4-de629ff49806" providerId="ADAL" clId="{8A35C094-745B-4B77-919C-7BF29DF5233F}" dt="2026-02-04T15:00:12.627" v="678" actId="20577"/>
        <pc:sldMkLst>
          <pc:docMk/>
          <pc:sldMk cId="3630740518" sldId="2147471443"/>
        </pc:sldMkLst>
        <pc:spChg chg="mod">
          <ac:chgData name="Christian Gromeier" userId="dfb29ed3-53d1-4590-b1b4-de629ff49806" providerId="ADAL" clId="{8A35C094-745B-4B77-919C-7BF29DF5233F}" dt="2026-02-04T15:00:05.693" v="677" actId="20577"/>
          <ac:spMkLst>
            <pc:docMk/>
            <pc:sldMk cId="3630740518" sldId="2147471443"/>
            <ac:spMk id="3" creationId="{BAF9BCC7-29A8-063F-39FF-96F5C9F1B52E}"/>
          </ac:spMkLst>
        </pc:spChg>
        <pc:spChg chg="mod">
          <ac:chgData name="Christian Gromeier" userId="dfb29ed3-53d1-4590-b1b4-de629ff49806" providerId="ADAL" clId="{8A35C094-745B-4B77-919C-7BF29DF5233F}" dt="2026-01-28T17:49:48.815" v="95" actId="20577"/>
          <ac:spMkLst>
            <pc:docMk/>
            <pc:sldMk cId="3630740518" sldId="2147471443"/>
            <ac:spMk id="4" creationId="{32186E39-D838-E58C-5FB4-357D701950B6}"/>
          </ac:spMkLst>
        </pc:spChg>
        <pc:spChg chg="mod">
          <ac:chgData name="Christian Gromeier" userId="dfb29ed3-53d1-4590-b1b4-de629ff49806" providerId="ADAL" clId="{8A35C094-745B-4B77-919C-7BF29DF5233F}" dt="2026-02-02T16:53:51.181" v="267"/>
          <ac:spMkLst>
            <pc:docMk/>
            <pc:sldMk cId="3630740518" sldId="2147471443"/>
            <ac:spMk id="6" creationId="{F8894311-5831-FAF2-7538-C267CE489ADB}"/>
          </ac:spMkLst>
        </pc:spChg>
      </pc:sldChg>
      <pc:sldChg chg="delSp modSp mod modNotesTx">
        <pc:chgData name="Christian Gromeier" userId="dfb29ed3-53d1-4590-b1b4-de629ff49806" providerId="ADAL" clId="{8A35C094-745B-4B77-919C-7BF29DF5233F}" dt="2026-02-03T09:15:23.995" v="334" actId="20577"/>
        <pc:sldMkLst>
          <pc:docMk/>
          <pc:sldMk cId="2703288368" sldId="2147471444"/>
        </pc:sldMkLst>
        <pc:spChg chg="mod">
          <ac:chgData name="Christian Gromeier" userId="dfb29ed3-53d1-4590-b1b4-de629ff49806" providerId="ADAL" clId="{8A35C094-745B-4B77-919C-7BF29DF5233F}" dt="2026-02-03T09:15:23.995" v="334" actId="20577"/>
          <ac:spMkLst>
            <pc:docMk/>
            <pc:sldMk cId="2703288368" sldId="2147471444"/>
            <ac:spMk id="3" creationId="{DA252865-36FC-C212-0DB6-D0B4F4895E1F}"/>
          </ac:spMkLst>
        </pc:spChg>
        <pc:spChg chg="mod">
          <ac:chgData name="Christian Gromeier" userId="dfb29ed3-53d1-4590-b1b4-de629ff49806" providerId="ADAL" clId="{8A35C094-745B-4B77-919C-7BF29DF5233F}" dt="2026-01-28T17:50:16.569" v="99" actId="6549"/>
          <ac:spMkLst>
            <pc:docMk/>
            <pc:sldMk cId="2703288368" sldId="2147471444"/>
            <ac:spMk id="4" creationId="{DE5FC92C-0D75-DC0D-E11F-FC5E4B07FF29}"/>
          </ac:spMkLst>
        </pc:spChg>
        <pc:spChg chg="mod">
          <ac:chgData name="Christian Gromeier" userId="dfb29ed3-53d1-4590-b1b4-de629ff49806" providerId="ADAL" clId="{8A35C094-745B-4B77-919C-7BF29DF5233F}" dt="2026-02-02T16:54:41.832" v="289" actId="27636"/>
          <ac:spMkLst>
            <pc:docMk/>
            <pc:sldMk cId="2703288368" sldId="2147471444"/>
            <ac:spMk id="6" creationId="{7B80C87A-4C44-905B-0AEA-949E5BE229F9}"/>
          </ac:spMkLst>
        </pc:spChg>
      </pc:sldChg>
      <pc:sldChg chg="delSp modSp mod">
        <pc:chgData name="Christian Gromeier" userId="dfb29ed3-53d1-4590-b1b4-de629ff49806" providerId="ADAL" clId="{8A35C094-745B-4B77-919C-7BF29DF5233F}" dt="2026-02-03T09:15:02.880" v="326" actId="20577"/>
        <pc:sldMkLst>
          <pc:docMk/>
          <pc:sldMk cId="817109837" sldId="2147471445"/>
        </pc:sldMkLst>
        <pc:spChg chg="mod">
          <ac:chgData name="Christian Gromeier" userId="dfb29ed3-53d1-4590-b1b4-de629ff49806" providerId="ADAL" clId="{8A35C094-745B-4B77-919C-7BF29DF5233F}" dt="2026-02-03T09:15:02.880" v="326" actId="20577"/>
          <ac:spMkLst>
            <pc:docMk/>
            <pc:sldMk cId="817109837" sldId="2147471445"/>
            <ac:spMk id="3" creationId="{F82678F3-BCC6-2CB3-219E-F9600CC79483}"/>
          </ac:spMkLst>
        </pc:spChg>
        <pc:spChg chg="mod">
          <ac:chgData name="Christian Gromeier" userId="dfb29ed3-53d1-4590-b1b4-de629ff49806" providerId="ADAL" clId="{8A35C094-745B-4B77-919C-7BF29DF5233F}" dt="2026-01-28T17:49:42.713" v="91" actId="20577"/>
          <ac:spMkLst>
            <pc:docMk/>
            <pc:sldMk cId="817109837" sldId="2147471445"/>
            <ac:spMk id="4" creationId="{1AD7B7E3-8B7A-D526-A882-BCFEDFDFFD02}"/>
          </ac:spMkLst>
        </pc:spChg>
        <pc:spChg chg="mod">
          <ac:chgData name="Christian Gromeier" userId="dfb29ed3-53d1-4590-b1b4-de629ff49806" providerId="ADAL" clId="{8A35C094-745B-4B77-919C-7BF29DF5233F}" dt="2026-02-02T16:54:02.978" v="270" actId="27636"/>
          <ac:spMkLst>
            <pc:docMk/>
            <pc:sldMk cId="817109837" sldId="2147471445"/>
            <ac:spMk id="6" creationId="{6E17354F-5B9C-E596-A1BF-FD4AC2D4CF6C}"/>
          </ac:spMkLst>
        </pc:spChg>
      </pc:sldChg>
      <pc:sldChg chg="delSp modSp mod">
        <pc:chgData name="Christian Gromeier" userId="dfb29ed3-53d1-4590-b1b4-de629ff49806" providerId="ADAL" clId="{8A35C094-745B-4B77-919C-7BF29DF5233F}" dt="2026-02-03T09:15:07.282" v="328" actId="20577"/>
        <pc:sldMkLst>
          <pc:docMk/>
          <pc:sldMk cId="1008573771" sldId="2147471446"/>
        </pc:sldMkLst>
        <pc:spChg chg="mod">
          <ac:chgData name="Christian Gromeier" userId="dfb29ed3-53d1-4590-b1b4-de629ff49806" providerId="ADAL" clId="{8A35C094-745B-4B77-919C-7BF29DF5233F}" dt="2026-02-03T09:15:07.282" v="328" actId="20577"/>
          <ac:spMkLst>
            <pc:docMk/>
            <pc:sldMk cId="1008573771" sldId="2147471446"/>
            <ac:spMk id="3" creationId="{DCC44B54-5863-7815-AFDD-6C38163F56FF}"/>
          </ac:spMkLst>
        </pc:spChg>
        <pc:spChg chg="mod">
          <ac:chgData name="Christian Gromeier" userId="dfb29ed3-53d1-4590-b1b4-de629ff49806" providerId="ADAL" clId="{8A35C094-745B-4B77-919C-7BF29DF5233F}" dt="2026-02-03T09:13:13.439" v="313" actId="6549"/>
          <ac:spMkLst>
            <pc:docMk/>
            <pc:sldMk cId="1008573771" sldId="2147471446"/>
            <ac:spMk id="4" creationId="{02466948-222E-5749-E1BE-FACFB36E5390}"/>
          </ac:spMkLst>
        </pc:spChg>
        <pc:spChg chg="mod">
          <ac:chgData name="Christian Gromeier" userId="dfb29ed3-53d1-4590-b1b4-de629ff49806" providerId="ADAL" clId="{8A35C094-745B-4B77-919C-7BF29DF5233F}" dt="2026-02-02T16:54:13.481" v="274"/>
          <ac:spMkLst>
            <pc:docMk/>
            <pc:sldMk cId="1008573771" sldId="2147471446"/>
            <ac:spMk id="6" creationId="{54DDCFBC-3777-E044-FA96-E945F1E4BBCD}"/>
          </ac:spMkLst>
        </pc:spChg>
      </pc:sldChg>
      <pc:sldChg chg="delSp modSp mod">
        <pc:chgData name="Christian Gromeier" userId="dfb29ed3-53d1-4590-b1b4-de629ff49806" providerId="ADAL" clId="{8A35C094-745B-4B77-919C-7BF29DF5233F}" dt="2026-02-03T09:15:12.885" v="330" actId="20577"/>
        <pc:sldMkLst>
          <pc:docMk/>
          <pc:sldMk cId="650804190" sldId="2147471447"/>
        </pc:sldMkLst>
        <pc:spChg chg="mod">
          <ac:chgData name="Christian Gromeier" userId="dfb29ed3-53d1-4590-b1b4-de629ff49806" providerId="ADAL" clId="{8A35C094-745B-4B77-919C-7BF29DF5233F}" dt="2026-02-03T09:15:12.885" v="330" actId="20577"/>
          <ac:spMkLst>
            <pc:docMk/>
            <pc:sldMk cId="650804190" sldId="2147471447"/>
            <ac:spMk id="3" creationId="{722473A4-FDF2-526C-C1E6-A8226EBC0005}"/>
          </ac:spMkLst>
        </pc:spChg>
        <pc:spChg chg="mod">
          <ac:chgData name="Christian Gromeier" userId="dfb29ed3-53d1-4590-b1b4-de629ff49806" providerId="ADAL" clId="{8A35C094-745B-4B77-919C-7BF29DF5233F}" dt="2026-02-03T09:14:10.377" v="318" actId="20577"/>
          <ac:spMkLst>
            <pc:docMk/>
            <pc:sldMk cId="650804190" sldId="2147471447"/>
            <ac:spMk id="4" creationId="{0E0F2A73-F201-E608-F732-DF7B8E1EF15E}"/>
          </ac:spMkLst>
        </pc:spChg>
        <pc:spChg chg="mod">
          <ac:chgData name="Christian Gromeier" userId="dfb29ed3-53d1-4590-b1b4-de629ff49806" providerId="ADAL" clId="{8A35C094-745B-4B77-919C-7BF29DF5233F}" dt="2026-02-02T16:54:21.855" v="278"/>
          <ac:spMkLst>
            <pc:docMk/>
            <pc:sldMk cId="650804190" sldId="2147471447"/>
            <ac:spMk id="6" creationId="{66151C9E-C125-B29D-CF99-068BE0223824}"/>
          </ac:spMkLst>
        </pc:spChg>
      </pc:sldChg>
      <pc:sldChg chg="delSp modSp mod">
        <pc:chgData name="Christian Gromeier" userId="dfb29ed3-53d1-4590-b1b4-de629ff49806" providerId="ADAL" clId="{8A35C094-745B-4B77-919C-7BF29DF5233F}" dt="2026-02-04T19:12:17.580" v="876" actId="6549"/>
        <pc:sldMkLst>
          <pc:docMk/>
          <pc:sldMk cId="250727329" sldId="2147471448"/>
        </pc:sldMkLst>
        <pc:spChg chg="mod">
          <ac:chgData name="Christian Gromeier" userId="dfb29ed3-53d1-4590-b1b4-de629ff49806" providerId="ADAL" clId="{8A35C094-745B-4B77-919C-7BF29DF5233F}" dt="2026-02-04T19:12:12.905" v="872" actId="6549"/>
          <ac:spMkLst>
            <pc:docMk/>
            <pc:sldMk cId="250727329" sldId="2147471448"/>
            <ac:spMk id="4" creationId="{A77ED2D4-1307-BBD6-D65B-EAB8B94605A1}"/>
          </ac:spMkLst>
        </pc:spChg>
        <pc:spChg chg="mod">
          <ac:chgData name="Christian Gromeier" userId="dfb29ed3-53d1-4590-b1b4-de629ff49806" providerId="ADAL" clId="{8A35C094-745B-4B77-919C-7BF29DF5233F}" dt="2026-02-02T16:54:28.391" v="282"/>
          <ac:spMkLst>
            <pc:docMk/>
            <pc:sldMk cId="250727329" sldId="2147471448"/>
            <ac:spMk id="6" creationId="{B5AA4ECB-EE5D-F871-3EA2-4D68399EB77A}"/>
          </ac:spMkLst>
        </pc:spChg>
        <pc:spChg chg="mod">
          <ac:chgData name="Christian Gromeier" userId="dfb29ed3-53d1-4590-b1b4-de629ff49806" providerId="ADAL" clId="{8A35C094-745B-4B77-919C-7BF29DF5233F}" dt="2026-02-04T19:12:17.580" v="876" actId="6549"/>
          <ac:spMkLst>
            <pc:docMk/>
            <pc:sldMk cId="250727329" sldId="2147471448"/>
            <ac:spMk id="10" creationId="{95E61AE4-AA10-18C9-4784-628C738D65CA}"/>
          </ac:spMkLst>
        </pc:spChg>
      </pc:sldChg>
      <pc:sldChg chg="delSp modSp mod modAnim modNotesTx">
        <pc:chgData name="Christian Gromeier" userId="dfb29ed3-53d1-4590-b1b4-de629ff49806" providerId="ADAL" clId="{8A35C094-745B-4B77-919C-7BF29DF5233F}" dt="2026-02-03T09:14:26.631" v="324" actId="20577"/>
        <pc:sldMkLst>
          <pc:docMk/>
          <pc:sldMk cId="250725059" sldId="2147471449"/>
        </pc:sldMkLst>
        <pc:spChg chg="mod">
          <ac:chgData name="Christian Gromeier" userId="dfb29ed3-53d1-4590-b1b4-de629ff49806" providerId="ADAL" clId="{8A35C094-745B-4B77-919C-7BF29DF5233F}" dt="2026-02-03T09:14:26.631" v="324" actId="20577"/>
          <ac:spMkLst>
            <pc:docMk/>
            <pc:sldMk cId="250725059" sldId="2147471449"/>
            <ac:spMk id="3" creationId="{75B893D2-B50C-C674-9FB6-221BE1B72E9C}"/>
          </ac:spMkLst>
        </pc:spChg>
        <pc:spChg chg="mod">
          <ac:chgData name="Christian Gromeier" userId="dfb29ed3-53d1-4590-b1b4-de629ff49806" providerId="ADAL" clId="{8A35C094-745B-4B77-919C-7BF29DF5233F}" dt="2026-01-27T12:54:40.203" v="26" actId="6549"/>
          <ac:spMkLst>
            <pc:docMk/>
            <pc:sldMk cId="250725059" sldId="2147471449"/>
            <ac:spMk id="4" creationId="{EFFF5FD5-190D-67ED-7690-8D6634BA177A}"/>
          </ac:spMkLst>
        </pc:spChg>
        <pc:spChg chg="mod">
          <ac:chgData name="Christian Gromeier" userId="dfb29ed3-53d1-4590-b1b4-de629ff49806" providerId="ADAL" clId="{8A35C094-745B-4B77-919C-7BF29DF5233F}" dt="2026-02-02T16:53:14.327" v="259" actId="20577"/>
          <ac:spMkLst>
            <pc:docMk/>
            <pc:sldMk cId="250725059" sldId="2147471449"/>
            <ac:spMk id="6" creationId="{CAE80EF9-2DE8-0317-18A8-049215148B77}"/>
          </ac:spMkLst>
        </pc:spChg>
      </pc:sldChg>
      <pc:sldChg chg="delSp modSp del mod">
        <pc:chgData name="Christian Gromeier" userId="dfb29ed3-53d1-4590-b1b4-de629ff49806" providerId="ADAL" clId="{8A35C094-745B-4B77-919C-7BF29DF5233F}" dt="2026-02-03T09:07:36.640" v="294" actId="47"/>
        <pc:sldMkLst>
          <pc:docMk/>
          <pc:sldMk cId="4102367940" sldId="2147471451"/>
        </pc:sldMkLst>
        <pc:spChg chg="mod">
          <ac:chgData name="Christian Gromeier" userId="dfb29ed3-53d1-4590-b1b4-de629ff49806" providerId="ADAL" clId="{8A35C094-745B-4B77-919C-7BF29DF5233F}" dt="2026-02-03T09:07:27.105" v="293" actId="6549"/>
          <ac:spMkLst>
            <pc:docMk/>
            <pc:sldMk cId="4102367940" sldId="2147471451"/>
            <ac:spMk id="10" creationId="{5F1A1F81-7138-9A14-3E97-347554146878}"/>
          </ac:spMkLst>
        </pc:spChg>
      </pc:sldChg>
      <pc:sldChg chg="del">
        <pc:chgData name="Christian Gromeier" userId="dfb29ed3-53d1-4590-b1b4-de629ff49806" providerId="ADAL" clId="{8A35C094-745B-4B77-919C-7BF29DF5233F}" dt="2026-01-28T17:55:09.680" v="106" actId="47"/>
        <pc:sldMkLst>
          <pc:docMk/>
          <pc:sldMk cId="3661808397" sldId="2147471452"/>
        </pc:sldMkLst>
      </pc:sldChg>
      <pc:sldChg chg="addSp delSp modSp add mod delAnim modAnim modNotesTx">
        <pc:chgData name="Christian Gromeier" userId="dfb29ed3-53d1-4590-b1b4-de629ff49806" providerId="ADAL" clId="{8A35C094-745B-4B77-919C-7BF29DF5233F}" dt="2026-02-04T18:59:45.073" v="777" actId="20577"/>
        <pc:sldMkLst>
          <pc:docMk/>
          <pc:sldMk cId="2853783394" sldId="2147471453"/>
        </pc:sldMkLst>
        <pc:spChg chg="mod">
          <ac:chgData name="Christian Gromeier" userId="dfb29ed3-53d1-4590-b1b4-de629ff49806" providerId="ADAL" clId="{8A35C094-745B-4B77-919C-7BF29DF5233F}" dt="2026-02-04T13:23:22.941" v="408" actId="20577"/>
          <ac:spMkLst>
            <pc:docMk/>
            <pc:sldMk cId="2853783394" sldId="2147471453"/>
            <ac:spMk id="6" creationId="{F1633ABC-C1D7-99A9-0EA7-A20E96720056}"/>
          </ac:spMkLst>
        </pc:spChg>
        <pc:spChg chg="add mod">
          <ac:chgData name="Christian Gromeier" userId="dfb29ed3-53d1-4590-b1b4-de629ff49806" providerId="ADAL" clId="{8A35C094-745B-4B77-919C-7BF29DF5233F}" dt="2026-02-04T13:29:29.091" v="482" actId="20577"/>
          <ac:spMkLst>
            <pc:docMk/>
            <pc:sldMk cId="2853783394" sldId="2147471453"/>
            <ac:spMk id="7" creationId="{E5211809-DE44-4AF9-0561-98F45725EBC7}"/>
          </ac:spMkLst>
        </pc:spChg>
        <pc:spChg chg="add del mod">
          <ac:chgData name="Christian Gromeier" userId="dfb29ed3-53d1-4590-b1b4-de629ff49806" providerId="ADAL" clId="{8A35C094-745B-4B77-919C-7BF29DF5233F}" dt="2026-02-04T13:29:13.080" v="471" actId="478"/>
          <ac:spMkLst>
            <pc:docMk/>
            <pc:sldMk cId="2853783394" sldId="2147471453"/>
            <ac:spMk id="11" creationId="{EFEA13C2-9715-0D60-A3A1-B67255654E27}"/>
          </ac:spMkLst>
        </pc:spChg>
        <pc:spChg chg="add mod">
          <ac:chgData name="Christian Gromeier" userId="dfb29ed3-53d1-4590-b1b4-de629ff49806" providerId="ADAL" clId="{8A35C094-745B-4B77-919C-7BF29DF5233F}" dt="2026-02-04T13:29:36.395" v="492" actId="20577"/>
          <ac:spMkLst>
            <pc:docMk/>
            <pc:sldMk cId="2853783394" sldId="2147471453"/>
            <ac:spMk id="13" creationId="{755E00C8-8F14-FB40-5100-08020A317AA1}"/>
          </ac:spMkLst>
        </pc:spChg>
        <pc:spChg chg="del mod">
          <ac:chgData name="Christian Gromeier" userId="dfb29ed3-53d1-4590-b1b4-de629ff49806" providerId="ADAL" clId="{8A35C094-745B-4B77-919C-7BF29DF5233F}" dt="2026-02-04T13:27:41.717" v="449" actId="478"/>
          <ac:spMkLst>
            <pc:docMk/>
            <pc:sldMk cId="2853783394" sldId="2147471453"/>
            <ac:spMk id="1087" creationId="{4E8D83B6-BEA6-3117-DC5E-4C04DF6D12F9}"/>
          </ac:spMkLst>
        </pc:spChg>
        <pc:spChg chg="mod">
          <ac:chgData name="Christian Gromeier" userId="dfb29ed3-53d1-4590-b1b4-de629ff49806" providerId="ADAL" clId="{8A35C094-745B-4B77-919C-7BF29DF5233F}" dt="2026-02-04T13:26:46.673" v="440" actId="1076"/>
          <ac:spMkLst>
            <pc:docMk/>
            <pc:sldMk cId="2853783394" sldId="2147471453"/>
            <ac:spMk id="1089" creationId="{8A6C95A4-6F64-89DA-0767-916CB9FE3E51}"/>
          </ac:spMkLst>
        </pc:spChg>
        <pc:spChg chg="mod">
          <ac:chgData name="Christian Gromeier" userId="dfb29ed3-53d1-4590-b1b4-de629ff49806" providerId="ADAL" clId="{8A35C094-745B-4B77-919C-7BF29DF5233F}" dt="2026-02-04T13:23:32.743" v="414" actId="6549"/>
          <ac:spMkLst>
            <pc:docMk/>
            <pc:sldMk cId="2853783394" sldId="2147471453"/>
            <ac:spMk id="1093" creationId="{865F6717-D2E7-1079-98AA-FEF465F1D634}"/>
          </ac:spMkLst>
        </pc:spChg>
        <pc:picChg chg="add del">
          <ac:chgData name="Christian Gromeier" userId="dfb29ed3-53d1-4590-b1b4-de629ff49806" providerId="ADAL" clId="{8A35C094-745B-4B77-919C-7BF29DF5233F}" dt="2026-02-04T13:25:30.496" v="416" actId="478"/>
          <ac:picMkLst>
            <pc:docMk/>
            <pc:sldMk cId="2853783394" sldId="2147471453"/>
            <ac:picMk id="2" creationId="{7C2721E3-75F9-9E08-0EAB-1347C49ABA96}"/>
          </ac:picMkLst>
        </pc:picChg>
        <pc:picChg chg="add mod">
          <ac:chgData name="Christian Gromeier" userId="dfb29ed3-53d1-4590-b1b4-de629ff49806" providerId="ADAL" clId="{8A35C094-745B-4B77-919C-7BF29DF5233F}" dt="2026-02-04T13:26:59.392" v="442"/>
          <ac:picMkLst>
            <pc:docMk/>
            <pc:sldMk cId="2853783394" sldId="2147471453"/>
            <ac:picMk id="4" creationId="{C51C2A03-969A-99DB-8CBB-BAA576A17D33}"/>
          </ac:picMkLst>
        </pc:picChg>
        <pc:picChg chg="add mod">
          <ac:chgData name="Christian Gromeier" userId="dfb29ed3-53d1-4590-b1b4-de629ff49806" providerId="ADAL" clId="{8A35C094-745B-4B77-919C-7BF29DF5233F}" dt="2026-02-04T13:27:52.858" v="452" actId="1076"/>
          <ac:picMkLst>
            <pc:docMk/>
            <pc:sldMk cId="2853783394" sldId="2147471453"/>
            <ac:picMk id="5" creationId="{7FC57C4E-2A8F-1B34-82AC-871663712D0E}"/>
          </ac:picMkLst>
        </pc:picChg>
        <pc:picChg chg="add del mod">
          <ac:chgData name="Christian Gromeier" userId="dfb29ed3-53d1-4590-b1b4-de629ff49806" providerId="ADAL" clId="{8A35C094-745B-4B77-919C-7BF29DF5233F}" dt="2026-02-04T13:29:09.660" v="469" actId="478"/>
          <ac:picMkLst>
            <pc:docMk/>
            <pc:sldMk cId="2853783394" sldId="2147471453"/>
            <ac:picMk id="8" creationId="{7CF4C0D0-3CDA-3B27-A804-EEDADF4D0B16}"/>
          </ac:picMkLst>
        </pc:picChg>
        <pc:picChg chg="del">
          <ac:chgData name="Christian Gromeier" userId="dfb29ed3-53d1-4590-b1b4-de629ff49806" providerId="ADAL" clId="{8A35C094-745B-4B77-919C-7BF29DF5233F}" dt="2026-02-04T13:25:30.496" v="416" actId="478"/>
          <ac:picMkLst>
            <pc:docMk/>
            <pc:sldMk cId="2853783394" sldId="2147471453"/>
            <ac:picMk id="9" creationId="{8B4D6706-B02F-5F15-5BA7-007617376614}"/>
          </ac:picMkLst>
        </pc:picChg>
        <pc:picChg chg="add mod">
          <ac:chgData name="Christian Gromeier" userId="dfb29ed3-53d1-4590-b1b4-de629ff49806" providerId="ADAL" clId="{8A35C094-745B-4B77-919C-7BF29DF5233F}" dt="2026-02-04T13:27:50.038" v="451" actId="1076"/>
          <ac:picMkLst>
            <pc:docMk/>
            <pc:sldMk cId="2853783394" sldId="2147471453"/>
            <ac:picMk id="12" creationId="{8D2CE803-732C-6C41-25BA-34F62170B343}"/>
          </ac:picMkLst>
        </pc:picChg>
        <pc:picChg chg="mod">
          <ac:chgData name="Christian Gromeier" userId="dfb29ed3-53d1-4590-b1b4-de629ff49806" providerId="ADAL" clId="{8A35C094-745B-4B77-919C-7BF29DF5233F}" dt="2026-02-04T13:26:35.550" v="439" actId="14100"/>
          <ac:picMkLst>
            <pc:docMk/>
            <pc:sldMk cId="2853783394" sldId="2147471453"/>
            <ac:picMk id="1026" creationId="{91AFF9CD-EFDC-8283-C4ED-4438D17C9E50}"/>
          </ac:picMkLst>
        </pc:picChg>
        <pc:picChg chg="add mod">
          <ac:chgData name="Christian Gromeier" userId="dfb29ed3-53d1-4590-b1b4-de629ff49806" providerId="ADAL" clId="{8A35C094-745B-4B77-919C-7BF29DF5233F}" dt="2026-02-04T13:29:06.438" v="468" actId="1076"/>
          <ac:picMkLst>
            <pc:docMk/>
            <pc:sldMk cId="2853783394" sldId="2147471453"/>
            <ac:picMk id="1028" creationId="{E2F7B09F-20F3-876D-AA66-89160FAA67CF}"/>
          </ac:picMkLst>
        </pc:picChg>
        <pc:picChg chg="del">
          <ac:chgData name="Christian Gromeier" userId="dfb29ed3-53d1-4590-b1b4-de629ff49806" providerId="ADAL" clId="{8A35C094-745B-4B77-919C-7BF29DF5233F}" dt="2026-02-04T13:26:55.245" v="441" actId="478"/>
          <ac:picMkLst>
            <pc:docMk/>
            <pc:sldMk cId="2853783394" sldId="2147471453"/>
            <ac:picMk id="1035" creationId="{68202BEA-0883-5397-8A94-087FCF920FFA}"/>
          </ac:picMkLst>
        </pc:picChg>
        <pc:cxnChg chg="add mod">
          <ac:chgData name="Christian Gromeier" userId="dfb29ed3-53d1-4590-b1b4-de629ff49806" providerId="ADAL" clId="{8A35C094-745B-4B77-919C-7BF29DF5233F}" dt="2026-02-04T13:29:04.888" v="467" actId="14100"/>
          <ac:cxnSpMkLst>
            <pc:docMk/>
            <pc:sldMk cId="2853783394" sldId="2147471453"/>
            <ac:cxnSpMk id="22" creationId="{59BDB348-20A7-78E5-D76E-63684828E3B7}"/>
          </ac:cxnSpMkLst>
        </pc:cxnChg>
        <pc:cxnChg chg="mod">
          <ac:chgData name="Christian Gromeier" userId="dfb29ed3-53d1-4590-b1b4-de629ff49806" providerId="ADAL" clId="{8A35C094-745B-4B77-919C-7BF29DF5233F}" dt="2026-02-04T13:29:00.634" v="466" actId="14100"/>
          <ac:cxnSpMkLst>
            <pc:docMk/>
            <pc:sldMk cId="2853783394" sldId="2147471453"/>
            <ac:cxnSpMk id="25" creationId="{25E35FCC-F241-1FAE-8A81-9C4291513751}"/>
          </ac:cxnSpMkLst>
        </pc:cxnChg>
        <pc:cxnChg chg="mod">
          <ac:chgData name="Christian Gromeier" userId="dfb29ed3-53d1-4590-b1b4-de629ff49806" providerId="ADAL" clId="{8A35C094-745B-4B77-919C-7BF29DF5233F}" dt="2026-02-04T13:28:29.882" v="458" actId="14100"/>
          <ac:cxnSpMkLst>
            <pc:docMk/>
            <pc:sldMk cId="2853783394" sldId="2147471453"/>
            <ac:cxnSpMk id="42" creationId="{C2A2C06F-69DA-AA68-74BB-BDFBCED67FBA}"/>
          </ac:cxnSpMkLst>
        </pc:cxnChg>
        <pc:cxnChg chg="mod">
          <ac:chgData name="Christian Gromeier" userId="dfb29ed3-53d1-4590-b1b4-de629ff49806" providerId="ADAL" clId="{8A35C094-745B-4B77-919C-7BF29DF5233F}" dt="2026-02-04T13:28:48.211" v="463" actId="14100"/>
          <ac:cxnSpMkLst>
            <pc:docMk/>
            <pc:sldMk cId="2853783394" sldId="2147471453"/>
            <ac:cxnSpMk id="1037" creationId="{16337247-FDBB-690D-9CBB-B011EC5D6BAC}"/>
          </ac:cxnSpMkLst>
        </pc:cxnChg>
      </pc:sldChg>
      <pc:sldChg chg="del">
        <pc:chgData name="Christian Gromeier" userId="dfb29ed3-53d1-4590-b1b4-de629ff49806" providerId="ADAL" clId="{8A35C094-745B-4B77-919C-7BF29DF5233F}" dt="2026-01-27T12:54:01.862" v="12" actId="2696"/>
        <pc:sldMkLst>
          <pc:docMk/>
          <pc:sldMk cId="2931945558" sldId="2147471453"/>
        </pc:sldMkLst>
      </pc:sldChg>
      <pc:sldChg chg="modSp add mod">
        <pc:chgData name="Christian Gromeier" userId="dfb29ed3-53d1-4590-b1b4-de629ff49806" providerId="ADAL" clId="{8A35C094-745B-4B77-919C-7BF29DF5233F}" dt="2026-02-04T13:31:28.849" v="503" actId="6549"/>
        <pc:sldMkLst>
          <pc:docMk/>
          <pc:sldMk cId="847757838" sldId="2147471454"/>
        </pc:sldMkLst>
        <pc:spChg chg="mod">
          <ac:chgData name="Christian Gromeier" userId="dfb29ed3-53d1-4590-b1b4-de629ff49806" providerId="ADAL" clId="{8A35C094-745B-4B77-919C-7BF29DF5233F}" dt="2026-02-04T13:31:28.849" v="503" actId="6549"/>
          <ac:spMkLst>
            <pc:docMk/>
            <pc:sldMk cId="847757838" sldId="2147471454"/>
            <ac:spMk id="2" creationId="{AD2C9064-7527-9959-1AD1-171FD316F01E}"/>
          </ac:spMkLst>
        </pc:spChg>
      </pc:sldChg>
      <pc:sldChg chg="del">
        <pc:chgData name="Christian Gromeier" userId="dfb29ed3-53d1-4590-b1b4-de629ff49806" providerId="ADAL" clId="{8A35C094-745B-4B77-919C-7BF29DF5233F}" dt="2026-01-27T12:54:14.441" v="13" actId="2696"/>
        <pc:sldMkLst>
          <pc:docMk/>
          <pc:sldMk cId="4023341031" sldId="2147471454"/>
        </pc:sldMkLst>
      </pc:sldChg>
      <pc:sldChg chg="modSp add mod">
        <pc:chgData name="Christian Gromeier" userId="dfb29ed3-53d1-4590-b1b4-de629ff49806" providerId="ADAL" clId="{8A35C094-745B-4B77-919C-7BF29DF5233F}" dt="2026-02-04T19:01:16.256" v="817" actId="6549"/>
        <pc:sldMkLst>
          <pc:docMk/>
          <pc:sldMk cId="2146411443" sldId="2147471455"/>
        </pc:sldMkLst>
        <pc:spChg chg="mod">
          <ac:chgData name="Christian Gromeier" userId="dfb29ed3-53d1-4590-b1b4-de629ff49806" providerId="ADAL" clId="{8A35C094-745B-4B77-919C-7BF29DF5233F}" dt="2026-02-04T19:00:58.352" v="807" actId="6549"/>
          <ac:spMkLst>
            <pc:docMk/>
            <pc:sldMk cId="2146411443" sldId="2147471455"/>
            <ac:spMk id="2" creationId="{C250C4D2-240B-878F-8DD5-47C1BBF6863A}"/>
          </ac:spMkLst>
        </pc:spChg>
        <pc:spChg chg="mod">
          <ac:chgData name="Christian Gromeier" userId="dfb29ed3-53d1-4590-b1b4-de629ff49806" providerId="ADAL" clId="{8A35C094-745B-4B77-919C-7BF29DF5233F}" dt="2026-02-04T19:01:16.256" v="817" actId="6549"/>
          <ac:spMkLst>
            <pc:docMk/>
            <pc:sldMk cId="2146411443" sldId="2147471455"/>
            <ac:spMk id="3" creationId="{E81A94AC-E942-AB30-0507-CB85CBF667FA}"/>
          </ac:spMkLst>
        </pc:spChg>
      </pc:sldChg>
      <pc:sldChg chg="modSp add mod">
        <pc:chgData name="Christian Gromeier" userId="dfb29ed3-53d1-4590-b1b4-de629ff49806" providerId="ADAL" clId="{8A35C094-745B-4B77-919C-7BF29DF5233F}" dt="2026-02-04T19:03:19.780" v="823" actId="20577"/>
        <pc:sldMkLst>
          <pc:docMk/>
          <pc:sldMk cId="1732743975" sldId="2147471456"/>
        </pc:sldMkLst>
        <pc:spChg chg="mod">
          <ac:chgData name="Christian Gromeier" userId="dfb29ed3-53d1-4590-b1b4-de629ff49806" providerId="ADAL" clId="{8A35C094-745B-4B77-919C-7BF29DF5233F}" dt="2026-02-04T19:03:19.780" v="823" actId="20577"/>
          <ac:spMkLst>
            <pc:docMk/>
            <pc:sldMk cId="1732743975" sldId="2147471456"/>
            <ac:spMk id="2" creationId="{CF8A2087-3738-E094-6BF9-9A0F66A3C580}"/>
          </ac:spMkLst>
        </pc:spChg>
      </pc:sldChg>
      <pc:sldChg chg="modSp add mod">
        <pc:chgData name="Christian Gromeier" userId="dfb29ed3-53d1-4590-b1b4-de629ff49806" providerId="ADAL" clId="{8A35C094-745B-4B77-919C-7BF29DF5233F}" dt="2026-02-04T19:04:27.296" v="851" actId="6549"/>
        <pc:sldMkLst>
          <pc:docMk/>
          <pc:sldMk cId="341260195" sldId="2147471457"/>
        </pc:sldMkLst>
        <pc:spChg chg="mod">
          <ac:chgData name="Christian Gromeier" userId="dfb29ed3-53d1-4590-b1b4-de629ff49806" providerId="ADAL" clId="{8A35C094-745B-4B77-919C-7BF29DF5233F}" dt="2026-02-04T19:04:27.296" v="851" actId="6549"/>
          <ac:spMkLst>
            <pc:docMk/>
            <pc:sldMk cId="341260195" sldId="2147471457"/>
            <ac:spMk id="10" creationId="{71D83A40-1B46-E486-38B6-7AE29F0CE1D8}"/>
          </ac:spMkLst>
        </pc:spChg>
      </pc:sldChg>
      <pc:sldChg chg="add">
        <pc:chgData name="Christian Gromeier" userId="dfb29ed3-53d1-4590-b1b4-de629ff49806" providerId="ADAL" clId="{8A35C094-745B-4B77-919C-7BF29DF5233F}" dt="2026-02-04T13:23:14.143" v="404"/>
        <pc:sldMkLst>
          <pc:docMk/>
          <pc:sldMk cId="188780073" sldId="2147471458"/>
        </pc:sldMkLst>
      </pc:sldChg>
      <pc:sldChg chg="addSp delSp modSp add mod">
        <pc:chgData name="Christian Gromeier" userId="dfb29ed3-53d1-4590-b1b4-de629ff49806" providerId="ADAL" clId="{8A35C094-745B-4B77-919C-7BF29DF5233F}" dt="2026-02-04T19:03:56.598" v="841" actId="6549"/>
        <pc:sldMkLst>
          <pc:docMk/>
          <pc:sldMk cId="243731422" sldId="2147471459"/>
        </pc:sldMkLst>
        <pc:spChg chg="mod">
          <ac:chgData name="Christian Gromeier" userId="dfb29ed3-53d1-4590-b1b4-de629ff49806" providerId="ADAL" clId="{8A35C094-745B-4B77-919C-7BF29DF5233F}" dt="2026-02-04T19:03:26.912" v="824"/>
          <ac:spMkLst>
            <pc:docMk/>
            <pc:sldMk cId="243731422" sldId="2147471459"/>
            <ac:spMk id="6" creationId="{65C04880-E4F2-A716-0EED-764B3FFD4720}"/>
          </ac:spMkLst>
        </pc:spChg>
        <pc:spChg chg="mod">
          <ac:chgData name="Christian Gromeier" userId="dfb29ed3-53d1-4590-b1b4-de629ff49806" providerId="ADAL" clId="{8A35C094-745B-4B77-919C-7BF29DF5233F}" dt="2026-02-04T19:03:56.598" v="841" actId="6549"/>
          <ac:spMkLst>
            <pc:docMk/>
            <pc:sldMk cId="243731422" sldId="2147471459"/>
            <ac:spMk id="1093" creationId="{47405AB4-4B4D-2CDA-D75C-5E8B33777BD8}"/>
          </ac:spMkLst>
        </pc:spChg>
        <pc:picChg chg="add mod">
          <ac:chgData name="Christian Gromeier" userId="dfb29ed3-53d1-4590-b1b4-de629ff49806" providerId="ADAL" clId="{8A35C094-745B-4B77-919C-7BF29DF5233F}" dt="2026-02-04T19:03:45.522" v="830" actId="1076"/>
          <ac:picMkLst>
            <pc:docMk/>
            <pc:sldMk cId="243731422" sldId="2147471459"/>
            <ac:picMk id="2" creationId="{1E876C92-B854-63C2-0908-D8323941AF79}"/>
          </ac:picMkLst>
        </pc:picChg>
        <pc:picChg chg="del">
          <ac:chgData name="Christian Gromeier" userId="dfb29ed3-53d1-4590-b1b4-de629ff49806" providerId="ADAL" clId="{8A35C094-745B-4B77-919C-7BF29DF5233F}" dt="2026-02-04T19:03:38.911" v="826" actId="478"/>
          <ac:picMkLst>
            <pc:docMk/>
            <pc:sldMk cId="243731422" sldId="2147471459"/>
            <ac:picMk id="9" creationId="{661F5303-518C-535F-1B2B-8B36ED673138}"/>
          </ac:picMkLst>
        </pc:picChg>
        <pc:cxnChg chg="mod">
          <ac:chgData name="Christian Gromeier" userId="dfb29ed3-53d1-4590-b1b4-de629ff49806" providerId="ADAL" clId="{8A35C094-745B-4B77-919C-7BF29DF5233F}" dt="2026-02-04T19:03:38.911" v="826" actId="478"/>
          <ac:cxnSpMkLst>
            <pc:docMk/>
            <pc:sldMk cId="243731422" sldId="2147471459"/>
            <ac:cxnSpMk id="20" creationId="{6A82F12A-6110-8723-FE8E-EE9FF9983D61}"/>
          </ac:cxnSpMkLst>
        </pc:cxnChg>
        <pc:cxnChg chg="mod">
          <ac:chgData name="Christian Gromeier" userId="dfb29ed3-53d1-4590-b1b4-de629ff49806" providerId="ADAL" clId="{8A35C094-745B-4B77-919C-7BF29DF5233F}" dt="2026-02-04T19:03:38.911" v="826" actId="478"/>
          <ac:cxnSpMkLst>
            <pc:docMk/>
            <pc:sldMk cId="243731422" sldId="2147471459"/>
            <ac:cxnSpMk id="25" creationId="{D5769EAD-D366-F076-C220-992A75B9D589}"/>
          </ac:cxnSpMkLst>
        </pc:cxnChg>
      </pc:sldChg>
      <pc:sldChg chg="delSp add setBg delDesignElem">
        <pc:chgData name="Christian Gromeier" userId="dfb29ed3-53d1-4590-b1b4-de629ff49806" providerId="ADAL" clId="{8A35C094-745B-4B77-919C-7BF29DF5233F}" dt="2026-02-04T13:23:14.143" v="404"/>
        <pc:sldMkLst>
          <pc:docMk/>
          <pc:sldMk cId="1628610298" sldId="2147471460"/>
        </pc:sldMkLst>
        <pc:spChg chg="del">
          <ac:chgData name="Christian Gromeier" userId="dfb29ed3-53d1-4590-b1b4-de629ff49806" providerId="ADAL" clId="{8A35C094-745B-4B77-919C-7BF29DF5233F}" dt="2026-02-04T13:23:14.143" v="404"/>
          <ac:spMkLst>
            <pc:docMk/>
            <pc:sldMk cId="1628610298" sldId="2147471460"/>
            <ac:spMk id="13" creationId="{8761DDFE-071F-4200-B0AA-394476C2D2D6}"/>
          </ac:spMkLst>
        </pc:spChg>
      </pc:sldChg>
      <pc:sldChg chg="modSp add mod">
        <pc:chgData name="Christian Gromeier" userId="dfb29ed3-53d1-4590-b1b4-de629ff49806" providerId="ADAL" clId="{8A35C094-745B-4B77-919C-7BF29DF5233F}" dt="2026-02-04T19:00:29.701" v="795" actId="6549"/>
        <pc:sldMkLst>
          <pc:docMk/>
          <pc:sldMk cId="1251682898" sldId="2147471461"/>
        </pc:sldMkLst>
        <pc:spChg chg="mod">
          <ac:chgData name="Christian Gromeier" userId="dfb29ed3-53d1-4590-b1b4-de629ff49806" providerId="ADAL" clId="{8A35C094-745B-4B77-919C-7BF29DF5233F}" dt="2026-02-04T19:00:29.701" v="795" actId="6549"/>
          <ac:spMkLst>
            <pc:docMk/>
            <pc:sldMk cId="1251682898" sldId="2147471461"/>
            <ac:spMk id="2" creationId="{8C868F99-5D5A-EF5F-B55C-3BEC657CB61D}"/>
          </ac:spMkLst>
        </pc:spChg>
      </pc:sldChg>
      <pc:sldChg chg="add del">
        <pc:chgData name="Christian Gromeier" userId="dfb29ed3-53d1-4590-b1b4-de629ff49806" providerId="ADAL" clId="{8A35C094-745B-4B77-919C-7BF29DF5233F}" dt="2026-02-04T13:30:31.266" v="493" actId="47"/>
        <pc:sldMkLst>
          <pc:docMk/>
          <pc:sldMk cId="2721471004" sldId="2147471462"/>
        </pc:sldMkLst>
      </pc:sldChg>
      <pc:sldChg chg="add">
        <pc:chgData name="Christian Gromeier" userId="dfb29ed3-53d1-4590-b1b4-de629ff49806" providerId="ADAL" clId="{8A35C094-745B-4B77-919C-7BF29DF5233F}" dt="2026-02-04T13:23:14.143" v="404"/>
        <pc:sldMkLst>
          <pc:docMk/>
          <pc:sldMk cId="4094981429" sldId="2147471463"/>
        </pc:sldMkLst>
      </pc:sldChg>
      <pc:sldChg chg="add del">
        <pc:chgData name="Christian Gromeier" userId="dfb29ed3-53d1-4590-b1b4-de629ff49806" providerId="ADAL" clId="{8A35C094-745B-4B77-919C-7BF29DF5233F}" dt="2026-02-04T14:48:38.963" v="512" actId="47"/>
        <pc:sldMkLst>
          <pc:docMk/>
          <pc:sldMk cId="3761302049" sldId="2147471464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>
            <a:extLst>
              <a:ext uri="{FF2B5EF4-FFF2-40B4-BE49-F238E27FC236}">
                <a16:creationId xmlns:a16="http://schemas.microsoft.com/office/drawing/2014/main" id="{B5226473-8370-5A0C-B558-DF62F7D72AE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TW" altLang="en-US"/>
          </a:p>
        </p:txBody>
      </p:sp>
      <p:sp>
        <p:nvSpPr>
          <p:cNvPr id="3" name="日期版面配置區 2">
            <a:extLst>
              <a:ext uri="{FF2B5EF4-FFF2-40B4-BE49-F238E27FC236}">
                <a16:creationId xmlns:a16="http://schemas.microsoft.com/office/drawing/2014/main" id="{9709864C-D48E-0F76-5FC8-6DBD3BE39B3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7A001B3-6FD1-DD43-B0F4-6EE862799995}" type="datetimeFigureOut">
              <a:rPr kumimoji="1" lang="zh-TW" altLang="en-US" smtClean="0"/>
              <a:t>2026/2/4</a:t>
            </a:fld>
            <a:endParaRPr kumimoji="1" lang="zh-TW" altLang="en-US"/>
          </a:p>
        </p:txBody>
      </p:sp>
      <p:sp>
        <p:nvSpPr>
          <p:cNvPr id="4" name="頁尾版面配置區 3">
            <a:extLst>
              <a:ext uri="{FF2B5EF4-FFF2-40B4-BE49-F238E27FC236}">
                <a16:creationId xmlns:a16="http://schemas.microsoft.com/office/drawing/2014/main" id="{4A666960-FC74-6280-D673-0F8F761307E1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TW" altLang="en-US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3AC5879B-B190-7E04-AC43-27C48CD26697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A39BA74-C848-1B4F-B7EC-FE1AA86315BF}" type="slidenum">
              <a:rPr kumimoji="1" lang="zh-TW" altLang="en-US" smtClean="0"/>
              <a:t>‹#›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884975545"/>
      </p:ext>
    </p:extLst>
  </p:cSld>
  <p:clrMap bg1="lt1" tx1="dk1" bg2="lt2" tx2="dk2" accent1="accent1" accent2="accent2" accent3="accent3" accent4="accent4" accent5="accent5" accent6="accent6" hlink="hlink" folHlink="folHlink"/>
  <p:extLst>
    <p:ext uri="{56416CCD-93CA-4268-BC5B-53C4BB910035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50" indent="0">
              <a:buNone/>
            </a:pPr>
            <a:endParaRPr lang="en-US" dirty="0"/>
          </a:p>
          <a:p>
            <a:pPr marL="158750" indent="0">
              <a:buNone/>
            </a:pPr>
            <a:endParaRPr lang="en-DE" dirty="0"/>
          </a:p>
        </p:txBody>
      </p:sp>
    </p:spTree>
    <p:extLst>
      <p:ext uri="{BB962C8B-B14F-4D97-AF65-F5344CB8AC3E}">
        <p14:creationId xmlns:p14="http://schemas.microsoft.com/office/powerpoint/2010/main" val="19028042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50" indent="0">
              <a:buNone/>
            </a:pPr>
            <a:endParaRPr lang="en-US" altLang="zh-TW" dirty="0"/>
          </a:p>
          <a:p>
            <a:r>
              <a:rPr lang="en-US" altLang="zh-TW" b="1" dirty="0"/>
              <a:t>Key Updates in DSU 3.1:</a:t>
            </a:r>
          </a:p>
          <a:p>
            <a:pPr marL="914400" marR="0" lvl="1" indent="-298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tabLst/>
              <a:defRPr/>
            </a:pPr>
            <a:r>
              <a:rPr lang="en-US" altLang="zh-TW" b="1" dirty="0"/>
              <a:t>&lt;CLICK&gt;</a:t>
            </a:r>
            <a:r>
              <a:rPr lang="en-US" altLang="zh-TW" b="0" dirty="0"/>
              <a:t>New Web UI </a:t>
            </a:r>
          </a:p>
          <a:p>
            <a:pPr marL="914400" marR="0" lvl="1" indent="-298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tabLst/>
              <a:defRPr/>
            </a:pPr>
            <a:r>
              <a:rPr lang="en-US" altLang="zh-TW" dirty="0"/>
              <a:t>With the new Device Search Utility (DSU) 3.1 we decided to include the  </a:t>
            </a:r>
            <a:r>
              <a:rPr lang="en-US" altLang="zh-TW" b="1" dirty="0"/>
              <a:t>&lt;CLICK&gt; </a:t>
            </a:r>
            <a:r>
              <a:rPr lang="en-US" altLang="zh-TW" dirty="0"/>
              <a:t>NPort Windows Driver Manager as part of the download package.</a:t>
            </a:r>
            <a:r>
              <a:rPr lang="en-US" altLang="zh-TW" b="1" dirty="0"/>
              <a:t> &lt;CLICK&gt; </a:t>
            </a:r>
            <a:endParaRPr lang="en-US" altLang="zh-TW" b="0" dirty="0"/>
          </a:p>
          <a:p>
            <a:pPr lvl="1"/>
            <a:r>
              <a:rPr lang="en-US" altLang="zh-TW" b="0" dirty="0"/>
              <a:t>Import certificate and allowlist </a:t>
            </a:r>
          </a:p>
          <a:p>
            <a:pPr marL="615950" lvl="1" indent="0">
              <a:buNone/>
            </a:pPr>
            <a:endParaRPr lang="en-US" altLang="zh-TW" b="0" dirty="0"/>
          </a:p>
          <a:p>
            <a:pPr marL="158750" lvl="0" indent="0">
              <a:buNone/>
            </a:pPr>
            <a:r>
              <a:rPr lang="en-US" altLang="zh-TW" dirty="0"/>
              <a:t>Unlike previous versions, DSU 3.x uses </a:t>
            </a:r>
            <a:r>
              <a:rPr lang="en-US" altLang="zh-TW" dirty="0" err="1"/>
              <a:t>mDNS</a:t>
            </a:r>
            <a:r>
              <a:rPr lang="en-US" altLang="zh-TW" dirty="0"/>
              <a:t> for safer device discovery. </a:t>
            </a:r>
          </a:p>
          <a:p>
            <a:pPr marL="158750" lvl="0" indent="0">
              <a:buNone/>
            </a:pPr>
            <a:r>
              <a:rPr lang="en-US" altLang="zh-TW" dirty="0"/>
              <a:t>That means the NPort IA5000-G2 can only be detected using DSU 3.x; older versions of DSU cannot locate the NPort IA5000-G2.</a:t>
            </a:r>
          </a:p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02897037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57200" marR="0" lvl="0" indent="-298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tabLst/>
              <a:defRPr/>
            </a:pPr>
            <a:r>
              <a:rPr lang="en-US" altLang="zh-TW" dirty="0"/>
              <a:t>DSU3.x uses </a:t>
            </a:r>
            <a:r>
              <a:rPr lang="en-US" altLang="zh-TW" b="1" dirty="0" err="1"/>
              <a:t>mDNS</a:t>
            </a:r>
            <a:r>
              <a:rPr lang="en-US" altLang="zh-TW" b="1" dirty="0"/>
              <a:t> multicast packets</a:t>
            </a:r>
            <a:r>
              <a:rPr lang="en-US" altLang="zh-TW" dirty="0"/>
              <a:t> (_moxa._</a:t>
            </a:r>
            <a:r>
              <a:rPr lang="en-US" altLang="zh-TW" dirty="0" err="1"/>
              <a:t>tcp.local</a:t>
            </a:r>
            <a:r>
              <a:rPr lang="en-US" altLang="zh-TW" dirty="0"/>
              <a:t>) on </a:t>
            </a:r>
            <a:r>
              <a:rPr lang="en-US" altLang="zh-TW" b="1" dirty="0"/>
              <a:t>Port 5353</a:t>
            </a:r>
            <a:r>
              <a:rPr lang="en-US" altLang="zh-TW" dirty="0"/>
              <a:t> to discover Moxa devices that support </a:t>
            </a:r>
            <a:r>
              <a:rPr lang="en-US" altLang="zh-TW" dirty="0" err="1"/>
              <a:t>mDNS</a:t>
            </a:r>
            <a:r>
              <a:rPr lang="en-US" altLang="zh-TW" dirty="0"/>
              <a:t>. &lt;</a:t>
            </a:r>
            <a:r>
              <a:rPr lang="en-DE" altLang="zh-TW" dirty="0"/>
              <a:t>CLICK</a:t>
            </a:r>
            <a:r>
              <a:rPr lang="en-US" altLang="zh-TW" dirty="0"/>
              <a:t>&gt;</a:t>
            </a:r>
          </a:p>
          <a:p>
            <a:r>
              <a:rPr lang="en-US" altLang="zh-TW" b="1" dirty="0"/>
              <a:t>TLS handshake</a:t>
            </a:r>
            <a:r>
              <a:rPr lang="en-US" altLang="zh-TW" dirty="0"/>
              <a:t> begins once Moxa devices(here NPort 6250-G2_C98CF4._moxa._tcp.local) are discovered. </a:t>
            </a:r>
          </a:p>
          <a:p>
            <a:r>
              <a:rPr lang="en-US" altLang="zh-TW" dirty="0"/>
              <a:t>DSU3.x also sends &lt;</a:t>
            </a:r>
            <a:r>
              <a:rPr lang="en-DE" altLang="zh-TW" dirty="0"/>
              <a:t>CLICK</a:t>
            </a:r>
            <a:r>
              <a:rPr lang="en-US" altLang="zh-TW" dirty="0"/>
              <a:t>&gt;</a:t>
            </a:r>
            <a:r>
              <a:rPr lang="en-US" altLang="zh-TW" b="1" dirty="0"/>
              <a:t>UDP packets to Port 4800</a:t>
            </a:r>
            <a:r>
              <a:rPr lang="en-US" altLang="zh-TW" dirty="0"/>
              <a:t> for legacy devices (e.g., NPort 6000-G1) that do not support </a:t>
            </a:r>
            <a:r>
              <a:rPr lang="en-US" altLang="zh-TW" dirty="0" err="1"/>
              <a:t>mDNS</a:t>
            </a:r>
            <a:r>
              <a:rPr lang="en-US" altLang="zh-TW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26936346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6E251D-EC89-C4CE-B05D-4343DCD42F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387509C-3911-B1F1-CB99-FE33DC9628F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FC73678-DA32-6A7E-4E75-B0CB03DDDD7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DE" dirty="0"/>
          </a:p>
        </p:txBody>
      </p:sp>
    </p:spTree>
    <p:extLst>
      <p:ext uri="{BB962C8B-B14F-4D97-AF65-F5344CB8AC3E}">
        <p14:creationId xmlns:p14="http://schemas.microsoft.com/office/powerpoint/2010/main" val="421088017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5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r>
              <a:rPr lang="en-US" altLang="zh-TW" dirty="0"/>
              <a:t>On the new </a:t>
            </a:r>
            <a:r>
              <a:rPr lang="en-US" altLang="zh-TW" dirty="0" err="1"/>
              <a:t>WebUI</a:t>
            </a:r>
            <a:r>
              <a:rPr lang="en-US" altLang="zh-TW" dirty="0"/>
              <a:t> we added a dashboard with an overview of the most important information and status of the new NPort IA5000 G2 series. </a:t>
            </a:r>
          </a:p>
          <a:p>
            <a:pPr marL="15875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r>
              <a:rPr lang="en-US" altLang="zh-TW" dirty="0"/>
              <a:t>The Dashboard will be shown immediately when logging in to the </a:t>
            </a:r>
            <a:r>
              <a:rPr lang="en-US" altLang="zh-TW" dirty="0" err="1"/>
              <a:t>WebUI</a:t>
            </a:r>
            <a:r>
              <a:rPr lang="en-US" altLang="zh-TW" dirty="0"/>
              <a:t>.</a:t>
            </a:r>
          </a:p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14990215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2BBDA3-9DB0-F00C-E9C4-AAF355484E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A81FA81-9A9F-D4EA-25C1-8C66883D7C0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A85663A-E302-AF87-0861-F3EF9631D4D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50" indent="0">
              <a:buNone/>
            </a:pPr>
            <a:r>
              <a:rPr lang="en-US" dirty="0"/>
              <a:t>We have some changes in the Operation Mode settings</a:t>
            </a:r>
            <a:endParaRPr lang="en-DE" dirty="0"/>
          </a:p>
        </p:txBody>
      </p:sp>
    </p:spTree>
    <p:extLst>
      <p:ext uri="{BB962C8B-B14F-4D97-AF65-F5344CB8AC3E}">
        <p14:creationId xmlns:p14="http://schemas.microsoft.com/office/powerpoint/2010/main" val="372283848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/>
              <a:t>If the Customers is unsure  which OP mode to use  he can click on instructions &lt;CLICK&gt; in the web console for more information about the Operation modes.</a:t>
            </a:r>
          </a:p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83881516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FD29601-0327-10DA-CEF1-071E933E62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>
            <a:extLst>
              <a:ext uri="{FF2B5EF4-FFF2-40B4-BE49-F238E27FC236}">
                <a16:creationId xmlns:a16="http://schemas.microsoft.com/office/drawing/2014/main" id="{9FABAEB0-003E-BDB7-7B1F-DBB435E97D9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>
            <a:extLst>
              <a:ext uri="{FF2B5EF4-FFF2-40B4-BE49-F238E27FC236}">
                <a16:creationId xmlns:a16="http://schemas.microsoft.com/office/drawing/2014/main" id="{0B093D49-B9A8-52A7-3C27-D0C635C0639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/>
              <a:t>The new step-by-step Operation Mode configuration is designed to be more logical and user-friendly.</a:t>
            </a:r>
          </a:p>
          <a:p>
            <a:r>
              <a:rPr lang="en-US" altLang="zh-TW" dirty="0"/>
              <a:t>Just click on Configure on the right upper side &lt;CLICK&gt; and at first step  you can select the mode you want to use.</a:t>
            </a:r>
          </a:p>
          <a:p>
            <a:pPr marL="158750" indent="0">
              <a:buNone/>
            </a:pP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11416137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/>
              <a:t>Now during the step-by-step setup, we illustrate now examples for each of the operation mode.</a:t>
            </a:r>
          </a:p>
        </p:txBody>
      </p:sp>
    </p:spTree>
    <p:extLst>
      <p:ext uri="{BB962C8B-B14F-4D97-AF65-F5344CB8AC3E}">
        <p14:creationId xmlns:p14="http://schemas.microsoft.com/office/powerpoint/2010/main" val="41967467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6082FAD-EC5D-B6DE-37F2-47C8EB07A9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>
            <a:extLst>
              <a:ext uri="{FF2B5EF4-FFF2-40B4-BE49-F238E27FC236}">
                <a16:creationId xmlns:a16="http://schemas.microsoft.com/office/drawing/2014/main" id="{ACC2DFA2-7E3D-971D-39A6-951C53FDF2C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>
            <a:extLst>
              <a:ext uri="{FF2B5EF4-FFF2-40B4-BE49-F238E27FC236}">
                <a16:creationId xmlns:a16="http://schemas.microsoft.com/office/drawing/2014/main" id="{2CCD2BD2-A208-0BD8-F8D2-B5E0C59A66A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50" indent="0">
              <a:buNone/>
            </a:pPr>
            <a:r>
              <a:rPr lang="en-US" altLang="zh-TW" dirty="0"/>
              <a:t>Second Step is basic settings </a:t>
            </a:r>
          </a:p>
          <a:p>
            <a:pPr marL="158750" indent="0">
              <a:buNone/>
            </a:pPr>
            <a:r>
              <a:rPr lang="en-US" altLang="zh-TW" dirty="0"/>
              <a:t>&lt;CLICK&gt; Third Step Advanced settings which includes &lt;CLICK&gt; Connection Settings and &lt;CLICK&gt; Data Transmission settings &lt;CLICK&gt;</a:t>
            </a:r>
          </a:p>
          <a:p>
            <a:pPr marL="158750" indent="0">
              <a:buNone/>
            </a:pPr>
            <a:r>
              <a:rPr lang="en-US" altLang="zh-TW" dirty="0"/>
              <a:t>Finally, before confirming the new settings, you can see an overview of your new set operation mode</a:t>
            </a:r>
          </a:p>
        </p:txBody>
      </p:sp>
    </p:spTree>
    <p:extLst>
      <p:ext uri="{BB962C8B-B14F-4D97-AF65-F5344CB8AC3E}">
        <p14:creationId xmlns:p14="http://schemas.microsoft.com/office/powerpoint/2010/main" val="93315933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8134341-D1EE-5287-230F-7CA509D98C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986CEED-ED91-01F9-4EF3-5680E9C3A81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A377BAB-B70E-D5C3-AB06-C12C4708D2D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DE" dirty="0"/>
          </a:p>
        </p:txBody>
      </p:sp>
    </p:spTree>
    <p:extLst>
      <p:ext uri="{BB962C8B-B14F-4D97-AF65-F5344CB8AC3E}">
        <p14:creationId xmlns:p14="http://schemas.microsoft.com/office/powerpoint/2010/main" val="29763543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50" indent="0">
              <a:buNone/>
            </a:pPr>
            <a:endParaRPr lang="en-DE" dirty="0"/>
          </a:p>
        </p:txBody>
      </p:sp>
    </p:spTree>
    <p:extLst>
      <p:ext uri="{BB962C8B-B14F-4D97-AF65-F5344CB8AC3E}">
        <p14:creationId xmlns:p14="http://schemas.microsoft.com/office/powerpoint/2010/main" val="152952684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/>
              <a:t>The NPort IA5000-G2 is designed for a seamless transition from the NPort IA5000-G1.</a:t>
            </a:r>
          </a:p>
          <a:p>
            <a:r>
              <a:rPr lang="en-US" altLang="zh-TW" b="1" dirty="0"/>
              <a:t>Key Feature: </a:t>
            </a:r>
            <a:r>
              <a:rPr lang="en-US" altLang="zh-TW" b="0" dirty="0"/>
              <a:t>&lt;CLICK&gt;</a:t>
            </a:r>
          </a:p>
          <a:p>
            <a:pPr marL="914400" marR="0" lvl="1" indent="-298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 panose="020B0604020202020204" pitchFamily="34" charset="0"/>
              <a:buChar char="•"/>
              <a:tabLst/>
              <a:defRPr/>
            </a:pPr>
            <a:r>
              <a:rPr lang="en-US" altLang="zh-TW" dirty="0"/>
              <a:t>Supports importing NPort IA5000-G1 configurations into the NPort IA5000-G2.</a:t>
            </a:r>
            <a:r>
              <a:rPr lang="en-US" altLang="zh-TW" b="0" dirty="0"/>
              <a:t> &lt;CLICK&gt;</a:t>
            </a:r>
            <a:endParaRPr lang="en-US" altLang="zh-TW" dirty="0"/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zh-TW" dirty="0"/>
              <a:t>Allows configuration transfer from multi-port </a:t>
            </a:r>
            <a:r>
              <a:rPr lang="en-US" altLang="zh-TW" dirty="0" err="1"/>
              <a:t>NPorts</a:t>
            </a:r>
            <a:r>
              <a:rPr lang="en-US" altLang="zh-TW" dirty="0"/>
              <a:t> to models with fewer ports.</a:t>
            </a:r>
          </a:p>
        </p:txBody>
      </p:sp>
    </p:spTree>
    <p:extLst>
      <p:ext uri="{BB962C8B-B14F-4D97-AF65-F5344CB8AC3E}">
        <p14:creationId xmlns:p14="http://schemas.microsoft.com/office/powerpoint/2010/main" val="238841410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/>
              <a:t>Customers may prefer different default configurations instead of the factory settings.</a:t>
            </a:r>
          </a:p>
          <a:p>
            <a:r>
              <a:rPr lang="en-US" altLang="zh-TW" dirty="0"/>
              <a:t>With the NPort IA5000-G2, customers can set a custom default configuration, allowing the device to reset to their preferred defaults instead of the factory settings.</a:t>
            </a:r>
          </a:p>
          <a:p>
            <a:pPr marL="158750" indent="0">
              <a:buNone/>
            </a:pPr>
            <a:endParaRPr lang="en-US" altLang="zh-TW" dirty="0"/>
          </a:p>
          <a:p>
            <a:pPr marL="158750" indent="0">
              <a:buNone/>
            </a:pPr>
            <a:endParaRPr lang="en-US" altLang="zh-TW" dirty="0"/>
          </a:p>
        </p:txBody>
      </p:sp>
    </p:spTree>
    <p:extLst>
      <p:ext uri="{BB962C8B-B14F-4D97-AF65-F5344CB8AC3E}">
        <p14:creationId xmlns:p14="http://schemas.microsoft.com/office/powerpoint/2010/main" val="105387944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C7D198-3C0A-78A7-FF31-7C9ACDEE86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19E3981-7E8E-5F67-04C5-E89A2996E5F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5CD9A0B-5EA3-B315-39C9-132BC337091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DE" dirty="0"/>
          </a:p>
        </p:txBody>
      </p:sp>
    </p:spTree>
    <p:extLst>
      <p:ext uri="{BB962C8B-B14F-4D97-AF65-F5344CB8AC3E}">
        <p14:creationId xmlns:p14="http://schemas.microsoft.com/office/powerpoint/2010/main" val="167203552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/>
              <a:t>If a device encounters an issue and the customer needs to contact Technical Support (TS), the </a:t>
            </a:r>
            <a:r>
              <a:rPr lang="en-US" altLang="zh-TW" b="1" dirty="0"/>
              <a:t>One-Click Data Collection</a:t>
            </a:r>
            <a:r>
              <a:rPr lang="en-US" altLang="zh-TW" dirty="0"/>
              <a:t> feature</a:t>
            </a:r>
          </a:p>
          <a:p>
            <a:pPr marL="615950" lvl="1" indent="0">
              <a:buFont typeface="+mj-lt"/>
              <a:buNone/>
            </a:pPr>
            <a:r>
              <a:rPr lang="en-US" altLang="zh-TW" dirty="0"/>
              <a:t>-  Saves time for TS by streamlining the data collection process and it Reduces the risk of customers exporting incorrect data. </a:t>
            </a:r>
          </a:p>
          <a:p>
            <a:r>
              <a:rPr lang="en-US" altLang="zh-TW" dirty="0"/>
              <a:t>This feature helps TS and R&amp;D teams with troubleshooting. </a:t>
            </a:r>
          </a:p>
          <a:p>
            <a:r>
              <a:rPr lang="en-US" sz="18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&lt;CLICK&gt; </a:t>
            </a:r>
            <a:endParaRPr lang="en-US" altLang="zh-TW" dirty="0"/>
          </a:p>
          <a:p>
            <a:r>
              <a:rPr lang="en-US" altLang="zh-TW" dirty="0"/>
              <a:t>Before exporting, an information consent notice is provided, detailing what information will be exported and ensuring the data is encrypted for secure transmission to TS.</a:t>
            </a:r>
          </a:p>
          <a:p>
            <a:r>
              <a:rPr lang="en-US" altLang="zh-TW" dirty="0"/>
              <a:t>The file size is approximately 100–200 KB.</a:t>
            </a:r>
          </a:p>
          <a:p>
            <a:pPr marL="158750" indent="0">
              <a:buNone/>
            </a:pPr>
            <a:endParaRPr lang="en-US" altLang="zh-TW" dirty="0"/>
          </a:p>
        </p:txBody>
      </p:sp>
    </p:spTree>
    <p:extLst>
      <p:ext uri="{BB962C8B-B14F-4D97-AF65-F5344CB8AC3E}">
        <p14:creationId xmlns:p14="http://schemas.microsoft.com/office/powerpoint/2010/main" val="401746795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50" indent="0">
              <a:buNone/>
            </a:pPr>
            <a:r>
              <a:rPr lang="en-US" altLang="zh-TW" dirty="0"/>
              <a:t>For Advanced users to troubleshoot an issue on the </a:t>
            </a:r>
            <a:r>
              <a:rPr lang="en-US" altLang="zh-TW" dirty="0" err="1"/>
              <a:t>Nport</a:t>
            </a:r>
            <a:r>
              <a:rPr lang="en-US" altLang="zh-TW" dirty="0"/>
              <a:t> you need to see real-time data streams to identify the problem. &lt;CLICK&gt;</a:t>
            </a:r>
          </a:p>
          <a:p>
            <a:pPr marL="158750" indent="0">
              <a:buNone/>
            </a:pPr>
            <a:r>
              <a:rPr lang="en-US" altLang="zh-TW" dirty="0"/>
              <a:t>“Operation Mode Statistics” provides an overview for each serial port. &lt;CLICK&gt;</a:t>
            </a:r>
          </a:p>
          <a:p>
            <a:pPr marL="158750" indent="0">
              <a:buNone/>
            </a:pPr>
            <a:r>
              <a:rPr lang="en-US" altLang="zh-TW" dirty="0"/>
              <a:t>The </a:t>
            </a:r>
            <a:r>
              <a:rPr lang="en-US" altLang="zh-TW" b="1" dirty="0"/>
              <a:t>Traffic Monitor</a:t>
            </a:r>
            <a:r>
              <a:rPr lang="en-US" altLang="zh-TW" dirty="0"/>
              <a:t> feature allows users to view real-time traffic for individual serial or Ethernet ports. &lt;CLICK&gt;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401636309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With the new </a:t>
            </a:r>
            <a:r>
              <a:rPr lang="en-US" dirty="0" err="1"/>
              <a:t>Eventlog</a:t>
            </a:r>
            <a:r>
              <a:rPr lang="en-US" dirty="0"/>
              <a:t>, we increased the event types for a clear overview, what is happening on the </a:t>
            </a:r>
            <a:r>
              <a:rPr lang="en-US" dirty="0" err="1"/>
              <a:t>Nport</a:t>
            </a:r>
            <a:r>
              <a:rPr lang="en-US" dirty="0"/>
              <a:t>. </a:t>
            </a:r>
            <a:endParaRPr lang="en-DE" dirty="0"/>
          </a:p>
        </p:txBody>
      </p:sp>
    </p:spTree>
    <p:extLst>
      <p:ext uri="{BB962C8B-B14F-4D97-AF65-F5344CB8AC3E}">
        <p14:creationId xmlns:p14="http://schemas.microsoft.com/office/powerpoint/2010/main" val="94020858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50" indent="0">
              <a:buNone/>
            </a:pPr>
            <a:endParaRPr lang="en-DE" dirty="0"/>
          </a:p>
        </p:txBody>
      </p:sp>
    </p:spTree>
    <p:extLst>
      <p:ext uri="{BB962C8B-B14F-4D97-AF65-F5344CB8AC3E}">
        <p14:creationId xmlns:p14="http://schemas.microsoft.com/office/powerpoint/2010/main" val="37270898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Machine or Sensors which has a Serial COM port for communication</a:t>
            </a:r>
          </a:p>
          <a:p>
            <a:r>
              <a:rPr lang="en-US" dirty="0"/>
              <a:t>Legacy Application running on a PC which needs to communicate via Serial Port with the Device</a:t>
            </a:r>
          </a:p>
          <a:p>
            <a:r>
              <a:rPr lang="en-US" dirty="0"/>
              <a:t>Using existing Ethernet Network infrastructure </a:t>
            </a:r>
          </a:p>
          <a:p>
            <a:r>
              <a:rPr lang="en-US" dirty="0"/>
              <a:t>-&gt; Solution NPort IA5450 G2 series with RealCOM operation mode</a:t>
            </a:r>
            <a:endParaRPr lang="en-DE" dirty="0"/>
          </a:p>
        </p:txBody>
      </p:sp>
    </p:spTree>
    <p:extLst>
      <p:ext uri="{BB962C8B-B14F-4D97-AF65-F5344CB8AC3E}">
        <p14:creationId xmlns:p14="http://schemas.microsoft.com/office/powerpoint/2010/main" val="401853039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50" indent="0">
              <a:buNone/>
            </a:pPr>
            <a:endParaRPr lang="en-US" altLang="zh-TW" dirty="0"/>
          </a:p>
          <a:p>
            <a:r>
              <a:rPr lang="en-US" altLang="zh-TW" dirty="0"/>
              <a:t>Based on previous surveys, over 50% of customers use </a:t>
            </a:r>
            <a:r>
              <a:rPr lang="en-US" altLang="zh-TW" dirty="0" err="1"/>
              <a:t>RealCOM</a:t>
            </a:r>
            <a:r>
              <a:rPr lang="en-US" altLang="zh-TW" dirty="0"/>
              <a:t> mode. </a:t>
            </a:r>
          </a:p>
          <a:p>
            <a:r>
              <a:rPr lang="en-US" altLang="zh-TW" dirty="0"/>
              <a:t>To address this, the NPort IA5000-G2 carton packaging includes a QR code linking to a RealCOM mode setup tutorial video. Customers can immediately see it upon opening the box and follow the instructions for setup.</a:t>
            </a:r>
          </a:p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454276769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293DEB-7033-1CE4-59E1-E73C96F968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1EE8092-F0B0-06C8-9F9D-442FD3F665A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8A9396C-E05F-5141-DF62-754E7750EDD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DE" dirty="0"/>
          </a:p>
        </p:txBody>
      </p:sp>
    </p:spTree>
    <p:extLst>
      <p:ext uri="{BB962C8B-B14F-4D97-AF65-F5344CB8AC3E}">
        <p14:creationId xmlns:p14="http://schemas.microsoft.com/office/powerpoint/2010/main" val="5532749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DE" dirty="0"/>
          </a:p>
        </p:txBody>
      </p:sp>
    </p:spTree>
    <p:extLst>
      <p:ext uri="{BB962C8B-B14F-4D97-AF65-F5344CB8AC3E}">
        <p14:creationId xmlns:p14="http://schemas.microsoft.com/office/powerpoint/2010/main" val="239280333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66D5A7E-2D3F-452F-A965-BAF4C1AE5B03}" type="slidenum">
              <a:rPr lang="zh-TW" altLang="en-US" smtClean="0"/>
              <a:t>5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8343576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610F33F-3FB4-0D92-6F54-D93EFF93E5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>
            <a:extLst>
              <a:ext uri="{FF2B5EF4-FFF2-40B4-BE49-F238E27FC236}">
                <a16:creationId xmlns:a16="http://schemas.microsoft.com/office/drawing/2014/main" id="{44A158B7-F6E6-6D85-00B2-8EE2AED5CED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>
            <a:extLst>
              <a:ext uri="{FF2B5EF4-FFF2-40B4-BE49-F238E27FC236}">
                <a16:creationId xmlns:a16="http://schemas.microsoft.com/office/drawing/2014/main" id="{E039BA21-7C27-E510-5773-A36F99186CB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C86069F2-7B5F-6092-40E8-F6C8113C5A2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66D5A7E-2D3F-452F-A965-BAF4C1AE5B03}" type="slidenum">
              <a:rPr lang="zh-TW" altLang="en-US" smtClean="0"/>
              <a:t>6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52413944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44434404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Compared to </a:t>
            </a:r>
            <a:r>
              <a:rPr lang="en-US" dirty="0" err="1"/>
              <a:t>Nport</a:t>
            </a:r>
            <a:r>
              <a:rPr lang="en-US" dirty="0"/>
              <a:t> 6000-G2, </a:t>
            </a:r>
            <a:r>
              <a:rPr lang="en-US" dirty="0" err="1"/>
              <a:t>Nport</a:t>
            </a:r>
            <a:r>
              <a:rPr lang="en-US" dirty="0"/>
              <a:t> 5000-G2 does not support dual way mounting, only DIN rail</a:t>
            </a:r>
            <a:endParaRPr lang="en-TW" dirty="0"/>
          </a:p>
        </p:txBody>
      </p:sp>
    </p:spTree>
    <p:extLst>
      <p:ext uri="{BB962C8B-B14F-4D97-AF65-F5344CB8AC3E}">
        <p14:creationId xmlns:p14="http://schemas.microsoft.com/office/powerpoint/2010/main" val="193955800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DE" dirty="0"/>
          </a:p>
        </p:txBody>
      </p:sp>
    </p:spTree>
    <p:extLst>
      <p:ext uri="{BB962C8B-B14F-4D97-AF65-F5344CB8AC3E}">
        <p14:creationId xmlns:p14="http://schemas.microsoft.com/office/powerpoint/2010/main" val="169908023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5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endParaRPr lang="en-US" altLang="zh-TW" dirty="0"/>
          </a:p>
          <a:p>
            <a:pPr marL="158750" indent="0">
              <a:buNone/>
            </a:pP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9055388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sv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sv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http://www.com.tw/" TargetMode="External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sv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3.jpg"/><Relationship Id="rId1" Type="http://schemas.openxmlformats.org/officeDocument/2006/relationships/slideMaster" Target="../slideMasters/slideMaster1.xml"/><Relationship Id="rId5" Type="http://schemas.openxmlformats.org/officeDocument/2006/relationships/hyperlink" Target="http://www.moxa.com/" TargetMode="External"/><Relationship Id="rId4" Type="http://schemas.openxmlformats.org/officeDocument/2006/relationships/image" Target="../media/image10.svg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sv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sv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sv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sv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sv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+ 3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文字版面配置區 17">
            <a:extLst>
              <a:ext uri="{FF2B5EF4-FFF2-40B4-BE49-F238E27FC236}">
                <a16:creationId xmlns:a16="http://schemas.microsoft.com/office/drawing/2014/main" id="{5BEF15B3-F71C-FF68-63CB-FB7051667B22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5376714" y="4941168"/>
            <a:ext cx="4799673" cy="987476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</a:lstStyle>
          <a:p>
            <a:pPr lvl="0"/>
            <a:r>
              <a:rPr kumimoji="1" lang="en-US" altLang="zh-TW" dirty="0"/>
              <a:t>Click to edit text styles</a:t>
            </a:r>
            <a:endParaRPr kumimoji="1" lang="zh-TW" altLang="en-US" dirty="0"/>
          </a:p>
        </p:txBody>
      </p:sp>
      <p:sp>
        <p:nvSpPr>
          <p:cNvPr id="19" name="文字版面配置區 17">
            <a:extLst>
              <a:ext uri="{FF2B5EF4-FFF2-40B4-BE49-F238E27FC236}">
                <a16:creationId xmlns:a16="http://schemas.microsoft.com/office/drawing/2014/main" id="{F9E40094-AF22-704B-27B1-8C13BC5790F7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096794" y="3019074"/>
            <a:ext cx="4839135" cy="987476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</a:lstStyle>
          <a:p>
            <a:pPr lvl="0"/>
            <a:r>
              <a:rPr kumimoji="1" lang="en-US" altLang="zh-TW" dirty="0"/>
              <a:t>Click to edit text styles</a:t>
            </a:r>
            <a:endParaRPr kumimoji="1" lang="zh-TW" altLang="en-US" dirty="0"/>
          </a:p>
        </p:txBody>
      </p:sp>
      <p:sp>
        <p:nvSpPr>
          <p:cNvPr id="18" name="文字版面配置區 17">
            <a:extLst>
              <a:ext uri="{FF2B5EF4-FFF2-40B4-BE49-F238E27FC236}">
                <a16:creationId xmlns:a16="http://schemas.microsoft.com/office/drawing/2014/main" id="{BE466DFE-A8D0-47DE-CD03-76F67DFADA8E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6894615" y="1121543"/>
            <a:ext cx="4783035" cy="987476"/>
          </a:xfrm>
        </p:spPr>
        <p:txBody>
          <a:bodyPr>
            <a:normAutofit/>
          </a:bodyPr>
          <a:lstStyle>
            <a:lvl1pPr marL="0" indent="0">
              <a:buNone/>
              <a:defRPr sz="1800" baseline="0"/>
            </a:lvl1pPr>
          </a:lstStyle>
          <a:p>
            <a:pPr lvl="0"/>
            <a:r>
              <a:rPr kumimoji="1" lang="en-US" altLang="zh-TW" dirty="0"/>
              <a:t>Click to edit text styles</a:t>
            </a:r>
            <a:endParaRPr kumimoji="1" lang="zh-TW" altLang="en-US" dirty="0"/>
          </a:p>
        </p:txBody>
      </p:sp>
      <p:sp>
        <p:nvSpPr>
          <p:cNvPr id="11" name="手繪多邊形 10">
            <a:extLst>
              <a:ext uri="{FF2B5EF4-FFF2-40B4-BE49-F238E27FC236}">
                <a16:creationId xmlns:a16="http://schemas.microsoft.com/office/drawing/2014/main" id="{3016B66C-75D0-FC76-8A56-02F5D3F54CF7}"/>
              </a:ext>
            </a:extLst>
          </p:cNvPr>
          <p:cNvSpPr/>
          <p:nvPr userDrawn="1"/>
        </p:nvSpPr>
        <p:spPr>
          <a:xfrm>
            <a:off x="0" y="0"/>
            <a:ext cx="6905703" cy="6345238"/>
          </a:xfrm>
          <a:custGeom>
            <a:avLst/>
            <a:gdLst>
              <a:gd name="connsiteX0" fmla="*/ 0 w 6905703"/>
              <a:gd name="connsiteY0" fmla="*/ 0 h 6345238"/>
              <a:gd name="connsiteX1" fmla="*/ 1159967 w 6905703"/>
              <a:gd name="connsiteY1" fmla="*/ 0 h 6345238"/>
              <a:gd name="connsiteX2" fmla="*/ 1159967 w 6905703"/>
              <a:gd name="connsiteY2" fmla="*/ 3 h 6345238"/>
              <a:gd name="connsiteX3" fmla="*/ 4026967 w 6905703"/>
              <a:gd name="connsiteY3" fmla="*/ 3 h 6345238"/>
              <a:gd name="connsiteX4" fmla="*/ 4026967 w 6905703"/>
              <a:gd name="connsiteY4" fmla="*/ 1 h 6345238"/>
              <a:gd name="connsiteX5" fmla="*/ 6905703 w 6905703"/>
              <a:gd name="connsiteY5" fmla="*/ 1 h 6345238"/>
              <a:gd name="connsiteX6" fmla="*/ 4242207 w 6905703"/>
              <a:gd name="connsiteY6" fmla="*/ 6345238 h 6345238"/>
              <a:gd name="connsiteX7" fmla="*/ 0 w 6905703"/>
              <a:gd name="connsiteY7" fmla="*/ 6345238 h 6345238"/>
              <a:gd name="connsiteX8" fmla="*/ 0 w 6905703"/>
              <a:gd name="connsiteY8" fmla="*/ 0 h 63452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905703" h="6345238">
                <a:moveTo>
                  <a:pt x="0" y="0"/>
                </a:moveTo>
                <a:lnTo>
                  <a:pt x="1159967" y="0"/>
                </a:lnTo>
                <a:lnTo>
                  <a:pt x="1159967" y="3"/>
                </a:lnTo>
                <a:lnTo>
                  <a:pt x="4026967" y="3"/>
                </a:lnTo>
                <a:lnTo>
                  <a:pt x="4026967" y="1"/>
                </a:lnTo>
                <a:lnTo>
                  <a:pt x="6905703" y="1"/>
                </a:lnTo>
                <a:lnTo>
                  <a:pt x="4242207" y="6345238"/>
                </a:lnTo>
                <a:lnTo>
                  <a:pt x="0" y="6345238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TW" altLang="en-US"/>
          </a:p>
        </p:txBody>
      </p:sp>
      <p:sp>
        <p:nvSpPr>
          <p:cNvPr id="4" name="文字版面配置區 4">
            <a:extLst>
              <a:ext uri="{FF2B5EF4-FFF2-40B4-BE49-F238E27FC236}">
                <a16:creationId xmlns:a16="http://schemas.microsoft.com/office/drawing/2014/main" id="{1F9F108D-2AF7-B57D-CE24-5305F1BBEA8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80894" y="2073783"/>
            <a:ext cx="4081377" cy="3276430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lnSpc>
                <a:spcPct val="110000"/>
              </a:lnSpc>
              <a:spcBef>
                <a:spcPts val="0"/>
              </a:spcBef>
              <a:buNone/>
              <a:defRPr lang="zh-TW" altLang="en-US" sz="2200" b="1" i="0" u="none" strike="noStrike" cap="none" baseline="0" dirty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en-US" altLang="zh-TW" dirty="0"/>
              <a:t>Click to edit text styles</a:t>
            </a:r>
            <a:endParaRPr kumimoji="1" lang="zh-TW" altLang="en-US" dirty="0"/>
          </a:p>
        </p:txBody>
      </p:sp>
      <p:pic>
        <p:nvPicPr>
          <p:cNvPr id="3" name="圖形 2">
            <a:extLst>
              <a:ext uri="{FF2B5EF4-FFF2-40B4-BE49-F238E27FC236}">
                <a16:creationId xmlns:a16="http://schemas.microsoft.com/office/drawing/2014/main" id="{F2A0A008-EB98-50D4-C18B-F674176AD58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874213" y="6483973"/>
            <a:ext cx="1127148" cy="165600"/>
          </a:xfrm>
          <a:prstGeom prst="rect">
            <a:avLst/>
          </a:prstGeom>
        </p:spPr>
      </p:pic>
      <p:sp>
        <p:nvSpPr>
          <p:cNvPr id="12" name="文字版面配置區 24">
            <a:extLst>
              <a:ext uri="{FF2B5EF4-FFF2-40B4-BE49-F238E27FC236}">
                <a16:creationId xmlns:a16="http://schemas.microsoft.com/office/drawing/2014/main" id="{38122468-0F77-369C-4F7D-7C9D09891BE1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443753" y="1175266"/>
            <a:ext cx="5107123" cy="504000"/>
          </a:xfrm>
          <a:prstGeom prst="rect">
            <a:avLst/>
          </a:prstGeom>
        </p:spPr>
        <p:txBody>
          <a:bodyPr>
            <a:normAutofit/>
          </a:bodyPr>
          <a:lstStyle>
            <a:lvl1pPr marL="0" marR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kumimoji="1" lang="zh-TW" altLang="en-US" sz="2400" b="1" i="0" u="none" strike="noStrike" kern="1200" cap="none" dirty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lvl="0"/>
            <a:r>
              <a:rPr kumimoji="1" lang="en-US" altLang="zh-TW" dirty="0"/>
              <a:t>Click to edit subtitle styles </a:t>
            </a:r>
            <a:endParaRPr kumimoji="1" lang="zh-TW" altLang="en-US" dirty="0"/>
          </a:p>
        </p:txBody>
      </p:sp>
      <p:sp>
        <p:nvSpPr>
          <p:cNvPr id="15" name="標題 1">
            <a:extLst>
              <a:ext uri="{FF2B5EF4-FFF2-40B4-BE49-F238E27FC236}">
                <a16:creationId xmlns:a16="http://schemas.microsoft.com/office/drawing/2014/main" id="{E3E4CD94-5DAF-D468-A744-58D77C9E65D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8425" y="414664"/>
            <a:ext cx="5648369" cy="727584"/>
          </a:xfrm>
          <a:prstGeom prst="rect">
            <a:avLst/>
          </a:prstGeom>
        </p:spPr>
        <p:txBody>
          <a:bodyPr anchor="t"/>
          <a:lstStyle>
            <a:lvl1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lang="zh-TW" altLang="en-US" sz="3600" b="1" i="0" u="none" strike="noStrike" cap="none" baseline="0" dirty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1" lang="en-US" altLang="zh-TW" dirty="0"/>
              <a:t>Click to edit title styles</a:t>
            </a:r>
            <a:endParaRPr kumimoji="1" lang="zh-TW" altLang="en-US" dirty="0"/>
          </a:p>
        </p:txBody>
      </p:sp>
      <p:sp>
        <p:nvSpPr>
          <p:cNvPr id="10" name="文字方塊 9">
            <a:extLst>
              <a:ext uri="{FF2B5EF4-FFF2-40B4-BE49-F238E27FC236}">
                <a16:creationId xmlns:a16="http://schemas.microsoft.com/office/drawing/2014/main" id="{1F05E88C-45CF-6C75-660C-F51902284E03}"/>
              </a:ext>
            </a:extLst>
          </p:cNvPr>
          <p:cNvSpPr txBox="1"/>
          <p:nvPr userDrawn="1"/>
        </p:nvSpPr>
        <p:spPr>
          <a:xfrm>
            <a:off x="443753" y="6427694"/>
            <a:ext cx="22389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bg2">
                  <a:lumMod val="25000"/>
                </a:schemeClr>
              </a:buClr>
              <a:buFont typeface="Arial" panose="020B0604020202020204" pitchFamily="34" charset="0"/>
              <a:buNone/>
            </a:pPr>
            <a:r>
              <a:rPr kumimoji="1" lang="en-US" altLang="zh-TW" sz="1200" b="1" i="0" u="none" strike="noStrike" kern="1200" cap="none" dirty="0">
                <a:solidFill>
                  <a:schemeClr val="bg2">
                    <a:lumMod val="50000"/>
                  </a:schemeClr>
                </a:solidFill>
                <a:latin typeface="Arial"/>
                <a:cs typeface="Arial"/>
                <a:sym typeface="Arial"/>
              </a:rPr>
              <a:t>Confidential</a:t>
            </a:r>
            <a:endParaRPr kumimoji="1" lang="zh-TW" altLang="en-US" sz="1200" b="1" i="0" u="none" strike="noStrike" kern="1200" cap="none" dirty="0">
              <a:solidFill>
                <a:schemeClr val="bg2">
                  <a:lumMod val="50000"/>
                </a:scheme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6" name="文字方塊 15">
            <a:extLst>
              <a:ext uri="{FF2B5EF4-FFF2-40B4-BE49-F238E27FC236}">
                <a16:creationId xmlns:a16="http://schemas.microsoft.com/office/drawing/2014/main" id="{0B801B4C-3B81-E169-42A3-1E63AF9F1AFF}"/>
              </a:ext>
            </a:extLst>
          </p:cNvPr>
          <p:cNvSpPr txBox="1"/>
          <p:nvPr userDrawn="1"/>
        </p:nvSpPr>
        <p:spPr>
          <a:xfrm>
            <a:off x="196632" y="6448434"/>
            <a:ext cx="34247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BF2898C3-3FDC-E748-81AE-30EBCABCD3DD}" type="slidenum">
              <a:rPr kumimoji="1" lang="zh-TW" altLang="en-US" sz="1000" b="0" smtClean="0">
                <a:solidFill>
                  <a:srgbClr val="767171"/>
                </a:solidFill>
              </a:rPr>
              <a:t>‹#›</a:t>
            </a:fld>
            <a:endParaRPr kumimoji="1" lang="zh-TW" altLang="en-US" sz="1000" b="0" dirty="0">
              <a:solidFill>
                <a:srgbClr val="76717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47789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圖片 10">
            <a:extLst>
              <a:ext uri="{FF2B5EF4-FFF2-40B4-BE49-F238E27FC236}">
                <a16:creationId xmlns:a16="http://schemas.microsoft.com/office/drawing/2014/main" id="{0C7CFC0A-1B27-B05C-95A9-F6AE2CCC606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788114"/>
            <a:ext cx="12193588" cy="69887"/>
          </a:xfrm>
          <a:prstGeom prst="rect">
            <a:avLst/>
          </a:prstGeom>
        </p:spPr>
      </p:pic>
      <p:pic>
        <p:nvPicPr>
          <p:cNvPr id="2" name="圖形 1">
            <a:extLst>
              <a:ext uri="{FF2B5EF4-FFF2-40B4-BE49-F238E27FC236}">
                <a16:creationId xmlns:a16="http://schemas.microsoft.com/office/drawing/2014/main" id="{ACD61131-BBF7-2FCE-10EE-DF378B5A911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874213" y="6483973"/>
            <a:ext cx="1127148" cy="165600"/>
          </a:xfrm>
          <a:prstGeom prst="rect">
            <a:avLst/>
          </a:prstGeom>
        </p:spPr>
      </p:pic>
      <p:sp>
        <p:nvSpPr>
          <p:cNvPr id="6" name="文字方塊 5">
            <a:extLst>
              <a:ext uri="{FF2B5EF4-FFF2-40B4-BE49-F238E27FC236}">
                <a16:creationId xmlns:a16="http://schemas.microsoft.com/office/drawing/2014/main" id="{D04FC124-F71A-26C2-0484-585352BE5394}"/>
              </a:ext>
            </a:extLst>
          </p:cNvPr>
          <p:cNvSpPr txBox="1"/>
          <p:nvPr userDrawn="1"/>
        </p:nvSpPr>
        <p:spPr>
          <a:xfrm>
            <a:off x="443753" y="6427694"/>
            <a:ext cx="22389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bg2">
                  <a:lumMod val="25000"/>
                </a:schemeClr>
              </a:buClr>
              <a:buFont typeface="Arial" panose="020B0604020202020204" pitchFamily="34" charset="0"/>
              <a:buNone/>
            </a:pPr>
            <a:r>
              <a:rPr kumimoji="1" lang="en-US" altLang="zh-TW" sz="1200" b="1" i="0" u="none" strike="noStrike" kern="1200" cap="none" dirty="0">
                <a:solidFill>
                  <a:schemeClr val="bg2">
                    <a:lumMod val="50000"/>
                  </a:schemeClr>
                </a:solidFill>
                <a:latin typeface="Arial"/>
                <a:cs typeface="Arial"/>
                <a:sym typeface="Arial"/>
              </a:rPr>
              <a:t>Confidential</a:t>
            </a:r>
            <a:endParaRPr kumimoji="1" lang="zh-TW" altLang="en-US" sz="1200" b="1" i="0" u="none" strike="noStrike" kern="1200" cap="none" dirty="0">
              <a:solidFill>
                <a:schemeClr val="bg2">
                  <a:lumMod val="50000"/>
                </a:scheme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7" name="文字方塊 6">
            <a:extLst>
              <a:ext uri="{FF2B5EF4-FFF2-40B4-BE49-F238E27FC236}">
                <a16:creationId xmlns:a16="http://schemas.microsoft.com/office/drawing/2014/main" id="{4771656A-E216-DA4D-837C-483301806EC8}"/>
              </a:ext>
            </a:extLst>
          </p:cNvPr>
          <p:cNvSpPr txBox="1"/>
          <p:nvPr userDrawn="1"/>
        </p:nvSpPr>
        <p:spPr>
          <a:xfrm>
            <a:off x="196632" y="6448434"/>
            <a:ext cx="34247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BF2898C3-3FDC-E748-81AE-30EBCABCD3DD}" type="slidenum">
              <a:rPr kumimoji="1" lang="zh-TW" altLang="en-US" sz="1000" b="0" smtClean="0">
                <a:solidFill>
                  <a:srgbClr val="767171"/>
                </a:solidFill>
              </a:rPr>
              <a:t>‹#›</a:t>
            </a:fld>
            <a:endParaRPr kumimoji="1" lang="zh-TW" altLang="en-US" sz="1000" b="0" dirty="0">
              <a:solidFill>
                <a:srgbClr val="767171"/>
              </a:solidFill>
            </a:endParaRPr>
          </a:p>
        </p:txBody>
      </p:sp>
      <p:sp>
        <p:nvSpPr>
          <p:cNvPr id="10" name="標題 1">
            <a:extLst>
              <a:ext uri="{FF2B5EF4-FFF2-40B4-BE49-F238E27FC236}">
                <a16:creationId xmlns:a16="http://schemas.microsoft.com/office/drawing/2014/main" id="{7A9BC91A-8991-8E11-AC93-25710760ABD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6777" y="417523"/>
            <a:ext cx="11160018" cy="625191"/>
          </a:xfrm>
          <a:prstGeom prst="rect">
            <a:avLst/>
          </a:prstGeom>
        </p:spPr>
        <p:txBody>
          <a:bodyPr anchor="t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 lang="zh-TW" altLang="en-US" sz="3600" b="1" i="0" u="none" strike="noStrike" cap="none">
                <a:solidFill>
                  <a:srgbClr val="008787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altLang="zh-TW" dirty="0"/>
              <a:t>Click to edit master title style</a:t>
            </a:r>
            <a:br>
              <a:rPr kumimoji="1" lang="en-US" altLang="zh-TW" dirty="0"/>
            </a:br>
            <a:r>
              <a:rPr kumimoji="1" lang="en-US" altLang="zh-TW" dirty="0"/>
              <a:t> </a:t>
            </a:r>
            <a:endParaRPr kumimoji="1" lang="zh-TW" altLang="en-US" dirty="0"/>
          </a:p>
        </p:txBody>
      </p:sp>
      <p:sp>
        <p:nvSpPr>
          <p:cNvPr id="12" name="文字版面配置區 24">
            <a:extLst>
              <a:ext uri="{FF2B5EF4-FFF2-40B4-BE49-F238E27FC236}">
                <a16:creationId xmlns:a16="http://schemas.microsoft.com/office/drawing/2014/main" id="{4D2FC662-2409-6C55-7139-BDECE5E0E6D6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15920" y="1151572"/>
            <a:ext cx="11161729" cy="504000"/>
          </a:xfrm>
          <a:prstGeom prst="rect">
            <a:avLst/>
          </a:prstGeo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 kumimoji="1" lang="zh-TW" altLang="en-US" sz="2400" b="1" i="0" u="none" strike="noStrike" kern="1200" cap="none" dirty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altLang="zh-TW" dirty="0"/>
              <a:t>Click to edit subtitle style</a:t>
            </a:r>
            <a:endParaRPr kumimoji="1" lang="zh-TW" altLang="en-US" dirty="0"/>
          </a:p>
        </p:txBody>
      </p:sp>
      <p:sp>
        <p:nvSpPr>
          <p:cNvPr id="13" name="文字版面配置區 7">
            <a:extLst>
              <a:ext uri="{FF2B5EF4-FFF2-40B4-BE49-F238E27FC236}">
                <a16:creationId xmlns:a16="http://schemas.microsoft.com/office/drawing/2014/main" id="{FF743F74-3896-CB67-E3D0-3AEA71FEA4D5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39104" y="1999716"/>
            <a:ext cx="11154338" cy="42894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>
              <a:buFont typeface="Arial" panose="020B0604020202020204" pitchFamily="34" charset="0"/>
              <a:buChar char="●"/>
              <a:defRPr/>
            </a:lvl1pPr>
            <a:lvl3pPr>
              <a:defRPr/>
            </a:lvl3pPr>
            <a:lvl4pPr>
              <a:buClr>
                <a:schemeClr val="tx1"/>
              </a:buClr>
              <a:defRPr/>
            </a:lvl4pPr>
            <a:lvl5pPr>
              <a:defRPr/>
            </a:lvl5pPr>
          </a:lstStyle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zh-TW" dirty="0"/>
              <a:t>Click to edit master text styles</a:t>
            </a:r>
            <a:endParaRPr kumimoji="1" lang="zh-TW" altLang="en-US" dirty="0"/>
          </a:p>
          <a:p>
            <a:pPr lvl="1"/>
            <a:r>
              <a:rPr lang="en-US" altLang="zh-TW" dirty="0"/>
              <a:t>Second level</a:t>
            </a:r>
          </a:p>
          <a:p>
            <a:pPr lvl="2"/>
            <a:r>
              <a:rPr lang="en-US" altLang="zh-TW" dirty="0"/>
              <a:t>Third level</a:t>
            </a:r>
          </a:p>
          <a:p>
            <a:pPr lvl="3"/>
            <a:r>
              <a:rPr kumimoji="1" lang="en-US" altLang="zh-TW" dirty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35294968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evid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圖片 11" descr="一張含有 天空, 水, 戶外, 空中 的圖片&#10;&#10;自動產生的描述">
            <a:extLst>
              <a:ext uri="{FF2B5EF4-FFF2-40B4-BE49-F238E27FC236}">
                <a16:creationId xmlns:a16="http://schemas.microsoft.com/office/drawing/2014/main" id="{84A1A4B9-375C-6A69-F60C-E15D43C6420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"/>
            <a:ext cx="9366837" cy="6858000"/>
          </a:xfrm>
          <a:prstGeom prst="rect">
            <a:avLst/>
          </a:prstGeom>
        </p:spPr>
      </p:pic>
      <p:sp>
        <p:nvSpPr>
          <p:cNvPr id="2" name="手繪多邊形 1">
            <a:extLst>
              <a:ext uri="{FF2B5EF4-FFF2-40B4-BE49-F238E27FC236}">
                <a16:creationId xmlns:a16="http://schemas.microsoft.com/office/drawing/2014/main" id="{1BC3D86C-9C1B-392F-C809-E9789469CF85}"/>
              </a:ext>
            </a:extLst>
          </p:cNvPr>
          <p:cNvSpPr/>
          <p:nvPr userDrawn="1"/>
        </p:nvSpPr>
        <p:spPr>
          <a:xfrm flipH="1" flipV="1">
            <a:off x="4401084" y="-1"/>
            <a:ext cx="7805236" cy="6858001"/>
          </a:xfrm>
          <a:custGeom>
            <a:avLst/>
            <a:gdLst>
              <a:gd name="connsiteX0" fmla="*/ 5335204 w 8213940"/>
              <a:gd name="connsiteY0" fmla="*/ 6858001 h 6858001"/>
              <a:gd name="connsiteX1" fmla="*/ 4624004 w 8213940"/>
              <a:gd name="connsiteY1" fmla="*/ 6858001 h 6858001"/>
              <a:gd name="connsiteX2" fmla="*/ 4351772 w 8213940"/>
              <a:gd name="connsiteY2" fmla="*/ 6858001 h 6858001"/>
              <a:gd name="connsiteX3" fmla="*/ 3950871 w 8213940"/>
              <a:gd name="connsiteY3" fmla="*/ 6858001 h 6858001"/>
              <a:gd name="connsiteX4" fmla="*/ 3640572 w 8213940"/>
              <a:gd name="connsiteY4" fmla="*/ 6858001 h 6858001"/>
              <a:gd name="connsiteX5" fmla="*/ 3239671 w 8213940"/>
              <a:gd name="connsiteY5" fmla="*/ 6858001 h 6858001"/>
              <a:gd name="connsiteX6" fmla="*/ 2967439 w 8213940"/>
              <a:gd name="connsiteY6" fmla="*/ 6858001 h 6858001"/>
              <a:gd name="connsiteX7" fmla="*/ 2256239 w 8213940"/>
              <a:gd name="connsiteY7" fmla="*/ 6858001 h 6858001"/>
              <a:gd name="connsiteX8" fmla="*/ 1384333 w 8213940"/>
              <a:gd name="connsiteY8" fmla="*/ 6858001 h 6858001"/>
              <a:gd name="connsiteX9" fmla="*/ 0 w 8213940"/>
              <a:gd name="connsiteY9" fmla="*/ 6858001 h 6858001"/>
              <a:gd name="connsiteX10" fmla="*/ 0 w 8213940"/>
              <a:gd name="connsiteY10" fmla="*/ 1 h 6858001"/>
              <a:gd name="connsiteX11" fmla="*/ 1384333 w 8213940"/>
              <a:gd name="connsiteY11" fmla="*/ 1 h 6858001"/>
              <a:gd name="connsiteX12" fmla="*/ 2256239 w 8213940"/>
              <a:gd name="connsiteY12" fmla="*/ 1 h 6858001"/>
              <a:gd name="connsiteX13" fmla="*/ 2256239 w 8213940"/>
              <a:gd name="connsiteY13" fmla="*/ 0 h 6858001"/>
              <a:gd name="connsiteX14" fmla="*/ 2967439 w 8213940"/>
              <a:gd name="connsiteY14" fmla="*/ 0 h 6858001"/>
              <a:gd name="connsiteX15" fmla="*/ 3239671 w 8213940"/>
              <a:gd name="connsiteY15" fmla="*/ 0 h 6858001"/>
              <a:gd name="connsiteX16" fmla="*/ 3640572 w 8213940"/>
              <a:gd name="connsiteY16" fmla="*/ 0 h 6858001"/>
              <a:gd name="connsiteX17" fmla="*/ 3950871 w 8213940"/>
              <a:gd name="connsiteY17" fmla="*/ 0 h 6858001"/>
              <a:gd name="connsiteX18" fmla="*/ 4351772 w 8213940"/>
              <a:gd name="connsiteY18" fmla="*/ 0 h 6858001"/>
              <a:gd name="connsiteX19" fmla="*/ 4624004 w 8213940"/>
              <a:gd name="connsiteY19" fmla="*/ 0 h 6858001"/>
              <a:gd name="connsiteX20" fmla="*/ 5134975 w 8213940"/>
              <a:gd name="connsiteY20" fmla="*/ 0 h 6858001"/>
              <a:gd name="connsiteX21" fmla="*/ 5335204 w 8213940"/>
              <a:gd name="connsiteY21" fmla="*/ 0 h 6858001"/>
              <a:gd name="connsiteX22" fmla="*/ 5846175 w 8213940"/>
              <a:gd name="connsiteY22" fmla="*/ 0 h 6858001"/>
              <a:gd name="connsiteX23" fmla="*/ 6118407 w 8213940"/>
              <a:gd name="connsiteY23" fmla="*/ 0 h 6858001"/>
              <a:gd name="connsiteX24" fmla="*/ 6519308 w 8213940"/>
              <a:gd name="connsiteY24" fmla="*/ 0 h 6858001"/>
              <a:gd name="connsiteX25" fmla="*/ 6829607 w 8213940"/>
              <a:gd name="connsiteY25" fmla="*/ 0 h 6858001"/>
              <a:gd name="connsiteX26" fmla="*/ 7230508 w 8213940"/>
              <a:gd name="connsiteY26" fmla="*/ 0 h 6858001"/>
              <a:gd name="connsiteX27" fmla="*/ 7502740 w 8213940"/>
              <a:gd name="connsiteY27" fmla="*/ 0 h 6858001"/>
              <a:gd name="connsiteX28" fmla="*/ 8213940 w 8213940"/>
              <a:gd name="connsiteY28" fmla="*/ 0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8213940" h="6858001">
                <a:moveTo>
                  <a:pt x="5335204" y="6858001"/>
                </a:moveTo>
                <a:lnTo>
                  <a:pt x="4624004" y="6858001"/>
                </a:lnTo>
                <a:lnTo>
                  <a:pt x="4351772" y="6858001"/>
                </a:lnTo>
                <a:lnTo>
                  <a:pt x="3950871" y="6858001"/>
                </a:lnTo>
                <a:lnTo>
                  <a:pt x="3640572" y="6858001"/>
                </a:lnTo>
                <a:lnTo>
                  <a:pt x="3239671" y="6858001"/>
                </a:lnTo>
                <a:lnTo>
                  <a:pt x="2967439" y="6858001"/>
                </a:lnTo>
                <a:lnTo>
                  <a:pt x="2256239" y="6858001"/>
                </a:lnTo>
                <a:lnTo>
                  <a:pt x="1384333" y="6858001"/>
                </a:lnTo>
                <a:lnTo>
                  <a:pt x="0" y="6858001"/>
                </a:lnTo>
                <a:lnTo>
                  <a:pt x="0" y="1"/>
                </a:lnTo>
                <a:lnTo>
                  <a:pt x="1384333" y="1"/>
                </a:lnTo>
                <a:lnTo>
                  <a:pt x="2256239" y="1"/>
                </a:lnTo>
                <a:lnTo>
                  <a:pt x="2256239" y="0"/>
                </a:lnTo>
                <a:lnTo>
                  <a:pt x="2967439" y="0"/>
                </a:lnTo>
                <a:lnTo>
                  <a:pt x="3239671" y="0"/>
                </a:lnTo>
                <a:lnTo>
                  <a:pt x="3640572" y="0"/>
                </a:lnTo>
                <a:lnTo>
                  <a:pt x="3950871" y="0"/>
                </a:lnTo>
                <a:lnTo>
                  <a:pt x="4351772" y="0"/>
                </a:lnTo>
                <a:lnTo>
                  <a:pt x="4624004" y="0"/>
                </a:lnTo>
                <a:lnTo>
                  <a:pt x="5134975" y="0"/>
                </a:lnTo>
                <a:lnTo>
                  <a:pt x="5335204" y="0"/>
                </a:lnTo>
                <a:lnTo>
                  <a:pt x="5846175" y="0"/>
                </a:lnTo>
                <a:lnTo>
                  <a:pt x="6118407" y="0"/>
                </a:lnTo>
                <a:lnTo>
                  <a:pt x="6519308" y="0"/>
                </a:lnTo>
                <a:lnTo>
                  <a:pt x="6829607" y="0"/>
                </a:lnTo>
                <a:lnTo>
                  <a:pt x="7230508" y="0"/>
                </a:lnTo>
                <a:lnTo>
                  <a:pt x="7502740" y="0"/>
                </a:lnTo>
                <a:lnTo>
                  <a:pt x="821394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TW" altLang="en-US" dirty="0"/>
          </a:p>
        </p:txBody>
      </p:sp>
      <p:pic>
        <p:nvPicPr>
          <p:cNvPr id="4" name="圖形 3">
            <a:extLst>
              <a:ext uri="{FF2B5EF4-FFF2-40B4-BE49-F238E27FC236}">
                <a16:creationId xmlns:a16="http://schemas.microsoft.com/office/drawing/2014/main" id="{645A4185-9C1B-AB4E-CD78-20EE99A9DF7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874213" y="6483973"/>
            <a:ext cx="1127148" cy="165600"/>
          </a:xfrm>
          <a:prstGeom prst="rect">
            <a:avLst/>
          </a:prstGeom>
        </p:spPr>
      </p:pic>
      <p:sp>
        <p:nvSpPr>
          <p:cNvPr id="6" name="標題 1">
            <a:extLst>
              <a:ext uri="{FF2B5EF4-FFF2-40B4-BE49-F238E27FC236}">
                <a16:creationId xmlns:a16="http://schemas.microsoft.com/office/drawing/2014/main" id="{3D76AE74-F0F1-8FC1-E6EC-33D38567BA8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759723" y="2725752"/>
            <a:ext cx="4976718" cy="1819261"/>
          </a:xfrm>
          <a:prstGeom prst="rect">
            <a:avLst/>
          </a:prstGeom>
        </p:spPr>
        <p:txBody>
          <a:bodyPr anchor="t"/>
          <a:lstStyle>
            <a:lvl1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lang="zh-TW" altLang="en-US" sz="4600" b="0" i="0" u="none" strike="noStrike" cap="none" baseline="0" dirty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r>
              <a:rPr kumimoji="1" lang="en-US" altLang="zh-TW" dirty="0"/>
              <a:t>Click to edit master title styles</a:t>
            </a:r>
            <a:endParaRPr kumimoji="1"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41412290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lank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6">
            <a:extLst>
              <a:ext uri="{FF2B5EF4-FFF2-40B4-BE49-F238E27FC236}">
                <a16:creationId xmlns:a16="http://schemas.microsoft.com/office/drawing/2014/main" id="{F29F7220-A3DD-B82C-71F3-F65118B368F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21776" y="6465415"/>
            <a:ext cx="1086321" cy="184425"/>
          </a:xfrm>
          <a:prstGeom prst="rect">
            <a:avLst/>
          </a:prstGeom>
        </p:spPr>
      </p:pic>
      <p:sp>
        <p:nvSpPr>
          <p:cNvPr id="4" name="標題 1">
            <a:extLst>
              <a:ext uri="{FF2B5EF4-FFF2-40B4-BE49-F238E27FC236}">
                <a16:creationId xmlns:a16="http://schemas.microsoft.com/office/drawing/2014/main" id="{4E4916F1-4268-DDE1-6026-A8EAC277B46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98845" y="2704207"/>
            <a:ext cx="7995673" cy="1278196"/>
          </a:xfrm>
          <a:prstGeom prst="rect">
            <a:avLst/>
          </a:prstGeom>
        </p:spPr>
        <p:txBody>
          <a:bodyPr anchor="t"/>
          <a:lstStyle>
            <a:lvl1pPr marR="0" algn="l" defTabSz="914400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FontTx/>
              <a:buNone/>
              <a:defRPr lang="zh-TW" altLang="en-US" sz="4600" b="0" i="0" u="none" strike="noStrike" kern="1200" cap="none" dirty="0">
                <a:solidFill>
                  <a:schemeClr val="lt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  <a:sym typeface="Arial"/>
              </a:defRPr>
            </a:lvl1pPr>
          </a:lstStyle>
          <a:p>
            <a:r>
              <a:rPr kumimoji="1" lang="en-US" altLang="zh-TW" dirty="0"/>
              <a:t>Click to edit master title styles</a:t>
            </a:r>
            <a:endParaRPr kumimoji="1"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89978123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E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圖片版面配置區 2">
            <a:extLst>
              <a:ext uri="{FF2B5EF4-FFF2-40B4-BE49-F238E27FC236}">
                <a16:creationId xmlns:a16="http://schemas.microsoft.com/office/drawing/2014/main" id="{736A50A2-A452-9257-4EA2-BF7C6A09169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12193588" cy="685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t"/>
          <a:lstStyle>
            <a:lvl1pPr algn="l">
              <a:defRPr kumimoji="1" lang="en-US" altLang="zh-TW" sz="1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126997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en-US" altLang="zh-TW" dirty="0"/>
              <a:t>Click icon to insert an image</a:t>
            </a:r>
          </a:p>
        </p:txBody>
      </p:sp>
      <p:sp>
        <p:nvSpPr>
          <p:cNvPr id="3" name="手繪多邊形 2">
            <a:extLst>
              <a:ext uri="{FF2B5EF4-FFF2-40B4-BE49-F238E27FC236}">
                <a16:creationId xmlns:a16="http://schemas.microsoft.com/office/drawing/2014/main" id="{DF9FBA6D-DC35-8AF4-BCC7-4932EBB35B72}"/>
              </a:ext>
            </a:extLst>
          </p:cNvPr>
          <p:cNvSpPr/>
          <p:nvPr userDrawn="1"/>
        </p:nvSpPr>
        <p:spPr>
          <a:xfrm>
            <a:off x="4884821" y="3428920"/>
            <a:ext cx="7308766" cy="3429080"/>
          </a:xfrm>
          <a:custGeom>
            <a:avLst/>
            <a:gdLst>
              <a:gd name="connsiteX0" fmla="*/ 1307794 w 7969002"/>
              <a:gd name="connsiteY0" fmla="*/ 313527 h 3429080"/>
              <a:gd name="connsiteX1" fmla="*/ 1307794 w 7969002"/>
              <a:gd name="connsiteY1" fmla="*/ 3429080 h 3429080"/>
              <a:gd name="connsiteX2" fmla="*/ 0 w 7969002"/>
              <a:gd name="connsiteY2" fmla="*/ 3429080 h 3429080"/>
              <a:gd name="connsiteX3" fmla="*/ 1439401 w 7969002"/>
              <a:gd name="connsiteY3" fmla="*/ 0 h 3429080"/>
              <a:gd name="connsiteX4" fmla="*/ 2751452 w 7969002"/>
              <a:gd name="connsiteY4" fmla="*/ 0 h 3429080"/>
              <a:gd name="connsiteX5" fmla="*/ 3045902 w 7969002"/>
              <a:gd name="connsiteY5" fmla="*/ 0 h 3429080"/>
              <a:gd name="connsiteX6" fmla="*/ 4357953 w 7969002"/>
              <a:gd name="connsiteY6" fmla="*/ 0 h 3429080"/>
              <a:gd name="connsiteX7" fmla="*/ 4918846 w 7969002"/>
              <a:gd name="connsiteY7" fmla="*/ 0 h 3429080"/>
              <a:gd name="connsiteX8" fmla="*/ 6230896 w 7969002"/>
              <a:gd name="connsiteY8" fmla="*/ 0 h 3429080"/>
              <a:gd name="connsiteX9" fmla="*/ 6656951 w 7969002"/>
              <a:gd name="connsiteY9" fmla="*/ 0 h 3429080"/>
              <a:gd name="connsiteX10" fmla="*/ 7969002 w 7969002"/>
              <a:gd name="connsiteY10" fmla="*/ 0 h 3429080"/>
              <a:gd name="connsiteX11" fmla="*/ 7969002 w 7969002"/>
              <a:gd name="connsiteY11" fmla="*/ 3429080 h 3429080"/>
              <a:gd name="connsiteX12" fmla="*/ 6656951 w 7969002"/>
              <a:gd name="connsiteY12" fmla="*/ 3429080 h 3429080"/>
              <a:gd name="connsiteX13" fmla="*/ 2619848 w 7969002"/>
              <a:gd name="connsiteY13" fmla="*/ 3429080 h 3429080"/>
              <a:gd name="connsiteX14" fmla="*/ 2619845 w 7969002"/>
              <a:gd name="connsiteY14" fmla="*/ 3429080 h 3429080"/>
              <a:gd name="connsiteX15" fmla="*/ 1312051 w 7969002"/>
              <a:gd name="connsiteY15" fmla="*/ 3429080 h 3429080"/>
              <a:gd name="connsiteX16" fmla="*/ 1307797 w 7969002"/>
              <a:gd name="connsiteY16" fmla="*/ 3429080 h 3429080"/>
              <a:gd name="connsiteX17" fmla="*/ 1307797 w 7969002"/>
              <a:gd name="connsiteY17" fmla="*/ 313521 h 3429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7969002" h="3429080">
                <a:moveTo>
                  <a:pt x="1307794" y="313527"/>
                </a:moveTo>
                <a:lnTo>
                  <a:pt x="1307794" y="3429080"/>
                </a:lnTo>
                <a:lnTo>
                  <a:pt x="0" y="3429080"/>
                </a:lnTo>
                <a:close/>
                <a:moveTo>
                  <a:pt x="1439401" y="0"/>
                </a:moveTo>
                <a:lnTo>
                  <a:pt x="2751452" y="0"/>
                </a:lnTo>
                <a:lnTo>
                  <a:pt x="3045902" y="0"/>
                </a:lnTo>
                <a:lnTo>
                  <a:pt x="4357953" y="0"/>
                </a:lnTo>
                <a:lnTo>
                  <a:pt x="4918846" y="0"/>
                </a:lnTo>
                <a:lnTo>
                  <a:pt x="6230896" y="0"/>
                </a:lnTo>
                <a:lnTo>
                  <a:pt x="6656951" y="0"/>
                </a:lnTo>
                <a:lnTo>
                  <a:pt x="7969002" y="0"/>
                </a:lnTo>
                <a:lnTo>
                  <a:pt x="7969002" y="3429080"/>
                </a:lnTo>
                <a:lnTo>
                  <a:pt x="6656951" y="3429080"/>
                </a:lnTo>
                <a:lnTo>
                  <a:pt x="2619848" y="3429080"/>
                </a:lnTo>
                <a:lnTo>
                  <a:pt x="2619845" y="3429080"/>
                </a:lnTo>
                <a:lnTo>
                  <a:pt x="1312051" y="3429080"/>
                </a:lnTo>
                <a:lnTo>
                  <a:pt x="1307797" y="3429080"/>
                </a:lnTo>
                <a:lnTo>
                  <a:pt x="1307797" y="313521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TW" altLang="en-US"/>
          </a:p>
        </p:txBody>
      </p:sp>
      <p:sp>
        <p:nvSpPr>
          <p:cNvPr id="4" name="Google Shape;314;p44">
            <a:extLst>
              <a:ext uri="{FF2B5EF4-FFF2-40B4-BE49-F238E27FC236}">
                <a16:creationId xmlns:a16="http://schemas.microsoft.com/office/drawing/2014/main" id="{F9773D12-9666-E042-B919-E9CDAE7FEF84}"/>
              </a:ext>
            </a:extLst>
          </p:cNvPr>
          <p:cNvSpPr txBox="1"/>
          <p:nvPr userDrawn="1"/>
        </p:nvSpPr>
        <p:spPr>
          <a:xfrm>
            <a:off x="6342235" y="4178291"/>
            <a:ext cx="4558376" cy="11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33" tIns="45700" rIns="91433" bIns="45700" anchor="t" anchorCtr="0">
            <a:noAutofit/>
          </a:bodyPr>
          <a:lstStyle/>
          <a:p>
            <a:r>
              <a:rPr lang="en-US" altLang="zh-TW" sz="5800" dirty="0">
                <a:solidFill>
                  <a:schemeClr val="lt1"/>
                </a:solidFill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  <a:sym typeface="Montserrat Medium"/>
              </a:rPr>
              <a:t>Thank You</a:t>
            </a:r>
          </a:p>
        </p:txBody>
      </p:sp>
      <p:sp>
        <p:nvSpPr>
          <p:cNvPr id="5" name="Google Shape;315;p44">
            <a:extLst>
              <a:ext uri="{FF2B5EF4-FFF2-40B4-BE49-F238E27FC236}">
                <a16:creationId xmlns:a16="http://schemas.microsoft.com/office/drawing/2014/main" id="{0F0CEE83-DE88-A346-9C66-6D92F110053F}"/>
              </a:ext>
            </a:extLst>
          </p:cNvPr>
          <p:cNvSpPr txBox="1"/>
          <p:nvPr userDrawn="1"/>
        </p:nvSpPr>
        <p:spPr>
          <a:xfrm>
            <a:off x="6342235" y="5141744"/>
            <a:ext cx="5215098" cy="6641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33" tIns="45700" rIns="91433" bIns="45700" anchor="t" anchorCtr="0">
            <a:noAutofit/>
          </a:bodyPr>
          <a:lstStyle/>
          <a:p>
            <a:pPr lvl="0">
              <a:lnSpc>
                <a:spcPct val="115000"/>
              </a:lnSpc>
            </a:pPr>
            <a:r>
              <a:rPr lang="en-US" altLang="zh-TW" sz="1800" dirty="0">
                <a:solidFill>
                  <a:srgbClr val="FFFFFF"/>
                </a:solidFill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  <a:sym typeface="Montserrat"/>
              </a:rPr>
              <a:t>For further information, visit </a:t>
            </a:r>
            <a:r>
              <a:rPr lang="en-US" altLang="zh-TW" sz="1800" dirty="0">
                <a:solidFill>
                  <a:srgbClr val="FFFFFF"/>
                </a:solidFill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  <a:sym typeface="Montserrat"/>
                <a:hlinkClick r:id="rId2"/>
              </a:rPr>
              <a:t>www.com.tw</a:t>
            </a:r>
            <a:r>
              <a:rPr lang="en-US" altLang="zh-TW" sz="1800" dirty="0">
                <a:solidFill>
                  <a:srgbClr val="FFFFFF"/>
                </a:solidFill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  <a:sym typeface="Montserrat"/>
              </a:rPr>
              <a:t>.</a:t>
            </a:r>
            <a:r>
              <a:rPr lang="en-US" altLang="zh-TW" sz="1800" baseline="0" dirty="0">
                <a:solidFill>
                  <a:srgbClr val="FFFFFF"/>
                </a:solidFill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  <a:sym typeface="Montserrat"/>
              </a:rPr>
              <a:t> </a:t>
            </a:r>
            <a:r>
              <a:rPr lang="en-US" altLang="zh-TW" sz="1800" dirty="0">
                <a:solidFill>
                  <a:srgbClr val="FFFFFF"/>
                </a:solidFill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  <a:sym typeface="Montserrat"/>
              </a:rPr>
              <a:t>  </a:t>
            </a:r>
          </a:p>
        </p:txBody>
      </p:sp>
      <p:pic>
        <p:nvPicPr>
          <p:cNvPr id="6" name="圖形 1">
            <a:extLst>
              <a:ext uri="{FF2B5EF4-FFF2-40B4-BE49-F238E27FC236}">
                <a16:creationId xmlns:a16="http://schemas.microsoft.com/office/drawing/2014/main" id="{361FEDE6-8ABD-B60E-AF33-C4AC8B5FAEB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874213" y="6483973"/>
            <a:ext cx="1127148" cy="16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850382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1_E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7" name="TextBox 7"/>
          <p:cNvSpPr txBox="1"/>
          <p:nvPr/>
        </p:nvSpPr>
        <p:spPr>
          <a:xfrm>
            <a:off x="6947483" y="1646819"/>
            <a:ext cx="4321374" cy="107721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60959" rIns="60959" anchor="ctr">
            <a:spAutoFit/>
          </a:bodyPr>
          <a:lstStyle>
            <a:lvl1pPr>
              <a:spcBef>
                <a:spcPts val="1100"/>
              </a:spcBef>
              <a:defRPr sz="4800" b="1">
                <a:solidFill>
                  <a:schemeClr val="accent1"/>
                </a:solidFill>
              </a:defRPr>
            </a:lvl1pPr>
          </a:lstStyle>
          <a:p>
            <a:r>
              <a:rPr sz="6400" dirty="0"/>
              <a:t>Thank You</a:t>
            </a:r>
          </a:p>
        </p:txBody>
      </p:sp>
      <p:pic>
        <p:nvPicPr>
          <p:cNvPr id="3" name="圖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217" y="3105644"/>
            <a:ext cx="11480298" cy="3752356"/>
          </a:xfrm>
          <a:prstGeom prst="rect">
            <a:avLst/>
          </a:prstGeom>
        </p:spPr>
      </p:pic>
      <p:sp>
        <p:nvSpPr>
          <p:cNvPr id="4" name="TextBox 7">
            <a:extLst>
              <a:ext uri="{FF2B5EF4-FFF2-40B4-BE49-F238E27FC236}">
                <a16:creationId xmlns:a16="http://schemas.microsoft.com/office/drawing/2014/main" id="{0301ECC4-0EDA-63C7-7452-29496796D280}"/>
              </a:ext>
            </a:extLst>
          </p:cNvPr>
          <p:cNvSpPr txBox="1"/>
          <p:nvPr userDrawn="1"/>
        </p:nvSpPr>
        <p:spPr>
          <a:xfrm>
            <a:off x="875448" y="5961194"/>
            <a:ext cx="2954174" cy="3840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60959" rIns="60959" anchor="ctr">
            <a:normAutofit/>
          </a:bodyPr>
          <a:lstStyle>
            <a:lvl1pPr>
              <a:defRPr sz="1200">
                <a:solidFill>
                  <a:schemeClr val="accent1"/>
                </a:solidFill>
              </a:defRPr>
            </a:lvl1pPr>
          </a:lstStyle>
          <a:p>
            <a:r>
              <a:rPr dirty="0">
                <a:solidFill>
                  <a:schemeClr val="accent3"/>
                </a:solidFill>
              </a:rPr>
              <a:t>© Moxa Inc. All rights reserved.</a:t>
            </a:r>
          </a:p>
        </p:txBody>
      </p:sp>
      <p:pic>
        <p:nvPicPr>
          <p:cNvPr id="6" name="圖形 1">
            <a:extLst>
              <a:ext uri="{FF2B5EF4-FFF2-40B4-BE49-F238E27FC236}">
                <a16:creationId xmlns:a16="http://schemas.microsoft.com/office/drawing/2014/main" id="{361FEDE6-8ABD-B60E-AF33-C4AC8B5FAEB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49109" y="5563962"/>
            <a:ext cx="2400842" cy="352731"/>
          </a:xfrm>
          <a:prstGeom prst="rect">
            <a:avLst/>
          </a:prstGeom>
        </p:spPr>
      </p:pic>
      <p:sp>
        <p:nvSpPr>
          <p:cNvPr id="10" name="Google Shape;315;p44">
            <a:extLst>
              <a:ext uri="{FF2B5EF4-FFF2-40B4-BE49-F238E27FC236}">
                <a16:creationId xmlns:a16="http://schemas.microsoft.com/office/drawing/2014/main" id="{0F0CEE83-DE88-A346-9C66-6D92F110053F}"/>
              </a:ext>
            </a:extLst>
          </p:cNvPr>
          <p:cNvSpPr txBox="1"/>
          <p:nvPr userDrawn="1"/>
        </p:nvSpPr>
        <p:spPr>
          <a:xfrm>
            <a:off x="7007551" y="2620994"/>
            <a:ext cx="4671504" cy="6641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33" tIns="45700" rIns="91433" bIns="45700" anchor="t" anchorCtr="0">
            <a:noAutofit/>
          </a:bodyPr>
          <a:lstStyle/>
          <a:p>
            <a:pPr lvl="0">
              <a:lnSpc>
                <a:spcPct val="115000"/>
              </a:lnSpc>
            </a:pPr>
            <a:r>
              <a:rPr lang="en-US" altLang="zh-TW" sz="1800" dirty="0">
                <a:solidFill>
                  <a:schemeClr val="tx1"/>
                </a:solidFill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  <a:sym typeface="Montserrat"/>
              </a:rPr>
              <a:t>For further information, visit </a:t>
            </a:r>
            <a:r>
              <a:rPr lang="en-US" altLang="zh-TW" sz="1800" dirty="0">
                <a:solidFill>
                  <a:schemeClr val="tx1"/>
                </a:solidFill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  <a:sym typeface="Montserrat"/>
                <a:hlinkClick r:id="rId5"/>
              </a:rPr>
              <a:t>www.moxa.com</a:t>
            </a:r>
            <a:r>
              <a:rPr lang="en-US" altLang="zh-TW" sz="1800" dirty="0">
                <a:solidFill>
                  <a:schemeClr val="tx1"/>
                </a:solidFill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  <a:sym typeface="Montserrat"/>
              </a:rPr>
              <a:t>.</a:t>
            </a:r>
            <a:r>
              <a:rPr lang="en-US" altLang="zh-TW" sz="1800" baseline="0" dirty="0">
                <a:solidFill>
                  <a:schemeClr val="tx1"/>
                </a:solidFill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  <a:sym typeface="Montserrat"/>
              </a:rPr>
              <a:t> </a:t>
            </a:r>
            <a:r>
              <a:rPr lang="en-US" altLang="zh-TW" sz="1800" dirty="0">
                <a:solidFill>
                  <a:schemeClr val="tx1"/>
                </a:solidFill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  <a:sym typeface="Montserrat"/>
              </a:rPr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4146933173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2" pos="3840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 Slide">
    <p:bg>
      <p:bgPr>
        <a:solidFill>
          <a:srgbClr val="3333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標題 1">
            <a:extLst>
              <a:ext uri="{FF2B5EF4-FFF2-40B4-BE49-F238E27FC236}">
                <a16:creationId xmlns:a16="http://schemas.microsoft.com/office/drawing/2014/main" id="{4E4916F1-4268-DDE1-6026-A8EAC277B46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98845" y="2704207"/>
            <a:ext cx="7995673" cy="1278196"/>
          </a:xfrm>
          <a:prstGeom prst="rect">
            <a:avLst/>
          </a:prstGeom>
        </p:spPr>
        <p:txBody>
          <a:bodyPr anchor="t"/>
          <a:lstStyle>
            <a:lvl1pPr marR="0" algn="l" defTabSz="914400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FontTx/>
              <a:buNone/>
              <a:defRPr lang="zh-TW" altLang="en-US" sz="4600" b="0" i="0" u="none" strike="noStrike" kern="1200" cap="none" dirty="0">
                <a:solidFill>
                  <a:schemeClr val="lt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  <a:sym typeface="Arial"/>
              </a:defRPr>
            </a:lvl1pPr>
          </a:lstStyle>
          <a:p>
            <a:r>
              <a:rPr kumimoji="1" lang="en-US" altLang="zh-TW" dirty="0"/>
              <a:t>Click to edit master title styles</a:t>
            </a:r>
            <a:endParaRPr kumimoji="1" lang="zh-TW" altLang="en-US" dirty="0"/>
          </a:p>
        </p:txBody>
      </p:sp>
      <p:pic>
        <p:nvPicPr>
          <p:cNvPr id="7" name="圖片 6">
            <a:extLst>
              <a:ext uri="{FF2B5EF4-FFF2-40B4-BE49-F238E27FC236}">
                <a16:creationId xmlns:a16="http://schemas.microsoft.com/office/drawing/2014/main" id="{F29F7220-A3DD-B82C-71F3-F65118B368F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21776" y="6465415"/>
            <a:ext cx="1086321" cy="184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928918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圖片 10">
            <a:extLst>
              <a:ext uri="{FF2B5EF4-FFF2-40B4-BE49-F238E27FC236}">
                <a16:creationId xmlns:a16="http://schemas.microsoft.com/office/drawing/2014/main" id="{0C7CFC0A-1B27-B05C-95A9-F6AE2CCC606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788114"/>
            <a:ext cx="12193588" cy="69887"/>
          </a:xfrm>
          <a:prstGeom prst="rect">
            <a:avLst/>
          </a:prstGeom>
        </p:spPr>
      </p:pic>
      <p:pic>
        <p:nvPicPr>
          <p:cNvPr id="2" name="圖形 1">
            <a:extLst>
              <a:ext uri="{FF2B5EF4-FFF2-40B4-BE49-F238E27FC236}">
                <a16:creationId xmlns:a16="http://schemas.microsoft.com/office/drawing/2014/main" id="{ACD61131-BBF7-2FCE-10EE-DF378B5A911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874213" y="6483973"/>
            <a:ext cx="1127148" cy="165600"/>
          </a:xfrm>
          <a:prstGeom prst="rect">
            <a:avLst/>
          </a:prstGeom>
        </p:spPr>
      </p:pic>
      <p:sp>
        <p:nvSpPr>
          <p:cNvPr id="8" name="標題 1">
            <a:extLst>
              <a:ext uri="{FF2B5EF4-FFF2-40B4-BE49-F238E27FC236}">
                <a16:creationId xmlns:a16="http://schemas.microsoft.com/office/drawing/2014/main" id="{7A9BC91A-8991-8E11-AC93-25710760ABD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6777" y="417523"/>
            <a:ext cx="11160018" cy="777116"/>
          </a:xfrm>
          <a:prstGeom prst="rect">
            <a:avLst/>
          </a:prstGeom>
        </p:spPr>
        <p:txBody>
          <a:bodyPr anchor="t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 lang="zh-TW" altLang="en-US" sz="3600" b="1" i="0" u="none" strike="noStrike" cap="none">
                <a:solidFill>
                  <a:srgbClr val="008787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altLang="zh-TW" dirty="0"/>
              <a:t>Click to edit master title styles</a:t>
            </a:r>
            <a:endParaRPr kumimoji="1" lang="zh-TW" altLang="en-US" dirty="0"/>
          </a:p>
        </p:txBody>
      </p:sp>
      <p:sp>
        <p:nvSpPr>
          <p:cNvPr id="9" name="文字版面配置區 24">
            <a:extLst>
              <a:ext uri="{FF2B5EF4-FFF2-40B4-BE49-F238E27FC236}">
                <a16:creationId xmlns:a16="http://schemas.microsoft.com/office/drawing/2014/main" id="{4D2FC662-2409-6C55-7139-BDECE5E0E6D6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15920" y="1574154"/>
            <a:ext cx="11161729" cy="4714998"/>
          </a:xfrm>
          <a:prstGeom prst="rect">
            <a:avLst/>
          </a:prstGeom>
        </p:spPr>
        <p:txBody>
          <a:bodyPr>
            <a:normAutofit/>
          </a:bodyPr>
          <a:lstStyle>
            <a:lvl1pPr marL="358775" marR="0" indent="-358775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Char char="●"/>
              <a:tabLst/>
              <a:defRPr kumimoji="1" lang="zh-TW" altLang="en-US" sz="2200" b="1" i="0" u="none" strike="noStrike" kern="1200" cap="none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  <a:lvl2pPr>
              <a:spcBef>
                <a:spcPts val="600"/>
              </a:spcBef>
              <a:defRPr/>
            </a:lvl2pPr>
            <a:lvl3pPr>
              <a:spcBef>
                <a:spcPts val="600"/>
              </a:spcBef>
              <a:defRPr/>
            </a:lvl3pPr>
            <a:lvl4pPr marL="1657350" marR="0" indent="-285750" algn="l" defTabSz="914400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tx1"/>
              </a:buClr>
              <a:buSzTx/>
              <a:buFont typeface="Arial" panose="020B0604020202020204" pitchFamily="34" charset="0"/>
              <a:buChar char="»"/>
              <a:tabLst/>
              <a:defRPr baseline="0">
                <a:solidFill>
                  <a:schemeClr val="tx1"/>
                </a:solidFill>
              </a:defRPr>
            </a:lvl4pPr>
          </a:lstStyle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zh-TW" dirty="0"/>
              <a:t>Click to edit master text styles</a:t>
            </a:r>
            <a:endParaRPr kumimoji="1" lang="zh-TW" altLang="en-US" dirty="0"/>
          </a:p>
          <a:p>
            <a:pPr lvl="1"/>
            <a:r>
              <a:rPr lang="en-US" altLang="zh-TW" dirty="0"/>
              <a:t>Second level</a:t>
            </a:r>
          </a:p>
          <a:p>
            <a:pPr lvl="2"/>
            <a:r>
              <a:rPr lang="en-US" altLang="zh-TW" dirty="0"/>
              <a:t>Third level </a:t>
            </a:r>
          </a:p>
          <a:p>
            <a:pPr lvl="3"/>
            <a:r>
              <a:rPr lang="en-US" altLang="zh-TW" dirty="0"/>
              <a:t>Fourth level</a:t>
            </a:r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D04FC124-F71A-26C2-0484-585352BE5394}"/>
              </a:ext>
            </a:extLst>
          </p:cNvPr>
          <p:cNvSpPr txBox="1"/>
          <p:nvPr userDrawn="1"/>
        </p:nvSpPr>
        <p:spPr>
          <a:xfrm>
            <a:off x="443753" y="6427694"/>
            <a:ext cx="22389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bg2">
                  <a:lumMod val="25000"/>
                </a:schemeClr>
              </a:buClr>
              <a:buFont typeface="Arial" panose="020B0604020202020204" pitchFamily="34" charset="0"/>
              <a:buNone/>
            </a:pPr>
            <a:r>
              <a:rPr kumimoji="1" lang="en-US" altLang="zh-TW" sz="1200" b="1" i="0" u="none" strike="noStrike" kern="1200" cap="none" dirty="0">
                <a:solidFill>
                  <a:schemeClr val="bg2">
                    <a:lumMod val="50000"/>
                  </a:schemeClr>
                </a:solidFill>
                <a:latin typeface="Arial"/>
                <a:cs typeface="Arial"/>
                <a:sym typeface="Arial"/>
              </a:rPr>
              <a:t>Confidential</a:t>
            </a:r>
            <a:endParaRPr kumimoji="1" lang="zh-TW" altLang="en-US" sz="1200" b="1" i="0" u="none" strike="noStrike" kern="1200" cap="none" dirty="0">
              <a:solidFill>
                <a:schemeClr val="bg2">
                  <a:lumMod val="50000"/>
                </a:scheme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7" name="文字方塊 6">
            <a:extLst>
              <a:ext uri="{FF2B5EF4-FFF2-40B4-BE49-F238E27FC236}">
                <a16:creationId xmlns:a16="http://schemas.microsoft.com/office/drawing/2014/main" id="{4771656A-E216-DA4D-837C-483301806EC8}"/>
              </a:ext>
            </a:extLst>
          </p:cNvPr>
          <p:cNvSpPr txBox="1"/>
          <p:nvPr userDrawn="1"/>
        </p:nvSpPr>
        <p:spPr>
          <a:xfrm>
            <a:off x="196632" y="6448434"/>
            <a:ext cx="34247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BF2898C3-3FDC-E748-81AE-30EBCABCD3DD}" type="slidenum">
              <a:rPr kumimoji="1" lang="zh-TW" altLang="en-US" sz="1000" b="0" smtClean="0">
                <a:solidFill>
                  <a:srgbClr val="767171"/>
                </a:solidFill>
              </a:rPr>
              <a:t>‹#›</a:t>
            </a:fld>
            <a:endParaRPr kumimoji="1" lang="zh-TW" altLang="en-US" sz="1000" b="0" dirty="0">
              <a:solidFill>
                <a:srgbClr val="76717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13562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over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 descr="一張含有 服裝, 布, 水, 青綠色 的圖片&#10;&#10;自動產生的描述">
            <a:extLst>
              <a:ext uri="{FF2B5EF4-FFF2-40B4-BE49-F238E27FC236}">
                <a16:creationId xmlns:a16="http://schemas.microsoft.com/office/drawing/2014/main" id="{ECFE994D-0EF3-CF8F-99C4-3832D775B80E}"/>
              </a:ext>
            </a:extLst>
          </p:cNvPr>
          <p:cNvPicPr>
            <a:picLocks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8127" y="0"/>
            <a:ext cx="11277334" cy="4606183"/>
          </a:xfrm>
          <a:prstGeom prst="rect">
            <a:avLst/>
          </a:prstGeom>
        </p:spPr>
      </p:pic>
      <p:sp>
        <p:nvSpPr>
          <p:cNvPr id="9" name="文字版面配置區 4">
            <a:extLst>
              <a:ext uri="{FF2B5EF4-FFF2-40B4-BE49-F238E27FC236}">
                <a16:creationId xmlns:a16="http://schemas.microsoft.com/office/drawing/2014/main" id="{062C76DE-2B8B-C068-B528-8A8BE454300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69765" y="1911530"/>
            <a:ext cx="10234671" cy="721953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lang="zh-TW" altLang="en-US" sz="4800" b="1" i="0" u="none" strike="noStrike" kern="1200" cap="none" dirty="0">
                <a:solidFill>
                  <a:schemeClr val="bg1"/>
                </a:solidFill>
                <a:latin typeface="+mn-lt"/>
                <a:ea typeface="+mn-ea"/>
                <a:cs typeface="Arial" pitchFamily="34" charset="0"/>
                <a:sym typeface="Arial"/>
              </a:defRPr>
            </a:lvl1pPr>
          </a:lstStyle>
          <a:p>
            <a:pPr lvl="0"/>
            <a:r>
              <a:rPr lang="en-US" altLang="zh-TW" dirty="0"/>
              <a:t>Click to edit master title styles</a:t>
            </a:r>
            <a:endParaRPr kumimoji="1" lang="zh-TW" altLang="en-US" dirty="0"/>
          </a:p>
        </p:txBody>
      </p:sp>
      <p:sp>
        <p:nvSpPr>
          <p:cNvPr id="13" name="文字版面配置區 4">
            <a:extLst>
              <a:ext uri="{FF2B5EF4-FFF2-40B4-BE49-F238E27FC236}">
                <a16:creationId xmlns:a16="http://schemas.microsoft.com/office/drawing/2014/main" id="{937B59BC-041B-068F-1245-1843B1BA1BC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15144" y="4839730"/>
            <a:ext cx="5581650" cy="441571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None/>
              <a:defRPr lang="zh-TW" altLang="en-US" sz="2800" b="1" i="0" u="none" strike="noStrike" cap="none" dirty="0">
                <a:solidFill>
                  <a:schemeClr val="tx2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lvl="0"/>
            <a:r>
              <a:rPr kumimoji="1" lang="en-US" altLang="zh-TW" dirty="0"/>
              <a:t>Click to add presenter’s name</a:t>
            </a:r>
            <a:endParaRPr kumimoji="1" lang="zh-TW" altLang="en-US" dirty="0"/>
          </a:p>
        </p:txBody>
      </p:sp>
      <p:sp>
        <p:nvSpPr>
          <p:cNvPr id="14" name="文字版面配置區 4">
            <a:extLst>
              <a:ext uri="{FF2B5EF4-FFF2-40B4-BE49-F238E27FC236}">
                <a16:creationId xmlns:a16="http://schemas.microsoft.com/office/drawing/2014/main" id="{29CDE9E1-0114-BD26-4231-08C504A15D3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15144" y="5350969"/>
            <a:ext cx="5581650" cy="33422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None/>
              <a:defRPr lang="zh-TW" altLang="en-US" sz="1800" b="0" i="0" u="none" strike="noStrike" cap="none" dirty="0">
                <a:solidFill>
                  <a:schemeClr val="tx2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lvl="0"/>
            <a:r>
              <a:rPr kumimoji="1" lang="en-US" altLang="zh-TW" dirty="0"/>
              <a:t>Click to add presenter’s title</a:t>
            </a:r>
            <a:endParaRPr kumimoji="1" lang="zh-TW" altLang="en-US" dirty="0"/>
          </a:p>
        </p:txBody>
      </p:sp>
      <p:pic>
        <p:nvPicPr>
          <p:cNvPr id="7" name="圖形 6">
            <a:extLst>
              <a:ext uri="{FF2B5EF4-FFF2-40B4-BE49-F238E27FC236}">
                <a16:creationId xmlns:a16="http://schemas.microsoft.com/office/drawing/2014/main" id="{A4898908-9F47-F2B8-E4B2-6635BFFEF8D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652607" y="6028720"/>
            <a:ext cx="2180787" cy="320400"/>
          </a:xfrm>
          <a:prstGeom prst="rect">
            <a:avLst/>
          </a:prstGeom>
        </p:spPr>
      </p:pic>
      <p:sp>
        <p:nvSpPr>
          <p:cNvPr id="8" name="文字版面配置區 4">
            <a:extLst>
              <a:ext uri="{FF2B5EF4-FFF2-40B4-BE49-F238E27FC236}">
                <a16:creationId xmlns:a16="http://schemas.microsoft.com/office/drawing/2014/main" id="{3A9E6C47-87B1-D509-3F4F-C5980E8CD9C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15938" y="6021288"/>
            <a:ext cx="5581650" cy="33422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None/>
              <a:defRPr lang="zh-TW" altLang="en-US" sz="1600" b="0" i="0" u="none" strike="noStrike" cap="none" baseline="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lvl="0"/>
            <a:r>
              <a:rPr kumimoji="1" lang="en-US" altLang="zh-TW" dirty="0"/>
              <a:t>Click to add date (e.g. January 1, 2024)</a:t>
            </a:r>
            <a:endParaRPr kumimoji="1"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1516935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ver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圖片 9">
            <a:extLst>
              <a:ext uri="{FF2B5EF4-FFF2-40B4-BE49-F238E27FC236}">
                <a16:creationId xmlns:a16="http://schemas.microsoft.com/office/drawing/2014/main" id="{CCDCB7F7-1BC9-126D-F62F-D7EE13E31F7B}"/>
              </a:ext>
            </a:extLst>
          </p:cNvPr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127" y="0"/>
            <a:ext cx="11277333" cy="4572000"/>
          </a:xfrm>
          <a:prstGeom prst="rect">
            <a:avLst/>
          </a:prstGeom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id="{627FC470-F141-C9BB-493E-638B9F5377EF}"/>
              </a:ext>
            </a:extLst>
          </p:cNvPr>
          <p:cNvSpPr/>
          <p:nvPr userDrawn="1"/>
        </p:nvSpPr>
        <p:spPr>
          <a:xfrm>
            <a:off x="458127" y="0"/>
            <a:ext cx="8733848" cy="4572000"/>
          </a:xfrm>
          <a:prstGeom prst="rect">
            <a:avLst/>
          </a:prstGeom>
          <a:gradFill>
            <a:gsLst>
              <a:gs pos="32000">
                <a:schemeClr val="accent1"/>
              </a:gs>
              <a:gs pos="100000">
                <a:schemeClr val="accent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" name="圖形 10">
            <a:extLst>
              <a:ext uri="{FF2B5EF4-FFF2-40B4-BE49-F238E27FC236}">
                <a16:creationId xmlns:a16="http://schemas.microsoft.com/office/drawing/2014/main" id="{1834E75B-44F2-6DB6-4FD4-87F9C93FF32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652607" y="6028720"/>
            <a:ext cx="2180787" cy="320400"/>
          </a:xfrm>
          <a:prstGeom prst="rect">
            <a:avLst/>
          </a:prstGeom>
        </p:spPr>
      </p:pic>
      <p:sp>
        <p:nvSpPr>
          <p:cNvPr id="16" name="文字版面配置區 4">
            <a:extLst>
              <a:ext uri="{FF2B5EF4-FFF2-40B4-BE49-F238E27FC236}">
                <a16:creationId xmlns:a16="http://schemas.microsoft.com/office/drawing/2014/main" id="{062C76DE-2B8B-C068-B528-8A8BE454300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35582" y="1911530"/>
            <a:ext cx="10807240" cy="721953"/>
          </a:xfrm>
          <a:prstGeom prst="rect">
            <a:avLst/>
          </a:prstGeom>
        </p:spPr>
        <p:txBody>
          <a:bodyPr anchor="t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None/>
              <a:tabLst/>
              <a:defRPr lang="zh-TW" altLang="en-US" sz="4800" b="1" i="0" u="none" strike="noStrike" kern="1200" cap="none" dirty="0">
                <a:solidFill>
                  <a:schemeClr val="bg1"/>
                </a:solidFill>
                <a:latin typeface="+mn-lt"/>
                <a:ea typeface="+mn-ea"/>
                <a:cs typeface="Arial" pitchFamily="34" charset="0"/>
                <a:sym typeface="Arial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TW" dirty="0"/>
              <a:t>Click to edit master title style</a:t>
            </a:r>
            <a:endParaRPr kumimoji="1" lang="zh-TW" altLang="en-US" dirty="0"/>
          </a:p>
          <a:p>
            <a:pPr lvl="0"/>
            <a:endParaRPr kumimoji="1" lang="zh-TW" altLang="en-US" dirty="0"/>
          </a:p>
        </p:txBody>
      </p:sp>
      <p:sp>
        <p:nvSpPr>
          <p:cNvPr id="9" name="文字版面配置區 4">
            <a:extLst>
              <a:ext uri="{FF2B5EF4-FFF2-40B4-BE49-F238E27FC236}">
                <a16:creationId xmlns:a16="http://schemas.microsoft.com/office/drawing/2014/main" id="{937B59BC-041B-068F-1245-1843B1BA1BC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15938" y="4847759"/>
            <a:ext cx="5581650" cy="433541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None/>
              <a:defRPr lang="zh-TW" altLang="en-US" sz="2800" b="1" i="0" u="none" strike="noStrike" cap="none" dirty="0">
                <a:solidFill>
                  <a:schemeClr val="tx2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lvl="0"/>
            <a:r>
              <a:rPr kumimoji="1" lang="en-US" altLang="zh-TW" dirty="0"/>
              <a:t>Click to add presenter’s name</a:t>
            </a:r>
            <a:endParaRPr kumimoji="1" lang="zh-TW" altLang="en-US" dirty="0"/>
          </a:p>
        </p:txBody>
      </p:sp>
      <p:sp>
        <p:nvSpPr>
          <p:cNvPr id="17" name="文字版面配置區 4">
            <a:extLst>
              <a:ext uri="{FF2B5EF4-FFF2-40B4-BE49-F238E27FC236}">
                <a16:creationId xmlns:a16="http://schemas.microsoft.com/office/drawing/2014/main" id="{29CDE9E1-0114-BD26-4231-08C504A15D3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15938" y="5350969"/>
            <a:ext cx="5581650" cy="33422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None/>
              <a:defRPr lang="zh-TW" altLang="en-US" sz="1800" b="0" i="0" u="none" strike="noStrike" cap="none" dirty="0">
                <a:solidFill>
                  <a:schemeClr val="tx2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lvl="0"/>
            <a:r>
              <a:rPr kumimoji="1" lang="en-US" altLang="zh-TW" dirty="0"/>
              <a:t>Click to add presenter’s title</a:t>
            </a:r>
            <a:endParaRPr kumimoji="1" lang="zh-TW" altLang="en-US" dirty="0"/>
          </a:p>
        </p:txBody>
      </p:sp>
      <p:sp>
        <p:nvSpPr>
          <p:cNvPr id="18" name="文字版面配置區 4">
            <a:extLst>
              <a:ext uri="{FF2B5EF4-FFF2-40B4-BE49-F238E27FC236}">
                <a16:creationId xmlns:a16="http://schemas.microsoft.com/office/drawing/2014/main" id="{3A9E6C47-87B1-D509-3F4F-C5980E8CD9C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15938" y="6021288"/>
            <a:ext cx="5581650" cy="33422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None/>
              <a:defRPr lang="zh-TW" altLang="en-US" sz="1600" b="0" i="0" u="none" strike="noStrike" cap="none" baseline="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lvl="0"/>
            <a:r>
              <a:rPr kumimoji="1" lang="en-US" altLang="zh-TW" dirty="0"/>
              <a:t>Click to add date (e.g. January 1, 2024)</a:t>
            </a:r>
            <a:endParaRPr kumimoji="1"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565179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over_Edi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圖片版面配置區 6">
            <a:extLst>
              <a:ext uri="{FF2B5EF4-FFF2-40B4-BE49-F238E27FC236}">
                <a16:creationId xmlns:a16="http://schemas.microsoft.com/office/drawing/2014/main" id="{50DB062D-130E-7863-90A1-218D821EC4E5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360194" y="0"/>
            <a:ext cx="11476800" cy="4572000"/>
          </a:xfrm>
          <a:prstGeom prst="rect">
            <a:avLst/>
          </a:prstGeom>
          <a:solidFill>
            <a:schemeClr val="bg2"/>
          </a:solidFill>
        </p:spPr>
        <p:txBody>
          <a:bodyPr/>
          <a:lstStyle>
            <a:lvl1pPr marL="0" indent="0" algn="r">
              <a:buNone/>
              <a:defRPr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en-US" altLang="zh-TW" dirty="0"/>
              <a:t>Click icon to insert an image</a:t>
            </a:r>
          </a:p>
          <a:p>
            <a:endParaRPr kumimoji="1" lang="zh-TW" altLang="en-US" dirty="0"/>
          </a:p>
        </p:txBody>
      </p:sp>
      <p:pic>
        <p:nvPicPr>
          <p:cNvPr id="7" name="圖形 6">
            <a:extLst>
              <a:ext uri="{FF2B5EF4-FFF2-40B4-BE49-F238E27FC236}">
                <a16:creationId xmlns:a16="http://schemas.microsoft.com/office/drawing/2014/main" id="{A4898908-9F47-F2B8-E4B2-6635BFFEF8D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652607" y="6028720"/>
            <a:ext cx="2180787" cy="320400"/>
          </a:xfrm>
          <a:prstGeom prst="rect">
            <a:avLst/>
          </a:prstGeom>
        </p:spPr>
      </p:pic>
      <p:sp>
        <p:nvSpPr>
          <p:cNvPr id="9" name="文字版面配置區 4">
            <a:extLst>
              <a:ext uri="{FF2B5EF4-FFF2-40B4-BE49-F238E27FC236}">
                <a16:creationId xmlns:a16="http://schemas.microsoft.com/office/drawing/2014/main" id="{062C76DE-2B8B-C068-B528-8A8BE454300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15938" y="1911530"/>
            <a:ext cx="11161712" cy="721953"/>
          </a:xfrm>
          <a:prstGeom prst="rect">
            <a:avLst/>
          </a:prstGeom>
        </p:spPr>
        <p:txBody>
          <a:bodyPr anchor="t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None/>
              <a:tabLst/>
              <a:defRPr lang="zh-TW" altLang="en-US" sz="4800" b="1" i="0" u="none" strike="noStrike" kern="1200" cap="none" dirty="0">
                <a:solidFill>
                  <a:schemeClr val="bg1"/>
                </a:solidFill>
                <a:latin typeface="+mn-lt"/>
                <a:ea typeface="+mj-ea"/>
                <a:cs typeface="Arial" pitchFamily="34" charset="0"/>
                <a:sym typeface="Arial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TW" dirty="0"/>
              <a:t>Click to edit master title style</a:t>
            </a:r>
            <a:endParaRPr kumimoji="1" lang="zh-TW" altLang="en-US" dirty="0"/>
          </a:p>
          <a:p>
            <a:pPr lvl="0"/>
            <a:endParaRPr kumimoji="1" lang="zh-TW" altLang="en-US" dirty="0"/>
          </a:p>
        </p:txBody>
      </p:sp>
      <p:sp>
        <p:nvSpPr>
          <p:cNvPr id="8" name="文字版面配置區 4">
            <a:extLst>
              <a:ext uri="{FF2B5EF4-FFF2-40B4-BE49-F238E27FC236}">
                <a16:creationId xmlns:a16="http://schemas.microsoft.com/office/drawing/2014/main" id="{937B59BC-041B-068F-1245-1843B1BA1BC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15938" y="4832311"/>
            <a:ext cx="5581650" cy="450289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None/>
              <a:defRPr lang="zh-TW" altLang="en-US" sz="2800" b="1" i="0" u="none" strike="noStrike" cap="none" dirty="0">
                <a:solidFill>
                  <a:schemeClr val="tx2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lvl="0"/>
            <a:r>
              <a:rPr kumimoji="1" lang="en-US" altLang="zh-TW" dirty="0"/>
              <a:t>Click to add presenter’s name</a:t>
            </a:r>
            <a:endParaRPr kumimoji="1" lang="zh-TW" altLang="en-US" dirty="0"/>
          </a:p>
        </p:txBody>
      </p:sp>
      <p:sp>
        <p:nvSpPr>
          <p:cNvPr id="10" name="文字版面配置區 4">
            <a:extLst>
              <a:ext uri="{FF2B5EF4-FFF2-40B4-BE49-F238E27FC236}">
                <a16:creationId xmlns:a16="http://schemas.microsoft.com/office/drawing/2014/main" id="{29CDE9E1-0114-BD26-4231-08C504A15D3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15938" y="5350969"/>
            <a:ext cx="5581650" cy="33422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None/>
              <a:defRPr lang="zh-TW" altLang="en-US" sz="1800" b="0" i="0" u="none" strike="noStrike" cap="none" dirty="0">
                <a:solidFill>
                  <a:schemeClr val="tx2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lvl="0"/>
            <a:r>
              <a:rPr kumimoji="1" lang="en-US" altLang="zh-TW" dirty="0"/>
              <a:t>Click to add presenter’s title</a:t>
            </a:r>
            <a:endParaRPr kumimoji="1" lang="zh-TW" altLang="en-US" dirty="0"/>
          </a:p>
        </p:txBody>
      </p:sp>
      <p:sp>
        <p:nvSpPr>
          <p:cNvPr id="11" name="文字版面配置區 4">
            <a:extLst>
              <a:ext uri="{FF2B5EF4-FFF2-40B4-BE49-F238E27FC236}">
                <a16:creationId xmlns:a16="http://schemas.microsoft.com/office/drawing/2014/main" id="{3A9E6C47-87B1-D509-3F4F-C5980E8CD9C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15938" y="6021288"/>
            <a:ext cx="5581650" cy="33422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None/>
              <a:defRPr lang="zh-TW" altLang="en-US" sz="1600" b="0" i="0" u="none" strike="noStrike" cap="none" baseline="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lvl="0"/>
            <a:r>
              <a:rPr kumimoji="1" lang="en-US" altLang="zh-TW" dirty="0"/>
              <a:t>Click to add date (e.g. January 1, 2024)</a:t>
            </a:r>
            <a:endParaRPr kumimoji="1"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4842890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over">
    <p:bg>
      <p:bgPr>
        <a:solidFill>
          <a:schemeClr val="bg1">
            <a:alpha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圖片 10" descr="一張含有 足部穿著, 人員, 服裝, 室內 的圖片&#10;&#10;自動產生的描述">
            <a:extLst>
              <a:ext uri="{FF2B5EF4-FFF2-40B4-BE49-F238E27FC236}">
                <a16:creationId xmlns:a16="http://schemas.microsoft.com/office/drawing/2014/main" id="{E4016282-14AB-22EA-494C-9F6785271A5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94" y="0"/>
            <a:ext cx="12192794" cy="6858447"/>
          </a:xfrm>
          <a:prstGeom prst="rect">
            <a:avLst/>
          </a:prstGeom>
        </p:spPr>
      </p:pic>
      <p:sp>
        <p:nvSpPr>
          <p:cNvPr id="3" name="手繪多邊形 2">
            <a:extLst>
              <a:ext uri="{FF2B5EF4-FFF2-40B4-BE49-F238E27FC236}">
                <a16:creationId xmlns:a16="http://schemas.microsoft.com/office/drawing/2014/main" id="{4727375F-166D-A35D-166C-70E73F6738CE}"/>
              </a:ext>
            </a:extLst>
          </p:cNvPr>
          <p:cNvSpPr/>
          <p:nvPr userDrawn="1"/>
        </p:nvSpPr>
        <p:spPr>
          <a:xfrm>
            <a:off x="794" y="-2"/>
            <a:ext cx="6946595" cy="6858001"/>
          </a:xfrm>
          <a:custGeom>
            <a:avLst/>
            <a:gdLst>
              <a:gd name="connsiteX0" fmla="*/ 2517494 w 5209946"/>
              <a:gd name="connsiteY0" fmla="*/ 0 h 5143501"/>
              <a:gd name="connsiteX1" fmla="*/ 3050894 w 5209946"/>
              <a:gd name="connsiteY1" fmla="*/ 0 h 5143501"/>
              <a:gd name="connsiteX2" fmla="*/ 4676546 w 5209946"/>
              <a:gd name="connsiteY2" fmla="*/ 0 h 5143501"/>
              <a:gd name="connsiteX3" fmla="*/ 5209946 w 5209946"/>
              <a:gd name="connsiteY3" fmla="*/ 0 h 5143501"/>
              <a:gd name="connsiteX4" fmla="*/ 3050894 w 5209946"/>
              <a:gd name="connsiteY4" fmla="*/ 5143501 h 5143501"/>
              <a:gd name="connsiteX5" fmla="*/ 2517494 w 5209946"/>
              <a:gd name="connsiteY5" fmla="*/ 5143501 h 5143501"/>
              <a:gd name="connsiteX6" fmla="*/ 74913 w 5209946"/>
              <a:gd name="connsiteY6" fmla="*/ 5143501 h 5143501"/>
              <a:gd name="connsiteX7" fmla="*/ 0 w 5209946"/>
              <a:gd name="connsiteY7" fmla="*/ 5143501 h 5143501"/>
              <a:gd name="connsiteX8" fmla="*/ 0 w 5209946"/>
              <a:gd name="connsiteY8" fmla="*/ 1 h 5143501"/>
              <a:gd name="connsiteX9" fmla="*/ 74913 w 5209946"/>
              <a:gd name="connsiteY9" fmla="*/ 1 h 5143501"/>
              <a:gd name="connsiteX10" fmla="*/ 2517494 w 5209946"/>
              <a:gd name="connsiteY10" fmla="*/ 1 h 5143501"/>
              <a:gd name="connsiteX11" fmla="*/ 2517494 w 5209946"/>
              <a:gd name="connsiteY11" fmla="*/ 0 h 51435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209946" h="5143501">
                <a:moveTo>
                  <a:pt x="2517494" y="0"/>
                </a:moveTo>
                <a:lnTo>
                  <a:pt x="3050894" y="0"/>
                </a:lnTo>
                <a:lnTo>
                  <a:pt x="4676546" y="0"/>
                </a:lnTo>
                <a:lnTo>
                  <a:pt x="5209946" y="0"/>
                </a:lnTo>
                <a:lnTo>
                  <a:pt x="3050894" y="5143501"/>
                </a:lnTo>
                <a:lnTo>
                  <a:pt x="2517494" y="5143501"/>
                </a:lnTo>
                <a:lnTo>
                  <a:pt x="74913" y="5143501"/>
                </a:lnTo>
                <a:lnTo>
                  <a:pt x="0" y="5143501"/>
                </a:lnTo>
                <a:lnTo>
                  <a:pt x="0" y="1"/>
                </a:lnTo>
                <a:lnTo>
                  <a:pt x="74913" y="1"/>
                </a:lnTo>
                <a:lnTo>
                  <a:pt x="2517494" y="1"/>
                </a:lnTo>
                <a:lnTo>
                  <a:pt x="2517494" y="0"/>
                </a:lnTo>
                <a:close/>
              </a:path>
            </a:pathLst>
          </a:custGeom>
          <a:solidFill>
            <a:schemeClr val="accent1">
              <a:alpha val="91293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TW" alt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圖形 5">
            <a:extLst>
              <a:ext uri="{FF2B5EF4-FFF2-40B4-BE49-F238E27FC236}">
                <a16:creationId xmlns:a16="http://schemas.microsoft.com/office/drawing/2014/main" id="{6AE2D939-E570-43DE-363E-DB87A342CF3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53861" y="512669"/>
            <a:ext cx="1510003" cy="221849"/>
          </a:xfrm>
          <a:prstGeom prst="rect">
            <a:avLst/>
          </a:prstGeom>
        </p:spPr>
      </p:pic>
      <p:sp>
        <p:nvSpPr>
          <p:cNvPr id="4" name="文字版面配置區 4">
            <a:extLst>
              <a:ext uri="{FF2B5EF4-FFF2-40B4-BE49-F238E27FC236}">
                <a16:creationId xmlns:a16="http://schemas.microsoft.com/office/drawing/2014/main" id="{5E29324C-1D4A-6819-0A37-A73B5FE7739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59855" y="1552802"/>
            <a:ext cx="5394012" cy="1431816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None/>
              <a:tabLst/>
              <a:defRPr sz="4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TW" dirty="0"/>
              <a:t>Click to edit master title styles</a:t>
            </a:r>
            <a:endParaRPr kumimoji="1" lang="zh-TW" altLang="en-US" dirty="0"/>
          </a:p>
          <a:p>
            <a:pPr lvl="0"/>
            <a:endParaRPr kumimoji="1" lang="zh-TW" altLang="en-US" dirty="0"/>
          </a:p>
        </p:txBody>
      </p:sp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09AA07FE-87DD-107A-85F4-399B9CB8178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15163" y="3991708"/>
            <a:ext cx="4937054" cy="347168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None/>
              <a:defRPr kumimoji="1" lang="zh-TW" altLang="en-US" sz="2600" b="1" i="0" u="none" strike="noStrike" kern="1200" cap="none" dirty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lvl="0"/>
            <a:r>
              <a:rPr kumimoji="1" lang="en-US" altLang="zh-TW" dirty="0"/>
              <a:t>Click to add presenter’s name</a:t>
            </a:r>
            <a:endParaRPr kumimoji="1" lang="zh-TW" altLang="en-US" dirty="0"/>
          </a:p>
        </p:txBody>
      </p:sp>
      <p:sp>
        <p:nvSpPr>
          <p:cNvPr id="12" name="文字版面配置區 4">
            <a:extLst>
              <a:ext uri="{FF2B5EF4-FFF2-40B4-BE49-F238E27FC236}">
                <a16:creationId xmlns:a16="http://schemas.microsoft.com/office/drawing/2014/main" id="{25588D77-1A92-C605-F82E-DFC3F750983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15164" y="4441132"/>
            <a:ext cx="4022652" cy="362151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None/>
              <a:defRPr kumimoji="1" lang="zh-TW" altLang="en-US" sz="1800" b="0" i="0" u="none" strike="noStrike" kern="1200" cap="none" dirty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lvl="0"/>
            <a:r>
              <a:rPr kumimoji="1" lang="en-US" altLang="zh-TW" dirty="0"/>
              <a:t>Click to add presenter’s title</a:t>
            </a:r>
            <a:endParaRPr kumimoji="1" lang="zh-TW" altLang="en-US" dirty="0"/>
          </a:p>
        </p:txBody>
      </p:sp>
      <p:sp>
        <p:nvSpPr>
          <p:cNvPr id="9" name="文字版面配置區 4">
            <a:extLst>
              <a:ext uri="{FF2B5EF4-FFF2-40B4-BE49-F238E27FC236}">
                <a16:creationId xmlns:a16="http://schemas.microsoft.com/office/drawing/2014/main" id="{3A9E6C47-87B1-D509-3F4F-C5980E8CD9C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15164" y="5329311"/>
            <a:ext cx="4022652" cy="33422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None/>
              <a:defRPr lang="zh-TW" altLang="en-US" sz="1600" b="0" i="0" u="none" strike="noStrike" cap="none" baseline="0" dirty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lvl="0"/>
            <a:r>
              <a:rPr kumimoji="1" lang="en-US" altLang="zh-TW" dirty="0"/>
              <a:t>Click to add date (e.g. January 1, 2024)</a:t>
            </a:r>
            <a:endParaRPr kumimoji="1"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0444863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over_Edi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圖片版面配置區 6">
            <a:extLst>
              <a:ext uri="{FF2B5EF4-FFF2-40B4-BE49-F238E27FC236}">
                <a16:creationId xmlns:a16="http://schemas.microsoft.com/office/drawing/2014/main" id="{3AC223BE-1CA9-4681-4433-256800A45F42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0" y="0"/>
            <a:ext cx="12193588" cy="6858000"/>
          </a:xfrm>
          <a:prstGeom prst="rect">
            <a:avLst/>
          </a:prstGeom>
          <a:solidFill>
            <a:schemeClr val="bg2"/>
          </a:solidFill>
        </p:spPr>
        <p:txBody>
          <a:bodyPr/>
          <a:lstStyle>
            <a:lvl1pPr marL="0" indent="0" algn="r">
              <a:buNone/>
              <a:defRPr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en-US" altLang="zh-TW" dirty="0"/>
              <a:t>Click icon to insert image</a:t>
            </a:r>
          </a:p>
        </p:txBody>
      </p:sp>
      <p:pic>
        <p:nvPicPr>
          <p:cNvPr id="7" name="圖形 5">
            <a:extLst>
              <a:ext uri="{FF2B5EF4-FFF2-40B4-BE49-F238E27FC236}">
                <a16:creationId xmlns:a16="http://schemas.microsoft.com/office/drawing/2014/main" id="{6AE2D939-E570-43DE-363E-DB87A342CF3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3861" y="512669"/>
            <a:ext cx="1510003" cy="221849"/>
          </a:xfrm>
          <a:prstGeom prst="rect">
            <a:avLst/>
          </a:prstGeom>
        </p:spPr>
      </p:pic>
      <p:sp>
        <p:nvSpPr>
          <p:cNvPr id="2" name="文字版面配置區 4">
            <a:extLst>
              <a:ext uri="{FF2B5EF4-FFF2-40B4-BE49-F238E27FC236}">
                <a16:creationId xmlns:a16="http://schemas.microsoft.com/office/drawing/2014/main" id="{BF69AB1E-6C91-2449-5B0E-F43175FD291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34222" y="1552802"/>
            <a:ext cx="5394012" cy="1431816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None/>
              <a:tabLst/>
              <a:defRPr sz="4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TW" dirty="0"/>
              <a:t>Click to edit master title styles</a:t>
            </a:r>
            <a:endParaRPr kumimoji="1" lang="zh-TW" altLang="en-US" dirty="0"/>
          </a:p>
          <a:p>
            <a:pPr lvl="0"/>
            <a:endParaRPr kumimoji="1" lang="zh-TW" altLang="en-US" dirty="0"/>
          </a:p>
        </p:txBody>
      </p:sp>
      <p:sp>
        <p:nvSpPr>
          <p:cNvPr id="8" name="文字版面配置區 4">
            <a:extLst>
              <a:ext uri="{FF2B5EF4-FFF2-40B4-BE49-F238E27FC236}">
                <a16:creationId xmlns:a16="http://schemas.microsoft.com/office/drawing/2014/main" id="{09AA07FE-87DD-107A-85F4-399B9CB8178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49348" y="3914794"/>
            <a:ext cx="4586674" cy="440878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None/>
              <a:defRPr kumimoji="1" lang="zh-TW" altLang="en-US" sz="2400" b="1" i="0" u="none" strike="noStrike" kern="1200" cap="none" dirty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lvl="0"/>
            <a:r>
              <a:rPr kumimoji="1" lang="en-US" altLang="zh-TW" dirty="0"/>
              <a:t>Click to add presenter’s name</a:t>
            </a:r>
            <a:endParaRPr kumimoji="1" lang="zh-TW" altLang="en-US" dirty="0"/>
          </a:p>
        </p:txBody>
      </p:sp>
      <p:sp>
        <p:nvSpPr>
          <p:cNvPr id="9" name="文字版面配置區 4">
            <a:extLst>
              <a:ext uri="{FF2B5EF4-FFF2-40B4-BE49-F238E27FC236}">
                <a16:creationId xmlns:a16="http://schemas.microsoft.com/office/drawing/2014/main" id="{25588D77-1A92-C605-F82E-DFC3F750983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49348" y="4432586"/>
            <a:ext cx="4022652" cy="362151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kumimoji="1" lang="zh-TW" altLang="en-US" sz="1800" b="0" i="0" u="none" strike="noStrike" kern="1200" cap="none" dirty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lvl="0"/>
            <a:r>
              <a:rPr kumimoji="1" lang="en-US" altLang="zh-TW" dirty="0"/>
              <a:t>Click to add presenter’s title</a:t>
            </a:r>
            <a:endParaRPr kumimoji="1" lang="zh-TW" altLang="en-US" dirty="0"/>
          </a:p>
        </p:txBody>
      </p:sp>
      <p:sp>
        <p:nvSpPr>
          <p:cNvPr id="13" name="文字版面配置區 4">
            <a:extLst>
              <a:ext uri="{FF2B5EF4-FFF2-40B4-BE49-F238E27FC236}">
                <a16:creationId xmlns:a16="http://schemas.microsoft.com/office/drawing/2014/main" id="{3A9E6C47-87B1-D509-3F4F-C5980E8CD9C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49348" y="5325038"/>
            <a:ext cx="4022652" cy="33422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None/>
              <a:defRPr lang="zh-TW" altLang="en-US" sz="1600" b="0" i="0" u="none" strike="noStrike" cap="none" baseline="0" dirty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lvl="0"/>
            <a:r>
              <a:rPr kumimoji="1" lang="en-US" altLang="zh-TW" dirty="0"/>
              <a:t>Click to add date (e.g. January 1, 2024)</a:t>
            </a:r>
            <a:endParaRPr kumimoji="1"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0311717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906F8B60-DF12-8BE1-1D70-CD3A6E5CDE70}"/>
              </a:ext>
            </a:extLst>
          </p:cNvPr>
          <p:cNvSpPr/>
          <p:nvPr userDrawn="1"/>
        </p:nvSpPr>
        <p:spPr>
          <a:xfrm>
            <a:off x="794" y="0"/>
            <a:ext cx="12193588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手繪多邊形 2">
            <a:extLst>
              <a:ext uri="{FF2B5EF4-FFF2-40B4-BE49-F238E27FC236}">
                <a16:creationId xmlns:a16="http://schemas.microsoft.com/office/drawing/2014/main" id="{15BAE309-9C98-14BD-F5E4-35C32186910D}"/>
              </a:ext>
            </a:extLst>
          </p:cNvPr>
          <p:cNvSpPr/>
          <p:nvPr userDrawn="1"/>
        </p:nvSpPr>
        <p:spPr>
          <a:xfrm rot="10800000">
            <a:off x="6097588" y="0"/>
            <a:ext cx="5110983" cy="6858000"/>
          </a:xfrm>
          <a:custGeom>
            <a:avLst/>
            <a:gdLst>
              <a:gd name="connsiteX0" fmla="*/ 2878736 w 5110984"/>
              <a:gd name="connsiteY0" fmla="*/ 0 h 6858001"/>
              <a:gd name="connsiteX1" fmla="*/ 4399784 w 5110984"/>
              <a:gd name="connsiteY1" fmla="*/ 0 h 6858001"/>
              <a:gd name="connsiteX2" fmla="*/ 5110984 w 5110984"/>
              <a:gd name="connsiteY2" fmla="*/ 0 h 6858001"/>
              <a:gd name="connsiteX3" fmla="*/ 2232248 w 5110984"/>
              <a:gd name="connsiteY3" fmla="*/ 6858001 h 6858001"/>
              <a:gd name="connsiteX4" fmla="*/ 1521048 w 5110984"/>
              <a:gd name="connsiteY4" fmla="*/ 6858001 h 6858001"/>
              <a:gd name="connsiteX5" fmla="*/ 0 w 5110984"/>
              <a:gd name="connsiteY5" fmla="*/ 6858001 h 6858001"/>
              <a:gd name="connsiteX6" fmla="*/ 2878736 w 5110984"/>
              <a:gd name="connsiteY6" fmla="*/ 0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110984" h="6858001">
                <a:moveTo>
                  <a:pt x="2878736" y="0"/>
                </a:moveTo>
                <a:lnTo>
                  <a:pt x="4399784" y="0"/>
                </a:lnTo>
                <a:lnTo>
                  <a:pt x="5110984" y="0"/>
                </a:lnTo>
                <a:lnTo>
                  <a:pt x="2232248" y="6858001"/>
                </a:lnTo>
                <a:lnTo>
                  <a:pt x="1521048" y="6858001"/>
                </a:lnTo>
                <a:lnTo>
                  <a:pt x="0" y="6858001"/>
                </a:lnTo>
                <a:lnTo>
                  <a:pt x="2878736" y="0"/>
                </a:lnTo>
                <a:close/>
              </a:path>
            </a:pathLst>
          </a:custGeom>
          <a:solidFill>
            <a:schemeClr val="accent2">
              <a:alpha val="2488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TW" alt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手繪多邊形 3">
            <a:extLst>
              <a:ext uri="{FF2B5EF4-FFF2-40B4-BE49-F238E27FC236}">
                <a16:creationId xmlns:a16="http://schemas.microsoft.com/office/drawing/2014/main" id="{ED02A123-2BFA-8F7E-E9D3-4B7A68E8881A}"/>
              </a:ext>
            </a:extLst>
          </p:cNvPr>
          <p:cNvSpPr/>
          <p:nvPr userDrawn="1"/>
        </p:nvSpPr>
        <p:spPr>
          <a:xfrm>
            <a:off x="10254069" y="2237494"/>
            <a:ext cx="1939519" cy="4620509"/>
          </a:xfrm>
          <a:custGeom>
            <a:avLst/>
            <a:gdLst>
              <a:gd name="connsiteX0" fmla="*/ 1566987 w 1566987"/>
              <a:gd name="connsiteY0" fmla="*/ 0 h 3733027"/>
              <a:gd name="connsiteX1" fmla="*/ 1566987 w 1566987"/>
              <a:gd name="connsiteY1" fmla="*/ 3733027 h 3733027"/>
              <a:gd name="connsiteX2" fmla="*/ 0 w 1566987"/>
              <a:gd name="connsiteY2" fmla="*/ 3733027 h 3733027"/>
              <a:gd name="connsiteX3" fmla="*/ 1566987 w 1566987"/>
              <a:gd name="connsiteY3" fmla="*/ 0 h 37330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66987" h="3733027">
                <a:moveTo>
                  <a:pt x="1566987" y="0"/>
                </a:moveTo>
                <a:lnTo>
                  <a:pt x="1566987" y="3733027"/>
                </a:lnTo>
                <a:lnTo>
                  <a:pt x="0" y="3733027"/>
                </a:lnTo>
                <a:lnTo>
                  <a:pt x="1566987" y="0"/>
                </a:lnTo>
                <a:close/>
              </a:path>
            </a:pathLst>
          </a:custGeom>
          <a:solidFill>
            <a:schemeClr val="accent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TW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文字版面配置區 4">
            <a:extLst>
              <a:ext uri="{FF2B5EF4-FFF2-40B4-BE49-F238E27FC236}">
                <a16:creationId xmlns:a16="http://schemas.microsoft.com/office/drawing/2014/main" id="{4594EBB3-20C9-DA42-BE2B-49796FFC4F2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3861" y="3609474"/>
            <a:ext cx="5263083" cy="398503"/>
          </a:xfrm>
          <a:prstGeom prst="rect">
            <a:avLst/>
          </a:prstGeom>
        </p:spPr>
        <p:txBody>
          <a:bodyPr anchor="t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None/>
              <a:tabLst/>
              <a:defRPr lang="en-US" altLang="zh-TW" sz="2400" b="1" kern="120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TW" sz="2000" dirty="0">
                <a:ea typeface="+mn-ea"/>
              </a:rPr>
              <a:t>Level: External Confidential</a:t>
            </a:r>
          </a:p>
        </p:txBody>
      </p:sp>
      <p:sp>
        <p:nvSpPr>
          <p:cNvPr id="6" name="文字版面配置區 4">
            <a:extLst>
              <a:ext uri="{FF2B5EF4-FFF2-40B4-BE49-F238E27FC236}">
                <a16:creationId xmlns:a16="http://schemas.microsoft.com/office/drawing/2014/main" id="{720BFDFF-41FB-9E3B-70F7-7CF117B80BD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53861" y="4076729"/>
            <a:ext cx="5263083" cy="373886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None/>
              <a:defRPr lang="en-US" altLang="zh-TW" sz="2000" b="1" kern="120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r>
              <a:rPr lang="en-US" altLang="zh-TW" dirty="0"/>
              <a:t>Version: v1.0</a:t>
            </a:r>
            <a:endParaRPr lang="zh-TW" altLang="en-US" dirty="0"/>
          </a:p>
        </p:txBody>
      </p:sp>
      <p:sp>
        <p:nvSpPr>
          <p:cNvPr id="8" name="文字版面配置區 4">
            <a:extLst>
              <a:ext uri="{FF2B5EF4-FFF2-40B4-BE49-F238E27FC236}">
                <a16:creationId xmlns:a16="http://schemas.microsoft.com/office/drawing/2014/main" id="{812208A6-53A9-2649-AF13-1C52D249622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53861" y="1783187"/>
            <a:ext cx="10301809" cy="1431816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None/>
              <a:tabLst/>
              <a:defRPr sz="4800" b="1">
                <a:solidFill>
                  <a:schemeClr val="bg1"/>
                </a:solidFill>
                <a:latin typeface="+mn-lt"/>
                <a:ea typeface="+mn-ea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TW" dirty="0"/>
              <a:t>Click to edit master title styles</a:t>
            </a:r>
            <a:endParaRPr kumimoji="1" lang="zh-TW" altLang="en-US" dirty="0"/>
          </a:p>
          <a:p>
            <a:pPr lvl="0"/>
            <a:endParaRPr kumimoji="1" lang="zh-TW" altLang="en-US" dirty="0"/>
          </a:p>
        </p:txBody>
      </p:sp>
      <p:pic>
        <p:nvPicPr>
          <p:cNvPr id="5" name="圖形 4">
            <a:extLst>
              <a:ext uri="{FF2B5EF4-FFF2-40B4-BE49-F238E27FC236}">
                <a16:creationId xmlns:a16="http://schemas.microsoft.com/office/drawing/2014/main" id="{479F0235-4B23-293F-5DA1-1A050862FDA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3861" y="512669"/>
            <a:ext cx="1510003" cy="221849"/>
          </a:xfrm>
          <a:prstGeom prst="rect">
            <a:avLst/>
          </a:prstGeom>
        </p:spPr>
      </p:pic>
      <p:sp>
        <p:nvSpPr>
          <p:cNvPr id="12" name="文字方塊 11">
            <a:extLst>
              <a:ext uri="{FF2B5EF4-FFF2-40B4-BE49-F238E27FC236}">
                <a16:creationId xmlns:a16="http://schemas.microsoft.com/office/drawing/2014/main" id="{42270E5E-A846-D907-8EFA-17F48861DA26}"/>
              </a:ext>
            </a:extLst>
          </p:cNvPr>
          <p:cNvSpPr txBox="1"/>
          <p:nvPr userDrawn="1"/>
        </p:nvSpPr>
        <p:spPr>
          <a:xfrm>
            <a:off x="553861" y="5835499"/>
            <a:ext cx="1032734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</a:pPr>
            <a:r>
              <a:rPr kumimoji="1" lang="en-US" altLang="zh-TW" sz="1000" b="1" u="none" kern="1200" baseline="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Confidential Notes: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TW" sz="1000" b="0" u="none" kern="1200" baseline="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proprietary information contained in this file is confidential and disclosed only for Moxa Internal Usage. The receiving party has the obligation to protect the confidentiality of any</a:t>
            </a:r>
            <a:br>
              <a:rPr lang="en-US" altLang="zh-TW" sz="1000" b="0" u="none" kern="1200" baseline="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br>
            <a:r>
              <a:rPr lang="en-US" altLang="zh-TW" sz="1000" b="0" u="none" kern="1200" baseline="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and all information contained in this file. Any use of this material without specific permission form [Department Name] is strictly prohibited.</a:t>
            </a:r>
          </a:p>
        </p:txBody>
      </p:sp>
    </p:spTree>
    <p:extLst>
      <p:ext uri="{BB962C8B-B14F-4D97-AF65-F5344CB8AC3E}">
        <p14:creationId xmlns:p14="http://schemas.microsoft.com/office/powerpoint/2010/main" val="26180433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手繪多邊形 7">
            <a:extLst>
              <a:ext uri="{FF2B5EF4-FFF2-40B4-BE49-F238E27FC236}">
                <a16:creationId xmlns:a16="http://schemas.microsoft.com/office/drawing/2014/main" id="{B858E2D4-61A0-656D-4AF7-B7302422D56F}"/>
              </a:ext>
            </a:extLst>
          </p:cNvPr>
          <p:cNvSpPr/>
          <p:nvPr userDrawn="1"/>
        </p:nvSpPr>
        <p:spPr>
          <a:xfrm>
            <a:off x="0" y="-1"/>
            <a:ext cx="5112548" cy="6858001"/>
          </a:xfrm>
          <a:custGeom>
            <a:avLst/>
            <a:gdLst>
              <a:gd name="connsiteX0" fmla="*/ 1522612 w 5112548"/>
              <a:gd name="connsiteY0" fmla="*/ 0 h 6858001"/>
              <a:gd name="connsiteX1" fmla="*/ 2233812 w 5112548"/>
              <a:gd name="connsiteY1" fmla="*/ 0 h 6858001"/>
              <a:gd name="connsiteX2" fmla="*/ 4401348 w 5112548"/>
              <a:gd name="connsiteY2" fmla="*/ 0 h 6858001"/>
              <a:gd name="connsiteX3" fmla="*/ 5112548 w 5112548"/>
              <a:gd name="connsiteY3" fmla="*/ 0 h 6858001"/>
              <a:gd name="connsiteX4" fmla="*/ 2233812 w 5112548"/>
              <a:gd name="connsiteY4" fmla="*/ 6858001 h 6858001"/>
              <a:gd name="connsiteX5" fmla="*/ 1522612 w 5112548"/>
              <a:gd name="connsiteY5" fmla="*/ 6858001 h 6858001"/>
              <a:gd name="connsiteX6" fmla="*/ 0 w 5112548"/>
              <a:gd name="connsiteY6" fmla="*/ 6858001 h 6858001"/>
              <a:gd name="connsiteX7" fmla="*/ 0 w 5112548"/>
              <a:gd name="connsiteY7" fmla="*/ 1 h 6858001"/>
              <a:gd name="connsiteX8" fmla="*/ 1522612 w 5112548"/>
              <a:gd name="connsiteY8" fmla="*/ 1 h 6858001"/>
              <a:gd name="connsiteX9" fmla="*/ 1522612 w 5112548"/>
              <a:gd name="connsiteY9" fmla="*/ 0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112548" h="6858001">
                <a:moveTo>
                  <a:pt x="1522612" y="0"/>
                </a:moveTo>
                <a:lnTo>
                  <a:pt x="2233812" y="0"/>
                </a:lnTo>
                <a:lnTo>
                  <a:pt x="4401348" y="0"/>
                </a:lnTo>
                <a:lnTo>
                  <a:pt x="5112548" y="0"/>
                </a:lnTo>
                <a:lnTo>
                  <a:pt x="2233812" y="6858001"/>
                </a:lnTo>
                <a:lnTo>
                  <a:pt x="1522612" y="6858001"/>
                </a:lnTo>
                <a:lnTo>
                  <a:pt x="0" y="6858001"/>
                </a:lnTo>
                <a:lnTo>
                  <a:pt x="0" y="1"/>
                </a:lnTo>
                <a:lnTo>
                  <a:pt x="1522612" y="1"/>
                </a:lnTo>
                <a:lnTo>
                  <a:pt x="1522612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TW" altLang="en-US"/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3D76AE74-F0F1-8FC1-E6EC-33D38567BA8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6794" y="1409699"/>
            <a:ext cx="3725006" cy="882651"/>
          </a:xfrm>
          <a:prstGeom prst="rect">
            <a:avLst/>
          </a:prstGeom>
        </p:spPr>
        <p:txBody>
          <a:bodyPr anchor="t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 lang="zh-TW" altLang="en-US" sz="4600" b="0" i="0" u="none" strike="noStrike" cap="none" dirty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altLang="zh-TW" dirty="0"/>
              <a:t>Click to edit master title styles</a:t>
            </a:r>
            <a:br>
              <a:rPr kumimoji="1" lang="zh-TW" altLang="en-US" dirty="0"/>
            </a:br>
            <a:endParaRPr kumimoji="1" lang="zh-TW" altLang="en-US" dirty="0"/>
          </a:p>
        </p:txBody>
      </p:sp>
      <p:sp>
        <p:nvSpPr>
          <p:cNvPr id="7" name="標題 1">
            <a:extLst>
              <a:ext uri="{FF2B5EF4-FFF2-40B4-BE49-F238E27FC236}">
                <a16:creationId xmlns:a16="http://schemas.microsoft.com/office/drawing/2014/main" id="{5CA76627-6548-F3E1-C440-B04AC02DFCEA}"/>
              </a:ext>
            </a:extLst>
          </p:cNvPr>
          <p:cNvSpPr txBox="1">
            <a:spLocks/>
          </p:cNvSpPr>
          <p:nvPr userDrawn="1"/>
        </p:nvSpPr>
        <p:spPr>
          <a:xfrm>
            <a:off x="6205538" y="512763"/>
            <a:ext cx="5472112" cy="5832475"/>
          </a:xfrm>
          <a:prstGeom prst="rect">
            <a:avLst/>
          </a:prstGeom>
        </p:spPr>
        <p:txBody>
          <a:bodyPr anchor="ctr"/>
          <a:lstStyle>
            <a:lvl1pPr marR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lang="zh-TW" altLang="en-US" sz="4200" b="0" i="0" u="none" strike="noStrike" kern="1200" cap="none" dirty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algn="l">
              <a:lnSpc>
                <a:spcPct val="150000"/>
              </a:lnSpc>
            </a:pPr>
            <a:endParaRPr lang="en-US" altLang="zh-TW" sz="2200" b="0" i="0" u="none" strike="noStrike" kern="1200" cap="none" dirty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  <a:sym typeface="Arial"/>
            </a:endParaRPr>
          </a:p>
        </p:txBody>
      </p:sp>
      <p:sp>
        <p:nvSpPr>
          <p:cNvPr id="13" name="文字版面配置區 4">
            <a:extLst>
              <a:ext uri="{FF2B5EF4-FFF2-40B4-BE49-F238E27FC236}">
                <a16:creationId xmlns:a16="http://schemas.microsoft.com/office/drawing/2014/main" id="{01C22953-92C7-BB83-BE06-C1BCBA0DBAA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851400" y="512763"/>
            <a:ext cx="1136650" cy="5832475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80000"/>
              </a:lnSpc>
              <a:spcBef>
                <a:spcPts val="0"/>
              </a:spcBef>
              <a:buNone/>
              <a:defRPr lang="zh-TW" altLang="en-US" sz="2200" b="1" i="0" u="none" strike="noStrike" kern="1200" cap="none" baseline="0" dirty="0">
                <a:solidFill>
                  <a:schemeClr val="accent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/>
              </a:defRPr>
            </a:lvl1pPr>
          </a:lstStyle>
          <a:p>
            <a:pPr lvl="0"/>
            <a:r>
              <a:rPr kumimoji="1" lang="en-US" altLang="zh-TW" dirty="0"/>
              <a:t>Click to edit text styles</a:t>
            </a:r>
            <a:endParaRPr kumimoji="1" lang="zh-TW" altLang="en-US" dirty="0"/>
          </a:p>
        </p:txBody>
      </p:sp>
      <p:sp>
        <p:nvSpPr>
          <p:cNvPr id="14" name="文字版面配置區 4">
            <a:extLst>
              <a:ext uri="{FF2B5EF4-FFF2-40B4-BE49-F238E27FC236}">
                <a16:creationId xmlns:a16="http://schemas.microsoft.com/office/drawing/2014/main" id="{444A5DD8-440F-ECE2-CA23-D8D90E5879F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205538" y="512763"/>
            <a:ext cx="5472112" cy="5832475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180000"/>
              </a:lnSpc>
              <a:spcBef>
                <a:spcPts val="0"/>
              </a:spcBef>
              <a:buNone/>
              <a:defRPr lang="zh-TW" altLang="en-US" sz="2200" b="1" i="0" u="none" strike="noStrike" kern="1200" cap="none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/>
              </a:defRPr>
            </a:lvl1pPr>
          </a:lstStyle>
          <a:p>
            <a:pPr lvl="0"/>
            <a:r>
              <a:rPr kumimoji="1" lang="en-US" altLang="zh-TW" dirty="0"/>
              <a:t>Click to edit text styles</a:t>
            </a:r>
            <a:endParaRPr kumimoji="1" lang="zh-TW" altLang="en-US" dirty="0"/>
          </a:p>
        </p:txBody>
      </p:sp>
      <p:pic>
        <p:nvPicPr>
          <p:cNvPr id="3" name="圖形 2">
            <a:extLst>
              <a:ext uri="{FF2B5EF4-FFF2-40B4-BE49-F238E27FC236}">
                <a16:creationId xmlns:a16="http://schemas.microsoft.com/office/drawing/2014/main" id="{A0F1EF7C-462E-7E64-3E5D-EA32D32CCA5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874213" y="6483973"/>
            <a:ext cx="1127148" cy="16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607035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圖片 10">
            <a:extLst>
              <a:ext uri="{FF2B5EF4-FFF2-40B4-BE49-F238E27FC236}">
                <a16:creationId xmlns:a16="http://schemas.microsoft.com/office/drawing/2014/main" id="{0C7CFC0A-1B27-B05C-95A9-F6AE2CCC606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788114"/>
            <a:ext cx="12193588" cy="69887"/>
          </a:xfrm>
          <a:prstGeom prst="rect">
            <a:avLst/>
          </a:prstGeom>
        </p:spPr>
      </p:pic>
      <p:pic>
        <p:nvPicPr>
          <p:cNvPr id="2" name="圖形 1">
            <a:extLst>
              <a:ext uri="{FF2B5EF4-FFF2-40B4-BE49-F238E27FC236}">
                <a16:creationId xmlns:a16="http://schemas.microsoft.com/office/drawing/2014/main" id="{ACD61131-BBF7-2FCE-10EE-DF378B5A911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874213" y="6483973"/>
            <a:ext cx="1127148" cy="165600"/>
          </a:xfrm>
          <a:prstGeom prst="rect">
            <a:avLst/>
          </a:prstGeom>
        </p:spPr>
      </p:pic>
      <p:sp>
        <p:nvSpPr>
          <p:cNvPr id="8" name="標題 1">
            <a:extLst>
              <a:ext uri="{FF2B5EF4-FFF2-40B4-BE49-F238E27FC236}">
                <a16:creationId xmlns:a16="http://schemas.microsoft.com/office/drawing/2014/main" id="{7A9BC91A-8991-8E11-AC93-25710760ABD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6777" y="417523"/>
            <a:ext cx="11160018" cy="625191"/>
          </a:xfrm>
          <a:prstGeom prst="rect">
            <a:avLst/>
          </a:prstGeom>
        </p:spPr>
        <p:txBody>
          <a:bodyPr anchor="t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 lang="zh-TW" altLang="en-US" sz="3600" b="1" i="0" u="none" strike="noStrike" cap="none">
                <a:solidFill>
                  <a:srgbClr val="008787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altLang="zh-TW" dirty="0"/>
              <a:t>Click to edit master title styles</a:t>
            </a:r>
            <a:br>
              <a:rPr kumimoji="1" lang="en-US" altLang="zh-TW" dirty="0"/>
            </a:br>
            <a:r>
              <a:rPr kumimoji="1" lang="en-US" altLang="zh-TW" dirty="0"/>
              <a:t> </a:t>
            </a:r>
            <a:endParaRPr kumimoji="1" lang="zh-TW" altLang="en-US" dirty="0"/>
          </a:p>
        </p:txBody>
      </p:sp>
      <p:sp>
        <p:nvSpPr>
          <p:cNvPr id="9" name="文字版面配置區 24">
            <a:extLst>
              <a:ext uri="{FF2B5EF4-FFF2-40B4-BE49-F238E27FC236}">
                <a16:creationId xmlns:a16="http://schemas.microsoft.com/office/drawing/2014/main" id="{4D2FC662-2409-6C55-7139-BDECE5E0E6D6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15920" y="1400857"/>
            <a:ext cx="11161729" cy="4888295"/>
          </a:xfrm>
          <a:prstGeom prst="rect">
            <a:avLst/>
          </a:prstGeom>
        </p:spPr>
        <p:txBody>
          <a:bodyPr>
            <a:normAutofit/>
          </a:bodyPr>
          <a:lstStyle>
            <a:lvl1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Char char="●"/>
              <a:tabLst/>
              <a:defRPr kumimoji="1" lang="zh-TW" altLang="en-US" sz="2200" b="1" i="0" u="none" strike="noStrike" kern="1200" cap="none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  <a:lvl2pPr>
              <a:spcBef>
                <a:spcPts val="600"/>
              </a:spcBef>
              <a:defRPr/>
            </a:lvl2pPr>
            <a:lvl3pPr>
              <a:spcBef>
                <a:spcPts val="600"/>
              </a:spcBef>
              <a:defRPr/>
            </a:lvl3pPr>
            <a:lvl4pPr marL="1657350" marR="0" indent="-285750" algn="l" defTabSz="914400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tx1"/>
              </a:buClr>
              <a:buSzTx/>
              <a:buFont typeface="Arial" panose="020B0604020202020204" pitchFamily="34" charset="0"/>
              <a:buChar char="»"/>
              <a:tabLst/>
              <a:defRPr baseline="0">
                <a:solidFill>
                  <a:schemeClr val="tx1"/>
                </a:solidFill>
              </a:defRPr>
            </a:lvl4pPr>
          </a:lstStyle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zh-TW" dirty="0"/>
              <a:t>Click to edit master text styles</a:t>
            </a:r>
            <a:endParaRPr kumimoji="1" lang="zh-TW" altLang="en-US" dirty="0"/>
          </a:p>
          <a:p>
            <a:pPr lvl="1"/>
            <a:r>
              <a:rPr lang="en-US" altLang="zh-TW" dirty="0"/>
              <a:t>Second level</a:t>
            </a:r>
          </a:p>
          <a:p>
            <a:pPr lvl="2"/>
            <a:r>
              <a:rPr lang="en-US" altLang="zh-TW" dirty="0"/>
              <a:t>Third level </a:t>
            </a:r>
          </a:p>
          <a:p>
            <a:pPr lvl="3"/>
            <a:r>
              <a:rPr lang="en-US" altLang="zh-TW" dirty="0"/>
              <a:t>Fourth level</a:t>
            </a:r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D04FC124-F71A-26C2-0484-585352BE5394}"/>
              </a:ext>
            </a:extLst>
          </p:cNvPr>
          <p:cNvSpPr txBox="1"/>
          <p:nvPr userDrawn="1"/>
        </p:nvSpPr>
        <p:spPr>
          <a:xfrm>
            <a:off x="443753" y="6427694"/>
            <a:ext cx="22389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bg2">
                  <a:lumMod val="25000"/>
                </a:schemeClr>
              </a:buClr>
              <a:buFont typeface="Arial" panose="020B0604020202020204" pitchFamily="34" charset="0"/>
              <a:buNone/>
            </a:pPr>
            <a:r>
              <a:rPr kumimoji="1" lang="en-US" altLang="zh-TW" sz="1200" b="1" i="0" u="none" strike="noStrike" kern="1200" cap="none" dirty="0">
                <a:solidFill>
                  <a:schemeClr val="bg2">
                    <a:lumMod val="50000"/>
                  </a:schemeClr>
                </a:solidFill>
                <a:latin typeface="Arial"/>
                <a:cs typeface="Arial"/>
                <a:sym typeface="Arial"/>
              </a:rPr>
              <a:t>Confidential</a:t>
            </a:r>
            <a:endParaRPr kumimoji="1" lang="zh-TW" altLang="en-US" sz="1200" b="1" i="0" u="none" strike="noStrike" kern="1200" cap="none" dirty="0">
              <a:solidFill>
                <a:schemeClr val="bg2">
                  <a:lumMod val="50000"/>
                </a:scheme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7" name="文字方塊 6">
            <a:extLst>
              <a:ext uri="{FF2B5EF4-FFF2-40B4-BE49-F238E27FC236}">
                <a16:creationId xmlns:a16="http://schemas.microsoft.com/office/drawing/2014/main" id="{4771656A-E216-DA4D-837C-483301806EC8}"/>
              </a:ext>
            </a:extLst>
          </p:cNvPr>
          <p:cNvSpPr txBox="1"/>
          <p:nvPr userDrawn="1"/>
        </p:nvSpPr>
        <p:spPr>
          <a:xfrm>
            <a:off x="196632" y="6448434"/>
            <a:ext cx="34247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BF2898C3-3FDC-E748-81AE-30EBCABCD3DD}" type="slidenum">
              <a:rPr kumimoji="1" lang="zh-TW" altLang="en-US" sz="1000" b="0" smtClean="0">
                <a:solidFill>
                  <a:srgbClr val="767171"/>
                </a:solidFill>
              </a:rPr>
              <a:t>‹#›</a:t>
            </a:fld>
            <a:endParaRPr kumimoji="1" lang="zh-TW" altLang="en-US" sz="1000" b="0" dirty="0">
              <a:solidFill>
                <a:srgbClr val="76717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28772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標題版面配置區 5">
            <a:extLst>
              <a:ext uri="{FF2B5EF4-FFF2-40B4-BE49-F238E27FC236}">
                <a16:creationId xmlns:a16="http://schemas.microsoft.com/office/drawing/2014/main" id="{3A175FB8-158A-CDD9-339D-F2109B4A26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5938" y="417523"/>
            <a:ext cx="11161712" cy="622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altLang="zh-TW" dirty="0"/>
              <a:t>Click to edit master title styles</a:t>
            </a:r>
            <a:endParaRPr kumimoji="1" lang="zh-TW" altLang="en-US" dirty="0"/>
          </a:p>
        </p:txBody>
      </p:sp>
      <p:sp>
        <p:nvSpPr>
          <p:cNvPr id="8" name="文字版面配置區 7">
            <a:extLst>
              <a:ext uri="{FF2B5EF4-FFF2-40B4-BE49-F238E27FC236}">
                <a16:creationId xmlns:a16="http://schemas.microsoft.com/office/drawing/2014/main" id="{FF743F74-3896-CB67-E3D0-3AEA71FEA4D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23312" y="1825625"/>
            <a:ext cx="11154338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zh-TW" dirty="0"/>
              <a:t>Click to edit master text styles</a:t>
            </a:r>
            <a:endParaRPr kumimoji="1" lang="zh-TW" altLang="en-US" dirty="0"/>
          </a:p>
          <a:p>
            <a:pPr lvl="1"/>
            <a:r>
              <a:rPr lang="en-US" altLang="zh-TW" dirty="0"/>
              <a:t>Second level</a:t>
            </a:r>
          </a:p>
          <a:p>
            <a:pPr lvl="2"/>
            <a:r>
              <a:rPr lang="en-US" altLang="zh-TW" dirty="0"/>
              <a:t>Third level</a:t>
            </a:r>
          </a:p>
          <a:p>
            <a:pPr lvl="3"/>
            <a:r>
              <a:rPr kumimoji="1" lang="en-US" altLang="zh-TW" dirty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3962482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2" r:id="rId1"/>
    <p:sldLayoutId id="2147483759" r:id="rId2"/>
    <p:sldLayoutId id="2147483730" r:id="rId3"/>
    <p:sldLayoutId id="2147483761" r:id="rId4"/>
    <p:sldLayoutId id="2147483757" r:id="rId5"/>
    <p:sldLayoutId id="2147483762" r:id="rId6"/>
    <p:sldLayoutId id="2147483756" r:id="rId7"/>
    <p:sldLayoutId id="2147483752" r:id="rId8"/>
    <p:sldLayoutId id="2147483753" r:id="rId9"/>
    <p:sldLayoutId id="2147483766" r:id="rId10"/>
    <p:sldLayoutId id="2147483763" r:id="rId11"/>
    <p:sldLayoutId id="2147483773" r:id="rId12"/>
    <p:sldLayoutId id="2147483751" r:id="rId13"/>
    <p:sldLayoutId id="2147483750" r:id="rId14"/>
    <p:sldLayoutId id="2147483767" r:id="rId15"/>
    <p:sldLayoutId id="2147483774" r:id="rId16"/>
  </p:sldLayoutIdLst>
  <p:hf hdr="0" dt="0"/>
  <p:txStyles>
    <p:titleStyle>
      <a:lvl1pPr marR="0" algn="l" defTabSz="914400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buNone/>
        <a:defRPr kumimoji="1" lang="zh-TW" altLang="en-US" sz="3600" b="1" i="0" u="none" strike="noStrike" kern="1200" cap="none" dirty="0">
          <a:solidFill>
            <a:srgbClr val="008787"/>
          </a:solidFill>
          <a:latin typeface="Arial" panose="020B0604020202020204" pitchFamily="34" charset="0"/>
          <a:ea typeface="+mj-ea"/>
          <a:cs typeface="Arial" panose="020B0604020202020204" pitchFamily="34" charset="0"/>
          <a:sym typeface="Arial"/>
        </a:defRPr>
      </a:lvl1pPr>
    </p:titleStyle>
    <p:bodyStyle>
      <a:lvl1pPr marL="342900" marR="0" indent="-342900" algn="l" defTabSz="914400" rtl="0" eaLnBrk="1" fontAlgn="auto" latinLnBrk="0" hangingPunct="1">
        <a:lnSpc>
          <a:spcPct val="100000"/>
        </a:lnSpc>
        <a:spcBef>
          <a:spcPts val="1000"/>
        </a:spcBef>
        <a:spcAft>
          <a:spcPts val="0"/>
        </a:spcAft>
        <a:buClr>
          <a:schemeClr val="bg2">
            <a:lumMod val="25000"/>
          </a:schemeClr>
        </a:buClr>
        <a:buSzTx/>
        <a:buFont typeface="Arial" panose="020B0604020202020204" pitchFamily="34" charset="0"/>
        <a:buChar char="●"/>
        <a:tabLst/>
        <a:defRPr sz="2200" b="1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Font typeface="Arial" panose="020B0604020202020204" pitchFamily="34" charset="0"/>
        <a:buChar char="○"/>
        <a:defRPr sz="1800" b="1" kern="1200">
          <a:solidFill>
            <a:schemeClr val="accent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600"/>
        </a:spcBef>
        <a:buClr>
          <a:schemeClr val="bg2">
            <a:lumMod val="25000"/>
          </a:schemeClr>
        </a:buClr>
        <a:buFont typeface="Arial" panose="020B0604020202020204" pitchFamily="34" charset="0"/>
        <a:buChar char="−"/>
        <a:defRPr sz="16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57350" marR="0" indent="-285750" algn="l" defTabSz="914400" rtl="0" eaLnBrk="1" fontAlgn="auto" latinLnBrk="0" hangingPunct="1">
        <a:lnSpc>
          <a:spcPct val="90000"/>
        </a:lnSpc>
        <a:spcBef>
          <a:spcPts val="600"/>
        </a:spcBef>
        <a:spcAft>
          <a:spcPts val="0"/>
        </a:spcAft>
        <a:buClr>
          <a:schemeClr val="tx1"/>
        </a:buClr>
        <a:buSzTx/>
        <a:buFont typeface="Arial" panose="020B0604020202020204" pitchFamily="34" charset="0"/>
        <a:buChar char="»"/>
        <a:tabLst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114550" indent="-285750" algn="l" defTabSz="914400" rtl="0" eaLnBrk="1" latinLnBrk="0" hangingPunct="1">
        <a:lnSpc>
          <a:spcPct val="9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»"/>
        <a:defRPr sz="1200" kern="1200" baseline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23">
          <p15:clr>
            <a:srgbClr val="F26B43"/>
          </p15:clr>
        </p15:guide>
        <p15:guide id="2" pos="325">
          <p15:clr>
            <a:srgbClr val="F26B43"/>
          </p15:clr>
        </p15:guide>
        <p15:guide id="3" orient="horz" pos="3997">
          <p15:clr>
            <a:srgbClr val="F26B43"/>
          </p15:clr>
        </p15:guide>
        <p15:guide id="4" pos="7356">
          <p15:clr>
            <a:srgbClr val="F26B43"/>
          </p15:clr>
        </p15:guide>
        <p15:guide id="5" orient="horz" pos="1480" userDrawn="1">
          <p15:clr>
            <a:srgbClr val="5ACBF0"/>
          </p15:clr>
        </p15:guide>
        <p15:guide id="6" orient="horz" pos="2863">
          <p15:clr>
            <a:srgbClr val="5ACBF0"/>
          </p15:clr>
        </p15:guide>
        <p15:guide id="7" pos="3772" userDrawn="1">
          <p15:clr>
            <a:srgbClr val="5ACBF0"/>
          </p15:clr>
        </p15:guide>
        <p15:guide id="8" pos="3909" userDrawn="1">
          <p15:clr>
            <a:srgbClr val="5ACBF0"/>
          </p15:clr>
        </p15:guide>
        <p15:guide id="9" orient="horz" pos="2160" userDrawn="1">
          <p15:clr>
            <a:srgbClr val="F26B43"/>
          </p15:clr>
        </p15:guide>
        <p15:guide id="10" pos="3841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3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notesSlide" Target="../notesSlides/notesSlide9.xml"/><Relationship Id="rId7" Type="http://schemas.openxmlformats.org/officeDocument/2006/relationships/image" Target="../media/image39.png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4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10" Type="http://schemas.openxmlformats.org/officeDocument/2006/relationships/image" Target="../media/image41.png"/><Relationship Id="rId4" Type="http://schemas.openxmlformats.org/officeDocument/2006/relationships/image" Target="../media/image36.png"/><Relationship Id="rId9" Type="http://schemas.openxmlformats.org/officeDocument/2006/relationships/image" Target="../media/image3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5.xml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6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0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7.xml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8.xml"/><Relationship Id="rId6" Type="http://schemas.openxmlformats.org/officeDocument/2006/relationships/image" Target="../media/image51.png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7" Type="http://schemas.openxmlformats.org/officeDocument/2006/relationships/image" Target="../media/image56.png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9.xml"/><Relationship Id="rId6" Type="http://schemas.openxmlformats.org/officeDocument/2006/relationships/image" Target="../media/image55.png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16.xml"/><Relationship Id="rId1" Type="http://schemas.openxmlformats.org/officeDocument/2006/relationships/tags" Target="../tags/tag10.xml"/><Relationship Id="rId6" Type="http://schemas.openxmlformats.org/officeDocument/2006/relationships/image" Target="../media/image59.png"/><Relationship Id="rId5" Type="http://schemas.openxmlformats.org/officeDocument/2006/relationships/image" Target="../media/image58.png"/><Relationship Id="rId4" Type="http://schemas.openxmlformats.org/officeDocument/2006/relationships/image" Target="../media/image5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9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12.xml"/><Relationship Id="rId5" Type="http://schemas.openxmlformats.org/officeDocument/2006/relationships/image" Target="../media/image62.png"/><Relationship Id="rId4" Type="http://schemas.openxmlformats.org/officeDocument/2006/relationships/image" Target="../media/image61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png"/><Relationship Id="rId3" Type="http://schemas.openxmlformats.org/officeDocument/2006/relationships/notesSlide" Target="../notesSlides/notesSlide24.xml"/><Relationship Id="rId7" Type="http://schemas.openxmlformats.org/officeDocument/2006/relationships/image" Target="../media/image33.png"/><Relationship Id="rId2" Type="http://schemas.openxmlformats.org/officeDocument/2006/relationships/slideLayout" Target="../slideLayouts/slideLayout16.xml"/><Relationship Id="rId1" Type="http://schemas.openxmlformats.org/officeDocument/2006/relationships/tags" Target="../tags/tag13.xml"/><Relationship Id="rId6" Type="http://schemas.openxmlformats.org/officeDocument/2006/relationships/image" Target="../media/image65.png"/><Relationship Id="rId5" Type="http://schemas.openxmlformats.org/officeDocument/2006/relationships/image" Target="../media/image64.png"/><Relationship Id="rId4" Type="http://schemas.openxmlformats.org/officeDocument/2006/relationships/image" Target="../media/image6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6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73.png"/><Relationship Id="rId5" Type="http://schemas.openxmlformats.org/officeDocument/2006/relationships/image" Target="../media/image72.png"/><Relationship Id="rId4" Type="http://schemas.openxmlformats.org/officeDocument/2006/relationships/image" Target="../media/image71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77.jpeg"/><Relationship Id="rId5" Type="http://schemas.openxmlformats.org/officeDocument/2006/relationships/image" Target="../media/image76.png"/><Relationship Id="rId4" Type="http://schemas.openxmlformats.org/officeDocument/2006/relationships/image" Target="../media/image75.jpe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9.jpeg"/><Relationship Id="rId3" Type="http://schemas.openxmlformats.org/officeDocument/2006/relationships/slideLayout" Target="../slideLayouts/slideLayout10.xml"/><Relationship Id="rId7" Type="http://schemas.openxmlformats.org/officeDocument/2006/relationships/hyperlink" Target="https://www.moxa.com/en/videos/nport-g2-web-guide" TargetMode="Externa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hyperlink" Target="https://www.moxa.com/en/videos/nport-g2-quick-install" TargetMode="External"/><Relationship Id="rId5" Type="http://schemas.openxmlformats.org/officeDocument/2006/relationships/image" Target="../media/image78.png"/><Relationship Id="rId4" Type="http://schemas.openxmlformats.org/officeDocument/2006/relationships/notesSlide" Target="../notesSlides/notesSlide28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moxa.com/en/videos/nport-g2-web-guide" TargetMode="External"/><Relationship Id="rId2" Type="http://schemas.openxmlformats.org/officeDocument/2006/relationships/hyperlink" Target="https://www.moxa.com/en/videos/nport-g2-quick-install" TargetMode="Externa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81.png"/><Relationship Id="rId4" Type="http://schemas.openxmlformats.org/officeDocument/2006/relationships/image" Target="../media/image80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10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10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10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87.png"/><Relationship Id="rId4" Type="http://schemas.openxmlformats.org/officeDocument/2006/relationships/image" Target="../media/image77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10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10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10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4.pn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15.png"/><Relationship Id="rId11" Type="http://schemas.openxmlformats.org/officeDocument/2006/relationships/image" Target="../media/image20.png"/><Relationship Id="rId5" Type="http://schemas.openxmlformats.org/officeDocument/2006/relationships/image" Target="../media/image21.png"/><Relationship Id="rId10" Type="http://schemas.openxmlformats.org/officeDocument/2006/relationships/image" Target="../media/image24.png"/><Relationship Id="rId4" Type="http://schemas.openxmlformats.org/officeDocument/2006/relationships/image" Target="../media/image17.png"/><Relationship Id="rId9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4.pn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10" Type="http://schemas.openxmlformats.org/officeDocument/2006/relationships/image" Target="../media/image20.png"/><Relationship Id="rId4" Type="http://schemas.openxmlformats.org/officeDocument/2006/relationships/image" Target="../media/image25.png"/><Relationship Id="rId9" Type="http://schemas.openxmlformats.org/officeDocument/2006/relationships/image" Target="../media/image2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3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/>
          <p:cNvSpPr>
            <a:spLocks noGrp="1"/>
          </p:cNvSpPr>
          <p:nvPr>
            <p:ph type="body" sz="quarter" idx="11"/>
          </p:nvPr>
        </p:nvSpPr>
        <p:spPr>
          <a:xfrm>
            <a:off x="825623" y="1911530"/>
            <a:ext cx="10698200" cy="929912"/>
          </a:xfrm>
        </p:spPr>
        <p:txBody>
          <a:bodyPr>
            <a:normAutofit/>
          </a:bodyPr>
          <a:lstStyle/>
          <a:p>
            <a:r>
              <a:rPr lang="en-US" altLang="zh-TW" dirty="0"/>
              <a:t>NPort IA5000-G2 Series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sz="quarter" idx="12"/>
          </p:nvPr>
        </p:nvSpPr>
        <p:spPr>
          <a:xfrm>
            <a:off x="515144" y="4839730"/>
            <a:ext cx="6565278" cy="441571"/>
          </a:xfrm>
        </p:spPr>
        <p:txBody>
          <a:bodyPr/>
          <a:lstStyle/>
          <a:p>
            <a:r>
              <a:rPr lang="en-DE" altLang="zh-TW" dirty="0"/>
              <a:t>Christian Gromeier</a:t>
            </a:r>
            <a:endParaRPr lang="zh-TW" altLang="en-US" dirty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zh-TW" dirty="0"/>
              <a:t>Moxa Europe Technical Support</a:t>
            </a:r>
            <a:endParaRPr lang="zh-TW" altLang="en-US" dirty="0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5. February 2026</a:t>
            </a:r>
            <a:endParaRPr lang="zh-TW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4990192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AC057A-AFFB-AC05-FFAB-DCAF1C08B5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8266" y="43808"/>
            <a:ext cx="11160018" cy="777116"/>
          </a:xfrm>
        </p:spPr>
        <p:txBody>
          <a:bodyPr/>
          <a:lstStyle/>
          <a:p>
            <a:r>
              <a:rPr lang="en-TW" dirty="0"/>
              <a:t>NPort Security Design Comparison</a:t>
            </a:r>
          </a:p>
        </p:txBody>
      </p:sp>
      <p:sp>
        <p:nvSpPr>
          <p:cNvPr id="5" name="Rectangle 1">
            <a:extLst>
              <a:ext uri="{FF2B5EF4-FFF2-40B4-BE49-F238E27FC236}">
                <a16:creationId xmlns:a16="http://schemas.microsoft.com/office/drawing/2014/main" id="{239BA54F-97B9-E47D-4F1F-782B26A66297}"/>
              </a:ext>
            </a:extLst>
          </p:cNvPr>
          <p:cNvSpPr>
            <a:spLocks noGrp="1" noChangeArrowheads="1"/>
          </p:cNvSpPr>
          <p:nvPr>
            <p:ph type="body" sz="quarter" idx="22"/>
          </p:nvPr>
        </p:nvSpPr>
        <p:spPr bwMode="auto"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en-TW" altLang="en-TW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en-TW" altLang="en-TW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TW" altLang="en-TW" sz="1200" b="0" i="0" u="none" strike="noStrike" cap="none" normalizeH="0" baseline="0">
                <a:ln>
                  <a:noFill/>
                </a:ln>
                <a:solidFill>
                  <a:srgbClr val="21212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 </a:t>
            </a:r>
            <a:endParaRPr kumimoji="0" lang="en-TW" altLang="en-TW" sz="11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TW" altLang="en-TW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A341DC6A-6970-C003-B6CE-ACC4FE6C195C}"/>
              </a:ext>
            </a:extLst>
          </p:cNvPr>
          <p:cNvSpPr/>
          <p:nvPr/>
        </p:nvSpPr>
        <p:spPr>
          <a:xfrm>
            <a:off x="57884" y="6449834"/>
            <a:ext cx="12135704" cy="2188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D4D38BD0-EB2D-6D5E-E37B-A29B5E62DD5B}"/>
              </a:ext>
            </a:extLst>
          </p:cNvPr>
          <p:cNvGraphicFramePr>
            <a:graphicFrameLocks noGrp="1"/>
          </p:cNvGraphicFramePr>
          <p:nvPr/>
        </p:nvGraphicFramePr>
        <p:xfrm>
          <a:off x="79732" y="812962"/>
          <a:ext cx="12034104" cy="5889159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036558">
                  <a:extLst>
                    <a:ext uri="{9D8B030D-6E8A-4147-A177-3AD203B41FA5}">
                      <a16:colId xmlns:a16="http://schemas.microsoft.com/office/drawing/2014/main" val="747268969"/>
                    </a:ext>
                  </a:extLst>
                </a:gridCol>
                <a:gridCol w="3058846">
                  <a:extLst>
                    <a:ext uri="{9D8B030D-6E8A-4147-A177-3AD203B41FA5}">
                      <a16:colId xmlns:a16="http://schemas.microsoft.com/office/drawing/2014/main" val="3164930351"/>
                    </a:ext>
                  </a:extLst>
                </a:gridCol>
                <a:gridCol w="3354608">
                  <a:extLst>
                    <a:ext uri="{9D8B030D-6E8A-4147-A177-3AD203B41FA5}">
                      <a16:colId xmlns:a16="http://schemas.microsoft.com/office/drawing/2014/main" val="1323286728"/>
                    </a:ext>
                  </a:extLst>
                </a:gridCol>
                <a:gridCol w="3584092">
                  <a:extLst>
                    <a:ext uri="{9D8B030D-6E8A-4147-A177-3AD203B41FA5}">
                      <a16:colId xmlns:a16="http://schemas.microsoft.com/office/drawing/2014/main" val="3656677062"/>
                    </a:ext>
                  </a:extLst>
                </a:gridCol>
              </a:tblGrid>
              <a:tr h="510108"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rgbClr val="212121"/>
                          </a:solidFill>
                          <a:effectLst/>
                        </a:rPr>
                        <a:t> 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</a:rPr>
                        <a:t>NPort IA5000/IA5000A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kern="1200" dirty="0">
                          <a:solidFill>
                            <a:srgbClr val="000000"/>
                          </a:solidFill>
                          <a:effectLst/>
                        </a:rPr>
                        <a:t>NPort IA5000-G2</a:t>
                      </a:r>
                      <a:endParaRPr lang="en-US" sz="1800" b="1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800" b="1" dirty="0">
                          <a:solidFill>
                            <a:srgbClr val="000000"/>
                          </a:solidFill>
                          <a:effectLst/>
                        </a:rPr>
                        <a:t>NPort 6000-G2</a:t>
                      </a:r>
                      <a:endParaRPr lang="en-US" sz="1800" b="1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17771521"/>
                  </a:ext>
                </a:extLst>
              </a:tr>
              <a:tr h="478024">
                <a:tc>
                  <a:txBody>
                    <a:bodyPr/>
                    <a:lstStyle/>
                    <a:p>
                      <a:pPr algn="l"/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</a:rPr>
                        <a:t>User Profile</a:t>
                      </a:r>
                      <a:endParaRPr lang="en-US" sz="1000" b="1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>
                          <a:solidFill>
                            <a:schemeClr val="tx1"/>
                          </a:solidFill>
                          <a:effectLst/>
                        </a:rPr>
                        <a:t>Device </a:t>
                      </a: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</a:rPr>
                        <a:t>self-protection</a:t>
                      </a:r>
                      <a:r>
                        <a:rPr lang="en-US" sz="1400" b="0" dirty="0">
                          <a:solidFill>
                            <a:schemeClr val="tx1"/>
                          </a:solidFill>
                          <a:effectLst/>
                        </a:rPr>
                        <a:t> for small/medium business</a:t>
                      </a:r>
                      <a:endParaRPr lang="en-US" sz="1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effectLst/>
                        </a:rPr>
                        <a:t>Device </a:t>
                      </a:r>
                      <a:r>
                        <a:rPr lang="en-US" altLang="zh-TW" sz="1400" b="1" dirty="0">
                          <a:solidFill>
                            <a:schemeClr val="tx1"/>
                          </a:solidFill>
                          <a:effectLst/>
                        </a:rPr>
                        <a:t>self-protection</a:t>
                      </a: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effectLst/>
                        </a:rPr>
                        <a:t> for small/medium business</a:t>
                      </a: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(hazardous zones)</a:t>
                      </a: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400" b="1" dirty="0">
                          <a:solidFill>
                            <a:schemeClr val="tx1"/>
                          </a:solidFill>
                          <a:effectLst/>
                        </a:rPr>
                        <a:t>Systematic security for enterprise</a:t>
                      </a:r>
                      <a:endParaRPr lang="en-US" altLang="zh-TW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97928266"/>
                  </a:ext>
                </a:extLst>
              </a:tr>
              <a:tr h="404727">
                <a:tc>
                  <a:txBody>
                    <a:bodyPr/>
                    <a:lstStyle/>
                    <a:p>
                      <a:pPr algn="l"/>
                      <a:r>
                        <a:rPr lang="en-US" sz="1200" b="1" kern="1200">
                          <a:solidFill>
                            <a:srgbClr val="000000"/>
                          </a:solidFill>
                          <a:effectLst/>
                        </a:rPr>
                        <a:t>Hardware Platform</a:t>
                      </a:r>
                      <a:endParaRPr lang="en-US" sz="1200" b="1" kern="120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285750" indent="-285750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300" b="0" kern="1200" dirty="0">
                          <a:solidFill>
                            <a:srgbClr val="212121"/>
                          </a:solidFill>
                          <a:effectLst/>
                        </a:rPr>
                        <a:t>Mature core chipset</a:t>
                      </a:r>
                      <a:endParaRPr lang="en-US" sz="1300" b="0" kern="1200" dirty="0">
                        <a:solidFill>
                          <a:srgbClr val="21212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304800" marR="0" lvl="0" indent="-3048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300" b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Main-stream CPU with Secure Boot</a:t>
                      </a:r>
                    </a:p>
                    <a:p>
                      <a:pPr marL="304800" marR="0" lvl="0" indent="-3048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300" b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Capability for further upgrade</a:t>
                      </a:r>
                      <a:endParaRPr kumimoji="0" lang="en-US" sz="13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304800" marR="0" lvl="0" indent="-3048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300" b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Main-stream CPU with Secure Boot</a:t>
                      </a:r>
                    </a:p>
                    <a:p>
                      <a:pPr marL="304800" marR="0" lvl="0" indent="-3048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300" b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Capability for further upgrade</a:t>
                      </a:r>
                      <a:endParaRPr kumimoji="0" lang="en-US" sz="13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060272057"/>
                  </a:ext>
                </a:extLst>
              </a:tr>
              <a:tr h="855422">
                <a:tc>
                  <a:txBody>
                    <a:bodyPr/>
                    <a:lstStyle/>
                    <a:p>
                      <a:pPr algn="l"/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</a:rPr>
                        <a:t>Secured Management</a:t>
                      </a:r>
                      <a:endParaRPr lang="en-US" sz="1000" b="1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304800" indent="-304800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300" kern="1200">
                          <a:solidFill>
                            <a:srgbClr val="212121"/>
                          </a:solidFill>
                          <a:effectLst/>
                        </a:rPr>
                        <a:t>Access control (IP filtering)</a:t>
                      </a:r>
                    </a:p>
                    <a:p>
                      <a:pPr marL="304800" indent="-304800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300" kern="1200">
                          <a:solidFill>
                            <a:srgbClr val="212121"/>
                          </a:solidFill>
                          <a:effectLst/>
                        </a:rPr>
                        <a:t>Local user authentication / log</a:t>
                      </a:r>
                      <a:endParaRPr lang="en-US" sz="1300" kern="1200">
                        <a:solidFill>
                          <a:srgbClr val="21212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304800" marR="0" lvl="0" indent="-3048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3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Access control (IP filtering)</a:t>
                      </a:r>
                    </a:p>
                    <a:p>
                      <a:pPr marL="304800" marR="0" lvl="0" indent="-3048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3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Local user authentication / log </a:t>
                      </a:r>
                    </a:p>
                    <a:p>
                      <a:pPr marL="304800" marR="0" lvl="0" indent="-3048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3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Forced changing default account/password (SB327)</a:t>
                      </a:r>
                      <a:endParaRPr kumimoji="0" lang="en-US" sz="13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304800" marR="0" lvl="0" indent="-3048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3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Access control (IP filtering)</a:t>
                      </a:r>
                    </a:p>
                    <a:p>
                      <a:pPr marL="304800" marR="0" lvl="0" indent="-3048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3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Local user authentication / log </a:t>
                      </a:r>
                    </a:p>
                    <a:p>
                      <a:pPr marL="304800" marR="0" lvl="0" indent="-3048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3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Forced changing default account/password (SB327)</a:t>
                      </a:r>
                      <a:endParaRPr kumimoji="0" lang="en-US" sz="13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365339433"/>
                  </a:ext>
                </a:extLst>
              </a:tr>
              <a:tr h="174962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</a:rPr>
                        <a:t>Secured Communication</a:t>
                      </a:r>
                      <a:endParaRPr kumimoji="0" lang="en-US" sz="1000" b="1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90A0F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304800" indent="-304800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300" kern="1200" dirty="0">
                          <a:solidFill>
                            <a:srgbClr val="212121"/>
                          </a:solidFill>
                          <a:effectLst/>
                        </a:rPr>
                        <a:t>HTTPS (For 5000A, 5400, 5600 Series)</a:t>
                      </a:r>
                    </a:p>
                    <a:p>
                      <a:pPr marL="304800" indent="-304800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300" kern="1200" dirty="0">
                          <a:solidFill>
                            <a:srgbClr val="212121"/>
                          </a:solidFill>
                          <a:effectLst/>
                        </a:rPr>
                        <a:t>SNMP V3 (For NPort 5400 &amp; 5600 Series)</a:t>
                      </a:r>
                      <a:endParaRPr lang="en-US" sz="1300" kern="1200" dirty="0">
                        <a:solidFill>
                          <a:srgbClr val="21212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304800" marR="0" lvl="0" indent="-3048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300" b="1" kern="1200" noProof="0" dirty="0">
                          <a:solidFill>
                            <a:schemeClr val="accent6"/>
                          </a:solidFill>
                          <a:effectLst/>
                          <a:sym typeface="Arial"/>
                        </a:rPr>
                        <a:t>Secure Operation Mode</a:t>
                      </a:r>
                    </a:p>
                    <a:p>
                      <a:pPr marL="762000" marR="0" lvl="1" indent="-3048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300" b="0" dirty="0">
                          <a:solidFill>
                            <a:schemeClr val="tx1"/>
                          </a:solidFill>
                        </a:rPr>
                        <a:t>Secure Real COM (driver)</a:t>
                      </a:r>
                    </a:p>
                    <a:p>
                      <a:pPr marL="762000" marR="0" lvl="1" indent="-3048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300" b="0" dirty="0">
                          <a:solidFill>
                            <a:schemeClr val="tx1"/>
                          </a:solidFill>
                        </a:rPr>
                        <a:t>Secure TCP Server (socket)</a:t>
                      </a:r>
                    </a:p>
                    <a:p>
                      <a:pPr marL="762000" marR="0" lvl="1" indent="-3048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300" b="0" kern="1200" noProof="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sym typeface="Arial"/>
                        </a:rPr>
                        <a:t>TLS 1.2 &amp;</a:t>
                      </a:r>
                      <a:r>
                        <a:rPr lang="en-US" sz="1300" b="1" kern="1200" noProof="0" dirty="0"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sym typeface="Arial"/>
                        </a:rPr>
                        <a:t> </a:t>
                      </a:r>
                      <a:r>
                        <a:rPr lang="en-US" sz="1300" b="1" kern="1200" noProof="0" dirty="0">
                          <a:solidFill>
                            <a:schemeClr val="tx1"/>
                          </a:solidFill>
                          <a:effectLst/>
                          <a:sym typeface="Arial"/>
                        </a:rPr>
                        <a:t>Certificate authentication</a:t>
                      </a:r>
                    </a:p>
                    <a:p>
                      <a:pPr marL="304800" marR="0" lvl="0" indent="-3048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3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uLnTx/>
                          <a:uFillTx/>
                        </a:rPr>
                        <a:t>HTTPS with TLS v1.2</a:t>
                      </a:r>
                      <a:endParaRPr kumimoji="0" lang="en-US" sz="1200" b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uLnTx/>
                        <a:uFillTx/>
                      </a:endParaRPr>
                    </a:p>
                    <a:p>
                      <a:pPr marL="304800" marR="0" lvl="0" indent="-3048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3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SNMP V3</a:t>
                      </a:r>
                    </a:p>
                    <a:p>
                      <a:pPr marL="304800" marR="0" lvl="0" indent="-3048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altLang="zh-TW" sz="1300" b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Supports up to RSA 4096 (or ECC 521= RSA 15360)</a:t>
                      </a:r>
                      <a:endParaRPr kumimoji="0" lang="en-US" altLang="zh-TW" sz="13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304800" marR="0" lvl="0" indent="-3048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300" b="0" kern="1200" noProof="0" dirty="0">
                          <a:solidFill>
                            <a:schemeClr val="tx1"/>
                          </a:solidFill>
                          <a:effectLst/>
                          <a:sym typeface="Arial"/>
                        </a:rPr>
                        <a:t>Secure Operation Mode</a:t>
                      </a:r>
                    </a:p>
                    <a:p>
                      <a:pPr marL="762000" marR="0" lvl="1" indent="-3048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300" b="0" dirty="0">
                          <a:solidFill>
                            <a:schemeClr val="tx1"/>
                          </a:solidFill>
                        </a:rPr>
                        <a:t>Secure Real COM (driver)</a:t>
                      </a:r>
                    </a:p>
                    <a:p>
                      <a:pPr marL="762000" marR="0" lvl="1" indent="-3048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300" b="0" dirty="0">
                          <a:solidFill>
                            <a:schemeClr val="tx1"/>
                          </a:solidFill>
                        </a:rPr>
                        <a:t>Secure TCP Server (socket)</a:t>
                      </a:r>
                    </a:p>
                    <a:p>
                      <a:pPr marL="762000" marR="0" lvl="1" indent="-3048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300" b="0" kern="1200" noProof="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sym typeface="Arial"/>
                        </a:rPr>
                        <a:t>TLS 1.2 &amp;</a:t>
                      </a:r>
                      <a:r>
                        <a:rPr lang="en-US" sz="1300" b="1" kern="1200" noProof="0" dirty="0"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sym typeface="Arial"/>
                        </a:rPr>
                        <a:t> </a:t>
                      </a:r>
                      <a:r>
                        <a:rPr lang="en-US" sz="1300" b="1" kern="1200" noProof="0" dirty="0">
                          <a:solidFill>
                            <a:schemeClr val="tx1"/>
                          </a:solidFill>
                          <a:effectLst/>
                          <a:sym typeface="Arial"/>
                        </a:rPr>
                        <a:t>Certificate authentication</a:t>
                      </a:r>
                    </a:p>
                    <a:p>
                      <a:pPr marL="304800" marR="0" lvl="0" indent="-3048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3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uLnTx/>
                          <a:uFillTx/>
                        </a:rPr>
                        <a:t>HTTPS with TLS v1.2* </a:t>
                      </a:r>
                      <a:r>
                        <a:rPr kumimoji="0" lang="en-US" sz="12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uLnTx/>
                          <a:uFillTx/>
                        </a:rPr>
                        <a:t>(v1.3 in 2025)</a:t>
                      </a:r>
                    </a:p>
                    <a:p>
                      <a:pPr marL="304800" marR="0" lvl="0" indent="-3048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3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SNMP V3</a:t>
                      </a:r>
                    </a:p>
                    <a:p>
                      <a:pPr marL="304800" marR="0" lvl="0" indent="-3048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altLang="zh-TW" sz="1300" b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Supports up to RSA 4096 (or ECC 521= RSA 15360)</a:t>
                      </a:r>
                      <a:endParaRPr kumimoji="0" lang="en-US" altLang="zh-TW" sz="13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712310249"/>
                  </a:ext>
                </a:extLst>
              </a:tr>
              <a:tr h="101181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</a:rPr>
                        <a:t>Enterprise Integration</a:t>
                      </a:r>
                      <a:endParaRPr kumimoji="0" lang="en-US" sz="1200" b="1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304800" marR="0" lvl="0" indent="-3048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zh-TW" sz="1300" kern="1200" dirty="0">
                          <a:solidFill>
                            <a:srgbClr val="212121"/>
                          </a:solidFill>
                          <a:effectLst/>
                        </a:rPr>
                        <a:t>Local database for authentication</a:t>
                      </a:r>
                    </a:p>
                    <a:p>
                      <a:pPr marL="304800" marR="0" lvl="0" indent="-3048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zh-TW" sz="1300" kern="1200" dirty="0">
                          <a:solidFill>
                            <a:srgbClr val="212121"/>
                          </a:solidFill>
                          <a:effectLst/>
                        </a:rPr>
                        <a:t>Local syslog with:</a:t>
                      </a:r>
                    </a:p>
                    <a:p>
                      <a:pPr marL="762000" marR="0" lvl="2" indent="-3048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zh-TW" sz="1300" kern="1200" noProof="0" dirty="0">
                          <a:solidFill>
                            <a:srgbClr val="212121"/>
                          </a:solidFill>
                          <a:effectLst/>
                          <a:sym typeface="Arial"/>
                        </a:rPr>
                        <a:t>RFC 3164 Event format</a:t>
                      </a:r>
                    </a:p>
                    <a:p>
                      <a:pPr marL="762000" marR="0" lvl="2" indent="-3048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zh-TW" sz="1300" kern="1200" noProof="0" dirty="0">
                          <a:solidFill>
                            <a:srgbClr val="21212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ISO8601 Timestamp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304800" marR="0" lvl="0" indent="-3048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zh-TW" sz="1300" kern="1200" dirty="0">
                          <a:solidFill>
                            <a:srgbClr val="212121"/>
                          </a:solidFill>
                          <a:effectLst/>
                        </a:rPr>
                        <a:t>Local database for authentication</a:t>
                      </a:r>
                    </a:p>
                    <a:p>
                      <a:pPr marL="304800" marR="0" lvl="0" indent="-3048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zh-TW" sz="1300" kern="1200" dirty="0">
                          <a:solidFill>
                            <a:srgbClr val="212121"/>
                          </a:solidFill>
                          <a:effectLst/>
                        </a:rPr>
                        <a:t>Local syslog with:</a:t>
                      </a:r>
                    </a:p>
                    <a:p>
                      <a:pPr marL="762000" marR="0" lvl="2" indent="-3048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zh-TW" sz="1300" kern="1200" noProof="0" dirty="0">
                          <a:solidFill>
                            <a:srgbClr val="212121"/>
                          </a:solidFill>
                          <a:effectLst/>
                          <a:sym typeface="Arial"/>
                        </a:rPr>
                        <a:t>RFC 3164 Event format</a:t>
                      </a:r>
                    </a:p>
                    <a:p>
                      <a:pPr marL="762000" marR="0" lvl="2" indent="-3048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zh-TW" sz="1300" kern="1200" noProof="0" dirty="0">
                          <a:solidFill>
                            <a:srgbClr val="21212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ISO8601 Timestamp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304800" marR="0" lvl="0" indent="-3048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300" b="1" kern="1200" noProof="0" dirty="0">
                          <a:solidFill>
                            <a:srgbClr val="212121"/>
                          </a:solidFill>
                          <a:effectLst/>
                          <a:sym typeface="Arial"/>
                        </a:rPr>
                        <a:t>Enterprise authentication</a:t>
                      </a:r>
                    </a:p>
                    <a:p>
                      <a:pPr marL="762000" marR="0" lvl="2" indent="-3048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300" kern="1200" noProof="0" dirty="0">
                          <a:solidFill>
                            <a:srgbClr val="212121"/>
                          </a:solidFill>
                          <a:effectLst/>
                          <a:sym typeface="Arial"/>
                        </a:rPr>
                        <a:t>RADIUS &amp; TACACS+ </a:t>
                      </a:r>
                    </a:p>
                    <a:p>
                      <a:pPr marL="304800" marR="0" lvl="0" indent="-3048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300" b="1" kern="1200" noProof="0" dirty="0">
                          <a:solidFill>
                            <a:srgbClr val="212121"/>
                          </a:solidFill>
                          <a:effectLst/>
                          <a:sym typeface="Arial"/>
                        </a:rPr>
                        <a:t>Dual centralized syslog with failover</a:t>
                      </a:r>
                    </a:p>
                    <a:p>
                      <a:pPr marL="762000" marR="0" lvl="2" indent="-3048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300" kern="1200" noProof="0" dirty="0">
                          <a:solidFill>
                            <a:srgbClr val="212121"/>
                          </a:solidFill>
                          <a:effectLst/>
                          <a:sym typeface="Arial"/>
                        </a:rPr>
                        <a:t>RFC 3164 Event format</a:t>
                      </a:r>
                    </a:p>
                    <a:p>
                      <a:pPr marL="762000" marR="0" lvl="2" indent="-3048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300" kern="1200" noProof="0" dirty="0">
                          <a:solidFill>
                            <a:srgbClr val="21212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ISO8601 Timestamp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01761361"/>
                  </a:ext>
                </a:extLst>
              </a:tr>
              <a:tr h="44125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</a:rPr>
                        <a:t>IEC 62443 Conformity</a:t>
                      </a:r>
                      <a:endParaRPr kumimoji="0" lang="en-US" sz="1200" b="1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304800" marR="0" lvl="0" indent="-3048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zh-TW" sz="1300" kern="1200">
                          <a:solidFill>
                            <a:srgbClr val="212121"/>
                          </a:solidFill>
                          <a:effectLst/>
                        </a:rPr>
                        <a:t>IEC 62443-4-2 FR Support</a:t>
                      </a:r>
                      <a:endParaRPr lang="en-US" altLang="zh-TW" sz="1300" kern="1200">
                        <a:solidFill>
                          <a:srgbClr val="21212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285750" marR="0" lvl="1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zh-TW" sz="1300" b="1" kern="1200" dirty="0">
                          <a:solidFill>
                            <a:schemeClr val="tx1"/>
                          </a:solidFill>
                          <a:effectLst/>
                        </a:rPr>
                        <a:t>Secure by Design – IEC 62443-4-1</a:t>
                      </a:r>
                      <a:endParaRPr lang="en-US" sz="1300" b="1" kern="12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285750" marR="0" lvl="1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300" b="1" kern="1200" dirty="0">
                          <a:solidFill>
                            <a:schemeClr val="tx1"/>
                          </a:solidFill>
                          <a:effectLst/>
                        </a:rPr>
                        <a:t>IEC 62443-4-2 SL2 compliant</a:t>
                      </a:r>
                      <a:endParaRPr lang="en-US" sz="13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285750" marR="0" lvl="1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zh-TW" sz="1300" b="1" kern="1200" dirty="0">
                          <a:solidFill>
                            <a:schemeClr val="tx1"/>
                          </a:solidFill>
                          <a:effectLst/>
                        </a:rPr>
                        <a:t>Secure by Design – IEC 62443-4-1</a:t>
                      </a:r>
                      <a:endParaRPr lang="en-US" sz="1300" b="1" kern="12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285750" marR="0" lvl="1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300" b="1" kern="1200" dirty="0">
                          <a:solidFill>
                            <a:schemeClr val="tx1"/>
                          </a:solidFill>
                          <a:effectLst/>
                        </a:rPr>
                        <a:t>IEC 62443-4-2 SL2 Certified*</a:t>
                      </a:r>
                      <a:endParaRPr lang="en-US" sz="13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867627815"/>
                  </a:ext>
                </a:extLst>
              </a:tr>
              <a:tr h="40472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TW" sz="1200" b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</a:rPr>
                        <a:t>Vulnerability Service</a:t>
                      </a:r>
                      <a:endParaRPr kumimoji="0" lang="en-US" altLang="zh-TW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304800" marR="0" lvl="2" indent="-3048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zh-TW" sz="1300" b="0" kern="1200">
                          <a:solidFill>
                            <a:srgbClr val="212121"/>
                          </a:solidFill>
                          <a:effectLst/>
                        </a:rPr>
                        <a:t>Continue, but potential performance limitation</a:t>
                      </a:r>
                      <a:endParaRPr lang="en-US" altLang="zh-TW" sz="1300" b="0" kern="1200">
                        <a:solidFill>
                          <a:srgbClr val="21212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304800" marR="0" lvl="2" indent="-3048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300" b="1" kern="1200" dirty="0">
                          <a:solidFill>
                            <a:schemeClr val="tx1"/>
                          </a:solidFill>
                          <a:effectLst/>
                        </a:rPr>
                        <a:t>Continuous Service with </a:t>
                      </a:r>
                      <a:r>
                        <a:rPr kumimoji="0" lang="en-US" sz="1300" b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c</a:t>
                      </a:r>
                      <a:r>
                        <a:rPr kumimoji="0" lang="en-US" altLang="zh-TW" sz="1300" b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apability for further upgrade</a:t>
                      </a:r>
                      <a:endParaRPr kumimoji="0" lang="en-US" altLang="zh-TW" sz="13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304800" marR="0" lvl="2" indent="-3048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300" b="1" kern="1200" dirty="0">
                          <a:solidFill>
                            <a:schemeClr val="tx1"/>
                          </a:solidFill>
                          <a:effectLst/>
                        </a:rPr>
                        <a:t>Continuous Service with </a:t>
                      </a:r>
                      <a:r>
                        <a:rPr kumimoji="0" lang="en-US" sz="1300" b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c</a:t>
                      </a:r>
                      <a:r>
                        <a:rPr kumimoji="0" lang="en-US" altLang="zh-TW" sz="1300" b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apability for further upgrade</a:t>
                      </a:r>
                      <a:endParaRPr kumimoji="0" lang="en-US" altLang="zh-TW" sz="13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941265047"/>
                  </a:ext>
                </a:extLst>
              </a:tr>
            </a:tbl>
          </a:graphicData>
        </a:graphic>
      </p:graphicFrame>
      <p:pic>
        <p:nvPicPr>
          <p:cNvPr id="10" name="圖片 9" descr="一張含有 螢幕擷取畫面, 字型, 圖形, 文字 的圖片&#10;&#10;自動產生的描述">
            <a:extLst>
              <a:ext uri="{FF2B5EF4-FFF2-40B4-BE49-F238E27FC236}">
                <a16:creationId xmlns:a16="http://schemas.microsoft.com/office/drawing/2014/main" id="{FD40D11A-9361-2052-D223-B7EA279A497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78890" y="812962"/>
            <a:ext cx="548677" cy="548677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08C8170C-EEC6-8CC8-74A8-5F5B265D8E03}"/>
              </a:ext>
            </a:extLst>
          </p:cNvPr>
          <p:cNvSpPr/>
          <p:nvPr/>
        </p:nvSpPr>
        <p:spPr>
          <a:xfrm>
            <a:off x="5082988" y="652182"/>
            <a:ext cx="3523130" cy="6205818"/>
          </a:xfrm>
          <a:prstGeom prst="roundRect">
            <a:avLst/>
          </a:prstGeom>
          <a:noFill/>
          <a:ln w="76200">
            <a:solidFill>
              <a:schemeClr val="accent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409437826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7">
            <a:extLst>
              <a:ext uri="{FF2B5EF4-FFF2-40B4-BE49-F238E27FC236}">
                <a16:creationId xmlns:a16="http://schemas.microsoft.com/office/drawing/2014/main" id="{9F75FC67-2EA4-2ECE-A1A2-E4AF4EA7898D}"/>
              </a:ext>
            </a:extLst>
          </p:cNvPr>
          <p:cNvGraphicFramePr>
            <a:graphicFrameLocks noGrp="1"/>
          </p:cNvGraphicFramePr>
          <p:nvPr/>
        </p:nvGraphicFramePr>
        <p:xfrm>
          <a:off x="142658" y="1277089"/>
          <a:ext cx="11908256" cy="5101645"/>
        </p:xfrm>
        <a:graphic>
          <a:graphicData uri="http://schemas.openxmlformats.org/drawingml/2006/table">
            <a:tbl>
              <a:tblPr bandRow="1">
                <a:noFill/>
                <a:tableStyleId>{5C22544A-7EE6-4342-B048-85BDC9FD1C3A}</a:tableStyleId>
              </a:tblPr>
              <a:tblGrid>
                <a:gridCol w="1100421">
                  <a:extLst>
                    <a:ext uri="{9D8B030D-6E8A-4147-A177-3AD203B41FA5}">
                      <a16:colId xmlns:a16="http://schemas.microsoft.com/office/drawing/2014/main" val="2708326719"/>
                    </a:ext>
                  </a:extLst>
                </a:gridCol>
                <a:gridCol w="952466">
                  <a:extLst>
                    <a:ext uri="{9D8B030D-6E8A-4147-A177-3AD203B41FA5}">
                      <a16:colId xmlns:a16="http://schemas.microsoft.com/office/drawing/2014/main" val="977243008"/>
                    </a:ext>
                  </a:extLst>
                </a:gridCol>
                <a:gridCol w="3373982">
                  <a:extLst>
                    <a:ext uri="{9D8B030D-6E8A-4147-A177-3AD203B41FA5}">
                      <a16:colId xmlns:a16="http://schemas.microsoft.com/office/drawing/2014/main" val="2982938079"/>
                    </a:ext>
                  </a:extLst>
                </a:gridCol>
                <a:gridCol w="2687782">
                  <a:extLst>
                    <a:ext uri="{9D8B030D-6E8A-4147-A177-3AD203B41FA5}">
                      <a16:colId xmlns:a16="http://schemas.microsoft.com/office/drawing/2014/main" val="1902017835"/>
                    </a:ext>
                  </a:extLst>
                </a:gridCol>
                <a:gridCol w="3793605">
                  <a:extLst>
                    <a:ext uri="{9D8B030D-6E8A-4147-A177-3AD203B41FA5}">
                      <a16:colId xmlns:a16="http://schemas.microsoft.com/office/drawing/2014/main" val="1926330951"/>
                    </a:ext>
                  </a:extLst>
                </a:gridCol>
              </a:tblGrid>
              <a:tr h="1161311">
                <a:tc>
                  <a:txBody>
                    <a:bodyPr/>
                    <a:lstStyle/>
                    <a:p>
                      <a:pPr lvl="0">
                        <a:buNone/>
                      </a:pPr>
                      <a:endParaRPr lang="en-US" sz="1200" b="1" cap="none" spc="0">
                        <a:solidFill>
                          <a:schemeClr val="tx1"/>
                        </a:solidFill>
                      </a:endParaRPr>
                    </a:p>
                  </a:txBody>
                  <a:tcPr marL="0" marR="110018" marT="55009" marB="55009" anchor="ctr">
                    <a:lnL w="0">
                      <a:noFill/>
                    </a:lnL>
                    <a:lnR w="0">
                      <a:noFill/>
                    </a:lnR>
                    <a:lnT w="9524">
                      <a:solidFill>
                        <a:schemeClr val="accent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200" b="1" cap="none" spc="0" dirty="0">
                          <a:solidFill>
                            <a:schemeClr val="tx1"/>
                          </a:solidFill>
                        </a:rPr>
                        <a:t> </a:t>
                      </a:r>
                      <a:endParaRPr lang="en-US" sz="1200" cap="none" spc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110018" marT="55009" marB="55009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9525" cap="flat" cmpd="sng" algn="ctr">
                      <a:solidFill>
                        <a:schemeClr val="accent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buNone/>
                      </a:pPr>
                      <a:r>
                        <a:rPr lang="en-US" sz="1200" b="1" kern="1200" cap="none" spc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NPort IA5000</a:t>
                      </a:r>
                    </a:p>
                  </a:txBody>
                  <a:tcPr marL="0" marR="110018" marT="55009" marB="55009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9525" cap="flat" cmpd="sng" algn="ctr">
                      <a:solidFill>
                        <a:schemeClr val="accent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buNone/>
                      </a:pPr>
                      <a:r>
                        <a:rPr lang="en-US" sz="1200" b="1" kern="1200" cap="none" spc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NPort IA5000A</a:t>
                      </a:r>
                    </a:p>
                  </a:txBody>
                  <a:tcPr marL="0" marR="110018" marT="55009" marB="55009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9525" cap="flat" cmpd="sng" algn="ctr">
                      <a:solidFill>
                        <a:schemeClr val="accent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200" b="1" cap="none" spc="0" dirty="0">
                          <a:solidFill>
                            <a:schemeClr val="tx1"/>
                          </a:solidFill>
                        </a:rPr>
                        <a:t>  NPort IA5000-G2</a:t>
                      </a:r>
                      <a:endParaRPr lang="en-US" sz="1200" cap="none" spc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110018" marT="55009" marB="55009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9525" cap="flat" cmpd="sng" algn="ctr">
                      <a:solidFill>
                        <a:schemeClr val="accent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82292868"/>
                  </a:ext>
                </a:extLst>
              </a:tr>
              <a:tr h="634398"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200" b="1" cap="none" spc="0">
                          <a:solidFill>
                            <a:schemeClr val="tx1"/>
                          </a:solidFill>
                        </a:rPr>
                        <a:t>Portfolio</a:t>
                      </a:r>
                      <a:endParaRPr lang="en-US" sz="1200" b="1" cap="none" spc="0" err="1">
                        <a:solidFill>
                          <a:schemeClr val="tx1"/>
                        </a:solidFill>
                      </a:endParaRPr>
                    </a:p>
                  </a:txBody>
                  <a:tcPr marL="55009" marR="110018" marT="55009" marB="55009" anchor="ctr">
                    <a:lnL w="0">
                      <a:noFill/>
                    </a:lnL>
                    <a:lnR w="0">
                      <a:noFill/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200" b="1" cap="none" spc="0" dirty="0">
                          <a:solidFill>
                            <a:schemeClr val="tx1"/>
                          </a:solidFill>
                        </a:rPr>
                        <a:t>Models available</a:t>
                      </a:r>
                      <a:endParaRPr lang="en-US" sz="1200" cap="none" spc="0" dirty="0">
                        <a:solidFill>
                          <a:schemeClr val="tx1"/>
                        </a:solidFill>
                      </a:endParaRPr>
                    </a:p>
                  </a:txBody>
                  <a:tcPr marL="55009" marR="110018" marT="55009" marB="55009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/>
                        <a:buChar char="•"/>
                      </a:pPr>
                      <a:r>
                        <a:rPr lang="en-US" sz="1200" cap="none" spc="0" dirty="0">
                          <a:solidFill>
                            <a:schemeClr val="tx1"/>
                          </a:solidFill>
                        </a:rPr>
                        <a:t>No. of serial ports: 1 or 2 </a:t>
                      </a:r>
                    </a:p>
                    <a:p>
                      <a:pPr marL="285750" lvl="0" indent="-285750">
                        <a:buFont typeface="Arial"/>
                        <a:buChar char="•"/>
                      </a:pPr>
                      <a:r>
                        <a:rPr lang="en-US" sz="1200" b="0" i="0" u="none" strike="noStrike" cap="none" spc="0" noProof="0" dirty="0">
                          <a:solidFill>
                            <a:schemeClr val="tx1"/>
                          </a:solidFill>
                          <a:latin typeface="Arial"/>
                        </a:rPr>
                        <a:t>Serial port connector: </a:t>
                      </a:r>
                      <a:r>
                        <a:rPr lang="en-US" sz="1200" cap="none" spc="0" dirty="0">
                          <a:solidFill>
                            <a:schemeClr val="tx1"/>
                          </a:solidFill>
                        </a:rPr>
                        <a:t>DB9 </a:t>
                      </a:r>
                    </a:p>
                    <a:p>
                      <a:pPr marL="285750" lvl="0" indent="-285750">
                        <a:buFont typeface="Arial"/>
                        <a:buChar char="•"/>
                      </a:pPr>
                      <a:r>
                        <a:rPr lang="en-US" sz="1200" cap="none" spc="0" dirty="0">
                          <a:solidFill>
                            <a:schemeClr val="tx1"/>
                          </a:solidFill>
                        </a:rPr>
                        <a:t>Fiber option (10/100M): M-SC, M-ST, S-SC </a:t>
                      </a:r>
                    </a:p>
                  </a:txBody>
                  <a:tcPr marL="55009" marR="110018" marT="55009" marB="55009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/>
                        <a:buChar char="•"/>
                      </a:pPr>
                      <a:r>
                        <a:rPr lang="en-US" altLang="zh-TW" sz="1200" cap="none" spc="0" dirty="0">
                          <a:solidFill>
                            <a:schemeClr val="tx1"/>
                          </a:solidFill>
                        </a:rPr>
                        <a:t>No. of serial ports: 1, 2 or 4</a:t>
                      </a:r>
                    </a:p>
                    <a:p>
                      <a:pPr marL="285750" lvl="0" indent="-285750">
                        <a:buFont typeface="Arial"/>
                        <a:buChar char="•"/>
                      </a:pPr>
                      <a:r>
                        <a:rPr lang="en-US" altLang="zh-TW" sz="1200" b="0" i="0" u="none" strike="noStrike" cap="none" spc="0" noProof="0" dirty="0">
                          <a:solidFill>
                            <a:schemeClr val="tx1"/>
                          </a:solidFill>
                          <a:latin typeface="+mn-lt"/>
                        </a:rPr>
                        <a:t>Serial port connector: </a:t>
                      </a:r>
                      <a:r>
                        <a:rPr lang="en-US" altLang="zh-TW" sz="1200" cap="none" spc="0" dirty="0">
                          <a:solidFill>
                            <a:schemeClr val="tx1"/>
                          </a:solidFill>
                        </a:rPr>
                        <a:t>DB9 </a:t>
                      </a:r>
                    </a:p>
                  </a:txBody>
                  <a:tcPr marL="55009" marR="110018" marT="55009" marB="55009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/>
                        <a:buChar char="•"/>
                      </a:pPr>
                      <a:r>
                        <a:rPr lang="en-US" sz="1200" b="0" i="0" u="none" strike="noStrike" cap="none" spc="0" noProof="0" dirty="0">
                          <a:solidFill>
                            <a:schemeClr val="tx1"/>
                          </a:solidFill>
                          <a:latin typeface="Arial"/>
                        </a:rPr>
                        <a:t>No. of serial ports: 1, 2, or</a:t>
                      </a:r>
                      <a:r>
                        <a:rPr lang="en-US" sz="1200" b="0" i="0" u="none" strike="noStrike" cap="none" spc="0" noProof="0" dirty="0">
                          <a:solidFill>
                            <a:schemeClr val="accent5"/>
                          </a:solidFill>
                          <a:latin typeface="Arial"/>
                        </a:rPr>
                        <a:t> </a:t>
                      </a:r>
                      <a:r>
                        <a:rPr lang="en-US" sz="1200" b="1" i="0" u="none" strike="noStrike" cap="none" spc="0" noProof="0" dirty="0">
                          <a:solidFill>
                            <a:schemeClr val="accent5"/>
                          </a:solidFill>
                          <a:latin typeface="Arial"/>
                        </a:rPr>
                        <a:t>4</a:t>
                      </a:r>
                      <a:r>
                        <a:rPr lang="en-US" sz="1200" b="1" i="0" u="none" strike="noStrike" cap="none" spc="0" noProof="0" dirty="0">
                          <a:solidFill>
                            <a:schemeClr val="tx1"/>
                          </a:solidFill>
                          <a:latin typeface="Arial"/>
                        </a:rPr>
                        <a:t> </a:t>
                      </a:r>
                      <a:endParaRPr lang="en-US" sz="1600" dirty="0"/>
                    </a:p>
                    <a:p>
                      <a:pPr marL="285750" lvl="0" indent="-285750">
                        <a:buFont typeface="Arial"/>
                        <a:buChar char="•"/>
                      </a:pPr>
                      <a:r>
                        <a:rPr lang="en-US" sz="1200" b="0" i="0" u="none" strike="noStrike" cap="none" spc="0" noProof="0" dirty="0">
                          <a:solidFill>
                            <a:schemeClr val="tx1"/>
                          </a:solidFill>
                          <a:latin typeface="Arial"/>
                        </a:rPr>
                        <a:t>Serial port connector: DB9, </a:t>
                      </a:r>
                      <a:r>
                        <a:rPr lang="en-US" sz="1200" b="1" i="0" u="none" strike="noStrike" cap="none" spc="0" noProof="0" dirty="0">
                          <a:solidFill>
                            <a:schemeClr val="accent5"/>
                          </a:solidFill>
                          <a:latin typeface="Arial"/>
                        </a:rPr>
                        <a:t>Terminal block (</a:t>
                      </a:r>
                      <a:r>
                        <a:rPr lang="en-US" sz="1200" b="1" cap="none" spc="0" dirty="0">
                          <a:solidFill>
                            <a:schemeClr val="accent5"/>
                          </a:solidFill>
                        </a:rPr>
                        <a:t>2, 4-port model)</a:t>
                      </a:r>
                    </a:p>
                    <a:p>
                      <a:pPr marL="285750" lvl="0" indent="-285750">
                        <a:buFont typeface="Arial"/>
                        <a:buChar char="•"/>
                      </a:pPr>
                      <a:r>
                        <a:rPr lang="en-US" sz="1200" cap="none" spc="0" dirty="0">
                          <a:solidFill>
                            <a:schemeClr val="tx1"/>
                          </a:solidFill>
                        </a:rPr>
                        <a:t>Fiber option </a:t>
                      </a:r>
                      <a:r>
                        <a:rPr lang="en-US" sz="1200" b="0" i="0" u="none" strike="noStrike" cap="none" spc="0" noProof="0" dirty="0">
                          <a:solidFill>
                            <a:schemeClr val="tx1"/>
                          </a:solidFill>
                          <a:latin typeface="Arial"/>
                        </a:rPr>
                        <a:t>(10/100M)</a:t>
                      </a:r>
                      <a:r>
                        <a:rPr lang="en-US" sz="1200" cap="none" spc="0" dirty="0">
                          <a:solidFill>
                            <a:schemeClr val="tx1"/>
                          </a:solidFill>
                        </a:rPr>
                        <a:t>: </a:t>
                      </a:r>
                      <a:r>
                        <a:rPr lang="en-US" sz="1200" b="0" i="0" u="none" strike="noStrike" cap="none" spc="0" noProof="0" dirty="0">
                          <a:solidFill>
                            <a:schemeClr val="tx1"/>
                          </a:solidFill>
                          <a:latin typeface="Arial"/>
                        </a:rPr>
                        <a:t>M-SC, M-ST, S-SC, </a:t>
                      </a:r>
                      <a:r>
                        <a:rPr lang="en-US" sz="1200" b="1" i="0" u="none" strike="noStrike" cap="none" spc="0" noProof="0" dirty="0">
                          <a:solidFill>
                            <a:schemeClr val="accent5"/>
                          </a:solidFill>
                          <a:latin typeface="Arial"/>
                        </a:rPr>
                        <a:t>SFP</a:t>
                      </a:r>
                    </a:p>
                  </a:txBody>
                  <a:tcPr marL="55009" marR="110018" marT="55009" marB="55009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92454177"/>
                  </a:ext>
                </a:extLst>
              </a:tr>
              <a:tr h="458254"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200" b="1" i="0" u="none" strike="noStrike" cap="none" spc="0" noProof="0">
                          <a:solidFill>
                            <a:schemeClr val="tx1"/>
                          </a:solidFill>
                          <a:latin typeface="Arial"/>
                        </a:rPr>
                        <a:t> Performance</a:t>
                      </a:r>
                      <a:endParaRPr lang="en-US" sz="1600"/>
                    </a:p>
                  </a:txBody>
                  <a:tcPr marL="0" marR="110018" marT="55009" marB="55009" anchor="ctr">
                    <a:lnL w="0">
                      <a:noFill/>
                    </a:lnL>
                    <a:lnR w="0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chemeClr val="tx1"/>
                      </a:solidFill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200" b="1" i="0" u="none" strike="noStrike" cap="none" spc="0" noProof="0" dirty="0">
                          <a:solidFill>
                            <a:schemeClr val="tx1"/>
                          </a:solidFill>
                          <a:latin typeface="Arial"/>
                        </a:rPr>
                        <a:t> Operation</a:t>
                      </a:r>
                      <a:br>
                        <a:rPr lang="en-US" sz="1200" b="1" i="0" u="none" strike="noStrike" cap="none" spc="0" noProof="0" dirty="0">
                          <a:solidFill>
                            <a:srgbClr val="090A0F"/>
                          </a:solidFill>
                          <a:latin typeface="Arial"/>
                        </a:rPr>
                      </a:br>
                      <a:r>
                        <a:rPr lang="en-US" sz="1200" b="1" i="0" u="none" strike="noStrike" cap="none" spc="0" noProof="0" dirty="0">
                          <a:solidFill>
                            <a:schemeClr val="tx1"/>
                          </a:solidFill>
                          <a:latin typeface="Arial"/>
                        </a:rPr>
                        <a:t> mode</a:t>
                      </a:r>
                      <a:endParaRPr lang="en-US" sz="1600" dirty="0"/>
                    </a:p>
                  </a:txBody>
                  <a:tcPr marL="0" marR="110018" marT="55009" marB="55009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1200" b="0" i="0" u="none" strike="noStrike" cap="none" spc="0" noProof="0" dirty="0">
                          <a:solidFill>
                            <a:schemeClr val="tx1"/>
                          </a:solidFill>
                          <a:latin typeface="Arial"/>
                        </a:rPr>
                        <a:t> Real COM, TCP Server/Client, UDP, RFC2217, Pair Connection, Reverse Telnet</a:t>
                      </a:r>
                      <a:endParaRPr lang="en-US" sz="1600" dirty="0"/>
                    </a:p>
                  </a:txBody>
                  <a:tcPr marL="0" marR="110018" marT="55009" marB="55009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vl="0">
                        <a:buNone/>
                      </a:pPr>
                      <a:endParaRPr lang="en-US" sz="1200" cap="none" spc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110018" marT="55009" marB="55009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zh-TW" sz="1200" b="0" i="0" u="none" strike="noStrike" cap="none" spc="0" noProof="0" dirty="0">
                          <a:solidFill>
                            <a:schemeClr val="tx1"/>
                          </a:solidFill>
                          <a:latin typeface="+mn-lt"/>
                        </a:rPr>
                        <a:t>Real COM, TCP Server/Client, UDP, RFC2217, Pair Connection, Reverse Telnet</a:t>
                      </a: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zh-TW" sz="1200" b="1" i="0" u="none" strike="noStrike" kern="1200" cap="none" spc="0" noProof="0" dirty="0">
                          <a:solidFill>
                            <a:schemeClr val="accent5"/>
                          </a:solidFill>
                          <a:latin typeface="Arial"/>
                          <a:ea typeface="+mn-ea"/>
                          <a:cs typeface="+mn-cs"/>
                        </a:rPr>
                        <a:t>Secure</a:t>
                      </a:r>
                      <a:r>
                        <a:rPr lang="en-US" altLang="zh-TW" sz="1200" b="0" i="0" u="none" strike="noStrike" cap="none" spc="0" noProof="0" dirty="0">
                          <a:solidFill>
                            <a:schemeClr val="tx1"/>
                          </a:solidFill>
                          <a:latin typeface="+mn-lt"/>
                        </a:rPr>
                        <a:t> Real COM, </a:t>
                      </a:r>
                      <a:r>
                        <a:rPr lang="en-US" altLang="zh-TW" sz="1200" b="1" i="0" u="none" strike="noStrike" kern="1200" cap="none" spc="0" noProof="0" dirty="0">
                          <a:solidFill>
                            <a:schemeClr val="accent5"/>
                          </a:solidFill>
                          <a:latin typeface="Arial"/>
                          <a:ea typeface="+mn-ea"/>
                          <a:cs typeface="+mn-cs"/>
                        </a:rPr>
                        <a:t>Secure</a:t>
                      </a:r>
                      <a:r>
                        <a:rPr lang="en-US" altLang="zh-TW" sz="1200" b="0" i="0" u="none" strike="noStrike" cap="none" spc="0" noProof="0" dirty="0">
                          <a:solidFill>
                            <a:schemeClr val="tx1"/>
                          </a:solidFill>
                          <a:latin typeface="+mn-lt"/>
                        </a:rPr>
                        <a:t> TCP Server/Client, </a:t>
                      </a:r>
                      <a:r>
                        <a:rPr lang="en-US" altLang="zh-TW" sz="1200" b="1" i="0" u="none" strike="noStrike" kern="1200" cap="none" spc="0" noProof="0" dirty="0">
                          <a:solidFill>
                            <a:schemeClr val="accent5"/>
                          </a:solidFill>
                          <a:latin typeface="Arial"/>
                          <a:ea typeface="+mn-ea"/>
                          <a:cs typeface="+mn-cs"/>
                        </a:rPr>
                        <a:t>Secure</a:t>
                      </a:r>
                      <a:r>
                        <a:rPr lang="en-US" altLang="zh-TW" sz="1200" b="0" i="0" u="none" strike="noStrike" cap="none" spc="0" noProof="0" dirty="0">
                          <a:solidFill>
                            <a:schemeClr val="tx1"/>
                          </a:solidFill>
                          <a:latin typeface="+mn-lt"/>
                        </a:rPr>
                        <a:t> Pair Connection</a:t>
                      </a:r>
                      <a:endParaRPr lang="en-US" altLang="zh-TW" sz="1600" dirty="0"/>
                    </a:p>
                  </a:txBody>
                  <a:tcPr marL="0" marR="110018" marT="55009" marB="55009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11567970"/>
                  </a:ext>
                </a:extLst>
              </a:tr>
              <a:tr h="282110">
                <a:tc rowSpan="2"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200" b="1" i="0" u="none" strike="noStrike" cap="none" spc="0" noProof="0">
                          <a:solidFill>
                            <a:schemeClr val="tx1"/>
                          </a:solidFill>
                          <a:latin typeface="Arial"/>
                        </a:rPr>
                        <a:t>Reliability</a:t>
                      </a:r>
                    </a:p>
                  </a:txBody>
                  <a:tcPr marL="55009" marR="110018" marT="55009" marB="55009" anchor="ctr">
                    <a:lnL w="0">
                      <a:noFill/>
                    </a:lnL>
                    <a:lnR w="0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chemeClr val="tx1"/>
                      </a:solidFill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200" b="1" cap="none" spc="0" dirty="0">
                          <a:solidFill>
                            <a:schemeClr val="tx1"/>
                          </a:solidFill>
                        </a:rPr>
                        <a:t>EMC level</a:t>
                      </a:r>
                      <a:endParaRPr lang="en-US" sz="1600" dirty="0"/>
                    </a:p>
                  </a:txBody>
                  <a:tcPr marL="55009" marR="110018" marT="55009" marB="55009" anchor="ctr">
                    <a:lnL w="0">
                      <a:noFill/>
                    </a:lnL>
                    <a:lnR w="0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>
                      <a:noFill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1200" cap="none" spc="0" dirty="0">
                          <a:solidFill>
                            <a:schemeClr val="tx1"/>
                          </a:solidFill>
                        </a:rPr>
                        <a:t>EN 55032 / EN 55035 (Commercial EMC)</a:t>
                      </a:r>
                      <a:endParaRPr lang="en-US" sz="1600" dirty="0"/>
                    </a:p>
                  </a:txBody>
                  <a:tcPr marL="55009" marR="110018" marT="55009" marB="55009" anchor="ctr">
                    <a:lnL w="0">
                      <a:noFill/>
                    </a:lnL>
                    <a:lnR w="0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>
                      <a:noFill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TW" sz="1200" kern="1200" cap="none" spc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5009" marR="110018" marT="55009" marB="55009" anchor="ctr">
                    <a:lnL w="0">
                      <a:noFill/>
                    </a:lnL>
                    <a:lnR w="0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>
                      <a:noFill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200" b="1" cap="none" spc="0" dirty="0">
                          <a:solidFill>
                            <a:schemeClr val="accent5"/>
                          </a:solidFill>
                        </a:rPr>
                        <a:t>EN 61000-6-2 / EN 61000-6-4</a:t>
                      </a:r>
                      <a:r>
                        <a:rPr lang="en-US" sz="1200" cap="none" spc="0" dirty="0">
                          <a:solidFill>
                            <a:schemeClr val="accent5"/>
                          </a:solidFill>
                        </a:rPr>
                        <a:t> (industrial EMC)</a:t>
                      </a:r>
                      <a:endParaRPr lang="en-US" sz="1600" dirty="0">
                        <a:solidFill>
                          <a:schemeClr val="accent5"/>
                        </a:solidFill>
                      </a:endParaRPr>
                    </a:p>
                  </a:txBody>
                  <a:tcPr marL="55009" marR="110018" marT="55009" marB="55009" anchor="ctr">
                    <a:lnL w="0">
                      <a:noFill/>
                    </a:lnL>
                    <a:lnR w="0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>
                      <a:noFill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0893286"/>
                  </a:ext>
                </a:extLst>
              </a:tr>
              <a:tr h="48161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 marL="0" marR="110018" marT="55009" marB="55009" anchor="ctr">
                    <a:lnL w="0">
                      <a:noFill/>
                    </a:lnL>
                    <a:lnR w="0">
                      <a:noFill/>
                    </a:lnR>
                    <a:lnT w="0">
                      <a:noFill/>
                    </a:lnT>
                    <a:lnB w="9524">
                      <a:solidFill>
                        <a:schemeClr val="accent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200" b="1" cap="none" spc="0" dirty="0">
                          <a:solidFill>
                            <a:schemeClr val="tx1"/>
                          </a:solidFill>
                        </a:rPr>
                        <a:t> Security</a:t>
                      </a:r>
                      <a:endParaRPr lang="en-US" sz="1200" cap="none" spc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110018" marT="55009" marB="55009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0" cap="flat" cmpd="sng" algn="ctr">
                      <a:noFill/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lvl="0" algn="ctr" defTabSz="914400" rtl="0" eaLnBrk="1" latinLnBrk="0" hangingPunct="1">
                        <a:buNone/>
                      </a:pPr>
                      <a:r>
                        <a:rPr lang="en-US" sz="1200" kern="1200" cap="none" spc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Authentication and HTTPS/SNMPv3 for NPort management</a:t>
                      </a:r>
                    </a:p>
                  </a:txBody>
                  <a:tcPr marL="0" marR="110018" marT="55009" marB="55009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0" cap="flat" cmpd="sng" algn="ctr">
                      <a:noFill/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lvl="0">
                        <a:buNone/>
                      </a:pPr>
                      <a:endParaRPr lang="en-US" sz="1600" dirty="0"/>
                    </a:p>
                  </a:txBody>
                  <a:tcPr marL="0" marR="110018" marT="55009" marB="55009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0" cap="flat" cmpd="sng" algn="ctr">
                      <a:noFill/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200" b="1" cap="none" spc="0" dirty="0">
                          <a:solidFill>
                            <a:schemeClr val="accent5"/>
                          </a:solidFill>
                        </a:rPr>
                        <a:t> Hardware-based secure boot</a:t>
                      </a:r>
                      <a:r>
                        <a:rPr lang="en-US" sz="1200" cap="none" spc="0" dirty="0">
                          <a:solidFill>
                            <a:schemeClr val="accent5"/>
                          </a:solidFill>
                        </a:rPr>
                        <a:t> </a:t>
                      </a:r>
                      <a:r>
                        <a:rPr lang="en-US" sz="1200" cap="none" spc="0" dirty="0">
                          <a:solidFill>
                            <a:schemeClr val="tx1"/>
                          </a:solidFill>
                        </a:rPr>
                        <a:t>and security features   compatible with</a:t>
                      </a:r>
                      <a:r>
                        <a:rPr lang="en-US" sz="1200" cap="none" spc="0" dirty="0">
                          <a:solidFill>
                            <a:schemeClr val="accent5"/>
                          </a:solidFill>
                        </a:rPr>
                        <a:t> </a:t>
                      </a:r>
                      <a:r>
                        <a:rPr lang="en-US" sz="1200" b="1" cap="none" spc="0" dirty="0">
                          <a:solidFill>
                            <a:schemeClr val="accent5"/>
                          </a:solidFill>
                        </a:rPr>
                        <a:t>IEC 62443-4-2</a:t>
                      </a:r>
                      <a:endParaRPr lang="en-US" sz="1600" b="1" dirty="0">
                        <a:solidFill>
                          <a:schemeClr val="accent5"/>
                        </a:solidFill>
                      </a:endParaRPr>
                    </a:p>
                  </a:txBody>
                  <a:tcPr marL="0" marR="110018" marT="55009" marB="55009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0" cap="flat" cmpd="sng" algn="ctr">
                      <a:noFill/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61541593"/>
                  </a:ext>
                </a:extLst>
              </a:tr>
              <a:tr h="458254"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200" b="1" i="0" u="none" strike="noStrike" cap="none" spc="0" noProof="0">
                          <a:solidFill>
                            <a:schemeClr val="tx1"/>
                          </a:solidFill>
                          <a:latin typeface="Arial"/>
                        </a:rPr>
                        <a:t>Ease-of-use</a:t>
                      </a:r>
                    </a:p>
                  </a:txBody>
                  <a:tcPr marL="55009" marR="110018" marT="55009" marB="55009" anchor="ctr">
                    <a:lnL w="0">
                      <a:noFill/>
                    </a:lnL>
                    <a:lnR w="0">
                      <a:noFill/>
                    </a:lnR>
                    <a:lnT w="12700">
                      <a:solidFill>
                        <a:schemeClr val="tx1"/>
                      </a:solidFill>
                    </a:lnT>
                    <a:lnB w="0">
                      <a:noFill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b="1" i="0" u="none" strike="noStrike" cap="none" spc="0" noProof="0" dirty="0">
                          <a:solidFill>
                            <a:schemeClr val="tx1"/>
                          </a:solidFill>
                          <a:latin typeface="Arial"/>
                        </a:rPr>
                        <a:t>Network architecture</a:t>
                      </a:r>
                      <a:endParaRPr lang="en-US" sz="1200" b="0" i="0" u="none" strike="noStrike" cap="none" spc="0" noProof="0" dirty="0">
                        <a:solidFill>
                          <a:srgbClr val="090A0F"/>
                        </a:solidFill>
                        <a:latin typeface="Arial"/>
                      </a:endParaRPr>
                    </a:p>
                  </a:txBody>
                  <a:tcPr marL="55009" marR="110018" marT="55009" marB="55009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</a:lnT>
                    <a:lnB w="12700" cmpd="sng">
                      <a:noFill/>
                      <a:prstDash val="soli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200" b="0" i="0" u="none" strike="noStrike" cap="none" spc="0" noProof="0" dirty="0">
                          <a:solidFill>
                            <a:schemeClr val="tx1"/>
                          </a:solidFill>
                          <a:latin typeface="Arial"/>
                        </a:rPr>
                        <a:t>Single subnet (switch)</a:t>
                      </a:r>
                      <a:endParaRPr lang="en-US" sz="1600" dirty="0"/>
                    </a:p>
                  </a:txBody>
                  <a:tcPr marL="55009" marR="110018" marT="55009" marB="55009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</a:lnT>
                    <a:lnB w="12700" cmpd="sng">
                      <a:noFill/>
                      <a:prstDash val="soli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200" b="0" i="0" u="none" strike="noStrike" cap="none" spc="0" noProof="0" dirty="0">
                          <a:solidFill>
                            <a:schemeClr val="tx1"/>
                          </a:solidFill>
                          <a:latin typeface="+mn-lt"/>
                        </a:rPr>
                        <a:t>Single subnet (switch), </a:t>
                      </a:r>
                      <a:r>
                        <a:rPr lang="en-US" altLang="zh-TW" sz="1200" b="1" i="0" u="none" strike="noStrike" cap="none" spc="0" noProof="0" dirty="0">
                          <a:solidFill>
                            <a:schemeClr val="accent5"/>
                          </a:solidFill>
                          <a:latin typeface="+mn-lt"/>
                        </a:rPr>
                        <a:t>Dual subnet</a:t>
                      </a:r>
                      <a:endParaRPr lang="en-US" altLang="zh-TW" sz="1200" b="0" i="0" u="none" strike="noStrike" cap="none" spc="0" noProof="0" dirty="0">
                        <a:solidFill>
                          <a:schemeClr val="accent5"/>
                        </a:solidFill>
                        <a:latin typeface="+mn-lt"/>
                      </a:endParaRPr>
                    </a:p>
                  </a:txBody>
                  <a:tcPr marL="55009" marR="110018" marT="55009" marB="55009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  <a:prstDash val="soli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200" b="0" i="0" u="none" strike="noStrike" cap="none" spc="0" noProof="0" dirty="0">
                          <a:solidFill>
                            <a:schemeClr val="tx1"/>
                          </a:solidFill>
                          <a:latin typeface="Arial"/>
                        </a:rPr>
                        <a:t>Single subnet (switch), </a:t>
                      </a:r>
                      <a:r>
                        <a:rPr lang="en-US" sz="1200" b="1" i="0" u="none" strike="noStrike" cap="none" spc="0" noProof="0" dirty="0">
                          <a:solidFill>
                            <a:schemeClr val="accent5"/>
                          </a:solidFill>
                          <a:latin typeface="Arial"/>
                        </a:rPr>
                        <a:t>Dual subnet</a:t>
                      </a:r>
                      <a:endParaRPr lang="en-US" sz="1200" b="0" i="0" u="none" strike="noStrike" cap="none" spc="0" noProof="0" dirty="0">
                        <a:solidFill>
                          <a:schemeClr val="accent5"/>
                        </a:solidFill>
                        <a:latin typeface="Arial"/>
                      </a:endParaRPr>
                    </a:p>
                  </a:txBody>
                  <a:tcPr marL="55009" marR="110018" marT="55009" marB="55009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</a:lnT>
                    <a:lnB w="12700" cmpd="sng">
                      <a:noFill/>
                      <a:prstDash val="soli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0142981"/>
                  </a:ext>
                </a:extLst>
              </a:tr>
              <a:tr h="824090">
                <a:tc>
                  <a:txBody>
                    <a:bodyPr/>
                    <a:lstStyle/>
                    <a:p>
                      <a:pPr lvl="0">
                        <a:buNone/>
                      </a:pPr>
                      <a:endParaRPr lang="en-US" sz="1200" b="1" cap="none" spc="0">
                        <a:solidFill>
                          <a:schemeClr val="tx1"/>
                        </a:solidFill>
                      </a:endParaRPr>
                    </a:p>
                  </a:txBody>
                  <a:tcPr marL="0" marR="110018" marT="55009" marB="55009" anchor="ctr">
                    <a:lnL w="0">
                      <a:noFill/>
                    </a:lnL>
                    <a:lnR w="0">
                      <a:noFill/>
                    </a:lnR>
                    <a:lnT w="0">
                      <a:noFill/>
                    </a:lnT>
                    <a:lnB w="0"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200" b="1" cap="none" spc="0" dirty="0">
                          <a:solidFill>
                            <a:schemeClr val="tx1"/>
                          </a:solidFill>
                        </a:rPr>
                        <a:t>Trouble-shooting </a:t>
                      </a:r>
                    </a:p>
                  </a:txBody>
                  <a:tcPr marL="0" marR="110018" marT="55009" marB="55009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1200" cap="none" spc="0" dirty="0">
                          <a:solidFill>
                            <a:schemeClr val="tx1"/>
                          </a:solidFill>
                        </a:rPr>
                        <a:t>  Network / serial status monitor</a:t>
                      </a:r>
                      <a:endParaRPr lang="en-US" sz="1600" dirty="0"/>
                    </a:p>
                  </a:txBody>
                  <a:tcPr marL="0" marR="110018" marT="55009" marB="55009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285750" lvl="0" indent="-285750">
                        <a:buFont typeface="Arial"/>
                        <a:buChar char="•"/>
                      </a:pPr>
                      <a:endParaRPr lang="en-US" sz="1200" b="0" cap="none" spc="0" dirty="0">
                        <a:solidFill>
                          <a:schemeClr val="accent5"/>
                        </a:solidFill>
                      </a:endParaRPr>
                    </a:p>
                  </a:txBody>
                  <a:tcPr marL="0" marR="110018" marT="55009" marB="55009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285750" lvl="0" indent="-285750">
                        <a:buFont typeface="Arial"/>
                        <a:buChar char="•"/>
                      </a:pPr>
                      <a:r>
                        <a:rPr lang="en-US" sz="1200" b="0" cap="none" spc="0" dirty="0">
                          <a:solidFill>
                            <a:schemeClr val="accent5"/>
                          </a:solidFill>
                        </a:rPr>
                        <a:t>Real time traffic monitor, one-click information download, fiber-diagnostics (web-based)</a:t>
                      </a:r>
                      <a:endParaRPr lang="en-US" sz="1600" dirty="0"/>
                    </a:p>
                    <a:p>
                      <a:pPr marL="285750" lvl="0" indent="-285750">
                        <a:buFont typeface="Arial"/>
                        <a:buChar char="•"/>
                      </a:pPr>
                      <a:r>
                        <a:rPr lang="en-US" sz="1200" b="0" cap="none" spc="0" dirty="0">
                          <a:solidFill>
                            <a:schemeClr val="accent5"/>
                          </a:solidFill>
                        </a:rPr>
                        <a:t>Serial port monitor (web, Moxa </a:t>
                      </a:r>
                      <a:r>
                        <a:rPr lang="en-US" sz="1200" b="0" cap="none" spc="0" dirty="0" err="1">
                          <a:solidFill>
                            <a:schemeClr val="accent5"/>
                          </a:solidFill>
                        </a:rPr>
                        <a:t>MXview</a:t>
                      </a:r>
                      <a:r>
                        <a:rPr lang="en-US" sz="1200" b="0" cap="none" spc="0" dirty="0">
                          <a:solidFill>
                            <a:schemeClr val="accent5"/>
                          </a:solidFill>
                        </a:rPr>
                        <a:t> One)</a:t>
                      </a:r>
                    </a:p>
                  </a:txBody>
                  <a:tcPr marL="0" marR="110018" marT="55009" marB="55009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24876666"/>
                  </a:ext>
                </a:extLst>
              </a:tr>
            </a:tbl>
          </a:graphicData>
        </a:graphic>
      </p:graphicFrame>
      <p:pic>
        <p:nvPicPr>
          <p:cNvPr id="2050" name="Picture 2" descr="MGate MB3170/MB3270 系列- Modbus TCP 閘道器| MOXA">
            <a:extLst>
              <a:ext uri="{FF2B5EF4-FFF2-40B4-BE49-F238E27FC236}">
                <a16:creationId xmlns:a16="http://schemas.microsoft.com/office/drawing/2014/main" id="{0890AD51-CA60-976E-45B2-D6D64CE93E8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45714" y="1175489"/>
            <a:ext cx="1497199" cy="1497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標題 1">
            <a:extLst>
              <a:ext uri="{FF2B5EF4-FFF2-40B4-BE49-F238E27FC236}">
                <a16:creationId xmlns:a16="http://schemas.microsoft.com/office/drawing/2014/main" id="{257BAA1A-69CE-C697-A1CF-6E0679233A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6777" y="295821"/>
            <a:ext cx="11160018" cy="777116"/>
          </a:xfrm>
        </p:spPr>
        <p:txBody>
          <a:bodyPr/>
          <a:lstStyle/>
          <a:p>
            <a:r>
              <a:rPr lang="en-US" altLang="zh-TW" dirty="0"/>
              <a:t>NPort IA5000/IA5000A vs NPort IA5000-G2</a:t>
            </a:r>
            <a:endParaRPr lang="zh-TW" altLang="en-US" dirty="0"/>
          </a:p>
        </p:txBody>
      </p:sp>
      <p:pic>
        <p:nvPicPr>
          <p:cNvPr id="6" name="圖片 5" descr="一張含有 電子產品 的圖片&#10;&#10;AI 產生的內容可能不正確。">
            <a:extLst>
              <a:ext uri="{FF2B5EF4-FFF2-40B4-BE49-F238E27FC236}">
                <a16:creationId xmlns:a16="http://schemas.microsoft.com/office/drawing/2014/main" id="{D6BD50B6-8AD3-5DE4-4F08-AACAE4510E2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15357" y="1240694"/>
            <a:ext cx="820706" cy="1231059"/>
          </a:xfrm>
          <a:prstGeom prst="rect">
            <a:avLst/>
          </a:prstGeom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2ECB7F38-E0F4-AAD7-C1C9-12B73ED80F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9574" y="1046072"/>
            <a:ext cx="1620304" cy="1620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9877276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9D88B2F-FBC5-F528-82E1-CC6CC60211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BAF9BCC7-29A8-063F-39FF-96F5C9F1B52E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6278880" y="2453983"/>
            <a:ext cx="5196840" cy="2516029"/>
          </a:xfrm>
        </p:spPr>
        <p:txBody>
          <a:bodyPr>
            <a:normAutofit/>
          </a:bodyPr>
          <a:lstStyle/>
          <a:p>
            <a:r>
              <a:rPr lang="en-US" altLang="zh-TW" sz="1900" dirty="0"/>
              <a:t>What’s new on NPort IA5000-G2</a:t>
            </a:r>
          </a:p>
          <a:p>
            <a:pPr lvl="1" indent="0">
              <a:buNone/>
            </a:pPr>
            <a:r>
              <a:rPr lang="en-US" altLang="zh-TW" sz="1900" dirty="0"/>
              <a:t>Device Search Utility</a:t>
            </a:r>
            <a:r>
              <a:rPr lang="zh-TW" altLang="en-US" sz="1900" dirty="0"/>
              <a:t> </a:t>
            </a:r>
            <a:r>
              <a:rPr lang="en-US" altLang="zh-TW" sz="1900" dirty="0"/>
              <a:t>3.x</a:t>
            </a:r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32186E39-D838-E58C-5FB4-357D701950B6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7157359" y="590946"/>
            <a:ext cx="4783035" cy="987476"/>
          </a:xfrm>
        </p:spPr>
        <p:txBody>
          <a:bodyPr/>
          <a:lstStyle/>
          <a:p>
            <a:r>
              <a:rPr lang="en-US" altLang="zh-TW" dirty="0">
                <a:solidFill>
                  <a:schemeClr val="tx1">
                    <a:alpha val="30000"/>
                  </a:schemeClr>
                </a:solidFill>
              </a:rPr>
              <a:t>Why NPort IA5000 G2?</a:t>
            </a:r>
          </a:p>
        </p:txBody>
      </p:sp>
      <p:sp>
        <p:nvSpPr>
          <p:cNvPr id="6" name="文字版面配置區 5">
            <a:extLst>
              <a:ext uri="{FF2B5EF4-FFF2-40B4-BE49-F238E27FC236}">
                <a16:creationId xmlns:a16="http://schemas.microsoft.com/office/drawing/2014/main" id="{F8894311-5831-FAF2-7538-C267CE489ADB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443753" y="514751"/>
            <a:ext cx="5107123" cy="504000"/>
          </a:xfrm>
        </p:spPr>
        <p:txBody>
          <a:bodyPr>
            <a:normAutofit/>
          </a:bodyPr>
          <a:lstStyle/>
          <a:p>
            <a:r>
              <a:rPr lang="en-US" altLang="zh-TW" dirty="0"/>
              <a:t>NPort IA5000 G2 Series </a:t>
            </a:r>
          </a:p>
          <a:p>
            <a:endParaRPr lang="zh-TW" altLang="en-US" dirty="0"/>
          </a:p>
        </p:txBody>
      </p:sp>
      <p:sp>
        <p:nvSpPr>
          <p:cNvPr id="8" name="橢圓 7">
            <a:extLst>
              <a:ext uri="{FF2B5EF4-FFF2-40B4-BE49-F238E27FC236}">
                <a16:creationId xmlns:a16="http://schemas.microsoft.com/office/drawing/2014/main" id="{84B2E672-2FF3-9191-A86B-54D0986225C0}"/>
              </a:ext>
            </a:extLst>
          </p:cNvPr>
          <p:cNvSpPr/>
          <p:nvPr/>
        </p:nvSpPr>
        <p:spPr>
          <a:xfrm>
            <a:off x="6406585" y="514751"/>
            <a:ext cx="411297" cy="411297"/>
          </a:xfrm>
          <a:prstGeom prst="ellipse">
            <a:avLst/>
          </a:prstGeom>
          <a:solidFill>
            <a:srgbClr val="FA94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TW" sz="1600" b="1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1</a:t>
            </a:r>
            <a:endParaRPr kumimoji="1" lang="zh-TW" altLang="en-US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橢圓 8">
            <a:extLst>
              <a:ext uri="{FF2B5EF4-FFF2-40B4-BE49-F238E27FC236}">
                <a16:creationId xmlns:a16="http://schemas.microsoft.com/office/drawing/2014/main" id="{46976038-35F7-6CA6-2203-2D62BF416B32}"/>
              </a:ext>
            </a:extLst>
          </p:cNvPr>
          <p:cNvSpPr/>
          <p:nvPr/>
        </p:nvSpPr>
        <p:spPr>
          <a:xfrm>
            <a:off x="5594640" y="2425139"/>
            <a:ext cx="411297" cy="411297"/>
          </a:xfrm>
          <a:prstGeom prst="ellipse">
            <a:avLst/>
          </a:prstGeom>
          <a:solidFill>
            <a:srgbClr val="FA94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TW" sz="1600" b="1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2</a:t>
            </a:r>
            <a:endParaRPr kumimoji="1" lang="zh-TW" altLang="en-US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8E7C2D97-5DA4-E4B2-F8E3-654B6ADBEC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3753" y="1018751"/>
            <a:ext cx="5648369" cy="727584"/>
          </a:xfrm>
        </p:spPr>
        <p:txBody>
          <a:bodyPr/>
          <a:lstStyle/>
          <a:p>
            <a:endParaRPr lang="en-DE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30740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標題 1">
            <a:extLst>
              <a:ext uri="{FF2B5EF4-FFF2-40B4-BE49-F238E27FC236}">
                <a16:creationId xmlns:a16="http://schemas.microsoft.com/office/drawing/2014/main" id="{3F57C465-3C2B-370C-A813-B536FAA23304}"/>
              </a:ext>
            </a:extLst>
          </p:cNvPr>
          <p:cNvSpPr txBox="1">
            <a:spLocks/>
          </p:cNvSpPr>
          <p:nvPr/>
        </p:nvSpPr>
        <p:spPr>
          <a:xfrm>
            <a:off x="516777" y="417523"/>
            <a:ext cx="11160018" cy="77711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 kumimoji="1" lang="zh-TW" altLang="en-US" sz="3600" b="1" i="0" u="none" strike="noStrike" kern="1200" cap="none">
                <a:solidFill>
                  <a:srgbClr val="008787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r>
              <a:rPr lang="en-US" altLang="zh-TW" sz="3000" dirty="0"/>
              <a:t>New Device Search Utility</a:t>
            </a:r>
            <a:r>
              <a:rPr lang="en-US" sz="3000" dirty="0"/>
              <a:t> </a:t>
            </a:r>
            <a:r>
              <a:rPr lang="en-US" altLang="zh-TW" sz="3000" dirty="0"/>
              <a:t>(DSU)</a:t>
            </a:r>
            <a:r>
              <a:rPr lang="en-US" sz="3000" dirty="0"/>
              <a:t> </a:t>
            </a:r>
            <a:r>
              <a:rPr lang="en-US" altLang="zh-TW" sz="3000" dirty="0"/>
              <a:t>Setup Experience</a:t>
            </a:r>
            <a:endParaRPr lang="en-US" sz="3000" dirty="0"/>
          </a:p>
        </p:txBody>
      </p:sp>
      <p:grpSp>
        <p:nvGrpSpPr>
          <p:cNvPr id="7" name="群組 6">
            <a:extLst>
              <a:ext uri="{FF2B5EF4-FFF2-40B4-BE49-F238E27FC236}">
                <a16:creationId xmlns:a16="http://schemas.microsoft.com/office/drawing/2014/main" id="{CCB67FEC-E5BA-7885-FD2D-5813F899A7CA}"/>
              </a:ext>
            </a:extLst>
          </p:cNvPr>
          <p:cNvGrpSpPr/>
          <p:nvPr/>
        </p:nvGrpSpPr>
        <p:grpSpPr>
          <a:xfrm>
            <a:off x="4609290" y="1670884"/>
            <a:ext cx="3636738" cy="4536000"/>
            <a:chOff x="4609290" y="1670884"/>
            <a:chExt cx="3636738" cy="4536000"/>
          </a:xfrm>
        </p:grpSpPr>
        <p:grpSp>
          <p:nvGrpSpPr>
            <p:cNvPr id="8" name="群組 7">
              <a:extLst>
                <a:ext uri="{FF2B5EF4-FFF2-40B4-BE49-F238E27FC236}">
                  <a16:creationId xmlns:a16="http://schemas.microsoft.com/office/drawing/2014/main" id="{59BA2FB7-DBF0-56E0-591D-A3D44AA402E1}"/>
                </a:ext>
              </a:extLst>
            </p:cNvPr>
            <p:cNvGrpSpPr/>
            <p:nvPr/>
          </p:nvGrpSpPr>
          <p:grpSpPr>
            <a:xfrm>
              <a:off x="4609290" y="1670884"/>
              <a:ext cx="3111072" cy="3757530"/>
              <a:chOff x="4807047" y="1663640"/>
              <a:chExt cx="3111072" cy="3757530"/>
            </a:xfrm>
          </p:grpSpPr>
          <p:pic>
            <p:nvPicPr>
              <p:cNvPr id="10" name="圖片 9" descr="一張含有 螢幕擷取畫面, 設計 的圖片&#10;&#10;自動產生的描述">
                <a:extLst>
                  <a:ext uri="{FF2B5EF4-FFF2-40B4-BE49-F238E27FC236}">
                    <a16:creationId xmlns:a16="http://schemas.microsoft.com/office/drawing/2014/main" id="{FD3E8E04-FEAB-B4D4-6031-04BE0114460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5496296" y="1663640"/>
                <a:ext cx="1817837" cy="1817837"/>
              </a:xfrm>
              <a:prstGeom prst="rect">
                <a:avLst/>
              </a:prstGeom>
            </p:spPr>
          </p:pic>
          <p:sp>
            <p:nvSpPr>
              <p:cNvPr id="11" name="文字方塊 10">
                <a:extLst>
                  <a:ext uri="{FF2B5EF4-FFF2-40B4-BE49-F238E27FC236}">
                    <a16:creationId xmlns:a16="http://schemas.microsoft.com/office/drawing/2014/main" id="{F17611AB-533C-4076-BA0F-772E02819D61}"/>
                  </a:ext>
                </a:extLst>
              </p:cNvPr>
              <p:cNvSpPr txBox="1"/>
              <p:nvPr/>
            </p:nvSpPr>
            <p:spPr>
              <a:xfrm>
                <a:off x="4807047" y="3831387"/>
                <a:ext cx="3111072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TW" sz="2400" b="1">
                    <a:solidFill>
                      <a:schemeClr val="tx2"/>
                    </a:solidFill>
                  </a:rPr>
                  <a:t>Provisioning &amp; Maintenance Tool</a:t>
                </a:r>
                <a:endParaRPr lang="zh-TW" altLang="en-US" sz="2400" b="1">
                  <a:solidFill>
                    <a:schemeClr val="tx2"/>
                  </a:solidFill>
                </a:endParaRPr>
              </a:p>
            </p:txBody>
          </p:sp>
          <p:sp>
            <p:nvSpPr>
              <p:cNvPr id="12" name="文字方塊 11">
                <a:extLst>
                  <a:ext uri="{FF2B5EF4-FFF2-40B4-BE49-F238E27FC236}">
                    <a16:creationId xmlns:a16="http://schemas.microsoft.com/office/drawing/2014/main" id="{0AD16232-B6D6-C9A4-0271-BD2D941778AD}"/>
                  </a:ext>
                </a:extLst>
              </p:cNvPr>
              <p:cNvSpPr txBox="1"/>
              <p:nvPr/>
            </p:nvSpPr>
            <p:spPr>
              <a:xfrm>
                <a:off x="4845214" y="4835560"/>
                <a:ext cx="2898674" cy="585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342900" lvl="2" indent="-342900">
                  <a:lnSpc>
                    <a:spcPct val="120000"/>
                  </a:lnSpc>
                  <a:buFont typeface="+mj-lt"/>
                  <a:buAutoNum type="arabicPeriod"/>
                  <a:tabLst>
                    <a:tab pos="266700" algn="l"/>
                  </a:tabLst>
                </a:pPr>
                <a:r>
                  <a:rPr lang="en-US" altLang="zh-TW" sz="1400" dirty="0"/>
                  <a:t>Certificate Import</a:t>
                </a:r>
              </a:p>
              <a:p>
                <a:pPr marL="342900" lvl="2" indent="-342900">
                  <a:lnSpc>
                    <a:spcPct val="120000"/>
                  </a:lnSpc>
                  <a:buFont typeface="+mj-lt"/>
                  <a:buAutoNum type="arabicPeriod"/>
                  <a:tabLst>
                    <a:tab pos="266700" algn="l"/>
                  </a:tabLst>
                </a:pPr>
                <a:r>
                  <a:rPr lang="en-US" altLang="zh-TW" sz="1400" dirty="0"/>
                  <a:t>Allowlist setting</a:t>
                </a:r>
              </a:p>
            </p:txBody>
          </p:sp>
        </p:grpSp>
        <p:cxnSp>
          <p:nvCxnSpPr>
            <p:cNvPr id="9" name="直線接點 8">
              <a:extLst>
                <a:ext uri="{FF2B5EF4-FFF2-40B4-BE49-F238E27FC236}">
                  <a16:creationId xmlns:a16="http://schemas.microsoft.com/office/drawing/2014/main" id="{7861A34C-9226-37A2-E235-FB5822163B9E}"/>
                </a:ext>
              </a:extLst>
            </p:cNvPr>
            <p:cNvCxnSpPr>
              <a:cxnSpLocks/>
            </p:cNvCxnSpPr>
            <p:nvPr/>
          </p:nvCxnSpPr>
          <p:spPr>
            <a:xfrm>
              <a:off x="8246028" y="1670884"/>
              <a:ext cx="0" cy="4536000"/>
            </a:xfrm>
            <a:prstGeom prst="line">
              <a:avLst/>
            </a:prstGeom>
            <a:ln w="3175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群組 12">
            <a:extLst>
              <a:ext uri="{FF2B5EF4-FFF2-40B4-BE49-F238E27FC236}">
                <a16:creationId xmlns:a16="http://schemas.microsoft.com/office/drawing/2014/main" id="{E1DB1822-8FE7-0A43-9532-B6779907F69A}"/>
              </a:ext>
            </a:extLst>
          </p:cNvPr>
          <p:cNvGrpSpPr/>
          <p:nvPr/>
        </p:nvGrpSpPr>
        <p:grpSpPr>
          <a:xfrm>
            <a:off x="474159" y="1651556"/>
            <a:ext cx="3596109" cy="4555328"/>
            <a:chOff x="474159" y="1651556"/>
            <a:chExt cx="3596109" cy="4555328"/>
          </a:xfrm>
        </p:grpSpPr>
        <p:grpSp>
          <p:nvGrpSpPr>
            <p:cNvPr id="14" name="群組 13">
              <a:extLst>
                <a:ext uri="{FF2B5EF4-FFF2-40B4-BE49-F238E27FC236}">
                  <a16:creationId xmlns:a16="http://schemas.microsoft.com/office/drawing/2014/main" id="{CDA498DA-B9AE-FE04-866E-74E07BC62125}"/>
                </a:ext>
              </a:extLst>
            </p:cNvPr>
            <p:cNvGrpSpPr/>
            <p:nvPr/>
          </p:nvGrpSpPr>
          <p:grpSpPr>
            <a:xfrm>
              <a:off x="474159" y="1670884"/>
              <a:ext cx="3596109" cy="4536000"/>
              <a:chOff x="474159" y="1670884"/>
              <a:chExt cx="3596109" cy="4536000"/>
            </a:xfrm>
          </p:grpSpPr>
          <p:cxnSp>
            <p:nvCxnSpPr>
              <p:cNvPr id="16" name="直線接點 15">
                <a:extLst>
                  <a:ext uri="{FF2B5EF4-FFF2-40B4-BE49-F238E27FC236}">
                    <a16:creationId xmlns:a16="http://schemas.microsoft.com/office/drawing/2014/main" id="{4878243A-806A-AF65-910E-9F025919515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070268" y="1670884"/>
                <a:ext cx="0" cy="4536000"/>
              </a:xfrm>
              <a:prstGeom prst="line">
                <a:avLst/>
              </a:prstGeom>
              <a:ln w="31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7" name="群組 16">
                <a:extLst>
                  <a:ext uri="{FF2B5EF4-FFF2-40B4-BE49-F238E27FC236}">
                    <a16:creationId xmlns:a16="http://schemas.microsoft.com/office/drawing/2014/main" id="{27866A71-FE7E-C257-1B50-942FA1184874}"/>
                  </a:ext>
                </a:extLst>
              </p:cNvPr>
              <p:cNvGrpSpPr/>
              <p:nvPr/>
            </p:nvGrpSpPr>
            <p:grpSpPr>
              <a:xfrm>
                <a:off x="474159" y="2042864"/>
                <a:ext cx="3259755" cy="4161146"/>
                <a:chOff x="474159" y="2042864"/>
                <a:chExt cx="3259755" cy="4161146"/>
              </a:xfrm>
            </p:grpSpPr>
            <p:grpSp>
              <p:nvGrpSpPr>
                <p:cNvPr id="18" name="群組 17">
                  <a:extLst>
                    <a:ext uri="{FF2B5EF4-FFF2-40B4-BE49-F238E27FC236}">
                      <a16:creationId xmlns:a16="http://schemas.microsoft.com/office/drawing/2014/main" id="{66B115F3-F08B-6019-CAD4-818C49F9039F}"/>
                    </a:ext>
                  </a:extLst>
                </p:cNvPr>
                <p:cNvGrpSpPr/>
                <p:nvPr/>
              </p:nvGrpSpPr>
              <p:grpSpPr>
                <a:xfrm>
                  <a:off x="1000071" y="2042864"/>
                  <a:ext cx="2226250" cy="1594490"/>
                  <a:chOff x="1055761" y="2136950"/>
                  <a:chExt cx="2226250" cy="1594490"/>
                </a:xfrm>
              </p:grpSpPr>
              <p:pic>
                <p:nvPicPr>
                  <p:cNvPr id="21" name="圖片 20" descr="一張含有 符號, 圓形, 圖形, 標誌 的圖片&#10;&#10;自動產生的描述">
                    <a:extLst>
                      <a:ext uri="{FF2B5EF4-FFF2-40B4-BE49-F238E27FC236}">
                        <a16:creationId xmlns:a16="http://schemas.microsoft.com/office/drawing/2014/main" id="{CCFA9001-03DA-5096-FAE5-0BF926CA5808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5"/>
                  <a:stretch>
                    <a:fillRect/>
                  </a:stretch>
                </p:blipFill>
                <p:spPr>
                  <a:xfrm>
                    <a:off x="1074348" y="2136951"/>
                    <a:ext cx="604879" cy="604879"/>
                  </a:xfrm>
                  <a:prstGeom prst="rect">
                    <a:avLst/>
                  </a:prstGeom>
                </p:spPr>
              </p:pic>
              <p:pic>
                <p:nvPicPr>
                  <p:cNvPr id="22" name="圖片 21" descr="一張含有 美工圖案, 圖形, 螢幕擷取畫面, 符號 的圖片&#10;&#10;自動產生的描述">
                    <a:extLst>
                      <a:ext uri="{FF2B5EF4-FFF2-40B4-BE49-F238E27FC236}">
                        <a16:creationId xmlns:a16="http://schemas.microsoft.com/office/drawing/2014/main" id="{C3B3F3DF-6A7D-8A7A-B17B-C3331938A9E8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6"/>
                  <a:stretch>
                    <a:fillRect/>
                  </a:stretch>
                </p:blipFill>
                <p:spPr>
                  <a:xfrm>
                    <a:off x="2559094" y="2136950"/>
                    <a:ext cx="604880" cy="604880"/>
                  </a:xfrm>
                  <a:prstGeom prst="rect">
                    <a:avLst/>
                  </a:prstGeom>
                </p:spPr>
              </p:pic>
              <p:pic>
                <p:nvPicPr>
                  <p:cNvPr id="23" name="圖片 22" descr="一張含有 圖形, 心臟, 符號, 標誌 的圖片&#10;&#10;自動產生的描述">
                    <a:extLst>
                      <a:ext uri="{FF2B5EF4-FFF2-40B4-BE49-F238E27FC236}">
                        <a16:creationId xmlns:a16="http://schemas.microsoft.com/office/drawing/2014/main" id="{B445EBDF-5006-2A30-C827-AD95DD53C74F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7"/>
                  <a:stretch>
                    <a:fillRect/>
                  </a:stretch>
                </p:blipFill>
                <p:spPr>
                  <a:xfrm>
                    <a:off x="1055761" y="3041434"/>
                    <a:ext cx="604879" cy="604879"/>
                  </a:xfrm>
                  <a:prstGeom prst="rect">
                    <a:avLst/>
                  </a:prstGeom>
                </p:spPr>
              </p:pic>
              <p:pic>
                <p:nvPicPr>
                  <p:cNvPr id="24" name="圖片 23" descr="一張含有 黑色, 黑暗 的圖片&#10;&#10;自動產生的描述">
                    <a:extLst>
                      <a:ext uri="{FF2B5EF4-FFF2-40B4-BE49-F238E27FC236}">
                        <a16:creationId xmlns:a16="http://schemas.microsoft.com/office/drawing/2014/main" id="{87313594-DE88-C2A4-039F-0EADE7FA9F87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8"/>
                  <a:stretch>
                    <a:fillRect/>
                  </a:stretch>
                </p:blipFill>
                <p:spPr>
                  <a:xfrm>
                    <a:off x="2542159" y="3126560"/>
                    <a:ext cx="604880" cy="604880"/>
                  </a:xfrm>
                  <a:prstGeom prst="rect">
                    <a:avLst/>
                  </a:prstGeom>
                </p:spPr>
              </p:pic>
              <p:sp>
                <p:nvSpPr>
                  <p:cNvPr id="25" name="文字方塊 24">
                    <a:extLst>
                      <a:ext uri="{FF2B5EF4-FFF2-40B4-BE49-F238E27FC236}">
                        <a16:creationId xmlns:a16="http://schemas.microsoft.com/office/drawing/2014/main" id="{B3FBC457-5F95-9DA0-0493-27B343CC852B}"/>
                      </a:ext>
                    </a:extLst>
                  </p:cNvPr>
                  <p:cNvSpPr txBox="1"/>
                  <p:nvPr/>
                </p:nvSpPr>
                <p:spPr>
                  <a:xfrm>
                    <a:off x="2407186" y="3016919"/>
                    <a:ext cx="874825" cy="307777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pPr algn="ctr"/>
                    <a:r>
                      <a:rPr lang="en-US" altLang="zh-TW" sz="1400" b="1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a:t>COM 1</a:t>
                    </a:r>
                    <a:endParaRPr lang="zh-TW" altLang="en-US" sz="1400" b="1">
                      <a:solidFill>
                        <a:schemeClr val="tx1"/>
                      </a:solidFill>
                      <a:latin typeface="Tahoma" panose="020B0604030504040204" pitchFamily="34" charset="0"/>
                      <a:cs typeface="Tahoma" panose="020B0604030504040204" pitchFamily="34" charset="0"/>
                    </a:endParaRPr>
                  </a:p>
                </p:txBody>
              </p:sp>
              <p:cxnSp>
                <p:nvCxnSpPr>
                  <p:cNvPr id="26" name="直線單箭頭接點 25">
                    <a:extLst>
                      <a:ext uri="{FF2B5EF4-FFF2-40B4-BE49-F238E27FC236}">
                        <a16:creationId xmlns:a16="http://schemas.microsoft.com/office/drawing/2014/main" id="{A42324A4-8717-8446-7A16-B4DB1BEEAD3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744425" y="2422150"/>
                    <a:ext cx="729394" cy="0"/>
                  </a:xfrm>
                  <a:prstGeom prst="straightConnector1">
                    <a:avLst/>
                  </a:prstGeom>
                  <a:ln w="28575">
                    <a:solidFill>
                      <a:schemeClr val="tx2"/>
                    </a:solidFill>
                    <a:headEnd type="none" w="med" len="med"/>
                    <a:tailEnd type="arrow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7" name="直線單箭頭接點 26">
                    <a:extLst>
                      <a:ext uri="{FF2B5EF4-FFF2-40B4-BE49-F238E27FC236}">
                        <a16:creationId xmlns:a16="http://schemas.microsoft.com/office/drawing/2014/main" id="{F09182E4-9162-2E96-6DFA-9140A3173208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1697814" y="2682063"/>
                    <a:ext cx="739726" cy="445902"/>
                  </a:xfrm>
                  <a:prstGeom prst="straightConnector1">
                    <a:avLst/>
                  </a:prstGeom>
                  <a:ln w="28575">
                    <a:solidFill>
                      <a:schemeClr val="tx2"/>
                    </a:solidFill>
                    <a:headEnd type="none" w="med" len="med"/>
                    <a:tailEnd type="arrow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8" name="直線單箭頭接點 27">
                    <a:extLst>
                      <a:ext uri="{FF2B5EF4-FFF2-40B4-BE49-F238E27FC236}">
                        <a16:creationId xmlns:a16="http://schemas.microsoft.com/office/drawing/2014/main" id="{AEE68E7A-0220-1EAB-021C-ADC1110B1225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697216" y="3343874"/>
                    <a:ext cx="763407" cy="0"/>
                  </a:xfrm>
                  <a:prstGeom prst="straightConnector1">
                    <a:avLst/>
                  </a:prstGeom>
                  <a:ln w="28575">
                    <a:solidFill>
                      <a:schemeClr val="tx2"/>
                    </a:solidFill>
                    <a:headEnd type="none" w="med" len="med"/>
                    <a:tailEnd type="arrow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19" name="文字方塊 18">
                  <a:extLst>
                    <a:ext uri="{FF2B5EF4-FFF2-40B4-BE49-F238E27FC236}">
                      <a16:creationId xmlns:a16="http://schemas.microsoft.com/office/drawing/2014/main" id="{7A84946D-0C12-F8D9-FD5C-1A45F20F6C99}"/>
                    </a:ext>
                  </a:extLst>
                </p:cNvPr>
                <p:cNvSpPr txBox="1"/>
                <p:nvPr/>
              </p:nvSpPr>
              <p:spPr>
                <a:xfrm>
                  <a:off x="608316" y="3860513"/>
                  <a:ext cx="3111072" cy="83099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TW" sz="2400" b="1" dirty="0">
                      <a:solidFill>
                        <a:schemeClr val="tx2"/>
                      </a:solidFill>
                    </a:rPr>
                    <a:t>One-stop Real COM Setup Experience</a:t>
                  </a:r>
                  <a:endParaRPr lang="zh-TW" altLang="en-US" sz="2400" b="1" dirty="0">
                    <a:solidFill>
                      <a:schemeClr val="tx2"/>
                    </a:solidFill>
                  </a:endParaRPr>
                </a:p>
              </p:txBody>
            </p:sp>
            <p:sp>
              <p:nvSpPr>
                <p:cNvPr id="20" name="文字方塊 19">
                  <a:extLst>
                    <a:ext uri="{FF2B5EF4-FFF2-40B4-BE49-F238E27FC236}">
                      <a16:creationId xmlns:a16="http://schemas.microsoft.com/office/drawing/2014/main" id="{18FF4823-B402-9901-0EFB-86C07BD448CC}"/>
                    </a:ext>
                  </a:extLst>
                </p:cNvPr>
                <p:cNvSpPr txBox="1"/>
                <p:nvPr/>
              </p:nvSpPr>
              <p:spPr>
                <a:xfrm>
                  <a:off x="474159" y="4842804"/>
                  <a:ext cx="3259755" cy="136120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342900" lvl="2" indent="-342900">
                    <a:lnSpc>
                      <a:spcPct val="120000"/>
                    </a:lnSpc>
                    <a:buFont typeface="+mj-lt"/>
                    <a:buAutoNum type="arabicPeriod"/>
                    <a:tabLst>
                      <a:tab pos="266700" algn="l"/>
                    </a:tabLst>
                  </a:pPr>
                  <a:r>
                    <a:rPr lang="en-US" altLang="zh-TW" sz="1400" dirty="0"/>
                    <a:t>Search to Find New Unbox Device</a:t>
                  </a:r>
                </a:p>
                <a:p>
                  <a:pPr marL="342900" lvl="2" indent="-342900">
                    <a:lnSpc>
                      <a:spcPct val="120000"/>
                    </a:lnSpc>
                    <a:buFont typeface="+mj-lt"/>
                    <a:buAutoNum type="arabicPeriod"/>
                    <a:tabLst>
                      <a:tab pos="266700" algn="l"/>
                    </a:tabLst>
                  </a:pPr>
                  <a:r>
                    <a:rPr lang="en-US" altLang="zh-TW" sz="1400" dirty="0"/>
                    <a:t>Setup Username/Password</a:t>
                  </a:r>
                  <a:br>
                    <a:rPr lang="en-US" altLang="zh-TW" sz="1400" dirty="0"/>
                  </a:br>
                  <a:r>
                    <a:rPr lang="en-US" altLang="zh-TW" sz="1400" dirty="0"/>
                    <a:t>(First login process for security)</a:t>
                  </a:r>
                </a:p>
                <a:p>
                  <a:pPr marL="342900" lvl="2" indent="-342900">
                    <a:lnSpc>
                      <a:spcPct val="120000"/>
                    </a:lnSpc>
                    <a:buFont typeface="+mj-lt"/>
                    <a:buAutoNum type="arabicPeriod"/>
                    <a:tabLst>
                      <a:tab pos="266700" algn="l"/>
                    </a:tabLst>
                  </a:pPr>
                  <a:r>
                    <a:rPr lang="en-US" altLang="zh-TW" sz="1400" dirty="0"/>
                    <a:t>Setup Device IP Address</a:t>
                  </a:r>
                </a:p>
                <a:p>
                  <a:pPr marL="342900" lvl="2" indent="-342900">
                    <a:lnSpc>
                      <a:spcPct val="120000"/>
                    </a:lnSpc>
                    <a:buFont typeface="+mj-lt"/>
                    <a:buAutoNum type="arabicPeriod"/>
                    <a:tabLst>
                      <a:tab pos="266700" algn="l"/>
                    </a:tabLst>
                  </a:pPr>
                  <a:r>
                    <a:rPr lang="en-US" altLang="zh-TW" sz="1400" dirty="0"/>
                    <a:t>Driver COM mapping</a:t>
                  </a:r>
                </a:p>
              </p:txBody>
            </p:sp>
          </p:grpSp>
        </p:grpSp>
        <p:pic>
          <p:nvPicPr>
            <p:cNvPr id="15" name="圖片 14" descr="一張含有 螢幕擷取畫面, 字型, 圖形, 文字 的圖片&#10;&#10;自動產生的描述">
              <a:extLst>
                <a:ext uri="{FF2B5EF4-FFF2-40B4-BE49-F238E27FC236}">
                  <a16:creationId xmlns:a16="http://schemas.microsoft.com/office/drawing/2014/main" id="{8791D226-EDFD-CA03-FD46-795583FF1033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2960975" y="1651556"/>
              <a:ext cx="672975" cy="672975"/>
            </a:xfrm>
            <a:prstGeom prst="rect">
              <a:avLst/>
            </a:prstGeom>
          </p:spPr>
        </p:pic>
      </p:grpSp>
      <p:grpSp>
        <p:nvGrpSpPr>
          <p:cNvPr id="29" name="群組 28">
            <a:extLst>
              <a:ext uri="{FF2B5EF4-FFF2-40B4-BE49-F238E27FC236}">
                <a16:creationId xmlns:a16="http://schemas.microsoft.com/office/drawing/2014/main" id="{2C829233-F99E-E826-F418-B21BD978F168}"/>
              </a:ext>
            </a:extLst>
          </p:cNvPr>
          <p:cNvGrpSpPr/>
          <p:nvPr/>
        </p:nvGrpSpPr>
        <p:grpSpPr>
          <a:xfrm>
            <a:off x="8698214" y="1651555"/>
            <a:ext cx="3111072" cy="4552455"/>
            <a:chOff x="8698214" y="1651555"/>
            <a:chExt cx="3111072" cy="4552455"/>
          </a:xfrm>
        </p:grpSpPr>
        <p:grpSp>
          <p:nvGrpSpPr>
            <p:cNvPr id="30" name="群組 29">
              <a:extLst>
                <a:ext uri="{FF2B5EF4-FFF2-40B4-BE49-F238E27FC236}">
                  <a16:creationId xmlns:a16="http://schemas.microsoft.com/office/drawing/2014/main" id="{C69FB1C5-38EB-DC7E-E5FB-47C21A25516F}"/>
                </a:ext>
              </a:extLst>
            </p:cNvPr>
            <p:cNvGrpSpPr/>
            <p:nvPr/>
          </p:nvGrpSpPr>
          <p:grpSpPr>
            <a:xfrm>
              <a:off x="8698214" y="1991860"/>
              <a:ext cx="3111072" cy="4212150"/>
              <a:chOff x="8698214" y="1991860"/>
              <a:chExt cx="3111072" cy="4212150"/>
            </a:xfrm>
          </p:grpSpPr>
          <p:pic>
            <p:nvPicPr>
              <p:cNvPr id="32" name="圖片 31" descr="一張含有 圖形, 平面設計, 美工圖案, 螢幕擷取畫面 的圖片&#10;&#10;自動產生的描述">
                <a:extLst>
                  <a:ext uri="{FF2B5EF4-FFF2-40B4-BE49-F238E27FC236}">
                    <a16:creationId xmlns:a16="http://schemas.microsoft.com/office/drawing/2014/main" id="{9E6A71CD-B7F2-EB24-29CC-6E54A76FED2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9446214" y="1991860"/>
                <a:ext cx="1615073" cy="1615073"/>
              </a:xfrm>
              <a:prstGeom prst="rect">
                <a:avLst/>
              </a:prstGeom>
            </p:spPr>
          </p:pic>
          <p:sp>
            <p:nvSpPr>
              <p:cNvPr id="33" name="文字方塊 32">
                <a:extLst>
                  <a:ext uri="{FF2B5EF4-FFF2-40B4-BE49-F238E27FC236}">
                    <a16:creationId xmlns:a16="http://schemas.microsoft.com/office/drawing/2014/main" id="{19A84C9A-CADD-0F75-FFE3-BB49E0EABA08}"/>
                  </a:ext>
                </a:extLst>
              </p:cNvPr>
              <p:cNvSpPr txBox="1"/>
              <p:nvPr/>
            </p:nvSpPr>
            <p:spPr>
              <a:xfrm>
                <a:off x="8698214" y="3860512"/>
                <a:ext cx="3111072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TW" sz="2400" b="1">
                    <a:solidFill>
                      <a:schemeClr val="tx2"/>
                    </a:solidFill>
                  </a:rPr>
                  <a:t>Multiple Language Support</a:t>
                </a:r>
                <a:endParaRPr lang="zh-TW" altLang="en-US" sz="2400" b="1">
                  <a:solidFill>
                    <a:schemeClr val="tx2"/>
                  </a:solidFill>
                </a:endParaRPr>
              </a:p>
            </p:txBody>
          </p:sp>
          <p:sp>
            <p:nvSpPr>
              <p:cNvPr id="34" name="文字方塊 33">
                <a:extLst>
                  <a:ext uri="{FF2B5EF4-FFF2-40B4-BE49-F238E27FC236}">
                    <a16:creationId xmlns:a16="http://schemas.microsoft.com/office/drawing/2014/main" id="{062FE1AD-D0DA-12E4-4293-D84A7CD5BB0E}"/>
                  </a:ext>
                </a:extLst>
              </p:cNvPr>
              <p:cNvSpPr txBox="1"/>
              <p:nvPr/>
            </p:nvSpPr>
            <p:spPr>
              <a:xfrm>
                <a:off x="8804413" y="4843125"/>
                <a:ext cx="2898674" cy="1360885"/>
              </a:xfrm>
              <a:prstGeom prst="rect">
                <a:avLst/>
              </a:prstGeom>
              <a:noFill/>
            </p:spPr>
            <p:txBody>
              <a:bodyPr wrap="square" numCol="2" rtlCol="0">
                <a:spAutoFit/>
              </a:bodyPr>
              <a:lstStyle/>
              <a:p>
                <a:pPr marL="342900" lvl="2" indent="-342900">
                  <a:lnSpc>
                    <a:spcPct val="120000"/>
                  </a:lnSpc>
                  <a:buFont typeface="+mj-lt"/>
                  <a:buAutoNum type="arabicPeriod"/>
                  <a:tabLst>
                    <a:tab pos="266700" algn="l"/>
                  </a:tabLst>
                </a:pPr>
                <a:r>
                  <a:rPr lang="en-US" altLang="zh-TW" sz="1400"/>
                  <a:t>English</a:t>
                </a:r>
              </a:p>
              <a:p>
                <a:pPr marL="342900" lvl="2" indent="-342900">
                  <a:lnSpc>
                    <a:spcPct val="120000"/>
                  </a:lnSpc>
                  <a:buFont typeface="+mj-lt"/>
                  <a:buAutoNum type="arabicPeriod"/>
                  <a:tabLst>
                    <a:tab pos="266700" algn="l"/>
                  </a:tabLst>
                </a:pPr>
                <a:r>
                  <a:rPr lang="zh-TW" altLang="en-US" sz="1400"/>
                  <a:t>繁體中文</a:t>
                </a:r>
                <a:endParaRPr lang="en-US" altLang="zh-TW" sz="1400"/>
              </a:p>
              <a:p>
                <a:pPr marL="342900" lvl="2" indent="-342900">
                  <a:lnSpc>
                    <a:spcPct val="120000"/>
                  </a:lnSpc>
                  <a:buFont typeface="+mj-lt"/>
                  <a:buAutoNum type="arabicPeriod"/>
                  <a:tabLst>
                    <a:tab pos="266700" algn="l"/>
                  </a:tabLst>
                </a:pPr>
                <a:r>
                  <a:rPr lang="zh-TW" altLang="en-US" sz="1400"/>
                  <a:t>简体中文</a:t>
                </a:r>
                <a:endParaRPr lang="en-US" altLang="zh-TW" sz="1400"/>
              </a:p>
              <a:p>
                <a:pPr marL="342900" lvl="2" indent="-342900">
                  <a:lnSpc>
                    <a:spcPct val="120000"/>
                  </a:lnSpc>
                  <a:buFont typeface="+mj-lt"/>
                  <a:buAutoNum type="arabicPeriod"/>
                  <a:tabLst>
                    <a:tab pos="266700" algn="l"/>
                  </a:tabLst>
                </a:pPr>
                <a:r>
                  <a:rPr lang="zh-TW" altLang="en-US" sz="1400"/>
                  <a:t>日本語</a:t>
                </a:r>
                <a:endParaRPr lang="en-US" altLang="zh-TW" sz="1400"/>
              </a:p>
              <a:p>
                <a:pPr marL="342900" lvl="2" indent="-342900">
                  <a:lnSpc>
                    <a:spcPct val="120000"/>
                  </a:lnSpc>
                  <a:buFont typeface="+mj-lt"/>
                  <a:buAutoNum type="arabicPeriod"/>
                  <a:tabLst>
                    <a:tab pos="266700" algn="l"/>
                  </a:tabLst>
                </a:pPr>
                <a:r>
                  <a:rPr lang="ko-KR" altLang="en-US" sz="1400"/>
                  <a:t>한국어</a:t>
                </a:r>
                <a:endParaRPr lang="en-US" altLang="ko-KR" sz="1400"/>
              </a:p>
              <a:p>
                <a:pPr marL="342900" lvl="2" indent="-342900">
                  <a:lnSpc>
                    <a:spcPct val="120000"/>
                  </a:lnSpc>
                  <a:buFont typeface="+mj-lt"/>
                  <a:buAutoNum type="arabicPeriod"/>
                  <a:tabLst>
                    <a:tab pos="266700" algn="l"/>
                  </a:tabLst>
                </a:pPr>
                <a:r>
                  <a:rPr lang="en-US" altLang="zh-TW" sz="1400"/>
                  <a:t>Deutsch</a:t>
                </a:r>
              </a:p>
              <a:p>
                <a:pPr marL="342900" lvl="2" indent="-342900">
                  <a:lnSpc>
                    <a:spcPct val="120000"/>
                  </a:lnSpc>
                  <a:buFont typeface="+mj-lt"/>
                  <a:buAutoNum type="arabicPeriod"/>
                  <a:tabLst>
                    <a:tab pos="266700" algn="l"/>
                  </a:tabLst>
                </a:pPr>
                <a:r>
                  <a:rPr lang="en-US" altLang="zh-TW" sz="1400"/>
                  <a:t>Français</a:t>
                </a:r>
              </a:p>
              <a:p>
                <a:pPr marL="342900" lvl="2" indent="-342900">
                  <a:lnSpc>
                    <a:spcPct val="120000"/>
                  </a:lnSpc>
                  <a:buFont typeface="+mj-lt"/>
                  <a:buAutoNum type="arabicPeriod"/>
                  <a:tabLst>
                    <a:tab pos="266700" algn="l"/>
                  </a:tabLst>
                </a:pPr>
                <a:r>
                  <a:rPr lang="az-Cyrl-AZ" altLang="zh-TW" sz="1400"/>
                  <a:t>Русский</a:t>
                </a:r>
                <a:endParaRPr lang="en-US" altLang="zh-TW" sz="1400"/>
              </a:p>
              <a:p>
                <a:pPr marL="342900" lvl="2" indent="-342900">
                  <a:lnSpc>
                    <a:spcPct val="120000"/>
                  </a:lnSpc>
                  <a:buFont typeface="+mj-lt"/>
                  <a:buAutoNum type="arabicPeriod"/>
                  <a:tabLst>
                    <a:tab pos="266700" algn="l"/>
                  </a:tabLst>
                </a:pPr>
                <a:r>
                  <a:rPr lang="en-US" altLang="zh-TW" sz="1400" err="1"/>
                  <a:t>Español</a:t>
                </a:r>
                <a:endParaRPr lang="en-US" altLang="zh-TW" sz="1400"/>
              </a:p>
            </p:txBody>
          </p:sp>
        </p:grpSp>
        <p:pic>
          <p:nvPicPr>
            <p:cNvPr id="31" name="圖片 30" descr="一張含有 螢幕擷取畫面, 字型, 圖形, 文字 的圖片&#10;&#10;自動產生的描述">
              <a:extLst>
                <a:ext uri="{FF2B5EF4-FFF2-40B4-BE49-F238E27FC236}">
                  <a16:creationId xmlns:a16="http://schemas.microsoft.com/office/drawing/2014/main" id="{BE9E0079-B540-AC8F-B18B-1C2B0D7B4256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10955647" y="1651555"/>
              <a:ext cx="672975" cy="672975"/>
            </a:xfrm>
            <a:prstGeom prst="rect">
              <a:avLst/>
            </a:prstGeom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1444634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C9DDD7C0-B418-66DC-79CF-DAE651B1B00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8" y="1371468"/>
            <a:ext cx="12193588" cy="3832271"/>
          </a:xfrm>
          <a:prstGeom prst="rect">
            <a:avLst/>
          </a:prstGeom>
        </p:spPr>
      </p:pic>
      <p:sp>
        <p:nvSpPr>
          <p:cNvPr id="2" name="標題 1">
            <a:extLst>
              <a:ext uri="{FF2B5EF4-FFF2-40B4-BE49-F238E27FC236}">
                <a16:creationId xmlns:a16="http://schemas.microsoft.com/office/drawing/2014/main" id="{44D6B35F-3229-6A53-EBD7-E48DDF76B3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TW" sz="3600" dirty="0"/>
              <a:t>Device Search Utility</a:t>
            </a:r>
            <a:r>
              <a:rPr lang="zh-TW" altLang="en-US" sz="3600" dirty="0"/>
              <a:t> </a:t>
            </a:r>
            <a:r>
              <a:rPr lang="en-US" altLang="zh-TW" sz="3600" dirty="0"/>
              <a:t>3.x</a:t>
            </a:r>
            <a:endParaRPr lang="zh-TW" altLang="en-US" dirty="0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C3A030FD-D2F4-AF61-86F4-A1D99D39F24E}"/>
              </a:ext>
            </a:extLst>
          </p:cNvPr>
          <p:cNvSpPr/>
          <p:nvPr/>
        </p:nvSpPr>
        <p:spPr>
          <a:xfrm>
            <a:off x="10607040" y="3287604"/>
            <a:ext cx="1424940" cy="704194"/>
          </a:xfrm>
          <a:prstGeom prst="rect">
            <a:avLst/>
          </a:prstGeom>
          <a:noFill/>
          <a:ln w="57150">
            <a:solidFill>
              <a:srgbClr val="008787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DC9C096E-9D20-F065-EC6D-8A2C30C85105}"/>
              </a:ext>
            </a:extLst>
          </p:cNvPr>
          <p:cNvSpPr/>
          <p:nvPr/>
        </p:nvSpPr>
        <p:spPr>
          <a:xfrm>
            <a:off x="10607041" y="4587775"/>
            <a:ext cx="1424940" cy="478805"/>
          </a:xfrm>
          <a:prstGeom prst="rect">
            <a:avLst/>
          </a:prstGeom>
          <a:noFill/>
          <a:ln w="57150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pic>
        <p:nvPicPr>
          <p:cNvPr id="11" name="圖片 10">
            <a:extLst>
              <a:ext uri="{FF2B5EF4-FFF2-40B4-BE49-F238E27FC236}">
                <a16:creationId xmlns:a16="http://schemas.microsoft.com/office/drawing/2014/main" id="{886D9252-4F00-E585-9776-694B54C4E40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45801" y="3725642"/>
            <a:ext cx="2824278" cy="2153066"/>
          </a:xfrm>
          <a:prstGeom prst="rect">
            <a:avLst/>
          </a:prstGeom>
          <a:ln>
            <a:solidFill>
              <a:srgbClr val="FA9431"/>
            </a:solidFill>
          </a:ln>
        </p:spPr>
      </p:pic>
      <p:sp>
        <p:nvSpPr>
          <p:cNvPr id="12" name="箭號: 向右 11">
            <a:extLst>
              <a:ext uri="{FF2B5EF4-FFF2-40B4-BE49-F238E27FC236}">
                <a16:creationId xmlns:a16="http://schemas.microsoft.com/office/drawing/2014/main" id="{2E3F9DCE-79BE-EE7B-A071-E36BB9156A02}"/>
              </a:ext>
            </a:extLst>
          </p:cNvPr>
          <p:cNvSpPr/>
          <p:nvPr/>
        </p:nvSpPr>
        <p:spPr>
          <a:xfrm rot="10800000">
            <a:off x="8536805" y="4587774"/>
            <a:ext cx="1639612" cy="478805"/>
          </a:xfrm>
          <a:prstGeom prst="rightArrow">
            <a:avLst/>
          </a:prstGeom>
          <a:solidFill>
            <a:srgbClr val="FA9431"/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07349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03FEA4C6-D481-D600-4E66-E2F810D693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TW" dirty="0"/>
              <a:t>Device Search Utility 3.x</a:t>
            </a:r>
            <a:endParaRPr lang="zh-TW" altLang="en-US" dirty="0"/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1291AF1B-1957-85EC-DA50-CCA9024E51F3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516777" y="1455162"/>
            <a:ext cx="4318113" cy="3017778"/>
          </a:xfrm>
        </p:spPr>
        <p:txBody>
          <a:bodyPr>
            <a:norm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n-US" altLang="zh-TW" sz="1400" dirty="0" err="1"/>
              <a:t>mDNS</a:t>
            </a:r>
            <a:r>
              <a:rPr lang="zh-TW" altLang="en-US" sz="1400" dirty="0"/>
              <a:t> </a:t>
            </a:r>
            <a:r>
              <a:rPr lang="en-US" altLang="zh-TW" sz="1400" dirty="0"/>
              <a:t>protocol is used for searching devices in LAN.</a:t>
            </a:r>
          </a:p>
          <a:p>
            <a:pPr marL="342900" indent="-342900">
              <a:buFont typeface="+mj-lt"/>
              <a:buAutoNum type="arabicPeriod"/>
            </a:pPr>
            <a:r>
              <a:rPr lang="en-US" altLang="zh-TW" sz="1400" dirty="0"/>
              <a:t>Then TLS 1.2 handshake begins.</a:t>
            </a:r>
          </a:p>
          <a:p>
            <a:pPr marL="0" indent="0">
              <a:buNone/>
            </a:pPr>
            <a:endParaRPr lang="en-US" altLang="zh-TW" dirty="0"/>
          </a:p>
          <a:p>
            <a:pPr marL="0" indent="0">
              <a:buNone/>
            </a:pPr>
            <a:r>
              <a:rPr lang="en-US" altLang="zh-TW" dirty="0">
                <a:solidFill>
                  <a:srgbClr val="FA9431"/>
                </a:solidFill>
              </a:rPr>
              <a:t>               more secure</a:t>
            </a:r>
          </a:p>
          <a:p>
            <a:endParaRPr lang="zh-TW" alt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C3B8E19-CE64-029A-A078-84D6855EDF6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34890" y="1455162"/>
            <a:ext cx="7168143" cy="472211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3EAAE74-8190-CC63-C6D8-808B0FD74E8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13654" y="3301999"/>
            <a:ext cx="1524357" cy="1348740"/>
          </a:xfrm>
          <a:prstGeom prst="rect">
            <a:avLst/>
          </a:prstGeom>
          <a:effectLst>
            <a:softEdge rad="31750"/>
          </a:effectLst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16A7AC39-62A4-B92D-FC48-435F48D83D8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28742" y="2836114"/>
            <a:ext cx="8741783" cy="196021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416083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9B77CE-AF41-986F-264F-6925713958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F82678F3-BCC6-2CB3-219E-F9600CC79483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6278880" y="2453983"/>
            <a:ext cx="5196840" cy="2516029"/>
          </a:xfrm>
        </p:spPr>
        <p:txBody>
          <a:bodyPr>
            <a:normAutofit/>
          </a:bodyPr>
          <a:lstStyle/>
          <a:p>
            <a:r>
              <a:rPr lang="en-US" altLang="zh-TW" sz="1900" dirty="0"/>
              <a:t>What’s new on NPort IA5000-G2</a:t>
            </a:r>
          </a:p>
          <a:p>
            <a:pPr lvl="1" indent="0">
              <a:buNone/>
            </a:pPr>
            <a:r>
              <a:rPr lang="en-US" altLang="zh-TW" sz="1900" dirty="0"/>
              <a:t>Device Search Utility</a:t>
            </a:r>
            <a:r>
              <a:rPr lang="zh-TW" altLang="en-US" sz="1900" dirty="0"/>
              <a:t> </a:t>
            </a:r>
            <a:r>
              <a:rPr lang="en-US" altLang="zh-TW" sz="1900" dirty="0"/>
              <a:t>3.x</a:t>
            </a:r>
          </a:p>
          <a:p>
            <a:pPr lvl="1" indent="0">
              <a:buNone/>
            </a:pPr>
            <a:r>
              <a:rPr lang="en-US" altLang="zh-TW" sz="1900" dirty="0"/>
              <a:t>Dashboard</a:t>
            </a:r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1AD7B7E3-8B7A-D526-A882-BCFEDFDFFD02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7157359" y="590946"/>
            <a:ext cx="4783035" cy="987476"/>
          </a:xfrm>
        </p:spPr>
        <p:txBody>
          <a:bodyPr/>
          <a:lstStyle/>
          <a:p>
            <a:r>
              <a:rPr lang="en-US" altLang="zh-TW" dirty="0">
                <a:solidFill>
                  <a:schemeClr val="tx1">
                    <a:alpha val="30000"/>
                  </a:schemeClr>
                </a:solidFill>
              </a:rPr>
              <a:t>Why NPort IA5000 G2?</a:t>
            </a:r>
          </a:p>
        </p:txBody>
      </p:sp>
      <p:sp>
        <p:nvSpPr>
          <p:cNvPr id="6" name="文字版面配置區 5">
            <a:extLst>
              <a:ext uri="{FF2B5EF4-FFF2-40B4-BE49-F238E27FC236}">
                <a16:creationId xmlns:a16="http://schemas.microsoft.com/office/drawing/2014/main" id="{6E17354F-5B9C-E596-A1BF-FD4AC2D4CF6C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443753" y="514751"/>
            <a:ext cx="5107123" cy="504000"/>
          </a:xfrm>
        </p:spPr>
        <p:txBody>
          <a:bodyPr>
            <a:normAutofit/>
          </a:bodyPr>
          <a:lstStyle/>
          <a:p>
            <a:r>
              <a:rPr lang="en-US" altLang="zh-TW" dirty="0"/>
              <a:t>NPort IA5000 G2 Series </a:t>
            </a:r>
          </a:p>
          <a:p>
            <a:endParaRPr lang="zh-TW" altLang="en-US" dirty="0"/>
          </a:p>
        </p:txBody>
      </p:sp>
      <p:sp>
        <p:nvSpPr>
          <p:cNvPr id="8" name="橢圓 7">
            <a:extLst>
              <a:ext uri="{FF2B5EF4-FFF2-40B4-BE49-F238E27FC236}">
                <a16:creationId xmlns:a16="http://schemas.microsoft.com/office/drawing/2014/main" id="{827817A8-C88B-E92B-5974-1CACF2959808}"/>
              </a:ext>
            </a:extLst>
          </p:cNvPr>
          <p:cNvSpPr/>
          <p:nvPr/>
        </p:nvSpPr>
        <p:spPr>
          <a:xfrm>
            <a:off x="6406585" y="514751"/>
            <a:ext cx="411297" cy="411297"/>
          </a:xfrm>
          <a:prstGeom prst="ellipse">
            <a:avLst/>
          </a:prstGeom>
          <a:solidFill>
            <a:srgbClr val="FA94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TW" sz="1600" b="1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1</a:t>
            </a:r>
            <a:endParaRPr kumimoji="1" lang="zh-TW" altLang="en-US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橢圓 8">
            <a:extLst>
              <a:ext uri="{FF2B5EF4-FFF2-40B4-BE49-F238E27FC236}">
                <a16:creationId xmlns:a16="http://schemas.microsoft.com/office/drawing/2014/main" id="{437DB760-C091-DA2E-86CF-356B49B7F66B}"/>
              </a:ext>
            </a:extLst>
          </p:cNvPr>
          <p:cNvSpPr/>
          <p:nvPr/>
        </p:nvSpPr>
        <p:spPr>
          <a:xfrm>
            <a:off x="5594640" y="2425139"/>
            <a:ext cx="411297" cy="411297"/>
          </a:xfrm>
          <a:prstGeom prst="ellipse">
            <a:avLst/>
          </a:prstGeom>
          <a:solidFill>
            <a:srgbClr val="FA94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TW" sz="1600" b="1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2</a:t>
            </a:r>
            <a:endParaRPr kumimoji="1" lang="zh-TW" altLang="en-US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710983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BBE2671-9158-8539-CEE9-F7525A2E275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9125" y="1759555"/>
            <a:ext cx="8778033" cy="4503930"/>
          </a:xfrm>
          <a:prstGeom prst="rect">
            <a:avLst/>
          </a:prstGeom>
        </p:spPr>
      </p:pic>
      <p:sp>
        <p:nvSpPr>
          <p:cNvPr id="2" name="標題 1">
            <a:extLst>
              <a:ext uri="{FF2B5EF4-FFF2-40B4-BE49-F238E27FC236}">
                <a16:creationId xmlns:a16="http://schemas.microsoft.com/office/drawing/2014/main" id="{4043AAA3-5DD7-C0AC-0855-A7FA9509DF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6777" y="417523"/>
            <a:ext cx="11160018" cy="625191"/>
          </a:xfrm>
        </p:spPr>
        <p:txBody>
          <a:bodyPr anchor="t">
            <a:normAutofit/>
          </a:bodyPr>
          <a:lstStyle/>
          <a:p>
            <a:pPr>
              <a:lnSpc>
                <a:spcPct val="90000"/>
              </a:lnSpc>
            </a:pPr>
            <a:r>
              <a:rPr lang="en-US" altLang="zh-TW" dirty="0"/>
              <a:t>Dashboard</a:t>
            </a:r>
            <a:endParaRPr lang="zh-TW" altLang="en-US" dirty="0"/>
          </a:p>
        </p:txBody>
      </p:sp>
      <p:sp>
        <p:nvSpPr>
          <p:cNvPr id="9" name="文字版面配置區 3">
            <a:extLst>
              <a:ext uri="{FF2B5EF4-FFF2-40B4-BE49-F238E27FC236}">
                <a16:creationId xmlns:a16="http://schemas.microsoft.com/office/drawing/2014/main" id="{32A61AAA-199E-FEC1-17D1-5CA84735F8FB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515920" y="1151572"/>
            <a:ext cx="11161729" cy="504000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en-US" altLang="zh-TW" dirty="0"/>
              <a:t>Device status at a glance.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403349486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265A62-34C1-1063-5978-87E464B88C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DCC44B54-5863-7815-AFDD-6C38163F56FF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6278880" y="2453983"/>
            <a:ext cx="5196840" cy="2516029"/>
          </a:xfrm>
        </p:spPr>
        <p:txBody>
          <a:bodyPr>
            <a:normAutofit/>
          </a:bodyPr>
          <a:lstStyle/>
          <a:p>
            <a:r>
              <a:rPr lang="en-US" altLang="zh-TW" sz="1900" dirty="0"/>
              <a:t>What’s new on NPort IA5000-G2</a:t>
            </a:r>
          </a:p>
          <a:p>
            <a:pPr lvl="1" indent="0">
              <a:buNone/>
            </a:pPr>
            <a:r>
              <a:rPr lang="en-US" altLang="zh-TW" sz="1900" dirty="0"/>
              <a:t>Device Search Utility</a:t>
            </a:r>
            <a:r>
              <a:rPr lang="zh-TW" altLang="en-US" sz="1900" dirty="0"/>
              <a:t> </a:t>
            </a:r>
            <a:r>
              <a:rPr lang="en-US" altLang="zh-TW" sz="1900" dirty="0"/>
              <a:t>3.x</a:t>
            </a:r>
          </a:p>
          <a:p>
            <a:pPr lvl="1" indent="0">
              <a:buNone/>
            </a:pPr>
            <a:r>
              <a:rPr lang="en-US" altLang="zh-TW" sz="1900" dirty="0"/>
              <a:t>Dashboard</a:t>
            </a:r>
          </a:p>
          <a:p>
            <a:pPr lvl="1" indent="0">
              <a:buNone/>
            </a:pPr>
            <a:r>
              <a:rPr lang="en-US" altLang="zh-TW" sz="1900" dirty="0"/>
              <a:t>Operation mode settings</a:t>
            </a:r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02466948-222E-5749-E1BE-FACFB36E5390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7157359" y="590946"/>
            <a:ext cx="4783035" cy="987476"/>
          </a:xfrm>
        </p:spPr>
        <p:txBody>
          <a:bodyPr/>
          <a:lstStyle/>
          <a:p>
            <a:r>
              <a:rPr lang="en-US" altLang="zh-TW" dirty="0">
                <a:solidFill>
                  <a:schemeClr val="tx1">
                    <a:alpha val="30000"/>
                  </a:schemeClr>
                </a:solidFill>
              </a:rPr>
              <a:t>Why NPort IA5000 G2?</a:t>
            </a:r>
          </a:p>
        </p:txBody>
      </p:sp>
      <p:sp>
        <p:nvSpPr>
          <p:cNvPr id="6" name="文字版面配置區 5">
            <a:extLst>
              <a:ext uri="{FF2B5EF4-FFF2-40B4-BE49-F238E27FC236}">
                <a16:creationId xmlns:a16="http://schemas.microsoft.com/office/drawing/2014/main" id="{54DDCFBC-3777-E044-FA96-E945F1E4BBCD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443753" y="514751"/>
            <a:ext cx="5107123" cy="504000"/>
          </a:xfrm>
        </p:spPr>
        <p:txBody>
          <a:bodyPr>
            <a:normAutofit/>
          </a:bodyPr>
          <a:lstStyle/>
          <a:p>
            <a:r>
              <a:rPr lang="en-US" altLang="zh-TW" dirty="0"/>
              <a:t>NPort IA5000 G2 Series </a:t>
            </a:r>
          </a:p>
          <a:p>
            <a:endParaRPr lang="zh-TW" altLang="en-US" dirty="0"/>
          </a:p>
        </p:txBody>
      </p:sp>
      <p:sp>
        <p:nvSpPr>
          <p:cNvPr id="8" name="橢圓 7">
            <a:extLst>
              <a:ext uri="{FF2B5EF4-FFF2-40B4-BE49-F238E27FC236}">
                <a16:creationId xmlns:a16="http://schemas.microsoft.com/office/drawing/2014/main" id="{8583A265-16AF-4E5D-7A1A-39E7E5AEBA65}"/>
              </a:ext>
            </a:extLst>
          </p:cNvPr>
          <p:cNvSpPr/>
          <p:nvPr/>
        </p:nvSpPr>
        <p:spPr>
          <a:xfrm>
            <a:off x="6406585" y="514751"/>
            <a:ext cx="411297" cy="411297"/>
          </a:xfrm>
          <a:prstGeom prst="ellipse">
            <a:avLst/>
          </a:prstGeom>
          <a:solidFill>
            <a:srgbClr val="FA94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TW" sz="1600" b="1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1</a:t>
            </a:r>
            <a:endParaRPr kumimoji="1" lang="zh-TW" altLang="en-US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橢圓 8">
            <a:extLst>
              <a:ext uri="{FF2B5EF4-FFF2-40B4-BE49-F238E27FC236}">
                <a16:creationId xmlns:a16="http://schemas.microsoft.com/office/drawing/2014/main" id="{E193C6B6-C070-45C4-5532-541D93F32262}"/>
              </a:ext>
            </a:extLst>
          </p:cNvPr>
          <p:cNvSpPr/>
          <p:nvPr/>
        </p:nvSpPr>
        <p:spPr>
          <a:xfrm>
            <a:off x="5594640" y="2425139"/>
            <a:ext cx="411297" cy="411297"/>
          </a:xfrm>
          <a:prstGeom prst="ellipse">
            <a:avLst/>
          </a:prstGeom>
          <a:solidFill>
            <a:srgbClr val="FA94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TW" sz="1600" b="1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2</a:t>
            </a:r>
            <a:endParaRPr kumimoji="1" lang="zh-TW" altLang="en-US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857377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5904BD46-7921-DA27-2098-C41A836B42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TW" dirty="0"/>
              <a:t>Operation Mode Settings</a:t>
            </a:r>
            <a:endParaRPr lang="zh-TW" altLang="en-US" dirty="0"/>
          </a:p>
        </p:txBody>
      </p:sp>
      <p:pic>
        <p:nvPicPr>
          <p:cNvPr id="4" name="圖片 3" descr="一張含有 文字, 軟體, 數字, 字型 的圖片&#10;&#10;自動產生的描述">
            <a:extLst>
              <a:ext uri="{FF2B5EF4-FFF2-40B4-BE49-F238E27FC236}">
                <a16:creationId xmlns:a16="http://schemas.microsoft.com/office/drawing/2014/main" id="{295E504B-B122-EDE6-19A2-B6D8B05F836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12972" b="-7"/>
          <a:stretch/>
        </p:blipFill>
        <p:spPr bwMode="auto">
          <a:xfrm>
            <a:off x="515066" y="1187128"/>
            <a:ext cx="6887627" cy="2241871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320B6332-333E-98C2-513F-D733B3DF8A84}"/>
              </a:ext>
            </a:extLst>
          </p:cNvPr>
          <p:cNvSpPr/>
          <p:nvPr/>
        </p:nvSpPr>
        <p:spPr>
          <a:xfrm>
            <a:off x="1802342" y="1603860"/>
            <a:ext cx="1888066" cy="1524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A29726E-579C-91E3-E169-9DCE2B1CD7C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5066" y="1144701"/>
            <a:ext cx="9174162" cy="2214787"/>
          </a:xfrm>
          <a:prstGeom prst="rect">
            <a:avLst/>
          </a:prstGeom>
        </p:spPr>
      </p:pic>
      <p:sp>
        <p:nvSpPr>
          <p:cNvPr id="10" name="矩形 6">
            <a:extLst>
              <a:ext uri="{FF2B5EF4-FFF2-40B4-BE49-F238E27FC236}">
                <a16:creationId xmlns:a16="http://schemas.microsoft.com/office/drawing/2014/main" id="{5BB29F62-D584-FB50-41EA-571ACEF26C6B}"/>
              </a:ext>
            </a:extLst>
          </p:cNvPr>
          <p:cNvSpPr/>
          <p:nvPr/>
        </p:nvSpPr>
        <p:spPr>
          <a:xfrm>
            <a:off x="1802341" y="1570523"/>
            <a:ext cx="1655233" cy="185737"/>
          </a:xfrm>
          <a:prstGeom prst="rect">
            <a:avLst/>
          </a:prstGeom>
          <a:noFill/>
          <a:ln w="38100">
            <a:solidFill>
              <a:srgbClr val="008787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12C8A995-D9C4-A746-1D77-5EFB203E960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15066" y="3711303"/>
            <a:ext cx="9174162" cy="237735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560492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ED52C68-511E-1862-6851-725A8555A2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9A764A93-4EFE-5FE0-5766-285E7C67D754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5235678" y="5060936"/>
            <a:ext cx="4799673" cy="987476"/>
          </a:xfrm>
        </p:spPr>
        <p:txBody>
          <a:bodyPr/>
          <a:lstStyle/>
          <a:p>
            <a:r>
              <a:rPr lang="en-US" altLang="zh-TW" dirty="0"/>
              <a:t>Demo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75B893D2-B50C-C674-9FB6-221BE1B72E9C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6278880" y="2453983"/>
            <a:ext cx="5328920" cy="2736084"/>
          </a:xfrm>
        </p:spPr>
        <p:txBody>
          <a:bodyPr>
            <a:normAutofit/>
          </a:bodyPr>
          <a:lstStyle/>
          <a:p>
            <a:r>
              <a:rPr lang="en-US" altLang="zh-TW" sz="1900" dirty="0"/>
              <a:t>What’s new on NPort IA5000-G2</a:t>
            </a:r>
          </a:p>
          <a:p>
            <a:pPr lvl="1" indent="0">
              <a:buNone/>
            </a:pPr>
            <a:r>
              <a:rPr lang="en-US" altLang="zh-TW" sz="1900" dirty="0"/>
              <a:t>Device Search Utility</a:t>
            </a:r>
            <a:r>
              <a:rPr lang="zh-TW" altLang="en-US" sz="1900" dirty="0"/>
              <a:t> </a:t>
            </a:r>
            <a:r>
              <a:rPr lang="en-US" altLang="zh-TW" sz="1900" dirty="0"/>
              <a:t>3.x</a:t>
            </a:r>
          </a:p>
          <a:p>
            <a:pPr lvl="1" indent="0">
              <a:buNone/>
            </a:pPr>
            <a:r>
              <a:rPr lang="en-US" altLang="zh-TW" sz="1900" dirty="0"/>
              <a:t>Dashboard</a:t>
            </a:r>
          </a:p>
          <a:p>
            <a:pPr lvl="1" indent="0">
              <a:buNone/>
            </a:pPr>
            <a:r>
              <a:rPr lang="en-US" altLang="zh-TW" sz="1900" dirty="0"/>
              <a:t>Operation mode settings</a:t>
            </a:r>
          </a:p>
          <a:p>
            <a:pPr lvl="1" indent="0">
              <a:buNone/>
            </a:pPr>
            <a:r>
              <a:rPr lang="en-US" altLang="zh-TW" sz="1900" dirty="0"/>
              <a:t>Maintenance</a:t>
            </a:r>
          </a:p>
          <a:p>
            <a:pPr lvl="1" indent="0">
              <a:buNone/>
            </a:pPr>
            <a:r>
              <a:rPr lang="en-US" altLang="zh-TW" sz="1900" dirty="0"/>
              <a:t>Troubleshooting tools</a:t>
            </a:r>
            <a:r>
              <a:rPr lang="en-US" altLang="zh-TW" dirty="0"/>
              <a:t>	</a:t>
            </a:r>
            <a:endParaRPr lang="zh-TW" altLang="en-US" dirty="0"/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EFFF5FD5-190D-67ED-7690-8D6634BA177A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7157359" y="590946"/>
            <a:ext cx="4783035" cy="987476"/>
          </a:xfrm>
        </p:spPr>
        <p:txBody>
          <a:bodyPr/>
          <a:lstStyle/>
          <a:p>
            <a:r>
              <a:rPr lang="en-US" altLang="zh-TW" dirty="0"/>
              <a:t>Why NPort IA5000 G2?</a:t>
            </a:r>
          </a:p>
        </p:txBody>
      </p:sp>
      <p:sp>
        <p:nvSpPr>
          <p:cNvPr id="6" name="文字版面配置區 5">
            <a:extLst>
              <a:ext uri="{FF2B5EF4-FFF2-40B4-BE49-F238E27FC236}">
                <a16:creationId xmlns:a16="http://schemas.microsoft.com/office/drawing/2014/main" id="{CAE80EF9-2DE8-0317-18A8-049215148B77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443753" y="514751"/>
            <a:ext cx="5107123" cy="504000"/>
          </a:xfrm>
        </p:spPr>
        <p:txBody>
          <a:bodyPr>
            <a:normAutofit/>
          </a:bodyPr>
          <a:lstStyle/>
          <a:p>
            <a:r>
              <a:rPr lang="en-US" altLang="zh-TW" dirty="0"/>
              <a:t>NPort IA5000 G2 Series </a:t>
            </a:r>
          </a:p>
          <a:p>
            <a:endParaRPr lang="zh-TW" altLang="en-US" dirty="0"/>
          </a:p>
        </p:txBody>
      </p:sp>
      <p:sp>
        <p:nvSpPr>
          <p:cNvPr id="8" name="橢圓 7">
            <a:extLst>
              <a:ext uri="{FF2B5EF4-FFF2-40B4-BE49-F238E27FC236}">
                <a16:creationId xmlns:a16="http://schemas.microsoft.com/office/drawing/2014/main" id="{AFCBE196-FF4C-A7CB-4547-EA631D786066}"/>
              </a:ext>
            </a:extLst>
          </p:cNvPr>
          <p:cNvSpPr/>
          <p:nvPr/>
        </p:nvSpPr>
        <p:spPr>
          <a:xfrm>
            <a:off x="6406585" y="514751"/>
            <a:ext cx="411297" cy="411297"/>
          </a:xfrm>
          <a:prstGeom prst="ellipse">
            <a:avLst/>
          </a:prstGeom>
          <a:solidFill>
            <a:srgbClr val="FA94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TW" sz="1600" b="1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1</a:t>
            </a:r>
            <a:endParaRPr kumimoji="1" lang="zh-TW" altLang="en-US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橢圓 8">
            <a:extLst>
              <a:ext uri="{FF2B5EF4-FFF2-40B4-BE49-F238E27FC236}">
                <a16:creationId xmlns:a16="http://schemas.microsoft.com/office/drawing/2014/main" id="{B9EB40BE-E456-19AA-F1F5-A68D4745F35D}"/>
              </a:ext>
            </a:extLst>
          </p:cNvPr>
          <p:cNvSpPr/>
          <p:nvPr/>
        </p:nvSpPr>
        <p:spPr>
          <a:xfrm>
            <a:off x="5594640" y="2425139"/>
            <a:ext cx="411297" cy="411297"/>
          </a:xfrm>
          <a:prstGeom prst="ellipse">
            <a:avLst/>
          </a:prstGeom>
          <a:solidFill>
            <a:srgbClr val="FA94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TW" sz="1600" b="1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2</a:t>
            </a:r>
            <a:endParaRPr kumimoji="1" lang="zh-TW" altLang="en-US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橢圓 9">
            <a:extLst>
              <a:ext uri="{FF2B5EF4-FFF2-40B4-BE49-F238E27FC236}">
                <a16:creationId xmlns:a16="http://schemas.microsoft.com/office/drawing/2014/main" id="{6D0C7585-E7BC-BF54-FBC9-B477E2B92CE9}"/>
              </a:ext>
            </a:extLst>
          </p:cNvPr>
          <p:cNvSpPr/>
          <p:nvPr/>
        </p:nvSpPr>
        <p:spPr>
          <a:xfrm>
            <a:off x="4501311" y="5027049"/>
            <a:ext cx="411297" cy="411297"/>
          </a:xfrm>
          <a:prstGeom prst="ellipse">
            <a:avLst/>
          </a:prstGeom>
          <a:solidFill>
            <a:srgbClr val="FA94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TW" sz="1600" b="1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3</a:t>
            </a:r>
            <a:endParaRPr kumimoji="1" lang="zh-TW" altLang="en-US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35E6DEC4-DF89-E355-1CB5-55DBFB36CD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8425" y="1039625"/>
            <a:ext cx="5648369" cy="727584"/>
          </a:xfrm>
        </p:spPr>
        <p:txBody>
          <a:bodyPr/>
          <a:lstStyle/>
          <a:p>
            <a:r>
              <a:rPr lang="en-US" dirty="0"/>
              <a:t>Agenda</a:t>
            </a:r>
            <a:endParaRPr lang="en-DE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0725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 uiExpand="1" build="p"/>
      <p:bldP spid="4" grpId="0" build="p"/>
      <p:bldP spid="8" grpId="0" animBg="1"/>
      <p:bldP spid="9" grpId="0" animBg="1"/>
      <p:bldP spid="10" grpId="0" uiExpand="1" build="p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DBBFB8-F383-2955-20F6-6742491984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9E4771D-E0DE-F348-EBF9-E5BA441E67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TW" dirty="0"/>
              <a:t>Operation Mode Settings</a:t>
            </a:r>
            <a:endParaRPr lang="zh-TW" altLang="en-US" dirty="0"/>
          </a:p>
        </p:txBody>
      </p:sp>
      <p:pic>
        <p:nvPicPr>
          <p:cNvPr id="4" name="圖片 3" descr="一張含有 文字, 軟體, 數字, 字型 的圖片&#10;&#10;自動產生的描述">
            <a:extLst>
              <a:ext uri="{FF2B5EF4-FFF2-40B4-BE49-F238E27FC236}">
                <a16:creationId xmlns:a16="http://schemas.microsoft.com/office/drawing/2014/main" id="{62457036-FE1C-1CC0-B36B-3B475438AA77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12972" b="-7"/>
          <a:stretch/>
        </p:blipFill>
        <p:spPr bwMode="auto">
          <a:xfrm>
            <a:off x="515066" y="1187128"/>
            <a:ext cx="6887627" cy="2241871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A18F8BBC-EB55-1BE2-7D2D-6D5769489436}"/>
              </a:ext>
            </a:extLst>
          </p:cNvPr>
          <p:cNvSpPr/>
          <p:nvPr/>
        </p:nvSpPr>
        <p:spPr>
          <a:xfrm>
            <a:off x="1802342" y="1603860"/>
            <a:ext cx="1888066" cy="1524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791E97F-E8EB-4EE3-D9A6-2C19CC8CF4A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5066" y="1144701"/>
            <a:ext cx="9174162" cy="2214787"/>
          </a:xfrm>
          <a:prstGeom prst="rect">
            <a:avLst/>
          </a:prstGeom>
        </p:spPr>
      </p:pic>
      <p:sp>
        <p:nvSpPr>
          <p:cNvPr id="10" name="矩形 6">
            <a:extLst>
              <a:ext uri="{FF2B5EF4-FFF2-40B4-BE49-F238E27FC236}">
                <a16:creationId xmlns:a16="http://schemas.microsoft.com/office/drawing/2014/main" id="{3A832C32-9094-656E-495B-1F1E9EED167F}"/>
              </a:ext>
            </a:extLst>
          </p:cNvPr>
          <p:cNvSpPr/>
          <p:nvPr/>
        </p:nvSpPr>
        <p:spPr>
          <a:xfrm>
            <a:off x="8915401" y="1866900"/>
            <a:ext cx="704849" cy="161926"/>
          </a:xfrm>
          <a:prstGeom prst="rect">
            <a:avLst/>
          </a:prstGeom>
          <a:noFill/>
          <a:ln w="38100">
            <a:solidFill>
              <a:srgbClr val="008787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97A7EA1-47EC-7B23-BC5F-47BB3125111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15067" y="3734163"/>
            <a:ext cx="9105184" cy="258206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154860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4F73F3C-B52A-4255-298C-96B9AE778D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4BFFFDBC-902B-6C67-8DC3-0718D3A185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TW" dirty="0"/>
              <a:t>Operation Mode Settings</a:t>
            </a:r>
            <a:endParaRPr lang="zh-TW" alt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5081534-C652-E539-9D69-BB85FEB8E1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6777" y="937939"/>
            <a:ext cx="8610536" cy="5254689"/>
          </a:xfrm>
          <a:prstGeom prst="rect">
            <a:avLst/>
          </a:prstGeom>
        </p:spPr>
      </p:pic>
      <p:sp>
        <p:nvSpPr>
          <p:cNvPr id="5" name="矩形 6">
            <a:extLst>
              <a:ext uri="{FF2B5EF4-FFF2-40B4-BE49-F238E27FC236}">
                <a16:creationId xmlns:a16="http://schemas.microsoft.com/office/drawing/2014/main" id="{5AB22DE2-E254-D51D-F3F2-FD3EFF2F0262}"/>
              </a:ext>
            </a:extLst>
          </p:cNvPr>
          <p:cNvSpPr/>
          <p:nvPr/>
        </p:nvSpPr>
        <p:spPr>
          <a:xfrm>
            <a:off x="543093" y="2590799"/>
            <a:ext cx="3762207" cy="3705225"/>
          </a:xfrm>
          <a:prstGeom prst="rect">
            <a:avLst/>
          </a:prstGeom>
          <a:noFill/>
          <a:ln w="57150">
            <a:solidFill>
              <a:srgbClr val="008787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539423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1B733C-4D0B-5122-CF45-984EC15987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03275BF0-AA35-93D6-8E4A-530E063F8CF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1544" y="1277889"/>
            <a:ext cx="9275290" cy="161162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400FDCF-F409-D483-552F-B6033288DB4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1544" y="1277889"/>
            <a:ext cx="9424929" cy="408909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2BD5C19-791A-E52F-5072-9BDF2AB0E6F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2412" y="1277889"/>
            <a:ext cx="9313553" cy="2644102"/>
          </a:xfrm>
          <a:prstGeom prst="rect">
            <a:avLst/>
          </a:prstGeom>
        </p:spPr>
      </p:pic>
      <p:sp>
        <p:nvSpPr>
          <p:cNvPr id="2" name="標題 1">
            <a:extLst>
              <a:ext uri="{FF2B5EF4-FFF2-40B4-BE49-F238E27FC236}">
                <a16:creationId xmlns:a16="http://schemas.microsoft.com/office/drawing/2014/main" id="{4FAE5ACC-80FD-DEA1-9E04-34EE07CBE6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TW" dirty="0"/>
              <a:t>Operation Mode Settings</a:t>
            </a:r>
            <a:endParaRPr lang="zh-TW" altLang="en-US" dirty="0"/>
          </a:p>
        </p:txBody>
      </p:sp>
      <p:sp>
        <p:nvSpPr>
          <p:cNvPr id="8" name="矩形 6">
            <a:extLst>
              <a:ext uri="{FF2B5EF4-FFF2-40B4-BE49-F238E27FC236}">
                <a16:creationId xmlns:a16="http://schemas.microsoft.com/office/drawing/2014/main" id="{BA525D61-BC95-F28B-AF05-A6C121607E44}"/>
              </a:ext>
            </a:extLst>
          </p:cNvPr>
          <p:cNvSpPr/>
          <p:nvPr/>
        </p:nvSpPr>
        <p:spPr>
          <a:xfrm>
            <a:off x="782319" y="2245360"/>
            <a:ext cx="944881" cy="223520"/>
          </a:xfrm>
          <a:prstGeom prst="rect">
            <a:avLst/>
          </a:prstGeom>
          <a:noFill/>
          <a:ln w="38100">
            <a:solidFill>
              <a:srgbClr val="008787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1" name="矩形 6">
            <a:extLst>
              <a:ext uri="{FF2B5EF4-FFF2-40B4-BE49-F238E27FC236}">
                <a16:creationId xmlns:a16="http://schemas.microsoft.com/office/drawing/2014/main" id="{DAA16107-4FFC-7291-170D-E592E56D6FF9}"/>
              </a:ext>
            </a:extLst>
          </p:cNvPr>
          <p:cNvSpPr/>
          <p:nvPr/>
        </p:nvSpPr>
        <p:spPr>
          <a:xfrm>
            <a:off x="1727200" y="2245360"/>
            <a:ext cx="1087120" cy="223520"/>
          </a:xfrm>
          <a:prstGeom prst="rect">
            <a:avLst/>
          </a:prstGeom>
          <a:noFill/>
          <a:ln w="38100">
            <a:solidFill>
              <a:srgbClr val="008787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EE640E01-B0E4-A7E4-2F89-C72382A1D5E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21544" y="1277889"/>
            <a:ext cx="9015096" cy="4947109"/>
          </a:xfrm>
          <a:prstGeom prst="rect">
            <a:avLst/>
          </a:prstGeom>
        </p:spPr>
      </p:pic>
      <p:sp>
        <p:nvSpPr>
          <p:cNvPr id="14" name="矩形 6">
            <a:extLst>
              <a:ext uri="{FF2B5EF4-FFF2-40B4-BE49-F238E27FC236}">
                <a16:creationId xmlns:a16="http://schemas.microsoft.com/office/drawing/2014/main" id="{22ACFD5C-26E1-A5E1-D8E8-3505FE59DFA9}"/>
              </a:ext>
            </a:extLst>
          </p:cNvPr>
          <p:cNvSpPr/>
          <p:nvPr/>
        </p:nvSpPr>
        <p:spPr>
          <a:xfrm>
            <a:off x="622391" y="2889513"/>
            <a:ext cx="1429930" cy="1550407"/>
          </a:xfrm>
          <a:prstGeom prst="rect">
            <a:avLst/>
          </a:prstGeom>
          <a:noFill/>
          <a:ln w="38100">
            <a:solidFill>
              <a:srgbClr val="008787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sp>
        <p:nvSpPr>
          <p:cNvPr id="15" name="矩形 6">
            <a:extLst>
              <a:ext uri="{FF2B5EF4-FFF2-40B4-BE49-F238E27FC236}">
                <a16:creationId xmlns:a16="http://schemas.microsoft.com/office/drawing/2014/main" id="{EF2AC75C-B802-3E20-E71C-6869380AA87A}"/>
              </a:ext>
            </a:extLst>
          </p:cNvPr>
          <p:cNvSpPr/>
          <p:nvPr/>
        </p:nvSpPr>
        <p:spPr>
          <a:xfrm>
            <a:off x="602402" y="1962451"/>
            <a:ext cx="1429930" cy="506429"/>
          </a:xfrm>
          <a:prstGeom prst="rect">
            <a:avLst/>
          </a:prstGeom>
          <a:noFill/>
          <a:ln w="38100">
            <a:solidFill>
              <a:srgbClr val="008787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sp>
        <p:nvSpPr>
          <p:cNvPr id="3" name="矩形 6">
            <a:extLst>
              <a:ext uri="{FF2B5EF4-FFF2-40B4-BE49-F238E27FC236}">
                <a16:creationId xmlns:a16="http://schemas.microsoft.com/office/drawing/2014/main" id="{38C89889-663F-F08A-ED3A-2114C3BFA159}"/>
              </a:ext>
            </a:extLst>
          </p:cNvPr>
          <p:cNvSpPr/>
          <p:nvPr/>
        </p:nvSpPr>
        <p:spPr>
          <a:xfrm>
            <a:off x="3238500" y="1714500"/>
            <a:ext cx="1327574" cy="240331"/>
          </a:xfrm>
          <a:prstGeom prst="rect">
            <a:avLst/>
          </a:prstGeom>
          <a:noFill/>
          <a:ln w="38100">
            <a:solidFill>
              <a:srgbClr val="008787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sp>
        <p:nvSpPr>
          <p:cNvPr id="5" name="矩形 6">
            <a:extLst>
              <a:ext uri="{FF2B5EF4-FFF2-40B4-BE49-F238E27FC236}">
                <a16:creationId xmlns:a16="http://schemas.microsoft.com/office/drawing/2014/main" id="{028720CF-1CEC-2325-9993-6122E1787E7D}"/>
              </a:ext>
            </a:extLst>
          </p:cNvPr>
          <p:cNvSpPr/>
          <p:nvPr/>
        </p:nvSpPr>
        <p:spPr>
          <a:xfrm>
            <a:off x="5890260" y="1722120"/>
            <a:ext cx="1327574" cy="240331"/>
          </a:xfrm>
          <a:prstGeom prst="rect">
            <a:avLst/>
          </a:prstGeom>
          <a:noFill/>
          <a:ln w="38100">
            <a:solidFill>
              <a:srgbClr val="008787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01566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6" presetClass="entr" presetSubtype="2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16" presetClass="entr" presetSubtype="2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4" grpId="0" animBg="1"/>
      <p:bldP spid="15" grpId="0" animBg="1"/>
      <p:bldP spid="3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74F788B-C3DF-CEA1-DF3C-BAF879F7FE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722473A4-FDF2-526C-C1E6-A8226EBC0005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6278880" y="2453983"/>
            <a:ext cx="5196840" cy="2516029"/>
          </a:xfrm>
        </p:spPr>
        <p:txBody>
          <a:bodyPr>
            <a:normAutofit/>
          </a:bodyPr>
          <a:lstStyle/>
          <a:p>
            <a:r>
              <a:rPr lang="en-US" altLang="zh-TW" sz="1900" dirty="0"/>
              <a:t>What’s new on NPort IA5000-G2</a:t>
            </a:r>
          </a:p>
          <a:p>
            <a:pPr lvl="1" indent="0">
              <a:buNone/>
            </a:pPr>
            <a:r>
              <a:rPr lang="en-US" altLang="zh-TW" sz="1900" dirty="0"/>
              <a:t>Device Search Utility</a:t>
            </a:r>
            <a:r>
              <a:rPr lang="zh-TW" altLang="en-US" sz="1900" dirty="0"/>
              <a:t> </a:t>
            </a:r>
            <a:r>
              <a:rPr lang="en-US" altLang="zh-TW" sz="1900" dirty="0"/>
              <a:t>3.x</a:t>
            </a:r>
          </a:p>
          <a:p>
            <a:pPr lvl="1" indent="0">
              <a:buNone/>
            </a:pPr>
            <a:r>
              <a:rPr lang="en-US" altLang="zh-TW" sz="1900" dirty="0"/>
              <a:t>Dashboard</a:t>
            </a:r>
          </a:p>
          <a:p>
            <a:pPr lvl="1" indent="0">
              <a:buNone/>
            </a:pPr>
            <a:r>
              <a:rPr lang="en-US" altLang="zh-TW" sz="1900" dirty="0"/>
              <a:t>Operation mode settings</a:t>
            </a:r>
          </a:p>
          <a:p>
            <a:pPr lvl="1" indent="0">
              <a:buNone/>
            </a:pPr>
            <a:r>
              <a:rPr lang="en-US" altLang="zh-TW" sz="1900" dirty="0"/>
              <a:t>Maintenance</a:t>
            </a:r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0E0F2A73-F201-E608-F732-DF7B8E1EF15E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7157359" y="590946"/>
            <a:ext cx="4783035" cy="987476"/>
          </a:xfrm>
        </p:spPr>
        <p:txBody>
          <a:bodyPr/>
          <a:lstStyle/>
          <a:p>
            <a:r>
              <a:rPr lang="en-US" altLang="zh-TW" dirty="0">
                <a:solidFill>
                  <a:schemeClr val="tx1">
                    <a:alpha val="30000"/>
                  </a:schemeClr>
                </a:solidFill>
              </a:rPr>
              <a:t>Why NPort IA5000 G2?</a:t>
            </a:r>
          </a:p>
        </p:txBody>
      </p:sp>
      <p:sp>
        <p:nvSpPr>
          <p:cNvPr id="6" name="文字版面配置區 5">
            <a:extLst>
              <a:ext uri="{FF2B5EF4-FFF2-40B4-BE49-F238E27FC236}">
                <a16:creationId xmlns:a16="http://schemas.microsoft.com/office/drawing/2014/main" id="{66151C9E-C125-B29D-CF99-068BE0223824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443753" y="514751"/>
            <a:ext cx="5107123" cy="504000"/>
          </a:xfrm>
        </p:spPr>
        <p:txBody>
          <a:bodyPr>
            <a:normAutofit/>
          </a:bodyPr>
          <a:lstStyle/>
          <a:p>
            <a:r>
              <a:rPr lang="en-US" altLang="zh-TW" dirty="0"/>
              <a:t>NPort IA5000 G2 Series </a:t>
            </a:r>
          </a:p>
          <a:p>
            <a:endParaRPr lang="zh-TW" altLang="en-US" dirty="0"/>
          </a:p>
        </p:txBody>
      </p:sp>
      <p:sp>
        <p:nvSpPr>
          <p:cNvPr id="8" name="橢圓 7">
            <a:extLst>
              <a:ext uri="{FF2B5EF4-FFF2-40B4-BE49-F238E27FC236}">
                <a16:creationId xmlns:a16="http://schemas.microsoft.com/office/drawing/2014/main" id="{ABE14A20-FF3D-D750-4A34-B68B27B0F660}"/>
              </a:ext>
            </a:extLst>
          </p:cNvPr>
          <p:cNvSpPr/>
          <p:nvPr/>
        </p:nvSpPr>
        <p:spPr>
          <a:xfrm>
            <a:off x="6406585" y="514751"/>
            <a:ext cx="411297" cy="411297"/>
          </a:xfrm>
          <a:prstGeom prst="ellipse">
            <a:avLst/>
          </a:prstGeom>
          <a:solidFill>
            <a:srgbClr val="FA94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TW" sz="1600" b="1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1</a:t>
            </a:r>
            <a:endParaRPr kumimoji="1" lang="zh-TW" altLang="en-US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橢圓 8">
            <a:extLst>
              <a:ext uri="{FF2B5EF4-FFF2-40B4-BE49-F238E27FC236}">
                <a16:creationId xmlns:a16="http://schemas.microsoft.com/office/drawing/2014/main" id="{E966AEF0-2A24-76EB-22AB-DB441DB36DCF}"/>
              </a:ext>
            </a:extLst>
          </p:cNvPr>
          <p:cNvSpPr/>
          <p:nvPr/>
        </p:nvSpPr>
        <p:spPr>
          <a:xfrm>
            <a:off x="5594640" y="2425139"/>
            <a:ext cx="411297" cy="411297"/>
          </a:xfrm>
          <a:prstGeom prst="ellipse">
            <a:avLst/>
          </a:prstGeom>
          <a:solidFill>
            <a:srgbClr val="FA94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TW" sz="1600" b="1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2</a:t>
            </a:r>
            <a:endParaRPr kumimoji="1" lang="zh-TW" altLang="en-US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080419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E0862B3-8B7B-7EDC-3A79-F69D555F4A9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5222" y="1154176"/>
            <a:ext cx="7627826" cy="3122161"/>
          </a:xfrm>
          <a:prstGeom prst="rect">
            <a:avLst/>
          </a:prstGeom>
        </p:spPr>
      </p:pic>
      <p:sp>
        <p:nvSpPr>
          <p:cNvPr id="2" name="標題 1">
            <a:extLst>
              <a:ext uri="{FF2B5EF4-FFF2-40B4-BE49-F238E27FC236}">
                <a16:creationId xmlns:a16="http://schemas.microsoft.com/office/drawing/2014/main" id="{4B5D8324-1003-ADCA-072B-DBB4724E5B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dirty="0"/>
              <a:t>NPort IA5000 G1 configuration import</a:t>
            </a:r>
            <a:endParaRPr lang="zh-TW" altLang="en-US" dirty="0"/>
          </a:p>
        </p:txBody>
      </p:sp>
      <p:pic>
        <p:nvPicPr>
          <p:cNvPr id="8" name="內容版面配置區 7">
            <a:extLst>
              <a:ext uri="{FF2B5EF4-FFF2-40B4-BE49-F238E27FC236}">
                <a16:creationId xmlns:a16="http://schemas.microsoft.com/office/drawing/2014/main" id="{5FD1BD42-D24B-1235-0617-BD2EDADBCEE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5"/>
          <a:stretch>
            <a:fillRect/>
          </a:stretch>
        </p:blipFill>
        <p:spPr>
          <a:xfrm>
            <a:off x="735945" y="1460500"/>
            <a:ext cx="8109010" cy="4270375"/>
          </a:xfr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C8984B55-14F6-EAA0-75B7-D5155385E80A}"/>
              </a:ext>
            </a:extLst>
          </p:cNvPr>
          <p:cNvSpPr/>
          <p:nvPr/>
        </p:nvSpPr>
        <p:spPr>
          <a:xfrm>
            <a:off x="2025503" y="2215326"/>
            <a:ext cx="1541721" cy="265814"/>
          </a:xfrm>
          <a:prstGeom prst="rect">
            <a:avLst/>
          </a:prstGeom>
          <a:noFill/>
          <a:ln w="38100">
            <a:solidFill>
              <a:srgbClr val="008787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9" name="文字方塊 8">
            <a:extLst>
              <a:ext uri="{FF2B5EF4-FFF2-40B4-BE49-F238E27FC236}">
                <a16:creationId xmlns:a16="http://schemas.microsoft.com/office/drawing/2014/main" id="{C9A527DB-2A10-8FBD-31C0-D0DFC8C7E476}"/>
              </a:ext>
            </a:extLst>
          </p:cNvPr>
          <p:cNvSpPr txBox="1"/>
          <p:nvPr/>
        </p:nvSpPr>
        <p:spPr>
          <a:xfrm>
            <a:off x="399903" y="4720903"/>
            <a:ext cx="6127022" cy="12416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/>
              <a:t> ✅ Import NPort IA5000-G1 configs to NPort IA5000-G2.</a:t>
            </a:r>
          </a:p>
          <a:p>
            <a:r>
              <a:rPr lang="en-US" altLang="zh-TW" dirty="0"/>
              <a:t> ✅ Import multi-port configs from NPort IA5000 to fewer ports on NPort IA5000-G2.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1371CD76-D4BC-5B80-BC6C-7B9DF87F23B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625370" y="1931292"/>
            <a:ext cx="5149733" cy="368905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263073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DBCF589F-B0E2-7628-B29C-B3935D86BC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TW" dirty="0"/>
              <a:t>Reset to customized default</a:t>
            </a:r>
            <a:endParaRPr lang="zh-TW" altLang="en-US" dirty="0"/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4FCDA97C-5BE0-0AB2-9BDD-2707825D6C77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515066" y="1042714"/>
            <a:ext cx="11161729" cy="4888295"/>
          </a:xfrm>
        </p:spPr>
        <p:txBody>
          <a:bodyPr/>
          <a:lstStyle/>
          <a:p>
            <a:pPr marL="0" indent="0">
              <a:buNone/>
            </a:pPr>
            <a:r>
              <a:rPr lang="en-US" altLang="zh-TW" dirty="0"/>
              <a:t>Reset default to a customized configuration</a:t>
            </a:r>
            <a:endParaRPr lang="zh-TW" alt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E6A8F0B-059B-A9DC-2B57-D354EBA0F78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81736" y="1499329"/>
            <a:ext cx="8829256" cy="4802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220739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23DEF3-A4C4-0754-4259-2F6EF03BA4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A77ED2D4-1307-BBD6-D65B-EAB8B94605A1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7157359" y="590946"/>
            <a:ext cx="4783035" cy="987476"/>
          </a:xfrm>
        </p:spPr>
        <p:txBody>
          <a:bodyPr/>
          <a:lstStyle/>
          <a:p>
            <a:r>
              <a:rPr lang="en-US" altLang="zh-TW" dirty="0">
                <a:solidFill>
                  <a:schemeClr val="tx1">
                    <a:alpha val="30000"/>
                  </a:schemeClr>
                </a:solidFill>
              </a:rPr>
              <a:t>Why NPort IA5000 G2?</a:t>
            </a:r>
          </a:p>
        </p:txBody>
      </p:sp>
      <p:sp>
        <p:nvSpPr>
          <p:cNvPr id="6" name="文字版面配置區 5">
            <a:extLst>
              <a:ext uri="{FF2B5EF4-FFF2-40B4-BE49-F238E27FC236}">
                <a16:creationId xmlns:a16="http://schemas.microsoft.com/office/drawing/2014/main" id="{B5AA4ECB-EE5D-F871-3EA2-4D68399EB77A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443753" y="514751"/>
            <a:ext cx="5107123" cy="504000"/>
          </a:xfrm>
        </p:spPr>
        <p:txBody>
          <a:bodyPr>
            <a:normAutofit/>
          </a:bodyPr>
          <a:lstStyle/>
          <a:p>
            <a:r>
              <a:rPr lang="en-US" altLang="zh-TW" dirty="0"/>
              <a:t>NPort IA5000 G2 Series </a:t>
            </a:r>
          </a:p>
          <a:p>
            <a:endParaRPr lang="zh-TW" altLang="en-US" dirty="0"/>
          </a:p>
        </p:txBody>
      </p:sp>
      <p:sp>
        <p:nvSpPr>
          <p:cNvPr id="8" name="橢圓 7">
            <a:extLst>
              <a:ext uri="{FF2B5EF4-FFF2-40B4-BE49-F238E27FC236}">
                <a16:creationId xmlns:a16="http://schemas.microsoft.com/office/drawing/2014/main" id="{A0A6FE7F-9521-6154-2489-5B41220CF3AA}"/>
              </a:ext>
            </a:extLst>
          </p:cNvPr>
          <p:cNvSpPr/>
          <p:nvPr/>
        </p:nvSpPr>
        <p:spPr>
          <a:xfrm>
            <a:off x="6406585" y="514751"/>
            <a:ext cx="411297" cy="411297"/>
          </a:xfrm>
          <a:prstGeom prst="ellipse">
            <a:avLst/>
          </a:prstGeom>
          <a:solidFill>
            <a:srgbClr val="FA94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TW" sz="1600" b="1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1</a:t>
            </a:r>
            <a:endParaRPr kumimoji="1" lang="zh-TW" altLang="en-US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橢圓 8">
            <a:extLst>
              <a:ext uri="{FF2B5EF4-FFF2-40B4-BE49-F238E27FC236}">
                <a16:creationId xmlns:a16="http://schemas.microsoft.com/office/drawing/2014/main" id="{327FF32B-2F08-78C5-CA75-6E18A99CF0EA}"/>
              </a:ext>
            </a:extLst>
          </p:cNvPr>
          <p:cNvSpPr/>
          <p:nvPr/>
        </p:nvSpPr>
        <p:spPr>
          <a:xfrm>
            <a:off x="5594640" y="2425139"/>
            <a:ext cx="411297" cy="411297"/>
          </a:xfrm>
          <a:prstGeom prst="ellipse">
            <a:avLst/>
          </a:prstGeom>
          <a:solidFill>
            <a:srgbClr val="FA94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TW" sz="1600" b="1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2</a:t>
            </a:r>
            <a:endParaRPr kumimoji="1" lang="zh-TW" altLang="en-US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文字版面配置區 2">
            <a:extLst>
              <a:ext uri="{FF2B5EF4-FFF2-40B4-BE49-F238E27FC236}">
                <a16:creationId xmlns:a16="http://schemas.microsoft.com/office/drawing/2014/main" id="{95E61AE4-AA10-18C9-4784-628C738D65CA}"/>
              </a:ext>
            </a:extLst>
          </p:cNvPr>
          <p:cNvSpPr txBox="1">
            <a:spLocks/>
          </p:cNvSpPr>
          <p:nvPr/>
        </p:nvSpPr>
        <p:spPr>
          <a:xfrm>
            <a:off x="6278880" y="2453983"/>
            <a:ext cx="5196840" cy="251602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None/>
              <a:tabLst/>
              <a:defRPr sz="18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Font typeface="Arial" panose="020B0604020202020204" pitchFamily="34" charset="0"/>
              <a:buChar char="○"/>
              <a:defRPr sz="1800" b="1" kern="1200">
                <a:solidFill>
                  <a:schemeClr val="accent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bg2">
                  <a:lumMod val="25000"/>
                </a:schemeClr>
              </a:buClr>
              <a:buFont typeface="Arial" panose="020B0604020202020204" pitchFamily="34" charset="0"/>
              <a:buChar char="−"/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57350" marR="0" indent="-285750" algn="l" defTabSz="914400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tx1"/>
              </a:buClr>
              <a:buSzTx/>
              <a:buFont typeface="Arial" panose="020B0604020202020204" pitchFamily="34" charset="0"/>
              <a:buChar char="»"/>
              <a:tabLst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14550" indent="-2857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»"/>
              <a:defRPr sz="1200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dirty="0"/>
              <a:t>What’s new on NPort IA5000-G2</a:t>
            </a:r>
          </a:p>
          <a:p>
            <a:pPr lvl="1" indent="0">
              <a:buNone/>
            </a:pPr>
            <a:r>
              <a:rPr lang="en-US" altLang="zh-TW" dirty="0"/>
              <a:t>Device Search Utility</a:t>
            </a:r>
            <a:r>
              <a:rPr lang="zh-TW" altLang="en-US" dirty="0"/>
              <a:t> </a:t>
            </a:r>
            <a:r>
              <a:rPr lang="en-US" altLang="zh-TW" dirty="0"/>
              <a:t>3.x</a:t>
            </a:r>
          </a:p>
          <a:p>
            <a:pPr lvl="1" indent="0">
              <a:buNone/>
            </a:pPr>
            <a:r>
              <a:rPr lang="en-US" altLang="zh-TW" dirty="0"/>
              <a:t>Dashboard</a:t>
            </a:r>
          </a:p>
          <a:p>
            <a:pPr lvl="1" indent="0">
              <a:buNone/>
            </a:pPr>
            <a:r>
              <a:rPr lang="en-US" altLang="zh-TW" dirty="0"/>
              <a:t>Operation mode settings</a:t>
            </a:r>
          </a:p>
          <a:p>
            <a:pPr lvl="1" indent="0">
              <a:buNone/>
            </a:pPr>
            <a:r>
              <a:rPr lang="en-US" altLang="zh-TW" dirty="0"/>
              <a:t>Maintenance</a:t>
            </a:r>
          </a:p>
          <a:p>
            <a:pPr lvl="1" indent="0">
              <a:buNone/>
            </a:pPr>
            <a:r>
              <a:rPr lang="en-US" altLang="zh-TW" dirty="0"/>
              <a:t>Troubleshooting tools</a:t>
            </a:r>
          </a:p>
          <a:p>
            <a:pPr lvl="2" indent="0">
              <a:buNone/>
            </a:pPr>
            <a:r>
              <a:rPr lang="en-US" altLang="zh-TW" sz="1800" dirty="0"/>
              <a:t>One-Click Data Collection</a:t>
            </a:r>
          </a:p>
          <a:p>
            <a:pPr lvl="2" indent="0">
              <a:buNone/>
            </a:pPr>
            <a:r>
              <a:rPr lang="en-US" altLang="zh-TW" sz="1800" dirty="0"/>
              <a:t>Traffic monitor</a:t>
            </a:r>
          </a:p>
          <a:p>
            <a:pPr lvl="2" indent="0">
              <a:buNone/>
            </a:pPr>
            <a:r>
              <a:rPr lang="en-US" altLang="zh-TW" sz="1800" dirty="0"/>
              <a:t>Event Log</a:t>
            </a:r>
          </a:p>
          <a:p>
            <a:pPr lvl="2" indent="0">
              <a:buFont typeface="Arial" panose="020B0604020202020204" pitchFamily="34" charset="0"/>
              <a:buNone/>
            </a:pPr>
            <a:r>
              <a:rPr lang="en-US" altLang="zh-TW" sz="1800" dirty="0"/>
              <a:t>	</a:t>
            </a:r>
            <a:endParaRPr lang="zh-TW" altLang="en-US" sz="18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07273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8FA518FD-6FF3-D7EF-A46A-78585F7E7C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6777" y="417523"/>
            <a:ext cx="11960358" cy="1155031"/>
          </a:xfrm>
        </p:spPr>
        <p:txBody>
          <a:bodyPr>
            <a:normAutofit/>
          </a:bodyPr>
          <a:lstStyle/>
          <a:p>
            <a:r>
              <a:rPr lang="en-US" altLang="zh-TW" dirty="0"/>
              <a:t>Before opening a Technical Support case?</a:t>
            </a:r>
            <a:endParaRPr lang="zh-TW" altLang="en-US" dirty="0"/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E9CB4D9E-06AD-3FD6-8FCA-16A47C950C46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515922" y="1615745"/>
            <a:ext cx="4125748" cy="531440"/>
          </a:xfrm>
        </p:spPr>
        <p:txBody>
          <a:bodyPr/>
          <a:lstStyle/>
          <a:p>
            <a:r>
              <a:rPr lang="en-US" altLang="zh-TW" dirty="0"/>
              <a:t>One-Click Data Collection</a:t>
            </a:r>
            <a:endParaRPr lang="zh-TW" altLang="en-US" dirty="0"/>
          </a:p>
        </p:txBody>
      </p:sp>
      <p:grpSp>
        <p:nvGrpSpPr>
          <p:cNvPr id="7" name="群組 6">
            <a:extLst>
              <a:ext uri="{FF2B5EF4-FFF2-40B4-BE49-F238E27FC236}">
                <a16:creationId xmlns:a16="http://schemas.microsoft.com/office/drawing/2014/main" id="{CBB2F2FE-B024-79B2-E81F-413556CBC286}"/>
              </a:ext>
            </a:extLst>
          </p:cNvPr>
          <p:cNvGrpSpPr/>
          <p:nvPr/>
        </p:nvGrpSpPr>
        <p:grpSpPr>
          <a:xfrm>
            <a:off x="1364908" y="2190376"/>
            <a:ext cx="6067636" cy="3884250"/>
            <a:chOff x="1607852" y="2375342"/>
            <a:chExt cx="6067636" cy="3884250"/>
          </a:xfrm>
        </p:grpSpPr>
        <p:pic>
          <p:nvPicPr>
            <p:cNvPr id="4" name="圖片 3" descr="一張含有 文字, 螢幕擷取畫面, 字型, 數字 的圖片&#10;&#10;自動產生的描述">
              <a:extLst>
                <a:ext uri="{FF2B5EF4-FFF2-40B4-BE49-F238E27FC236}">
                  <a16:creationId xmlns:a16="http://schemas.microsoft.com/office/drawing/2014/main" id="{2D7E3905-0E7A-67DE-12D7-B413A467DDA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607852" y="2375342"/>
              <a:ext cx="6067636" cy="3884250"/>
            </a:xfrm>
            <a:prstGeom prst="rect">
              <a:avLst/>
            </a:prstGeom>
          </p:spPr>
        </p:pic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B1CBCA87-D61F-B3C4-2A98-4EE7AB98D004}"/>
                </a:ext>
              </a:extLst>
            </p:cNvPr>
            <p:cNvSpPr/>
            <p:nvPr/>
          </p:nvSpPr>
          <p:spPr>
            <a:xfrm>
              <a:off x="3334389" y="4230188"/>
              <a:ext cx="4319452" cy="1047206"/>
            </a:xfrm>
            <a:prstGeom prst="rect">
              <a:avLst/>
            </a:prstGeom>
            <a:noFill/>
            <a:ln w="38100">
              <a:solidFill>
                <a:srgbClr val="008787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pic>
        <p:nvPicPr>
          <p:cNvPr id="6" name="圖片 5" descr="一張含有 文字, 電子產品, 螢幕擷取畫面, 字型 的圖片&#10;&#10;自動產生的描述">
            <a:extLst>
              <a:ext uri="{FF2B5EF4-FFF2-40B4-BE49-F238E27FC236}">
                <a16:creationId xmlns:a16="http://schemas.microsoft.com/office/drawing/2014/main" id="{EF5466BD-F7E4-76D6-8681-FF4772FFD1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94863" y="2147185"/>
            <a:ext cx="4022954" cy="418302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134752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C27342A-78E7-F8A6-E319-499D7FB64C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2B254B9B-E44F-389C-BB30-3A339AE4A9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414" y="343904"/>
            <a:ext cx="11160018" cy="777116"/>
          </a:xfrm>
        </p:spPr>
        <p:txBody>
          <a:bodyPr anchor="ctr">
            <a:noAutofit/>
          </a:bodyPr>
          <a:lstStyle/>
          <a:p>
            <a:r>
              <a:rPr lang="en-US" altLang="zh-TW" sz="3000" dirty="0"/>
              <a:t>Realtime traffic Monitoring</a:t>
            </a:r>
            <a:endParaRPr lang="zh-TW" altLang="en-US" sz="3000" dirty="0"/>
          </a:p>
        </p:txBody>
      </p:sp>
      <p:grpSp>
        <p:nvGrpSpPr>
          <p:cNvPr id="29" name="群組 28">
            <a:extLst>
              <a:ext uri="{FF2B5EF4-FFF2-40B4-BE49-F238E27FC236}">
                <a16:creationId xmlns:a16="http://schemas.microsoft.com/office/drawing/2014/main" id="{FE27BC79-47B1-76EF-5FE5-A7A8AE1CB830}"/>
              </a:ext>
            </a:extLst>
          </p:cNvPr>
          <p:cNvGrpSpPr/>
          <p:nvPr/>
        </p:nvGrpSpPr>
        <p:grpSpPr>
          <a:xfrm>
            <a:off x="-3062" y="1290320"/>
            <a:ext cx="5923192" cy="5151653"/>
            <a:chOff x="-3062" y="1290320"/>
            <a:chExt cx="5923192" cy="5151653"/>
          </a:xfrm>
        </p:grpSpPr>
        <p:pic>
          <p:nvPicPr>
            <p:cNvPr id="5" name="圖片 4">
              <a:extLst>
                <a:ext uri="{FF2B5EF4-FFF2-40B4-BE49-F238E27FC236}">
                  <a16:creationId xmlns:a16="http://schemas.microsoft.com/office/drawing/2014/main" id="{5CA6030D-AD6F-74B8-B842-9B750134B18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-3062" y="3520440"/>
              <a:ext cx="5923192" cy="2921533"/>
            </a:xfrm>
            <a:prstGeom prst="rect">
              <a:avLst/>
            </a:prstGeom>
          </p:spPr>
        </p:pic>
        <p:sp>
          <p:nvSpPr>
            <p:cNvPr id="9" name="文字方塊 8">
              <a:extLst>
                <a:ext uri="{FF2B5EF4-FFF2-40B4-BE49-F238E27FC236}">
                  <a16:creationId xmlns:a16="http://schemas.microsoft.com/office/drawing/2014/main" id="{914A437F-B9F1-A48A-BF2B-19794E577771}"/>
                </a:ext>
              </a:extLst>
            </p:cNvPr>
            <p:cNvSpPr txBox="1"/>
            <p:nvPr/>
          </p:nvSpPr>
          <p:spPr>
            <a:xfrm>
              <a:off x="599440" y="1290320"/>
              <a:ext cx="509015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TW" sz="2800" b="1">
                  <a:solidFill>
                    <a:schemeClr val="tx2">
                      <a:lumMod val="75000"/>
                    </a:schemeClr>
                  </a:solidFill>
                </a:rPr>
                <a:t>Statistics Summary</a:t>
              </a:r>
              <a:endParaRPr lang="zh-TW" altLang="en-US" sz="2800" b="1">
                <a:solidFill>
                  <a:schemeClr val="tx2">
                    <a:lumMod val="75000"/>
                  </a:schemeClr>
                </a:solidFill>
              </a:endParaRPr>
            </a:p>
          </p:txBody>
        </p:sp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71E44359-C43D-8720-F831-ED69AE4E1679}"/>
                </a:ext>
              </a:extLst>
            </p:cNvPr>
            <p:cNvSpPr/>
            <p:nvPr/>
          </p:nvSpPr>
          <p:spPr>
            <a:xfrm>
              <a:off x="81280" y="5750560"/>
              <a:ext cx="1158240" cy="233680"/>
            </a:xfrm>
            <a:prstGeom prst="rect">
              <a:avLst/>
            </a:prstGeom>
            <a:noFill/>
            <a:ln w="38100">
              <a:solidFill>
                <a:schemeClr val="tx2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78A01AFE-388E-3AC3-A84F-123EAB0D7B66}"/>
                </a:ext>
              </a:extLst>
            </p:cNvPr>
            <p:cNvSpPr/>
            <p:nvPr/>
          </p:nvSpPr>
          <p:spPr>
            <a:xfrm>
              <a:off x="1239520" y="3870344"/>
              <a:ext cx="1574800" cy="305415"/>
            </a:xfrm>
            <a:prstGeom prst="rect">
              <a:avLst/>
            </a:prstGeom>
            <a:noFill/>
            <a:ln w="38100">
              <a:solidFill>
                <a:schemeClr val="tx2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3E5C43E4-33EF-7E6D-1C21-A3A96DF8FE36}"/>
                </a:ext>
              </a:extLst>
            </p:cNvPr>
            <p:cNvSpPr/>
            <p:nvPr/>
          </p:nvSpPr>
          <p:spPr>
            <a:xfrm>
              <a:off x="1808480" y="4687833"/>
              <a:ext cx="1341120" cy="305415"/>
            </a:xfrm>
            <a:prstGeom prst="rect">
              <a:avLst/>
            </a:prstGeom>
            <a:noFill/>
            <a:ln w="38100">
              <a:solidFill>
                <a:schemeClr val="tx2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4" name="文字方塊 13">
              <a:extLst>
                <a:ext uri="{FF2B5EF4-FFF2-40B4-BE49-F238E27FC236}">
                  <a16:creationId xmlns:a16="http://schemas.microsoft.com/office/drawing/2014/main" id="{DA3011A2-6EB7-3A55-66C8-6CE4C5879639}"/>
                </a:ext>
              </a:extLst>
            </p:cNvPr>
            <p:cNvSpPr txBox="1"/>
            <p:nvPr/>
          </p:nvSpPr>
          <p:spPr>
            <a:xfrm>
              <a:off x="696659" y="1839670"/>
              <a:ext cx="5007509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457200" indent="-457200">
                <a:buClr>
                  <a:schemeClr val="tx2">
                    <a:lumMod val="75000"/>
                  </a:schemeClr>
                </a:buClr>
                <a:buFont typeface="+mj-lt"/>
                <a:buAutoNum type="arabicPeriod"/>
              </a:pPr>
              <a:r>
                <a:rPr lang="en-US" altLang="zh-TW" sz="1800" b="1" dirty="0">
                  <a:solidFill>
                    <a:schemeClr val="tx2">
                      <a:lumMod val="75000"/>
                    </a:schemeClr>
                  </a:solidFill>
                </a:rPr>
                <a:t>Port Operation Mode/Connection Status</a:t>
              </a:r>
            </a:p>
            <a:p>
              <a:pPr marL="457200" indent="-457200">
                <a:buClr>
                  <a:schemeClr val="tx2">
                    <a:lumMod val="75000"/>
                  </a:schemeClr>
                </a:buClr>
                <a:buFont typeface="+mj-lt"/>
                <a:buAutoNum type="arabicPeriod"/>
              </a:pPr>
              <a:r>
                <a:rPr lang="en-US" altLang="zh-TW" sz="1800" b="1" dirty="0">
                  <a:solidFill>
                    <a:schemeClr val="tx2">
                      <a:lumMod val="75000"/>
                    </a:schemeClr>
                  </a:solidFill>
                </a:rPr>
                <a:t>Ethernet &amp; Serial Tx/Rx Count</a:t>
              </a:r>
            </a:p>
            <a:p>
              <a:pPr marL="457200" indent="-457200">
                <a:buClr>
                  <a:schemeClr val="tx2">
                    <a:lumMod val="75000"/>
                  </a:schemeClr>
                </a:buClr>
                <a:buFont typeface="+mj-lt"/>
                <a:buAutoNum type="arabicPeriod"/>
              </a:pPr>
              <a:r>
                <a:rPr lang="en-US" altLang="zh-TW" sz="1800" b="1" dirty="0">
                  <a:solidFill>
                    <a:schemeClr val="tx2">
                      <a:lumMod val="75000"/>
                    </a:schemeClr>
                  </a:solidFill>
                </a:rPr>
                <a:t>Serial Error Count</a:t>
              </a:r>
              <a:endParaRPr lang="zh-TW" altLang="en-US" sz="1800" b="1" dirty="0">
                <a:solidFill>
                  <a:schemeClr val="tx2">
                    <a:lumMod val="75000"/>
                  </a:schemeClr>
                </a:solidFill>
              </a:endParaRPr>
            </a:p>
          </p:txBody>
        </p:sp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5590187E-8683-E174-5E1C-4108F70508FF}"/>
                </a:ext>
              </a:extLst>
            </p:cNvPr>
            <p:cNvSpPr/>
            <p:nvPr/>
          </p:nvSpPr>
          <p:spPr>
            <a:xfrm>
              <a:off x="3144518" y="4687833"/>
              <a:ext cx="1816624" cy="305415"/>
            </a:xfrm>
            <a:prstGeom prst="rect">
              <a:avLst/>
            </a:prstGeom>
            <a:noFill/>
            <a:ln w="38100">
              <a:solidFill>
                <a:schemeClr val="tx2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46277557-2D0E-E2B8-2422-B6D01E88BE94}"/>
                </a:ext>
              </a:extLst>
            </p:cNvPr>
            <p:cNvSpPr/>
            <p:nvPr/>
          </p:nvSpPr>
          <p:spPr>
            <a:xfrm>
              <a:off x="4961142" y="4687833"/>
              <a:ext cx="835138" cy="305415"/>
            </a:xfrm>
            <a:prstGeom prst="rect">
              <a:avLst/>
            </a:prstGeom>
            <a:noFill/>
            <a:ln w="38100">
              <a:solidFill>
                <a:schemeClr val="tx2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20" name="橢圓 19">
              <a:extLst>
                <a:ext uri="{FF2B5EF4-FFF2-40B4-BE49-F238E27FC236}">
                  <a16:creationId xmlns:a16="http://schemas.microsoft.com/office/drawing/2014/main" id="{BC0C0251-AAF7-557D-C606-642C9A3C0C8F}"/>
                </a:ext>
              </a:extLst>
            </p:cNvPr>
            <p:cNvSpPr/>
            <p:nvPr/>
          </p:nvSpPr>
          <p:spPr>
            <a:xfrm>
              <a:off x="2294675" y="4401882"/>
              <a:ext cx="360000" cy="360000"/>
            </a:xfrm>
            <a:prstGeom prst="ellipse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b="1"/>
                <a:t>1</a:t>
              </a:r>
              <a:endParaRPr lang="zh-TW" altLang="en-US" b="1"/>
            </a:p>
          </p:txBody>
        </p:sp>
        <p:sp>
          <p:nvSpPr>
            <p:cNvPr id="21" name="橢圓 20">
              <a:extLst>
                <a:ext uri="{FF2B5EF4-FFF2-40B4-BE49-F238E27FC236}">
                  <a16:creationId xmlns:a16="http://schemas.microsoft.com/office/drawing/2014/main" id="{51F8D000-1196-2C3B-DA57-CA11264E8F6A}"/>
                </a:ext>
              </a:extLst>
            </p:cNvPr>
            <p:cNvSpPr/>
            <p:nvPr/>
          </p:nvSpPr>
          <p:spPr>
            <a:xfrm>
              <a:off x="3875371" y="4401882"/>
              <a:ext cx="360000" cy="360000"/>
            </a:xfrm>
            <a:prstGeom prst="ellipse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b="1"/>
                <a:t>2</a:t>
              </a:r>
              <a:endParaRPr lang="zh-TW" altLang="en-US" b="1"/>
            </a:p>
          </p:txBody>
        </p:sp>
        <p:sp>
          <p:nvSpPr>
            <p:cNvPr id="22" name="橢圓 21">
              <a:extLst>
                <a:ext uri="{FF2B5EF4-FFF2-40B4-BE49-F238E27FC236}">
                  <a16:creationId xmlns:a16="http://schemas.microsoft.com/office/drawing/2014/main" id="{4A5C6C84-7C33-7CFC-9F0C-18227B31842C}"/>
                </a:ext>
              </a:extLst>
            </p:cNvPr>
            <p:cNvSpPr/>
            <p:nvPr/>
          </p:nvSpPr>
          <p:spPr>
            <a:xfrm>
              <a:off x="5201323" y="4401882"/>
              <a:ext cx="360000" cy="360000"/>
            </a:xfrm>
            <a:prstGeom prst="ellipse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b="1"/>
                <a:t>3</a:t>
              </a:r>
              <a:endParaRPr lang="zh-TW" altLang="en-US" b="1"/>
            </a:p>
          </p:txBody>
        </p:sp>
        <p:grpSp>
          <p:nvGrpSpPr>
            <p:cNvPr id="27" name="群組 26">
              <a:extLst>
                <a:ext uri="{FF2B5EF4-FFF2-40B4-BE49-F238E27FC236}">
                  <a16:creationId xmlns:a16="http://schemas.microsoft.com/office/drawing/2014/main" id="{972FBFF3-576D-5C4E-63E0-D9403C918B46}"/>
                </a:ext>
              </a:extLst>
            </p:cNvPr>
            <p:cNvGrpSpPr/>
            <p:nvPr/>
          </p:nvGrpSpPr>
          <p:grpSpPr>
            <a:xfrm>
              <a:off x="966997" y="2865391"/>
              <a:ext cx="3994145" cy="512074"/>
              <a:chOff x="966997" y="2865391"/>
              <a:chExt cx="3994145" cy="512074"/>
            </a:xfrm>
            <a:effectLst>
              <a:outerShdw dist="50800" dir="2700000" algn="tl" rotWithShape="0">
                <a:schemeClr val="tx2">
                  <a:alpha val="25000"/>
                </a:schemeClr>
              </a:outerShdw>
            </a:effectLst>
          </p:grpSpPr>
          <p:sp>
            <p:nvSpPr>
              <p:cNvPr id="23" name="矩形: 圓角 22">
                <a:extLst>
                  <a:ext uri="{FF2B5EF4-FFF2-40B4-BE49-F238E27FC236}">
                    <a16:creationId xmlns:a16="http://schemas.microsoft.com/office/drawing/2014/main" id="{A5267DCC-7C78-308E-1AC1-456F3BF78B1F}"/>
                  </a:ext>
                </a:extLst>
              </p:cNvPr>
              <p:cNvSpPr/>
              <p:nvPr/>
            </p:nvSpPr>
            <p:spPr>
              <a:xfrm>
                <a:off x="966997" y="2865391"/>
                <a:ext cx="3994145" cy="512074"/>
              </a:xfrm>
              <a:prstGeom prst="roundRect">
                <a:avLst/>
              </a:prstGeom>
              <a:ln w="38100"/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TW" b="1">
                    <a:solidFill>
                      <a:schemeClr val="tx2"/>
                    </a:solidFill>
                  </a:rPr>
                  <a:t>    Quick View &amp; Status Check</a:t>
                </a:r>
                <a:endParaRPr lang="zh-TW" altLang="en-US" b="1">
                  <a:solidFill>
                    <a:schemeClr val="tx2"/>
                  </a:solidFill>
                </a:endParaRPr>
              </a:p>
            </p:txBody>
          </p:sp>
          <p:pic>
            <p:nvPicPr>
              <p:cNvPr id="26" name="圖片 25" descr="一張含有 美工圖案, 圖形, 設計 的圖片&#10;&#10;自動產生的描述">
                <a:extLst>
                  <a:ext uri="{FF2B5EF4-FFF2-40B4-BE49-F238E27FC236}">
                    <a16:creationId xmlns:a16="http://schemas.microsoft.com/office/drawing/2014/main" id="{6DE08B78-1DB6-1CEC-B60C-5CC0D62B703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100630" y="2915193"/>
                <a:ext cx="423611" cy="423611"/>
              </a:xfrm>
              <a:prstGeom prst="rect">
                <a:avLst/>
              </a:prstGeom>
            </p:spPr>
          </p:pic>
        </p:grpSp>
      </p:grpSp>
      <p:grpSp>
        <p:nvGrpSpPr>
          <p:cNvPr id="31" name="群組 30">
            <a:extLst>
              <a:ext uri="{FF2B5EF4-FFF2-40B4-BE49-F238E27FC236}">
                <a16:creationId xmlns:a16="http://schemas.microsoft.com/office/drawing/2014/main" id="{CC1FA947-B32F-C66A-70E4-7698D5D4765D}"/>
              </a:ext>
            </a:extLst>
          </p:cNvPr>
          <p:cNvGrpSpPr/>
          <p:nvPr/>
        </p:nvGrpSpPr>
        <p:grpSpPr>
          <a:xfrm>
            <a:off x="6096794" y="1194638"/>
            <a:ext cx="6096775" cy="5455516"/>
            <a:chOff x="6096794" y="1194638"/>
            <a:chExt cx="6096775" cy="5455516"/>
          </a:xfrm>
        </p:grpSpPr>
        <p:pic>
          <p:nvPicPr>
            <p:cNvPr id="7" name="圖片 6">
              <a:extLst>
                <a:ext uri="{FF2B5EF4-FFF2-40B4-BE49-F238E27FC236}">
                  <a16:creationId xmlns:a16="http://schemas.microsoft.com/office/drawing/2014/main" id="{72077B15-A57B-7413-6751-A33D84E6F293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273459" y="3520440"/>
              <a:ext cx="5920110" cy="2921533"/>
            </a:xfrm>
            <a:prstGeom prst="rect">
              <a:avLst/>
            </a:prstGeom>
          </p:spPr>
        </p:pic>
        <p:cxnSp>
          <p:nvCxnSpPr>
            <p:cNvPr id="8" name="直線接點 7">
              <a:extLst>
                <a:ext uri="{FF2B5EF4-FFF2-40B4-BE49-F238E27FC236}">
                  <a16:creationId xmlns:a16="http://schemas.microsoft.com/office/drawing/2014/main" id="{F88553C5-6744-D530-CC63-3AA171808252}"/>
                </a:ext>
              </a:extLst>
            </p:cNvPr>
            <p:cNvCxnSpPr>
              <a:cxnSpLocks/>
            </p:cNvCxnSpPr>
            <p:nvPr/>
          </p:nvCxnSpPr>
          <p:spPr>
            <a:xfrm>
              <a:off x="6096794" y="1574154"/>
              <a:ext cx="0" cy="5076000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文字方塊 9">
              <a:extLst>
                <a:ext uri="{FF2B5EF4-FFF2-40B4-BE49-F238E27FC236}">
                  <a16:creationId xmlns:a16="http://schemas.microsoft.com/office/drawing/2014/main" id="{1B35B792-3F7B-6681-85E7-E9A18717C7FD}"/>
                </a:ext>
              </a:extLst>
            </p:cNvPr>
            <p:cNvSpPr txBox="1"/>
            <p:nvPr/>
          </p:nvSpPr>
          <p:spPr>
            <a:xfrm>
              <a:off x="6586638" y="1288866"/>
              <a:ext cx="509015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TW" sz="2800" b="1">
                  <a:solidFill>
                    <a:srgbClr val="0070C0"/>
                  </a:solidFill>
                </a:rPr>
                <a:t>Realtime Traffic Monitoring</a:t>
              </a:r>
              <a:endParaRPr lang="zh-TW" altLang="en-US" sz="2800" b="1">
                <a:solidFill>
                  <a:srgbClr val="0070C0"/>
                </a:solidFill>
              </a:endParaRPr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359F1E0D-B8C4-6E58-B7E8-D87F1E9C0902}"/>
                </a:ext>
              </a:extLst>
            </p:cNvPr>
            <p:cNvSpPr/>
            <p:nvPr/>
          </p:nvSpPr>
          <p:spPr>
            <a:xfrm>
              <a:off x="6273459" y="6136640"/>
              <a:ext cx="1158240" cy="233680"/>
            </a:xfrm>
            <a:prstGeom prst="rect">
              <a:avLst/>
            </a:prstGeom>
            <a:noFill/>
            <a:ln w="38100">
              <a:solidFill>
                <a:srgbClr val="0070C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1E7DD25B-BC37-44CF-F2BF-726F2E2220EA}"/>
                </a:ext>
              </a:extLst>
            </p:cNvPr>
            <p:cNvSpPr/>
            <p:nvPr/>
          </p:nvSpPr>
          <p:spPr>
            <a:xfrm>
              <a:off x="7512979" y="3870344"/>
              <a:ext cx="1574800" cy="305415"/>
            </a:xfrm>
            <a:prstGeom prst="rect">
              <a:avLst/>
            </a:prstGeom>
            <a:noFill/>
            <a:ln w="38100">
              <a:solidFill>
                <a:srgbClr val="0070C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pic>
          <p:nvPicPr>
            <p:cNvPr id="24" name="圖片 23" descr="一張含有 螢幕擷取畫面, 字型, 圖形, 文字 的圖片&#10;&#10;自動產生的描述">
              <a:extLst>
                <a:ext uri="{FF2B5EF4-FFF2-40B4-BE49-F238E27FC236}">
                  <a16:creationId xmlns:a16="http://schemas.microsoft.com/office/drawing/2014/main" id="{DB026B15-6003-3539-726B-A14556A49E6F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1342451" y="1194638"/>
              <a:ext cx="672975" cy="672975"/>
            </a:xfrm>
            <a:prstGeom prst="rect">
              <a:avLst/>
            </a:prstGeom>
          </p:spPr>
        </p:pic>
        <p:grpSp>
          <p:nvGrpSpPr>
            <p:cNvPr id="34" name="群組 33">
              <a:extLst>
                <a:ext uri="{FF2B5EF4-FFF2-40B4-BE49-F238E27FC236}">
                  <a16:creationId xmlns:a16="http://schemas.microsoft.com/office/drawing/2014/main" id="{BE98F1F5-2E2E-210C-5D28-8A0F5891BC61}"/>
                </a:ext>
              </a:extLst>
            </p:cNvPr>
            <p:cNvGrpSpPr/>
            <p:nvPr/>
          </p:nvGrpSpPr>
          <p:grpSpPr>
            <a:xfrm>
              <a:off x="7232446" y="2865391"/>
              <a:ext cx="3994145" cy="512074"/>
              <a:chOff x="7232446" y="2865391"/>
              <a:chExt cx="3994145" cy="512074"/>
            </a:xfrm>
          </p:grpSpPr>
          <p:sp>
            <p:nvSpPr>
              <p:cNvPr id="30" name="矩形: 圓角 29">
                <a:extLst>
                  <a:ext uri="{FF2B5EF4-FFF2-40B4-BE49-F238E27FC236}">
                    <a16:creationId xmlns:a16="http://schemas.microsoft.com/office/drawing/2014/main" id="{F7A8A418-553B-F821-3E87-48BFF3C3980F}"/>
                  </a:ext>
                </a:extLst>
              </p:cNvPr>
              <p:cNvSpPr/>
              <p:nvPr/>
            </p:nvSpPr>
            <p:spPr>
              <a:xfrm>
                <a:off x="7232446" y="2865391"/>
                <a:ext cx="3994145" cy="512074"/>
              </a:xfrm>
              <a:prstGeom prst="roundRect">
                <a:avLst/>
              </a:prstGeom>
              <a:ln w="38100">
                <a:solidFill>
                  <a:srgbClr val="0070C0"/>
                </a:solidFill>
              </a:ln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TW" b="1">
                    <a:solidFill>
                      <a:srgbClr val="0070C0"/>
                    </a:solidFill>
                  </a:rPr>
                  <a:t>    Investigate &amp; Troubleshoot </a:t>
                </a:r>
                <a:endParaRPr lang="zh-TW" altLang="en-US" b="1">
                  <a:solidFill>
                    <a:srgbClr val="0070C0"/>
                  </a:solidFill>
                </a:endParaRPr>
              </a:p>
            </p:txBody>
          </p:sp>
          <p:pic>
            <p:nvPicPr>
              <p:cNvPr id="33" name="圖片 32" descr="一張含有 圓形 的圖片&#10;&#10;自動產生的描述">
                <a:extLst>
                  <a:ext uri="{FF2B5EF4-FFF2-40B4-BE49-F238E27FC236}">
                    <a16:creationId xmlns:a16="http://schemas.microsoft.com/office/drawing/2014/main" id="{2D87501D-FEEE-96B7-0C8B-6D677E081C4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 flipH="1">
                <a:off x="7320865" y="2915193"/>
                <a:ext cx="426267" cy="426267"/>
              </a:xfrm>
              <a:prstGeom prst="rect">
                <a:avLst/>
              </a:prstGeom>
            </p:spPr>
          </p:pic>
        </p:grpSp>
        <p:sp>
          <p:nvSpPr>
            <p:cNvPr id="35" name="文字方塊 34">
              <a:extLst>
                <a:ext uri="{FF2B5EF4-FFF2-40B4-BE49-F238E27FC236}">
                  <a16:creationId xmlns:a16="http://schemas.microsoft.com/office/drawing/2014/main" id="{73FA38C7-519F-F150-015D-7952FDF1F2B3}"/>
                </a:ext>
              </a:extLst>
            </p:cNvPr>
            <p:cNvSpPr txBox="1"/>
            <p:nvPr/>
          </p:nvSpPr>
          <p:spPr>
            <a:xfrm>
              <a:off x="6584024" y="1838722"/>
              <a:ext cx="5007509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457200" indent="-457200">
                <a:buClr>
                  <a:srgbClr val="0070C0"/>
                </a:buClr>
                <a:buFont typeface="+mj-lt"/>
                <a:buAutoNum type="arabicPeriod"/>
              </a:pPr>
              <a:r>
                <a:rPr lang="en-US" altLang="zh-TW" sz="1800" b="1" dirty="0">
                  <a:solidFill>
                    <a:srgbClr val="005EB4"/>
                  </a:solidFill>
                </a:rPr>
                <a:t>Select Port to Pinpoint Issue</a:t>
              </a:r>
            </a:p>
            <a:p>
              <a:pPr marL="457200" indent="-457200">
                <a:buClr>
                  <a:srgbClr val="0070C0"/>
                </a:buClr>
                <a:buFont typeface="+mj-lt"/>
                <a:buAutoNum type="arabicPeriod"/>
              </a:pPr>
              <a:r>
                <a:rPr lang="en-US" altLang="zh-TW" sz="1800" b="1" dirty="0">
                  <a:solidFill>
                    <a:srgbClr val="005EB4"/>
                  </a:solidFill>
                </a:rPr>
                <a:t>Bidirectional Serial &amp; Ethernet Packet</a:t>
              </a:r>
            </a:p>
            <a:p>
              <a:pPr marL="457200" indent="-457200">
                <a:buClr>
                  <a:srgbClr val="0070C0"/>
                </a:buClr>
                <a:buFont typeface="+mj-lt"/>
                <a:buAutoNum type="arabicPeriod"/>
              </a:pPr>
              <a:r>
                <a:rPr lang="en-US" altLang="zh-TW" sz="1800" b="1" dirty="0">
                  <a:solidFill>
                    <a:srgbClr val="005EB4"/>
                  </a:solidFill>
                </a:rPr>
                <a:t>Export Detail Data in Files</a:t>
              </a:r>
              <a:endParaRPr lang="zh-TW" altLang="en-US" sz="1800" b="1" dirty="0">
                <a:solidFill>
                  <a:srgbClr val="005EB4"/>
                </a:solidFill>
              </a:endParaRPr>
            </a:p>
          </p:txBody>
        </p:sp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66139014-00BB-7AFA-3384-8E5719C00E39}"/>
                </a:ext>
              </a:extLst>
            </p:cNvPr>
            <p:cNvSpPr/>
            <p:nvPr/>
          </p:nvSpPr>
          <p:spPr>
            <a:xfrm>
              <a:off x="7547306" y="4429174"/>
              <a:ext cx="2027617" cy="332708"/>
            </a:xfrm>
            <a:prstGeom prst="rect">
              <a:avLst/>
            </a:prstGeom>
            <a:noFill/>
            <a:ln w="38100">
              <a:solidFill>
                <a:srgbClr val="0070C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317F96D6-6F9B-9BE8-2BC7-F248642A59EA}"/>
                </a:ext>
              </a:extLst>
            </p:cNvPr>
            <p:cNvSpPr/>
            <p:nvPr/>
          </p:nvSpPr>
          <p:spPr>
            <a:xfrm>
              <a:off x="8499841" y="5353670"/>
              <a:ext cx="1785094" cy="1016650"/>
            </a:xfrm>
            <a:prstGeom prst="rect">
              <a:avLst/>
            </a:prstGeom>
            <a:noFill/>
            <a:ln w="38100">
              <a:solidFill>
                <a:srgbClr val="0070C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44FA9C27-67CE-AF59-7454-360D81A598FD}"/>
                </a:ext>
              </a:extLst>
            </p:cNvPr>
            <p:cNvSpPr/>
            <p:nvPr/>
          </p:nvSpPr>
          <p:spPr>
            <a:xfrm>
              <a:off x="11477296" y="5056019"/>
              <a:ext cx="716273" cy="275511"/>
            </a:xfrm>
            <a:prstGeom prst="rect">
              <a:avLst/>
            </a:prstGeom>
            <a:noFill/>
            <a:ln w="38100">
              <a:solidFill>
                <a:srgbClr val="0070C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7" name="橢圓 16">
              <a:extLst>
                <a:ext uri="{FF2B5EF4-FFF2-40B4-BE49-F238E27FC236}">
                  <a16:creationId xmlns:a16="http://schemas.microsoft.com/office/drawing/2014/main" id="{1C83D485-4B97-F029-C218-B00ED84C1F16}"/>
                </a:ext>
              </a:extLst>
            </p:cNvPr>
            <p:cNvSpPr/>
            <p:nvPr/>
          </p:nvSpPr>
          <p:spPr>
            <a:xfrm>
              <a:off x="9615133" y="4401882"/>
              <a:ext cx="360000" cy="360000"/>
            </a:xfrm>
            <a:prstGeom prst="ellipse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b="1" dirty="0"/>
                <a:t>1</a:t>
              </a:r>
              <a:endParaRPr lang="zh-TW" altLang="en-US" b="1" dirty="0"/>
            </a:p>
          </p:txBody>
        </p:sp>
        <p:sp>
          <p:nvSpPr>
            <p:cNvPr id="25" name="橢圓 24">
              <a:extLst>
                <a:ext uri="{FF2B5EF4-FFF2-40B4-BE49-F238E27FC236}">
                  <a16:creationId xmlns:a16="http://schemas.microsoft.com/office/drawing/2014/main" id="{AB030F60-92CE-80D2-3DB5-0C7C72E55410}"/>
                </a:ext>
              </a:extLst>
            </p:cNvPr>
            <p:cNvSpPr/>
            <p:nvPr/>
          </p:nvSpPr>
          <p:spPr>
            <a:xfrm>
              <a:off x="9131716" y="4971530"/>
              <a:ext cx="360000" cy="360000"/>
            </a:xfrm>
            <a:prstGeom prst="ellipse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b="1"/>
                <a:t>2</a:t>
              </a:r>
              <a:endParaRPr lang="zh-TW" altLang="en-US" b="1"/>
            </a:p>
          </p:txBody>
        </p:sp>
        <p:sp>
          <p:nvSpPr>
            <p:cNvPr id="28" name="橢圓 27">
              <a:extLst>
                <a:ext uri="{FF2B5EF4-FFF2-40B4-BE49-F238E27FC236}">
                  <a16:creationId xmlns:a16="http://schemas.microsoft.com/office/drawing/2014/main" id="{B2FEDE58-2327-B263-4A82-3766C990D752}"/>
                </a:ext>
              </a:extLst>
            </p:cNvPr>
            <p:cNvSpPr/>
            <p:nvPr/>
          </p:nvSpPr>
          <p:spPr>
            <a:xfrm>
              <a:off x="11655432" y="4633248"/>
              <a:ext cx="360000" cy="360000"/>
            </a:xfrm>
            <a:prstGeom prst="ellipse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b="1"/>
                <a:t>3</a:t>
              </a:r>
              <a:endParaRPr lang="zh-TW" altLang="en-US" b="1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4135431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A8FA8FC2-52DD-0905-6690-9BD6162C91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3340" y="377843"/>
            <a:ext cx="11160018" cy="625191"/>
          </a:xfrm>
        </p:spPr>
        <p:txBody>
          <a:bodyPr>
            <a:normAutofit fontScale="90000"/>
          </a:bodyPr>
          <a:lstStyle/>
          <a:p>
            <a:r>
              <a:rPr lang="en-US" altLang="zh-TW" dirty="0"/>
              <a:t>Event log</a:t>
            </a:r>
            <a:endParaRPr lang="zh-TW" altLang="en-US" dirty="0"/>
          </a:p>
        </p:txBody>
      </p:sp>
      <p:pic>
        <p:nvPicPr>
          <p:cNvPr id="5" name="圖片 4">
            <a:extLst>
              <a:ext uri="{FF2B5EF4-FFF2-40B4-BE49-F238E27FC236}">
                <a16:creationId xmlns:a16="http://schemas.microsoft.com/office/drawing/2014/main" id="{C9A56C62-2082-935D-AE42-8AEE0004702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3340" y="1093342"/>
            <a:ext cx="7390865" cy="2470273"/>
          </a:xfrm>
          <a:prstGeom prst="rect">
            <a:avLst/>
          </a:prstGeom>
        </p:spPr>
      </p:pic>
      <p:pic>
        <p:nvPicPr>
          <p:cNvPr id="7" name="圖片 6">
            <a:extLst>
              <a:ext uri="{FF2B5EF4-FFF2-40B4-BE49-F238E27FC236}">
                <a16:creationId xmlns:a16="http://schemas.microsoft.com/office/drawing/2014/main" id="{52A318C8-4A0D-A677-89E4-C14171BADD57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r="833"/>
          <a:stretch/>
        </p:blipFill>
        <p:spPr>
          <a:xfrm>
            <a:off x="3120456" y="2728299"/>
            <a:ext cx="8862437" cy="3744077"/>
          </a:xfrm>
          <a:prstGeom prst="rect">
            <a:avLst/>
          </a:prstGeom>
        </p:spPr>
      </p:pic>
      <p:sp>
        <p:nvSpPr>
          <p:cNvPr id="4" name="文字方塊 3">
            <a:extLst>
              <a:ext uri="{FF2B5EF4-FFF2-40B4-BE49-F238E27FC236}">
                <a16:creationId xmlns:a16="http://schemas.microsoft.com/office/drawing/2014/main" id="{8589A418-4197-D340-FF1A-E699EF438A81}"/>
              </a:ext>
            </a:extLst>
          </p:cNvPr>
          <p:cNvSpPr txBox="1"/>
          <p:nvPr/>
        </p:nvSpPr>
        <p:spPr>
          <a:xfrm>
            <a:off x="2485360" y="500610"/>
            <a:ext cx="609777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TW" sz="2000" b="1" dirty="0"/>
              <a:t>More types of event can be logged</a:t>
            </a:r>
            <a:endParaRPr lang="zh-TW" alt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14503536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F5B1CD-FF58-5FED-FFD4-E42D1B79B5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8321C1E9-9867-BE97-9A74-87D69EFE746C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7157359" y="590946"/>
            <a:ext cx="4783035" cy="987476"/>
          </a:xfrm>
        </p:spPr>
        <p:txBody>
          <a:bodyPr/>
          <a:lstStyle/>
          <a:p>
            <a:r>
              <a:rPr lang="en-US" altLang="zh-TW" dirty="0"/>
              <a:t>Why NPort IA5000 G2?</a:t>
            </a:r>
          </a:p>
        </p:txBody>
      </p:sp>
      <p:sp>
        <p:nvSpPr>
          <p:cNvPr id="6" name="文字版面配置區 5">
            <a:extLst>
              <a:ext uri="{FF2B5EF4-FFF2-40B4-BE49-F238E27FC236}">
                <a16:creationId xmlns:a16="http://schemas.microsoft.com/office/drawing/2014/main" id="{4250C7F3-0247-B73A-F1CA-D36B8C4F65A9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443753" y="514751"/>
            <a:ext cx="5107123" cy="504000"/>
          </a:xfrm>
        </p:spPr>
        <p:txBody>
          <a:bodyPr>
            <a:normAutofit/>
          </a:bodyPr>
          <a:lstStyle/>
          <a:p>
            <a:r>
              <a:rPr lang="en-US" altLang="zh-TW" dirty="0"/>
              <a:t>NPort IA5000 G2 Series </a:t>
            </a:r>
          </a:p>
          <a:p>
            <a:endParaRPr lang="zh-TW" altLang="en-US" dirty="0"/>
          </a:p>
        </p:txBody>
      </p:sp>
      <p:sp>
        <p:nvSpPr>
          <p:cNvPr id="8" name="橢圓 7">
            <a:extLst>
              <a:ext uri="{FF2B5EF4-FFF2-40B4-BE49-F238E27FC236}">
                <a16:creationId xmlns:a16="http://schemas.microsoft.com/office/drawing/2014/main" id="{5C0CCA16-BB56-981D-8BD2-7A55EA4635CF}"/>
              </a:ext>
            </a:extLst>
          </p:cNvPr>
          <p:cNvSpPr/>
          <p:nvPr/>
        </p:nvSpPr>
        <p:spPr>
          <a:xfrm>
            <a:off x="6406585" y="514751"/>
            <a:ext cx="411297" cy="411297"/>
          </a:xfrm>
          <a:prstGeom prst="ellipse">
            <a:avLst/>
          </a:prstGeom>
          <a:solidFill>
            <a:srgbClr val="FA94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TW" sz="1600" b="1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1</a:t>
            </a:r>
            <a:endParaRPr kumimoji="1" lang="zh-TW" altLang="en-US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977604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8A5ADCC9-9EE4-3498-BA8A-0560A9B4CD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6776" y="338928"/>
            <a:ext cx="11160018" cy="777116"/>
          </a:xfrm>
        </p:spPr>
        <p:txBody>
          <a:bodyPr>
            <a:normAutofit fontScale="90000"/>
          </a:bodyPr>
          <a:lstStyle/>
          <a:p>
            <a:r>
              <a:rPr lang="en-US" altLang="zh-TW" dirty="0"/>
              <a:t>Network Management Integration with MXview One</a:t>
            </a:r>
            <a:endParaRPr lang="zh-TW" altLang="en-US" dirty="0"/>
          </a:p>
        </p:txBody>
      </p:sp>
      <p:grpSp>
        <p:nvGrpSpPr>
          <p:cNvPr id="23" name="群組 22">
            <a:extLst>
              <a:ext uri="{FF2B5EF4-FFF2-40B4-BE49-F238E27FC236}">
                <a16:creationId xmlns:a16="http://schemas.microsoft.com/office/drawing/2014/main" id="{3F7EF7F6-FF8B-7792-412D-D03FD8598DA6}"/>
              </a:ext>
            </a:extLst>
          </p:cNvPr>
          <p:cNvGrpSpPr/>
          <p:nvPr/>
        </p:nvGrpSpPr>
        <p:grpSpPr>
          <a:xfrm>
            <a:off x="28369" y="1062580"/>
            <a:ext cx="4407926" cy="5398017"/>
            <a:chOff x="28369" y="1062580"/>
            <a:chExt cx="4407926" cy="5398017"/>
          </a:xfrm>
        </p:grpSpPr>
        <p:sp>
          <p:nvSpPr>
            <p:cNvPr id="8" name="文字方塊 7">
              <a:extLst>
                <a:ext uri="{FF2B5EF4-FFF2-40B4-BE49-F238E27FC236}">
                  <a16:creationId xmlns:a16="http://schemas.microsoft.com/office/drawing/2014/main" id="{DDE332A4-81CD-6B31-9C9E-964E89D5241E}"/>
                </a:ext>
              </a:extLst>
            </p:cNvPr>
            <p:cNvSpPr txBox="1"/>
            <p:nvPr/>
          </p:nvSpPr>
          <p:spPr>
            <a:xfrm>
              <a:off x="562056" y="3906052"/>
              <a:ext cx="3520200" cy="255454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TW" sz="2400" b="1" dirty="0">
                  <a:solidFill>
                    <a:schemeClr val="accent1"/>
                  </a:solidFill>
                </a:rPr>
                <a:t>Serial Status Visibility</a:t>
              </a:r>
            </a:p>
            <a:p>
              <a:pPr marL="342900" indent="-342900">
                <a:buFont typeface="Arial" panose="020B0604020202020204" pitchFamily="34" charset="0"/>
                <a:buChar char="•"/>
              </a:pPr>
              <a:r>
                <a:rPr lang="en-US" altLang="zh-TW" sz="1400" dirty="0"/>
                <a:t>Topology/event display and alert</a:t>
              </a:r>
            </a:p>
            <a:p>
              <a:pPr marL="342900" indent="-342900">
                <a:buFont typeface="Arial" panose="020B0604020202020204" pitchFamily="34" charset="0"/>
                <a:buChar char="•"/>
              </a:pPr>
              <a:r>
                <a:rPr lang="en-US" altLang="zh-TW" sz="1400" dirty="0"/>
                <a:t>User-defined threshold </a:t>
              </a:r>
              <a:br>
                <a:rPr lang="en-US" altLang="zh-TW" sz="1400" dirty="0"/>
              </a:br>
              <a:r>
                <a:rPr lang="en-US" altLang="zh-TW" sz="1400" dirty="0"/>
                <a:t>(Tx/Rx/Parity, CRC, frame error)</a:t>
              </a:r>
              <a:br>
                <a:rPr lang="en-US" altLang="zh-TW" sz="1400" dirty="0"/>
              </a:br>
              <a:endParaRPr lang="en-US" altLang="zh-TW" sz="1400" dirty="0"/>
            </a:p>
            <a:p>
              <a:r>
                <a:rPr lang="en-US" altLang="zh-TW" sz="2400" b="1" dirty="0">
                  <a:solidFill>
                    <a:schemeClr val="accent1"/>
                  </a:solidFill>
                </a:rPr>
                <a:t>Minimizing Downtime</a:t>
              </a:r>
            </a:p>
            <a:p>
              <a:pPr marL="342900" indent="-342900">
                <a:buFont typeface="Arial" panose="020B0604020202020204" pitchFamily="34" charset="0"/>
                <a:buChar char="•"/>
              </a:pPr>
              <a:r>
                <a:rPr lang="en-US" altLang="zh-TW" sz="1400" dirty="0"/>
                <a:t>Saves troubleshooting efforts between  Ethernet and serial</a:t>
              </a:r>
            </a:p>
            <a:p>
              <a:pPr marL="342900" indent="-342900">
                <a:buFont typeface="Arial" panose="020B0604020202020204" pitchFamily="34" charset="0"/>
                <a:buChar char="•"/>
              </a:pPr>
              <a:r>
                <a:rPr lang="en-US" altLang="zh-TW" sz="1400" dirty="0"/>
                <a:t>Serial device link down, not responding, interface/data error</a:t>
              </a:r>
            </a:p>
          </p:txBody>
        </p:sp>
        <p:sp>
          <p:nvSpPr>
            <p:cNvPr id="10" name="文字方塊 9">
              <a:extLst>
                <a:ext uri="{FF2B5EF4-FFF2-40B4-BE49-F238E27FC236}">
                  <a16:creationId xmlns:a16="http://schemas.microsoft.com/office/drawing/2014/main" id="{030BBB3D-9B35-6755-659D-C82E6DEDC59E}"/>
                </a:ext>
              </a:extLst>
            </p:cNvPr>
            <p:cNvSpPr txBox="1"/>
            <p:nvPr/>
          </p:nvSpPr>
          <p:spPr>
            <a:xfrm>
              <a:off x="28369" y="3299870"/>
              <a:ext cx="4407926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TW" sz="2800" b="1">
                  <a:solidFill>
                    <a:schemeClr val="bg2">
                      <a:lumMod val="25000"/>
                    </a:schemeClr>
                  </a:solidFill>
                </a:rPr>
                <a:t>Serial Port Monitoring</a:t>
              </a:r>
              <a:endParaRPr lang="zh-TW" altLang="en-US" sz="2800" b="1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grpSp>
          <p:nvGrpSpPr>
            <p:cNvPr id="43" name="群組 42">
              <a:extLst>
                <a:ext uri="{FF2B5EF4-FFF2-40B4-BE49-F238E27FC236}">
                  <a16:creationId xmlns:a16="http://schemas.microsoft.com/office/drawing/2014/main" id="{19642947-0CFB-79D6-8481-15EB4E28509A}"/>
                </a:ext>
              </a:extLst>
            </p:cNvPr>
            <p:cNvGrpSpPr/>
            <p:nvPr/>
          </p:nvGrpSpPr>
          <p:grpSpPr>
            <a:xfrm>
              <a:off x="1392421" y="1062580"/>
              <a:ext cx="1800000" cy="1800000"/>
              <a:chOff x="1392421" y="1062580"/>
              <a:chExt cx="1800000" cy="1800000"/>
            </a:xfrm>
          </p:grpSpPr>
          <p:grpSp>
            <p:nvGrpSpPr>
              <p:cNvPr id="22" name="群組 21">
                <a:extLst>
                  <a:ext uri="{FF2B5EF4-FFF2-40B4-BE49-F238E27FC236}">
                    <a16:creationId xmlns:a16="http://schemas.microsoft.com/office/drawing/2014/main" id="{0BBC2C9F-C5F4-6AA1-8AB6-17B47B966305}"/>
                  </a:ext>
                </a:extLst>
              </p:cNvPr>
              <p:cNvGrpSpPr/>
              <p:nvPr/>
            </p:nvGrpSpPr>
            <p:grpSpPr>
              <a:xfrm>
                <a:off x="1392421" y="1062580"/>
                <a:ext cx="1800000" cy="1800000"/>
                <a:chOff x="5196786" y="1118178"/>
                <a:chExt cx="1800000" cy="1800000"/>
              </a:xfrm>
            </p:grpSpPr>
            <p:sp>
              <p:nvSpPr>
                <p:cNvPr id="5" name="橢圓 4">
                  <a:extLst>
                    <a:ext uri="{FF2B5EF4-FFF2-40B4-BE49-F238E27FC236}">
                      <a16:creationId xmlns:a16="http://schemas.microsoft.com/office/drawing/2014/main" id="{A48B6D66-63F4-A138-2B58-9FCFCF01F7EC}"/>
                    </a:ext>
                  </a:extLst>
                </p:cNvPr>
                <p:cNvSpPr/>
                <p:nvPr/>
              </p:nvSpPr>
              <p:spPr>
                <a:xfrm>
                  <a:off x="5196786" y="1118178"/>
                  <a:ext cx="1800000" cy="1800000"/>
                </a:xfrm>
                <a:prstGeom prst="ellipse">
                  <a:avLst/>
                </a:prstGeom>
                <a:ln/>
              </p:spPr>
              <p:style>
                <a:lnRef idx="1">
                  <a:schemeClr val="accent6"/>
                </a:lnRef>
                <a:fillRef idx="3">
                  <a:schemeClr val="accent6"/>
                </a:fillRef>
                <a:effectRef idx="2">
                  <a:schemeClr val="accent6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21" name="橢圓 20">
                  <a:extLst>
                    <a:ext uri="{FF2B5EF4-FFF2-40B4-BE49-F238E27FC236}">
                      <a16:creationId xmlns:a16="http://schemas.microsoft.com/office/drawing/2014/main" id="{5D3E4162-9C1B-3A85-7382-A6443224E28A}"/>
                    </a:ext>
                  </a:extLst>
                </p:cNvPr>
                <p:cNvSpPr/>
                <p:nvPr/>
              </p:nvSpPr>
              <p:spPr>
                <a:xfrm>
                  <a:off x="5286786" y="1208178"/>
                  <a:ext cx="1620000" cy="162000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1">
                  <a:schemeClr val="accent2"/>
                </a:lnRef>
                <a:fillRef idx="3">
                  <a:schemeClr val="accent2"/>
                </a:fillRef>
                <a:effectRef idx="2">
                  <a:schemeClr val="accent2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>
                    <a:solidFill>
                      <a:schemeClr val="lt1"/>
                    </a:solidFill>
                  </a:endParaRPr>
                </a:p>
              </p:txBody>
            </p:sp>
          </p:grpSp>
          <p:grpSp>
            <p:nvGrpSpPr>
              <p:cNvPr id="9" name="群組 8">
                <a:extLst>
                  <a:ext uri="{FF2B5EF4-FFF2-40B4-BE49-F238E27FC236}">
                    <a16:creationId xmlns:a16="http://schemas.microsoft.com/office/drawing/2014/main" id="{96C0B3AA-048A-642E-92F6-234C4F32F884}"/>
                  </a:ext>
                </a:extLst>
              </p:cNvPr>
              <p:cNvGrpSpPr/>
              <p:nvPr/>
            </p:nvGrpSpPr>
            <p:grpSpPr>
              <a:xfrm>
                <a:off x="1543704" y="1660618"/>
                <a:ext cx="1408013" cy="768417"/>
                <a:chOff x="1543704" y="1660618"/>
                <a:chExt cx="1408013" cy="768417"/>
              </a:xfrm>
            </p:grpSpPr>
            <p:pic>
              <p:nvPicPr>
                <p:cNvPr id="4" name="圖片 3" descr="一張含有 黑色, 黑暗 的圖片&#10;&#10;自動產生的描述">
                  <a:extLst>
                    <a:ext uri="{FF2B5EF4-FFF2-40B4-BE49-F238E27FC236}">
                      <a16:creationId xmlns:a16="http://schemas.microsoft.com/office/drawing/2014/main" id="{AD3F17E3-E4E7-676C-AAB1-035E69DE3E44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">
                  <a:duotone>
                    <a:schemeClr val="accent6">
                      <a:shade val="45000"/>
                      <a:satMod val="135000"/>
                    </a:schemeClr>
                    <a:prstClr val="white"/>
                  </a:duotone>
                </a:blip>
                <a:stretch>
                  <a:fillRect/>
                </a:stretch>
              </p:blipFill>
              <p:spPr>
                <a:xfrm>
                  <a:off x="2206399" y="1683717"/>
                  <a:ext cx="745318" cy="745318"/>
                </a:xfrm>
                <a:prstGeom prst="rect">
                  <a:avLst/>
                </a:prstGeom>
              </p:spPr>
            </p:pic>
            <p:pic>
              <p:nvPicPr>
                <p:cNvPr id="7" name="圖片 6">
                  <a:extLst>
                    <a:ext uri="{FF2B5EF4-FFF2-40B4-BE49-F238E27FC236}">
                      <a16:creationId xmlns:a16="http://schemas.microsoft.com/office/drawing/2014/main" id="{9E29CEF4-7D71-1B5D-075A-8E08DE208A8D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>
                  <a:duotone>
                    <a:schemeClr val="accent6">
                      <a:shade val="45000"/>
                      <a:satMod val="135000"/>
                    </a:schemeClr>
                    <a:prstClr val="white"/>
                  </a:duotone>
                </a:blip>
                <a:stretch>
                  <a:fillRect/>
                </a:stretch>
              </p:blipFill>
              <p:spPr>
                <a:xfrm>
                  <a:off x="1543704" y="1660618"/>
                  <a:ext cx="662695" cy="662695"/>
                </a:xfrm>
                <a:prstGeom prst="rect">
                  <a:avLst/>
                </a:prstGeom>
              </p:spPr>
            </p:pic>
          </p:grpSp>
        </p:grpSp>
      </p:grpSp>
      <p:grpSp>
        <p:nvGrpSpPr>
          <p:cNvPr id="24" name="群組 23">
            <a:extLst>
              <a:ext uri="{FF2B5EF4-FFF2-40B4-BE49-F238E27FC236}">
                <a16:creationId xmlns:a16="http://schemas.microsoft.com/office/drawing/2014/main" id="{463442CB-AB0D-1191-6878-8B0653B68EB4}"/>
              </a:ext>
            </a:extLst>
          </p:cNvPr>
          <p:cNvGrpSpPr/>
          <p:nvPr/>
        </p:nvGrpSpPr>
        <p:grpSpPr>
          <a:xfrm>
            <a:off x="4407556" y="1096537"/>
            <a:ext cx="3520200" cy="5148617"/>
            <a:chOff x="4407556" y="1096537"/>
            <a:chExt cx="3520200" cy="5148617"/>
          </a:xfrm>
        </p:grpSpPr>
        <p:sp>
          <p:nvSpPr>
            <p:cNvPr id="13" name="文字方塊 12">
              <a:extLst>
                <a:ext uri="{FF2B5EF4-FFF2-40B4-BE49-F238E27FC236}">
                  <a16:creationId xmlns:a16="http://schemas.microsoft.com/office/drawing/2014/main" id="{A62EA841-250F-8C4F-7D4B-B949E08675F6}"/>
                </a:ext>
              </a:extLst>
            </p:cNvPr>
            <p:cNvSpPr txBox="1"/>
            <p:nvPr/>
          </p:nvSpPr>
          <p:spPr>
            <a:xfrm>
              <a:off x="4532503" y="3299468"/>
              <a:ext cx="3128563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TW" sz="2800" b="1">
                  <a:solidFill>
                    <a:schemeClr val="bg2">
                      <a:lumMod val="25000"/>
                    </a:schemeClr>
                  </a:solidFill>
                </a:rPr>
                <a:t>Security View</a:t>
              </a:r>
              <a:endParaRPr lang="zh-TW" altLang="en-US" sz="2800" b="1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14" name="文字方塊 13">
              <a:extLst>
                <a:ext uri="{FF2B5EF4-FFF2-40B4-BE49-F238E27FC236}">
                  <a16:creationId xmlns:a16="http://schemas.microsoft.com/office/drawing/2014/main" id="{2BEBC1AE-5E02-E7A9-B6FF-C702C7A4A22E}"/>
                </a:ext>
              </a:extLst>
            </p:cNvPr>
            <p:cNvSpPr txBox="1"/>
            <p:nvPr/>
          </p:nvSpPr>
          <p:spPr>
            <a:xfrm>
              <a:off x="4407556" y="3906052"/>
              <a:ext cx="3520200" cy="233910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TW" sz="2400" b="1" dirty="0">
                  <a:solidFill>
                    <a:schemeClr val="accent1"/>
                  </a:solidFill>
                </a:rPr>
                <a:t>Device Security Status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altLang="zh-TW" sz="1400" dirty="0"/>
                <a:t>Oversees security status and spots unsecure settings </a:t>
              </a:r>
            </a:p>
            <a:p>
              <a:endParaRPr lang="en-US" altLang="zh-TW" sz="1400" dirty="0"/>
            </a:p>
            <a:p>
              <a:endParaRPr lang="en-US" altLang="zh-TW" sz="1400" dirty="0"/>
            </a:p>
            <a:p>
              <a:r>
                <a:rPr lang="en-US" altLang="zh-TW" sz="2400" b="1" dirty="0">
                  <a:solidFill>
                    <a:schemeClr val="accent1"/>
                  </a:solidFill>
                </a:rPr>
                <a:t>Configure and Protect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altLang="zh-TW" sz="1400" dirty="0"/>
                <a:t>Updates unsecure services on MXview One and protects overall network security</a:t>
              </a:r>
            </a:p>
          </p:txBody>
        </p:sp>
        <p:grpSp>
          <p:nvGrpSpPr>
            <p:cNvPr id="42" name="群組 41">
              <a:extLst>
                <a:ext uri="{FF2B5EF4-FFF2-40B4-BE49-F238E27FC236}">
                  <a16:creationId xmlns:a16="http://schemas.microsoft.com/office/drawing/2014/main" id="{7A1EEDD9-CD95-B74D-7E12-AC12DCC8D351}"/>
                </a:ext>
              </a:extLst>
            </p:cNvPr>
            <p:cNvGrpSpPr/>
            <p:nvPr/>
          </p:nvGrpSpPr>
          <p:grpSpPr>
            <a:xfrm>
              <a:off x="5196785" y="1096537"/>
              <a:ext cx="1800000" cy="1800000"/>
              <a:chOff x="5196785" y="1096537"/>
              <a:chExt cx="1800000" cy="1800000"/>
            </a:xfrm>
          </p:grpSpPr>
          <p:grpSp>
            <p:nvGrpSpPr>
              <p:cNvPr id="11" name="群組 10">
                <a:extLst>
                  <a:ext uri="{FF2B5EF4-FFF2-40B4-BE49-F238E27FC236}">
                    <a16:creationId xmlns:a16="http://schemas.microsoft.com/office/drawing/2014/main" id="{688C9DE0-A084-0F54-04D1-D0B2C7A43B0B}"/>
                  </a:ext>
                </a:extLst>
              </p:cNvPr>
              <p:cNvGrpSpPr/>
              <p:nvPr/>
            </p:nvGrpSpPr>
            <p:grpSpPr>
              <a:xfrm>
                <a:off x="5196785" y="1096537"/>
                <a:ext cx="1800000" cy="1800000"/>
                <a:chOff x="5196786" y="1118178"/>
                <a:chExt cx="1800000" cy="1800000"/>
              </a:xfrm>
            </p:grpSpPr>
            <p:sp>
              <p:nvSpPr>
                <p:cNvPr id="12" name="橢圓 11">
                  <a:extLst>
                    <a:ext uri="{FF2B5EF4-FFF2-40B4-BE49-F238E27FC236}">
                      <a16:creationId xmlns:a16="http://schemas.microsoft.com/office/drawing/2014/main" id="{09952A54-86C1-5B94-CD3C-380E67880228}"/>
                    </a:ext>
                  </a:extLst>
                </p:cNvPr>
                <p:cNvSpPr/>
                <p:nvPr/>
              </p:nvSpPr>
              <p:spPr>
                <a:xfrm>
                  <a:off x="5196786" y="1118178"/>
                  <a:ext cx="1800000" cy="1800000"/>
                </a:xfrm>
                <a:prstGeom prst="ellipse">
                  <a:avLst/>
                </a:prstGeom>
                <a:ln/>
              </p:spPr>
              <p:style>
                <a:lnRef idx="1">
                  <a:schemeClr val="accent6"/>
                </a:lnRef>
                <a:fillRef idx="3">
                  <a:schemeClr val="accent6"/>
                </a:fillRef>
                <a:effectRef idx="2">
                  <a:schemeClr val="accent6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17" name="橢圓 16">
                  <a:extLst>
                    <a:ext uri="{FF2B5EF4-FFF2-40B4-BE49-F238E27FC236}">
                      <a16:creationId xmlns:a16="http://schemas.microsoft.com/office/drawing/2014/main" id="{4303903F-233D-ECC0-0DAB-09603D38AF1C}"/>
                    </a:ext>
                  </a:extLst>
                </p:cNvPr>
                <p:cNvSpPr/>
                <p:nvPr/>
              </p:nvSpPr>
              <p:spPr>
                <a:xfrm>
                  <a:off x="5286786" y="1208178"/>
                  <a:ext cx="1620000" cy="162000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1">
                  <a:schemeClr val="accent2"/>
                </a:lnRef>
                <a:fillRef idx="3">
                  <a:schemeClr val="accent2"/>
                </a:fillRef>
                <a:effectRef idx="2">
                  <a:schemeClr val="accent2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>
                    <a:solidFill>
                      <a:schemeClr val="lt1"/>
                    </a:solidFill>
                  </a:endParaRPr>
                </a:p>
              </p:txBody>
            </p:sp>
          </p:grpSp>
          <p:grpSp>
            <p:nvGrpSpPr>
              <p:cNvPr id="38" name="群組 37">
                <a:extLst>
                  <a:ext uri="{FF2B5EF4-FFF2-40B4-BE49-F238E27FC236}">
                    <a16:creationId xmlns:a16="http://schemas.microsoft.com/office/drawing/2014/main" id="{0E2C898D-09CC-4663-3407-907641FDB4E0}"/>
                  </a:ext>
                </a:extLst>
              </p:cNvPr>
              <p:cNvGrpSpPr/>
              <p:nvPr/>
            </p:nvGrpSpPr>
            <p:grpSpPr>
              <a:xfrm>
                <a:off x="5579980" y="1457027"/>
                <a:ext cx="1197392" cy="993435"/>
                <a:chOff x="5579980" y="1457027"/>
                <a:chExt cx="1197392" cy="993435"/>
              </a:xfrm>
            </p:grpSpPr>
            <p:pic>
              <p:nvPicPr>
                <p:cNvPr id="33" name="圖片 32">
                  <a:extLst>
                    <a:ext uri="{FF2B5EF4-FFF2-40B4-BE49-F238E27FC236}">
                      <a16:creationId xmlns:a16="http://schemas.microsoft.com/office/drawing/2014/main" id="{8C83804E-357F-79AB-9EEF-640F4321CD72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>
                  <a:duotone>
                    <a:schemeClr val="accent6">
                      <a:shade val="45000"/>
                      <a:satMod val="135000"/>
                    </a:schemeClr>
                    <a:prstClr val="white"/>
                  </a:duotone>
                </a:blip>
                <a:stretch>
                  <a:fillRect/>
                </a:stretch>
              </p:blipFill>
              <p:spPr>
                <a:xfrm>
                  <a:off x="5579980" y="1457027"/>
                  <a:ext cx="993435" cy="993435"/>
                </a:xfrm>
                <a:prstGeom prst="rect">
                  <a:avLst/>
                </a:prstGeom>
              </p:spPr>
            </p:pic>
            <p:grpSp>
              <p:nvGrpSpPr>
                <p:cNvPr id="37" name="群組 36">
                  <a:extLst>
                    <a:ext uri="{FF2B5EF4-FFF2-40B4-BE49-F238E27FC236}">
                      <a16:creationId xmlns:a16="http://schemas.microsoft.com/office/drawing/2014/main" id="{D5AABF56-7ACD-91B7-0CFA-24C7CA153C38}"/>
                    </a:ext>
                  </a:extLst>
                </p:cNvPr>
                <p:cNvGrpSpPr/>
                <p:nvPr/>
              </p:nvGrpSpPr>
              <p:grpSpPr>
                <a:xfrm>
                  <a:off x="6273372" y="1899258"/>
                  <a:ext cx="504000" cy="504000"/>
                  <a:chOff x="5759168" y="1950193"/>
                  <a:chExt cx="504000" cy="504000"/>
                </a:xfrm>
              </p:grpSpPr>
              <p:sp>
                <p:nvSpPr>
                  <p:cNvPr id="36" name="橢圓 35">
                    <a:extLst>
                      <a:ext uri="{FF2B5EF4-FFF2-40B4-BE49-F238E27FC236}">
                        <a16:creationId xmlns:a16="http://schemas.microsoft.com/office/drawing/2014/main" id="{560BA5F7-44F1-CB06-AE4D-9827344806BE}"/>
                      </a:ext>
                    </a:extLst>
                  </p:cNvPr>
                  <p:cNvSpPr/>
                  <p:nvPr/>
                </p:nvSpPr>
                <p:spPr>
                  <a:xfrm>
                    <a:off x="5759168" y="1950193"/>
                    <a:ext cx="504000" cy="50400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1">
                    <a:schemeClr val="accent2"/>
                  </a:lnRef>
                  <a:fillRef idx="3">
                    <a:schemeClr val="accent2"/>
                  </a:fillRef>
                  <a:effectRef idx="2">
                    <a:schemeClr val="accent2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>
                      <a:solidFill>
                        <a:schemeClr val="lt1"/>
                      </a:solidFill>
                    </a:endParaRPr>
                  </a:p>
                </p:txBody>
              </p:sp>
              <p:pic>
                <p:nvPicPr>
                  <p:cNvPr id="35" name="圖片 34">
                    <a:extLst>
                      <a:ext uri="{FF2B5EF4-FFF2-40B4-BE49-F238E27FC236}">
                        <a16:creationId xmlns:a16="http://schemas.microsoft.com/office/drawing/2014/main" id="{73C37C9E-5E6F-5E23-1D8B-474730175A26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5">
                    <a:duotone>
                      <a:schemeClr val="accent6">
                        <a:shade val="45000"/>
                        <a:satMod val="135000"/>
                      </a:schemeClr>
                      <a:prstClr val="white"/>
                    </a:duotone>
                  </a:blip>
                  <a:stretch>
                    <a:fillRect/>
                  </a:stretch>
                </p:blipFill>
                <p:spPr>
                  <a:xfrm>
                    <a:off x="5793449" y="1993598"/>
                    <a:ext cx="435437" cy="435437"/>
                  </a:xfrm>
                  <a:prstGeom prst="rect">
                    <a:avLst/>
                  </a:prstGeom>
                </p:spPr>
              </p:pic>
            </p:grpSp>
          </p:grpSp>
        </p:grpSp>
      </p:grpSp>
      <p:grpSp>
        <p:nvGrpSpPr>
          <p:cNvPr id="25" name="群組 24">
            <a:extLst>
              <a:ext uri="{FF2B5EF4-FFF2-40B4-BE49-F238E27FC236}">
                <a16:creationId xmlns:a16="http://schemas.microsoft.com/office/drawing/2014/main" id="{90B75771-A2FE-FA82-08B2-827A50876393}"/>
              </a:ext>
            </a:extLst>
          </p:cNvPr>
          <p:cNvGrpSpPr/>
          <p:nvPr/>
        </p:nvGrpSpPr>
        <p:grpSpPr>
          <a:xfrm>
            <a:off x="7769726" y="1122852"/>
            <a:ext cx="4238873" cy="5460856"/>
            <a:chOff x="7769726" y="1122852"/>
            <a:chExt cx="4238873" cy="5460856"/>
          </a:xfrm>
        </p:grpSpPr>
        <p:sp>
          <p:nvSpPr>
            <p:cNvPr id="15" name="文字方塊 14">
              <a:extLst>
                <a:ext uri="{FF2B5EF4-FFF2-40B4-BE49-F238E27FC236}">
                  <a16:creationId xmlns:a16="http://schemas.microsoft.com/office/drawing/2014/main" id="{78F6FA96-1A72-AFCD-BF2E-FB349113ADED}"/>
                </a:ext>
              </a:extLst>
            </p:cNvPr>
            <p:cNvSpPr txBox="1"/>
            <p:nvPr/>
          </p:nvSpPr>
          <p:spPr>
            <a:xfrm>
              <a:off x="7769726" y="3299468"/>
              <a:ext cx="4238873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algn="ctr">
                <a:defRPr sz="2800" b="1">
                  <a:solidFill>
                    <a:schemeClr val="accent1"/>
                  </a:solidFill>
                </a:defRPr>
              </a:lvl1pPr>
            </a:lstStyle>
            <a:p>
              <a:r>
                <a:rPr lang="en-US" altLang="zh-TW">
                  <a:solidFill>
                    <a:schemeClr val="bg2">
                      <a:lumMod val="25000"/>
                    </a:schemeClr>
                  </a:solidFill>
                </a:rPr>
                <a:t>Patch Management</a:t>
              </a:r>
              <a:endParaRPr lang="zh-TW" altLang="en-US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16" name="文字方塊 15">
              <a:extLst>
                <a:ext uri="{FF2B5EF4-FFF2-40B4-BE49-F238E27FC236}">
                  <a16:creationId xmlns:a16="http://schemas.microsoft.com/office/drawing/2014/main" id="{C32EB0F4-BDA1-CA97-6913-42B7F5537ADE}"/>
                </a:ext>
              </a:extLst>
            </p:cNvPr>
            <p:cNvSpPr txBox="1"/>
            <p:nvPr/>
          </p:nvSpPr>
          <p:spPr>
            <a:xfrm>
              <a:off x="8241481" y="3906052"/>
              <a:ext cx="3686540" cy="26776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TW" sz="2400" b="1" dirty="0">
                  <a:solidFill>
                    <a:schemeClr val="accent1"/>
                  </a:solidFill>
                </a:rPr>
                <a:t>Keep Device Updated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altLang="zh-TW" sz="1400" dirty="0"/>
                <a:t>Automated online check for the most recent device firmware along with a security patch suggestion and release notes</a:t>
              </a:r>
            </a:p>
            <a:p>
              <a:r>
                <a:rPr lang="en-US" altLang="zh-TW" sz="2400" b="1" dirty="0">
                  <a:solidFill>
                    <a:schemeClr val="accent1"/>
                  </a:solidFill>
                </a:rPr>
                <a:t>Schedule and Sequence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altLang="zh-TW" sz="1600" dirty="0"/>
                <a:t>Schedules firmware updates based on chosen maintenance time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altLang="zh-TW" sz="1600" dirty="0"/>
                <a:t>Sequential update based on network topology</a:t>
              </a:r>
            </a:p>
          </p:txBody>
        </p:sp>
        <p:grpSp>
          <p:nvGrpSpPr>
            <p:cNvPr id="41" name="群組 40">
              <a:extLst>
                <a:ext uri="{FF2B5EF4-FFF2-40B4-BE49-F238E27FC236}">
                  <a16:creationId xmlns:a16="http://schemas.microsoft.com/office/drawing/2014/main" id="{1F31C1B0-3D16-5624-9267-18EFEC960B88}"/>
                </a:ext>
              </a:extLst>
            </p:cNvPr>
            <p:cNvGrpSpPr/>
            <p:nvPr/>
          </p:nvGrpSpPr>
          <p:grpSpPr>
            <a:xfrm>
              <a:off x="8911167" y="1122852"/>
              <a:ext cx="1800000" cy="1800000"/>
              <a:chOff x="8911167" y="1122852"/>
              <a:chExt cx="1800000" cy="1800000"/>
            </a:xfrm>
          </p:grpSpPr>
          <p:grpSp>
            <p:nvGrpSpPr>
              <p:cNvPr id="18" name="群組 17">
                <a:extLst>
                  <a:ext uri="{FF2B5EF4-FFF2-40B4-BE49-F238E27FC236}">
                    <a16:creationId xmlns:a16="http://schemas.microsoft.com/office/drawing/2014/main" id="{A1AA6471-A8D8-7A8B-CBAD-26E73936C41F}"/>
                  </a:ext>
                </a:extLst>
              </p:cNvPr>
              <p:cNvGrpSpPr/>
              <p:nvPr/>
            </p:nvGrpSpPr>
            <p:grpSpPr>
              <a:xfrm>
                <a:off x="8911167" y="1122852"/>
                <a:ext cx="1800000" cy="1800000"/>
                <a:chOff x="5196786" y="1118178"/>
                <a:chExt cx="1800000" cy="1800000"/>
              </a:xfrm>
            </p:grpSpPr>
            <p:sp>
              <p:nvSpPr>
                <p:cNvPr id="19" name="橢圓 18">
                  <a:extLst>
                    <a:ext uri="{FF2B5EF4-FFF2-40B4-BE49-F238E27FC236}">
                      <a16:creationId xmlns:a16="http://schemas.microsoft.com/office/drawing/2014/main" id="{66075061-9C9D-1F80-837C-093330F3CE8A}"/>
                    </a:ext>
                  </a:extLst>
                </p:cNvPr>
                <p:cNvSpPr/>
                <p:nvPr/>
              </p:nvSpPr>
              <p:spPr>
                <a:xfrm>
                  <a:off x="5196786" y="1118178"/>
                  <a:ext cx="1800000" cy="1800000"/>
                </a:xfrm>
                <a:prstGeom prst="ellipse">
                  <a:avLst/>
                </a:prstGeom>
                <a:ln/>
              </p:spPr>
              <p:style>
                <a:lnRef idx="1">
                  <a:schemeClr val="accent6"/>
                </a:lnRef>
                <a:fillRef idx="3">
                  <a:schemeClr val="accent6"/>
                </a:fillRef>
                <a:effectRef idx="2">
                  <a:schemeClr val="accent6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26" name="橢圓 25">
                  <a:extLst>
                    <a:ext uri="{FF2B5EF4-FFF2-40B4-BE49-F238E27FC236}">
                      <a16:creationId xmlns:a16="http://schemas.microsoft.com/office/drawing/2014/main" id="{B5887FB6-6A3F-C47F-15C6-28D7253F531D}"/>
                    </a:ext>
                  </a:extLst>
                </p:cNvPr>
                <p:cNvSpPr/>
                <p:nvPr/>
              </p:nvSpPr>
              <p:spPr>
                <a:xfrm>
                  <a:off x="5286786" y="1208178"/>
                  <a:ext cx="1620000" cy="162000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1">
                  <a:schemeClr val="accent2"/>
                </a:lnRef>
                <a:fillRef idx="3">
                  <a:schemeClr val="accent2"/>
                </a:fillRef>
                <a:effectRef idx="2">
                  <a:schemeClr val="accent2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>
                    <a:solidFill>
                      <a:schemeClr val="lt1"/>
                    </a:solidFill>
                  </a:endParaRPr>
                </a:p>
              </p:txBody>
            </p:sp>
          </p:grpSp>
          <p:pic>
            <p:nvPicPr>
              <p:cNvPr id="40" name="圖片 39">
                <a:extLst>
                  <a:ext uri="{FF2B5EF4-FFF2-40B4-BE49-F238E27FC236}">
                    <a16:creationId xmlns:a16="http://schemas.microsoft.com/office/drawing/2014/main" id="{5256A18F-4EE2-4547-902F-A587BED144F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duotone>
                  <a:schemeClr val="accent6">
                    <a:shade val="45000"/>
                    <a:satMod val="135000"/>
                  </a:schemeClr>
                  <a:prstClr val="white"/>
                </a:duotone>
              </a:blip>
              <a:stretch>
                <a:fillRect/>
              </a:stretch>
            </p:blipFill>
            <p:spPr>
              <a:xfrm>
                <a:off x="9270771" y="1448916"/>
                <a:ext cx="1080791" cy="1080791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16589214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FDACF3-4241-1EEE-9E32-53E4AE4D51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2170103D-E2A0-9991-2D5B-DAFA20D78491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5235678" y="5060936"/>
            <a:ext cx="4799673" cy="987476"/>
          </a:xfrm>
        </p:spPr>
        <p:txBody>
          <a:bodyPr/>
          <a:lstStyle/>
          <a:p>
            <a:r>
              <a:rPr lang="en-US" altLang="zh-TW" dirty="0"/>
              <a:t>Demo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DA252865-36FC-C212-0DB6-D0B4F4895E1F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6278880" y="2453983"/>
            <a:ext cx="5196840" cy="2516029"/>
          </a:xfrm>
        </p:spPr>
        <p:txBody>
          <a:bodyPr>
            <a:normAutofit/>
          </a:bodyPr>
          <a:lstStyle/>
          <a:p>
            <a:r>
              <a:rPr lang="en-US" altLang="zh-TW" sz="1900" dirty="0">
                <a:solidFill>
                  <a:schemeClr val="tx1">
                    <a:alpha val="30000"/>
                  </a:schemeClr>
                </a:solidFill>
              </a:rPr>
              <a:t>What’s new on NPort IA5000-G2</a:t>
            </a:r>
          </a:p>
          <a:p>
            <a:pPr lvl="1" indent="0">
              <a:buNone/>
            </a:pPr>
            <a:r>
              <a:rPr lang="en-US" altLang="zh-TW" sz="1900" dirty="0">
                <a:solidFill>
                  <a:schemeClr val="accent1">
                    <a:alpha val="30000"/>
                  </a:schemeClr>
                </a:solidFill>
              </a:rPr>
              <a:t>Device Search Utility</a:t>
            </a:r>
            <a:r>
              <a:rPr lang="zh-TW" altLang="en-US" sz="1900" dirty="0">
                <a:solidFill>
                  <a:schemeClr val="accent1">
                    <a:alpha val="30000"/>
                  </a:schemeClr>
                </a:solidFill>
              </a:rPr>
              <a:t> </a:t>
            </a:r>
            <a:r>
              <a:rPr lang="en-US" altLang="zh-TW" sz="1900" dirty="0">
                <a:solidFill>
                  <a:schemeClr val="accent1">
                    <a:alpha val="30000"/>
                  </a:schemeClr>
                </a:solidFill>
              </a:rPr>
              <a:t>3.x</a:t>
            </a:r>
          </a:p>
          <a:p>
            <a:pPr lvl="1" indent="0">
              <a:buNone/>
            </a:pPr>
            <a:r>
              <a:rPr lang="en-US" altLang="zh-TW" sz="1900" dirty="0">
                <a:solidFill>
                  <a:schemeClr val="accent1">
                    <a:alpha val="30000"/>
                  </a:schemeClr>
                </a:solidFill>
              </a:rPr>
              <a:t>Dashboard</a:t>
            </a:r>
          </a:p>
          <a:p>
            <a:pPr lvl="1" indent="0">
              <a:buNone/>
            </a:pPr>
            <a:r>
              <a:rPr lang="en-US" altLang="zh-TW" sz="1900" dirty="0">
                <a:solidFill>
                  <a:schemeClr val="accent1">
                    <a:alpha val="30000"/>
                  </a:schemeClr>
                </a:solidFill>
              </a:rPr>
              <a:t>Operation mode settings</a:t>
            </a:r>
          </a:p>
          <a:p>
            <a:pPr lvl="1" indent="0">
              <a:buNone/>
            </a:pPr>
            <a:r>
              <a:rPr lang="en-US" altLang="zh-TW" sz="1900" dirty="0">
                <a:solidFill>
                  <a:schemeClr val="accent1">
                    <a:alpha val="30000"/>
                  </a:schemeClr>
                </a:solidFill>
              </a:rPr>
              <a:t>Maintenance</a:t>
            </a:r>
          </a:p>
          <a:p>
            <a:pPr lvl="1" indent="0">
              <a:buNone/>
            </a:pPr>
            <a:r>
              <a:rPr lang="en-US" altLang="zh-TW" sz="1900" dirty="0">
                <a:solidFill>
                  <a:schemeClr val="accent1">
                    <a:alpha val="30000"/>
                  </a:schemeClr>
                </a:solidFill>
              </a:rPr>
              <a:t>Troubleshooting tools</a:t>
            </a:r>
            <a:r>
              <a:rPr lang="en-US" altLang="zh-TW" dirty="0">
                <a:solidFill>
                  <a:schemeClr val="accent1">
                    <a:alpha val="30000"/>
                  </a:schemeClr>
                </a:solidFill>
              </a:rPr>
              <a:t>	</a:t>
            </a:r>
            <a:endParaRPr lang="zh-TW" altLang="en-US" dirty="0">
              <a:solidFill>
                <a:schemeClr val="accent1">
                  <a:alpha val="30000"/>
                </a:schemeClr>
              </a:solidFill>
            </a:endParaRPr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DE5FC92C-0D75-DC0D-E11F-FC5E4B07FF29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7157359" y="590946"/>
            <a:ext cx="4783035" cy="987476"/>
          </a:xfrm>
        </p:spPr>
        <p:txBody>
          <a:bodyPr/>
          <a:lstStyle/>
          <a:p>
            <a:r>
              <a:rPr lang="en-US" altLang="zh-TW" dirty="0">
                <a:solidFill>
                  <a:schemeClr val="tx1">
                    <a:alpha val="30000"/>
                  </a:schemeClr>
                </a:solidFill>
              </a:rPr>
              <a:t>Why NPort IA5000 G2?</a:t>
            </a:r>
          </a:p>
        </p:txBody>
      </p:sp>
      <p:sp>
        <p:nvSpPr>
          <p:cNvPr id="6" name="文字版面配置區 5">
            <a:extLst>
              <a:ext uri="{FF2B5EF4-FFF2-40B4-BE49-F238E27FC236}">
                <a16:creationId xmlns:a16="http://schemas.microsoft.com/office/drawing/2014/main" id="{7B80C87A-4C44-905B-0AEA-949E5BE229F9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443753" y="514751"/>
            <a:ext cx="5107123" cy="504000"/>
          </a:xfrm>
        </p:spPr>
        <p:txBody>
          <a:bodyPr>
            <a:normAutofit/>
          </a:bodyPr>
          <a:lstStyle/>
          <a:p>
            <a:r>
              <a:rPr lang="en-US" altLang="zh-TW" dirty="0"/>
              <a:t>NPort IA5000 G2 Series </a:t>
            </a:r>
          </a:p>
          <a:p>
            <a:endParaRPr lang="zh-TW" altLang="en-US" dirty="0"/>
          </a:p>
        </p:txBody>
      </p:sp>
      <p:sp>
        <p:nvSpPr>
          <p:cNvPr id="8" name="橢圓 7">
            <a:extLst>
              <a:ext uri="{FF2B5EF4-FFF2-40B4-BE49-F238E27FC236}">
                <a16:creationId xmlns:a16="http://schemas.microsoft.com/office/drawing/2014/main" id="{093ED85E-845A-7296-EFEE-5761A9928407}"/>
              </a:ext>
            </a:extLst>
          </p:cNvPr>
          <p:cNvSpPr/>
          <p:nvPr/>
        </p:nvSpPr>
        <p:spPr>
          <a:xfrm>
            <a:off x="6406585" y="514751"/>
            <a:ext cx="411297" cy="411297"/>
          </a:xfrm>
          <a:prstGeom prst="ellipse">
            <a:avLst/>
          </a:prstGeom>
          <a:solidFill>
            <a:srgbClr val="FA94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TW" sz="1600" b="1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1</a:t>
            </a:r>
            <a:endParaRPr kumimoji="1" lang="zh-TW" altLang="en-US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橢圓 8">
            <a:extLst>
              <a:ext uri="{FF2B5EF4-FFF2-40B4-BE49-F238E27FC236}">
                <a16:creationId xmlns:a16="http://schemas.microsoft.com/office/drawing/2014/main" id="{5F1F12A2-4156-8691-F84F-05544DFCEEA3}"/>
              </a:ext>
            </a:extLst>
          </p:cNvPr>
          <p:cNvSpPr/>
          <p:nvPr/>
        </p:nvSpPr>
        <p:spPr>
          <a:xfrm>
            <a:off x="5594640" y="2425139"/>
            <a:ext cx="411297" cy="411297"/>
          </a:xfrm>
          <a:prstGeom prst="ellipse">
            <a:avLst/>
          </a:prstGeom>
          <a:solidFill>
            <a:srgbClr val="FA94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TW" sz="1600" b="1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2</a:t>
            </a:r>
            <a:endParaRPr kumimoji="1" lang="zh-TW" altLang="en-US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橢圓 9">
            <a:extLst>
              <a:ext uri="{FF2B5EF4-FFF2-40B4-BE49-F238E27FC236}">
                <a16:creationId xmlns:a16="http://schemas.microsoft.com/office/drawing/2014/main" id="{792F3E40-54AD-9755-49FA-19C0C817E4AC}"/>
              </a:ext>
            </a:extLst>
          </p:cNvPr>
          <p:cNvSpPr/>
          <p:nvPr/>
        </p:nvSpPr>
        <p:spPr>
          <a:xfrm>
            <a:off x="4501311" y="5027049"/>
            <a:ext cx="411297" cy="411297"/>
          </a:xfrm>
          <a:prstGeom prst="ellipse">
            <a:avLst/>
          </a:prstGeom>
          <a:solidFill>
            <a:srgbClr val="FA94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TW" sz="1600" b="1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3</a:t>
            </a:r>
            <a:endParaRPr kumimoji="1" lang="zh-TW" altLang="en-US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328836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>
            <a:extLst>
              <a:ext uri="{FF2B5EF4-FFF2-40B4-BE49-F238E27FC236}">
                <a16:creationId xmlns:a16="http://schemas.microsoft.com/office/drawing/2014/main" id="{E2F7B09F-20F3-876D-AA66-89160FAA67C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1210" y="1455980"/>
            <a:ext cx="4762162" cy="47621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nc Milling Machine at Best Price in Agra, Uttar Pradesh | Biological Museum">
            <a:extLst>
              <a:ext uri="{FF2B5EF4-FFF2-40B4-BE49-F238E27FC236}">
                <a16:creationId xmlns:a16="http://schemas.microsoft.com/office/drawing/2014/main" id="{91AFF9CD-EFDC-8283-C4ED-4438D17C9E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15202" y="388271"/>
            <a:ext cx="1810323" cy="18103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F1633ABC-C1D7-99A9-0EA7-A20E967200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NPort IA5000 G2 Demo Topology</a:t>
            </a:r>
            <a:endParaRPr lang="en-DE" dirty="0"/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2B58D0F8-21B3-6539-B8FF-F0B9F5561B13}"/>
              </a:ext>
            </a:extLst>
          </p:cNvPr>
          <p:cNvCxnSpPr>
            <a:cxnSpLocks/>
          </p:cNvCxnSpPr>
          <p:nvPr/>
        </p:nvCxnSpPr>
        <p:spPr>
          <a:xfrm>
            <a:off x="662905" y="5729196"/>
            <a:ext cx="648072" cy="0"/>
          </a:xfrm>
          <a:prstGeom prst="straightConnector1">
            <a:avLst/>
          </a:prstGeom>
          <a:ln w="28575">
            <a:solidFill>
              <a:schemeClr val="accent5"/>
            </a:solidFill>
            <a:headEnd type="triangle"/>
            <a:tailEnd type="triangle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46CFA40D-DBF6-69A9-2824-430C4D921B34}"/>
              </a:ext>
            </a:extLst>
          </p:cNvPr>
          <p:cNvCxnSpPr>
            <a:cxnSpLocks/>
          </p:cNvCxnSpPr>
          <p:nvPr/>
        </p:nvCxnSpPr>
        <p:spPr>
          <a:xfrm>
            <a:off x="655241" y="6047131"/>
            <a:ext cx="655736" cy="0"/>
          </a:xfrm>
          <a:prstGeom prst="straightConnector1">
            <a:avLst/>
          </a:prstGeom>
          <a:ln w="28575">
            <a:solidFill>
              <a:srgbClr val="00B050"/>
            </a:solidFill>
            <a:headEnd type="triangle"/>
            <a:tailEnd type="triangle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4357AA11-C500-B747-7B32-0C7D1C97D644}"/>
              </a:ext>
            </a:extLst>
          </p:cNvPr>
          <p:cNvSpPr txBox="1"/>
          <p:nvPr/>
        </p:nvSpPr>
        <p:spPr>
          <a:xfrm>
            <a:off x="1310977" y="5572701"/>
            <a:ext cx="86113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chemeClr val="accent5"/>
                </a:solidFill>
              </a:rPr>
              <a:t>Ethernet</a:t>
            </a:r>
            <a:endParaRPr lang="en-DE" sz="1400" dirty="0">
              <a:solidFill>
                <a:schemeClr val="accent5"/>
              </a:solidFill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83CCD6F-1688-D755-F81C-A120DD0AED53}"/>
              </a:ext>
            </a:extLst>
          </p:cNvPr>
          <p:cNvSpPr txBox="1"/>
          <p:nvPr/>
        </p:nvSpPr>
        <p:spPr>
          <a:xfrm>
            <a:off x="1310977" y="5893242"/>
            <a:ext cx="64312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rgbClr val="00B050"/>
                </a:solidFill>
              </a:rPr>
              <a:t>Serial</a:t>
            </a:r>
            <a:endParaRPr lang="en-DE" sz="1400" dirty="0">
              <a:solidFill>
                <a:srgbClr val="00B050"/>
              </a:solidFill>
            </a:endParaRPr>
          </a:p>
        </p:txBody>
      </p: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2D8A9E11-15E3-D8A7-37A2-9DD83B386835}"/>
              </a:ext>
            </a:extLst>
          </p:cNvPr>
          <p:cNvCxnSpPr>
            <a:cxnSpLocks/>
            <a:stCxn id="10" idx="3"/>
            <a:endCxn id="38" idx="1"/>
          </p:cNvCxnSpPr>
          <p:nvPr/>
        </p:nvCxnSpPr>
        <p:spPr>
          <a:xfrm>
            <a:off x="1954102" y="3227927"/>
            <a:ext cx="1168662" cy="570830"/>
          </a:xfrm>
          <a:prstGeom prst="straightConnector1">
            <a:avLst/>
          </a:prstGeom>
          <a:ln w="28575">
            <a:solidFill>
              <a:schemeClr val="accent5"/>
            </a:solidFill>
            <a:headEnd type="triangle"/>
            <a:tailEnd type="triangle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25E35FCC-F241-1FAE-8A81-9C4291513751}"/>
              </a:ext>
            </a:extLst>
          </p:cNvPr>
          <p:cNvCxnSpPr>
            <a:cxnSpLocks/>
            <a:endCxn id="1026" idx="1"/>
          </p:cNvCxnSpPr>
          <p:nvPr/>
        </p:nvCxnSpPr>
        <p:spPr>
          <a:xfrm flipV="1">
            <a:off x="7790307" y="1293433"/>
            <a:ext cx="2224895" cy="2219909"/>
          </a:xfrm>
          <a:prstGeom prst="straightConnector1">
            <a:avLst/>
          </a:prstGeom>
          <a:ln w="28575">
            <a:solidFill>
              <a:srgbClr val="00B050"/>
            </a:solidFill>
            <a:headEnd type="triangle"/>
            <a:tailEnd type="triangle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pic>
        <p:nvPicPr>
          <p:cNvPr id="38" name="圖片 27">
            <a:extLst>
              <a:ext uri="{FF2B5EF4-FFF2-40B4-BE49-F238E27FC236}">
                <a16:creationId xmlns:a16="http://schemas.microsoft.com/office/drawing/2014/main" id="{044381D7-9BE2-40B0-D818-E91FAF710E4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22764" y="2903737"/>
            <a:ext cx="1235232" cy="1790039"/>
          </a:xfrm>
          <a:prstGeom prst="rect">
            <a:avLst/>
          </a:prstGeom>
        </p:spPr>
      </p:pic>
      <p:cxnSp>
        <p:nvCxnSpPr>
          <p:cNvPr id="42" name="Straight Arrow Connector 41">
            <a:extLst>
              <a:ext uri="{FF2B5EF4-FFF2-40B4-BE49-F238E27FC236}">
                <a16:creationId xmlns:a16="http://schemas.microsoft.com/office/drawing/2014/main" id="{C2A2C06F-69DA-AA68-74BB-BDFBCED67FBA}"/>
              </a:ext>
            </a:extLst>
          </p:cNvPr>
          <p:cNvCxnSpPr>
            <a:cxnSpLocks/>
            <a:stCxn id="38" idx="3"/>
          </p:cNvCxnSpPr>
          <p:nvPr/>
        </p:nvCxnSpPr>
        <p:spPr>
          <a:xfrm flipV="1">
            <a:off x="4357996" y="3648274"/>
            <a:ext cx="1982292" cy="150483"/>
          </a:xfrm>
          <a:prstGeom prst="straightConnector1">
            <a:avLst/>
          </a:prstGeom>
          <a:ln w="28575">
            <a:solidFill>
              <a:schemeClr val="accent5"/>
            </a:solidFill>
            <a:headEnd type="triangle"/>
            <a:tailEnd type="triangle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1037" name="Straight Arrow Connector 1036">
            <a:extLst>
              <a:ext uri="{FF2B5EF4-FFF2-40B4-BE49-F238E27FC236}">
                <a16:creationId xmlns:a16="http://schemas.microsoft.com/office/drawing/2014/main" id="{16337247-FDBB-690D-9CBB-B011EC5D6BAC}"/>
              </a:ext>
            </a:extLst>
          </p:cNvPr>
          <p:cNvCxnSpPr>
            <a:cxnSpLocks/>
            <a:endCxn id="12" idx="1"/>
          </p:cNvCxnSpPr>
          <p:nvPr/>
        </p:nvCxnSpPr>
        <p:spPr>
          <a:xfrm>
            <a:off x="7790307" y="3648274"/>
            <a:ext cx="2247040" cy="1647584"/>
          </a:xfrm>
          <a:prstGeom prst="straightConnector1">
            <a:avLst/>
          </a:prstGeom>
          <a:ln w="28575">
            <a:solidFill>
              <a:srgbClr val="00B050"/>
            </a:solidFill>
            <a:headEnd type="triangle"/>
            <a:tailEnd type="triangle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1080" name="TextBox 1079">
            <a:extLst>
              <a:ext uri="{FF2B5EF4-FFF2-40B4-BE49-F238E27FC236}">
                <a16:creationId xmlns:a16="http://schemas.microsoft.com/office/drawing/2014/main" id="{5ED88450-48CA-0019-1D8F-DF8C462D6A2E}"/>
              </a:ext>
            </a:extLst>
          </p:cNvPr>
          <p:cNvSpPr txBox="1"/>
          <p:nvPr/>
        </p:nvSpPr>
        <p:spPr>
          <a:xfrm>
            <a:off x="3158680" y="4706732"/>
            <a:ext cx="1163400" cy="276999"/>
          </a:xfrm>
          <a:prstGeom prst="rect">
            <a:avLst/>
          </a:prstGeom>
          <a:noFill/>
          <a:ln>
            <a:solidFill>
              <a:schemeClr val="accent5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accent5"/>
                </a:solidFill>
              </a:rPr>
              <a:t>Local Network</a:t>
            </a:r>
            <a:endParaRPr lang="en-DE" sz="1200" dirty="0">
              <a:solidFill>
                <a:schemeClr val="accent5"/>
              </a:solidFill>
            </a:endParaRPr>
          </a:p>
        </p:txBody>
      </p:sp>
      <p:sp>
        <p:nvSpPr>
          <p:cNvPr id="1089" name="TextBox 1088">
            <a:extLst>
              <a:ext uri="{FF2B5EF4-FFF2-40B4-BE49-F238E27FC236}">
                <a16:creationId xmlns:a16="http://schemas.microsoft.com/office/drawing/2014/main" id="{8A6C95A4-6F64-89DA-0767-916CB9FE3E51}"/>
              </a:ext>
            </a:extLst>
          </p:cNvPr>
          <p:cNvSpPr txBox="1"/>
          <p:nvPr/>
        </p:nvSpPr>
        <p:spPr>
          <a:xfrm>
            <a:off x="10037347" y="1756662"/>
            <a:ext cx="1766033" cy="461665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00B050"/>
                </a:solidFill>
              </a:rPr>
              <a:t>Machine A (Simulated)</a:t>
            </a:r>
          </a:p>
          <a:p>
            <a:r>
              <a:rPr lang="en-US" sz="1200" dirty="0">
                <a:solidFill>
                  <a:srgbClr val="00B050"/>
                </a:solidFill>
              </a:rPr>
              <a:t>Serial COM</a:t>
            </a:r>
            <a:endParaRPr lang="en-DE" sz="1200" dirty="0">
              <a:solidFill>
                <a:srgbClr val="00B050"/>
              </a:solidFill>
            </a:endParaRPr>
          </a:p>
        </p:txBody>
      </p:sp>
      <p:sp>
        <p:nvSpPr>
          <p:cNvPr id="1093" name="TextBox 1092">
            <a:extLst>
              <a:ext uri="{FF2B5EF4-FFF2-40B4-BE49-F238E27FC236}">
                <a16:creationId xmlns:a16="http://schemas.microsoft.com/office/drawing/2014/main" id="{865F6717-D2E7-1079-98AA-FEF465F1D634}"/>
              </a:ext>
            </a:extLst>
          </p:cNvPr>
          <p:cNvSpPr txBox="1"/>
          <p:nvPr/>
        </p:nvSpPr>
        <p:spPr>
          <a:xfrm>
            <a:off x="6096786" y="1695108"/>
            <a:ext cx="2303494" cy="584775"/>
          </a:xfrm>
          <a:prstGeom prst="rect">
            <a:avLst/>
          </a:prstGeom>
          <a:noFill/>
          <a:ln>
            <a:solidFill>
              <a:schemeClr val="accent5"/>
            </a:solidFill>
          </a:ln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accent5"/>
                </a:solidFill>
              </a:rPr>
              <a:t>NPort IA5450 G2 </a:t>
            </a:r>
          </a:p>
          <a:p>
            <a:r>
              <a:rPr lang="en-US" sz="1200" dirty="0">
                <a:solidFill>
                  <a:srgbClr val="00B050"/>
                </a:solidFill>
              </a:rPr>
              <a:t>Ethernet to Serial</a:t>
            </a:r>
            <a:endParaRPr lang="en-DE" sz="1200" dirty="0">
              <a:solidFill>
                <a:srgbClr val="00B050"/>
              </a:solidFill>
            </a:endParaRPr>
          </a:p>
        </p:txBody>
      </p:sp>
      <p:sp>
        <p:nvSpPr>
          <p:cNvPr id="1103" name="TextBox 1102">
            <a:extLst>
              <a:ext uri="{FF2B5EF4-FFF2-40B4-BE49-F238E27FC236}">
                <a16:creationId xmlns:a16="http://schemas.microsoft.com/office/drawing/2014/main" id="{6314A3DD-FC4A-316E-7FD1-98E864B70994}"/>
              </a:ext>
            </a:extLst>
          </p:cNvPr>
          <p:cNvSpPr txBox="1"/>
          <p:nvPr/>
        </p:nvSpPr>
        <p:spPr>
          <a:xfrm>
            <a:off x="68402" y="1293340"/>
            <a:ext cx="2523560" cy="1354217"/>
          </a:xfrm>
          <a:prstGeom prst="rect">
            <a:avLst/>
          </a:prstGeom>
          <a:noFill/>
          <a:ln>
            <a:solidFill>
              <a:schemeClr val="accent5"/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00B050"/>
                </a:solidFill>
              </a:rPr>
              <a:t>Application using Serial COM Port </a:t>
            </a:r>
          </a:p>
          <a:p>
            <a:r>
              <a:rPr lang="en-US" sz="1800" dirty="0">
                <a:solidFill>
                  <a:srgbClr val="00B050"/>
                </a:solidFill>
              </a:rPr>
              <a:t>(</a:t>
            </a:r>
            <a:r>
              <a:rPr lang="en-US" sz="1800" dirty="0" err="1">
                <a:solidFill>
                  <a:srgbClr val="00B050"/>
                </a:solidFill>
              </a:rPr>
              <a:t>RealCOM</a:t>
            </a:r>
            <a:r>
              <a:rPr lang="en-US" sz="1800" dirty="0">
                <a:solidFill>
                  <a:srgbClr val="00B050"/>
                </a:solidFill>
              </a:rPr>
              <a:t>) </a:t>
            </a:r>
          </a:p>
          <a:p>
            <a:endParaRPr lang="en-DE" sz="1400" dirty="0">
              <a:solidFill>
                <a:srgbClr val="00B050"/>
              </a:solidFill>
            </a:endParaRPr>
          </a:p>
        </p:txBody>
      </p:sp>
      <p:pic>
        <p:nvPicPr>
          <p:cNvPr id="10" name="Picture 2">
            <a:extLst>
              <a:ext uri="{FF2B5EF4-FFF2-40B4-BE49-F238E27FC236}">
                <a16:creationId xmlns:a16="http://schemas.microsoft.com/office/drawing/2014/main" id="{F6AB9474-1C08-6B98-B2EF-E9668AB64B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375" y="2706173"/>
            <a:ext cx="1469727" cy="10435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nc Milling Machine at Best Price in Agra, Uttar Pradesh | Biological Museum">
            <a:extLst>
              <a:ext uri="{FF2B5EF4-FFF2-40B4-BE49-F238E27FC236}">
                <a16:creationId xmlns:a16="http://schemas.microsoft.com/office/drawing/2014/main" id="{7FC57C4E-2A8F-1B34-82AC-871663712D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37347" y="2411105"/>
            <a:ext cx="1810323" cy="18103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E5211809-DE44-4AF9-0561-98F45725EBC7}"/>
              </a:ext>
            </a:extLst>
          </p:cNvPr>
          <p:cNvSpPr txBox="1"/>
          <p:nvPr/>
        </p:nvSpPr>
        <p:spPr>
          <a:xfrm>
            <a:off x="10081637" y="3749680"/>
            <a:ext cx="1766033" cy="461665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00B050"/>
                </a:solidFill>
              </a:rPr>
              <a:t>Machine B (Optional)</a:t>
            </a:r>
          </a:p>
          <a:p>
            <a:r>
              <a:rPr lang="en-US" sz="1200" dirty="0">
                <a:solidFill>
                  <a:srgbClr val="00B050"/>
                </a:solidFill>
              </a:rPr>
              <a:t>Serial COM</a:t>
            </a:r>
            <a:endParaRPr lang="en-DE" sz="1200" dirty="0">
              <a:solidFill>
                <a:srgbClr val="00B050"/>
              </a:solidFill>
            </a:endParaRPr>
          </a:p>
        </p:txBody>
      </p:sp>
      <p:pic>
        <p:nvPicPr>
          <p:cNvPr id="12" name="Picture 2" descr="Cnc Milling Machine at Best Price in Agra, Uttar Pradesh | Biological Museum">
            <a:extLst>
              <a:ext uri="{FF2B5EF4-FFF2-40B4-BE49-F238E27FC236}">
                <a16:creationId xmlns:a16="http://schemas.microsoft.com/office/drawing/2014/main" id="{8D2CE803-732C-6C41-25BA-34F62170B3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37347" y="4390696"/>
            <a:ext cx="1810323" cy="18103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755E00C8-8F14-FB40-5100-08020A317AA1}"/>
              </a:ext>
            </a:extLst>
          </p:cNvPr>
          <p:cNvSpPr txBox="1"/>
          <p:nvPr/>
        </p:nvSpPr>
        <p:spPr>
          <a:xfrm>
            <a:off x="10059492" y="5759087"/>
            <a:ext cx="1766033" cy="461665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00B050"/>
                </a:solidFill>
              </a:rPr>
              <a:t>Machine C (Optional)</a:t>
            </a:r>
          </a:p>
          <a:p>
            <a:r>
              <a:rPr lang="en-US" sz="1200" dirty="0">
                <a:solidFill>
                  <a:srgbClr val="00B050"/>
                </a:solidFill>
              </a:rPr>
              <a:t>Serial COM</a:t>
            </a:r>
            <a:endParaRPr lang="en-DE" sz="1200" dirty="0">
              <a:solidFill>
                <a:srgbClr val="00B050"/>
              </a:solidFill>
            </a:endParaRPr>
          </a:p>
        </p:txBody>
      </p: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59BDB348-20A7-78E5-D76E-63684828E3B7}"/>
              </a:ext>
            </a:extLst>
          </p:cNvPr>
          <p:cNvCxnSpPr>
            <a:cxnSpLocks/>
            <a:endCxn id="5" idx="1"/>
          </p:cNvCxnSpPr>
          <p:nvPr/>
        </p:nvCxnSpPr>
        <p:spPr>
          <a:xfrm flipV="1">
            <a:off x="7853082" y="3316267"/>
            <a:ext cx="2184265" cy="250718"/>
          </a:xfrm>
          <a:prstGeom prst="straightConnector1">
            <a:avLst/>
          </a:prstGeom>
          <a:ln w="28575">
            <a:solidFill>
              <a:srgbClr val="00B050"/>
            </a:solidFill>
            <a:headEnd type="triangle"/>
            <a:tailEnd type="triangle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537833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0" grpId="0" animBg="1"/>
      <p:bldP spid="1089" grpId="0" animBg="1"/>
      <p:bldP spid="1093" grpId="0" animBg="1"/>
      <p:bldP spid="1103" grpId="0" animBg="1"/>
      <p:bldP spid="7" grpId="0" animBg="1"/>
      <p:bldP spid="1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2C9064-7527-9959-1AD1-171FD316F0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NPort IA5000 G2 Demo</a:t>
            </a:r>
            <a:endParaRPr lang="en-DE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5C3DCF0-CF3D-A371-03A0-92F77ECF7EF5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US" dirty="0"/>
              <a:t>Initial Configuration (for </a:t>
            </a:r>
            <a:r>
              <a:rPr lang="en-US" dirty="0" err="1"/>
              <a:t>RealCOM</a:t>
            </a:r>
            <a:r>
              <a:rPr lang="en-US" dirty="0"/>
              <a:t> operation mode)</a:t>
            </a:r>
            <a:endParaRPr lang="en-DE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368671A-104B-9939-3EA2-EC0D45948D4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dirty="0"/>
              <a:t>On PC running the application</a:t>
            </a:r>
          </a:p>
          <a:p>
            <a:pPr lvl="1"/>
            <a:r>
              <a:rPr lang="en-US" dirty="0"/>
              <a:t>Install NPort Driver (NPort Driver Manager) </a:t>
            </a:r>
          </a:p>
          <a:p>
            <a:pPr lvl="2"/>
            <a:r>
              <a:rPr lang="en-US" dirty="0"/>
              <a:t>Install DSU (Device Search Utility) comes with NPort Driver Manager included.</a:t>
            </a:r>
          </a:p>
          <a:p>
            <a:pPr lvl="2"/>
            <a:r>
              <a:rPr lang="en-US" dirty="0"/>
              <a:t>DSU can help to preconfigure NPort by uploading an existing configuration or set Initial IP address</a:t>
            </a:r>
          </a:p>
          <a:p>
            <a:pPr lvl="1"/>
            <a:r>
              <a:rPr lang="en-US" dirty="0"/>
              <a:t>Configure NPort Driver Manager </a:t>
            </a:r>
          </a:p>
          <a:p>
            <a:pPr lvl="2"/>
            <a:r>
              <a:rPr lang="en-US" dirty="0"/>
              <a:t>Map the NPort (IP and Serial Port) to a local COM port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On NPort</a:t>
            </a:r>
          </a:p>
          <a:p>
            <a:pPr lvl="1"/>
            <a:r>
              <a:rPr lang="en-US" dirty="0"/>
              <a:t>Upload existing preconfigured configuration file, or</a:t>
            </a:r>
          </a:p>
          <a:p>
            <a:pPr lvl="2"/>
            <a:r>
              <a:rPr lang="en-US" dirty="0"/>
              <a:t>Can be done also via DSU utility</a:t>
            </a:r>
          </a:p>
          <a:p>
            <a:pPr lvl="1"/>
            <a:r>
              <a:rPr lang="en-US" dirty="0"/>
              <a:t>Start with clean factory settings</a:t>
            </a:r>
          </a:p>
          <a:p>
            <a:pPr lvl="2"/>
            <a:r>
              <a:rPr lang="en-US" dirty="0"/>
              <a:t>Set Network parameter, like IP address …</a:t>
            </a:r>
          </a:p>
          <a:p>
            <a:pPr lvl="2"/>
            <a:r>
              <a:rPr lang="en-US" dirty="0"/>
              <a:t>Selecting the Operation Mode, like </a:t>
            </a:r>
            <a:r>
              <a:rPr lang="en-US" dirty="0" err="1"/>
              <a:t>RealCOM</a:t>
            </a:r>
            <a:endParaRPr lang="en-US" dirty="0"/>
          </a:p>
          <a:p>
            <a:pPr lvl="2"/>
            <a:r>
              <a:rPr lang="en-US" dirty="0"/>
              <a:t>Select Serial Port Interface Mode like RS232 or RS485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Ready for Application to use the mapped COM port</a:t>
            </a:r>
          </a:p>
        </p:txBody>
      </p:sp>
    </p:spTree>
    <p:extLst>
      <p:ext uri="{BB962C8B-B14F-4D97-AF65-F5344CB8AC3E}">
        <p14:creationId xmlns:p14="http://schemas.microsoft.com/office/powerpoint/2010/main" val="84775783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nport-dsu-qig-e-copy-20241008">
            <a:hlinkClick r:id="" action="ppaction://media"/>
            <a:extLst>
              <a:ext uri="{FF2B5EF4-FFF2-40B4-BE49-F238E27FC236}">
                <a16:creationId xmlns:a16="http://schemas.microsoft.com/office/drawing/2014/main" id="{FF1BB741-3F41-59A5-D2F2-4AB7DA27B76D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512159" y="2159572"/>
            <a:ext cx="7625644" cy="4289425"/>
          </a:xfrm>
          <a:prstGeom prst="rect">
            <a:avLst/>
          </a:prstGeom>
        </p:spPr>
      </p:pic>
      <p:sp>
        <p:nvSpPr>
          <p:cNvPr id="14" name="標題 1">
            <a:extLst>
              <a:ext uri="{FF2B5EF4-FFF2-40B4-BE49-F238E27FC236}">
                <a16:creationId xmlns:a16="http://schemas.microsoft.com/office/drawing/2014/main" id="{0CDA1C8B-577C-4BB1-A185-85F05390EA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6777" y="417523"/>
            <a:ext cx="11160018" cy="625191"/>
          </a:xfrm>
        </p:spPr>
        <p:txBody>
          <a:bodyPr>
            <a:normAutofit fontScale="90000"/>
          </a:bodyPr>
          <a:lstStyle/>
          <a:p>
            <a:r>
              <a:rPr lang="en-US" altLang="zh-TW" dirty="0"/>
              <a:t>Initial Configuration</a:t>
            </a:r>
            <a:endParaRPr lang="zh-TW" altLang="en-US" dirty="0"/>
          </a:p>
        </p:txBody>
      </p:sp>
      <p:sp>
        <p:nvSpPr>
          <p:cNvPr id="15" name="文字版面配置區 2">
            <a:extLst>
              <a:ext uri="{FF2B5EF4-FFF2-40B4-BE49-F238E27FC236}">
                <a16:creationId xmlns:a16="http://schemas.microsoft.com/office/drawing/2014/main" id="{8DD5CE3F-DDEB-BFF3-A238-AD7710A58306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515920" y="1151572"/>
            <a:ext cx="11161729" cy="504000"/>
          </a:xfrm>
        </p:spPr>
        <p:txBody>
          <a:bodyPr/>
          <a:lstStyle/>
          <a:p>
            <a:r>
              <a:rPr lang="en-US" altLang="zh-TW" dirty="0"/>
              <a:t>Config </a:t>
            </a:r>
            <a:r>
              <a:rPr lang="en-US" altLang="zh-TW" dirty="0" err="1"/>
              <a:t>RealCOM</a:t>
            </a:r>
            <a:r>
              <a:rPr lang="en-US" altLang="zh-TW" dirty="0"/>
              <a:t> mode</a:t>
            </a:r>
            <a:endParaRPr lang="zh-TW" altLang="en-US" dirty="0"/>
          </a:p>
        </p:txBody>
      </p:sp>
      <p:sp>
        <p:nvSpPr>
          <p:cNvPr id="16" name="文字方塊 15">
            <a:extLst>
              <a:ext uri="{FF2B5EF4-FFF2-40B4-BE49-F238E27FC236}">
                <a16:creationId xmlns:a16="http://schemas.microsoft.com/office/drawing/2014/main" id="{ED2B6797-FFDD-CA6E-F65B-412F2A6FA41F}"/>
              </a:ext>
            </a:extLst>
          </p:cNvPr>
          <p:cNvSpPr txBox="1"/>
          <p:nvPr/>
        </p:nvSpPr>
        <p:spPr>
          <a:xfrm>
            <a:off x="515920" y="1655572"/>
            <a:ext cx="8246115" cy="379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/>
              <a:t>Follow the following video for setting </a:t>
            </a:r>
            <a:r>
              <a:rPr lang="en-US" altLang="zh-TW" dirty="0" err="1"/>
              <a:t>RealCOM</a:t>
            </a:r>
            <a:r>
              <a:rPr lang="en-US" altLang="zh-TW" dirty="0"/>
              <a:t> mode</a:t>
            </a:r>
            <a:endParaRPr lang="zh-TW" altLang="en-US" dirty="0"/>
          </a:p>
        </p:txBody>
      </p:sp>
      <p:sp>
        <p:nvSpPr>
          <p:cNvPr id="3" name="文字方塊 2">
            <a:extLst>
              <a:ext uri="{FF2B5EF4-FFF2-40B4-BE49-F238E27FC236}">
                <a16:creationId xmlns:a16="http://schemas.microsoft.com/office/drawing/2014/main" id="{3DCFE4F9-44C5-64E1-9D3E-B6D862DAF1C2}"/>
              </a:ext>
            </a:extLst>
          </p:cNvPr>
          <p:cNvSpPr txBox="1"/>
          <p:nvPr/>
        </p:nvSpPr>
        <p:spPr>
          <a:xfrm>
            <a:off x="5410200" y="519916"/>
            <a:ext cx="6096000" cy="954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TW" altLang="en-US" dirty="0">
                <a:hlinkClick r:id="rId6"/>
              </a:rPr>
              <a:t>https://www.moxa.com/en/videos/nport-g2-quick-install</a:t>
            </a:r>
            <a:endParaRPr lang="en-US" altLang="zh-TW" dirty="0"/>
          </a:p>
          <a:p>
            <a:r>
              <a:rPr lang="de-DE" altLang="zh-TW" dirty="0">
                <a:hlinkClick r:id="rId7"/>
              </a:rPr>
              <a:t>https://www.moxa.com/en/videos/nport-g2-web-guide</a:t>
            </a:r>
            <a:endParaRPr lang="en-US" altLang="zh-TW" dirty="0"/>
          </a:p>
          <a:p>
            <a:endParaRPr lang="en-US" altLang="zh-TW" dirty="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AC4B3A9B-13B7-8FA7-8626-4A1B0A7210D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0013696" y="1679924"/>
            <a:ext cx="2210816" cy="1658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83472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913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BFFA63-4457-CEBE-4E25-794AD587E1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307" y="547815"/>
            <a:ext cx="5167857" cy="1680519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en-US" altLang="zh-TW" sz="4000" dirty="0"/>
              <a:t>Initial Configuration</a:t>
            </a:r>
            <a:endParaRPr lang="en-US" sz="4000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C152FEF-26D0-0D79-6827-0E74A8FC8DF4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5827776" y="547815"/>
            <a:ext cx="5539282" cy="1680519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z="1600" dirty="0">
                <a:hlinkClick r:id="rId2"/>
              </a:rPr>
              <a:t>https://www.moxa.com/en/videos/nport-g2-quick-install</a:t>
            </a:r>
            <a:endParaRPr lang="en-US" altLang="zh-TW" sz="1600" dirty="0"/>
          </a:p>
          <a:p>
            <a:r>
              <a:rPr lang="de-DE" altLang="zh-TW" sz="1600" dirty="0">
                <a:hlinkClick r:id="rId3"/>
              </a:rPr>
              <a:t>https://www.moxa.com/en/videos/nport-g2-web-guide</a:t>
            </a:r>
            <a:endParaRPr lang="en-US" altLang="zh-TW" sz="1600" dirty="0"/>
          </a:p>
          <a:p>
            <a:pPr indent="-228600">
              <a:lnSpc>
                <a:spcPct val="90000"/>
              </a:lnSpc>
              <a:buFont typeface="Arial" panose="020B0604020202020204" pitchFamily="34" charset="0"/>
              <a:buChar char="•"/>
            </a:pPr>
            <a:endParaRPr lang="en-US" sz="1800" dirty="0">
              <a:latin typeface="+mn-lt"/>
              <a:ea typeface="+mn-ea"/>
              <a:cs typeface="+mn-cs"/>
            </a:endParaRPr>
          </a:p>
        </p:txBody>
      </p:sp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958E1304-78F2-09E9-B82D-0DF6A752781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6351997" y="2117124"/>
            <a:ext cx="5015061" cy="371114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DA21AB5-A98D-EBC6-9CCB-2CC5B1053AD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58734" y="2117124"/>
            <a:ext cx="5136534" cy="37111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861029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5E32923-9FC7-2EA4-7F61-5CE55193EBD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75113" y="2758125"/>
            <a:ext cx="6579371" cy="294830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C868F99-5D5A-EF5F-B55C-3BEC657CB6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NPort IA5450-G2 Demo</a:t>
            </a:r>
            <a:endParaRPr lang="en-DE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1175F11-01B9-F55F-278C-504351D8178E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US" dirty="0"/>
              <a:t>Initial Configuration with DSU (Device Search Utility)</a:t>
            </a:r>
            <a:endParaRPr lang="en-DE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98F0FB4C-9CBE-7D84-BB3C-CDFFF3C225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104" y="1999717"/>
            <a:ext cx="4813184" cy="4218204"/>
          </a:xfrm>
        </p:spPr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en-US" dirty="0"/>
              <a:t>Discover NPort</a:t>
            </a:r>
          </a:p>
          <a:p>
            <a:pPr lvl="1"/>
            <a:r>
              <a:rPr lang="en-US" dirty="0"/>
              <a:t>Unlock NPort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Assign IP address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Configure NPort </a:t>
            </a:r>
          </a:p>
          <a:p>
            <a:pPr lvl="1"/>
            <a:r>
              <a:rPr lang="en-US" dirty="0"/>
              <a:t>By Web UI (Console) or,</a:t>
            </a:r>
          </a:p>
          <a:p>
            <a:pPr lvl="1"/>
            <a:r>
              <a:rPr lang="en-US" dirty="0"/>
              <a:t>By Uploading Configuration from</a:t>
            </a:r>
          </a:p>
          <a:p>
            <a:pPr marL="457200" lvl="1" indent="0">
              <a:buNone/>
            </a:pPr>
            <a:r>
              <a:rPr lang="en-US" dirty="0"/>
              <a:t>DSU</a:t>
            </a:r>
          </a:p>
          <a:p>
            <a:endParaRPr lang="en-DE" dirty="0"/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39C38920-8D51-1A2A-C8A7-25A5B0E1AE80}"/>
              </a:ext>
            </a:extLst>
          </p:cNvPr>
          <p:cNvSpPr/>
          <p:nvPr/>
        </p:nvSpPr>
        <p:spPr>
          <a:xfrm>
            <a:off x="5206235" y="3403881"/>
            <a:ext cx="1438656" cy="545592"/>
          </a:xfrm>
          <a:prstGeom prst="roundRect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35FDAF57-454F-5D40-D61A-46356D13C2BF}"/>
              </a:ext>
            </a:extLst>
          </p:cNvPr>
          <p:cNvSpPr/>
          <p:nvPr/>
        </p:nvSpPr>
        <p:spPr>
          <a:xfrm>
            <a:off x="5075113" y="5160836"/>
            <a:ext cx="6409752" cy="545592"/>
          </a:xfrm>
          <a:prstGeom prst="roundRect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9DB936A9-9B4F-6D27-138C-7B7E78F66116}"/>
              </a:ext>
            </a:extLst>
          </p:cNvPr>
          <p:cNvSpPr/>
          <p:nvPr/>
        </p:nvSpPr>
        <p:spPr>
          <a:xfrm>
            <a:off x="10619233" y="3489320"/>
            <a:ext cx="865632" cy="374476"/>
          </a:xfrm>
          <a:prstGeom prst="roundRect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62032AEA-25B8-CF7F-7AE1-62D69AA24D29}"/>
              </a:ext>
            </a:extLst>
          </p:cNvPr>
          <p:cNvSpPr/>
          <p:nvPr/>
        </p:nvSpPr>
        <p:spPr>
          <a:xfrm>
            <a:off x="9851135" y="3489320"/>
            <a:ext cx="377953" cy="374475"/>
          </a:xfrm>
          <a:prstGeom prst="roundRect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125168289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50C4D2-240B-878F-8DD5-47C1BBF686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NPort IA5450-G2 Demo</a:t>
            </a:r>
            <a:endParaRPr lang="en-DE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81A94AC-E942-AB30-0507-CB85CBF667FA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>
            <a:normAutofit/>
          </a:bodyPr>
          <a:lstStyle/>
          <a:p>
            <a:r>
              <a:rPr lang="en-US" dirty="0"/>
              <a:t>Existing configuration file from previous NPort IA5450 series generation</a:t>
            </a:r>
            <a:endParaRPr lang="en-DE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F24DC6E-2193-F769-2EAF-EA039A65F0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0560" y="1764430"/>
            <a:ext cx="6104604" cy="3389492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3450B4E4-BE13-74C4-FD9D-D5A5F6E39E9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43666" y="2430282"/>
            <a:ext cx="5364330" cy="3734943"/>
          </a:xfrm>
          <a:prstGeom prst="rect">
            <a:avLst/>
          </a:prstGeom>
        </p:spPr>
      </p:pic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A4435164-178D-30DE-47FA-958CCE11C612}"/>
              </a:ext>
            </a:extLst>
          </p:cNvPr>
          <p:cNvSpPr/>
          <p:nvPr/>
        </p:nvSpPr>
        <p:spPr>
          <a:xfrm>
            <a:off x="495392" y="3677856"/>
            <a:ext cx="1776176" cy="504000"/>
          </a:xfrm>
          <a:prstGeom prst="roundRect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AE1C8EF5-79A4-7BA0-C85E-579E56BE7D33}"/>
              </a:ext>
            </a:extLst>
          </p:cNvPr>
          <p:cNvSpPr/>
          <p:nvPr/>
        </p:nvSpPr>
        <p:spPr>
          <a:xfrm>
            <a:off x="4761835" y="2672016"/>
            <a:ext cx="1776176" cy="504000"/>
          </a:xfrm>
          <a:prstGeom prst="roundRect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2146411443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8A2087-3738-E094-6BF9-9A0F66A3C5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NPort IA5450-G2 Demo</a:t>
            </a:r>
            <a:endParaRPr lang="en-DE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A11A21C-1636-F857-DFE2-10A0D5D7E749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US" dirty="0"/>
              <a:t>Map serial COM port</a:t>
            </a:r>
            <a:endParaRPr lang="en-DE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96372E2-14B2-8722-B0E7-4D0A830F6E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5920" y="1655572"/>
            <a:ext cx="6722205" cy="3818992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9EF7EB51-9CDF-4F48-9197-25B94258D22B}"/>
              </a:ext>
            </a:extLst>
          </p:cNvPr>
          <p:cNvSpPr/>
          <p:nvPr/>
        </p:nvSpPr>
        <p:spPr>
          <a:xfrm>
            <a:off x="6595871" y="2448210"/>
            <a:ext cx="642253" cy="453486"/>
          </a:xfrm>
          <a:prstGeom prst="roundRect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85706D33-1A70-C015-CFB7-4C80DE1E3374}"/>
              </a:ext>
            </a:extLst>
          </p:cNvPr>
          <p:cNvSpPr/>
          <p:nvPr/>
        </p:nvSpPr>
        <p:spPr>
          <a:xfrm>
            <a:off x="5461948" y="4950428"/>
            <a:ext cx="1776176" cy="504000"/>
          </a:xfrm>
          <a:prstGeom prst="roundRect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957CDDF-7B46-0D5C-CD0F-ADB241FD29B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1004" y="2901696"/>
            <a:ext cx="4321815" cy="3291745"/>
          </a:xfrm>
          <a:prstGeom prst="rect">
            <a:avLst/>
          </a:prstGeom>
        </p:spPr>
      </p:pic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AD1D713E-8600-4CB4-BF5B-1638303BC98C}"/>
              </a:ext>
            </a:extLst>
          </p:cNvPr>
          <p:cNvSpPr/>
          <p:nvPr/>
        </p:nvSpPr>
        <p:spPr>
          <a:xfrm>
            <a:off x="7915735" y="3177000"/>
            <a:ext cx="582089" cy="565944"/>
          </a:xfrm>
          <a:prstGeom prst="roundRect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1732743975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75B3AB-7F08-07C3-99D0-9351B1DB79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>
            <a:extLst>
              <a:ext uri="{FF2B5EF4-FFF2-40B4-BE49-F238E27FC236}">
                <a16:creationId xmlns:a16="http://schemas.microsoft.com/office/drawing/2014/main" id="{1E876C92-B854-63C2-0908-D8323941AF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0030" y="2833160"/>
            <a:ext cx="2977894" cy="29778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65C04880-E4F2-A716-0EED-764B3FFD47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NPort IA5450-G2 Demo Troubleshooting </a:t>
            </a:r>
            <a:endParaRPr lang="en-DE" dirty="0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1EEE1826-12DD-0D80-1B5D-EE3A294B1701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US" dirty="0"/>
              <a:t>Simplified setup with PComm</a:t>
            </a:r>
            <a:endParaRPr lang="en-DE" dirty="0"/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A1BFB56F-9CBA-7085-1EB5-09D2CAC7FA61}"/>
              </a:ext>
            </a:extLst>
          </p:cNvPr>
          <p:cNvCxnSpPr>
            <a:cxnSpLocks/>
          </p:cNvCxnSpPr>
          <p:nvPr/>
        </p:nvCxnSpPr>
        <p:spPr>
          <a:xfrm>
            <a:off x="662905" y="5729196"/>
            <a:ext cx="648072" cy="0"/>
          </a:xfrm>
          <a:prstGeom prst="straightConnector1">
            <a:avLst/>
          </a:prstGeom>
          <a:ln w="28575">
            <a:solidFill>
              <a:schemeClr val="accent5"/>
            </a:solidFill>
            <a:headEnd type="triangle"/>
            <a:tailEnd type="triangle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50E693E2-885A-0045-AC1B-C63109CE8E4A}"/>
              </a:ext>
            </a:extLst>
          </p:cNvPr>
          <p:cNvCxnSpPr>
            <a:cxnSpLocks/>
          </p:cNvCxnSpPr>
          <p:nvPr/>
        </p:nvCxnSpPr>
        <p:spPr>
          <a:xfrm>
            <a:off x="655241" y="6047131"/>
            <a:ext cx="655736" cy="0"/>
          </a:xfrm>
          <a:prstGeom prst="straightConnector1">
            <a:avLst/>
          </a:prstGeom>
          <a:ln w="28575">
            <a:solidFill>
              <a:srgbClr val="00B050"/>
            </a:solidFill>
            <a:headEnd type="triangle"/>
            <a:tailEnd type="triangle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8069EEC7-697D-8BA5-870A-74BDAEAAC208}"/>
              </a:ext>
            </a:extLst>
          </p:cNvPr>
          <p:cNvSpPr txBox="1"/>
          <p:nvPr/>
        </p:nvSpPr>
        <p:spPr>
          <a:xfrm>
            <a:off x="1310977" y="5572701"/>
            <a:ext cx="86113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chemeClr val="accent5"/>
                </a:solidFill>
              </a:rPr>
              <a:t>Ethernet</a:t>
            </a:r>
            <a:endParaRPr lang="en-DE" sz="1400" dirty="0">
              <a:solidFill>
                <a:schemeClr val="accent5"/>
              </a:solidFill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F1AA07C8-7E4C-F3FF-D691-00E711627BB9}"/>
              </a:ext>
            </a:extLst>
          </p:cNvPr>
          <p:cNvSpPr txBox="1"/>
          <p:nvPr/>
        </p:nvSpPr>
        <p:spPr>
          <a:xfrm>
            <a:off x="1310977" y="5893242"/>
            <a:ext cx="64312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rgbClr val="00B050"/>
                </a:solidFill>
              </a:rPr>
              <a:t>Serial</a:t>
            </a:r>
            <a:endParaRPr lang="en-DE" sz="1400" dirty="0">
              <a:solidFill>
                <a:srgbClr val="00B050"/>
              </a:solidFill>
            </a:endParaRPr>
          </a:p>
        </p:txBody>
      </p: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6A82F12A-6110-8723-FE8E-EE9FF9983D61}"/>
              </a:ext>
            </a:extLst>
          </p:cNvPr>
          <p:cNvCxnSpPr>
            <a:cxnSpLocks/>
            <a:stCxn id="10" idx="3"/>
          </p:cNvCxnSpPr>
          <p:nvPr/>
        </p:nvCxnSpPr>
        <p:spPr>
          <a:xfrm flipV="1">
            <a:off x="2533591" y="4234073"/>
            <a:ext cx="1820812" cy="1"/>
          </a:xfrm>
          <a:prstGeom prst="straightConnector1">
            <a:avLst/>
          </a:prstGeom>
          <a:ln w="28575">
            <a:solidFill>
              <a:schemeClr val="accent5"/>
            </a:solidFill>
            <a:headEnd type="triangle"/>
            <a:tailEnd type="triangle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D5769EAD-D366-F076-C220-992A75B9D589}"/>
              </a:ext>
            </a:extLst>
          </p:cNvPr>
          <p:cNvCxnSpPr>
            <a:cxnSpLocks/>
            <a:endCxn id="24" idx="1"/>
          </p:cNvCxnSpPr>
          <p:nvPr/>
        </p:nvCxnSpPr>
        <p:spPr>
          <a:xfrm flipV="1">
            <a:off x="7410755" y="4194155"/>
            <a:ext cx="1953609" cy="39918"/>
          </a:xfrm>
          <a:prstGeom prst="straightConnector1">
            <a:avLst/>
          </a:prstGeom>
          <a:ln w="28575">
            <a:solidFill>
              <a:srgbClr val="00B050"/>
            </a:solidFill>
            <a:headEnd type="triangle"/>
            <a:tailEnd type="triangle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1089" name="TextBox 1088">
            <a:extLst>
              <a:ext uri="{FF2B5EF4-FFF2-40B4-BE49-F238E27FC236}">
                <a16:creationId xmlns:a16="http://schemas.microsoft.com/office/drawing/2014/main" id="{918DB1C1-7DC8-4C20-F140-3B21FA4568BE}"/>
              </a:ext>
            </a:extLst>
          </p:cNvPr>
          <p:cNvSpPr txBox="1"/>
          <p:nvPr/>
        </p:nvSpPr>
        <p:spPr>
          <a:xfrm>
            <a:off x="9830558" y="5264924"/>
            <a:ext cx="1766033" cy="461665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00B050"/>
                </a:solidFill>
              </a:rPr>
              <a:t>Machine A (Simulated)</a:t>
            </a:r>
          </a:p>
          <a:p>
            <a:r>
              <a:rPr lang="en-US" sz="1200" dirty="0">
                <a:solidFill>
                  <a:srgbClr val="00B050"/>
                </a:solidFill>
              </a:rPr>
              <a:t>Serial COM</a:t>
            </a:r>
            <a:endParaRPr lang="en-DE" sz="1200" dirty="0">
              <a:solidFill>
                <a:srgbClr val="00B050"/>
              </a:solidFill>
            </a:endParaRPr>
          </a:p>
        </p:txBody>
      </p:sp>
      <p:sp>
        <p:nvSpPr>
          <p:cNvPr id="1093" name="TextBox 1092">
            <a:extLst>
              <a:ext uri="{FF2B5EF4-FFF2-40B4-BE49-F238E27FC236}">
                <a16:creationId xmlns:a16="http://schemas.microsoft.com/office/drawing/2014/main" id="{47405AB4-4B4D-2CDA-D75C-5E8B33777BD8}"/>
              </a:ext>
            </a:extLst>
          </p:cNvPr>
          <p:cNvSpPr txBox="1"/>
          <p:nvPr/>
        </p:nvSpPr>
        <p:spPr>
          <a:xfrm>
            <a:off x="4797230" y="1808801"/>
            <a:ext cx="2303494" cy="584775"/>
          </a:xfrm>
          <a:prstGeom prst="rect">
            <a:avLst/>
          </a:prstGeom>
          <a:noFill/>
          <a:ln>
            <a:solidFill>
              <a:schemeClr val="accent5"/>
            </a:solidFill>
          </a:ln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accent5"/>
                </a:solidFill>
              </a:rPr>
              <a:t>NPort IA5450-G2 </a:t>
            </a:r>
          </a:p>
          <a:p>
            <a:r>
              <a:rPr lang="en-US" sz="1200" dirty="0">
                <a:solidFill>
                  <a:srgbClr val="00B050"/>
                </a:solidFill>
              </a:rPr>
              <a:t>Ethernet to Serial</a:t>
            </a:r>
            <a:endParaRPr lang="en-DE" sz="1200" dirty="0">
              <a:solidFill>
                <a:srgbClr val="00B050"/>
              </a:solidFill>
            </a:endParaRPr>
          </a:p>
        </p:txBody>
      </p:sp>
      <p:sp>
        <p:nvSpPr>
          <p:cNvPr id="1103" name="TextBox 1102">
            <a:extLst>
              <a:ext uri="{FF2B5EF4-FFF2-40B4-BE49-F238E27FC236}">
                <a16:creationId xmlns:a16="http://schemas.microsoft.com/office/drawing/2014/main" id="{E646A917-54CB-C118-9B6E-7D6F288CC3CF}"/>
              </a:ext>
            </a:extLst>
          </p:cNvPr>
          <p:cNvSpPr txBox="1"/>
          <p:nvPr/>
        </p:nvSpPr>
        <p:spPr>
          <a:xfrm>
            <a:off x="370759" y="1933552"/>
            <a:ext cx="2523560" cy="1354217"/>
          </a:xfrm>
          <a:prstGeom prst="rect">
            <a:avLst/>
          </a:prstGeom>
          <a:noFill/>
          <a:ln>
            <a:solidFill>
              <a:schemeClr val="accent5"/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00B050"/>
                </a:solidFill>
              </a:rPr>
              <a:t>PComm using Serial COM Port </a:t>
            </a:r>
          </a:p>
          <a:p>
            <a:r>
              <a:rPr lang="en-US" sz="1800" dirty="0" err="1">
                <a:solidFill>
                  <a:srgbClr val="00B050"/>
                </a:solidFill>
              </a:rPr>
              <a:t>RealCOM</a:t>
            </a:r>
            <a:endParaRPr lang="en-US" sz="1800" dirty="0">
              <a:solidFill>
                <a:srgbClr val="00B050"/>
              </a:solidFill>
            </a:endParaRPr>
          </a:p>
          <a:p>
            <a:endParaRPr lang="en-DE" sz="1400" dirty="0">
              <a:solidFill>
                <a:srgbClr val="00B050"/>
              </a:solidFill>
            </a:endParaRPr>
          </a:p>
        </p:txBody>
      </p:sp>
      <p:pic>
        <p:nvPicPr>
          <p:cNvPr id="10" name="Picture 2">
            <a:extLst>
              <a:ext uri="{FF2B5EF4-FFF2-40B4-BE49-F238E27FC236}">
                <a16:creationId xmlns:a16="http://schemas.microsoft.com/office/drawing/2014/main" id="{8FB5E2FE-176D-140B-2B0E-0604F2EDEB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363" y="3366017"/>
            <a:ext cx="2445228" cy="1736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2">
            <a:extLst>
              <a:ext uri="{FF2B5EF4-FFF2-40B4-BE49-F238E27FC236}">
                <a16:creationId xmlns:a16="http://schemas.microsoft.com/office/drawing/2014/main" id="{FF28EDAE-9E3F-3923-37BE-9CF0DBB132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64364" y="3326098"/>
            <a:ext cx="2445228" cy="1736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6CD7612F-E5E7-E75D-AFAF-AF4B013A1FC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364364" y="3366017"/>
            <a:ext cx="704165" cy="763672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A88FD99F-C965-0773-55F2-8183C37FAD02}"/>
              </a:ext>
            </a:extLst>
          </p:cNvPr>
          <p:cNvSpPr txBox="1"/>
          <p:nvPr/>
        </p:nvSpPr>
        <p:spPr>
          <a:xfrm>
            <a:off x="9364364" y="1593357"/>
            <a:ext cx="2523560" cy="1600438"/>
          </a:xfrm>
          <a:prstGeom prst="rect">
            <a:avLst/>
          </a:prstGeom>
          <a:noFill/>
          <a:ln>
            <a:solidFill>
              <a:schemeClr val="accent5"/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00B050"/>
                </a:solidFill>
              </a:rPr>
              <a:t>PComm using Serial COM Port </a:t>
            </a:r>
          </a:p>
          <a:p>
            <a:r>
              <a:rPr lang="en-US" sz="1800" dirty="0">
                <a:solidFill>
                  <a:srgbClr val="00B050"/>
                </a:solidFill>
              </a:rPr>
              <a:t>UPort USB to Serial Adapter </a:t>
            </a:r>
          </a:p>
          <a:p>
            <a:endParaRPr lang="en-DE" sz="1400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7314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圖片 42">
            <a:extLst>
              <a:ext uri="{FF2B5EF4-FFF2-40B4-BE49-F238E27FC236}">
                <a16:creationId xmlns:a16="http://schemas.microsoft.com/office/drawing/2014/main" id="{60ABDFDB-6B8E-360B-ADF3-411E987500C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7088" t="20331" r="53384"/>
          <a:stretch/>
        </p:blipFill>
        <p:spPr>
          <a:xfrm>
            <a:off x="6114999" y="2953676"/>
            <a:ext cx="1253011" cy="3081754"/>
          </a:xfrm>
          <a:prstGeom prst="rect">
            <a:avLst/>
          </a:prstGeom>
        </p:spPr>
      </p:pic>
      <p:sp>
        <p:nvSpPr>
          <p:cNvPr id="65" name="文字方塊 64">
            <a:extLst>
              <a:ext uri="{FF2B5EF4-FFF2-40B4-BE49-F238E27FC236}">
                <a16:creationId xmlns:a16="http://schemas.microsoft.com/office/drawing/2014/main" id="{91D679D7-256C-6AFC-F5F5-5DA5F3641D3D}"/>
              </a:ext>
            </a:extLst>
          </p:cNvPr>
          <p:cNvSpPr txBox="1"/>
          <p:nvPr/>
        </p:nvSpPr>
        <p:spPr>
          <a:xfrm>
            <a:off x="6332342" y="3330418"/>
            <a:ext cx="305689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050" i="1" dirty="0">
                <a:solidFill>
                  <a:schemeClr val="bg1">
                    <a:lumMod val="50000"/>
                  </a:schemeClr>
                </a:solidFill>
              </a:rPr>
              <a:t>Machine B</a:t>
            </a:r>
            <a:endParaRPr lang="zh-TW" altLang="en-US" sz="1050" i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7784E0FF-6CE8-50F9-771C-B80AE75618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6777" y="223556"/>
            <a:ext cx="11160018" cy="777116"/>
          </a:xfrm>
        </p:spPr>
        <p:txBody>
          <a:bodyPr/>
          <a:lstStyle/>
          <a:p>
            <a:r>
              <a:rPr lang="en-US" altLang="zh-TW" dirty="0"/>
              <a:t>Edge Security Challenges - Authentication</a:t>
            </a:r>
            <a:endParaRPr lang="zh-TW" altLang="en-US" dirty="0"/>
          </a:p>
        </p:txBody>
      </p:sp>
      <p:cxnSp>
        <p:nvCxnSpPr>
          <p:cNvPr id="4" name="直線接點 3">
            <a:extLst>
              <a:ext uri="{FF2B5EF4-FFF2-40B4-BE49-F238E27FC236}">
                <a16:creationId xmlns:a16="http://schemas.microsoft.com/office/drawing/2014/main" id="{4E702EA3-5C08-95A0-4DC4-B14E915FF663}"/>
              </a:ext>
            </a:extLst>
          </p:cNvPr>
          <p:cNvCxnSpPr>
            <a:cxnSpLocks/>
          </p:cNvCxnSpPr>
          <p:nvPr/>
        </p:nvCxnSpPr>
        <p:spPr>
          <a:xfrm>
            <a:off x="6088313" y="1194640"/>
            <a:ext cx="7" cy="5386043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字方塊 4">
            <a:extLst>
              <a:ext uri="{FF2B5EF4-FFF2-40B4-BE49-F238E27FC236}">
                <a16:creationId xmlns:a16="http://schemas.microsoft.com/office/drawing/2014/main" id="{56A32152-B158-9745-1717-8465E7A960BC}"/>
              </a:ext>
            </a:extLst>
          </p:cNvPr>
          <p:cNvSpPr txBox="1"/>
          <p:nvPr/>
        </p:nvSpPr>
        <p:spPr>
          <a:xfrm>
            <a:off x="1847865" y="1067314"/>
            <a:ext cx="272382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800" b="1" dirty="0">
                <a:solidFill>
                  <a:schemeClr val="bg1">
                    <a:lumMod val="50000"/>
                  </a:schemeClr>
                </a:solidFill>
              </a:rPr>
              <a:t>Legacy Design</a:t>
            </a:r>
            <a:endParaRPr lang="zh-TW" altLang="en-US" sz="2800" b="1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7" name="圖片 6">
            <a:extLst>
              <a:ext uri="{FF2B5EF4-FFF2-40B4-BE49-F238E27FC236}">
                <a16:creationId xmlns:a16="http://schemas.microsoft.com/office/drawing/2014/main" id="{A9E0CFE5-F507-276E-B692-F54581EEC50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4763" t="20331" r="53384"/>
          <a:stretch>
            <a:fillRect/>
          </a:stretch>
        </p:blipFill>
        <p:spPr>
          <a:xfrm>
            <a:off x="-4505" y="3078032"/>
            <a:ext cx="1402272" cy="3081754"/>
          </a:xfrm>
          <a:prstGeom prst="rect">
            <a:avLst/>
          </a:prstGeom>
        </p:spPr>
      </p:pic>
      <p:sp>
        <p:nvSpPr>
          <p:cNvPr id="9" name="文字方塊 8">
            <a:extLst>
              <a:ext uri="{FF2B5EF4-FFF2-40B4-BE49-F238E27FC236}">
                <a16:creationId xmlns:a16="http://schemas.microsoft.com/office/drawing/2014/main" id="{8F71756A-101D-A62B-C8E4-2E6093861784}"/>
              </a:ext>
            </a:extLst>
          </p:cNvPr>
          <p:cNvSpPr txBox="1"/>
          <p:nvPr/>
        </p:nvSpPr>
        <p:spPr>
          <a:xfrm>
            <a:off x="610346" y="1629354"/>
            <a:ext cx="5412059" cy="6669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b="1" dirty="0">
                <a:solidFill>
                  <a:schemeClr val="bg1">
                    <a:lumMod val="50000"/>
                  </a:schemeClr>
                </a:solidFill>
              </a:rPr>
              <a:t>The Device is using default credential or </a:t>
            </a:r>
            <a:br>
              <a:rPr lang="en-US" altLang="zh-TW" b="1" dirty="0">
                <a:solidFill>
                  <a:schemeClr val="bg1">
                    <a:lumMod val="50000"/>
                  </a:schemeClr>
                </a:solidFill>
              </a:rPr>
            </a:br>
            <a:r>
              <a:rPr lang="en-US" altLang="zh-TW" b="1" dirty="0">
                <a:solidFill>
                  <a:schemeClr val="bg1">
                    <a:lumMod val="50000"/>
                  </a:schemeClr>
                </a:solidFill>
              </a:rPr>
              <a:t>Never change password with all admin right…</a:t>
            </a:r>
            <a:endParaRPr lang="zh-TW" altLang="en-US" b="1" dirty="0">
              <a:solidFill>
                <a:schemeClr val="bg1">
                  <a:lumMod val="50000"/>
                </a:schemeClr>
              </a:solidFill>
            </a:endParaRPr>
          </a:p>
        </p:txBody>
      </p:sp>
      <p:cxnSp>
        <p:nvCxnSpPr>
          <p:cNvPr id="17" name="接點: 弧形 16">
            <a:extLst>
              <a:ext uri="{FF2B5EF4-FFF2-40B4-BE49-F238E27FC236}">
                <a16:creationId xmlns:a16="http://schemas.microsoft.com/office/drawing/2014/main" id="{265FFEB0-DE83-0A8C-CC86-32C30B01F684}"/>
              </a:ext>
            </a:extLst>
          </p:cNvPr>
          <p:cNvCxnSpPr>
            <a:cxnSpLocks/>
            <a:stCxn id="61" idx="1"/>
            <a:endCxn id="7" idx="3"/>
          </p:cNvCxnSpPr>
          <p:nvPr/>
        </p:nvCxnSpPr>
        <p:spPr>
          <a:xfrm rot="10800000" flipV="1">
            <a:off x="1397767" y="3800307"/>
            <a:ext cx="961194" cy="818602"/>
          </a:xfrm>
          <a:prstGeom prst="curved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字方塊 19">
            <a:extLst>
              <a:ext uri="{FF2B5EF4-FFF2-40B4-BE49-F238E27FC236}">
                <a16:creationId xmlns:a16="http://schemas.microsoft.com/office/drawing/2014/main" id="{97200905-E016-67F5-6816-92500E3996C6}"/>
              </a:ext>
            </a:extLst>
          </p:cNvPr>
          <p:cNvSpPr txBox="1"/>
          <p:nvPr/>
        </p:nvSpPr>
        <p:spPr>
          <a:xfrm>
            <a:off x="3070780" y="2766581"/>
            <a:ext cx="305689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400" i="1" dirty="0">
                <a:solidFill>
                  <a:schemeClr val="bg1">
                    <a:lumMod val="50000"/>
                  </a:schemeClr>
                </a:solidFill>
              </a:rPr>
              <a:t>“Ouch! I want to access machine A but </a:t>
            </a:r>
            <a:r>
              <a:rPr lang="en-US" altLang="zh-TW" sz="1400" b="1" i="1" dirty="0">
                <a:solidFill>
                  <a:schemeClr val="bg1">
                    <a:lumMod val="50000"/>
                  </a:schemeClr>
                </a:solidFill>
              </a:rPr>
              <a:t>accidently configure machine B and stop the process</a:t>
            </a:r>
            <a:r>
              <a:rPr lang="en-US" altLang="zh-TW" sz="1400" i="1" dirty="0">
                <a:solidFill>
                  <a:schemeClr val="bg1">
                    <a:lumMod val="50000"/>
                  </a:schemeClr>
                </a:solidFill>
              </a:rPr>
              <a:t>!”</a:t>
            </a:r>
            <a:endParaRPr lang="zh-TW" altLang="en-US" sz="1400" i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1" name="文字方塊 20">
            <a:extLst>
              <a:ext uri="{FF2B5EF4-FFF2-40B4-BE49-F238E27FC236}">
                <a16:creationId xmlns:a16="http://schemas.microsoft.com/office/drawing/2014/main" id="{E5772A8B-5AC2-084B-6468-D368E1463CF3}"/>
              </a:ext>
            </a:extLst>
          </p:cNvPr>
          <p:cNvSpPr txBox="1"/>
          <p:nvPr/>
        </p:nvSpPr>
        <p:spPr>
          <a:xfrm>
            <a:off x="3123641" y="4647559"/>
            <a:ext cx="305689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400" i="1" dirty="0">
                <a:solidFill>
                  <a:schemeClr val="bg1">
                    <a:lumMod val="50000"/>
                  </a:schemeClr>
                </a:solidFill>
              </a:rPr>
              <a:t>“Hehe! I </a:t>
            </a:r>
            <a:r>
              <a:rPr lang="en-US" altLang="zh-TW" sz="1400" b="1" i="1" dirty="0">
                <a:solidFill>
                  <a:schemeClr val="bg1">
                    <a:lumMod val="50000"/>
                  </a:schemeClr>
                </a:solidFill>
              </a:rPr>
              <a:t>social phishing </a:t>
            </a:r>
            <a:r>
              <a:rPr lang="en-US" altLang="zh-TW" sz="1400" i="1" dirty="0">
                <a:solidFill>
                  <a:schemeClr val="bg1">
                    <a:lumMod val="50000"/>
                  </a:schemeClr>
                </a:solidFill>
              </a:rPr>
              <a:t>to get the OT network access! Let me </a:t>
            </a:r>
            <a:r>
              <a:rPr lang="en-US" altLang="zh-TW" sz="1400" b="1" i="1" dirty="0">
                <a:solidFill>
                  <a:schemeClr val="bg1">
                    <a:lumMod val="50000"/>
                  </a:schemeClr>
                </a:solidFill>
              </a:rPr>
              <a:t>try all the devices credential to steal data and blackmail to sabotage</a:t>
            </a:r>
            <a:r>
              <a:rPr lang="en-US" altLang="zh-TW" sz="1400" i="1" dirty="0">
                <a:solidFill>
                  <a:schemeClr val="bg1">
                    <a:lumMod val="50000"/>
                  </a:schemeClr>
                </a:solidFill>
              </a:rPr>
              <a:t>!”</a:t>
            </a:r>
            <a:endParaRPr lang="zh-TW" altLang="en-US" sz="1400" i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3" name="文字方塊 22">
            <a:extLst>
              <a:ext uri="{FF2B5EF4-FFF2-40B4-BE49-F238E27FC236}">
                <a16:creationId xmlns:a16="http://schemas.microsoft.com/office/drawing/2014/main" id="{F4838048-4969-E3BD-C301-202831347294}"/>
              </a:ext>
            </a:extLst>
          </p:cNvPr>
          <p:cNvSpPr txBox="1"/>
          <p:nvPr/>
        </p:nvSpPr>
        <p:spPr>
          <a:xfrm>
            <a:off x="367703" y="3450966"/>
            <a:ext cx="305689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050" i="1" dirty="0">
                <a:solidFill>
                  <a:schemeClr val="bg1">
                    <a:lumMod val="50000"/>
                  </a:schemeClr>
                </a:solidFill>
              </a:rPr>
              <a:t>Machine B</a:t>
            </a:r>
            <a:endParaRPr lang="zh-TW" altLang="en-US" sz="1050" i="1" dirty="0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74" name="群組 73">
            <a:extLst>
              <a:ext uri="{FF2B5EF4-FFF2-40B4-BE49-F238E27FC236}">
                <a16:creationId xmlns:a16="http://schemas.microsoft.com/office/drawing/2014/main" id="{AE2CB749-7490-5BAB-80B6-9BCE9F8F2E1F}"/>
              </a:ext>
            </a:extLst>
          </p:cNvPr>
          <p:cNvGrpSpPr/>
          <p:nvPr/>
        </p:nvGrpSpPr>
        <p:grpSpPr>
          <a:xfrm>
            <a:off x="1397767" y="4618910"/>
            <a:ext cx="1750308" cy="1492057"/>
            <a:chOff x="1396973" y="4618909"/>
            <a:chExt cx="1750308" cy="1492057"/>
          </a:xfrm>
        </p:grpSpPr>
        <p:pic>
          <p:nvPicPr>
            <p:cNvPr id="8" name="圖片 7" descr="一張含有 美工圖案, 動畫卡通, 卡通 的圖片&#10;&#10;自動產生的描述">
              <a:extLst>
                <a:ext uri="{FF2B5EF4-FFF2-40B4-BE49-F238E27FC236}">
                  <a16:creationId xmlns:a16="http://schemas.microsoft.com/office/drawing/2014/main" id="{7C803536-5BFF-DB9D-9CB9-459D8E75E93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flipH="1">
              <a:off x="2355712" y="4954752"/>
              <a:ext cx="681932" cy="681932"/>
            </a:xfrm>
            <a:prstGeom prst="rect">
              <a:avLst/>
            </a:prstGeom>
          </p:spPr>
        </p:pic>
        <p:sp>
          <p:nvSpPr>
            <p:cNvPr id="19" name="文字方塊 18">
              <a:extLst>
                <a:ext uri="{FF2B5EF4-FFF2-40B4-BE49-F238E27FC236}">
                  <a16:creationId xmlns:a16="http://schemas.microsoft.com/office/drawing/2014/main" id="{4AE240F6-414A-9CA6-16D8-A73C06A38F1F}"/>
                </a:ext>
              </a:extLst>
            </p:cNvPr>
            <p:cNvSpPr txBox="1"/>
            <p:nvPr/>
          </p:nvSpPr>
          <p:spPr>
            <a:xfrm>
              <a:off x="2246072" y="5636684"/>
              <a:ext cx="90120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400" b="1" dirty="0">
                  <a:solidFill>
                    <a:schemeClr val="bg1">
                      <a:lumMod val="50000"/>
                    </a:schemeClr>
                  </a:solidFill>
                </a:rPr>
                <a:t>Attacker</a:t>
              </a:r>
              <a:endParaRPr lang="zh-TW" altLang="en-US" sz="1400" b="1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pic>
          <p:nvPicPr>
            <p:cNvPr id="25" name="圖片 24" descr="一張含有 螢幕擷取畫面, 圖形, 設計 的圖片&#10;&#10;AI 產生的內容可能不正確。">
              <a:extLst>
                <a:ext uri="{FF2B5EF4-FFF2-40B4-BE49-F238E27FC236}">
                  <a16:creationId xmlns:a16="http://schemas.microsoft.com/office/drawing/2014/main" id="{E45AEC1F-4237-CC91-E381-4E9305D3CFC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63735" y="5295718"/>
              <a:ext cx="367689" cy="367689"/>
            </a:xfrm>
            <a:prstGeom prst="rect">
              <a:avLst/>
            </a:prstGeom>
          </p:spPr>
        </p:pic>
        <p:cxnSp>
          <p:nvCxnSpPr>
            <p:cNvPr id="30" name="接點: 弧形 29">
              <a:extLst>
                <a:ext uri="{FF2B5EF4-FFF2-40B4-BE49-F238E27FC236}">
                  <a16:creationId xmlns:a16="http://schemas.microsoft.com/office/drawing/2014/main" id="{B7741793-E183-2B1E-B6DE-FCB4F169ABB3}"/>
                </a:ext>
              </a:extLst>
            </p:cNvPr>
            <p:cNvCxnSpPr>
              <a:cxnSpLocks/>
              <a:stCxn id="8" idx="3"/>
              <a:endCxn id="25" idx="3"/>
            </p:cNvCxnSpPr>
            <p:nvPr/>
          </p:nvCxnSpPr>
          <p:spPr>
            <a:xfrm rot="10800000" flipV="1">
              <a:off x="2131424" y="5295717"/>
              <a:ext cx="224288" cy="183845"/>
            </a:xfrm>
            <a:prstGeom prst="curvedConnector3">
              <a:avLst>
                <a:gd name="adj1" fmla="val 50000"/>
              </a:avLst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接點: 弧形 32">
              <a:extLst>
                <a:ext uri="{FF2B5EF4-FFF2-40B4-BE49-F238E27FC236}">
                  <a16:creationId xmlns:a16="http://schemas.microsoft.com/office/drawing/2014/main" id="{F9BF5D83-FC9E-14FA-C6E3-8E4BF42825B0}"/>
                </a:ext>
              </a:extLst>
            </p:cNvPr>
            <p:cNvCxnSpPr>
              <a:cxnSpLocks/>
              <a:stCxn id="25" idx="1"/>
              <a:endCxn id="7" idx="3"/>
            </p:cNvCxnSpPr>
            <p:nvPr/>
          </p:nvCxnSpPr>
          <p:spPr>
            <a:xfrm rot="10800000">
              <a:off x="1396973" y="4618909"/>
              <a:ext cx="366762" cy="860655"/>
            </a:xfrm>
            <a:prstGeom prst="curvedConnector3">
              <a:avLst>
                <a:gd name="adj1" fmla="val 50000"/>
              </a:avLst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文字方塊 39">
              <a:extLst>
                <a:ext uri="{FF2B5EF4-FFF2-40B4-BE49-F238E27FC236}">
                  <a16:creationId xmlns:a16="http://schemas.microsoft.com/office/drawing/2014/main" id="{5B6BE4FD-9B8E-60A7-8F1B-D3BF173FF81B}"/>
                </a:ext>
              </a:extLst>
            </p:cNvPr>
            <p:cNvSpPr txBox="1"/>
            <p:nvPr/>
          </p:nvSpPr>
          <p:spPr>
            <a:xfrm>
              <a:off x="1486527" y="5695468"/>
              <a:ext cx="901204" cy="4154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TW" sz="1050" i="1" dirty="0">
                  <a:solidFill>
                    <a:schemeClr val="bg1">
                      <a:lumMod val="50000"/>
                    </a:schemeClr>
                  </a:solidFill>
                </a:rPr>
                <a:t>OT network</a:t>
              </a:r>
            </a:p>
            <a:p>
              <a:r>
                <a:rPr lang="en-US" altLang="zh-TW" sz="1050" i="1" dirty="0">
                  <a:solidFill>
                    <a:schemeClr val="bg1">
                      <a:lumMod val="50000"/>
                    </a:schemeClr>
                  </a:solidFill>
                </a:rPr>
                <a:t>workstation</a:t>
              </a:r>
              <a:endParaRPr lang="zh-TW" altLang="en-US" sz="1050" i="1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42" name="文字方塊 41">
            <a:extLst>
              <a:ext uri="{FF2B5EF4-FFF2-40B4-BE49-F238E27FC236}">
                <a16:creationId xmlns:a16="http://schemas.microsoft.com/office/drawing/2014/main" id="{92DC0563-4402-E472-2367-F8771F6EA1D2}"/>
              </a:ext>
            </a:extLst>
          </p:cNvPr>
          <p:cNvSpPr txBox="1"/>
          <p:nvPr/>
        </p:nvSpPr>
        <p:spPr>
          <a:xfrm>
            <a:off x="826135" y="3830478"/>
            <a:ext cx="1230315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050" i="1" dirty="0">
                <a:solidFill>
                  <a:schemeClr val="bg1">
                    <a:lumMod val="50000"/>
                  </a:schemeClr>
                </a:solidFill>
              </a:rPr>
              <a:t>Username: </a:t>
            </a:r>
            <a:r>
              <a:rPr lang="en-US" altLang="zh-TW" sz="1050" i="1" dirty="0" err="1">
                <a:solidFill>
                  <a:schemeClr val="bg1">
                    <a:lumMod val="50000"/>
                  </a:schemeClr>
                </a:solidFill>
              </a:rPr>
              <a:t>abcd</a:t>
            </a:r>
            <a:endParaRPr lang="en-US" altLang="zh-TW" sz="1050" i="1" dirty="0">
              <a:solidFill>
                <a:schemeClr val="bg1">
                  <a:lumMod val="50000"/>
                </a:schemeClr>
              </a:solidFill>
            </a:endParaRPr>
          </a:p>
          <a:p>
            <a:r>
              <a:rPr lang="en-US" altLang="zh-TW" sz="1050" i="1" dirty="0">
                <a:solidFill>
                  <a:schemeClr val="bg1">
                    <a:lumMod val="50000"/>
                  </a:schemeClr>
                </a:solidFill>
              </a:rPr>
              <a:t>Password: </a:t>
            </a:r>
            <a:r>
              <a:rPr lang="en-US" altLang="zh-TW" sz="1050" i="1" dirty="0" err="1">
                <a:solidFill>
                  <a:schemeClr val="bg1">
                    <a:lumMod val="50000"/>
                  </a:schemeClr>
                </a:solidFill>
              </a:rPr>
              <a:t>abcd</a:t>
            </a:r>
            <a:endParaRPr lang="zh-TW" altLang="en-US" sz="1050" i="1" dirty="0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76" name="群組 75">
            <a:extLst>
              <a:ext uri="{FF2B5EF4-FFF2-40B4-BE49-F238E27FC236}">
                <a16:creationId xmlns:a16="http://schemas.microsoft.com/office/drawing/2014/main" id="{C47F7152-61AB-2636-BB5D-BD991B43C25B}"/>
              </a:ext>
            </a:extLst>
          </p:cNvPr>
          <p:cNvGrpSpPr/>
          <p:nvPr/>
        </p:nvGrpSpPr>
        <p:grpSpPr>
          <a:xfrm>
            <a:off x="6235914" y="1067315"/>
            <a:ext cx="5895905" cy="1479713"/>
            <a:chOff x="6235119" y="1067314"/>
            <a:chExt cx="5895905" cy="1479713"/>
          </a:xfrm>
        </p:grpSpPr>
        <p:sp>
          <p:nvSpPr>
            <p:cNvPr id="6" name="文字方塊 5">
              <a:extLst>
                <a:ext uri="{FF2B5EF4-FFF2-40B4-BE49-F238E27FC236}">
                  <a16:creationId xmlns:a16="http://schemas.microsoft.com/office/drawing/2014/main" id="{920A3C5E-939C-E6C0-733F-141F863ED202}"/>
                </a:ext>
              </a:extLst>
            </p:cNvPr>
            <p:cNvSpPr txBox="1"/>
            <p:nvPr/>
          </p:nvSpPr>
          <p:spPr>
            <a:xfrm>
              <a:off x="7832535" y="1067314"/>
              <a:ext cx="268214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2800" b="1" dirty="0">
                  <a:solidFill>
                    <a:srgbClr val="0070C0"/>
                  </a:solidFill>
                </a:rPr>
                <a:t>Secure Design</a:t>
              </a:r>
              <a:endParaRPr lang="zh-TW" altLang="en-US" sz="2800" b="1" dirty="0">
                <a:solidFill>
                  <a:srgbClr val="0070C0"/>
                </a:solidFill>
              </a:endParaRPr>
            </a:p>
          </p:txBody>
        </p:sp>
        <p:sp>
          <p:nvSpPr>
            <p:cNvPr id="44" name="文字方塊 43">
              <a:extLst>
                <a:ext uri="{FF2B5EF4-FFF2-40B4-BE49-F238E27FC236}">
                  <a16:creationId xmlns:a16="http://schemas.microsoft.com/office/drawing/2014/main" id="{6F7B6F35-F9A7-1878-DF8A-6F3228FCBD1F}"/>
                </a:ext>
              </a:extLst>
            </p:cNvPr>
            <p:cNvSpPr txBox="1"/>
            <p:nvPr/>
          </p:nvSpPr>
          <p:spPr>
            <a:xfrm>
              <a:off x="6235119" y="1592727"/>
              <a:ext cx="5895905" cy="9543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TW" b="1" dirty="0">
                  <a:solidFill>
                    <a:srgbClr val="0070C0"/>
                  </a:solidFill>
                </a:rPr>
                <a:t>Role-based-access-control (RBAC) with minimum privilege and no default username/password design</a:t>
              </a:r>
              <a:endParaRPr lang="zh-TW" altLang="en-US" b="1" dirty="0">
                <a:solidFill>
                  <a:srgbClr val="0070C0"/>
                </a:solidFill>
              </a:endParaRPr>
            </a:p>
          </p:txBody>
        </p:sp>
      </p:grpSp>
      <p:cxnSp>
        <p:nvCxnSpPr>
          <p:cNvPr id="51" name="接點: 弧形 50">
            <a:extLst>
              <a:ext uri="{FF2B5EF4-FFF2-40B4-BE49-F238E27FC236}">
                <a16:creationId xmlns:a16="http://schemas.microsoft.com/office/drawing/2014/main" id="{34BE6CA1-977A-1BB5-9BCB-A3A97F783114}"/>
              </a:ext>
            </a:extLst>
          </p:cNvPr>
          <p:cNvCxnSpPr>
            <a:cxnSpLocks/>
            <a:stCxn id="47" idx="1"/>
          </p:cNvCxnSpPr>
          <p:nvPr/>
        </p:nvCxnSpPr>
        <p:spPr>
          <a:xfrm rot="10800000" flipV="1">
            <a:off x="7067436" y="3552562"/>
            <a:ext cx="1025395" cy="839040"/>
          </a:xfrm>
          <a:prstGeom prst="curved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文字方塊 52">
            <a:extLst>
              <a:ext uri="{FF2B5EF4-FFF2-40B4-BE49-F238E27FC236}">
                <a16:creationId xmlns:a16="http://schemas.microsoft.com/office/drawing/2014/main" id="{30BD0E85-8985-BA3A-87F8-8CC5E4371ADC}"/>
              </a:ext>
            </a:extLst>
          </p:cNvPr>
          <p:cNvSpPr txBox="1"/>
          <p:nvPr/>
        </p:nvSpPr>
        <p:spPr>
          <a:xfrm>
            <a:off x="8865217" y="2563529"/>
            <a:ext cx="327902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400" i="1" dirty="0">
                <a:solidFill>
                  <a:schemeClr val="bg1">
                    <a:lumMod val="50000"/>
                  </a:schemeClr>
                </a:solidFill>
              </a:rPr>
              <a:t>“Oh, I only have view right on this device that I cannot modify (or I can’t login; I must use the wrong one)”</a:t>
            </a:r>
          </a:p>
        </p:txBody>
      </p:sp>
      <p:sp>
        <p:nvSpPr>
          <p:cNvPr id="54" name="文字方塊 53">
            <a:extLst>
              <a:ext uri="{FF2B5EF4-FFF2-40B4-BE49-F238E27FC236}">
                <a16:creationId xmlns:a16="http://schemas.microsoft.com/office/drawing/2014/main" id="{6261BC44-5642-5FC2-9A9E-61615FC86385}"/>
              </a:ext>
            </a:extLst>
          </p:cNvPr>
          <p:cNvSpPr txBox="1"/>
          <p:nvPr/>
        </p:nvSpPr>
        <p:spPr>
          <a:xfrm>
            <a:off x="9059927" y="4641695"/>
            <a:ext cx="305689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400" i="1" dirty="0">
                <a:solidFill>
                  <a:schemeClr val="bg1">
                    <a:lumMod val="50000"/>
                  </a:schemeClr>
                </a:solidFill>
              </a:rPr>
              <a:t>“Oh, it seems this device has </a:t>
            </a:r>
            <a:r>
              <a:rPr lang="en-US" altLang="zh-TW" sz="1400" b="1" i="1" dirty="0">
                <a:solidFill>
                  <a:schemeClr val="bg1">
                    <a:lumMod val="50000"/>
                  </a:schemeClr>
                </a:solidFill>
              </a:rPr>
              <a:t>no default credential exposed online, </a:t>
            </a:r>
            <a:r>
              <a:rPr lang="en-US" altLang="zh-TW" sz="1400" i="1" dirty="0">
                <a:solidFill>
                  <a:schemeClr val="bg1">
                    <a:lumMod val="50000"/>
                  </a:schemeClr>
                </a:solidFill>
              </a:rPr>
              <a:t>and the username password is strong enough!”</a:t>
            </a:r>
          </a:p>
        </p:txBody>
      </p:sp>
      <p:grpSp>
        <p:nvGrpSpPr>
          <p:cNvPr id="78" name="群組 77">
            <a:extLst>
              <a:ext uri="{FF2B5EF4-FFF2-40B4-BE49-F238E27FC236}">
                <a16:creationId xmlns:a16="http://schemas.microsoft.com/office/drawing/2014/main" id="{BBED12A6-E3E2-484A-4CD0-C5AC8C176125}"/>
              </a:ext>
            </a:extLst>
          </p:cNvPr>
          <p:cNvGrpSpPr/>
          <p:nvPr/>
        </p:nvGrpSpPr>
        <p:grpSpPr>
          <a:xfrm>
            <a:off x="7368930" y="2572515"/>
            <a:ext cx="3056891" cy="1648558"/>
            <a:chOff x="7368135" y="2572515"/>
            <a:chExt cx="3056891" cy="1648558"/>
          </a:xfrm>
        </p:grpSpPr>
        <p:pic>
          <p:nvPicPr>
            <p:cNvPr id="47" name="圖片 46" descr="一張含有 美工圖案, 卡通, 圖解 的圖片&#10;&#10;AI 產生的內容可能不正確。">
              <a:extLst>
                <a:ext uri="{FF2B5EF4-FFF2-40B4-BE49-F238E27FC236}">
                  <a16:creationId xmlns:a16="http://schemas.microsoft.com/office/drawing/2014/main" id="{1916C806-BAA5-2925-6BCA-FB58693BAB4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92035" y="3211606"/>
              <a:ext cx="681911" cy="681911"/>
            </a:xfrm>
            <a:prstGeom prst="rect">
              <a:avLst/>
            </a:prstGeom>
          </p:spPr>
        </p:pic>
        <p:sp>
          <p:nvSpPr>
            <p:cNvPr id="48" name="文字方塊 47">
              <a:extLst>
                <a:ext uri="{FF2B5EF4-FFF2-40B4-BE49-F238E27FC236}">
                  <a16:creationId xmlns:a16="http://schemas.microsoft.com/office/drawing/2014/main" id="{8EC83F8A-C02B-530E-72B7-33C4CF5B2743}"/>
                </a:ext>
              </a:extLst>
            </p:cNvPr>
            <p:cNvSpPr txBox="1"/>
            <p:nvPr/>
          </p:nvSpPr>
          <p:spPr>
            <a:xfrm>
              <a:off x="7890479" y="3913296"/>
              <a:ext cx="115127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400" b="1" dirty="0">
                  <a:solidFill>
                    <a:schemeClr val="bg1">
                      <a:lumMod val="50000"/>
                    </a:schemeClr>
                  </a:solidFill>
                </a:rPr>
                <a:t>Other Crew</a:t>
              </a:r>
              <a:endParaRPr lang="zh-TW" altLang="en-US" sz="1400" b="1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pic>
          <p:nvPicPr>
            <p:cNvPr id="49" name="圖片 48">
              <a:extLst>
                <a:ext uri="{FF2B5EF4-FFF2-40B4-BE49-F238E27FC236}">
                  <a16:creationId xmlns:a16="http://schemas.microsoft.com/office/drawing/2014/main" id="{D99F66E2-7E77-8A14-C927-E98F51D8C90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rcRect l="20887" t="20331" r="53384"/>
            <a:stretch/>
          </p:blipFill>
          <p:spPr>
            <a:xfrm>
              <a:off x="7497788" y="2645807"/>
              <a:ext cx="444018" cy="828828"/>
            </a:xfrm>
            <a:prstGeom prst="rect">
              <a:avLst/>
            </a:prstGeom>
          </p:spPr>
        </p:pic>
        <p:cxnSp>
          <p:nvCxnSpPr>
            <p:cNvPr id="50" name="接點: 弧形 49">
              <a:extLst>
                <a:ext uri="{FF2B5EF4-FFF2-40B4-BE49-F238E27FC236}">
                  <a16:creationId xmlns:a16="http://schemas.microsoft.com/office/drawing/2014/main" id="{EFA266C4-1037-09EF-F06D-BE08886C3181}"/>
                </a:ext>
              </a:extLst>
            </p:cNvPr>
            <p:cNvCxnSpPr>
              <a:stCxn id="47" idx="0"/>
              <a:endCxn id="49" idx="3"/>
            </p:cNvCxnSpPr>
            <p:nvPr/>
          </p:nvCxnSpPr>
          <p:spPr>
            <a:xfrm rot="16200000" flipV="1">
              <a:off x="8111707" y="2890321"/>
              <a:ext cx="151385" cy="491185"/>
            </a:xfrm>
            <a:prstGeom prst="curvedConnector2">
              <a:avLst/>
            </a:prstGeom>
            <a:ln>
              <a:prstDash val="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5" name="文字方塊 54">
              <a:extLst>
                <a:ext uri="{FF2B5EF4-FFF2-40B4-BE49-F238E27FC236}">
                  <a16:creationId xmlns:a16="http://schemas.microsoft.com/office/drawing/2014/main" id="{1F074FB7-F6A0-FE35-FAAB-A9EC67CABB00}"/>
                </a:ext>
              </a:extLst>
            </p:cNvPr>
            <p:cNvSpPr txBox="1"/>
            <p:nvPr/>
          </p:nvSpPr>
          <p:spPr>
            <a:xfrm>
              <a:off x="7368135" y="2572515"/>
              <a:ext cx="3056891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TW" sz="1050" i="1" dirty="0">
                  <a:solidFill>
                    <a:schemeClr val="bg1">
                      <a:lumMod val="50000"/>
                    </a:schemeClr>
                  </a:solidFill>
                </a:rPr>
                <a:t>Machine A</a:t>
              </a:r>
              <a:endParaRPr lang="zh-TW" altLang="en-US" sz="1050" i="1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79" name="群組 78">
            <a:extLst>
              <a:ext uri="{FF2B5EF4-FFF2-40B4-BE49-F238E27FC236}">
                <a16:creationId xmlns:a16="http://schemas.microsoft.com/office/drawing/2014/main" id="{9ED2D526-2B05-87E9-DF49-66D5D3499079}"/>
              </a:ext>
            </a:extLst>
          </p:cNvPr>
          <p:cNvGrpSpPr/>
          <p:nvPr/>
        </p:nvGrpSpPr>
        <p:grpSpPr>
          <a:xfrm>
            <a:off x="7175661" y="4406818"/>
            <a:ext cx="3098676" cy="1694764"/>
            <a:chOff x="7174867" y="4406818"/>
            <a:chExt cx="3098676" cy="1694764"/>
          </a:xfrm>
        </p:grpSpPr>
        <p:pic>
          <p:nvPicPr>
            <p:cNvPr id="46" name="圖片 45" descr="一張含有 美工圖案, 動畫卡通, 卡通 的圖片&#10;&#10;自動產生的描述">
              <a:extLst>
                <a:ext uri="{FF2B5EF4-FFF2-40B4-BE49-F238E27FC236}">
                  <a16:creationId xmlns:a16="http://schemas.microsoft.com/office/drawing/2014/main" id="{927F4E7E-9C6D-DAAC-4E98-55A213AC509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flipH="1">
              <a:off x="8166094" y="5111873"/>
              <a:ext cx="681932" cy="681932"/>
            </a:xfrm>
            <a:prstGeom prst="rect">
              <a:avLst/>
            </a:prstGeom>
          </p:spPr>
        </p:pic>
        <p:sp>
          <p:nvSpPr>
            <p:cNvPr id="52" name="文字方塊 51">
              <a:extLst>
                <a:ext uri="{FF2B5EF4-FFF2-40B4-BE49-F238E27FC236}">
                  <a16:creationId xmlns:a16="http://schemas.microsoft.com/office/drawing/2014/main" id="{F09AAFE5-A350-10B0-BC82-5953A674F81D}"/>
                </a:ext>
              </a:extLst>
            </p:cNvPr>
            <p:cNvSpPr txBox="1"/>
            <p:nvPr/>
          </p:nvSpPr>
          <p:spPr>
            <a:xfrm>
              <a:off x="8056454" y="5793805"/>
              <a:ext cx="90120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400" b="1" dirty="0">
                  <a:solidFill>
                    <a:schemeClr val="bg1">
                      <a:lumMod val="50000"/>
                    </a:schemeClr>
                  </a:solidFill>
                </a:rPr>
                <a:t>Attacker</a:t>
              </a:r>
              <a:endParaRPr lang="zh-TW" altLang="en-US" sz="1400" b="1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pic>
          <p:nvPicPr>
            <p:cNvPr id="56" name="圖片 55" descr="一張含有 螢幕擷取畫面, 圖形, 設計 的圖片&#10;&#10;AI 產生的內容可能不正確。">
              <a:extLst>
                <a:ext uri="{FF2B5EF4-FFF2-40B4-BE49-F238E27FC236}">
                  <a16:creationId xmlns:a16="http://schemas.microsoft.com/office/drawing/2014/main" id="{065EB5FE-5378-5613-A3E5-42510C10F8D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74117" y="5452839"/>
              <a:ext cx="367689" cy="367689"/>
            </a:xfrm>
            <a:prstGeom prst="rect">
              <a:avLst/>
            </a:prstGeom>
          </p:spPr>
        </p:pic>
        <p:cxnSp>
          <p:nvCxnSpPr>
            <p:cNvPr id="57" name="接點: 弧形 56">
              <a:extLst>
                <a:ext uri="{FF2B5EF4-FFF2-40B4-BE49-F238E27FC236}">
                  <a16:creationId xmlns:a16="http://schemas.microsoft.com/office/drawing/2014/main" id="{57BFFD2C-C376-2EBF-3B3E-6DC8F92A01CE}"/>
                </a:ext>
              </a:extLst>
            </p:cNvPr>
            <p:cNvCxnSpPr>
              <a:cxnSpLocks/>
              <a:stCxn id="46" idx="3"/>
              <a:endCxn id="56" idx="3"/>
            </p:cNvCxnSpPr>
            <p:nvPr/>
          </p:nvCxnSpPr>
          <p:spPr>
            <a:xfrm rot="10800000" flipV="1">
              <a:off x="7941806" y="5452838"/>
              <a:ext cx="224288" cy="183845"/>
            </a:xfrm>
            <a:prstGeom prst="curvedConnector3">
              <a:avLst>
                <a:gd name="adj1" fmla="val 50000"/>
              </a:avLst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接點: 弧形 57">
              <a:extLst>
                <a:ext uri="{FF2B5EF4-FFF2-40B4-BE49-F238E27FC236}">
                  <a16:creationId xmlns:a16="http://schemas.microsoft.com/office/drawing/2014/main" id="{506A0193-B6FC-DC38-B543-17B98C04593D}"/>
                </a:ext>
              </a:extLst>
            </p:cNvPr>
            <p:cNvCxnSpPr>
              <a:cxnSpLocks/>
              <a:stCxn id="56" idx="1"/>
            </p:cNvCxnSpPr>
            <p:nvPr/>
          </p:nvCxnSpPr>
          <p:spPr>
            <a:xfrm rot="10800000">
              <a:off x="7174867" y="4406818"/>
              <a:ext cx="399250" cy="1229867"/>
            </a:xfrm>
            <a:prstGeom prst="curvedConnector3">
              <a:avLst>
                <a:gd name="adj1" fmla="val 50000"/>
              </a:avLst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9" name="文字方塊 58">
              <a:extLst>
                <a:ext uri="{FF2B5EF4-FFF2-40B4-BE49-F238E27FC236}">
                  <a16:creationId xmlns:a16="http://schemas.microsoft.com/office/drawing/2014/main" id="{2B5FEF73-D4D2-A853-DF7C-AEF2BC157EE7}"/>
                </a:ext>
              </a:extLst>
            </p:cNvPr>
            <p:cNvSpPr txBox="1"/>
            <p:nvPr/>
          </p:nvSpPr>
          <p:spPr>
            <a:xfrm>
              <a:off x="7216652" y="5816888"/>
              <a:ext cx="3056891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TW" sz="1050" i="1" dirty="0">
                  <a:solidFill>
                    <a:schemeClr val="bg1">
                      <a:lumMod val="50000"/>
                    </a:schemeClr>
                  </a:solidFill>
                </a:rPr>
                <a:t>workstation</a:t>
              </a:r>
              <a:endParaRPr lang="zh-TW" altLang="en-US" sz="1050" i="1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66" name="文字方塊 65">
            <a:extLst>
              <a:ext uri="{FF2B5EF4-FFF2-40B4-BE49-F238E27FC236}">
                <a16:creationId xmlns:a16="http://schemas.microsoft.com/office/drawing/2014/main" id="{F307865E-5AF8-8524-FB68-B6882E980606}"/>
              </a:ext>
            </a:extLst>
          </p:cNvPr>
          <p:cNvSpPr txBox="1"/>
          <p:nvPr/>
        </p:nvSpPr>
        <p:spPr>
          <a:xfrm>
            <a:off x="8986121" y="3441770"/>
            <a:ext cx="299096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altLang="zh-TW" sz="1400" b="1" dirty="0">
                <a:solidFill>
                  <a:srgbClr val="0070C0"/>
                </a:solidFill>
              </a:rPr>
              <a:t>Only the authorized staff has the designated privilege by account based</a:t>
            </a:r>
            <a:endParaRPr lang="zh-TW" altLang="en-US" sz="1400" b="1" dirty="0">
              <a:solidFill>
                <a:srgbClr val="0070C0"/>
              </a:solidFill>
            </a:endParaRPr>
          </a:p>
        </p:txBody>
      </p:sp>
      <p:sp>
        <p:nvSpPr>
          <p:cNvPr id="67" name="文字方塊 66">
            <a:extLst>
              <a:ext uri="{FF2B5EF4-FFF2-40B4-BE49-F238E27FC236}">
                <a16:creationId xmlns:a16="http://schemas.microsoft.com/office/drawing/2014/main" id="{6C41E9F7-0EB6-7E4C-DE12-8705E5C6F473}"/>
              </a:ext>
            </a:extLst>
          </p:cNvPr>
          <p:cNvSpPr txBox="1"/>
          <p:nvPr/>
        </p:nvSpPr>
        <p:spPr>
          <a:xfrm>
            <a:off x="8958169" y="5732250"/>
            <a:ext cx="320155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altLang="zh-TW" sz="1400" b="1" dirty="0">
                <a:solidFill>
                  <a:srgbClr val="0070C0"/>
                </a:solidFill>
              </a:rPr>
              <a:t>No default credential. </a:t>
            </a:r>
            <a:br>
              <a:rPr lang="en-US" altLang="zh-TW" sz="1400" b="1" dirty="0">
                <a:solidFill>
                  <a:srgbClr val="0070C0"/>
                </a:solidFill>
              </a:rPr>
            </a:br>
            <a:r>
              <a:rPr lang="en-US" altLang="zh-TW" sz="1400" b="1" dirty="0">
                <a:solidFill>
                  <a:srgbClr val="0070C0"/>
                </a:solidFill>
              </a:rPr>
              <a:t>New First login design to setup credential (batch supported)</a:t>
            </a:r>
            <a:endParaRPr lang="zh-TW" altLang="en-US" sz="1400" b="1" dirty="0">
              <a:solidFill>
                <a:srgbClr val="0070C0"/>
              </a:solidFill>
            </a:endParaRPr>
          </a:p>
        </p:txBody>
      </p:sp>
      <p:grpSp>
        <p:nvGrpSpPr>
          <p:cNvPr id="69" name="群組 68">
            <a:extLst>
              <a:ext uri="{FF2B5EF4-FFF2-40B4-BE49-F238E27FC236}">
                <a16:creationId xmlns:a16="http://schemas.microsoft.com/office/drawing/2014/main" id="{A5DB95EF-2739-B877-2CE0-EDC90F1F1DAB}"/>
              </a:ext>
            </a:extLst>
          </p:cNvPr>
          <p:cNvGrpSpPr/>
          <p:nvPr/>
        </p:nvGrpSpPr>
        <p:grpSpPr>
          <a:xfrm>
            <a:off x="1591036" y="2784607"/>
            <a:ext cx="3056891" cy="1665928"/>
            <a:chOff x="1590241" y="2784607"/>
            <a:chExt cx="3056891" cy="1665928"/>
          </a:xfrm>
        </p:grpSpPr>
        <p:grpSp>
          <p:nvGrpSpPr>
            <p:cNvPr id="68" name="群組 67">
              <a:extLst>
                <a:ext uri="{FF2B5EF4-FFF2-40B4-BE49-F238E27FC236}">
                  <a16:creationId xmlns:a16="http://schemas.microsoft.com/office/drawing/2014/main" id="{2B0FD158-D580-6168-5ADE-437FBCCEF733}"/>
                </a:ext>
              </a:extLst>
            </p:cNvPr>
            <p:cNvGrpSpPr/>
            <p:nvPr/>
          </p:nvGrpSpPr>
          <p:grpSpPr>
            <a:xfrm>
              <a:off x="1719894" y="2857899"/>
              <a:ext cx="1619057" cy="1592636"/>
              <a:chOff x="1719894" y="2857899"/>
              <a:chExt cx="1619057" cy="1592636"/>
            </a:xfrm>
          </p:grpSpPr>
          <p:sp>
            <p:nvSpPr>
              <p:cNvPr id="12" name="文字方塊 11">
                <a:extLst>
                  <a:ext uri="{FF2B5EF4-FFF2-40B4-BE49-F238E27FC236}">
                    <a16:creationId xmlns:a16="http://schemas.microsoft.com/office/drawing/2014/main" id="{75B5212E-345E-8F06-C929-DE48FBB2DB63}"/>
                  </a:ext>
                </a:extLst>
              </p:cNvPr>
              <p:cNvSpPr txBox="1"/>
              <p:nvPr/>
            </p:nvSpPr>
            <p:spPr>
              <a:xfrm>
                <a:off x="2187674" y="4142758"/>
                <a:ext cx="1151277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1400" b="1" dirty="0">
                    <a:solidFill>
                      <a:schemeClr val="bg1">
                        <a:lumMod val="50000"/>
                      </a:schemeClr>
                    </a:solidFill>
                  </a:rPr>
                  <a:t>Other Crew</a:t>
                </a:r>
                <a:endParaRPr lang="zh-TW" altLang="en-US" sz="1400" b="1" dirty="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pic>
            <p:nvPicPr>
              <p:cNvPr id="13" name="圖片 12">
                <a:extLst>
                  <a:ext uri="{FF2B5EF4-FFF2-40B4-BE49-F238E27FC236}">
                    <a16:creationId xmlns:a16="http://schemas.microsoft.com/office/drawing/2014/main" id="{752CA23A-4688-1E63-48FA-AAB6A883953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rcRect l="20887" t="20331" r="53384"/>
              <a:stretch/>
            </p:blipFill>
            <p:spPr>
              <a:xfrm>
                <a:off x="1719894" y="2857899"/>
                <a:ext cx="444018" cy="828828"/>
              </a:xfrm>
              <a:prstGeom prst="rect">
                <a:avLst/>
              </a:prstGeom>
            </p:spPr>
          </p:pic>
          <p:cxnSp>
            <p:nvCxnSpPr>
              <p:cNvPr id="15" name="接點: 弧形 14">
                <a:extLst>
                  <a:ext uri="{FF2B5EF4-FFF2-40B4-BE49-F238E27FC236}">
                    <a16:creationId xmlns:a16="http://schemas.microsoft.com/office/drawing/2014/main" id="{070DBAD7-6D22-D2C0-F22A-A397A54624EB}"/>
                  </a:ext>
                </a:extLst>
              </p:cNvPr>
              <p:cNvCxnSpPr>
                <a:cxnSpLocks/>
                <a:stCxn id="61" idx="0"/>
                <a:endCxn id="13" idx="3"/>
              </p:cNvCxnSpPr>
              <p:nvPr/>
            </p:nvCxnSpPr>
            <p:spPr>
              <a:xfrm rot="16200000" flipV="1">
                <a:off x="2347976" y="3088249"/>
                <a:ext cx="177060" cy="545188"/>
              </a:xfrm>
              <a:prstGeom prst="curvedConnector2">
                <a:avLst/>
              </a:prstGeom>
              <a:ln>
                <a:prstDash val="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61" name="圖片 60" descr="一張含有 螢幕擷取畫面, 美工圖案, 設計, 圖解 的圖片&#10;&#10;AI 產生的內容可能不正確。">
                <a:extLst>
                  <a:ext uri="{FF2B5EF4-FFF2-40B4-BE49-F238E27FC236}">
                    <a16:creationId xmlns:a16="http://schemas.microsoft.com/office/drawing/2014/main" id="{6247D738-0707-40E2-2526-0E3D864E073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358166" y="3449373"/>
                <a:ext cx="701868" cy="701868"/>
              </a:xfrm>
              <a:prstGeom prst="rect">
                <a:avLst/>
              </a:prstGeom>
            </p:spPr>
          </p:pic>
        </p:grpSp>
        <p:sp>
          <p:nvSpPr>
            <p:cNvPr id="22" name="文字方塊 21">
              <a:extLst>
                <a:ext uri="{FF2B5EF4-FFF2-40B4-BE49-F238E27FC236}">
                  <a16:creationId xmlns:a16="http://schemas.microsoft.com/office/drawing/2014/main" id="{6E7C0751-9850-2767-BC68-17D086AA8113}"/>
                </a:ext>
              </a:extLst>
            </p:cNvPr>
            <p:cNvSpPr txBox="1"/>
            <p:nvPr/>
          </p:nvSpPr>
          <p:spPr>
            <a:xfrm>
              <a:off x="1590241" y="2784607"/>
              <a:ext cx="3056891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TW" sz="1050" i="1" dirty="0">
                  <a:solidFill>
                    <a:schemeClr val="bg1">
                      <a:lumMod val="50000"/>
                    </a:schemeClr>
                  </a:solidFill>
                </a:rPr>
                <a:t>Machine A</a:t>
              </a:r>
              <a:endParaRPr lang="zh-TW" altLang="en-US" sz="1050" i="1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75" name="群組 74">
            <a:extLst>
              <a:ext uri="{FF2B5EF4-FFF2-40B4-BE49-F238E27FC236}">
                <a16:creationId xmlns:a16="http://schemas.microsoft.com/office/drawing/2014/main" id="{CA8FDC65-7E05-2FF6-04E4-9DF958B8A077}"/>
              </a:ext>
            </a:extLst>
          </p:cNvPr>
          <p:cNvGrpSpPr/>
          <p:nvPr/>
        </p:nvGrpSpPr>
        <p:grpSpPr>
          <a:xfrm>
            <a:off x="3044438" y="5737175"/>
            <a:ext cx="2913302" cy="703302"/>
            <a:chOff x="3043644" y="5737175"/>
            <a:chExt cx="2913302" cy="703302"/>
          </a:xfrm>
        </p:grpSpPr>
        <p:sp>
          <p:nvSpPr>
            <p:cNvPr id="71" name="文字方塊 70">
              <a:extLst>
                <a:ext uri="{FF2B5EF4-FFF2-40B4-BE49-F238E27FC236}">
                  <a16:creationId xmlns:a16="http://schemas.microsoft.com/office/drawing/2014/main" id="{F4C71913-885E-67E5-DED0-BD68DA663315}"/>
                </a:ext>
              </a:extLst>
            </p:cNvPr>
            <p:cNvSpPr txBox="1"/>
            <p:nvPr/>
          </p:nvSpPr>
          <p:spPr>
            <a:xfrm>
              <a:off x="3518252" y="5855702"/>
              <a:ext cx="2438694" cy="584775"/>
            </a:xfrm>
            <a:prstGeom prst="rect">
              <a:avLst/>
            </a:prstGeom>
            <a:noFill/>
            <a:ln>
              <a:solidFill>
                <a:schemeClr val="accent5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altLang="zh-TW" sz="1600" b="1" i="1" dirty="0">
                  <a:solidFill>
                    <a:schemeClr val="accent5"/>
                  </a:solidFill>
                </a:rPr>
                <a:t>Machine out of service</a:t>
              </a:r>
            </a:p>
            <a:p>
              <a:r>
                <a:rPr lang="en-US" altLang="zh-TW" sz="1600" b="1" i="1" dirty="0">
                  <a:solidFill>
                    <a:schemeClr val="accent5"/>
                  </a:solidFill>
                </a:rPr>
                <a:t>by accident or intent</a:t>
              </a:r>
              <a:endParaRPr lang="zh-TW" altLang="en-US" sz="1600" b="1" i="1" dirty="0">
                <a:solidFill>
                  <a:schemeClr val="accent5"/>
                </a:solidFill>
              </a:endParaRPr>
            </a:p>
          </p:txBody>
        </p:sp>
        <p:pic>
          <p:nvPicPr>
            <p:cNvPr id="72" name="圖片 71" descr="一張含有 交通標誌 的圖片&#10;&#10;AI 產生的內容可能不正確。">
              <a:extLst>
                <a:ext uri="{FF2B5EF4-FFF2-40B4-BE49-F238E27FC236}">
                  <a16:creationId xmlns:a16="http://schemas.microsoft.com/office/drawing/2014/main" id="{A42895E3-9AC8-0351-A222-BC791225ACC7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43644" y="5737175"/>
              <a:ext cx="552291" cy="484610"/>
            </a:xfrm>
            <a:prstGeom prst="rect">
              <a:avLst/>
            </a:prstGeom>
          </p:spPr>
        </p:pic>
      </p:grpSp>
      <p:sp>
        <p:nvSpPr>
          <p:cNvPr id="10" name="矩形 9">
            <a:extLst>
              <a:ext uri="{FF2B5EF4-FFF2-40B4-BE49-F238E27FC236}">
                <a16:creationId xmlns:a16="http://schemas.microsoft.com/office/drawing/2014/main" id="{02FB73F7-42C6-C27A-CB41-CDD902CF8C3C}"/>
              </a:ext>
            </a:extLst>
          </p:cNvPr>
          <p:cNvSpPr/>
          <p:nvPr/>
        </p:nvSpPr>
        <p:spPr>
          <a:xfrm>
            <a:off x="6498005" y="4058244"/>
            <a:ext cx="458930" cy="5606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/>
          </a:p>
        </p:txBody>
      </p:sp>
      <p:pic>
        <p:nvPicPr>
          <p:cNvPr id="3" name="圖片 2" descr="一張含有 電子產品 的圖片&#10;&#10;AI 產生的內容可能不正確。">
            <a:extLst>
              <a:ext uri="{FF2B5EF4-FFF2-40B4-BE49-F238E27FC236}">
                <a16:creationId xmlns:a16="http://schemas.microsoft.com/office/drawing/2014/main" id="{EADF7B24-D191-A6C5-ABAE-8AA6335B3477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12188" y="3830478"/>
            <a:ext cx="656878" cy="9853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75213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53" grpId="0"/>
      <p:bldP spid="54" grpId="0"/>
      <p:bldP spid="66" grpId="0"/>
      <p:bldP spid="67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E5FA9E-F2B4-0C37-0864-92DD370FC0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NPort 6250 G2 Demo</a:t>
            </a:r>
            <a:endParaRPr lang="en-DE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AD9E497-12BA-3178-200D-C73AD5E6856F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US" dirty="0"/>
              <a:t>Troubleshooting, PComm</a:t>
            </a:r>
            <a:endParaRPr lang="en-DE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A8A98A7-85A3-AF11-C3DC-7B171D4567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882" y="1764430"/>
            <a:ext cx="10849803" cy="4450784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DA0C3A8B-F607-FEC9-5EAF-C9E1BA9D807D}"/>
              </a:ext>
            </a:extLst>
          </p:cNvPr>
          <p:cNvSpPr/>
          <p:nvPr/>
        </p:nvSpPr>
        <p:spPr>
          <a:xfrm>
            <a:off x="515920" y="2094642"/>
            <a:ext cx="642253" cy="453486"/>
          </a:xfrm>
          <a:prstGeom prst="roundRect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AC4AFCE-6786-310C-9FFA-D2C1F59C76E4}"/>
              </a:ext>
            </a:extLst>
          </p:cNvPr>
          <p:cNvSpPr txBox="1"/>
          <p:nvPr/>
        </p:nvSpPr>
        <p:spPr>
          <a:xfrm>
            <a:off x="2292096" y="3095511"/>
            <a:ext cx="2614818" cy="6669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Terminal connected to </a:t>
            </a:r>
          </a:p>
          <a:p>
            <a:r>
              <a:rPr lang="en-US" dirty="0"/>
              <a:t>UPort</a:t>
            </a:r>
            <a:endParaRPr lang="en-DE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1D83A40-1B46-E486-38B6-7AE29F0CE1D8}"/>
              </a:ext>
            </a:extLst>
          </p:cNvPr>
          <p:cNvSpPr txBox="1"/>
          <p:nvPr/>
        </p:nvSpPr>
        <p:spPr>
          <a:xfrm>
            <a:off x="7620000" y="3084576"/>
            <a:ext cx="2789546" cy="6669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Terminal connected to</a:t>
            </a:r>
          </a:p>
          <a:p>
            <a:r>
              <a:rPr lang="en-US" dirty="0"/>
              <a:t>NPort IA5450-G2 Port 1</a:t>
            </a:r>
            <a:endParaRPr lang="en-DE" dirty="0"/>
          </a:p>
        </p:txBody>
      </p:sp>
    </p:spTree>
    <p:extLst>
      <p:ext uri="{BB962C8B-B14F-4D97-AF65-F5344CB8AC3E}">
        <p14:creationId xmlns:p14="http://schemas.microsoft.com/office/powerpoint/2010/main" val="341260195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4A7BEF-FC1C-E5F4-B878-645E13EFAF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E226A8-991C-23D6-D0BD-934BC8CAFB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NPort 6250 G2 Demo</a:t>
            </a:r>
            <a:endParaRPr lang="en-DE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C1741D7-5BDA-0E1A-8194-DB0D2A0FD846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US" dirty="0"/>
              <a:t>Troubleshooting, Traffic Monitor</a:t>
            </a:r>
            <a:endParaRPr lang="en-DE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34355BB-AEF2-E52E-6848-98D04BACC4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808" y="1764430"/>
            <a:ext cx="8103823" cy="43305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4981429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E13954-BA54-81F9-AE46-3BAEDF7749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48C97C-5C8C-276F-D778-1F8A71CD66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NPort 6250 G2 Demo</a:t>
            </a:r>
            <a:endParaRPr lang="en-DE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09A301C-6CBC-4E4A-028E-576A7D2C3A56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US" dirty="0"/>
              <a:t>Extended Troubleshooting, Diagnostic Information</a:t>
            </a:r>
            <a:endParaRPr lang="en-DE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EC02845-B361-7068-7CD8-DC12922094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104" y="1999716"/>
            <a:ext cx="5081408" cy="4289437"/>
          </a:xfrm>
        </p:spPr>
        <p:txBody>
          <a:bodyPr/>
          <a:lstStyle/>
          <a:p>
            <a:r>
              <a:rPr lang="en-US" dirty="0"/>
              <a:t>Export the Diagnostic Information and send it to Moxa Technical Support with description of the failure details and the expected behavior.</a:t>
            </a:r>
          </a:p>
          <a:p>
            <a:r>
              <a:rPr lang="en-US" dirty="0"/>
              <a:t>Ideally with a description (including topology drawing) helping to reproduce the problem in our own lab.</a:t>
            </a:r>
          </a:p>
          <a:p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1CB543E-9CA2-3509-A5F1-E3FC03AB1ED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75706" y="1877568"/>
            <a:ext cx="5701089" cy="3639312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776453C5-54E1-140A-9543-2F70339C7887}"/>
              </a:ext>
            </a:extLst>
          </p:cNvPr>
          <p:cNvSpPr/>
          <p:nvPr/>
        </p:nvSpPr>
        <p:spPr>
          <a:xfrm>
            <a:off x="5975706" y="3917691"/>
            <a:ext cx="1351686" cy="453486"/>
          </a:xfrm>
          <a:prstGeom prst="roundRect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D813974D-80CC-94B5-743D-BEE412E6201B}"/>
              </a:ext>
            </a:extLst>
          </p:cNvPr>
          <p:cNvSpPr/>
          <p:nvPr/>
        </p:nvSpPr>
        <p:spPr>
          <a:xfrm>
            <a:off x="7327392" y="2856094"/>
            <a:ext cx="3279648" cy="1874402"/>
          </a:xfrm>
          <a:prstGeom prst="roundRect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188780073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D647B9F-F690-BC85-1F31-10B270988F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>
            <a:extLst>
              <a:ext uri="{FF2B5EF4-FFF2-40B4-BE49-F238E27FC236}">
                <a16:creationId xmlns:a16="http://schemas.microsoft.com/office/drawing/2014/main" id="{C9B069C2-1DB1-F60D-2AB3-D82B2199C1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8845" y="2704207"/>
            <a:ext cx="10987761" cy="1278196"/>
          </a:xfrm>
        </p:spPr>
        <p:txBody>
          <a:bodyPr>
            <a:normAutofit/>
          </a:bodyPr>
          <a:lstStyle/>
          <a:p>
            <a:r>
              <a:rPr lang="en-US" altLang="zh-TW" sz="4400" b="1" dirty="0"/>
              <a:t>Questions</a:t>
            </a:r>
            <a:r>
              <a:rPr lang="de-DE" altLang="zh-TW" sz="4400" b="1" dirty="0"/>
              <a:t>?</a:t>
            </a:r>
            <a:endParaRPr lang="zh-TW" alt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3405673588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9741122"/>
      </p:ext>
    </p:ext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742108-22A4-7BB0-13F5-C4A75F4E6D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E75DAEF5-1DB7-1F72-0BDF-E43760BE67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6777" y="247909"/>
            <a:ext cx="11160018" cy="777116"/>
          </a:xfrm>
        </p:spPr>
        <p:txBody>
          <a:bodyPr/>
          <a:lstStyle/>
          <a:p>
            <a:r>
              <a:rPr lang="en-US" altLang="zh-TW" dirty="0"/>
              <a:t>Edge Security Challenges – Logging on Incident</a:t>
            </a:r>
            <a:endParaRPr lang="zh-TW" altLang="en-US" dirty="0"/>
          </a:p>
        </p:txBody>
      </p:sp>
      <p:cxnSp>
        <p:nvCxnSpPr>
          <p:cNvPr id="4" name="直線接點 3">
            <a:extLst>
              <a:ext uri="{FF2B5EF4-FFF2-40B4-BE49-F238E27FC236}">
                <a16:creationId xmlns:a16="http://schemas.microsoft.com/office/drawing/2014/main" id="{37FEA14A-0338-D337-C7E7-46AC44E239BB}"/>
              </a:ext>
            </a:extLst>
          </p:cNvPr>
          <p:cNvCxnSpPr>
            <a:cxnSpLocks/>
          </p:cNvCxnSpPr>
          <p:nvPr/>
        </p:nvCxnSpPr>
        <p:spPr>
          <a:xfrm>
            <a:off x="6088313" y="1194640"/>
            <a:ext cx="7" cy="5386043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字方塊 4">
            <a:extLst>
              <a:ext uri="{FF2B5EF4-FFF2-40B4-BE49-F238E27FC236}">
                <a16:creationId xmlns:a16="http://schemas.microsoft.com/office/drawing/2014/main" id="{BA9604E4-296D-7EC0-7EB3-3D76D414863B}"/>
              </a:ext>
            </a:extLst>
          </p:cNvPr>
          <p:cNvSpPr txBox="1"/>
          <p:nvPr/>
        </p:nvSpPr>
        <p:spPr>
          <a:xfrm>
            <a:off x="1707533" y="1067314"/>
            <a:ext cx="272382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800" b="1" dirty="0">
                <a:solidFill>
                  <a:schemeClr val="bg1">
                    <a:lumMod val="50000"/>
                  </a:schemeClr>
                </a:solidFill>
              </a:rPr>
              <a:t>Legacy Design</a:t>
            </a:r>
            <a:endParaRPr lang="zh-TW" altLang="en-US" sz="2800" b="1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3" name="圖片 2">
            <a:extLst>
              <a:ext uri="{FF2B5EF4-FFF2-40B4-BE49-F238E27FC236}">
                <a16:creationId xmlns:a16="http://schemas.microsoft.com/office/drawing/2014/main" id="{BD76CEF4-9369-D54D-A7A2-120E7D8FD03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32898" t="49186" r="59370" b="38420"/>
          <a:stretch/>
        </p:blipFill>
        <p:spPr>
          <a:xfrm>
            <a:off x="1926133" y="3721145"/>
            <a:ext cx="765984" cy="740217"/>
          </a:xfrm>
          <a:prstGeom prst="rect">
            <a:avLst/>
          </a:prstGeom>
        </p:spPr>
      </p:pic>
      <p:grpSp>
        <p:nvGrpSpPr>
          <p:cNvPr id="126" name="群組 125">
            <a:extLst>
              <a:ext uri="{FF2B5EF4-FFF2-40B4-BE49-F238E27FC236}">
                <a16:creationId xmlns:a16="http://schemas.microsoft.com/office/drawing/2014/main" id="{839E3FA5-9DD6-094A-367A-74158893C09F}"/>
              </a:ext>
            </a:extLst>
          </p:cNvPr>
          <p:cNvGrpSpPr/>
          <p:nvPr/>
        </p:nvGrpSpPr>
        <p:grpSpPr>
          <a:xfrm>
            <a:off x="605613" y="2227264"/>
            <a:ext cx="2460194" cy="1493880"/>
            <a:chOff x="604819" y="2227264"/>
            <a:chExt cx="2460194" cy="1493880"/>
          </a:xfrm>
        </p:grpSpPr>
        <p:pic>
          <p:nvPicPr>
            <p:cNvPr id="8" name="圖片 7" descr="一張含有 美工圖案, 卡通, 圖解 的圖片&#10;&#10;AI 產生的內容可能不正確。">
              <a:extLst>
                <a:ext uri="{FF2B5EF4-FFF2-40B4-BE49-F238E27FC236}">
                  <a16:creationId xmlns:a16="http://schemas.microsoft.com/office/drawing/2014/main" id="{78D53EF0-280A-D46C-8159-A60799EDACD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2205" y="2227264"/>
              <a:ext cx="681911" cy="681911"/>
            </a:xfrm>
            <a:prstGeom prst="rect">
              <a:avLst/>
            </a:prstGeom>
          </p:spPr>
        </p:pic>
        <p:cxnSp>
          <p:nvCxnSpPr>
            <p:cNvPr id="20" name="直線單箭頭接點 19">
              <a:extLst>
                <a:ext uri="{FF2B5EF4-FFF2-40B4-BE49-F238E27FC236}">
                  <a16:creationId xmlns:a16="http://schemas.microsoft.com/office/drawing/2014/main" id="{5CDA09ED-0B8D-7FFA-6652-8C4E33C6DBBA}"/>
                </a:ext>
              </a:extLst>
            </p:cNvPr>
            <p:cNvCxnSpPr>
              <a:cxnSpLocks/>
              <a:stCxn id="21" idx="3"/>
              <a:endCxn id="3" idx="0"/>
            </p:cNvCxnSpPr>
            <p:nvPr/>
          </p:nvCxnSpPr>
          <p:spPr>
            <a:xfrm>
              <a:off x="1361501" y="3137980"/>
              <a:ext cx="946830" cy="583164"/>
            </a:xfrm>
            <a:prstGeom prst="straightConnector1">
              <a:avLst/>
            </a:prstGeom>
            <a:ln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文字方塊 20">
              <a:extLst>
                <a:ext uri="{FF2B5EF4-FFF2-40B4-BE49-F238E27FC236}">
                  <a16:creationId xmlns:a16="http://schemas.microsoft.com/office/drawing/2014/main" id="{91AD8DE0-5CF8-0017-0A68-C3FA6D1C12CF}"/>
                </a:ext>
              </a:extLst>
            </p:cNvPr>
            <p:cNvSpPr txBox="1"/>
            <p:nvPr/>
          </p:nvSpPr>
          <p:spPr>
            <a:xfrm>
              <a:off x="604819" y="2984091"/>
              <a:ext cx="75668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400" b="1" dirty="0">
                  <a:solidFill>
                    <a:schemeClr val="bg1">
                      <a:lumMod val="50000"/>
                    </a:schemeClr>
                  </a:solidFill>
                </a:rPr>
                <a:t>User A</a:t>
              </a:r>
              <a:endParaRPr lang="zh-TW" altLang="en-US" sz="1400" b="1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53" name="文字方塊 52">
              <a:extLst>
                <a:ext uri="{FF2B5EF4-FFF2-40B4-BE49-F238E27FC236}">
                  <a16:creationId xmlns:a16="http://schemas.microsoft.com/office/drawing/2014/main" id="{6E493B5C-29AC-7416-ED68-A273FEE2A768}"/>
                </a:ext>
              </a:extLst>
            </p:cNvPr>
            <p:cNvSpPr txBox="1"/>
            <p:nvPr/>
          </p:nvSpPr>
          <p:spPr>
            <a:xfrm>
              <a:off x="1739728" y="3190926"/>
              <a:ext cx="1325285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TW" sz="1050" i="1" dirty="0">
                  <a:solidFill>
                    <a:schemeClr val="bg1">
                      <a:lumMod val="50000"/>
                    </a:schemeClr>
                  </a:solidFill>
                </a:rPr>
                <a:t>1. Setup Config a.</a:t>
              </a:r>
              <a:endParaRPr lang="zh-TW" altLang="en-US" sz="1050" i="1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127" name="群組 126">
            <a:extLst>
              <a:ext uri="{FF2B5EF4-FFF2-40B4-BE49-F238E27FC236}">
                <a16:creationId xmlns:a16="http://schemas.microsoft.com/office/drawing/2014/main" id="{71F2763A-A3F9-31A5-98A2-EAB75CF4F2AA}"/>
              </a:ext>
            </a:extLst>
          </p:cNvPr>
          <p:cNvGrpSpPr/>
          <p:nvPr/>
        </p:nvGrpSpPr>
        <p:grpSpPr>
          <a:xfrm>
            <a:off x="215942" y="3642279"/>
            <a:ext cx="1798209" cy="1192204"/>
            <a:chOff x="215147" y="3642279"/>
            <a:chExt cx="1798209" cy="1192204"/>
          </a:xfrm>
        </p:grpSpPr>
        <p:pic>
          <p:nvPicPr>
            <p:cNvPr id="17" name="圖片 16" descr="一張含有 螢幕擷取畫面, 圓形, 設計 的圖片&#10;&#10;AI 產生的內容可能不正確。">
              <a:extLst>
                <a:ext uri="{FF2B5EF4-FFF2-40B4-BE49-F238E27FC236}">
                  <a16:creationId xmlns:a16="http://schemas.microsoft.com/office/drawing/2014/main" id="{0B5631B9-7AD6-B4F8-965F-D2CAFD37B2E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9771" y="3760403"/>
              <a:ext cx="682853" cy="682853"/>
            </a:xfrm>
            <a:prstGeom prst="rect">
              <a:avLst/>
            </a:prstGeom>
          </p:spPr>
        </p:pic>
        <p:cxnSp>
          <p:nvCxnSpPr>
            <p:cNvPr id="26" name="直線單箭頭接點 25">
              <a:extLst>
                <a:ext uri="{FF2B5EF4-FFF2-40B4-BE49-F238E27FC236}">
                  <a16:creationId xmlns:a16="http://schemas.microsoft.com/office/drawing/2014/main" id="{EF11828B-0D77-03C2-C4B5-64F7056BFB90}"/>
                </a:ext>
              </a:extLst>
            </p:cNvPr>
            <p:cNvCxnSpPr>
              <a:cxnSpLocks/>
              <a:stCxn id="17" idx="3"/>
              <a:endCxn id="3" idx="1"/>
            </p:cNvCxnSpPr>
            <p:nvPr/>
          </p:nvCxnSpPr>
          <p:spPr>
            <a:xfrm flipV="1">
              <a:off x="942624" y="4091253"/>
              <a:ext cx="982715" cy="10577"/>
            </a:xfrm>
            <a:prstGeom prst="straightConnector1">
              <a:avLst/>
            </a:prstGeom>
            <a:ln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文字方塊 29">
              <a:extLst>
                <a:ext uri="{FF2B5EF4-FFF2-40B4-BE49-F238E27FC236}">
                  <a16:creationId xmlns:a16="http://schemas.microsoft.com/office/drawing/2014/main" id="{0CCD959A-0AB0-1B8F-F727-D1336CFA558E}"/>
                </a:ext>
              </a:extLst>
            </p:cNvPr>
            <p:cNvSpPr txBox="1"/>
            <p:nvPr/>
          </p:nvSpPr>
          <p:spPr>
            <a:xfrm>
              <a:off x="215147" y="4526706"/>
              <a:ext cx="82426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400" b="1" dirty="0">
                  <a:solidFill>
                    <a:schemeClr val="bg1">
                      <a:lumMod val="50000"/>
                    </a:schemeClr>
                  </a:solidFill>
                </a:rPr>
                <a:t>SCADA</a:t>
              </a:r>
              <a:endParaRPr lang="zh-TW" altLang="en-US" sz="1400" b="1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54" name="文字方塊 53">
              <a:extLst>
                <a:ext uri="{FF2B5EF4-FFF2-40B4-BE49-F238E27FC236}">
                  <a16:creationId xmlns:a16="http://schemas.microsoft.com/office/drawing/2014/main" id="{B2686016-5BB3-EBAA-3D02-FC2577398EC5}"/>
                </a:ext>
              </a:extLst>
            </p:cNvPr>
            <p:cNvSpPr txBox="1"/>
            <p:nvPr/>
          </p:nvSpPr>
          <p:spPr>
            <a:xfrm>
              <a:off x="687036" y="3642279"/>
              <a:ext cx="1326320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TW" sz="1050" i="1" dirty="0">
                  <a:solidFill>
                    <a:schemeClr val="bg1">
                      <a:lumMod val="50000"/>
                    </a:schemeClr>
                  </a:solidFill>
                </a:rPr>
                <a:t>2. Setup Connect a.</a:t>
              </a:r>
              <a:endParaRPr lang="zh-TW" altLang="en-US" sz="1050" i="1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128" name="群組 127">
            <a:extLst>
              <a:ext uri="{FF2B5EF4-FFF2-40B4-BE49-F238E27FC236}">
                <a16:creationId xmlns:a16="http://schemas.microsoft.com/office/drawing/2014/main" id="{178D750E-3186-CCE1-FD65-C3C1F8EB4D90}"/>
              </a:ext>
            </a:extLst>
          </p:cNvPr>
          <p:cNvGrpSpPr/>
          <p:nvPr/>
        </p:nvGrpSpPr>
        <p:grpSpPr>
          <a:xfrm>
            <a:off x="449782" y="4432571"/>
            <a:ext cx="2352585" cy="1684349"/>
            <a:chOff x="448987" y="4432570"/>
            <a:chExt cx="2352585" cy="1684349"/>
          </a:xfrm>
        </p:grpSpPr>
        <p:pic>
          <p:nvPicPr>
            <p:cNvPr id="12" name="圖片 11" descr="一張含有 美工圖案, 動畫卡通, 卡通 的圖片&#10;&#10;自動產生的描述">
              <a:extLst>
                <a:ext uri="{FF2B5EF4-FFF2-40B4-BE49-F238E27FC236}">
                  <a16:creationId xmlns:a16="http://schemas.microsoft.com/office/drawing/2014/main" id="{A1D5598A-D63F-7BA3-8CE5-A1D54DC7992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flipH="1">
              <a:off x="521979" y="5102807"/>
              <a:ext cx="681932" cy="681932"/>
            </a:xfrm>
            <a:prstGeom prst="rect">
              <a:avLst/>
            </a:prstGeom>
          </p:spPr>
        </p:pic>
        <p:cxnSp>
          <p:nvCxnSpPr>
            <p:cNvPr id="31" name="直線單箭頭接點 30">
              <a:extLst>
                <a:ext uri="{FF2B5EF4-FFF2-40B4-BE49-F238E27FC236}">
                  <a16:creationId xmlns:a16="http://schemas.microsoft.com/office/drawing/2014/main" id="{BF671BD3-D2F9-5091-DF0F-2C752AA6BF1C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256806" y="4432570"/>
              <a:ext cx="598418" cy="704590"/>
            </a:xfrm>
            <a:prstGeom prst="straightConnector1">
              <a:avLst/>
            </a:prstGeom>
            <a:ln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文字方塊 34">
              <a:extLst>
                <a:ext uri="{FF2B5EF4-FFF2-40B4-BE49-F238E27FC236}">
                  <a16:creationId xmlns:a16="http://schemas.microsoft.com/office/drawing/2014/main" id="{9244D365-6F64-FD80-8564-3E6A2341F8ED}"/>
                </a:ext>
              </a:extLst>
            </p:cNvPr>
            <p:cNvSpPr txBox="1"/>
            <p:nvPr/>
          </p:nvSpPr>
          <p:spPr>
            <a:xfrm>
              <a:off x="448987" y="5809142"/>
              <a:ext cx="90120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400" b="1" dirty="0">
                  <a:solidFill>
                    <a:schemeClr val="bg1">
                      <a:lumMod val="50000"/>
                    </a:schemeClr>
                  </a:solidFill>
                </a:rPr>
                <a:t>Attacker</a:t>
              </a:r>
              <a:endParaRPr lang="zh-TW" altLang="en-US" sz="1400" b="1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56" name="文字方塊 55">
              <a:extLst>
                <a:ext uri="{FF2B5EF4-FFF2-40B4-BE49-F238E27FC236}">
                  <a16:creationId xmlns:a16="http://schemas.microsoft.com/office/drawing/2014/main" id="{0C21E7AF-6D30-6F7D-A847-DFDE84C0F9A9}"/>
                </a:ext>
              </a:extLst>
            </p:cNvPr>
            <p:cNvSpPr txBox="1"/>
            <p:nvPr/>
          </p:nvSpPr>
          <p:spPr>
            <a:xfrm>
              <a:off x="1516730" y="4884285"/>
              <a:ext cx="1284842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TW" sz="1050" i="1" dirty="0">
                  <a:solidFill>
                    <a:schemeClr val="bg1">
                      <a:lumMod val="50000"/>
                    </a:schemeClr>
                  </a:solidFill>
                </a:rPr>
                <a:t>3. </a:t>
              </a:r>
            </a:p>
            <a:p>
              <a:r>
                <a:rPr lang="en-US" altLang="zh-TW" sz="1050" i="1" dirty="0">
                  <a:solidFill>
                    <a:schemeClr val="bg1">
                      <a:lumMod val="50000"/>
                    </a:schemeClr>
                  </a:solidFill>
                </a:rPr>
                <a:t>Try to login to</a:t>
              </a:r>
            </a:p>
            <a:p>
              <a:r>
                <a:rPr lang="en-US" altLang="zh-TW" sz="1050" i="1" dirty="0">
                  <a:solidFill>
                    <a:schemeClr val="bg1">
                      <a:lumMod val="50000"/>
                    </a:schemeClr>
                  </a:solidFill>
                </a:rPr>
                <a:t>Setup Config b.</a:t>
              </a:r>
            </a:p>
            <a:p>
              <a:r>
                <a:rPr lang="en-US" altLang="zh-TW" sz="1050" i="1" dirty="0">
                  <a:solidFill>
                    <a:schemeClr val="bg1">
                      <a:lumMod val="50000"/>
                    </a:schemeClr>
                  </a:solidFill>
                </a:rPr>
                <a:t>Setup Connect b.</a:t>
              </a:r>
              <a:endParaRPr lang="zh-TW" altLang="en-US" sz="1050" i="1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129" name="群組 128">
            <a:extLst>
              <a:ext uri="{FF2B5EF4-FFF2-40B4-BE49-F238E27FC236}">
                <a16:creationId xmlns:a16="http://schemas.microsoft.com/office/drawing/2014/main" id="{DE902117-1580-3590-97CE-737E6F69C48F}"/>
              </a:ext>
            </a:extLst>
          </p:cNvPr>
          <p:cNvGrpSpPr/>
          <p:nvPr/>
        </p:nvGrpSpPr>
        <p:grpSpPr>
          <a:xfrm>
            <a:off x="2692117" y="4091253"/>
            <a:ext cx="2120656" cy="1865114"/>
            <a:chOff x="2691323" y="4091253"/>
            <a:chExt cx="2120656" cy="1865114"/>
          </a:xfrm>
        </p:grpSpPr>
        <p:sp>
          <p:nvSpPr>
            <p:cNvPr id="37" name="文字方塊 36">
              <a:extLst>
                <a:ext uri="{FF2B5EF4-FFF2-40B4-BE49-F238E27FC236}">
                  <a16:creationId xmlns:a16="http://schemas.microsoft.com/office/drawing/2014/main" id="{5E60EBD0-DF9F-1D5B-FEF4-7A2A20C8567A}"/>
                </a:ext>
              </a:extLst>
            </p:cNvPr>
            <p:cNvSpPr txBox="1"/>
            <p:nvPr/>
          </p:nvSpPr>
          <p:spPr>
            <a:xfrm>
              <a:off x="3945154" y="5648590"/>
              <a:ext cx="82105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400" b="1" dirty="0">
                  <a:solidFill>
                    <a:schemeClr val="bg1">
                      <a:lumMod val="50000"/>
                    </a:schemeClr>
                  </a:solidFill>
                </a:rPr>
                <a:t>Auditor</a:t>
              </a:r>
              <a:endParaRPr lang="zh-TW" altLang="en-US" sz="1400" b="1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cxnSp>
          <p:nvCxnSpPr>
            <p:cNvPr id="46" name="直線單箭頭接點 45">
              <a:extLst>
                <a:ext uri="{FF2B5EF4-FFF2-40B4-BE49-F238E27FC236}">
                  <a16:creationId xmlns:a16="http://schemas.microsoft.com/office/drawing/2014/main" id="{1C5BD7F6-EEFD-2E5B-A305-A30CE964CE8F}"/>
                </a:ext>
              </a:extLst>
            </p:cNvPr>
            <p:cNvCxnSpPr>
              <a:cxnSpLocks/>
              <a:stCxn id="62" idx="1"/>
              <a:endCxn id="3" idx="3"/>
            </p:cNvCxnSpPr>
            <p:nvPr/>
          </p:nvCxnSpPr>
          <p:spPr>
            <a:xfrm flipH="1" flipV="1">
              <a:off x="2691323" y="4091253"/>
              <a:ext cx="1114201" cy="1081003"/>
            </a:xfrm>
            <a:prstGeom prst="straightConnector1">
              <a:avLst/>
            </a:prstGeom>
            <a:ln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62" name="圖片 61" descr="一張含有 人的臉孔, 卡通 的圖片&#10;&#10;AI 產生的內容可能不正確。">
              <a:extLst>
                <a:ext uri="{FF2B5EF4-FFF2-40B4-BE49-F238E27FC236}">
                  <a16:creationId xmlns:a16="http://schemas.microsoft.com/office/drawing/2014/main" id="{C27ACCCD-DD81-C867-B763-AB36DA3B13D3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05524" y="4682818"/>
              <a:ext cx="978876" cy="978876"/>
            </a:xfrm>
            <a:prstGeom prst="rect">
              <a:avLst/>
            </a:prstGeom>
          </p:spPr>
        </p:pic>
        <p:sp>
          <p:nvSpPr>
            <p:cNvPr id="68" name="文字方塊 67">
              <a:extLst>
                <a:ext uri="{FF2B5EF4-FFF2-40B4-BE49-F238E27FC236}">
                  <a16:creationId xmlns:a16="http://schemas.microsoft.com/office/drawing/2014/main" id="{7BF57C5E-F7F3-33EC-A8FD-8697EE9783BD}"/>
                </a:ext>
              </a:extLst>
            </p:cNvPr>
            <p:cNvSpPr txBox="1"/>
            <p:nvPr/>
          </p:nvSpPr>
          <p:spPr>
            <a:xfrm>
              <a:off x="3253194" y="4254474"/>
              <a:ext cx="1558785" cy="4154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TW" sz="1050" i="1" dirty="0">
                  <a:solidFill>
                    <a:schemeClr val="bg1">
                      <a:lumMod val="50000"/>
                    </a:schemeClr>
                  </a:solidFill>
                </a:rPr>
                <a:t>Periodic manual retrieve System Log</a:t>
              </a:r>
              <a:endParaRPr lang="zh-TW" altLang="en-US" sz="1050" i="1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131" name="群組 130">
            <a:extLst>
              <a:ext uri="{FF2B5EF4-FFF2-40B4-BE49-F238E27FC236}">
                <a16:creationId xmlns:a16="http://schemas.microsoft.com/office/drawing/2014/main" id="{7C90202B-DBBB-5939-9500-1B41DACDB637}"/>
              </a:ext>
            </a:extLst>
          </p:cNvPr>
          <p:cNvGrpSpPr/>
          <p:nvPr/>
        </p:nvGrpSpPr>
        <p:grpSpPr>
          <a:xfrm>
            <a:off x="4579247" y="4240424"/>
            <a:ext cx="939996" cy="684455"/>
            <a:chOff x="4578453" y="4240423"/>
            <a:chExt cx="939996" cy="684455"/>
          </a:xfrm>
        </p:grpSpPr>
        <p:pic>
          <p:nvPicPr>
            <p:cNvPr id="66" name="圖片 65" descr="一張含有 圖形, 美工圖案, 卡通 的圖片&#10;&#10;AI 產生的內容可能不正確。">
              <a:extLst>
                <a:ext uri="{FF2B5EF4-FFF2-40B4-BE49-F238E27FC236}">
                  <a16:creationId xmlns:a16="http://schemas.microsoft.com/office/drawing/2014/main" id="{64B479EB-721E-5A13-13A7-C872C44D5395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78453" y="4500470"/>
              <a:ext cx="317138" cy="317138"/>
            </a:xfrm>
            <a:prstGeom prst="rect">
              <a:avLst/>
            </a:prstGeom>
          </p:spPr>
        </p:pic>
        <p:pic>
          <p:nvPicPr>
            <p:cNvPr id="75" name="圖片 74" descr="一張含有 圖形, 美工圖案, 卡通 的圖片&#10;&#10;AI 產生的內容可能不正確。">
              <a:extLst>
                <a:ext uri="{FF2B5EF4-FFF2-40B4-BE49-F238E27FC236}">
                  <a16:creationId xmlns:a16="http://schemas.microsoft.com/office/drawing/2014/main" id="{F6BBA98E-73CF-C476-DF98-5413A070A1FD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571340">
              <a:off x="4833994" y="4240423"/>
              <a:ext cx="684455" cy="684455"/>
            </a:xfrm>
            <a:prstGeom prst="rect">
              <a:avLst/>
            </a:prstGeom>
          </p:spPr>
        </p:pic>
      </p:grpSp>
      <p:grpSp>
        <p:nvGrpSpPr>
          <p:cNvPr id="135" name="群組 134">
            <a:extLst>
              <a:ext uri="{FF2B5EF4-FFF2-40B4-BE49-F238E27FC236}">
                <a16:creationId xmlns:a16="http://schemas.microsoft.com/office/drawing/2014/main" id="{9471C444-960E-86A8-3265-39203BEE5929}"/>
              </a:ext>
            </a:extLst>
          </p:cNvPr>
          <p:cNvGrpSpPr/>
          <p:nvPr/>
        </p:nvGrpSpPr>
        <p:grpSpPr>
          <a:xfrm>
            <a:off x="6684982" y="2224865"/>
            <a:ext cx="2293965" cy="1483627"/>
            <a:chOff x="6684187" y="2224864"/>
            <a:chExt cx="2293965" cy="1483627"/>
          </a:xfrm>
        </p:grpSpPr>
        <p:pic>
          <p:nvPicPr>
            <p:cNvPr id="79" name="圖片 78" descr="一張含有 美工圖案, 卡通, 圖解 的圖片&#10;&#10;AI 產生的內容可能不正確。">
              <a:extLst>
                <a:ext uri="{FF2B5EF4-FFF2-40B4-BE49-F238E27FC236}">
                  <a16:creationId xmlns:a16="http://schemas.microsoft.com/office/drawing/2014/main" id="{813F406B-6A6C-D075-E37A-4B8D480938B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21573" y="2224864"/>
              <a:ext cx="681911" cy="681911"/>
            </a:xfrm>
            <a:prstGeom prst="rect">
              <a:avLst/>
            </a:prstGeom>
          </p:spPr>
        </p:pic>
        <p:cxnSp>
          <p:nvCxnSpPr>
            <p:cNvPr id="82" name="直線單箭頭接點 81">
              <a:extLst>
                <a:ext uri="{FF2B5EF4-FFF2-40B4-BE49-F238E27FC236}">
                  <a16:creationId xmlns:a16="http://schemas.microsoft.com/office/drawing/2014/main" id="{C815BB1E-7371-1E99-0AB5-9BE141D701B6}"/>
                </a:ext>
              </a:extLst>
            </p:cNvPr>
            <p:cNvCxnSpPr>
              <a:cxnSpLocks/>
              <a:stCxn id="83" idx="3"/>
            </p:cNvCxnSpPr>
            <p:nvPr/>
          </p:nvCxnSpPr>
          <p:spPr>
            <a:xfrm>
              <a:off x="7440869" y="3135580"/>
              <a:ext cx="927102" cy="572911"/>
            </a:xfrm>
            <a:prstGeom prst="straightConnector1">
              <a:avLst/>
            </a:prstGeom>
            <a:ln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3" name="文字方塊 82">
              <a:extLst>
                <a:ext uri="{FF2B5EF4-FFF2-40B4-BE49-F238E27FC236}">
                  <a16:creationId xmlns:a16="http://schemas.microsoft.com/office/drawing/2014/main" id="{BD856184-E3B8-A060-BF12-03C0E1301CC2}"/>
                </a:ext>
              </a:extLst>
            </p:cNvPr>
            <p:cNvSpPr txBox="1"/>
            <p:nvPr/>
          </p:nvSpPr>
          <p:spPr>
            <a:xfrm>
              <a:off x="6684187" y="2981691"/>
              <a:ext cx="75668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400" b="1" dirty="0">
                  <a:solidFill>
                    <a:schemeClr val="bg1">
                      <a:lumMod val="50000"/>
                    </a:schemeClr>
                  </a:solidFill>
                </a:rPr>
                <a:t>User A</a:t>
              </a:r>
              <a:endParaRPr lang="zh-TW" altLang="en-US" sz="1400" b="1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90" name="文字方塊 89">
              <a:extLst>
                <a:ext uri="{FF2B5EF4-FFF2-40B4-BE49-F238E27FC236}">
                  <a16:creationId xmlns:a16="http://schemas.microsoft.com/office/drawing/2014/main" id="{D46334BC-7372-CF94-A2C6-989C4B36E920}"/>
                </a:ext>
              </a:extLst>
            </p:cNvPr>
            <p:cNvSpPr txBox="1"/>
            <p:nvPr/>
          </p:nvSpPr>
          <p:spPr>
            <a:xfrm>
              <a:off x="7752010" y="3144477"/>
              <a:ext cx="1226142" cy="2523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TW" sz="1050" i="1" dirty="0">
                  <a:solidFill>
                    <a:schemeClr val="bg1">
                      <a:lumMod val="50000"/>
                    </a:schemeClr>
                  </a:solidFill>
                </a:rPr>
                <a:t>1. Setup Config a.</a:t>
              </a:r>
              <a:endParaRPr lang="zh-TW" altLang="en-US" sz="1050" i="1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136" name="群組 135">
            <a:extLst>
              <a:ext uri="{FF2B5EF4-FFF2-40B4-BE49-F238E27FC236}">
                <a16:creationId xmlns:a16="http://schemas.microsoft.com/office/drawing/2014/main" id="{BF3396CF-805A-1526-3291-E5023FE8164A}"/>
              </a:ext>
            </a:extLst>
          </p:cNvPr>
          <p:cNvGrpSpPr/>
          <p:nvPr/>
        </p:nvGrpSpPr>
        <p:grpSpPr>
          <a:xfrm>
            <a:off x="6256565" y="3656554"/>
            <a:ext cx="1817898" cy="1213108"/>
            <a:chOff x="6255771" y="3656554"/>
            <a:chExt cx="1817898" cy="1213108"/>
          </a:xfrm>
        </p:grpSpPr>
        <p:pic>
          <p:nvPicPr>
            <p:cNvPr id="81" name="圖片 80" descr="一張含有 螢幕擷取畫面, 圓形, 設計 的圖片&#10;&#10;AI 產生的內容可能不正確。">
              <a:extLst>
                <a:ext uri="{FF2B5EF4-FFF2-40B4-BE49-F238E27FC236}">
                  <a16:creationId xmlns:a16="http://schemas.microsoft.com/office/drawing/2014/main" id="{8AECBA4E-7483-D1C5-11AA-F3DD8311607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00395" y="3795582"/>
              <a:ext cx="682853" cy="682853"/>
            </a:xfrm>
            <a:prstGeom prst="rect">
              <a:avLst/>
            </a:prstGeom>
          </p:spPr>
        </p:pic>
        <p:cxnSp>
          <p:nvCxnSpPr>
            <p:cNvPr id="84" name="直線單箭頭接點 83">
              <a:extLst>
                <a:ext uri="{FF2B5EF4-FFF2-40B4-BE49-F238E27FC236}">
                  <a16:creationId xmlns:a16="http://schemas.microsoft.com/office/drawing/2014/main" id="{7FC3139C-A649-E402-22B8-9125233D1ED6}"/>
                </a:ext>
              </a:extLst>
            </p:cNvPr>
            <p:cNvCxnSpPr>
              <a:cxnSpLocks/>
              <a:stCxn id="81" idx="3"/>
            </p:cNvCxnSpPr>
            <p:nvPr/>
          </p:nvCxnSpPr>
          <p:spPr>
            <a:xfrm flipV="1">
              <a:off x="6983248" y="4126432"/>
              <a:ext cx="982715" cy="10577"/>
            </a:xfrm>
            <a:prstGeom prst="straightConnector1">
              <a:avLst/>
            </a:prstGeom>
            <a:ln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5" name="文字方塊 84">
              <a:extLst>
                <a:ext uri="{FF2B5EF4-FFF2-40B4-BE49-F238E27FC236}">
                  <a16:creationId xmlns:a16="http://schemas.microsoft.com/office/drawing/2014/main" id="{C1E69246-7980-8679-4F48-C15B735F4B80}"/>
                </a:ext>
              </a:extLst>
            </p:cNvPr>
            <p:cNvSpPr txBox="1"/>
            <p:nvPr/>
          </p:nvSpPr>
          <p:spPr>
            <a:xfrm>
              <a:off x="6255771" y="4561885"/>
              <a:ext cx="82426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400" b="1" dirty="0">
                  <a:solidFill>
                    <a:schemeClr val="bg1">
                      <a:lumMod val="50000"/>
                    </a:schemeClr>
                  </a:solidFill>
                </a:rPr>
                <a:t>SCADA</a:t>
              </a:r>
              <a:endParaRPr lang="zh-TW" altLang="en-US" sz="1400" b="1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91" name="文字方塊 90">
              <a:extLst>
                <a:ext uri="{FF2B5EF4-FFF2-40B4-BE49-F238E27FC236}">
                  <a16:creationId xmlns:a16="http://schemas.microsoft.com/office/drawing/2014/main" id="{C84630CA-221B-F074-A097-751F7BEFF78B}"/>
                </a:ext>
              </a:extLst>
            </p:cNvPr>
            <p:cNvSpPr txBox="1"/>
            <p:nvPr/>
          </p:nvSpPr>
          <p:spPr>
            <a:xfrm>
              <a:off x="6663715" y="3656554"/>
              <a:ext cx="1409954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TW" sz="1050" i="1" dirty="0">
                  <a:solidFill>
                    <a:schemeClr val="bg1">
                      <a:lumMod val="50000"/>
                    </a:schemeClr>
                  </a:solidFill>
                </a:rPr>
                <a:t>2. Setup Connect a.</a:t>
              </a:r>
              <a:endParaRPr lang="zh-TW" altLang="en-US" sz="1050" i="1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137" name="群組 136">
            <a:extLst>
              <a:ext uri="{FF2B5EF4-FFF2-40B4-BE49-F238E27FC236}">
                <a16:creationId xmlns:a16="http://schemas.microsoft.com/office/drawing/2014/main" id="{175AFAF6-F17E-ADE8-E698-38FFA301806C}"/>
              </a:ext>
            </a:extLst>
          </p:cNvPr>
          <p:cNvGrpSpPr/>
          <p:nvPr/>
        </p:nvGrpSpPr>
        <p:grpSpPr>
          <a:xfrm>
            <a:off x="6490406" y="4467750"/>
            <a:ext cx="2352585" cy="1684349"/>
            <a:chOff x="6489611" y="4467749"/>
            <a:chExt cx="2352585" cy="1684349"/>
          </a:xfrm>
        </p:grpSpPr>
        <p:pic>
          <p:nvPicPr>
            <p:cNvPr id="80" name="圖片 79" descr="一張含有 美工圖案, 動畫卡通, 卡通 的圖片&#10;&#10;自動產生的描述">
              <a:extLst>
                <a:ext uri="{FF2B5EF4-FFF2-40B4-BE49-F238E27FC236}">
                  <a16:creationId xmlns:a16="http://schemas.microsoft.com/office/drawing/2014/main" id="{418EFC5E-853B-7EB4-1B45-DBC3DB52AD0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flipH="1">
              <a:off x="6562603" y="5137986"/>
              <a:ext cx="681932" cy="681932"/>
            </a:xfrm>
            <a:prstGeom prst="rect">
              <a:avLst/>
            </a:prstGeom>
          </p:spPr>
        </p:pic>
        <p:cxnSp>
          <p:nvCxnSpPr>
            <p:cNvPr id="86" name="直線單箭頭接點 85">
              <a:extLst>
                <a:ext uri="{FF2B5EF4-FFF2-40B4-BE49-F238E27FC236}">
                  <a16:creationId xmlns:a16="http://schemas.microsoft.com/office/drawing/2014/main" id="{5EB96A55-65DA-8531-EAC1-2986B57A214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297430" y="4467749"/>
              <a:ext cx="598418" cy="704590"/>
            </a:xfrm>
            <a:prstGeom prst="straightConnector1">
              <a:avLst/>
            </a:prstGeom>
            <a:ln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7" name="文字方塊 86">
              <a:extLst>
                <a:ext uri="{FF2B5EF4-FFF2-40B4-BE49-F238E27FC236}">
                  <a16:creationId xmlns:a16="http://schemas.microsoft.com/office/drawing/2014/main" id="{35E82742-1C33-FAA0-4EAC-7A42D698A294}"/>
                </a:ext>
              </a:extLst>
            </p:cNvPr>
            <p:cNvSpPr txBox="1"/>
            <p:nvPr/>
          </p:nvSpPr>
          <p:spPr>
            <a:xfrm>
              <a:off x="6489611" y="5844321"/>
              <a:ext cx="90120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400" b="1" dirty="0">
                  <a:solidFill>
                    <a:schemeClr val="bg1">
                      <a:lumMod val="50000"/>
                    </a:schemeClr>
                  </a:solidFill>
                </a:rPr>
                <a:t>Attacker</a:t>
              </a:r>
              <a:endParaRPr lang="zh-TW" altLang="en-US" sz="1400" b="1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92" name="文字方塊 91">
              <a:extLst>
                <a:ext uri="{FF2B5EF4-FFF2-40B4-BE49-F238E27FC236}">
                  <a16:creationId xmlns:a16="http://schemas.microsoft.com/office/drawing/2014/main" id="{97B72C9C-3744-414D-30B9-3CD08A8CD39D}"/>
                </a:ext>
              </a:extLst>
            </p:cNvPr>
            <p:cNvSpPr txBox="1"/>
            <p:nvPr/>
          </p:nvSpPr>
          <p:spPr>
            <a:xfrm>
              <a:off x="7557354" y="4919464"/>
              <a:ext cx="1284842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TW" sz="1050" i="1" dirty="0">
                  <a:solidFill>
                    <a:schemeClr val="bg1">
                      <a:lumMod val="50000"/>
                    </a:schemeClr>
                  </a:solidFill>
                </a:rPr>
                <a:t>3. </a:t>
              </a:r>
            </a:p>
            <a:p>
              <a:r>
                <a:rPr lang="en-US" altLang="zh-TW" sz="1050" i="1" dirty="0">
                  <a:solidFill>
                    <a:schemeClr val="bg1">
                      <a:lumMod val="50000"/>
                    </a:schemeClr>
                  </a:solidFill>
                </a:rPr>
                <a:t>Try to login to Setup Config b.</a:t>
              </a:r>
            </a:p>
            <a:p>
              <a:r>
                <a:rPr lang="en-US" altLang="zh-TW" sz="1050" i="1" dirty="0">
                  <a:solidFill>
                    <a:schemeClr val="bg1">
                      <a:lumMod val="50000"/>
                    </a:schemeClr>
                  </a:solidFill>
                </a:rPr>
                <a:t>Setup Connect b.</a:t>
              </a:r>
              <a:endParaRPr lang="zh-TW" altLang="en-US" sz="1050" i="1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117" name="文字方塊 116">
            <a:extLst>
              <a:ext uri="{FF2B5EF4-FFF2-40B4-BE49-F238E27FC236}">
                <a16:creationId xmlns:a16="http://schemas.microsoft.com/office/drawing/2014/main" id="{AC91D6D8-41CF-45AB-8E6E-33FA2EFEE170}"/>
              </a:ext>
            </a:extLst>
          </p:cNvPr>
          <p:cNvSpPr txBox="1"/>
          <p:nvPr/>
        </p:nvSpPr>
        <p:spPr>
          <a:xfrm>
            <a:off x="7769418" y="5917843"/>
            <a:ext cx="4138844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600"/>
              </a:spcBef>
              <a:buFont typeface="Wingdings" panose="05000000000000000000" pitchFamily="2" charset="2"/>
              <a:buChar char="ü"/>
            </a:pPr>
            <a:r>
              <a:rPr lang="en-US" altLang="zh-TW" sz="1400" b="1" dirty="0">
                <a:solidFill>
                  <a:srgbClr val="0070C0"/>
                </a:solidFill>
              </a:rPr>
              <a:t>In-time Response to suspicious incident</a:t>
            </a:r>
          </a:p>
          <a:p>
            <a:pPr marL="285750" indent="-285750">
              <a:spcBef>
                <a:spcPts val="600"/>
              </a:spcBef>
              <a:buFont typeface="Wingdings" panose="05000000000000000000" pitchFamily="2" charset="2"/>
              <a:buChar char="ü"/>
            </a:pPr>
            <a:r>
              <a:rPr lang="en-US" altLang="zh-TW" sz="1400" b="1" dirty="0">
                <a:solidFill>
                  <a:srgbClr val="0070C0"/>
                </a:solidFill>
              </a:rPr>
              <a:t>Complete syslog for NIS2 audit</a:t>
            </a:r>
          </a:p>
          <a:p>
            <a:pPr marL="285750" indent="-285750">
              <a:spcBef>
                <a:spcPts val="600"/>
              </a:spcBef>
              <a:buFont typeface="Wingdings" panose="05000000000000000000" pitchFamily="2" charset="2"/>
              <a:buChar char="ü"/>
            </a:pPr>
            <a:r>
              <a:rPr lang="en-US" altLang="zh-TW" sz="1400" b="1" dirty="0">
                <a:solidFill>
                  <a:srgbClr val="0070C0"/>
                </a:solidFill>
              </a:rPr>
              <a:t>SNMPv3 Trap/Inform</a:t>
            </a:r>
          </a:p>
        </p:txBody>
      </p:sp>
      <p:grpSp>
        <p:nvGrpSpPr>
          <p:cNvPr id="130" name="群組 129">
            <a:extLst>
              <a:ext uri="{FF2B5EF4-FFF2-40B4-BE49-F238E27FC236}">
                <a16:creationId xmlns:a16="http://schemas.microsoft.com/office/drawing/2014/main" id="{D5FCD54F-FDEE-FB9F-2E01-F842F7498985}"/>
              </a:ext>
            </a:extLst>
          </p:cNvPr>
          <p:cNvGrpSpPr/>
          <p:nvPr/>
        </p:nvGrpSpPr>
        <p:grpSpPr>
          <a:xfrm>
            <a:off x="3149556" y="2227264"/>
            <a:ext cx="2550681" cy="1776346"/>
            <a:chOff x="3148761" y="2227264"/>
            <a:chExt cx="2550681" cy="1776346"/>
          </a:xfrm>
        </p:grpSpPr>
        <p:sp>
          <p:nvSpPr>
            <p:cNvPr id="69" name="語音泡泡: 矩形 68">
              <a:extLst>
                <a:ext uri="{FF2B5EF4-FFF2-40B4-BE49-F238E27FC236}">
                  <a16:creationId xmlns:a16="http://schemas.microsoft.com/office/drawing/2014/main" id="{7446433A-2067-C014-85F6-59D92A732CFD}"/>
                </a:ext>
              </a:extLst>
            </p:cNvPr>
            <p:cNvSpPr/>
            <p:nvPr/>
          </p:nvSpPr>
          <p:spPr>
            <a:xfrm>
              <a:off x="3148761" y="2227264"/>
              <a:ext cx="2550681" cy="1776346"/>
            </a:xfrm>
            <a:prstGeom prst="wedgeRectCallout">
              <a:avLst>
                <a:gd name="adj1" fmla="val -7870"/>
                <a:gd name="adj2" fmla="val 63015"/>
              </a:avLst>
            </a:prstGeom>
            <a:noFill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cxnSp>
          <p:nvCxnSpPr>
            <p:cNvPr id="71" name="直線接點 70">
              <a:extLst>
                <a:ext uri="{FF2B5EF4-FFF2-40B4-BE49-F238E27FC236}">
                  <a16:creationId xmlns:a16="http://schemas.microsoft.com/office/drawing/2014/main" id="{FEF652FF-94AA-BCA7-BE2E-052DBF85002F}"/>
                </a:ext>
              </a:extLst>
            </p:cNvPr>
            <p:cNvCxnSpPr/>
            <p:nvPr/>
          </p:nvCxnSpPr>
          <p:spPr>
            <a:xfrm>
              <a:off x="3337598" y="2686049"/>
              <a:ext cx="208800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2" name="文字方塊 71">
              <a:extLst>
                <a:ext uri="{FF2B5EF4-FFF2-40B4-BE49-F238E27FC236}">
                  <a16:creationId xmlns:a16="http://schemas.microsoft.com/office/drawing/2014/main" id="{A93AD4A3-9D8D-D917-E4BC-61CFB3B945F5}"/>
                </a:ext>
              </a:extLst>
            </p:cNvPr>
            <p:cNvSpPr txBox="1"/>
            <p:nvPr/>
          </p:nvSpPr>
          <p:spPr>
            <a:xfrm>
              <a:off x="3175454" y="2378272"/>
              <a:ext cx="189507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400" dirty="0"/>
                <a:t>1/1/1970 system start</a:t>
              </a:r>
              <a:endParaRPr lang="zh-TW" altLang="en-US" sz="1400" dirty="0"/>
            </a:p>
          </p:txBody>
        </p:sp>
        <p:cxnSp>
          <p:nvCxnSpPr>
            <p:cNvPr id="73" name="直線接點 72">
              <a:extLst>
                <a:ext uri="{FF2B5EF4-FFF2-40B4-BE49-F238E27FC236}">
                  <a16:creationId xmlns:a16="http://schemas.microsoft.com/office/drawing/2014/main" id="{86CC2F10-C21F-8ED7-DC04-93D03B9408E0}"/>
                </a:ext>
              </a:extLst>
            </p:cNvPr>
            <p:cNvCxnSpPr/>
            <p:nvPr/>
          </p:nvCxnSpPr>
          <p:spPr>
            <a:xfrm>
              <a:off x="3343079" y="3005867"/>
              <a:ext cx="208800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4" name="文字方塊 73">
              <a:extLst>
                <a:ext uri="{FF2B5EF4-FFF2-40B4-BE49-F238E27FC236}">
                  <a16:creationId xmlns:a16="http://schemas.microsoft.com/office/drawing/2014/main" id="{ADF5FA53-D4BD-EBCF-0B9B-CC4DC0618CD6}"/>
                </a:ext>
              </a:extLst>
            </p:cNvPr>
            <p:cNvSpPr txBox="1"/>
            <p:nvPr/>
          </p:nvSpPr>
          <p:spPr>
            <a:xfrm>
              <a:off x="3180935" y="2698090"/>
              <a:ext cx="210346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400" dirty="0"/>
                <a:t>1/1/1970 system restart</a:t>
              </a:r>
              <a:endParaRPr lang="zh-TW" altLang="en-US" sz="1400" dirty="0"/>
            </a:p>
          </p:txBody>
        </p:sp>
        <p:cxnSp>
          <p:nvCxnSpPr>
            <p:cNvPr id="104" name="直線接點 103">
              <a:extLst>
                <a:ext uri="{FF2B5EF4-FFF2-40B4-BE49-F238E27FC236}">
                  <a16:creationId xmlns:a16="http://schemas.microsoft.com/office/drawing/2014/main" id="{9F25E704-1929-9A57-E964-D3C26811086C}"/>
                </a:ext>
              </a:extLst>
            </p:cNvPr>
            <p:cNvCxnSpPr/>
            <p:nvPr/>
          </p:nvCxnSpPr>
          <p:spPr>
            <a:xfrm>
              <a:off x="3342809" y="3005866"/>
              <a:ext cx="208800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直線接點 104">
              <a:extLst>
                <a:ext uri="{FF2B5EF4-FFF2-40B4-BE49-F238E27FC236}">
                  <a16:creationId xmlns:a16="http://schemas.microsoft.com/office/drawing/2014/main" id="{7C0C5DD8-BB75-4436-55D0-465BF85EE4A8}"/>
                </a:ext>
              </a:extLst>
            </p:cNvPr>
            <p:cNvCxnSpPr/>
            <p:nvPr/>
          </p:nvCxnSpPr>
          <p:spPr>
            <a:xfrm>
              <a:off x="3348290" y="3325684"/>
              <a:ext cx="208800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6" name="文字方塊 105">
              <a:extLst>
                <a:ext uri="{FF2B5EF4-FFF2-40B4-BE49-F238E27FC236}">
                  <a16:creationId xmlns:a16="http://schemas.microsoft.com/office/drawing/2014/main" id="{54F79FED-B285-C641-1E3D-EB959214629A}"/>
                </a:ext>
              </a:extLst>
            </p:cNvPr>
            <p:cNvSpPr txBox="1"/>
            <p:nvPr/>
          </p:nvSpPr>
          <p:spPr>
            <a:xfrm>
              <a:off x="3186146" y="3017907"/>
              <a:ext cx="205376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400" dirty="0"/>
                <a:t>1/1/1970 system restart</a:t>
              </a:r>
              <a:endParaRPr lang="zh-TW" altLang="en-US" sz="1400" dirty="0"/>
            </a:p>
          </p:txBody>
        </p:sp>
        <p:sp>
          <p:nvSpPr>
            <p:cNvPr id="119" name="文字方塊 118">
              <a:extLst>
                <a:ext uri="{FF2B5EF4-FFF2-40B4-BE49-F238E27FC236}">
                  <a16:creationId xmlns:a16="http://schemas.microsoft.com/office/drawing/2014/main" id="{4438CD1E-B988-0A8E-6B9A-69E7784AEC5F}"/>
                </a:ext>
              </a:extLst>
            </p:cNvPr>
            <p:cNvSpPr txBox="1"/>
            <p:nvPr/>
          </p:nvSpPr>
          <p:spPr>
            <a:xfrm>
              <a:off x="4005007" y="3448734"/>
              <a:ext cx="1558785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TW" sz="1050" i="1" dirty="0">
                  <a:solidFill>
                    <a:schemeClr val="bg1">
                      <a:lumMod val="50000"/>
                    </a:schemeClr>
                  </a:solidFill>
                </a:rPr>
                <a:t>&lt;/empty&gt;</a:t>
              </a:r>
              <a:endParaRPr lang="zh-TW" altLang="en-US" sz="1050" i="1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121" name="文字方塊 120">
            <a:extLst>
              <a:ext uri="{FF2B5EF4-FFF2-40B4-BE49-F238E27FC236}">
                <a16:creationId xmlns:a16="http://schemas.microsoft.com/office/drawing/2014/main" id="{7E0AB915-11F9-F11F-D7A3-8CDE1274EF03}"/>
              </a:ext>
            </a:extLst>
          </p:cNvPr>
          <p:cNvSpPr txBox="1"/>
          <p:nvPr/>
        </p:nvSpPr>
        <p:spPr>
          <a:xfrm>
            <a:off x="328950" y="1592422"/>
            <a:ext cx="5665333" cy="379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b="1" dirty="0">
                <a:solidFill>
                  <a:schemeClr val="bg1">
                    <a:lumMod val="50000"/>
                  </a:schemeClr>
                </a:solidFill>
              </a:rPr>
              <a:t>Few or NO system incident are record on syslog</a:t>
            </a:r>
            <a:endParaRPr lang="zh-TW" altLang="en-US" b="1" dirty="0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141" name="群組 140">
            <a:extLst>
              <a:ext uri="{FF2B5EF4-FFF2-40B4-BE49-F238E27FC236}">
                <a16:creationId xmlns:a16="http://schemas.microsoft.com/office/drawing/2014/main" id="{C389A5FB-6E56-EFF3-61CD-3E1ADCA0BDAD}"/>
              </a:ext>
            </a:extLst>
          </p:cNvPr>
          <p:cNvGrpSpPr/>
          <p:nvPr/>
        </p:nvGrpSpPr>
        <p:grpSpPr>
          <a:xfrm>
            <a:off x="8936795" y="2036761"/>
            <a:ext cx="3266985" cy="2431221"/>
            <a:chOff x="8936000" y="2036760"/>
            <a:chExt cx="3266985" cy="2431221"/>
          </a:xfrm>
        </p:grpSpPr>
        <p:sp>
          <p:nvSpPr>
            <p:cNvPr id="96" name="語音泡泡: 矩形 95">
              <a:extLst>
                <a:ext uri="{FF2B5EF4-FFF2-40B4-BE49-F238E27FC236}">
                  <a16:creationId xmlns:a16="http://schemas.microsoft.com/office/drawing/2014/main" id="{9273CF18-4CC4-E5B9-572B-0F846DC8DFDE}"/>
                </a:ext>
              </a:extLst>
            </p:cNvPr>
            <p:cNvSpPr/>
            <p:nvPr/>
          </p:nvSpPr>
          <p:spPr>
            <a:xfrm>
              <a:off x="8978151" y="2036760"/>
              <a:ext cx="3179743" cy="2042509"/>
            </a:xfrm>
            <a:prstGeom prst="wedgeRectCallout">
              <a:avLst>
                <a:gd name="adj1" fmla="val -7870"/>
                <a:gd name="adj2" fmla="val 63015"/>
              </a:avLst>
            </a:prstGeom>
            <a:noFill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cxnSp>
          <p:nvCxnSpPr>
            <p:cNvPr id="97" name="直線接點 96">
              <a:extLst>
                <a:ext uri="{FF2B5EF4-FFF2-40B4-BE49-F238E27FC236}">
                  <a16:creationId xmlns:a16="http://schemas.microsoft.com/office/drawing/2014/main" id="{EDFB7453-2665-8576-779A-C3A47B91808D}"/>
                </a:ext>
              </a:extLst>
            </p:cNvPr>
            <p:cNvCxnSpPr/>
            <p:nvPr/>
          </p:nvCxnSpPr>
          <p:spPr>
            <a:xfrm>
              <a:off x="9102909" y="2449192"/>
              <a:ext cx="295200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8" name="文字方塊 97">
              <a:extLst>
                <a:ext uri="{FF2B5EF4-FFF2-40B4-BE49-F238E27FC236}">
                  <a16:creationId xmlns:a16="http://schemas.microsoft.com/office/drawing/2014/main" id="{DABBAFA2-D026-9E4E-5282-4C0689FF5525}"/>
                </a:ext>
              </a:extLst>
            </p:cNvPr>
            <p:cNvSpPr txBox="1"/>
            <p:nvPr/>
          </p:nvSpPr>
          <p:spPr>
            <a:xfrm>
              <a:off x="8940765" y="2141415"/>
              <a:ext cx="247805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400" dirty="0"/>
                <a:t>2025/3/11 09:05 system start</a:t>
              </a:r>
              <a:endParaRPr lang="zh-TW" altLang="en-US" sz="1400" dirty="0"/>
            </a:p>
          </p:txBody>
        </p:sp>
        <p:cxnSp>
          <p:nvCxnSpPr>
            <p:cNvPr id="99" name="直線接點 98">
              <a:extLst>
                <a:ext uri="{FF2B5EF4-FFF2-40B4-BE49-F238E27FC236}">
                  <a16:creationId xmlns:a16="http://schemas.microsoft.com/office/drawing/2014/main" id="{D2400946-A78C-121F-8B5D-9F3A2A7A0511}"/>
                </a:ext>
              </a:extLst>
            </p:cNvPr>
            <p:cNvCxnSpPr/>
            <p:nvPr/>
          </p:nvCxnSpPr>
          <p:spPr>
            <a:xfrm>
              <a:off x="9108390" y="2769010"/>
              <a:ext cx="295200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0" name="文字方塊 99">
              <a:extLst>
                <a:ext uri="{FF2B5EF4-FFF2-40B4-BE49-F238E27FC236}">
                  <a16:creationId xmlns:a16="http://schemas.microsoft.com/office/drawing/2014/main" id="{ACBC4FB3-4ABF-DA91-DC78-3BBA247482A3}"/>
                </a:ext>
              </a:extLst>
            </p:cNvPr>
            <p:cNvSpPr txBox="1"/>
            <p:nvPr/>
          </p:nvSpPr>
          <p:spPr>
            <a:xfrm>
              <a:off x="8946246" y="2461233"/>
              <a:ext cx="324800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400" dirty="0"/>
                <a:t>2025/3/11 09:07 user A login from IP ..</a:t>
              </a:r>
              <a:endParaRPr lang="zh-TW" altLang="en-US" sz="1400" dirty="0"/>
            </a:p>
          </p:txBody>
        </p:sp>
        <p:cxnSp>
          <p:nvCxnSpPr>
            <p:cNvPr id="109" name="直線接點 108">
              <a:extLst>
                <a:ext uri="{FF2B5EF4-FFF2-40B4-BE49-F238E27FC236}">
                  <a16:creationId xmlns:a16="http://schemas.microsoft.com/office/drawing/2014/main" id="{9DD9DF4D-5897-9B32-3E6C-2F7B84ADA8E3}"/>
                </a:ext>
              </a:extLst>
            </p:cNvPr>
            <p:cNvCxnSpPr/>
            <p:nvPr/>
          </p:nvCxnSpPr>
          <p:spPr>
            <a:xfrm>
              <a:off x="9108390" y="3085195"/>
              <a:ext cx="295200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0" name="文字方塊 109">
              <a:extLst>
                <a:ext uri="{FF2B5EF4-FFF2-40B4-BE49-F238E27FC236}">
                  <a16:creationId xmlns:a16="http://schemas.microsoft.com/office/drawing/2014/main" id="{2E8F2F0B-B6C6-A2B6-A7F4-071A292F18D6}"/>
                </a:ext>
              </a:extLst>
            </p:cNvPr>
            <p:cNvSpPr txBox="1"/>
            <p:nvPr/>
          </p:nvSpPr>
          <p:spPr>
            <a:xfrm>
              <a:off x="8946246" y="2777418"/>
              <a:ext cx="318446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400" dirty="0"/>
                <a:t>2025/3/11 09:32 user A update config</a:t>
              </a:r>
              <a:endParaRPr lang="zh-TW" altLang="en-US" sz="1400" dirty="0"/>
            </a:p>
          </p:txBody>
        </p:sp>
        <p:cxnSp>
          <p:nvCxnSpPr>
            <p:cNvPr id="111" name="直線接點 110">
              <a:extLst>
                <a:ext uri="{FF2B5EF4-FFF2-40B4-BE49-F238E27FC236}">
                  <a16:creationId xmlns:a16="http://schemas.microsoft.com/office/drawing/2014/main" id="{5D1A93E4-879B-F889-1B07-E738D55EC392}"/>
                </a:ext>
              </a:extLst>
            </p:cNvPr>
            <p:cNvCxnSpPr/>
            <p:nvPr/>
          </p:nvCxnSpPr>
          <p:spPr>
            <a:xfrm>
              <a:off x="9097057" y="3400206"/>
              <a:ext cx="295200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2" name="文字方塊 111">
              <a:extLst>
                <a:ext uri="{FF2B5EF4-FFF2-40B4-BE49-F238E27FC236}">
                  <a16:creationId xmlns:a16="http://schemas.microsoft.com/office/drawing/2014/main" id="{B377F758-5D01-5429-2852-47A2498AB347}"/>
                </a:ext>
              </a:extLst>
            </p:cNvPr>
            <p:cNvSpPr txBox="1"/>
            <p:nvPr/>
          </p:nvSpPr>
          <p:spPr>
            <a:xfrm>
              <a:off x="8946488" y="3092429"/>
              <a:ext cx="319754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400" dirty="0"/>
                <a:t>2025/3/11 10:47 SCADA connect to a.</a:t>
              </a:r>
              <a:endParaRPr lang="zh-TW" altLang="en-US" sz="1400" dirty="0"/>
            </a:p>
          </p:txBody>
        </p:sp>
        <p:cxnSp>
          <p:nvCxnSpPr>
            <p:cNvPr id="113" name="直線接點 112">
              <a:extLst>
                <a:ext uri="{FF2B5EF4-FFF2-40B4-BE49-F238E27FC236}">
                  <a16:creationId xmlns:a16="http://schemas.microsoft.com/office/drawing/2014/main" id="{84EF0202-B283-B021-F0B7-130C9DB620D1}"/>
                </a:ext>
              </a:extLst>
            </p:cNvPr>
            <p:cNvCxnSpPr/>
            <p:nvPr/>
          </p:nvCxnSpPr>
          <p:spPr>
            <a:xfrm>
              <a:off x="9086569" y="3725975"/>
              <a:ext cx="295200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4" name="文字方塊 113">
              <a:extLst>
                <a:ext uri="{FF2B5EF4-FFF2-40B4-BE49-F238E27FC236}">
                  <a16:creationId xmlns:a16="http://schemas.microsoft.com/office/drawing/2014/main" id="{501D0D38-9581-2042-28E0-3FBE9580F700}"/>
                </a:ext>
              </a:extLst>
            </p:cNvPr>
            <p:cNvSpPr txBox="1"/>
            <p:nvPr/>
          </p:nvSpPr>
          <p:spPr>
            <a:xfrm>
              <a:off x="8936000" y="3418198"/>
              <a:ext cx="326698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400" b="1" dirty="0">
                  <a:solidFill>
                    <a:schemeClr val="accent5"/>
                  </a:solidFill>
                </a:rPr>
                <a:t>2025/3/11 19:57 Login failure from IP</a:t>
              </a:r>
              <a:endParaRPr lang="zh-TW" altLang="en-US" sz="1400" b="1" dirty="0">
                <a:solidFill>
                  <a:schemeClr val="accent5"/>
                </a:solidFill>
              </a:endParaRPr>
            </a:p>
          </p:txBody>
        </p:sp>
        <p:pic>
          <p:nvPicPr>
            <p:cNvPr id="116" name="圖片 115" descr="一張含有 交通標誌 的圖片&#10;&#10;AI 產生的內容可能不正確。">
              <a:extLst>
                <a:ext uri="{FF2B5EF4-FFF2-40B4-BE49-F238E27FC236}">
                  <a16:creationId xmlns:a16="http://schemas.microsoft.com/office/drawing/2014/main" id="{A684AE6B-699A-22AA-F16D-968EC66EA365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137675" y="3851898"/>
              <a:ext cx="702125" cy="616083"/>
            </a:xfrm>
            <a:prstGeom prst="rect">
              <a:avLst/>
            </a:prstGeom>
          </p:spPr>
        </p:pic>
        <p:sp>
          <p:nvSpPr>
            <p:cNvPr id="123" name="文字方塊 122">
              <a:extLst>
                <a:ext uri="{FF2B5EF4-FFF2-40B4-BE49-F238E27FC236}">
                  <a16:creationId xmlns:a16="http://schemas.microsoft.com/office/drawing/2014/main" id="{2436A311-B784-F8B2-F628-AF99113AA294}"/>
                </a:ext>
              </a:extLst>
            </p:cNvPr>
            <p:cNvSpPr txBox="1"/>
            <p:nvPr/>
          </p:nvSpPr>
          <p:spPr>
            <a:xfrm rot="5400000">
              <a:off x="10331544" y="3811697"/>
              <a:ext cx="36420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400" dirty="0"/>
                <a:t>…</a:t>
              </a:r>
              <a:endParaRPr lang="zh-TW" altLang="en-US" sz="1400" dirty="0"/>
            </a:p>
          </p:txBody>
        </p:sp>
      </p:grpSp>
      <p:grpSp>
        <p:nvGrpSpPr>
          <p:cNvPr id="133" name="群組 132">
            <a:extLst>
              <a:ext uri="{FF2B5EF4-FFF2-40B4-BE49-F238E27FC236}">
                <a16:creationId xmlns:a16="http://schemas.microsoft.com/office/drawing/2014/main" id="{F3A99470-5E84-D108-2587-DC01C5DC63D2}"/>
              </a:ext>
            </a:extLst>
          </p:cNvPr>
          <p:cNvGrpSpPr/>
          <p:nvPr/>
        </p:nvGrpSpPr>
        <p:grpSpPr>
          <a:xfrm>
            <a:off x="6449274" y="1078890"/>
            <a:ext cx="5591114" cy="1180815"/>
            <a:chOff x="6448480" y="1078889"/>
            <a:chExt cx="5591114" cy="1180815"/>
          </a:xfrm>
        </p:grpSpPr>
        <p:sp>
          <p:nvSpPr>
            <p:cNvPr id="6" name="文字方塊 5">
              <a:extLst>
                <a:ext uri="{FF2B5EF4-FFF2-40B4-BE49-F238E27FC236}">
                  <a16:creationId xmlns:a16="http://schemas.microsoft.com/office/drawing/2014/main" id="{69D463CE-38B0-5AFE-C100-29136D6BEB68}"/>
                </a:ext>
              </a:extLst>
            </p:cNvPr>
            <p:cNvSpPr txBox="1"/>
            <p:nvPr/>
          </p:nvSpPr>
          <p:spPr>
            <a:xfrm>
              <a:off x="7759474" y="1078889"/>
              <a:ext cx="268214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2800" b="1" dirty="0">
                  <a:solidFill>
                    <a:srgbClr val="0070C0"/>
                  </a:solidFill>
                </a:rPr>
                <a:t>Secure Design</a:t>
              </a:r>
              <a:endParaRPr lang="zh-TW" altLang="en-US" sz="2800" b="1" dirty="0">
                <a:solidFill>
                  <a:srgbClr val="0070C0"/>
                </a:solidFill>
              </a:endParaRPr>
            </a:p>
          </p:txBody>
        </p:sp>
        <p:sp>
          <p:nvSpPr>
            <p:cNvPr id="124" name="文字方塊 123">
              <a:extLst>
                <a:ext uri="{FF2B5EF4-FFF2-40B4-BE49-F238E27FC236}">
                  <a16:creationId xmlns:a16="http://schemas.microsoft.com/office/drawing/2014/main" id="{A4A68987-B3FD-626B-F687-6468D79109B3}"/>
                </a:ext>
              </a:extLst>
            </p:cNvPr>
            <p:cNvSpPr txBox="1"/>
            <p:nvPr/>
          </p:nvSpPr>
          <p:spPr>
            <a:xfrm>
              <a:off x="6448480" y="1592727"/>
              <a:ext cx="5591114" cy="6669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TW" b="1" dirty="0">
                  <a:solidFill>
                    <a:srgbClr val="0070C0"/>
                  </a:solidFill>
                </a:rPr>
                <a:t>Complete incident detail with local syslog database</a:t>
              </a:r>
              <a:endParaRPr lang="zh-TW" altLang="en-US" b="1" dirty="0">
                <a:solidFill>
                  <a:srgbClr val="0070C0"/>
                </a:solidFill>
              </a:endParaRPr>
            </a:p>
          </p:txBody>
        </p:sp>
      </p:grpSp>
      <p:grpSp>
        <p:nvGrpSpPr>
          <p:cNvPr id="132" name="群組 131">
            <a:extLst>
              <a:ext uri="{FF2B5EF4-FFF2-40B4-BE49-F238E27FC236}">
                <a16:creationId xmlns:a16="http://schemas.microsoft.com/office/drawing/2014/main" id="{2EACD18D-3FED-CB2D-F5EF-C745CB3F6940}"/>
              </a:ext>
            </a:extLst>
          </p:cNvPr>
          <p:cNvGrpSpPr/>
          <p:nvPr/>
        </p:nvGrpSpPr>
        <p:grpSpPr>
          <a:xfrm>
            <a:off x="1770935" y="5794343"/>
            <a:ext cx="3719646" cy="944245"/>
            <a:chOff x="1770141" y="5794342"/>
            <a:chExt cx="3719646" cy="944245"/>
          </a:xfrm>
        </p:grpSpPr>
        <p:sp>
          <p:nvSpPr>
            <p:cNvPr id="76" name="文字方塊 75">
              <a:extLst>
                <a:ext uri="{FF2B5EF4-FFF2-40B4-BE49-F238E27FC236}">
                  <a16:creationId xmlns:a16="http://schemas.microsoft.com/office/drawing/2014/main" id="{D9CC5B5D-A898-9ABA-8278-A23B11F15E10}"/>
                </a:ext>
              </a:extLst>
            </p:cNvPr>
            <p:cNvSpPr txBox="1"/>
            <p:nvPr/>
          </p:nvSpPr>
          <p:spPr>
            <a:xfrm>
              <a:off x="2259157" y="5907590"/>
              <a:ext cx="3230630" cy="830997"/>
            </a:xfrm>
            <a:prstGeom prst="rect">
              <a:avLst/>
            </a:prstGeom>
            <a:noFill/>
            <a:ln>
              <a:solidFill>
                <a:schemeClr val="accent5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altLang="zh-TW" sz="1600" b="1" i="1" dirty="0">
                  <a:solidFill>
                    <a:schemeClr val="accent5"/>
                  </a:solidFill>
                </a:rPr>
                <a:t>Risk: Failing NIS2 Security Incident Report Responsibility</a:t>
              </a:r>
            </a:p>
            <a:p>
              <a:r>
                <a:rPr lang="en-US" altLang="zh-TW" sz="1600" b="1" i="1" dirty="0">
                  <a:solidFill>
                    <a:schemeClr val="accent5"/>
                  </a:solidFill>
                </a:rPr>
                <a:t>(Precise time, sequence, event)</a:t>
              </a:r>
              <a:endParaRPr lang="zh-TW" altLang="en-US" sz="1600" b="1" i="1" dirty="0">
                <a:solidFill>
                  <a:schemeClr val="accent5"/>
                </a:solidFill>
              </a:endParaRPr>
            </a:p>
          </p:txBody>
        </p:sp>
        <p:pic>
          <p:nvPicPr>
            <p:cNvPr id="125" name="圖片 124" descr="一張含有 交通標誌 的圖片&#10;&#10;AI 產生的內容可能不正確。">
              <a:extLst>
                <a:ext uri="{FF2B5EF4-FFF2-40B4-BE49-F238E27FC236}">
                  <a16:creationId xmlns:a16="http://schemas.microsoft.com/office/drawing/2014/main" id="{CB1F377B-3FBD-B5E0-901A-65D577D2AB10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70141" y="5794342"/>
              <a:ext cx="552291" cy="484610"/>
            </a:xfrm>
            <a:prstGeom prst="rect">
              <a:avLst/>
            </a:prstGeom>
          </p:spPr>
        </p:pic>
      </p:grpSp>
      <p:grpSp>
        <p:nvGrpSpPr>
          <p:cNvPr id="140" name="群組 139">
            <a:extLst>
              <a:ext uri="{FF2B5EF4-FFF2-40B4-BE49-F238E27FC236}">
                <a16:creationId xmlns:a16="http://schemas.microsoft.com/office/drawing/2014/main" id="{60267F50-71F1-C048-EEC8-4D1C93641EBF}"/>
              </a:ext>
            </a:extLst>
          </p:cNvPr>
          <p:cNvGrpSpPr/>
          <p:nvPr/>
        </p:nvGrpSpPr>
        <p:grpSpPr>
          <a:xfrm>
            <a:off x="8742660" y="4113328"/>
            <a:ext cx="2439279" cy="1878218"/>
            <a:chOff x="8741865" y="4113328"/>
            <a:chExt cx="2439279" cy="1878218"/>
          </a:xfrm>
        </p:grpSpPr>
        <p:sp>
          <p:nvSpPr>
            <p:cNvPr id="88" name="文字方塊 87">
              <a:extLst>
                <a:ext uri="{FF2B5EF4-FFF2-40B4-BE49-F238E27FC236}">
                  <a16:creationId xmlns:a16="http://schemas.microsoft.com/office/drawing/2014/main" id="{E0B4B6F7-489E-9AFD-7A79-5A297E5A418A}"/>
                </a:ext>
              </a:extLst>
            </p:cNvPr>
            <p:cNvSpPr txBox="1"/>
            <p:nvPr/>
          </p:nvSpPr>
          <p:spPr>
            <a:xfrm>
              <a:off x="9985778" y="5683769"/>
              <a:ext cx="82105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400" b="1" dirty="0">
                  <a:solidFill>
                    <a:schemeClr val="bg1">
                      <a:lumMod val="50000"/>
                    </a:schemeClr>
                  </a:solidFill>
                </a:rPr>
                <a:t>Auditor</a:t>
              </a:r>
              <a:endParaRPr lang="zh-TW" altLang="en-US" sz="1400" b="1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cxnSp>
          <p:nvCxnSpPr>
            <p:cNvPr id="89" name="直線單箭頭接點 88">
              <a:extLst>
                <a:ext uri="{FF2B5EF4-FFF2-40B4-BE49-F238E27FC236}">
                  <a16:creationId xmlns:a16="http://schemas.microsoft.com/office/drawing/2014/main" id="{78AD0350-9B22-3B9A-241A-8FF11989E99D}"/>
                </a:ext>
              </a:extLst>
            </p:cNvPr>
            <p:cNvCxnSpPr>
              <a:cxnSpLocks/>
              <a:stCxn id="93" idx="1"/>
            </p:cNvCxnSpPr>
            <p:nvPr/>
          </p:nvCxnSpPr>
          <p:spPr>
            <a:xfrm flipH="1" flipV="1">
              <a:off x="8741865" y="4113328"/>
              <a:ext cx="1114201" cy="1081003"/>
            </a:xfrm>
            <a:prstGeom prst="straightConnector1">
              <a:avLst/>
            </a:prstGeom>
            <a:ln>
              <a:solidFill>
                <a:srgbClr val="0070C0"/>
              </a:solidFill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93" name="圖片 92" descr="一張含有 人的臉孔, 卡通 的圖片&#10;&#10;AI 產生的內容可能不正確。">
              <a:extLst>
                <a:ext uri="{FF2B5EF4-FFF2-40B4-BE49-F238E27FC236}">
                  <a16:creationId xmlns:a16="http://schemas.microsoft.com/office/drawing/2014/main" id="{C8BFDA08-ECBF-0AB6-4562-B7F9443C2B9B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856066" y="4704893"/>
              <a:ext cx="978876" cy="978876"/>
            </a:xfrm>
            <a:prstGeom prst="rect">
              <a:avLst/>
            </a:prstGeom>
          </p:spPr>
        </p:pic>
        <p:sp>
          <p:nvSpPr>
            <p:cNvPr id="95" name="文字方塊 94">
              <a:extLst>
                <a:ext uri="{FF2B5EF4-FFF2-40B4-BE49-F238E27FC236}">
                  <a16:creationId xmlns:a16="http://schemas.microsoft.com/office/drawing/2014/main" id="{59D2CDAB-7237-E7F2-4C92-5D7ACA27F6AC}"/>
                </a:ext>
              </a:extLst>
            </p:cNvPr>
            <p:cNvSpPr txBox="1"/>
            <p:nvPr/>
          </p:nvSpPr>
          <p:spPr>
            <a:xfrm>
              <a:off x="9322777" y="4355420"/>
              <a:ext cx="1858367" cy="4154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TW" sz="1050" b="1" i="1" dirty="0">
                  <a:solidFill>
                    <a:srgbClr val="0070C0"/>
                  </a:solidFill>
                </a:rPr>
                <a:t>Access NPort to monitor/review the syslog</a:t>
              </a:r>
              <a:endParaRPr lang="zh-TW" altLang="en-US" sz="1050" b="1" i="1" dirty="0">
                <a:solidFill>
                  <a:srgbClr val="0070C0"/>
                </a:solidFill>
              </a:endParaRPr>
            </a:p>
          </p:txBody>
        </p:sp>
        <p:pic>
          <p:nvPicPr>
            <p:cNvPr id="139" name="圖片 138" descr="一張含有 螢幕擷取畫面, 設計 的圖片&#10;&#10;AI 產生的內容可能不正確。">
              <a:extLst>
                <a:ext uri="{FF2B5EF4-FFF2-40B4-BE49-F238E27FC236}">
                  <a16:creationId xmlns:a16="http://schemas.microsoft.com/office/drawing/2014/main" id="{8FB0F338-7069-5301-3B2B-76419CF4E2E0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436831" y="4899482"/>
              <a:ext cx="592336" cy="592336"/>
            </a:xfrm>
            <a:prstGeom prst="rect">
              <a:avLst/>
            </a:prstGeom>
          </p:spPr>
        </p:pic>
      </p:grpSp>
      <p:pic>
        <p:nvPicPr>
          <p:cNvPr id="7" name="圖片 6" descr="一張含有 電子產品 的圖片&#10;&#10;AI 產生的內容可能不正確。">
            <a:extLst>
              <a:ext uri="{FF2B5EF4-FFF2-40B4-BE49-F238E27FC236}">
                <a16:creationId xmlns:a16="http://schemas.microsoft.com/office/drawing/2014/main" id="{35EE3C3B-FCA0-27DC-6ED5-143D8A196EC4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44080" y="3604514"/>
            <a:ext cx="813236" cy="12198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0725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000"/>
                            </p:stCondLst>
                            <p:childTnLst>
                              <p:par>
                                <p:cTn id="5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90D771-15A0-EE50-6D5D-A672EDF05E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5" name="圖片 124">
            <a:extLst>
              <a:ext uri="{FF2B5EF4-FFF2-40B4-BE49-F238E27FC236}">
                <a16:creationId xmlns:a16="http://schemas.microsoft.com/office/drawing/2014/main" id="{0738144A-27E8-7B26-97ED-5A2A9BA18D9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0887" t="20331"/>
          <a:stretch/>
        </p:blipFill>
        <p:spPr>
          <a:xfrm>
            <a:off x="6114030" y="2875187"/>
            <a:ext cx="3572250" cy="2168596"/>
          </a:xfrm>
          <a:prstGeom prst="rect">
            <a:avLst/>
          </a:prstGeom>
        </p:spPr>
      </p:pic>
      <p:sp>
        <p:nvSpPr>
          <p:cNvPr id="2" name="標題 1">
            <a:extLst>
              <a:ext uri="{FF2B5EF4-FFF2-40B4-BE49-F238E27FC236}">
                <a16:creationId xmlns:a16="http://schemas.microsoft.com/office/drawing/2014/main" id="{B6DA15F7-14B9-3F27-72F9-64CB1EE4E9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Edge Security Challenges – Data Encryption</a:t>
            </a:r>
            <a:endParaRPr lang="zh-TW" altLang="en-US" dirty="0"/>
          </a:p>
        </p:txBody>
      </p:sp>
      <p:cxnSp>
        <p:nvCxnSpPr>
          <p:cNvPr id="4" name="直線接點 3">
            <a:extLst>
              <a:ext uri="{FF2B5EF4-FFF2-40B4-BE49-F238E27FC236}">
                <a16:creationId xmlns:a16="http://schemas.microsoft.com/office/drawing/2014/main" id="{652DCF2F-2395-B455-8490-B2170CE76AD1}"/>
              </a:ext>
            </a:extLst>
          </p:cNvPr>
          <p:cNvCxnSpPr>
            <a:cxnSpLocks/>
          </p:cNvCxnSpPr>
          <p:nvPr/>
        </p:nvCxnSpPr>
        <p:spPr>
          <a:xfrm>
            <a:off x="6088313" y="1194640"/>
            <a:ext cx="7" cy="5386043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字方塊 4">
            <a:extLst>
              <a:ext uri="{FF2B5EF4-FFF2-40B4-BE49-F238E27FC236}">
                <a16:creationId xmlns:a16="http://schemas.microsoft.com/office/drawing/2014/main" id="{0139F39A-6178-B9A9-7A2B-4632B7C68D33}"/>
              </a:ext>
            </a:extLst>
          </p:cNvPr>
          <p:cNvSpPr txBox="1"/>
          <p:nvPr/>
        </p:nvSpPr>
        <p:spPr>
          <a:xfrm>
            <a:off x="1736710" y="1107087"/>
            <a:ext cx="272382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800" b="1" dirty="0">
                <a:solidFill>
                  <a:schemeClr val="bg1">
                    <a:lumMod val="50000"/>
                  </a:schemeClr>
                </a:solidFill>
              </a:rPr>
              <a:t>Legacy Design</a:t>
            </a:r>
            <a:endParaRPr lang="zh-TW" altLang="en-US" sz="2800" b="1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7" name="圖片 6">
            <a:extLst>
              <a:ext uri="{FF2B5EF4-FFF2-40B4-BE49-F238E27FC236}">
                <a16:creationId xmlns:a16="http://schemas.microsoft.com/office/drawing/2014/main" id="{9F82B89D-0573-FC1A-6B46-294092A6D8E9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0887" t="20331"/>
          <a:stretch/>
        </p:blipFill>
        <p:spPr>
          <a:xfrm>
            <a:off x="794" y="2852777"/>
            <a:ext cx="3572250" cy="2168596"/>
          </a:xfrm>
          <a:prstGeom prst="rect">
            <a:avLst/>
          </a:prstGeom>
        </p:spPr>
      </p:pic>
      <p:sp>
        <p:nvSpPr>
          <p:cNvPr id="9" name="文字方塊 8">
            <a:extLst>
              <a:ext uri="{FF2B5EF4-FFF2-40B4-BE49-F238E27FC236}">
                <a16:creationId xmlns:a16="http://schemas.microsoft.com/office/drawing/2014/main" id="{41467A51-F6CB-E001-6205-B27A59CA93FC}"/>
              </a:ext>
            </a:extLst>
          </p:cNvPr>
          <p:cNvSpPr txBox="1"/>
          <p:nvPr/>
        </p:nvSpPr>
        <p:spPr>
          <a:xfrm>
            <a:off x="410497" y="1621605"/>
            <a:ext cx="5187639" cy="379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b="1" dirty="0">
                <a:solidFill>
                  <a:schemeClr val="bg1">
                    <a:lumMod val="50000"/>
                  </a:schemeClr>
                </a:solidFill>
              </a:rPr>
              <a:t>The Field Data Are Transmitted in Plain Text</a:t>
            </a:r>
            <a:endParaRPr lang="zh-TW" altLang="en-US" b="1" dirty="0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164" name="群組 163">
            <a:extLst>
              <a:ext uri="{FF2B5EF4-FFF2-40B4-BE49-F238E27FC236}">
                <a16:creationId xmlns:a16="http://schemas.microsoft.com/office/drawing/2014/main" id="{2EE3D6C1-E71B-B42B-11FB-8377F1D96661}"/>
              </a:ext>
            </a:extLst>
          </p:cNvPr>
          <p:cNvGrpSpPr/>
          <p:nvPr/>
        </p:nvGrpSpPr>
        <p:grpSpPr>
          <a:xfrm>
            <a:off x="6309114" y="1107087"/>
            <a:ext cx="5788430" cy="1181800"/>
            <a:chOff x="6308320" y="1107087"/>
            <a:chExt cx="5788430" cy="1181800"/>
          </a:xfrm>
        </p:grpSpPr>
        <p:sp>
          <p:nvSpPr>
            <p:cNvPr id="6" name="文字方塊 5">
              <a:extLst>
                <a:ext uri="{FF2B5EF4-FFF2-40B4-BE49-F238E27FC236}">
                  <a16:creationId xmlns:a16="http://schemas.microsoft.com/office/drawing/2014/main" id="{0A9445DB-4F9F-AFC2-981A-252712E7E4E7}"/>
                </a:ext>
              </a:extLst>
            </p:cNvPr>
            <p:cNvSpPr txBox="1"/>
            <p:nvPr/>
          </p:nvSpPr>
          <p:spPr>
            <a:xfrm>
              <a:off x="7868437" y="1107087"/>
              <a:ext cx="268214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2800" b="1" dirty="0">
                  <a:solidFill>
                    <a:srgbClr val="0070C0"/>
                  </a:solidFill>
                </a:rPr>
                <a:t>Secure Design</a:t>
              </a:r>
              <a:endParaRPr lang="zh-TW" altLang="en-US" sz="2800" b="1" dirty="0">
                <a:solidFill>
                  <a:srgbClr val="0070C0"/>
                </a:solidFill>
              </a:endParaRPr>
            </a:p>
          </p:txBody>
        </p:sp>
        <p:sp>
          <p:nvSpPr>
            <p:cNvPr id="10" name="文字方塊 9">
              <a:extLst>
                <a:ext uri="{FF2B5EF4-FFF2-40B4-BE49-F238E27FC236}">
                  <a16:creationId xmlns:a16="http://schemas.microsoft.com/office/drawing/2014/main" id="{72651AB1-20D2-E018-39D6-6F7CC980AB1D}"/>
                </a:ext>
              </a:extLst>
            </p:cNvPr>
            <p:cNvSpPr txBox="1"/>
            <p:nvPr/>
          </p:nvSpPr>
          <p:spPr>
            <a:xfrm>
              <a:off x="6308320" y="1621910"/>
              <a:ext cx="5788430" cy="6669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TW" b="1" dirty="0">
                  <a:solidFill>
                    <a:srgbClr val="0070C0"/>
                  </a:solidFill>
                </a:rPr>
                <a:t>Field Data Encrypted and Authenticated with NPort</a:t>
              </a:r>
              <a:endParaRPr lang="zh-TW" altLang="en-US" b="1" dirty="0">
                <a:solidFill>
                  <a:srgbClr val="0070C0"/>
                </a:solidFill>
              </a:endParaRPr>
            </a:p>
          </p:txBody>
        </p:sp>
      </p:grpSp>
      <p:grpSp>
        <p:nvGrpSpPr>
          <p:cNvPr id="158" name="群組 157">
            <a:extLst>
              <a:ext uri="{FF2B5EF4-FFF2-40B4-BE49-F238E27FC236}">
                <a16:creationId xmlns:a16="http://schemas.microsoft.com/office/drawing/2014/main" id="{3C63E0FE-F7A2-5B35-EC00-552D01E2285E}"/>
              </a:ext>
            </a:extLst>
          </p:cNvPr>
          <p:cNvGrpSpPr/>
          <p:nvPr/>
        </p:nvGrpSpPr>
        <p:grpSpPr>
          <a:xfrm>
            <a:off x="6701783" y="3382815"/>
            <a:ext cx="271956" cy="187310"/>
            <a:chOff x="6700989" y="3382815"/>
            <a:chExt cx="271956" cy="187310"/>
          </a:xfrm>
        </p:grpSpPr>
        <p:sp>
          <p:nvSpPr>
            <p:cNvPr id="14" name="流程圖: 直接存取儲存裝置 13">
              <a:extLst>
                <a:ext uri="{FF2B5EF4-FFF2-40B4-BE49-F238E27FC236}">
                  <a16:creationId xmlns:a16="http://schemas.microsoft.com/office/drawing/2014/main" id="{CB2C6BC6-5705-8291-ADDF-AB9F5E4452D9}"/>
                </a:ext>
              </a:extLst>
            </p:cNvPr>
            <p:cNvSpPr/>
            <p:nvPr/>
          </p:nvSpPr>
          <p:spPr>
            <a:xfrm rot="16200000">
              <a:off x="6750645" y="3347826"/>
              <a:ext cx="172643" cy="271956"/>
            </a:xfrm>
            <a:prstGeom prst="flowChartMagneticDrum">
              <a:avLst/>
            </a:prstGeom>
            <a:noFill/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pic>
          <p:nvPicPr>
            <p:cNvPr id="16" name="圖片 15" descr="一張含有 設計 的圖片&#10;&#10;AI 產生的內容可能不正確。">
              <a:extLst>
                <a:ext uri="{FF2B5EF4-FFF2-40B4-BE49-F238E27FC236}">
                  <a16:creationId xmlns:a16="http://schemas.microsoft.com/office/drawing/2014/main" id="{A95F7CF6-68F6-BB08-BB06-32EB228A91F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40912" y="3382815"/>
              <a:ext cx="177014" cy="177014"/>
            </a:xfrm>
            <a:prstGeom prst="rect">
              <a:avLst/>
            </a:prstGeom>
          </p:spPr>
        </p:pic>
      </p:grpSp>
      <p:sp>
        <p:nvSpPr>
          <p:cNvPr id="18" name="文字方塊 17">
            <a:extLst>
              <a:ext uri="{FF2B5EF4-FFF2-40B4-BE49-F238E27FC236}">
                <a16:creationId xmlns:a16="http://schemas.microsoft.com/office/drawing/2014/main" id="{AB57B955-EEDB-0168-330B-248ABCD8FE80}"/>
              </a:ext>
            </a:extLst>
          </p:cNvPr>
          <p:cNvSpPr txBox="1"/>
          <p:nvPr/>
        </p:nvSpPr>
        <p:spPr>
          <a:xfrm>
            <a:off x="862945" y="3407302"/>
            <a:ext cx="409702" cy="261610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TW" sz="1100" dirty="0">
                <a:solidFill>
                  <a:srgbClr val="0070C0"/>
                </a:solidFill>
              </a:rPr>
              <a:t>abc</a:t>
            </a:r>
            <a:endParaRPr lang="zh-TW" altLang="en-US" sz="1100" dirty="0">
              <a:solidFill>
                <a:srgbClr val="0070C0"/>
              </a:solidFill>
            </a:endParaRPr>
          </a:p>
        </p:txBody>
      </p:sp>
      <p:sp>
        <p:nvSpPr>
          <p:cNvPr id="23" name="文字方塊 22">
            <a:extLst>
              <a:ext uri="{FF2B5EF4-FFF2-40B4-BE49-F238E27FC236}">
                <a16:creationId xmlns:a16="http://schemas.microsoft.com/office/drawing/2014/main" id="{2325F85E-5AAB-34D8-561F-B236601E1D40}"/>
              </a:ext>
            </a:extLst>
          </p:cNvPr>
          <p:cNvSpPr txBox="1"/>
          <p:nvPr/>
        </p:nvSpPr>
        <p:spPr>
          <a:xfrm>
            <a:off x="862945" y="3948710"/>
            <a:ext cx="409702" cy="26161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TW" sz="1100" dirty="0">
                <a:solidFill>
                  <a:srgbClr val="0070C0"/>
                </a:solidFill>
              </a:rPr>
              <a:t>abc</a:t>
            </a:r>
            <a:endParaRPr lang="zh-TW" altLang="en-US" sz="1100" dirty="0">
              <a:solidFill>
                <a:srgbClr val="0070C0"/>
              </a:solidFill>
            </a:endParaRPr>
          </a:p>
        </p:txBody>
      </p:sp>
      <p:cxnSp>
        <p:nvCxnSpPr>
          <p:cNvPr id="27" name="直線單箭頭接點 26">
            <a:extLst>
              <a:ext uri="{FF2B5EF4-FFF2-40B4-BE49-F238E27FC236}">
                <a16:creationId xmlns:a16="http://schemas.microsoft.com/office/drawing/2014/main" id="{80C6A602-6FD7-4588-5719-7799E939C3F9}"/>
              </a:ext>
            </a:extLst>
          </p:cNvPr>
          <p:cNvCxnSpPr/>
          <p:nvPr/>
        </p:nvCxnSpPr>
        <p:spPr>
          <a:xfrm>
            <a:off x="862945" y="3248509"/>
            <a:ext cx="288000" cy="0"/>
          </a:xfrm>
          <a:prstGeom prst="straightConnector1">
            <a:avLst/>
          </a:prstGeom>
          <a:ln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文字方塊 27">
            <a:extLst>
              <a:ext uri="{FF2B5EF4-FFF2-40B4-BE49-F238E27FC236}">
                <a16:creationId xmlns:a16="http://schemas.microsoft.com/office/drawing/2014/main" id="{EF9A187D-44A4-F78F-8AE6-774F8B025DC2}"/>
              </a:ext>
            </a:extLst>
          </p:cNvPr>
          <p:cNvSpPr txBox="1"/>
          <p:nvPr/>
        </p:nvSpPr>
        <p:spPr>
          <a:xfrm>
            <a:off x="2541780" y="2942498"/>
            <a:ext cx="409702" cy="26161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TW" sz="1100" dirty="0">
                <a:solidFill>
                  <a:srgbClr val="0070C0"/>
                </a:solidFill>
              </a:rPr>
              <a:t>abc</a:t>
            </a:r>
            <a:endParaRPr lang="zh-TW" altLang="en-US" sz="1100" dirty="0">
              <a:solidFill>
                <a:srgbClr val="0070C0"/>
              </a:solidFill>
            </a:endParaRPr>
          </a:p>
        </p:txBody>
      </p:sp>
      <p:grpSp>
        <p:nvGrpSpPr>
          <p:cNvPr id="34" name="群組 33">
            <a:extLst>
              <a:ext uri="{FF2B5EF4-FFF2-40B4-BE49-F238E27FC236}">
                <a16:creationId xmlns:a16="http://schemas.microsoft.com/office/drawing/2014/main" id="{BC631CD0-8584-D7FC-D67C-6F5358F9591D}"/>
              </a:ext>
            </a:extLst>
          </p:cNvPr>
          <p:cNvGrpSpPr/>
          <p:nvPr/>
        </p:nvGrpSpPr>
        <p:grpSpPr>
          <a:xfrm>
            <a:off x="1058854" y="3714952"/>
            <a:ext cx="943" cy="225818"/>
            <a:chOff x="1026816" y="3998387"/>
            <a:chExt cx="943" cy="225818"/>
          </a:xfrm>
        </p:grpSpPr>
        <p:cxnSp>
          <p:nvCxnSpPr>
            <p:cNvPr id="32" name="直線單箭頭接點 31">
              <a:extLst>
                <a:ext uri="{FF2B5EF4-FFF2-40B4-BE49-F238E27FC236}">
                  <a16:creationId xmlns:a16="http://schemas.microsoft.com/office/drawing/2014/main" id="{0AE2CB2C-6B4A-4AD0-CF08-715901964017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919759" y="4106387"/>
              <a:ext cx="216000" cy="0"/>
            </a:xfrm>
            <a:prstGeom prst="straightConnector1">
              <a:avLst/>
            </a:prstGeom>
            <a:ln>
              <a:solidFill>
                <a:srgbClr val="0070C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線單箭頭接點 32">
              <a:extLst>
                <a:ext uri="{FF2B5EF4-FFF2-40B4-BE49-F238E27FC236}">
                  <a16:creationId xmlns:a16="http://schemas.microsoft.com/office/drawing/2014/main" id="{D8D7ABBE-80E6-EF5F-FEB7-17D504CCF5BB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972816" y="4170205"/>
              <a:ext cx="108000" cy="0"/>
            </a:xfrm>
            <a:prstGeom prst="straightConnector1">
              <a:avLst/>
            </a:prstGeom>
            <a:ln>
              <a:solidFill>
                <a:srgbClr val="FF0000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8" name="文字方塊 37">
            <a:extLst>
              <a:ext uri="{FF2B5EF4-FFF2-40B4-BE49-F238E27FC236}">
                <a16:creationId xmlns:a16="http://schemas.microsoft.com/office/drawing/2014/main" id="{F87BD5D2-923C-D985-C0C5-41954FD34090}"/>
              </a:ext>
            </a:extLst>
          </p:cNvPr>
          <p:cNvSpPr txBox="1"/>
          <p:nvPr/>
        </p:nvSpPr>
        <p:spPr>
          <a:xfrm>
            <a:off x="1473964" y="2639553"/>
            <a:ext cx="409702" cy="261610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TW" sz="1100" dirty="0">
                <a:solidFill>
                  <a:srgbClr val="0070C0"/>
                </a:solidFill>
              </a:rPr>
              <a:t>abc</a:t>
            </a:r>
            <a:endParaRPr lang="zh-TW" altLang="en-US" sz="1100" dirty="0">
              <a:solidFill>
                <a:srgbClr val="0070C0"/>
              </a:solidFill>
            </a:endParaRPr>
          </a:p>
        </p:txBody>
      </p:sp>
      <p:grpSp>
        <p:nvGrpSpPr>
          <p:cNvPr id="77" name="群組 76">
            <a:extLst>
              <a:ext uri="{FF2B5EF4-FFF2-40B4-BE49-F238E27FC236}">
                <a16:creationId xmlns:a16="http://schemas.microsoft.com/office/drawing/2014/main" id="{2BB2E3D0-7DE6-9CB8-E30A-310733C30174}"/>
              </a:ext>
            </a:extLst>
          </p:cNvPr>
          <p:cNvGrpSpPr/>
          <p:nvPr/>
        </p:nvGrpSpPr>
        <p:grpSpPr>
          <a:xfrm>
            <a:off x="872071" y="4852311"/>
            <a:ext cx="1648010" cy="1045018"/>
            <a:chOff x="840034" y="5135746"/>
            <a:chExt cx="1648010" cy="1045018"/>
          </a:xfrm>
        </p:grpSpPr>
        <p:pic>
          <p:nvPicPr>
            <p:cNvPr id="41" name="圖片 40" descr="一張含有 美工圖案, 動畫卡通, 卡通 的圖片&#10;&#10;自動產生的描述">
              <a:extLst>
                <a:ext uri="{FF2B5EF4-FFF2-40B4-BE49-F238E27FC236}">
                  <a16:creationId xmlns:a16="http://schemas.microsoft.com/office/drawing/2014/main" id="{CE235EDD-2A05-533B-2244-324BAB0E97C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flipH="1">
              <a:off x="1806112" y="5135746"/>
              <a:ext cx="681932" cy="681932"/>
            </a:xfrm>
            <a:prstGeom prst="rect">
              <a:avLst/>
            </a:prstGeom>
          </p:spPr>
        </p:pic>
        <p:pic>
          <p:nvPicPr>
            <p:cNvPr id="42" name="圖片 41" descr="一張含有 螢幕擷取畫面, 圖形, 設計 的圖片&#10;&#10;AI 產生的內容可能不正確。">
              <a:extLst>
                <a:ext uri="{FF2B5EF4-FFF2-40B4-BE49-F238E27FC236}">
                  <a16:creationId xmlns:a16="http://schemas.microsoft.com/office/drawing/2014/main" id="{190C516B-4D43-F6E0-B0E1-C222363BDF0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71012" y="5327218"/>
              <a:ext cx="367689" cy="367689"/>
            </a:xfrm>
            <a:prstGeom prst="rect">
              <a:avLst/>
            </a:prstGeom>
          </p:spPr>
        </p:pic>
        <p:cxnSp>
          <p:nvCxnSpPr>
            <p:cNvPr id="43" name="接點: 弧形 42">
              <a:extLst>
                <a:ext uri="{FF2B5EF4-FFF2-40B4-BE49-F238E27FC236}">
                  <a16:creationId xmlns:a16="http://schemas.microsoft.com/office/drawing/2014/main" id="{5128D242-E7B9-B8CB-CED9-5963D280CF4D}"/>
                </a:ext>
              </a:extLst>
            </p:cNvPr>
            <p:cNvCxnSpPr>
              <a:cxnSpLocks/>
              <a:stCxn id="41" idx="3"/>
              <a:endCxn id="42" idx="3"/>
            </p:cNvCxnSpPr>
            <p:nvPr/>
          </p:nvCxnSpPr>
          <p:spPr>
            <a:xfrm rot="10800000" flipV="1">
              <a:off x="1538702" y="5476711"/>
              <a:ext cx="267411" cy="34351"/>
            </a:xfrm>
            <a:prstGeom prst="curvedConnector3">
              <a:avLst>
                <a:gd name="adj1" fmla="val 50000"/>
              </a:avLst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文字方塊 43">
              <a:extLst>
                <a:ext uri="{FF2B5EF4-FFF2-40B4-BE49-F238E27FC236}">
                  <a16:creationId xmlns:a16="http://schemas.microsoft.com/office/drawing/2014/main" id="{F7CB04E7-A2BF-1D96-08A1-D680DD6A379A}"/>
                </a:ext>
              </a:extLst>
            </p:cNvPr>
            <p:cNvSpPr txBox="1"/>
            <p:nvPr/>
          </p:nvSpPr>
          <p:spPr>
            <a:xfrm>
              <a:off x="840034" y="5765266"/>
              <a:ext cx="1095021" cy="4154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TW" sz="1050" i="1" dirty="0">
                  <a:solidFill>
                    <a:schemeClr val="bg1">
                      <a:lumMod val="50000"/>
                    </a:schemeClr>
                  </a:solidFill>
                </a:rPr>
                <a:t>Infected node in OT network</a:t>
              </a:r>
              <a:endParaRPr lang="zh-TW" altLang="en-US" sz="1050" i="1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cxnSp>
        <p:nvCxnSpPr>
          <p:cNvPr id="45" name="接點: 弧形 44">
            <a:extLst>
              <a:ext uri="{FF2B5EF4-FFF2-40B4-BE49-F238E27FC236}">
                <a16:creationId xmlns:a16="http://schemas.microsoft.com/office/drawing/2014/main" id="{184C71EB-FD4D-3B6C-65DC-3BE9B09013D5}"/>
              </a:ext>
            </a:extLst>
          </p:cNvPr>
          <p:cNvCxnSpPr>
            <a:cxnSpLocks/>
            <a:stCxn id="42" idx="0"/>
          </p:cNvCxnSpPr>
          <p:nvPr/>
        </p:nvCxnSpPr>
        <p:spPr>
          <a:xfrm rot="5400000" flipH="1" flipV="1">
            <a:off x="1144579" y="4505482"/>
            <a:ext cx="780616" cy="295986"/>
          </a:xfrm>
          <a:prstGeom prst="curvedConnector3">
            <a:avLst>
              <a:gd name="adj1" fmla="val 50000"/>
            </a:avLst>
          </a:prstGeom>
          <a:ln w="1905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線單箭頭接點 50">
            <a:extLst>
              <a:ext uri="{FF2B5EF4-FFF2-40B4-BE49-F238E27FC236}">
                <a16:creationId xmlns:a16="http://schemas.microsoft.com/office/drawing/2014/main" id="{EB58F58A-8E3D-4DB3-C44C-F1BD876600F3}"/>
              </a:ext>
            </a:extLst>
          </p:cNvPr>
          <p:cNvCxnSpPr/>
          <p:nvPr/>
        </p:nvCxnSpPr>
        <p:spPr>
          <a:xfrm>
            <a:off x="1876562" y="2770358"/>
            <a:ext cx="288000" cy="0"/>
          </a:xfrm>
          <a:prstGeom prst="straightConnector1">
            <a:avLst/>
          </a:prstGeom>
          <a:ln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文字方塊 64">
            <a:extLst>
              <a:ext uri="{FF2B5EF4-FFF2-40B4-BE49-F238E27FC236}">
                <a16:creationId xmlns:a16="http://schemas.microsoft.com/office/drawing/2014/main" id="{FF1ECD25-8461-8D31-0D9F-6C0368243D40}"/>
              </a:ext>
            </a:extLst>
          </p:cNvPr>
          <p:cNvSpPr txBox="1"/>
          <p:nvPr/>
        </p:nvSpPr>
        <p:spPr>
          <a:xfrm>
            <a:off x="1474194" y="2639157"/>
            <a:ext cx="409702" cy="26161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TW" sz="1100" dirty="0">
                <a:solidFill>
                  <a:srgbClr val="0070C0"/>
                </a:solidFill>
              </a:rPr>
              <a:t>abc</a:t>
            </a:r>
            <a:endParaRPr lang="zh-TW" altLang="en-US" sz="1100" dirty="0">
              <a:solidFill>
                <a:srgbClr val="0070C0"/>
              </a:solidFill>
            </a:endParaRPr>
          </a:p>
        </p:txBody>
      </p:sp>
      <p:sp>
        <p:nvSpPr>
          <p:cNvPr id="118" name="文字方塊 117">
            <a:extLst>
              <a:ext uri="{FF2B5EF4-FFF2-40B4-BE49-F238E27FC236}">
                <a16:creationId xmlns:a16="http://schemas.microsoft.com/office/drawing/2014/main" id="{60F89BC3-4CD3-59AD-A57A-1EAFF1D18A5D}"/>
              </a:ext>
            </a:extLst>
          </p:cNvPr>
          <p:cNvSpPr txBox="1"/>
          <p:nvPr/>
        </p:nvSpPr>
        <p:spPr>
          <a:xfrm>
            <a:off x="2070407" y="4263168"/>
            <a:ext cx="13754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400" b="1" dirty="0">
                <a:solidFill>
                  <a:schemeClr val="bg1">
                    <a:lumMod val="50000"/>
                  </a:schemeClr>
                </a:solidFill>
              </a:rPr>
              <a:t>SCADA Room</a:t>
            </a:r>
            <a:endParaRPr lang="zh-TW" altLang="en-US" sz="1400" b="1" dirty="0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121" name="群組 120">
            <a:extLst>
              <a:ext uri="{FF2B5EF4-FFF2-40B4-BE49-F238E27FC236}">
                <a16:creationId xmlns:a16="http://schemas.microsoft.com/office/drawing/2014/main" id="{07772CFB-59B2-D23E-2A7B-F222AEB84FD6}"/>
              </a:ext>
            </a:extLst>
          </p:cNvPr>
          <p:cNvGrpSpPr/>
          <p:nvPr/>
        </p:nvGrpSpPr>
        <p:grpSpPr>
          <a:xfrm>
            <a:off x="2675351" y="4614499"/>
            <a:ext cx="3010045" cy="1463401"/>
            <a:chOff x="2595792" y="4779068"/>
            <a:chExt cx="3010045" cy="1463401"/>
          </a:xfrm>
        </p:grpSpPr>
        <p:sp>
          <p:nvSpPr>
            <p:cNvPr id="94" name="文字方塊 93">
              <a:extLst>
                <a:ext uri="{FF2B5EF4-FFF2-40B4-BE49-F238E27FC236}">
                  <a16:creationId xmlns:a16="http://schemas.microsoft.com/office/drawing/2014/main" id="{5698EF45-AFA9-F90A-2E68-338EE04FBDC4}"/>
                </a:ext>
              </a:extLst>
            </p:cNvPr>
            <p:cNvSpPr txBox="1"/>
            <p:nvPr/>
          </p:nvSpPr>
          <p:spPr>
            <a:xfrm>
              <a:off x="3145674" y="5027572"/>
              <a:ext cx="2310113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TW" sz="2000" b="1" dirty="0">
                  <a:solidFill>
                    <a:schemeClr val="accent5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Man-in-the-middle </a:t>
              </a:r>
              <a:endParaRPr lang="zh-TW" altLang="en-US" sz="2000" b="1" dirty="0">
                <a:solidFill>
                  <a:schemeClr val="accent5"/>
                </a:solidFill>
              </a:endParaRPr>
            </a:p>
          </p:txBody>
        </p:sp>
        <p:sp>
          <p:nvSpPr>
            <p:cNvPr id="107" name="文字方塊 106">
              <a:extLst>
                <a:ext uri="{FF2B5EF4-FFF2-40B4-BE49-F238E27FC236}">
                  <a16:creationId xmlns:a16="http://schemas.microsoft.com/office/drawing/2014/main" id="{32D1CF6E-9B9E-BCDC-2930-41888EA7F27E}"/>
                </a:ext>
              </a:extLst>
            </p:cNvPr>
            <p:cNvSpPr txBox="1"/>
            <p:nvPr/>
          </p:nvSpPr>
          <p:spPr>
            <a:xfrm>
              <a:off x="2871940" y="5411472"/>
              <a:ext cx="2706979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altLang="zh-TW" sz="1200" b="1" dirty="0">
                  <a:solidFill>
                    <a:schemeClr val="accent5"/>
                  </a:solidFill>
                </a:rPr>
                <a:t>Silence theft of production data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altLang="zh-TW" sz="1200" b="1" dirty="0">
                  <a:solidFill>
                    <a:schemeClr val="accent5"/>
                  </a:solidFill>
                </a:rPr>
                <a:t>False Value to Sabotage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altLang="zh-TW" sz="1200" b="1" dirty="0">
                  <a:solidFill>
                    <a:schemeClr val="accent5"/>
                  </a:solidFill>
                </a:rPr>
                <a:t>Lost Remote Control Capability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zh-TW" altLang="en-US" sz="1200" b="1" dirty="0">
                <a:solidFill>
                  <a:schemeClr val="accent5"/>
                </a:solidFill>
              </a:endParaRPr>
            </a:p>
          </p:txBody>
        </p:sp>
        <p:sp>
          <p:nvSpPr>
            <p:cNvPr id="120" name="矩形: 圓角 119">
              <a:extLst>
                <a:ext uri="{FF2B5EF4-FFF2-40B4-BE49-F238E27FC236}">
                  <a16:creationId xmlns:a16="http://schemas.microsoft.com/office/drawing/2014/main" id="{7110F18B-5CB2-CA8F-AB90-6EE77DCB2CB9}"/>
                </a:ext>
              </a:extLst>
            </p:cNvPr>
            <p:cNvSpPr/>
            <p:nvPr/>
          </p:nvSpPr>
          <p:spPr>
            <a:xfrm>
              <a:off x="2871941" y="5043783"/>
              <a:ext cx="2733896" cy="1036649"/>
            </a:xfrm>
            <a:prstGeom prst="roundRect">
              <a:avLst>
                <a:gd name="adj" fmla="val 0"/>
              </a:avLst>
            </a:prstGeom>
            <a:noFill/>
            <a:ln w="9525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pic>
          <p:nvPicPr>
            <p:cNvPr id="101" name="圖片 100" descr="一張含有 交通標誌 的圖片&#10;&#10;AI 產生的內容可能不正確。">
              <a:extLst>
                <a:ext uri="{FF2B5EF4-FFF2-40B4-BE49-F238E27FC236}">
                  <a16:creationId xmlns:a16="http://schemas.microsoft.com/office/drawing/2014/main" id="{5F9D6E61-2913-94E1-91D5-019942DC1A6B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95792" y="4779068"/>
              <a:ext cx="552291" cy="484610"/>
            </a:xfrm>
            <a:prstGeom prst="rect">
              <a:avLst/>
            </a:prstGeom>
          </p:spPr>
        </p:pic>
      </p:grpSp>
      <p:pic>
        <p:nvPicPr>
          <p:cNvPr id="124" name="圖片 123" descr="一張含有 圖形, 美工圖案, 卡通 的圖片&#10;&#10;AI 產生的內容可能不正確。">
            <a:extLst>
              <a:ext uri="{FF2B5EF4-FFF2-40B4-BE49-F238E27FC236}">
                <a16:creationId xmlns:a16="http://schemas.microsoft.com/office/drawing/2014/main" id="{0529F63F-E130-FAC7-4C13-FA3A0AFC863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71340">
            <a:off x="3145023" y="3016673"/>
            <a:ext cx="684455" cy="684455"/>
          </a:xfrm>
          <a:prstGeom prst="rect">
            <a:avLst/>
          </a:prstGeom>
        </p:spPr>
      </p:pic>
      <p:sp>
        <p:nvSpPr>
          <p:cNvPr id="126" name="文字方塊 125">
            <a:extLst>
              <a:ext uri="{FF2B5EF4-FFF2-40B4-BE49-F238E27FC236}">
                <a16:creationId xmlns:a16="http://schemas.microsoft.com/office/drawing/2014/main" id="{B5B4F587-F30D-E0CF-4B54-740D08B7420D}"/>
              </a:ext>
            </a:extLst>
          </p:cNvPr>
          <p:cNvSpPr txBox="1"/>
          <p:nvPr/>
        </p:nvSpPr>
        <p:spPr>
          <a:xfrm>
            <a:off x="7052381" y="3429712"/>
            <a:ext cx="409702" cy="261610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TW" sz="1100" dirty="0">
                <a:solidFill>
                  <a:srgbClr val="0070C0"/>
                </a:solidFill>
              </a:rPr>
              <a:t>***</a:t>
            </a:r>
            <a:endParaRPr lang="zh-TW" altLang="en-US" sz="1100" dirty="0">
              <a:solidFill>
                <a:srgbClr val="0070C0"/>
              </a:solidFill>
            </a:endParaRPr>
          </a:p>
        </p:txBody>
      </p:sp>
      <p:sp>
        <p:nvSpPr>
          <p:cNvPr id="127" name="文字方塊 126">
            <a:extLst>
              <a:ext uri="{FF2B5EF4-FFF2-40B4-BE49-F238E27FC236}">
                <a16:creationId xmlns:a16="http://schemas.microsoft.com/office/drawing/2014/main" id="{7A4912C2-D16A-643F-CEEB-A31CF0A3253F}"/>
              </a:ext>
            </a:extLst>
          </p:cNvPr>
          <p:cNvSpPr txBox="1"/>
          <p:nvPr/>
        </p:nvSpPr>
        <p:spPr>
          <a:xfrm>
            <a:off x="7052381" y="3971120"/>
            <a:ext cx="409702" cy="26161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TW" sz="1100" dirty="0">
                <a:solidFill>
                  <a:srgbClr val="0070C0"/>
                </a:solidFill>
              </a:rPr>
              <a:t>abc</a:t>
            </a:r>
            <a:endParaRPr lang="zh-TW" altLang="en-US" sz="1100" dirty="0">
              <a:solidFill>
                <a:srgbClr val="0070C0"/>
              </a:solidFill>
            </a:endParaRPr>
          </a:p>
        </p:txBody>
      </p:sp>
      <p:cxnSp>
        <p:nvCxnSpPr>
          <p:cNvPr id="128" name="直線單箭頭接點 127">
            <a:extLst>
              <a:ext uri="{FF2B5EF4-FFF2-40B4-BE49-F238E27FC236}">
                <a16:creationId xmlns:a16="http://schemas.microsoft.com/office/drawing/2014/main" id="{89BA43F7-9A71-7D35-85F6-3A36DDDA13DA}"/>
              </a:ext>
            </a:extLst>
          </p:cNvPr>
          <p:cNvCxnSpPr/>
          <p:nvPr/>
        </p:nvCxnSpPr>
        <p:spPr>
          <a:xfrm>
            <a:off x="6976181" y="3270919"/>
            <a:ext cx="288000" cy="0"/>
          </a:xfrm>
          <a:prstGeom prst="straightConnector1">
            <a:avLst/>
          </a:prstGeom>
          <a:ln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0" name="群組 129">
            <a:extLst>
              <a:ext uri="{FF2B5EF4-FFF2-40B4-BE49-F238E27FC236}">
                <a16:creationId xmlns:a16="http://schemas.microsoft.com/office/drawing/2014/main" id="{4F5179CF-0E58-9A7B-4A04-FC0C9B3564AD}"/>
              </a:ext>
            </a:extLst>
          </p:cNvPr>
          <p:cNvGrpSpPr/>
          <p:nvPr/>
        </p:nvGrpSpPr>
        <p:grpSpPr>
          <a:xfrm>
            <a:off x="7248290" y="3737362"/>
            <a:ext cx="943" cy="225818"/>
            <a:chOff x="1026816" y="3998387"/>
            <a:chExt cx="943" cy="225818"/>
          </a:xfrm>
        </p:grpSpPr>
        <p:cxnSp>
          <p:nvCxnSpPr>
            <p:cNvPr id="131" name="直線單箭頭接點 130">
              <a:extLst>
                <a:ext uri="{FF2B5EF4-FFF2-40B4-BE49-F238E27FC236}">
                  <a16:creationId xmlns:a16="http://schemas.microsoft.com/office/drawing/2014/main" id="{89302D49-F5B7-FB8D-6268-9536D9677501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919759" y="4106387"/>
              <a:ext cx="216000" cy="0"/>
            </a:xfrm>
            <a:prstGeom prst="straightConnector1">
              <a:avLst/>
            </a:prstGeom>
            <a:ln>
              <a:solidFill>
                <a:srgbClr val="0070C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2" name="直線單箭頭接點 131">
              <a:extLst>
                <a:ext uri="{FF2B5EF4-FFF2-40B4-BE49-F238E27FC236}">
                  <a16:creationId xmlns:a16="http://schemas.microsoft.com/office/drawing/2014/main" id="{9C7BAB07-AEB4-A9C0-1A09-1768E700E266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972816" y="4170205"/>
              <a:ext cx="108000" cy="0"/>
            </a:xfrm>
            <a:prstGeom prst="straightConnector1">
              <a:avLst/>
            </a:prstGeom>
            <a:ln>
              <a:solidFill>
                <a:srgbClr val="FF0000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4" name="群組 133">
            <a:extLst>
              <a:ext uri="{FF2B5EF4-FFF2-40B4-BE49-F238E27FC236}">
                <a16:creationId xmlns:a16="http://schemas.microsoft.com/office/drawing/2014/main" id="{3177DE7C-6C28-063B-8D11-3496AE698223}"/>
              </a:ext>
            </a:extLst>
          </p:cNvPr>
          <p:cNvGrpSpPr/>
          <p:nvPr/>
        </p:nvGrpSpPr>
        <p:grpSpPr>
          <a:xfrm>
            <a:off x="6985307" y="4874721"/>
            <a:ext cx="1648010" cy="1045018"/>
            <a:chOff x="840034" y="5135746"/>
            <a:chExt cx="1648010" cy="1045018"/>
          </a:xfrm>
        </p:grpSpPr>
        <p:pic>
          <p:nvPicPr>
            <p:cNvPr id="135" name="圖片 134" descr="一張含有 美工圖案, 動畫卡通, 卡通 的圖片&#10;&#10;自動產生的描述">
              <a:extLst>
                <a:ext uri="{FF2B5EF4-FFF2-40B4-BE49-F238E27FC236}">
                  <a16:creationId xmlns:a16="http://schemas.microsoft.com/office/drawing/2014/main" id="{99642648-31A9-20E5-E61A-00D61ABEF99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flipH="1">
              <a:off x="1806112" y="5135746"/>
              <a:ext cx="681932" cy="681932"/>
            </a:xfrm>
            <a:prstGeom prst="rect">
              <a:avLst/>
            </a:prstGeom>
          </p:spPr>
        </p:pic>
        <p:pic>
          <p:nvPicPr>
            <p:cNvPr id="136" name="圖片 135" descr="一張含有 螢幕擷取畫面, 圖形, 設計 的圖片&#10;&#10;AI 產生的內容可能不正確。">
              <a:extLst>
                <a:ext uri="{FF2B5EF4-FFF2-40B4-BE49-F238E27FC236}">
                  <a16:creationId xmlns:a16="http://schemas.microsoft.com/office/drawing/2014/main" id="{E11F5D11-1306-CA1F-F3DB-BC6D7C926D1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71012" y="5327218"/>
              <a:ext cx="367689" cy="367689"/>
            </a:xfrm>
            <a:prstGeom prst="rect">
              <a:avLst/>
            </a:prstGeom>
          </p:spPr>
        </p:pic>
        <p:cxnSp>
          <p:nvCxnSpPr>
            <p:cNvPr id="137" name="接點: 弧形 136">
              <a:extLst>
                <a:ext uri="{FF2B5EF4-FFF2-40B4-BE49-F238E27FC236}">
                  <a16:creationId xmlns:a16="http://schemas.microsoft.com/office/drawing/2014/main" id="{B30CABE0-7839-54A4-7E4E-C1F2FCB7D1A3}"/>
                </a:ext>
              </a:extLst>
            </p:cNvPr>
            <p:cNvCxnSpPr>
              <a:cxnSpLocks/>
              <a:stCxn id="135" idx="3"/>
              <a:endCxn id="136" idx="3"/>
            </p:cNvCxnSpPr>
            <p:nvPr/>
          </p:nvCxnSpPr>
          <p:spPr>
            <a:xfrm rot="10800000" flipV="1">
              <a:off x="1538702" y="5476711"/>
              <a:ext cx="267411" cy="34351"/>
            </a:xfrm>
            <a:prstGeom prst="curvedConnector3">
              <a:avLst>
                <a:gd name="adj1" fmla="val 50000"/>
              </a:avLst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8" name="文字方塊 137">
              <a:extLst>
                <a:ext uri="{FF2B5EF4-FFF2-40B4-BE49-F238E27FC236}">
                  <a16:creationId xmlns:a16="http://schemas.microsoft.com/office/drawing/2014/main" id="{DFA62CA4-D7AF-FC90-EE4A-F569B9CF08F8}"/>
                </a:ext>
              </a:extLst>
            </p:cNvPr>
            <p:cNvSpPr txBox="1"/>
            <p:nvPr/>
          </p:nvSpPr>
          <p:spPr>
            <a:xfrm>
              <a:off x="840034" y="5765266"/>
              <a:ext cx="1095021" cy="4154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TW" sz="1050" i="1" dirty="0">
                  <a:solidFill>
                    <a:schemeClr val="bg1">
                      <a:lumMod val="50000"/>
                    </a:schemeClr>
                  </a:solidFill>
                </a:rPr>
                <a:t>Infected node in OT network</a:t>
              </a:r>
              <a:endParaRPr lang="zh-TW" altLang="en-US" sz="1050" i="1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cxnSp>
        <p:nvCxnSpPr>
          <p:cNvPr id="139" name="接點: 弧形 138">
            <a:extLst>
              <a:ext uri="{FF2B5EF4-FFF2-40B4-BE49-F238E27FC236}">
                <a16:creationId xmlns:a16="http://schemas.microsoft.com/office/drawing/2014/main" id="{F364248C-9B17-E8CE-FB4D-5DBF31563B9A}"/>
              </a:ext>
            </a:extLst>
          </p:cNvPr>
          <p:cNvCxnSpPr>
            <a:cxnSpLocks/>
            <a:stCxn id="136" idx="0"/>
          </p:cNvCxnSpPr>
          <p:nvPr/>
        </p:nvCxnSpPr>
        <p:spPr>
          <a:xfrm rot="5400000" flipH="1" flipV="1">
            <a:off x="7257815" y="4527892"/>
            <a:ext cx="780616" cy="295986"/>
          </a:xfrm>
          <a:prstGeom prst="curvedConnector3">
            <a:avLst>
              <a:gd name="adj1" fmla="val 50000"/>
            </a:avLst>
          </a:prstGeom>
          <a:ln w="1905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0" name="直線單箭頭接點 139">
            <a:extLst>
              <a:ext uri="{FF2B5EF4-FFF2-40B4-BE49-F238E27FC236}">
                <a16:creationId xmlns:a16="http://schemas.microsoft.com/office/drawing/2014/main" id="{87E0856F-1D14-85AC-0BA1-21AEA25946DD}"/>
              </a:ext>
            </a:extLst>
          </p:cNvPr>
          <p:cNvCxnSpPr/>
          <p:nvPr/>
        </p:nvCxnSpPr>
        <p:spPr>
          <a:xfrm>
            <a:off x="7989798" y="2792768"/>
            <a:ext cx="288000" cy="0"/>
          </a:xfrm>
          <a:prstGeom prst="straightConnector1">
            <a:avLst/>
          </a:prstGeom>
          <a:ln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2" name="文字方塊 141">
            <a:extLst>
              <a:ext uri="{FF2B5EF4-FFF2-40B4-BE49-F238E27FC236}">
                <a16:creationId xmlns:a16="http://schemas.microsoft.com/office/drawing/2014/main" id="{0E16451D-19BE-7188-2B1E-9618D26997D4}"/>
              </a:ext>
            </a:extLst>
          </p:cNvPr>
          <p:cNvSpPr txBox="1"/>
          <p:nvPr/>
        </p:nvSpPr>
        <p:spPr>
          <a:xfrm>
            <a:off x="8183643" y="4285578"/>
            <a:ext cx="13754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400" b="1" dirty="0">
                <a:solidFill>
                  <a:schemeClr val="bg1">
                    <a:lumMod val="50000"/>
                  </a:schemeClr>
                </a:solidFill>
              </a:rPr>
              <a:t>SCADA Room</a:t>
            </a:r>
            <a:endParaRPr lang="zh-TW" altLang="en-US" sz="1400" b="1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150" name="圖片 149" descr="一張含有 圖形, 平面設計, 螢幕擷取畫面, 美工圖案 的圖片&#10;&#10;AI 產生的內容可能不正確。">
            <a:extLst>
              <a:ext uri="{FF2B5EF4-FFF2-40B4-BE49-F238E27FC236}">
                <a16:creationId xmlns:a16="http://schemas.microsoft.com/office/drawing/2014/main" id="{F487886B-DEB3-A4BE-199E-F95FE2A722FA}"/>
              </a:ext>
            </a:extLst>
          </p:cNvPr>
          <p:cNvPicPr>
            <a:picLocks noChangeAspect="1"/>
          </p:cNvPicPr>
          <p:nvPr/>
        </p:nvPicPr>
        <p:blipFill>
          <a:blip r:embed="rId9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3900" y="3740770"/>
            <a:ext cx="256052" cy="256052"/>
          </a:xfrm>
          <a:prstGeom prst="rect">
            <a:avLst/>
          </a:prstGeom>
        </p:spPr>
      </p:pic>
      <p:pic>
        <p:nvPicPr>
          <p:cNvPr id="151" name="圖片 150" descr="一張含有 圖形, 平面設計, 螢幕擷取畫面, 美工圖案 的圖片&#10;&#10;AI 產生的內容可能不正確。">
            <a:extLst>
              <a:ext uri="{FF2B5EF4-FFF2-40B4-BE49-F238E27FC236}">
                <a16:creationId xmlns:a16="http://schemas.microsoft.com/office/drawing/2014/main" id="{F7397036-5DC5-B144-0711-48459DC30A69}"/>
              </a:ext>
            </a:extLst>
          </p:cNvPr>
          <p:cNvPicPr>
            <a:picLocks noChangeAspect="1"/>
          </p:cNvPicPr>
          <p:nvPr/>
        </p:nvPicPr>
        <p:blipFill>
          <a:blip r:embed="rId9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10442" y="2992457"/>
            <a:ext cx="256052" cy="256052"/>
          </a:xfrm>
          <a:prstGeom prst="rect">
            <a:avLst/>
          </a:prstGeom>
        </p:spPr>
      </p:pic>
      <p:cxnSp>
        <p:nvCxnSpPr>
          <p:cNvPr id="153" name="接點: 弧形 152">
            <a:extLst>
              <a:ext uri="{FF2B5EF4-FFF2-40B4-BE49-F238E27FC236}">
                <a16:creationId xmlns:a16="http://schemas.microsoft.com/office/drawing/2014/main" id="{894C6832-D6D5-76B1-FC2F-F3916F843D9A}"/>
              </a:ext>
            </a:extLst>
          </p:cNvPr>
          <p:cNvCxnSpPr>
            <a:cxnSpLocks/>
            <a:stCxn id="150" idx="0"/>
            <a:endCxn id="151" idx="0"/>
          </p:cNvCxnSpPr>
          <p:nvPr/>
        </p:nvCxnSpPr>
        <p:spPr>
          <a:xfrm rot="5400000" flipH="1" flipV="1">
            <a:off x="7501042" y="1903343"/>
            <a:ext cx="748313" cy="2926542"/>
          </a:xfrm>
          <a:prstGeom prst="curvedConnector3">
            <a:avLst>
              <a:gd name="adj1" fmla="val 191646"/>
            </a:avLst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6" name="文字方塊 155">
            <a:extLst>
              <a:ext uri="{FF2B5EF4-FFF2-40B4-BE49-F238E27FC236}">
                <a16:creationId xmlns:a16="http://schemas.microsoft.com/office/drawing/2014/main" id="{D1E6BAE8-E595-BA9C-3B46-79059119E5A0}"/>
              </a:ext>
            </a:extLst>
          </p:cNvPr>
          <p:cNvSpPr txBox="1"/>
          <p:nvPr/>
        </p:nvSpPr>
        <p:spPr>
          <a:xfrm>
            <a:off x="9153029" y="3195275"/>
            <a:ext cx="35137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900" b="1" dirty="0">
                <a:solidFill>
                  <a:srgbClr val="0070C0"/>
                </a:solidFill>
              </a:rPr>
              <a:t>CA</a:t>
            </a:r>
            <a:endParaRPr lang="zh-TW" altLang="en-US" sz="900" b="1" dirty="0">
              <a:solidFill>
                <a:srgbClr val="0070C0"/>
              </a:solidFill>
            </a:endParaRPr>
          </a:p>
        </p:txBody>
      </p:sp>
      <p:sp>
        <p:nvSpPr>
          <p:cNvPr id="157" name="文字方塊 156">
            <a:extLst>
              <a:ext uri="{FF2B5EF4-FFF2-40B4-BE49-F238E27FC236}">
                <a16:creationId xmlns:a16="http://schemas.microsoft.com/office/drawing/2014/main" id="{7324FDFF-23DC-8C0C-AA9A-CCF265AD5BA8}"/>
              </a:ext>
            </a:extLst>
          </p:cNvPr>
          <p:cNvSpPr txBox="1"/>
          <p:nvPr/>
        </p:nvSpPr>
        <p:spPr>
          <a:xfrm>
            <a:off x="6227985" y="3938249"/>
            <a:ext cx="35137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900" b="1" dirty="0">
                <a:solidFill>
                  <a:srgbClr val="0070C0"/>
                </a:solidFill>
              </a:rPr>
              <a:t>CA</a:t>
            </a:r>
            <a:endParaRPr lang="zh-TW" altLang="en-US" sz="900" b="1" dirty="0">
              <a:solidFill>
                <a:srgbClr val="0070C0"/>
              </a:solidFill>
            </a:endParaRPr>
          </a:p>
        </p:txBody>
      </p:sp>
      <p:sp>
        <p:nvSpPr>
          <p:cNvPr id="159" name="文字方塊 158">
            <a:extLst>
              <a:ext uri="{FF2B5EF4-FFF2-40B4-BE49-F238E27FC236}">
                <a16:creationId xmlns:a16="http://schemas.microsoft.com/office/drawing/2014/main" id="{1B1EA24F-865B-2B6D-148B-B3F12DAE59CD}"/>
              </a:ext>
            </a:extLst>
          </p:cNvPr>
          <p:cNvSpPr txBox="1"/>
          <p:nvPr/>
        </p:nvSpPr>
        <p:spPr>
          <a:xfrm>
            <a:off x="8651792" y="2970047"/>
            <a:ext cx="409702" cy="26161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TW" sz="1100" dirty="0">
                <a:solidFill>
                  <a:srgbClr val="0070C0"/>
                </a:solidFill>
              </a:rPr>
              <a:t>***</a:t>
            </a:r>
            <a:endParaRPr lang="zh-TW" altLang="en-US" sz="1100" dirty="0">
              <a:solidFill>
                <a:srgbClr val="0070C0"/>
              </a:solidFill>
            </a:endParaRPr>
          </a:p>
        </p:txBody>
      </p:sp>
      <p:sp>
        <p:nvSpPr>
          <p:cNvPr id="129" name="文字方塊 128">
            <a:extLst>
              <a:ext uri="{FF2B5EF4-FFF2-40B4-BE49-F238E27FC236}">
                <a16:creationId xmlns:a16="http://schemas.microsoft.com/office/drawing/2014/main" id="{2CE1E403-CE5E-6360-3798-A2718D1D20BA}"/>
              </a:ext>
            </a:extLst>
          </p:cNvPr>
          <p:cNvSpPr txBox="1"/>
          <p:nvPr/>
        </p:nvSpPr>
        <p:spPr>
          <a:xfrm>
            <a:off x="8651792" y="2970047"/>
            <a:ext cx="409702" cy="26161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TW" sz="1100" dirty="0">
                <a:solidFill>
                  <a:srgbClr val="0070C0"/>
                </a:solidFill>
              </a:rPr>
              <a:t>abc</a:t>
            </a:r>
            <a:endParaRPr lang="zh-TW" altLang="en-US" sz="1100" dirty="0">
              <a:solidFill>
                <a:srgbClr val="0070C0"/>
              </a:solidFill>
            </a:endParaRPr>
          </a:p>
        </p:txBody>
      </p:sp>
      <p:sp>
        <p:nvSpPr>
          <p:cNvPr id="161" name="文字方塊 160">
            <a:extLst>
              <a:ext uri="{FF2B5EF4-FFF2-40B4-BE49-F238E27FC236}">
                <a16:creationId xmlns:a16="http://schemas.microsoft.com/office/drawing/2014/main" id="{1BC75510-002E-5F68-E13E-D90D6772B653}"/>
              </a:ext>
            </a:extLst>
          </p:cNvPr>
          <p:cNvSpPr txBox="1"/>
          <p:nvPr/>
        </p:nvSpPr>
        <p:spPr>
          <a:xfrm>
            <a:off x="7580096" y="2664174"/>
            <a:ext cx="409702" cy="26161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TW" sz="1100" dirty="0">
                <a:solidFill>
                  <a:srgbClr val="0070C0"/>
                </a:solidFill>
              </a:rPr>
              <a:t>***</a:t>
            </a:r>
            <a:endParaRPr lang="zh-TW" altLang="en-US" sz="1100" dirty="0">
              <a:solidFill>
                <a:srgbClr val="0070C0"/>
              </a:solidFill>
            </a:endParaRPr>
          </a:p>
        </p:txBody>
      </p:sp>
      <p:sp>
        <p:nvSpPr>
          <p:cNvPr id="141" name="文字方塊 140">
            <a:extLst>
              <a:ext uri="{FF2B5EF4-FFF2-40B4-BE49-F238E27FC236}">
                <a16:creationId xmlns:a16="http://schemas.microsoft.com/office/drawing/2014/main" id="{FBB4379D-88FD-E23B-1237-189ED6C8B807}"/>
              </a:ext>
            </a:extLst>
          </p:cNvPr>
          <p:cNvSpPr txBox="1"/>
          <p:nvPr/>
        </p:nvSpPr>
        <p:spPr>
          <a:xfrm>
            <a:off x="7580096" y="2662402"/>
            <a:ext cx="409702" cy="26161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TW" sz="1100" dirty="0">
                <a:solidFill>
                  <a:srgbClr val="0070C0"/>
                </a:solidFill>
              </a:rPr>
              <a:t>***</a:t>
            </a:r>
            <a:endParaRPr lang="zh-TW" altLang="en-US" sz="1100" dirty="0">
              <a:solidFill>
                <a:srgbClr val="0070C0"/>
              </a:solidFill>
            </a:endParaRPr>
          </a:p>
        </p:txBody>
      </p:sp>
      <p:sp>
        <p:nvSpPr>
          <p:cNvPr id="162" name="文字方塊 161">
            <a:extLst>
              <a:ext uri="{FF2B5EF4-FFF2-40B4-BE49-F238E27FC236}">
                <a16:creationId xmlns:a16="http://schemas.microsoft.com/office/drawing/2014/main" id="{429B5725-C8CF-CCE1-3993-D12FA6BB586A}"/>
              </a:ext>
            </a:extLst>
          </p:cNvPr>
          <p:cNvSpPr txBox="1"/>
          <p:nvPr/>
        </p:nvSpPr>
        <p:spPr>
          <a:xfrm>
            <a:off x="9550535" y="3270919"/>
            <a:ext cx="268198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600"/>
              </a:spcBef>
              <a:buFont typeface="Wingdings" panose="05000000000000000000" pitchFamily="2" charset="2"/>
              <a:buChar char="ü"/>
            </a:pPr>
            <a:r>
              <a:rPr lang="en-US" altLang="zh-TW" sz="1400" b="1" dirty="0">
                <a:solidFill>
                  <a:srgbClr val="0070C0"/>
                </a:solidFill>
              </a:rPr>
              <a:t>Only authorized user can setup serial data tunnel</a:t>
            </a:r>
            <a:br>
              <a:rPr lang="en-US" altLang="zh-TW" sz="1400" b="1" dirty="0">
                <a:solidFill>
                  <a:srgbClr val="0070C0"/>
                </a:solidFill>
              </a:rPr>
            </a:br>
            <a:r>
              <a:rPr lang="en-US" altLang="zh-TW" sz="1400" b="1" dirty="0">
                <a:solidFill>
                  <a:srgbClr val="0070C0"/>
                </a:solidFill>
              </a:rPr>
              <a:t>(CA Exchange)</a:t>
            </a:r>
          </a:p>
          <a:p>
            <a:pPr marL="285750" indent="-285750">
              <a:spcBef>
                <a:spcPts val="600"/>
              </a:spcBef>
              <a:buFont typeface="Wingdings" panose="05000000000000000000" pitchFamily="2" charset="2"/>
              <a:buChar char="ü"/>
            </a:pPr>
            <a:r>
              <a:rPr lang="en-US" altLang="zh-TW" sz="1400" b="1" dirty="0">
                <a:solidFill>
                  <a:srgbClr val="0070C0"/>
                </a:solidFill>
              </a:rPr>
              <a:t>Strong Cipher Suite with RSA4096 or ECC521</a:t>
            </a:r>
          </a:p>
          <a:p>
            <a:pPr marL="285750" indent="-285750">
              <a:spcBef>
                <a:spcPts val="600"/>
              </a:spcBef>
              <a:buFont typeface="Wingdings" panose="05000000000000000000" pitchFamily="2" charset="2"/>
              <a:buChar char="ü"/>
            </a:pPr>
            <a:r>
              <a:rPr lang="en-US" altLang="zh-TW" sz="1400" b="1" dirty="0">
                <a:solidFill>
                  <a:srgbClr val="0070C0"/>
                </a:solidFill>
              </a:rPr>
              <a:t>Protect sensitive production data integrity</a:t>
            </a:r>
            <a:endParaRPr lang="zh-TW" altLang="en-US" sz="1400" b="1" dirty="0">
              <a:solidFill>
                <a:srgbClr val="0070C0"/>
              </a:solidFill>
            </a:endParaRPr>
          </a:p>
        </p:txBody>
      </p:sp>
      <p:pic>
        <p:nvPicPr>
          <p:cNvPr id="163" name="圖片 162" descr="一張含有 圖形, 美工圖案, 卡通 的圖片&#10;&#10;AI 產生的內容可能不正確。">
            <a:extLst>
              <a:ext uri="{FF2B5EF4-FFF2-40B4-BE49-F238E27FC236}">
                <a16:creationId xmlns:a16="http://schemas.microsoft.com/office/drawing/2014/main" id="{0D75D5F8-A757-D493-92B3-EA820E5DBCF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71340">
            <a:off x="8582008" y="4643179"/>
            <a:ext cx="444226" cy="444226"/>
          </a:xfrm>
          <a:prstGeom prst="rect">
            <a:avLst/>
          </a:prstGeom>
        </p:spPr>
      </p:pic>
      <p:sp>
        <p:nvSpPr>
          <p:cNvPr id="165" name="文字方塊 164">
            <a:extLst>
              <a:ext uri="{FF2B5EF4-FFF2-40B4-BE49-F238E27FC236}">
                <a16:creationId xmlns:a16="http://schemas.microsoft.com/office/drawing/2014/main" id="{275A4F61-273A-032D-95E3-96FACD031887}"/>
              </a:ext>
            </a:extLst>
          </p:cNvPr>
          <p:cNvSpPr txBox="1"/>
          <p:nvPr/>
        </p:nvSpPr>
        <p:spPr>
          <a:xfrm>
            <a:off x="3872647" y="3166650"/>
            <a:ext cx="20235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200" b="1" dirty="0">
                <a:solidFill>
                  <a:schemeClr val="accent5"/>
                </a:solidFill>
              </a:rPr>
              <a:t>Hard to aware until consequences observed</a:t>
            </a:r>
            <a:endParaRPr lang="zh-TW" altLang="en-US" sz="1200" b="1" dirty="0">
              <a:solidFill>
                <a:schemeClr val="accent5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8E07E63A-9A76-4D85-060C-5A06FC3114F8}"/>
              </a:ext>
            </a:extLst>
          </p:cNvPr>
          <p:cNvSpPr/>
          <p:nvPr/>
        </p:nvSpPr>
        <p:spPr>
          <a:xfrm>
            <a:off x="6667979" y="3640486"/>
            <a:ext cx="369947" cy="3787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/>
          </a:p>
        </p:txBody>
      </p:sp>
      <p:pic>
        <p:nvPicPr>
          <p:cNvPr id="3" name="圖片 2" descr="一張含有 電子產品 的圖片&#10;&#10;AI 產生的內容可能不正確。">
            <a:extLst>
              <a:ext uri="{FF2B5EF4-FFF2-40B4-BE49-F238E27FC236}">
                <a16:creationId xmlns:a16="http://schemas.microsoft.com/office/drawing/2014/main" id="{AB2E396F-F293-64B8-63A5-F24522B83425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29577" y="3515176"/>
            <a:ext cx="401451" cy="6021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9871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745 0.02709 C 0.01732 0.03033 0.01732 0.0338 0.01693 0.03727 C 0.01628 0.04329 0.01445 0.04931 0.01432 0.05579 C 0.01406 0.07524 0.01576 0.07755 0.02005 0.0919 C 0.01992 0.09792 0.01992 0.10417 0.01953 0.11042 C 0.01732 0.1507 0.01914 0.11227 0.01641 0.13912 C 0.01576 0.14584 0.01536 0.15255 0.01484 0.15949 C 0.01458 0.17547 0.01445 0.19144 0.0138 0.20764 C 0.0138 0.20996 0.01302 0.2125 0.01276 0.21505 C 0.0125 0.21736 0.0125 0.21991 0.01224 0.22246 C 0.01263 0.22454 0.01341 0.22662 0.01328 0.22894 C 0.01302 0.23565 0.01107 0.23473 0.00964 0.24005 C 0.00846 0.24445 0.00781 0.24931 0.00651 0.25394 C 0.00586 0.25602 0.00469 0.25741 0.00391 0.25949 C 0.00339 0.26088 0.00286 0.2625 0.00234 0.26412 C 0.00234 0.26574 0.00221 0.2801 0.0013 0.28542 C 0.00091 0.28774 0.00039 0.29028 -0.00026 0.29283 C -0.00065 0.29399 -0.0013 0.29514 -0.00182 0.29653 C -0.00117 0.31829 -0.00417 0.31111 0.00182 0.31875 C 0.0026 0.31945 0.00326 0.32061 0.00391 0.32153 C 0.00547 0.32084 0.00716 0.32084 0.00859 0.31968 C 0.00925 0.31922 0.00925 0.3176 0.00964 0.3169 C 0.01016 0.31551 0.01055 0.31412 0.0112 0.3132 C 0.01419 0.3088 0.01458 0.31019 0.01745 0.30764 C 0.01992 0.30533 0.01823 0.30556 0.02109 0.30486 C 0.02305 0.3044 0.025 0.30417 0.02682 0.30394 C 0.02708 0.30255 0.02734 0.30139 0.02734 0.30024 C 0.02734 0.29908 0.02656 0.29815 0.02682 0.29746 C 0.02747 0.29584 0.02865 0.29561 0.02943 0.29468 C 0.03008 0.29399 0.03112 0.29283 0.03112 0.29306 " pathEditMode="relative" rAng="0" ptsTypes="AAAAAAAAAAAAAAAAAAAAAAAAAAAAAA">
                                      <p:cBhvr>
                                        <p:cTn id="48" dur="2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9" y="1472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500"/>
                            </p:stCondLst>
                            <p:childTnLst>
                              <p:par>
                                <p:cTn id="10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000"/>
                            </p:stCondLst>
                            <p:childTnLst>
                              <p:par>
                                <p:cTn id="10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500"/>
                            </p:stCondLst>
                            <p:childTnLst>
                              <p:par>
                                <p:cTn id="10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30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3500"/>
                            </p:stCondLst>
                            <p:childTnLst>
                              <p:par>
                                <p:cTn id="1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500"/>
                            </p:stCondLst>
                            <p:childTnLst>
                              <p:par>
                                <p:cTn id="1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938 0.03449 L 0.00938 0.03472 C 0.00873 0.06203 0.00833 0.0544 0.0099 0.07986 C 0.01016 0.08449 0.01029 0.08912 0.01094 0.09375 C 0.0112 0.09629 0.01198 0.09861 0.0125 0.10115 C 0.01602 0.12129 0.01315 0.10764 0.01563 0.11875 C 0.01602 0.1243 0.01654 0.12963 0.01667 0.13541 C 0.01693 0.15324 0.01693 0.17106 0.01719 0.18912 C 0.01667 0.20856 0.01706 0.21898 0.01458 0.23819 C 0.01419 0.24074 0.01315 0.24305 0.0125 0.2456 C 0.01172 0.24838 0.01094 0.25115 0.01042 0.25393 C 0.0099 0.25578 0.0099 0.25787 0.00938 0.25949 C 0.00729 0.26435 0.00651 0.26296 0.00469 0.26597 C 0.00391 0.26713 0.00326 0.26828 0.00261 0.26967 C 0.00235 0.2706 0.00222 0.27153 0.00208 0.27245 C 0.00169 0.27361 0.0013 0.27477 0.00104 0.27615 C 0.00013 0.28009 0.00052 0.28264 -1.45833E-6 0.28727 C -0.00065 0.2919 -0.00104 0.2912 -0.00208 0.29467 C -0.00534 0.30463 -0.00013 0.29028 -0.00521 0.30393 C -0.00508 0.30856 -0.00599 0.32083 -0.00208 0.3243 C -0.0013 0.325 -0.00039 0.32291 0.00052 0.32245 C 0.0013 0.3199 0.00235 0.31759 0.00313 0.31504 C 0.00365 0.31296 0.00352 0.31041 0.00417 0.30856 C 0.00456 0.30717 0.0056 0.30694 0.00625 0.30578 C 0.00807 0.30162 0.01003 0.29745 0.01146 0.29282 C 0.01172 0.29143 0.01185 0.29004 0.0125 0.28912 C 0.01328 0.28773 0.01445 0.28703 0.01563 0.28634 C 0.02292 0.28032 0.01406 0.28819 0.02031 0.28264 C 0.02318 0.28287 0.02617 0.2831 0.02917 0.28356 C 0.02982 0.28356 0.0306 0.28356 0.03125 0.28449 C 0.03659 0.29213 0.02787 0.28379 0.03281 0.28819 L 0.03125 0.28819 " pathEditMode="relative" rAng="0" ptsTypes="AAAAAAAAAAAAAAAAAAAAAAAAAAAAAAAA">
                                      <p:cBhvr>
                                        <p:cTn id="143" dur="20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3" y="1449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2000"/>
                            </p:stCondLst>
                            <p:childTnLst>
                              <p:par>
                                <p:cTn id="1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3" grpId="0" animBg="1"/>
      <p:bldP spid="28" grpId="0" animBg="1"/>
      <p:bldP spid="38" grpId="0" animBg="1"/>
      <p:bldP spid="65" grpId="0" animBg="1"/>
      <p:bldP spid="65" grpId="1" animBg="1"/>
      <p:bldP spid="126" grpId="0" animBg="1"/>
      <p:bldP spid="127" grpId="0" animBg="1"/>
      <p:bldP spid="142" grpId="0"/>
      <p:bldP spid="156" grpId="0"/>
      <p:bldP spid="157" grpId="0"/>
      <p:bldP spid="159" grpId="0" animBg="1"/>
      <p:bldP spid="129" grpId="0" animBg="1"/>
      <p:bldP spid="161" grpId="0" animBg="1"/>
      <p:bldP spid="161" grpId="1" animBg="1"/>
      <p:bldP spid="141" grpId="0" animBg="1"/>
      <p:bldP spid="162" grpId="0"/>
      <p:bldP spid="16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64858E0F-0669-85D7-1BD9-8993721D73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How NPort IA5000-G2 Can Secure the Edge?</a:t>
            </a:r>
            <a:endParaRPr lang="zh-TW" altLang="en-US" dirty="0"/>
          </a:p>
        </p:txBody>
      </p:sp>
      <p:grpSp>
        <p:nvGrpSpPr>
          <p:cNvPr id="26" name="群組 25">
            <a:extLst>
              <a:ext uri="{FF2B5EF4-FFF2-40B4-BE49-F238E27FC236}">
                <a16:creationId xmlns:a16="http://schemas.microsoft.com/office/drawing/2014/main" id="{05523CA0-D78F-FD89-10A3-30580D7EE391}"/>
              </a:ext>
            </a:extLst>
          </p:cNvPr>
          <p:cNvGrpSpPr/>
          <p:nvPr/>
        </p:nvGrpSpPr>
        <p:grpSpPr>
          <a:xfrm>
            <a:off x="977068" y="1909415"/>
            <a:ext cx="3133394" cy="3805528"/>
            <a:chOff x="308931" y="1909415"/>
            <a:chExt cx="3133394" cy="3805528"/>
          </a:xfrm>
        </p:grpSpPr>
        <p:grpSp>
          <p:nvGrpSpPr>
            <p:cNvPr id="4" name="群組 3">
              <a:extLst>
                <a:ext uri="{FF2B5EF4-FFF2-40B4-BE49-F238E27FC236}">
                  <a16:creationId xmlns:a16="http://schemas.microsoft.com/office/drawing/2014/main" id="{8DDE2790-2136-F628-DBC8-B3CE81E70D16}"/>
                </a:ext>
              </a:extLst>
            </p:cNvPr>
            <p:cNvGrpSpPr/>
            <p:nvPr/>
          </p:nvGrpSpPr>
          <p:grpSpPr>
            <a:xfrm>
              <a:off x="516710" y="1909415"/>
              <a:ext cx="2717837" cy="2721050"/>
              <a:chOff x="356171" y="2430115"/>
              <a:chExt cx="2717837" cy="2721050"/>
            </a:xfrm>
          </p:grpSpPr>
          <p:sp>
            <p:nvSpPr>
              <p:cNvPr id="5" name="文字方塊 4">
                <a:extLst>
                  <a:ext uri="{FF2B5EF4-FFF2-40B4-BE49-F238E27FC236}">
                    <a16:creationId xmlns:a16="http://schemas.microsoft.com/office/drawing/2014/main" id="{341936F4-5ECF-E149-5D20-DBC2732EF346}"/>
                  </a:ext>
                </a:extLst>
              </p:cNvPr>
              <p:cNvSpPr txBox="1"/>
              <p:nvPr/>
            </p:nvSpPr>
            <p:spPr>
              <a:xfrm>
                <a:off x="356171" y="4484188"/>
                <a:ext cx="2717837" cy="66697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en-US"/>
                </a:defPPr>
                <a:lvl1pPr algn="ctr">
                  <a:defRPr b="1">
                    <a:solidFill>
                      <a:schemeClr val="accent5">
                        <a:lumMod val="50000"/>
                      </a:schemeClr>
                    </a:solidFill>
                  </a:defRPr>
                </a:lvl1pPr>
              </a:lstStyle>
              <a:p>
                <a:r>
                  <a:rPr lang="en-US" altLang="zh-TW"/>
                  <a:t>Preventing Unauthorized Access</a:t>
                </a:r>
              </a:p>
            </p:txBody>
          </p:sp>
          <p:grpSp>
            <p:nvGrpSpPr>
              <p:cNvPr id="6" name="群組 5">
                <a:extLst>
                  <a:ext uri="{FF2B5EF4-FFF2-40B4-BE49-F238E27FC236}">
                    <a16:creationId xmlns:a16="http://schemas.microsoft.com/office/drawing/2014/main" id="{84487CBE-16AE-44D8-408A-9C12D7C166E7}"/>
                  </a:ext>
                </a:extLst>
              </p:cNvPr>
              <p:cNvGrpSpPr/>
              <p:nvPr/>
            </p:nvGrpSpPr>
            <p:grpSpPr>
              <a:xfrm>
                <a:off x="725092" y="2430115"/>
                <a:ext cx="1980000" cy="1980000"/>
                <a:chOff x="725092" y="2430115"/>
                <a:chExt cx="1980000" cy="1980000"/>
              </a:xfrm>
            </p:grpSpPr>
            <p:sp>
              <p:nvSpPr>
                <p:cNvPr id="7" name="橢圓 6">
                  <a:extLst>
                    <a:ext uri="{FF2B5EF4-FFF2-40B4-BE49-F238E27FC236}">
                      <a16:creationId xmlns:a16="http://schemas.microsoft.com/office/drawing/2014/main" id="{E4720862-E793-63EE-16EA-E28EFCF576F0}"/>
                    </a:ext>
                  </a:extLst>
                </p:cNvPr>
                <p:cNvSpPr/>
                <p:nvPr/>
              </p:nvSpPr>
              <p:spPr>
                <a:xfrm>
                  <a:off x="725092" y="2430115"/>
                  <a:ext cx="1980000" cy="1980000"/>
                </a:xfrm>
                <a:prstGeom prst="ellipse">
                  <a:avLst/>
                </a:prstGeom>
                <a:solidFill>
                  <a:schemeClr val="accent5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pic>
              <p:nvPicPr>
                <p:cNvPr id="8" name="圖片 7" descr="一張含有 圖形, 字型, 美工圖案, 符號 的圖片&#10;&#10;AI 產生的內容可能不正確。">
                  <a:extLst>
                    <a:ext uri="{FF2B5EF4-FFF2-40B4-BE49-F238E27FC236}">
                      <a16:creationId xmlns:a16="http://schemas.microsoft.com/office/drawing/2014/main" id="{5C9B1FAD-AF4F-EF99-7342-3E12213D9E4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062616" y="2739297"/>
                  <a:ext cx="1304949" cy="1304949"/>
                </a:xfrm>
                <a:prstGeom prst="rect">
                  <a:avLst/>
                </a:prstGeom>
              </p:spPr>
            </p:pic>
          </p:grpSp>
        </p:grpSp>
        <p:sp>
          <p:nvSpPr>
            <p:cNvPr id="21" name="文字方塊 20">
              <a:extLst>
                <a:ext uri="{FF2B5EF4-FFF2-40B4-BE49-F238E27FC236}">
                  <a16:creationId xmlns:a16="http://schemas.microsoft.com/office/drawing/2014/main" id="{BDA00775-75B4-12AF-E077-DD55DA8D54A7}"/>
                </a:ext>
              </a:extLst>
            </p:cNvPr>
            <p:cNvSpPr txBox="1"/>
            <p:nvPr/>
          </p:nvSpPr>
          <p:spPr>
            <a:xfrm>
              <a:off x="308931" y="4683892"/>
              <a:ext cx="3133394" cy="10310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spcBef>
                  <a:spcPts val="600"/>
                </a:spcBef>
                <a:buFont typeface="Wingdings" panose="05000000000000000000" pitchFamily="2" charset="2"/>
                <a:buChar char="ü"/>
              </a:pPr>
              <a:r>
                <a:rPr lang="en-US" altLang="zh-TW" sz="1400" b="1" dirty="0">
                  <a:solidFill>
                    <a:srgbClr val="0070C0"/>
                  </a:solidFill>
                </a:rPr>
                <a:t>Only the authorized staff has the designated privilege by account group based</a:t>
              </a:r>
            </a:p>
            <a:p>
              <a:pPr marL="285750" indent="-285750">
                <a:spcBef>
                  <a:spcPts val="600"/>
                </a:spcBef>
                <a:buFont typeface="Wingdings" panose="05000000000000000000" pitchFamily="2" charset="2"/>
                <a:buChar char="ü"/>
              </a:pPr>
              <a:r>
                <a:rPr lang="en-US" altLang="zh-TW" sz="1400" b="1" dirty="0">
                  <a:solidFill>
                    <a:srgbClr val="0070C0"/>
                  </a:solidFill>
                </a:rPr>
                <a:t>First Login to setup credential</a:t>
              </a:r>
              <a:endParaRPr lang="zh-TW" altLang="en-US" sz="1400" b="1" dirty="0">
                <a:solidFill>
                  <a:srgbClr val="0070C0"/>
                </a:solidFill>
              </a:endParaRPr>
            </a:p>
          </p:txBody>
        </p:sp>
      </p:grpSp>
      <p:grpSp>
        <p:nvGrpSpPr>
          <p:cNvPr id="25" name="群組 24">
            <a:extLst>
              <a:ext uri="{FF2B5EF4-FFF2-40B4-BE49-F238E27FC236}">
                <a16:creationId xmlns:a16="http://schemas.microsoft.com/office/drawing/2014/main" id="{6F2785AD-34CC-A3C4-E071-F8D23950AFEC}"/>
              </a:ext>
            </a:extLst>
          </p:cNvPr>
          <p:cNvGrpSpPr/>
          <p:nvPr/>
        </p:nvGrpSpPr>
        <p:grpSpPr>
          <a:xfrm>
            <a:off x="4508507" y="1916822"/>
            <a:ext cx="3133394" cy="3582678"/>
            <a:chOff x="4507713" y="1916822"/>
            <a:chExt cx="3133394" cy="3582678"/>
          </a:xfrm>
        </p:grpSpPr>
        <p:grpSp>
          <p:nvGrpSpPr>
            <p:cNvPr id="9" name="群組 8">
              <a:extLst>
                <a:ext uri="{FF2B5EF4-FFF2-40B4-BE49-F238E27FC236}">
                  <a16:creationId xmlns:a16="http://schemas.microsoft.com/office/drawing/2014/main" id="{2586C021-F6F2-F6B1-2DFA-5E17E7F2FC1A}"/>
                </a:ext>
              </a:extLst>
            </p:cNvPr>
            <p:cNvGrpSpPr/>
            <p:nvPr/>
          </p:nvGrpSpPr>
          <p:grpSpPr>
            <a:xfrm>
              <a:off x="4541888" y="1916822"/>
              <a:ext cx="3065045" cy="2724784"/>
              <a:chOff x="4442850" y="3710412"/>
              <a:chExt cx="3065045" cy="2724784"/>
            </a:xfrm>
          </p:grpSpPr>
          <p:grpSp>
            <p:nvGrpSpPr>
              <p:cNvPr id="10" name="群組 9">
                <a:extLst>
                  <a:ext uri="{FF2B5EF4-FFF2-40B4-BE49-F238E27FC236}">
                    <a16:creationId xmlns:a16="http://schemas.microsoft.com/office/drawing/2014/main" id="{E37D194E-9542-79DB-4D0A-E18F319D0929}"/>
                  </a:ext>
                </a:extLst>
              </p:cNvPr>
              <p:cNvGrpSpPr/>
              <p:nvPr/>
            </p:nvGrpSpPr>
            <p:grpSpPr>
              <a:xfrm>
                <a:off x="4442850" y="3710412"/>
                <a:ext cx="3065045" cy="2724784"/>
                <a:chOff x="8372850" y="3150641"/>
                <a:chExt cx="3065045" cy="2724784"/>
              </a:xfrm>
            </p:grpSpPr>
            <p:sp>
              <p:nvSpPr>
                <p:cNvPr id="12" name="橢圓 11">
                  <a:extLst>
                    <a:ext uri="{FF2B5EF4-FFF2-40B4-BE49-F238E27FC236}">
                      <a16:creationId xmlns:a16="http://schemas.microsoft.com/office/drawing/2014/main" id="{01201B66-5CA6-B02D-5DE1-384136ADF505}"/>
                    </a:ext>
                  </a:extLst>
                </p:cNvPr>
                <p:cNvSpPr/>
                <p:nvPr/>
              </p:nvSpPr>
              <p:spPr>
                <a:xfrm>
                  <a:off x="8877273" y="3150641"/>
                  <a:ext cx="1980000" cy="1980000"/>
                </a:xfrm>
                <a:prstGeom prst="ellipse">
                  <a:avLst/>
                </a:prstGeom>
                <a:solidFill>
                  <a:schemeClr val="accent4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3" name="文字方塊 12">
                  <a:extLst>
                    <a:ext uri="{FF2B5EF4-FFF2-40B4-BE49-F238E27FC236}">
                      <a16:creationId xmlns:a16="http://schemas.microsoft.com/office/drawing/2014/main" id="{30052A7C-29CB-AD65-597A-336E794E8DBB}"/>
                    </a:ext>
                  </a:extLst>
                </p:cNvPr>
                <p:cNvSpPr txBox="1"/>
                <p:nvPr/>
              </p:nvSpPr>
              <p:spPr>
                <a:xfrm>
                  <a:off x="8372850" y="5208448"/>
                  <a:ext cx="3065045" cy="666977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>
                  <a:defPPr>
                    <a:defRPr lang="en-US"/>
                  </a:defPPr>
                  <a:lvl1pPr>
                    <a:defRPr b="1">
                      <a:solidFill>
                        <a:schemeClr val="accent4">
                          <a:lumMod val="50000"/>
                        </a:schemeClr>
                      </a:solidFill>
                    </a:defRPr>
                  </a:lvl1pPr>
                </a:lstStyle>
                <a:p>
                  <a:pPr algn="ctr"/>
                  <a:r>
                    <a:rPr lang="en-US" altLang="zh-TW"/>
                    <a:t>Visibility &amp; Reinforce Systemic Security</a:t>
                  </a:r>
                </a:p>
              </p:txBody>
            </p:sp>
          </p:grpSp>
          <p:pic>
            <p:nvPicPr>
              <p:cNvPr id="11" name="圖片 10" descr="一張含有 卡通, 鮮豔, 螢幕擷取畫面, 美工圖案 的圖片&#10;&#10;AI 產生的內容可能不正確。">
                <a:extLst>
                  <a:ext uri="{FF2B5EF4-FFF2-40B4-BE49-F238E27FC236}">
                    <a16:creationId xmlns:a16="http://schemas.microsoft.com/office/drawing/2014/main" id="{29E714F8-1855-524B-FBED-32E159C8E70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239095" y="4044246"/>
                <a:ext cx="1454141" cy="1454141"/>
              </a:xfrm>
              <a:prstGeom prst="rect">
                <a:avLst/>
              </a:prstGeom>
            </p:spPr>
          </p:pic>
        </p:grpSp>
        <p:sp>
          <p:nvSpPr>
            <p:cNvPr id="22" name="文字方塊 21">
              <a:extLst>
                <a:ext uri="{FF2B5EF4-FFF2-40B4-BE49-F238E27FC236}">
                  <a16:creationId xmlns:a16="http://schemas.microsoft.com/office/drawing/2014/main" id="{35F74B1F-3DF5-DFF8-F98F-6CC37CB31EAF}"/>
                </a:ext>
              </a:extLst>
            </p:cNvPr>
            <p:cNvSpPr txBox="1"/>
            <p:nvPr/>
          </p:nvSpPr>
          <p:spPr>
            <a:xfrm>
              <a:off x="4507713" y="4683892"/>
              <a:ext cx="3133394" cy="8156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spcBef>
                  <a:spcPts val="600"/>
                </a:spcBef>
                <a:buFont typeface="Wingdings" panose="05000000000000000000" pitchFamily="2" charset="2"/>
                <a:buChar char="ü"/>
              </a:pPr>
              <a:r>
                <a:rPr lang="en-US" altLang="zh-TW" sz="1400" b="1" dirty="0">
                  <a:solidFill>
                    <a:srgbClr val="0070C0"/>
                  </a:solidFill>
                </a:rPr>
                <a:t>In-time Response to suspicious incident</a:t>
              </a:r>
            </a:p>
            <a:p>
              <a:pPr marL="285750" indent="-285750">
                <a:spcBef>
                  <a:spcPts val="600"/>
                </a:spcBef>
                <a:buFont typeface="Wingdings" panose="05000000000000000000" pitchFamily="2" charset="2"/>
                <a:buChar char="ü"/>
              </a:pPr>
              <a:r>
                <a:rPr lang="en-US" altLang="zh-TW" sz="1400" b="1" dirty="0">
                  <a:solidFill>
                    <a:srgbClr val="0070C0"/>
                  </a:solidFill>
                </a:rPr>
                <a:t>Complete syslog for NIS2 audit</a:t>
              </a:r>
            </a:p>
          </p:txBody>
        </p:sp>
      </p:grpSp>
      <p:grpSp>
        <p:nvGrpSpPr>
          <p:cNvPr id="24" name="群組 23">
            <a:extLst>
              <a:ext uri="{FF2B5EF4-FFF2-40B4-BE49-F238E27FC236}">
                <a16:creationId xmlns:a16="http://schemas.microsoft.com/office/drawing/2014/main" id="{6D16AB43-DF1B-D9C3-022D-0D2AB2B5F165}"/>
              </a:ext>
            </a:extLst>
          </p:cNvPr>
          <p:cNvGrpSpPr/>
          <p:nvPr/>
        </p:nvGrpSpPr>
        <p:grpSpPr>
          <a:xfrm>
            <a:off x="8083128" y="1858410"/>
            <a:ext cx="2681986" cy="4516877"/>
            <a:chOff x="8910609" y="1858409"/>
            <a:chExt cx="2681986" cy="4516877"/>
          </a:xfrm>
        </p:grpSpPr>
        <p:grpSp>
          <p:nvGrpSpPr>
            <p:cNvPr id="14" name="群組 13">
              <a:extLst>
                <a:ext uri="{FF2B5EF4-FFF2-40B4-BE49-F238E27FC236}">
                  <a16:creationId xmlns:a16="http://schemas.microsoft.com/office/drawing/2014/main" id="{086C9018-62FE-55B6-2AFA-7F76B5B19B98}"/>
                </a:ext>
              </a:extLst>
            </p:cNvPr>
            <p:cNvGrpSpPr/>
            <p:nvPr/>
          </p:nvGrpSpPr>
          <p:grpSpPr>
            <a:xfrm>
              <a:off x="9206991" y="1858409"/>
              <a:ext cx="2008735" cy="2784777"/>
              <a:chOff x="9246476" y="2437522"/>
              <a:chExt cx="2008735" cy="2784777"/>
            </a:xfrm>
          </p:grpSpPr>
          <p:sp>
            <p:nvSpPr>
              <p:cNvPr id="15" name="文字方塊 14">
                <a:extLst>
                  <a:ext uri="{FF2B5EF4-FFF2-40B4-BE49-F238E27FC236}">
                    <a16:creationId xmlns:a16="http://schemas.microsoft.com/office/drawing/2014/main" id="{6B1DBCE9-0566-3EA0-2C33-CE3B951C660A}"/>
                  </a:ext>
                </a:extLst>
              </p:cNvPr>
              <p:cNvSpPr txBox="1"/>
              <p:nvPr/>
            </p:nvSpPr>
            <p:spPr>
              <a:xfrm>
                <a:off x="9246476" y="4555322"/>
                <a:ext cx="2008735" cy="66697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en-US"/>
                </a:defPPr>
                <a:lvl1pPr algn="ctr">
                  <a:defRPr b="1">
                    <a:solidFill>
                      <a:srgbClr val="002060"/>
                    </a:solidFill>
                  </a:defRPr>
                </a:lvl1pPr>
              </a:lstStyle>
              <a:p>
                <a:r>
                  <a:rPr lang="en-US" altLang="zh-TW"/>
                  <a:t>Maintaining Data Integrity</a:t>
                </a:r>
              </a:p>
            </p:txBody>
          </p:sp>
          <p:grpSp>
            <p:nvGrpSpPr>
              <p:cNvPr id="16" name="群組 15">
                <a:extLst>
                  <a:ext uri="{FF2B5EF4-FFF2-40B4-BE49-F238E27FC236}">
                    <a16:creationId xmlns:a16="http://schemas.microsoft.com/office/drawing/2014/main" id="{60C1A3CD-FBE4-D8EE-C53F-8E994DB0FB6F}"/>
                  </a:ext>
                </a:extLst>
              </p:cNvPr>
              <p:cNvGrpSpPr/>
              <p:nvPr/>
            </p:nvGrpSpPr>
            <p:grpSpPr>
              <a:xfrm>
                <a:off x="9256161" y="2437522"/>
                <a:ext cx="1980000" cy="1980000"/>
                <a:chOff x="9256161" y="2437522"/>
                <a:chExt cx="1980000" cy="1980000"/>
              </a:xfrm>
            </p:grpSpPr>
            <p:sp>
              <p:nvSpPr>
                <p:cNvPr id="17" name="橢圓 16">
                  <a:extLst>
                    <a:ext uri="{FF2B5EF4-FFF2-40B4-BE49-F238E27FC236}">
                      <a16:creationId xmlns:a16="http://schemas.microsoft.com/office/drawing/2014/main" id="{DB14FEF8-1246-6AF5-EBA4-8296E62C7AFF}"/>
                    </a:ext>
                  </a:extLst>
                </p:cNvPr>
                <p:cNvSpPr/>
                <p:nvPr/>
              </p:nvSpPr>
              <p:spPr>
                <a:xfrm>
                  <a:off x="9256161" y="2437522"/>
                  <a:ext cx="1980000" cy="1980000"/>
                </a:xfrm>
                <a:prstGeom prst="ellipse">
                  <a:avLst/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grpSp>
              <p:nvGrpSpPr>
                <p:cNvPr id="18" name="群組 17">
                  <a:extLst>
                    <a:ext uri="{FF2B5EF4-FFF2-40B4-BE49-F238E27FC236}">
                      <a16:creationId xmlns:a16="http://schemas.microsoft.com/office/drawing/2014/main" id="{222FA18F-C834-8F65-1159-67200064990A}"/>
                    </a:ext>
                  </a:extLst>
                </p:cNvPr>
                <p:cNvGrpSpPr/>
                <p:nvPr/>
              </p:nvGrpSpPr>
              <p:grpSpPr>
                <a:xfrm>
                  <a:off x="9655855" y="2678112"/>
                  <a:ext cx="1184119" cy="1537048"/>
                  <a:chOff x="9687605" y="2678112"/>
                  <a:chExt cx="1184119" cy="1537048"/>
                </a:xfrm>
              </p:grpSpPr>
              <p:pic>
                <p:nvPicPr>
                  <p:cNvPr id="19" name="圖片 18" descr="一張含有 金屬製品, 鎖定 的圖片&#10;&#10;AI 產生的內容可能不正確。">
                    <a:extLst>
                      <a:ext uri="{FF2B5EF4-FFF2-40B4-BE49-F238E27FC236}">
                        <a16:creationId xmlns:a16="http://schemas.microsoft.com/office/drawing/2014/main" id="{8BAA34C3-C57B-526C-A245-CC9ACA9407CE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4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t="14442"/>
                  <a:stretch/>
                </p:blipFill>
                <p:spPr>
                  <a:xfrm>
                    <a:off x="9823030" y="2678112"/>
                    <a:ext cx="913272" cy="781375"/>
                  </a:xfrm>
                  <a:prstGeom prst="rect">
                    <a:avLst/>
                  </a:prstGeom>
                </p:spPr>
              </p:pic>
              <p:pic>
                <p:nvPicPr>
                  <p:cNvPr id="20" name="圖片 19" descr="一張含有 螢幕擷取畫面, Rectangle, 正方形, 鮮豔 的圖片&#10;&#10;AI 產生的內容可能不正確。">
                    <a:extLst>
                      <a:ext uri="{FF2B5EF4-FFF2-40B4-BE49-F238E27FC236}">
                        <a16:creationId xmlns:a16="http://schemas.microsoft.com/office/drawing/2014/main" id="{66BF44FE-9D4E-CAB7-24B7-10231A32162B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5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687605" y="3103670"/>
                    <a:ext cx="1184119" cy="1111490"/>
                  </a:xfrm>
                  <a:prstGeom prst="rect">
                    <a:avLst/>
                  </a:prstGeom>
                </p:spPr>
              </p:pic>
            </p:grpSp>
          </p:grpSp>
        </p:grpSp>
        <p:sp>
          <p:nvSpPr>
            <p:cNvPr id="23" name="文字方塊 22">
              <a:extLst>
                <a:ext uri="{FF2B5EF4-FFF2-40B4-BE49-F238E27FC236}">
                  <a16:creationId xmlns:a16="http://schemas.microsoft.com/office/drawing/2014/main" id="{25EADFF6-FEA1-78E7-29D9-2A6CC497EA3D}"/>
                </a:ext>
              </a:extLst>
            </p:cNvPr>
            <p:cNvSpPr txBox="1"/>
            <p:nvPr/>
          </p:nvSpPr>
          <p:spPr>
            <a:xfrm>
              <a:off x="8910609" y="4620960"/>
              <a:ext cx="2681986" cy="1754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spcBef>
                  <a:spcPts val="600"/>
                </a:spcBef>
                <a:buFont typeface="Wingdings" panose="05000000000000000000" pitchFamily="2" charset="2"/>
                <a:buChar char="ü"/>
              </a:pPr>
              <a:r>
                <a:rPr lang="en-US" altLang="zh-TW" sz="1400" b="1">
                  <a:solidFill>
                    <a:srgbClr val="0070C0"/>
                  </a:solidFill>
                </a:rPr>
                <a:t>Only authorized user can setup serial data tunnel</a:t>
              </a:r>
              <a:br>
                <a:rPr lang="en-US" altLang="zh-TW" sz="1400" b="1">
                  <a:solidFill>
                    <a:srgbClr val="0070C0"/>
                  </a:solidFill>
                </a:rPr>
              </a:br>
              <a:r>
                <a:rPr lang="en-US" altLang="zh-TW" sz="1400" b="1">
                  <a:solidFill>
                    <a:srgbClr val="0070C0"/>
                  </a:solidFill>
                </a:rPr>
                <a:t>(CA Exchange)</a:t>
              </a:r>
            </a:p>
            <a:p>
              <a:pPr marL="285750" indent="-285750">
                <a:spcBef>
                  <a:spcPts val="600"/>
                </a:spcBef>
                <a:buFont typeface="Wingdings" panose="05000000000000000000" pitchFamily="2" charset="2"/>
                <a:buChar char="ü"/>
              </a:pPr>
              <a:r>
                <a:rPr lang="en-US" altLang="zh-TW" sz="1400" b="1">
                  <a:solidFill>
                    <a:srgbClr val="0070C0"/>
                  </a:solidFill>
                </a:rPr>
                <a:t>Strong Cipher Suite with RSA4096 or ECC521</a:t>
              </a:r>
            </a:p>
            <a:p>
              <a:pPr marL="285750" indent="-285750">
                <a:spcBef>
                  <a:spcPts val="600"/>
                </a:spcBef>
                <a:buFont typeface="Wingdings" panose="05000000000000000000" pitchFamily="2" charset="2"/>
                <a:buChar char="ü"/>
              </a:pPr>
              <a:r>
                <a:rPr lang="en-US" altLang="zh-TW" sz="1400" b="1">
                  <a:solidFill>
                    <a:srgbClr val="0070C0"/>
                  </a:solidFill>
                </a:rPr>
                <a:t>Protect sensitive production data integrity</a:t>
              </a:r>
              <a:endParaRPr lang="zh-TW" altLang="en-US" sz="1400" b="1">
                <a:solidFill>
                  <a:srgbClr val="0070C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6002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>
            <a:extLst>
              <a:ext uri="{FF2B5EF4-FFF2-40B4-BE49-F238E27FC236}">
                <a16:creationId xmlns:a16="http://schemas.microsoft.com/office/drawing/2014/main" id="{464C6CC3-79FB-19F0-549A-BD5E2ACFEE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8845" y="2704207"/>
            <a:ext cx="9816033" cy="1278196"/>
          </a:xfrm>
        </p:spPr>
        <p:txBody>
          <a:bodyPr>
            <a:normAutofit fontScale="90000"/>
          </a:bodyPr>
          <a:lstStyle/>
          <a:p>
            <a:r>
              <a:rPr lang="en-US" altLang="zh-TW" sz="600" b="1" dirty="0"/>
              <a:t> </a:t>
            </a:r>
            <a:br>
              <a:rPr lang="en-US" altLang="zh-TW" sz="3600" b="1" dirty="0"/>
            </a:br>
            <a:r>
              <a:rPr lang="en-US" altLang="zh-TW" sz="4400" b="1" dirty="0"/>
              <a:t>Introducing the NPort IA5000-G2 Series</a:t>
            </a:r>
            <a:endParaRPr lang="zh-TW" alt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287853895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FA7FC6-6E16-3A68-0080-C986940366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 descr="一張含有 電子產品, 電子工程, 音樂 的圖片&#10;&#10;AI 產生的內容可能不正確。">
            <a:extLst>
              <a:ext uri="{FF2B5EF4-FFF2-40B4-BE49-F238E27FC236}">
                <a16:creationId xmlns:a16="http://schemas.microsoft.com/office/drawing/2014/main" id="{978315F5-90E3-1327-0960-09B3325FDB5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9167" y="1653716"/>
            <a:ext cx="4753406" cy="3168937"/>
          </a:xfrm>
          <a:prstGeom prst="rect">
            <a:avLst/>
          </a:prstGeom>
        </p:spPr>
      </p:pic>
      <p:sp>
        <p:nvSpPr>
          <p:cNvPr id="2" name="標題 1">
            <a:extLst>
              <a:ext uri="{FF2B5EF4-FFF2-40B4-BE49-F238E27FC236}">
                <a16:creationId xmlns:a16="http://schemas.microsoft.com/office/drawing/2014/main" id="{51F8BE56-FEC8-901E-7335-26BE223DF8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TW" dirty="0"/>
              <a:t>Product Introduction – NPort IA5100/IA5200/IA5400-G2</a:t>
            </a:r>
            <a:endParaRPr lang="zh-TW" altLang="en-US" dirty="0"/>
          </a:p>
        </p:txBody>
      </p:sp>
      <p:cxnSp>
        <p:nvCxnSpPr>
          <p:cNvPr id="20" name="肘形接點 54">
            <a:extLst>
              <a:ext uri="{FF2B5EF4-FFF2-40B4-BE49-F238E27FC236}">
                <a16:creationId xmlns:a16="http://schemas.microsoft.com/office/drawing/2014/main" id="{D3916108-F532-3BC7-9C86-34A98152329A}"/>
              </a:ext>
            </a:extLst>
          </p:cNvPr>
          <p:cNvCxnSpPr>
            <a:cxnSpLocks/>
          </p:cNvCxnSpPr>
          <p:nvPr/>
        </p:nvCxnSpPr>
        <p:spPr>
          <a:xfrm rot="10800000">
            <a:off x="3024900" y="4527940"/>
            <a:ext cx="1777157" cy="283793"/>
          </a:xfrm>
          <a:prstGeom prst="bentConnector3">
            <a:avLst>
              <a:gd name="adj1" fmla="val 99615"/>
            </a:avLst>
          </a:prstGeom>
          <a:ln w="19050">
            <a:gradFill>
              <a:gsLst>
                <a:gs pos="0">
                  <a:schemeClr val="bg1"/>
                </a:gs>
                <a:gs pos="60000">
                  <a:schemeClr val="tx1">
                    <a:lumMod val="65000"/>
                    <a:lumOff val="35000"/>
                  </a:schemeClr>
                </a:gs>
              </a:gsLst>
              <a:lin ang="0" scaled="0"/>
            </a:gradFill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字方塊 20">
            <a:extLst>
              <a:ext uri="{FF2B5EF4-FFF2-40B4-BE49-F238E27FC236}">
                <a16:creationId xmlns:a16="http://schemas.microsoft.com/office/drawing/2014/main" id="{645D9F82-304F-3798-E331-D7C3DB8F27F3}"/>
              </a:ext>
            </a:extLst>
          </p:cNvPr>
          <p:cNvSpPr txBox="1"/>
          <p:nvPr/>
        </p:nvSpPr>
        <p:spPr>
          <a:xfrm>
            <a:off x="3024900" y="4534337"/>
            <a:ext cx="16695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400" b="1">
                <a:solidFill>
                  <a:schemeClr val="tx1">
                    <a:lumMod val="65000"/>
                    <a:lumOff val="35000"/>
                  </a:schemeClr>
                </a:solidFill>
              </a:rPr>
              <a:t>DB9 serial port</a:t>
            </a:r>
            <a:endParaRPr lang="zh-TW" altLang="en-US" sz="1400" b="1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E520122B-BD90-2C95-CE35-3700454AEB06}"/>
              </a:ext>
            </a:extLst>
          </p:cNvPr>
          <p:cNvSpPr/>
          <p:nvPr/>
        </p:nvSpPr>
        <p:spPr>
          <a:xfrm>
            <a:off x="11286" y="5420056"/>
            <a:ext cx="5149167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en-US" altLang="zh-TW" sz="1600" b="1" dirty="0">
                <a:solidFill>
                  <a:schemeClr val="bg2">
                    <a:lumMod val="50000"/>
                  </a:schemeClr>
                </a:solidFill>
                <a:latin typeface="Arial"/>
                <a:ea typeface="微軟正黑體"/>
              </a:rPr>
              <a:t>NPort IA5100/5200/5400-G2 Family</a:t>
            </a:r>
          </a:p>
          <a:p>
            <a:pPr algn="ctr"/>
            <a:r>
              <a:rPr lang="fr-FR" altLang="zh-TW" sz="1200" dirty="0">
                <a:solidFill>
                  <a:schemeClr val="bg2">
                    <a:lumMod val="50000"/>
                  </a:schemeClr>
                </a:solidFill>
                <a:latin typeface="Arial"/>
                <a:ea typeface="微軟正黑體"/>
              </a:rPr>
              <a:t>1/2/4-port RS-232/422/485 Serial </a:t>
            </a:r>
            <a:r>
              <a:rPr lang="fr-FR" altLang="zh-TW" sz="1200" dirty="0" err="1">
                <a:solidFill>
                  <a:schemeClr val="bg2">
                    <a:lumMod val="50000"/>
                  </a:schemeClr>
                </a:solidFill>
                <a:latin typeface="Arial"/>
                <a:ea typeface="微軟正黑體"/>
              </a:rPr>
              <a:t>Device</a:t>
            </a:r>
            <a:r>
              <a:rPr lang="fr-FR" altLang="zh-TW" sz="1200" dirty="0">
                <a:solidFill>
                  <a:schemeClr val="bg2">
                    <a:lumMod val="50000"/>
                  </a:schemeClr>
                </a:solidFill>
                <a:latin typeface="Arial"/>
                <a:ea typeface="微軟正黑體"/>
              </a:rPr>
              <a:t> Server for </a:t>
            </a:r>
            <a:r>
              <a:rPr lang="fr-FR" altLang="zh-TW" sz="1200" dirty="0" err="1">
                <a:solidFill>
                  <a:schemeClr val="bg2">
                    <a:lumMod val="50000"/>
                  </a:schemeClr>
                </a:solidFill>
                <a:latin typeface="Arial"/>
                <a:ea typeface="微軟正黑體"/>
              </a:rPr>
              <a:t>Industrial</a:t>
            </a:r>
            <a:r>
              <a:rPr lang="fr-FR" altLang="zh-TW" sz="1200" dirty="0">
                <a:solidFill>
                  <a:schemeClr val="bg2">
                    <a:lumMod val="50000"/>
                  </a:schemeClr>
                </a:solidFill>
                <a:latin typeface="Arial"/>
                <a:ea typeface="微軟正黑體"/>
              </a:rPr>
              <a:t> Automation</a:t>
            </a: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40024338-2E0A-E175-078D-C50C3F391D4B}"/>
              </a:ext>
            </a:extLst>
          </p:cNvPr>
          <p:cNvSpPr/>
          <p:nvPr/>
        </p:nvSpPr>
        <p:spPr>
          <a:xfrm>
            <a:off x="4487094" y="5089304"/>
            <a:ext cx="3472272" cy="369332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altLang="zh-TW" sz="1800" b="1">
                <a:solidFill>
                  <a:schemeClr val="tx2"/>
                </a:solidFill>
              </a:rPr>
              <a:t>Certifications</a:t>
            </a:r>
            <a:endParaRPr lang="zh-TW" altLang="en-US" sz="1600" i="1">
              <a:solidFill>
                <a:schemeClr val="tx2"/>
              </a:solidFill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FDB8945F-9CC4-ADCF-B1AE-D6E7F715324B}"/>
              </a:ext>
            </a:extLst>
          </p:cNvPr>
          <p:cNvSpPr/>
          <p:nvPr/>
        </p:nvSpPr>
        <p:spPr>
          <a:xfrm>
            <a:off x="5112571" y="5001997"/>
            <a:ext cx="127863" cy="543947"/>
          </a:xfrm>
          <a:prstGeom prst="rect">
            <a:avLst/>
          </a:prstGeom>
          <a:solidFill>
            <a:schemeClr val="accent1"/>
          </a:solidFill>
          <a:ln/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 sz="1800"/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4090C6EC-A150-8E57-D788-575F6EFEE0E7}"/>
              </a:ext>
            </a:extLst>
          </p:cNvPr>
          <p:cNvSpPr/>
          <p:nvPr/>
        </p:nvSpPr>
        <p:spPr>
          <a:xfrm>
            <a:off x="4962573" y="1391136"/>
            <a:ext cx="3472272" cy="369332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altLang="zh-TW" sz="1800" b="1">
                <a:solidFill>
                  <a:schemeClr val="tx2"/>
                </a:solidFill>
              </a:rPr>
              <a:t>Features and Benefits</a:t>
            </a:r>
            <a:endParaRPr lang="zh-TW" altLang="en-US" sz="1600" i="1">
              <a:solidFill>
                <a:schemeClr val="tx2"/>
              </a:solidFill>
            </a:endParaRP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44F17CD1-14AF-4C1E-F8ED-E660D56E27EA}"/>
              </a:ext>
            </a:extLst>
          </p:cNvPr>
          <p:cNvSpPr/>
          <p:nvPr/>
        </p:nvSpPr>
        <p:spPr>
          <a:xfrm>
            <a:off x="5037729" y="1303829"/>
            <a:ext cx="127863" cy="543947"/>
          </a:xfrm>
          <a:prstGeom prst="rect">
            <a:avLst/>
          </a:prstGeom>
          <a:solidFill>
            <a:schemeClr val="accent1"/>
          </a:solidFill>
          <a:ln/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 sz="1800"/>
          </a:p>
        </p:txBody>
      </p:sp>
      <p:sp>
        <p:nvSpPr>
          <p:cNvPr id="27" name="文字方塊 26">
            <a:extLst>
              <a:ext uri="{FF2B5EF4-FFF2-40B4-BE49-F238E27FC236}">
                <a16:creationId xmlns:a16="http://schemas.microsoft.com/office/drawing/2014/main" id="{65496BFC-E7B8-4DD2-2FC7-AEBECC978634}"/>
              </a:ext>
            </a:extLst>
          </p:cNvPr>
          <p:cNvSpPr txBox="1"/>
          <p:nvPr/>
        </p:nvSpPr>
        <p:spPr>
          <a:xfrm>
            <a:off x="5337354" y="1746238"/>
            <a:ext cx="6409127" cy="299056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571500" lvl="1" indent="-228600">
              <a:spcBef>
                <a:spcPts val="518"/>
              </a:spcBef>
              <a:buSzPct val="100000"/>
              <a:buFont typeface="+mj-lt"/>
              <a:buAutoNum type="arabicPeriod"/>
              <a:tabLst>
                <a:tab pos="2073542" algn="l"/>
              </a:tabLst>
            </a:pPr>
            <a:r>
              <a:rPr lang="en-US" altLang="zh-TW" sz="1200" b="1">
                <a:cs typeface="Arial"/>
              </a:rPr>
              <a:t>Design by Secure, IEC 62443-4-2 SL2 compliant </a:t>
            </a:r>
          </a:p>
          <a:p>
            <a:pPr marL="571500" lvl="1" indent="-228600">
              <a:spcBef>
                <a:spcPts val="518"/>
              </a:spcBef>
              <a:buSzPct val="100000"/>
              <a:buFont typeface="+mj-lt"/>
              <a:buAutoNum type="arabicPeriod"/>
              <a:tabLst>
                <a:tab pos="2073542" algn="l"/>
              </a:tabLst>
            </a:pPr>
            <a:r>
              <a:rPr lang="en-US" altLang="zh-TW" sz="1200" b="1">
                <a:cs typeface="Arial"/>
              </a:rPr>
              <a:t>Secure Management</a:t>
            </a:r>
          </a:p>
          <a:p>
            <a:pPr marL="860425" lvl="3" indent="-323850">
              <a:spcBef>
                <a:spcPts val="518"/>
              </a:spcBef>
              <a:buSzPct val="100000"/>
              <a:buFont typeface="Arial" panose="020B0604020202020204" pitchFamily="34" charset="0"/>
              <a:buChar char="•"/>
              <a:tabLst>
                <a:tab pos="2073542" algn="l"/>
              </a:tabLst>
            </a:pPr>
            <a:r>
              <a:rPr lang="en-US" altLang="zh-TW" sz="1050">
                <a:cs typeface="Arial"/>
              </a:rPr>
              <a:t>Hardware Secure Boot </a:t>
            </a:r>
            <a:r>
              <a:rPr lang="en-US" altLang="zh-TW" sz="1050"/>
              <a:t>that o</a:t>
            </a:r>
            <a:r>
              <a:rPr lang="en-US" altLang="zh-TW" sz="1050">
                <a:cs typeface="Arial"/>
              </a:rPr>
              <a:t>nly runs trusted firmware and configuration</a:t>
            </a:r>
          </a:p>
          <a:p>
            <a:pPr marL="860425" lvl="3" indent="-323850">
              <a:spcBef>
                <a:spcPts val="518"/>
              </a:spcBef>
              <a:buSzPct val="100000"/>
              <a:buFont typeface="Arial" panose="020B0604020202020204" pitchFamily="34" charset="0"/>
              <a:buChar char="•"/>
              <a:tabLst>
                <a:tab pos="2073542" algn="l"/>
              </a:tabLst>
            </a:pPr>
            <a:r>
              <a:rPr lang="en-US" altLang="zh-TW" sz="1050">
                <a:cs typeface="Arial"/>
              </a:rPr>
              <a:t>User authentication using role-based access control (RBAC)</a:t>
            </a:r>
            <a:endParaRPr lang="en-US" altLang="zh-TW" sz="1050"/>
          </a:p>
          <a:p>
            <a:pPr marL="860425" lvl="3" indent="-323850">
              <a:spcBef>
                <a:spcPts val="518"/>
              </a:spcBef>
              <a:buSzPct val="100000"/>
              <a:buFont typeface="Arial" panose="020B0604020202020204" pitchFamily="34" charset="0"/>
              <a:buChar char="•"/>
              <a:tabLst>
                <a:tab pos="2073542" algn="l"/>
              </a:tabLst>
            </a:pPr>
            <a:r>
              <a:rPr lang="en-US" altLang="zh-TW" sz="1050">
                <a:cs typeface="Arial"/>
              </a:rPr>
              <a:t>First login process without default username and password</a:t>
            </a:r>
          </a:p>
          <a:p>
            <a:pPr marL="571500" lvl="1" indent="-228600">
              <a:spcBef>
                <a:spcPts val="518"/>
              </a:spcBef>
              <a:buSzPct val="100000"/>
              <a:buFont typeface="+mj-lt"/>
              <a:buAutoNum type="arabicPeriod"/>
              <a:tabLst>
                <a:tab pos="2073542" algn="l"/>
              </a:tabLst>
            </a:pPr>
            <a:r>
              <a:rPr lang="en-US" altLang="zh-TW" sz="1200" b="1">
                <a:ea typeface="Arial" panose="020B0604020202020204" pitchFamily="34" charset="0"/>
                <a:cs typeface="Arial"/>
              </a:rPr>
              <a:t>Secure Communication</a:t>
            </a:r>
          </a:p>
          <a:p>
            <a:pPr marL="803275" lvl="1" indent="-268288">
              <a:spcBef>
                <a:spcPts val="518"/>
              </a:spcBef>
              <a:buSzPct val="100000"/>
              <a:buFont typeface="Arial" panose="020B0604020202020204" pitchFamily="34" charset="0"/>
              <a:buChar char="•"/>
              <a:tabLst>
                <a:tab pos="803275" algn="l"/>
                <a:tab pos="2073275" algn="l"/>
              </a:tabLst>
            </a:pPr>
            <a:r>
              <a:rPr lang="en-US" altLang="zh-TW" sz="1050"/>
              <a:t>Secured serial data stream and management interface with encryption and extra authentication on G2</a:t>
            </a:r>
          </a:p>
          <a:p>
            <a:pPr marL="623888" lvl="1" indent="-280988">
              <a:spcBef>
                <a:spcPts val="518"/>
              </a:spcBef>
              <a:buSzPct val="100000"/>
              <a:buFont typeface="+mj-lt"/>
              <a:buAutoNum type="arabicPeriod" startAt="4"/>
              <a:tabLst>
                <a:tab pos="2073542" algn="l"/>
              </a:tabLst>
            </a:pPr>
            <a:r>
              <a:rPr lang="en-US" altLang="zh-TW" sz="1200" b="1">
                <a:cs typeface="Arial"/>
              </a:rPr>
              <a:t>Easy Installation</a:t>
            </a:r>
          </a:p>
          <a:p>
            <a:pPr marL="803275" lvl="1" indent="-280988">
              <a:spcBef>
                <a:spcPts val="518"/>
              </a:spcBef>
              <a:buSzPct val="100000"/>
              <a:buFont typeface="Arial" panose="020B0604020202020204" pitchFamily="34" charset="0"/>
              <a:buChar char="•"/>
              <a:tabLst>
                <a:tab pos="2073542" algn="l"/>
              </a:tabLst>
            </a:pPr>
            <a:r>
              <a:rPr lang="en-US" altLang="zh-TW" sz="1050">
                <a:cs typeface="Arial"/>
              </a:rPr>
              <a:t>Ethernet cascading or dual subnet for flexible network system design</a:t>
            </a:r>
          </a:p>
          <a:p>
            <a:pPr marL="803275" lvl="1" indent="-280988">
              <a:spcBef>
                <a:spcPts val="518"/>
              </a:spcBef>
              <a:buSzPct val="100000"/>
              <a:buFont typeface="Arial" panose="020B0604020202020204" pitchFamily="34" charset="0"/>
              <a:buChar char="•"/>
              <a:tabLst>
                <a:tab pos="2073542" algn="l"/>
              </a:tabLst>
            </a:pPr>
            <a:r>
              <a:rPr lang="en-US" altLang="zh-TW" sz="1050">
                <a:cs typeface="Arial"/>
              </a:rPr>
              <a:t>Web based traffic monitoring/diagnostic information for easy troubleshooting </a:t>
            </a:r>
          </a:p>
          <a:p>
            <a:pPr marL="623888" lvl="1" indent="-280988">
              <a:spcBef>
                <a:spcPts val="518"/>
              </a:spcBef>
              <a:buSzPct val="100000"/>
              <a:buFont typeface="+mj-lt"/>
              <a:buAutoNum type="arabicPeriod" startAt="5"/>
              <a:tabLst>
                <a:tab pos="2073542" algn="l"/>
              </a:tabLst>
            </a:pPr>
            <a:r>
              <a:rPr lang="en-US" altLang="zh-TW" sz="1200" b="1">
                <a:cs typeface="Arial"/>
              </a:rPr>
              <a:t>Continuous Service</a:t>
            </a:r>
          </a:p>
          <a:p>
            <a:pPr marL="803275" lvl="1" indent="-268288">
              <a:spcBef>
                <a:spcPts val="518"/>
              </a:spcBef>
              <a:buSzPct val="100000"/>
              <a:buFont typeface="Arial" panose="020B0604020202020204" pitchFamily="34" charset="0"/>
              <a:buChar char="•"/>
              <a:tabLst>
                <a:tab pos="2073542" algn="l"/>
              </a:tabLst>
            </a:pPr>
            <a:r>
              <a:rPr lang="en-US" altLang="zh-TW" sz="1050">
                <a:cs typeface="Arial"/>
              </a:rPr>
              <a:t>Continuous commitment to addressing and patching vulnerabilities</a:t>
            </a:r>
            <a:endParaRPr lang="en-US" altLang="zh-TW" sz="1050"/>
          </a:p>
        </p:txBody>
      </p:sp>
      <p:sp>
        <p:nvSpPr>
          <p:cNvPr id="28" name="文字方塊 27">
            <a:extLst>
              <a:ext uri="{FF2B5EF4-FFF2-40B4-BE49-F238E27FC236}">
                <a16:creationId xmlns:a16="http://schemas.microsoft.com/office/drawing/2014/main" id="{364833B0-5D9B-5A79-C92B-06427EC52F62}"/>
              </a:ext>
            </a:extLst>
          </p:cNvPr>
          <p:cNvSpPr txBox="1"/>
          <p:nvPr/>
        </p:nvSpPr>
        <p:spPr>
          <a:xfrm>
            <a:off x="5447512" y="5681666"/>
            <a:ext cx="6409127" cy="312073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57175" indent="-257175">
              <a:lnSpc>
                <a:spcPct val="150000"/>
              </a:lnSpc>
              <a:buFont typeface="Arial"/>
              <a:buChar char="•"/>
              <a:defRPr/>
            </a:pPr>
            <a:r>
              <a:rPr lang="en-US" altLang="zh-TW" sz="1200" dirty="0">
                <a:solidFill>
                  <a:srgbClr val="000000"/>
                </a:solidFill>
                <a:cs typeface="Arial"/>
              </a:rPr>
              <a:t>UL, CE, FCC</a:t>
            </a:r>
            <a:r>
              <a:rPr lang="en-US" altLang="zh-TW" sz="1200" dirty="0"/>
              <a:t>, DNV*, ATEX*, C1D2*, IECEx*</a:t>
            </a:r>
          </a:p>
        </p:txBody>
      </p:sp>
      <p:cxnSp>
        <p:nvCxnSpPr>
          <p:cNvPr id="33" name="肘形接點 54">
            <a:extLst>
              <a:ext uri="{FF2B5EF4-FFF2-40B4-BE49-F238E27FC236}">
                <a16:creationId xmlns:a16="http://schemas.microsoft.com/office/drawing/2014/main" id="{56FFA3F0-3F03-2276-F51C-629C0BD62D95}"/>
              </a:ext>
            </a:extLst>
          </p:cNvPr>
          <p:cNvCxnSpPr>
            <a:cxnSpLocks/>
          </p:cNvCxnSpPr>
          <p:nvPr/>
        </p:nvCxnSpPr>
        <p:spPr>
          <a:xfrm flipV="1">
            <a:off x="1208314" y="4626654"/>
            <a:ext cx="1157264" cy="267414"/>
          </a:xfrm>
          <a:prstGeom prst="bentConnector3">
            <a:avLst>
              <a:gd name="adj1" fmla="val 100089"/>
            </a:avLst>
          </a:prstGeom>
          <a:ln w="19050">
            <a:gradFill>
              <a:gsLst>
                <a:gs pos="0">
                  <a:schemeClr val="bg1"/>
                </a:gs>
                <a:gs pos="60000">
                  <a:schemeClr val="tx1">
                    <a:lumMod val="65000"/>
                    <a:lumOff val="35000"/>
                  </a:schemeClr>
                </a:gs>
              </a:gsLst>
              <a:lin ang="0" scaled="0"/>
            </a:gradFill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文字方塊 35">
            <a:extLst>
              <a:ext uri="{FF2B5EF4-FFF2-40B4-BE49-F238E27FC236}">
                <a16:creationId xmlns:a16="http://schemas.microsoft.com/office/drawing/2014/main" id="{955C670C-DF91-A6E4-2770-81310CD61F23}"/>
              </a:ext>
            </a:extLst>
          </p:cNvPr>
          <p:cNvSpPr txBox="1"/>
          <p:nvPr/>
        </p:nvSpPr>
        <p:spPr>
          <a:xfrm>
            <a:off x="379593" y="4617514"/>
            <a:ext cx="16695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400" b="1">
                <a:solidFill>
                  <a:schemeClr val="tx1">
                    <a:lumMod val="65000"/>
                    <a:lumOff val="35000"/>
                  </a:schemeClr>
                </a:solidFill>
              </a:rPr>
              <a:t>Terminal block serial port</a:t>
            </a:r>
            <a:endParaRPr lang="zh-TW" altLang="en-US" sz="1400" b="1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37" name="肘形接點 20">
            <a:extLst>
              <a:ext uri="{FF2B5EF4-FFF2-40B4-BE49-F238E27FC236}">
                <a16:creationId xmlns:a16="http://schemas.microsoft.com/office/drawing/2014/main" id="{BF261243-ED83-AFC8-80E1-467A7821552C}"/>
              </a:ext>
            </a:extLst>
          </p:cNvPr>
          <p:cNvCxnSpPr>
            <a:cxnSpLocks/>
          </p:cNvCxnSpPr>
          <p:nvPr/>
        </p:nvCxnSpPr>
        <p:spPr>
          <a:xfrm>
            <a:off x="1208314" y="1709937"/>
            <a:ext cx="1675410" cy="1159230"/>
          </a:xfrm>
          <a:prstGeom prst="bentConnector3">
            <a:avLst>
              <a:gd name="adj1" fmla="val 50000"/>
            </a:avLst>
          </a:prstGeom>
          <a:ln w="19050">
            <a:solidFill>
              <a:schemeClr val="bg2">
                <a:lumMod val="20000"/>
                <a:lumOff val="80000"/>
              </a:schemeClr>
            </a:solidFill>
            <a:tailEnd type="triangle" w="med" len="lg"/>
          </a:ln>
          <a:effectLst>
            <a:outerShdw blurRad="63500" sx="102000" sy="102000" algn="ctr" rotWithShape="0">
              <a:prstClr val="black">
                <a:alpha val="59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文字方塊 40">
            <a:extLst>
              <a:ext uri="{FF2B5EF4-FFF2-40B4-BE49-F238E27FC236}">
                <a16:creationId xmlns:a16="http://schemas.microsoft.com/office/drawing/2014/main" id="{20910B58-46D9-7A33-6621-124CE7763329}"/>
              </a:ext>
            </a:extLst>
          </p:cNvPr>
          <p:cNvSpPr txBox="1"/>
          <p:nvPr/>
        </p:nvSpPr>
        <p:spPr>
          <a:xfrm>
            <a:off x="332861" y="1187465"/>
            <a:ext cx="23935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400" b="1">
                <a:solidFill>
                  <a:schemeClr val="tx1">
                    <a:lumMod val="65000"/>
                    <a:lumOff val="35000"/>
                  </a:schemeClr>
                </a:solidFill>
              </a:rPr>
              <a:t>Ethernet ports </a:t>
            </a:r>
          </a:p>
          <a:p>
            <a:pPr algn="ctr"/>
            <a:r>
              <a:rPr lang="en-US" altLang="zh-TW" sz="1400" b="1">
                <a:solidFill>
                  <a:schemeClr val="tx1">
                    <a:lumMod val="65000"/>
                    <a:lumOff val="35000"/>
                  </a:schemeClr>
                </a:solidFill>
              </a:rPr>
              <a:t>with dual subnet</a:t>
            </a:r>
            <a:endParaRPr lang="zh-TW" altLang="en-US" sz="1400" b="1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43" name="圖片 42">
            <a:extLst>
              <a:ext uri="{FF2B5EF4-FFF2-40B4-BE49-F238E27FC236}">
                <a16:creationId xmlns:a16="http://schemas.microsoft.com/office/drawing/2014/main" id="{21D3AEC2-A830-11EA-EBB0-ABA8EAFD3EF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86000" y="5545944"/>
            <a:ext cx="2751476" cy="455011"/>
          </a:xfrm>
          <a:prstGeom prst="rect">
            <a:avLst/>
          </a:prstGeom>
        </p:spPr>
      </p:pic>
      <p:sp>
        <p:nvSpPr>
          <p:cNvPr id="3" name="文字方塊 2">
            <a:extLst>
              <a:ext uri="{FF2B5EF4-FFF2-40B4-BE49-F238E27FC236}">
                <a16:creationId xmlns:a16="http://schemas.microsoft.com/office/drawing/2014/main" id="{CC6BE973-5B65-2DB7-0AFD-2B205E3E2660}"/>
              </a:ext>
            </a:extLst>
          </p:cNvPr>
          <p:cNvSpPr txBox="1"/>
          <p:nvPr/>
        </p:nvSpPr>
        <p:spPr>
          <a:xfrm>
            <a:off x="6698709" y="5973148"/>
            <a:ext cx="4841390" cy="2946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TW" altLang="en-US" sz="1000" dirty="0">
                <a:solidFill>
                  <a:schemeClr val="tx1"/>
                </a:solidFill>
              </a:rPr>
              <a:t>*</a:t>
            </a:r>
            <a:r>
              <a:rPr lang="en-US" altLang="zh-TW" sz="1000" dirty="0">
                <a:solidFill>
                  <a:schemeClr val="tx1"/>
                </a:solidFill>
              </a:rPr>
              <a:t>Pending approval. Refer to the product datasheet for the latest certification status.</a:t>
            </a:r>
            <a:endParaRPr lang="en-US" altLang="zh-TW" sz="105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8742483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0.5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1.8|4.9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6|2.3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9.4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0.8|5.8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6|4|3|3.1|1.3|1.7|1.1|1.9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.7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.6|8.5|6.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1|6|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9|20.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.9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2.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4|3.1|1.8|2.7"/>
</p:tagLst>
</file>

<file path=ppt/theme/theme1.xml><?xml version="1.0" encoding="utf-8"?>
<a:theme xmlns:a="http://schemas.openxmlformats.org/drawingml/2006/main" name="1_Moxa_template">
  <a:themeElements>
    <a:clrScheme name="Moxa ">
      <a:dk1>
        <a:srgbClr val="090A0F"/>
      </a:dk1>
      <a:lt1>
        <a:srgbClr val="FFFFFF"/>
      </a:lt1>
      <a:dk2>
        <a:srgbClr val="008787"/>
      </a:dk2>
      <a:lt2>
        <a:srgbClr val="E7E6E6"/>
      </a:lt2>
      <a:accent1>
        <a:srgbClr val="008787"/>
      </a:accent1>
      <a:accent2>
        <a:srgbClr val="4CABAB"/>
      </a:accent2>
      <a:accent3>
        <a:srgbClr val="C9D0C6"/>
      </a:accent3>
      <a:accent4>
        <a:srgbClr val="77B800"/>
      </a:accent4>
      <a:accent5>
        <a:srgbClr val="FA933E"/>
      </a:accent5>
      <a:accent6>
        <a:srgbClr val="009DDB"/>
      </a:accent6>
      <a:hlink>
        <a:srgbClr val="009DDB"/>
      </a:hlink>
      <a:folHlink>
        <a:srgbClr val="B2DBDB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佈景主題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c21419a8-5d08-433c-89f5-1cd804b0cc75" xsi:nil="true"/>
    <lcf76f155ced4ddcb4097134ff3c332f xmlns="573ce642-f512-4837-a674-e86e9929dce5">
      <Terms xmlns="http://schemas.microsoft.com/office/infopath/2007/PartnerControls"/>
    </lcf76f155ced4ddcb4097134ff3c332f>
    <SharedWithUsers xmlns="c21419a8-5d08-433c-89f5-1cd804b0cc75">
      <UserInfo>
        <DisplayName/>
        <AccountId xsi:nil="true"/>
        <AccountType/>
      </UserInfo>
    </SharedWithUsers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A754447C52D6446B35585A6B16C0A8C" ma:contentTypeVersion="19" ma:contentTypeDescription="Create a new document." ma:contentTypeScope="" ma:versionID="fca4a3da0e641772d617eb5aec78f100">
  <xsd:schema xmlns:xsd="http://www.w3.org/2001/XMLSchema" xmlns:xs="http://www.w3.org/2001/XMLSchema" xmlns:p="http://schemas.microsoft.com/office/2006/metadata/properties" xmlns:ns2="573ce642-f512-4837-a674-e86e9929dce5" xmlns:ns3="c21419a8-5d08-433c-89f5-1cd804b0cc75" targetNamespace="http://schemas.microsoft.com/office/2006/metadata/properties" ma:root="true" ma:fieldsID="dc63d6e394e7082f5676da1c8b9d9284" ns2:_="" ns3:_="">
    <xsd:import namespace="573ce642-f512-4837-a674-e86e9929dce5"/>
    <xsd:import namespace="c21419a8-5d08-433c-89f5-1cd804b0cc7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2:MediaServiceAutoKeyPoints" minOccurs="0"/>
                <xsd:element ref="ns2:MediaServiceKeyPoints" minOccurs="0"/>
                <xsd:element ref="ns2:lcf76f155ced4ddcb4097134ff3c332f" minOccurs="0"/>
                <xsd:element ref="ns3:TaxCatchAll" minOccurs="0"/>
                <xsd:element ref="ns2:MediaLengthInSeconds" minOccurs="0"/>
                <xsd:element ref="ns2:MediaServiceSearchProperties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73ce642-f512-4837-a674-e86e9929dce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19" nillable="true" ma:taxonomy="true" ma:internalName="lcf76f155ced4ddcb4097134ff3c332f" ma:taxonomyFieldName="MediaServiceImageTags" ma:displayName="Image Tags" ma:readOnly="false" ma:fieldId="{5cf76f15-5ced-4ddc-b409-7134ff3c332f}" ma:taxonomyMulti="true" ma:sspId="bbc5931a-3143-486f-9600-35c3d708de3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LengthInSeconds" ma:index="21" nillable="true" ma:displayName="MediaLengthInSeconds" ma:hidden="true" ma:internalName="MediaLengthInSeconds" ma:readOnly="true">
      <xsd:simpleType>
        <xsd:restriction base="dms:Unknown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5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21419a8-5d08-433c-89f5-1cd804b0cc75" elementFormDefault="qualified">
    <xsd:import namespace="http://schemas.microsoft.com/office/2006/documentManagement/types"/>
    <xsd:import namespace="http://schemas.microsoft.com/office/infopath/2007/PartnerControls"/>
    <xsd:element name="TaxCatchAll" ma:index="20" nillable="true" ma:displayName="Taxonomy Catch All Column" ma:hidden="true" ma:list="{b8c04250-3526-4518-93b1-002b1c07b8ff}" ma:internalName="TaxCatchAll" ma:showField="CatchAllData" ma:web="c21419a8-5d08-433c-89f5-1cd804b0cc7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3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4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DD7F0C88-2F4C-454E-81EC-F4F0D60F0792}">
  <ds:schemaRefs>
    <ds:schemaRef ds:uri="ebec2d4f-c5e7-428f-82ad-b839a0b29b14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006d1cc0-38f1-43e8-90df-fac1e92deaa1"/>
    <ds:schemaRef ds:uri="http://purl.org/dc/elements/1.1/"/>
    <ds:schemaRef ds:uri="http://schemas.microsoft.com/office/2006/metadata/properties"/>
    <ds:schemaRef ds:uri="http://www.w3.org/XML/1998/namespace"/>
    <ds:schemaRef ds:uri="http://purl.org/dc/dcmitype/"/>
    <ds:schemaRef ds:uri="c21419a8-5d08-433c-89f5-1cd804b0cc75"/>
    <ds:schemaRef ds:uri="573ce642-f512-4837-a674-e86e9929dce5"/>
  </ds:schemaRefs>
</ds:datastoreItem>
</file>

<file path=customXml/itemProps2.xml><?xml version="1.0" encoding="utf-8"?>
<ds:datastoreItem xmlns:ds="http://schemas.openxmlformats.org/officeDocument/2006/customXml" ds:itemID="{E48CFB24-AE0D-4095-B7F8-372ACFFF0A79}"/>
</file>

<file path=customXml/itemProps3.xml><?xml version="1.0" encoding="utf-8"?>
<ds:datastoreItem xmlns:ds="http://schemas.openxmlformats.org/officeDocument/2006/customXml" ds:itemID="{7E98E9A7-364F-4D4D-803C-15B6C7D3A3F2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665</TotalTime>
  <Words>3053</Words>
  <Application>Microsoft Office PowerPoint</Application>
  <PresentationFormat>Custom</PresentationFormat>
  <Paragraphs>513</Paragraphs>
  <Slides>44</Slides>
  <Notes>29</Notes>
  <HiddenSlides>0</HiddenSlides>
  <MMClips>1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44</vt:i4>
      </vt:variant>
    </vt:vector>
  </HeadingPairs>
  <TitlesOfParts>
    <vt:vector size="49" baseType="lpstr">
      <vt:lpstr>Arial</vt:lpstr>
      <vt:lpstr>Calibri</vt:lpstr>
      <vt:lpstr>Tahoma</vt:lpstr>
      <vt:lpstr>Wingdings</vt:lpstr>
      <vt:lpstr>1_Moxa_template</vt:lpstr>
      <vt:lpstr>PowerPoint Presentation</vt:lpstr>
      <vt:lpstr>Agenda</vt:lpstr>
      <vt:lpstr>PowerPoint Presentation</vt:lpstr>
      <vt:lpstr>Edge Security Challenges - Authentication</vt:lpstr>
      <vt:lpstr>Edge Security Challenges – Logging on Incident</vt:lpstr>
      <vt:lpstr>Edge Security Challenges – Data Encryption</vt:lpstr>
      <vt:lpstr>How NPort IA5000-G2 Can Secure the Edge?</vt:lpstr>
      <vt:lpstr>  Introducing the NPort IA5000-G2 Series</vt:lpstr>
      <vt:lpstr>Product Introduction – NPort IA5100/IA5200/IA5400-G2</vt:lpstr>
      <vt:lpstr>NPort Security Design Comparison</vt:lpstr>
      <vt:lpstr>NPort IA5000/IA5000A vs NPort IA5000-G2</vt:lpstr>
      <vt:lpstr>PowerPoint Presentation</vt:lpstr>
      <vt:lpstr>PowerPoint Presentation</vt:lpstr>
      <vt:lpstr>Device Search Utility 3.x</vt:lpstr>
      <vt:lpstr>Device Search Utility 3.x</vt:lpstr>
      <vt:lpstr>PowerPoint Presentation</vt:lpstr>
      <vt:lpstr>Dashboard</vt:lpstr>
      <vt:lpstr>PowerPoint Presentation</vt:lpstr>
      <vt:lpstr>Operation Mode Settings</vt:lpstr>
      <vt:lpstr>Operation Mode Settings</vt:lpstr>
      <vt:lpstr>Operation Mode Settings</vt:lpstr>
      <vt:lpstr>Operation Mode Settings</vt:lpstr>
      <vt:lpstr>PowerPoint Presentation</vt:lpstr>
      <vt:lpstr>NPort IA5000 G1 configuration import</vt:lpstr>
      <vt:lpstr>Reset to customized default</vt:lpstr>
      <vt:lpstr>PowerPoint Presentation</vt:lpstr>
      <vt:lpstr>Before opening a Technical Support case?</vt:lpstr>
      <vt:lpstr>Realtime traffic Monitoring</vt:lpstr>
      <vt:lpstr>Event log</vt:lpstr>
      <vt:lpstr>Network Management Integration with MXview One</vt:lpstr>
      <vt:lpstr>PowerPoint Presentation</vt:lpstr>
      <vt:lpstr>NPort IA5000 G2 Demo Topology</vt:lpstr>
      <vt:lpstr>NPort IA5000 G2 Demo</vt:lpstr>
      <vt:lpstr>Initial Configuration</vt:lpstr>
      <vt:lpstr>Initial Configuration</vt:lpstr>
      <vt:lpstr>NPort IA5450-G2 Demo</vt:lpstr>
      <vt:lpstr>NPort IA5450-G2 Demo</vt:lpstr>
      <vt:lpstr>NPort IA5450-G2 Demo</vt:lpstr>
      <vt:lpstr>NPort IA5450-G2 Demo Troubleshooting </vt:lpstr>
      <vt:lpstr>NPort 6250 G2 Demo</vt:lpstr>
      <vt:lpstr>NPort 6250 G2 Demo</vt:lpstr>
      <vt:lpstr>NPort 6250 G2 Demo</vt:lpstr>
      <vt:lpstr>Questions?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Freda WM Wan (溫晏誼)</dc:creator>
  <cp:lastModifiedBy>Christian Gromeier</cp:lastModifiedBy>
  <cp:revision>363</cp:revision>
  <dcterms:modified xsi:type="dcterms:W3CDTF">2026-02-04T19:12:52Z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0x010100FA754447C52D6446B35585A6B16C0A8C</vt:lpwstr>
  </property>
  <property fmtid="{D5CDD505-2E9C-101B-9397-08002B2CF9AE}" pid="3" name="MediaServiceImageTags">
    <vt:lpwstr/>
  </property>
  <property fmtid="{D5CDD505-2E9C-101B-9397-08002B2CF9AE}" pid="4" name="ComplianceAssetId">
    <vt:lpwstr/>
  </property>
  <property fmtid="{D5CDD505-2E9C-101B-9397-08002B2CF9AE}" pid="5" name="_ExtendedDescription">
    <vt:lpwstr/>
  </property>
  <property fmtid="{D5CDD505-2E9C-101B-9397-08002B2CF9AE}" pid="6" name="TriggerFlowInfo">
    <vt:lpwstr/>
  </property>
</Properties>
</file>