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723" r:id="rId4"/>
  </p:sldMasterIdLst>
  <p:notesMasterIdLst>
    <p:notesMasterId r:id="rId27"/>
  </p:notesMasterIdLst>
  <p:handoutMasterIdLst>
    <p:handoutMasterId r:id="rId28"/>
  </p:handoutMasterIdLst>
  <p:sldIdLst>
    <p:sldId id="11319" r:id="rId5"/>
    <p:sldId id="2147471449" r:id="rId6"/>
    <p:sldId id="11113" r:id="rId7"/>
    <p:sldId id="11299" r:id="rId8"/>
    <p:sldId id="11321" r:id="rId9"/>
    <p:sldId id="11316" r:id="rId10"/>
    <p:sldId id="11318" r:id="rId11"/>
    <p:sldId id="11323" r:id="rId12"/>
    <p:sldId id="11324" r:id="rId13"/>
    <p:sldId id="11265" r:id="rId14"/>
    <p:sldId id="11327" r:id="rId15"/>
    <p:sldId id="11326" r:id="rId16"/>
    <p:sldId id="11328" r:id="rId17"/>
    <p:sldId id="11311" r:id="rId18"/>
    <p:sldId id="11330" r:id="rId19"/>
    <p:sldId id="11303" r:id="rId20"/>
    <p:sldId id="11305" r:id="rId21"/>
    <p:sldId id="11306" r:id="rId22"/>
    <p:sldId id="11308" r:id="rId23"/>
    <p:sldId id="11271" r:id="rId24"/>
    <p:sldId id="11310" r:id="rId25"/>
    <p:sldId id="11331" r:id="rId26"/>
  </p:sldIdLst>
  <p:sldSz cx="12193588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預設章節" id="{067022C5-7692-4344-9219-8228D3E5363B}">
          <p14:sldIdLst>
            <p14:sldId id="11319"/>
            <p14:sldId id="2147471449"/>
            <p14:sldId id="11113"/>
            <p14:sldId id="11299"/>
            <p14:sldId id="11321"/>
            <p14:sldId id="11316"/>
            <p14:sldId id="11318"/>
            <p14:sldId id="11323"/>
            <p14:sldId id="11324"/>
            <p14:sldId id="11265"/>
            <p14:sldId id="11327"/>
            <p14:sldId id="11326"/>
            <p14:sldId id="11328"/>
            <p14:sldId id="11311"/>
            <p14:sldId id="11330"/>
            <p14:sldId id="11303"/>
            <p14:sldId id="11305"/>
            <p14:sldId id="11306"/>
            <p14:sldId id="11308"/>
            <p14:sldId id="11271"/>
            <p14:sldId id="11310"/>
            <p14:sldId id="11331"/>
          </p14:sldIdLst>
        </p14:section>
        <p14:section name="Default Section" id="{F4E2B5A0-D1D9-40FF-918B-717757E8CAD4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70BA3D1-262F-C93E-0B2F-CD8788E4138C}" name="WanweiWW Chu" initials="WC" userId="S::WanweiWW_Chu@moxa.com::3b9fd65e-d522-4b91-9eee-38f93da6ff8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787"/>
    <a:srgbClr val="FFFFFF"/>
    <a:srgbClr val="FF9999"/>
    <a:srgbClr val="FF5050"/>
    <a:srgbClr val="5A5A5A"/>
    <a:srgbClr val="F7F8F7"/>
    <a:srgbClr val="F9F9F9"/>
    <a:srgbClr val="F0F0F0"/>
    <a:srgbClr val="767171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5DB01E-852E-E51E-78A4-D9A4F5E85E58}" v="158" dt="2025-05-14T12:36:52.817"/>
    <p1510:client id="{2487D726-E1A4-0E53-2B51-314AF4C79024}" v="90" dt="2025-05-14T14:49:04.3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7447" autoAdjust="0"/>
  </p:normalViewPr>
  <p:slideViewPr>
    <p:cSldViewPr snapToGrid="0">
      <p:cViewPr varScale="1">
        <p:scale>
          <a:sx n="59" d="100"/>
          <a:sy n="59" d="100"/>
        </p:scale>
        <p:origin x="132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Gromeier" userId="dfb29ed3-53d1-4590-b1b4-de629ff49806" providerId="ADAL" clId="{EB3DC285-E440-421D-AC02-F135E4836CFF}"/>
    <pc:docChg chg="modSld">
      <pc:chgData name="Christian Gromeier" userId="dfb29ed3-53d1-4590-b1b4-de629ff49806" providerId="ADAL" clId="{EB3DC285-E440-421D-AC02-F135E4836CFF}" dt="2025-05-14T16:12:19.946" v="2" actId="6549"/>
      <pc:docMkLst>
        <pc:docMk/>
      </pc:docMkLst>
      <pc:sldChg chg="modSp mod">
        <pc:chgData name="Christian Gromeier" userId="dfb29ed3-53d1-4590-b1b4-de629ff49806" providerId="ADAL" clId="{EB3DC285-E440-421D-AC02-F135E4836CFF}" dt="2025-05-14T16:12:19.946" v="2" actId="6549"/>
        <pc:sldMkLst>
          <pc:docMk/>
          <pc:sldMk cId="1755784613" sldId="11319"/>
        </pc:sldMkLst>
        <pc:spChg chg="mod">
          <ac:chgData name="Christian Gromeier" userId="dfb29ed3-53d1-4590-b1b4-de629ff49806" providerId="ADAL" clId="{EB3DC285-E440-421D-AC02-F135E4836CFF}" dt="2025-05-14T16:12:19.946" v="2" actId="6549"/>
          <ac:spMkLst>
            <pc:docMk/>
            <pc:sldMk cId="1755784613" sldId="11319"/>
            <ac:spMk id="2" creationId="{00000000-0000-0000-0000-000000000000}"/>
          </ac:spMkLst>
        </pc:spChg>
      </pc:sldChg>
    </pc:docChg>
  </pc:docChgLst>
  <pc:docChgLst>
    <pc:chgData name="Okan Guelder" userId="S::okan_guelder@moxa.com::cc11d1fe-4ed0-43e5-986e-af739e4309f9" providerId="AD" clId="Web-{075DB01E-852E-E51E-78A4-D9A4F5E85E58}"/>
    <pc:docChg chg="addSld delSld modSld modSection">
      <pc:chgData name="Okan Guelder" userId="S::okan_guelder@moxa.com::cc11d1fe-4ed0-43e5-986e-af739e4309f9" providerId="AD" clId="Web-{075DB01E-852E-E51E-78A4-D9A4F5E85E58}" dt="2025-05-14T12:36:52.817" v="125"/>
      <pc:docMkLst>
        <pc:docMk/>
      </pc:docMkLst>
      <pc:sldChg chg="del">
        <pc:chgData name="Okan Guelder" userId="S::okan_guelder@moxa.com::cc11d1fe-4ed0-43e5-986e-af739e4309f9" providerId="AD" clId="Web-{075DB01E-852E-E51E-78A4-D9A4F5E85E58}" dt="2025-05-14T07:10:15.082" v="17"/>
        <pc:sldMkLst>
          <pc:docMk/>
          <pc:sldMk cId="1949901924" sldId="11096"/>
        </pc:sldMkLst>
      </pc:sldChg>
      <pc:sldChg chg="add">
        <pc:chgData name="Okan Guelder" userId="S::okan_guelder@moxa.com::cc11d1fe-4ed0-43e5-986e-af739e4309f9" providerId="AD" clId="Web-{075DB01E-852E-E51E-78A4-D9A4F5E85E58}" dt="2025-05-14T12:36:52.817" v="125"/>
        <pc:sldMkLst>
          <pc:docMk/>
          <pc:sldMk cId="2524067705" sldId="11113"/>
        </pc:sldMkLst>
      </pc:sldChg>
      <pc:sldChg chg="del">
        <pc:chgData name="Okan Guelder" userId="S::okan_guelder@moxa.com::cc11d1fe-4ed0-43e5-986e-af739e4309f9" providerId="AD" clId="Web-{075DB01E-852E-E51E-78A4-D9A4F5E85E58}" dt="2025-05-14T07:10:15.066" v="14"/>
        <pc:sldMkLst>
          <pc:docMk/>
          <pc:sldMk cId="3878595732" sldId="11205"/>
        </pc:sldMkLst>
      </pc:sldChg>
      <pc:sldChg chg="del">
        <pc:chgData name="Okan Guelder" userId="S::okan_guelder@moxa.com::cc11d1fe-4ed0-43e5-986e-af739e4309f9" providerId="AD" clId="Web-{075DB01E-852E-E51E-78A4-D9A4F5E85E58}" dt="2025-05-14T07:10:15.051" v="6"/>
        <pc:sldMkLst>
          <pc:docMk/>
          <pc:sldMk cId="1115937638" sldId="11210"/>
        </pc:sldMkLst>
      </pc:sldChg>
      <pc:sldChg chg="del">
        <pc:chgData name="Okan Guelder" userId="S::okan_guelder@moxa.com::cc11d1fe-4ed0-43e5-986e-af739e4309f9" providerId="AD" clId="Web-{075DB01E-852E-E51E-78A4-D9A4F5E85E58}" dt="2025-05-14T07:10:15.066" v="13"/>
        <pc:sldMkLst>
          <pc:docMk/>
          <pc:sldMk cId="4140787789" sldId="11263"/>
        </pc:sldMkLst>
      </pc:sldChg>
      <pc:sldChg chg="del">
        <pc:chgData name="Okan Guelder" userId="S::okan_guelder@moxa.com::cc11d1fe-4ed0-43e5-986e-af739e4309f9" providerId="AD" clId="Web-{075DB01E-852E-E51E-78A4-D9A4F5E85E58}" dt="2025-05-14T07:10:15.066" v="11"/>
        <pc:sldMkLst>
          <pc:docMk/>
          <pc:sldMk cId="3598144693" sldId="11264"/>
        </pc:sldMkLst>
      </pc:sldChg>
      <pc:sldChg chg="del">
        <pc:chgData name="Okan Guelder" userId="S::okan_guelder@moxa.com::cc11d1fe-4ed0-43e5-986e-af739e4309f9" providerId="AD" clId="Web-{075DB01E-852E-E51E-78A4-D9A4F5E85E58}" dt="2025-05-14T07:10:15.066" v="10"/>
        <pc:sldMkLst>
          <pc:docMk/>
          <pc:sldMk cId="2624998168" sldId="11266"/>
        </pc:sldMkLst>
      </pc:sldChg>
      <pc:sldChg chg="del">
        <pc:chgData name="Okan Guelder" userId="S::okan_guelder@moxa.com::cc11d1fe-4ed0-43e5-986e-af739e4309f9" providerId="AD" clId="Web-{075DB01E-852E-E51E-78A4-D9A4F5E85E58}" dt="2025-05-14T07:10:15.051" v="8"/>
        <pc:sldMkLst>
          <pc:docMk/>
          <pc:sldMk cId="3606658859" sldId="11267"/>
        </pc:sldMkLst>
      </pc:sldChg>
      <pc:sldChg chg="add del modNotes">
        <pc:chgData name="Okan Guelder" userId="S::okan_guelder@moxa.com::cc11d1fe-4ed0-43e5-986e-af739e4309f9" providerId="AD" clId="Web-{075DB01E-852E-E51E-78A4-D9A4F5E85E58}" dt="2025-05-14T07:11:32.522" v="57"/>
        <pc:sldMkLst>
          <pc:docMk/>
          <pc:sldMk cId="4135379721" sldId="11271"/>
        </pc:sldMkLst>
      </pc:sldChg>
      <pc:sldChg chg="del">
        <pc:chgData name="Okan Guelder" userId="S::okan_guelder@moxa.com::cc11d1fe-4ed0-43e5-986e-af739e4309f9" providerId="AD" clId="Web-{075DB01E-852E-E51E-78A4-D9A4F5E85E58}" dt="2025-05-14T07:10:15.066" v="9"/>
        <pc:sldMkLst>
          <pc:docMk/>
          <pc:sldMk cId="3199915192" sldId="11296"/>
        </pc:sldMkLst>
      </pc:sldChg>
      <pc:sldChg chg="add del modNotes">
        <pc:chgData name="Okan Guelder" userId="S::okan_guelder@moxa.com::cc11d1fe-4ed0-43e5-986e-af739e4309f9" providerId="AD" clId="Web-{075DB01E-852E-E51E-78A4-D9A4F5E85E58}" dt="2025-05-14T07:11:05.584" v="42"/>
        <pc:sldMkLst>
          <pc:docMk/>
          <pc:sldMk cId="3065925838" sldId="11299"/>
        </pc:sldMkLst>
      </pc:sldChg>
      <pc:sldChg chg="add del modNotes">
        <pc:chgData name="Okan Guelder" userId="S::okan_guelder@moxa.com::cc11d1fe-4ed0-43e5-986e-af739e4309f9" providerId="AD" clId="Web-{075DB01E-852E-E51E-78A4-D9A4F5E85E58}" dt="2025-05-14T07:11:22.334" v="53"/>
        <pc:sldMkLst>
          <pc:docMk/>
          <pc:sldMk cId="3923735134" sldId="11303"/>
        </pc:sldMkLst>
      </pc:sldChg>
      <pc:sldChg chg="del">
        <pc:chgData name="Okan Guelder" userId="S::okan_guelder@moxa.com::cc11d1fe-4ed0-43e5-986e-af739e4309f9" providerId="AD" clId="Web-{075DB01E-852E-E51E-78A4-D9A4F5E85E58}" dt="2025-05-14T07:10:15.066" v="12"/>
        <pc:sldMkLst>
          <pc:docMk/>
          <pc:sldMk cId="1479192037" sldId="11304"/>
        </pc:sldMkLst>
      </pc:sldChg>
      <pc:sldChg chg="add del modNotes">
        <pc:chgData name="Okan Guelder" userId="S::okan_guelder@moxa.com::cc11d1fe-4ed0-43e5-986e-af739e4309f9" providerId="AD" clId="Web-{075DB01E-852E-E51E-78A4-D9A4F5E85E58}" dt="2025-05-14T07:11:23.975" v="54"/>
        <pc:sldMkLst>
          <pc:docMk/>
          <pc:sldMk cId="679221645" sldId="11305"/>
        </pc:sldMkLst>
      </pc:sldChg>
      <pc:sldChg chg="add del modNotes">
        <pc:chgData name="Okan Guelder" userId="S::okan_guelder@moxa.com::cc11d1fe-4ed0-43e5-986e-af739e4309f9" providerId="AD" clId="Web-{075DB01E-852E-E51E-78A4-D9A4F5E85E58}" dt="2025-05-14T07:11:27.178" v="55"/>
        <pc:sldMkLst>
          <pc:docMk/>
          <pc:sldMk cId="246881198" sldId="11306"/>
        </pc:sldMkLst>
      </pc:sldChg>
      <pc:sldChg chg="add del modNotes">
        <pc:chgData name="Okan Guelder" userId="S::okan_guelder@moxa.com::cc11d1fe-4ed0-43e5-986e-af739e4309f9" providerId="AD" clId="Web-{075DB01E-852E-E51E-78A4-D9A4F5E85E58}" dt="2025-05-14T07:11:29.991" v="56"/>
        <pc:sldMkLst>
          <pc:docMk/>
          <pc:sldMk cId="3019015712" sldId="11308"/>
        </pc:sldMkLst>
      </pc:sldChg>
      <pc:sldChg chg="modSp add del modNotes">
        <pc:chgData name="Okan Guelder" userId="S::okan_guelder@moxa.com::cc11d1fe-4ed0-43e5-986e-af739e4309f9" providerId="AD" clId="Web-{075DB01E-852E-E51E-78A4-D9A4F5E85E58}" dt="2025-05-14T08:19:50.786" v="65" actId="20577"/>
        <pc:sldMkLst>
          <pc:docMk/>
          <pc:sldMk cId="3071983099" sldId="11310"/>
        </pc:sldMkLst>
        <pc:spChg chg="mod">
          <ac:chgData name="Okan Guelder" userId="S::okan_guelder@moxa.com::cc11d1fe-4ed0-43e5-986e-af739e4309f9" providerId="AD" clId="Web-{075DB01E-852E-E51E-78A4-D9A4F5E85E58}" dt="2025-05-14T08:19:50.786" v="65" actId="20577"/>
          <ac:spMkLst>
            <pc:docMk/>
            <pc:sldMk cId="3071983099" sldId="11310"/>
            <ac:spMk id="61" creationId="{57293B7B-2A8A-DA1F-EB3A-5D7B70FD24F0}"/>
          </ac:spMkLst>
        </pc:spChg>
      </pc:sldChg>
      <pc:sldChg chg="add del modNotes">
        <pc:chgData name="Okan Guelder" userId="S::okan_guelder@moxa.com::cc11d1fe-4ed0-43e5-986e-af739e4309f9" providerId="AD" clId="Web-{075DB01E-852E-E51E-78A4-D9A4F5E85E58}" dt="2025-05-14T07:11:16.162" v="51"/>
        <pc:sldMkLst>
          <pc:docMk/>
          <pc:sldMk cId="1336460385" sldId="11311"/>
        </pc:sldMkLst>
      </pc:sldChg>
      <pc:sldChg chg="del">
        <pc:chgData name="Okan Guelder" userId="S::okan_guelder@moxa.com::cc11d1fe-4ed0-43e5-986e-af739e4309f9" providerId="AD" clId="Web-{075DB01E-852E-E51E-78A4-D9A4F5E85E58}" dt="2025-05-14T07:10:15.082" v="15"/>
        <pc:sldMkLst>
          <pc:docMk/>
          <pc:sldMk cId="3444615859" sldId="11313"/>
        </pc:sldMkLst>
      </pc:sldChg>
      <pc:sldChg chg="add modNotes">
        <pc:chgData name="Okan Guelder" userId="S::okan_guelder@moxa.com::cc11d1fe-4ed0-43e5-986e-af739e4309f9" providerId="AD" clId="Web-{075DB01E-852E-E51E-78A4-D9A4F5E85E58}" dt="2025-05-14T07:11:06.365" v="44"/>
        <pc:sldMkLst>
          <pc:docMk/>
          <pc:sldMk cId="2927380427" sldId="11316"/>
        </pc:sldMkLst>
      </pc:sldChg>
      <pc:sldChg chg="add modNotes">
        <pc:chgData name="Okan Guelder" userId="S::okan_guelder@moxa.com::cc11d1fe-4ed0-43e5-986e-af739e4309f9" providerId="AD" clId="Web-{075DB01E-852E-E51E-78A4-D9A4F5E85E58}" dt="2025-05-14T07:11:07.006" v="45"/>
        <pc:sldMkLst>
          <pc:docMk/>
          <pc:sldMk cId="3949143002" sldId="11318"/>
        </pc:sldMkLst>
      </pc:sldChg>
      <pc:sldChg chg="add modNotes">
        <pc:chgData name="Okan Guelder" userId="S::okan_guelder@moxa.com::cc11d1fe-4ed0-43e5-986e-af739e4309f9" providerId="AD" clId="Web-{075DB01E-852E-E51E-78A4-D9A4F5E85E58}" dt="2025-05-14T07:11:05.334" v="41"/>
        <pc:sldMkLst>
          <pc:docMk/>
          <pc:sldMk cId="1755784613" sldId="11319"/>
        </pc:sldMkLst>
      </pc:sldChg>
      <pc:sldChg chg="add del modNotes">
        <pc:chgData name="Okan Guelder" userId="S::okan_guelder@moxa.com::cc11d1fe-4ed0-43e5-986e-af739e4309f9" providerId="AD" clId="Web-{075DB01E-852E-E51E-78A4-D9A4F5E85E58}" dt="2025-05-14T12:36:48.410" v="123"/>
        <pc:sldMkLst>
          <pc:docMk/>
          <pc:sldMk cId="1811288192" sldId="11320"/>
        </pc:sldMkLst>
      </pc:sldChg>
      <pc:sldChg chg="add modNotes">
        <pc:chgData name="Okan Guelder" userId="S::okan_guelder@moxa.com::cc11d1fe-4ed0-43e5-986e-af739e4309f9" providerId="AD" clId="Web-{075DB01E-852E-E51E-78A4-D9A4F5E85E58}" dt="2025-05-14T07:11:05.974" v="43"/>
        <pc:sldMkLst>
          <pc:docMk/>
          <pc:sldMk cId="1847219564" sldId="11321"/>
        </pc:sldMkLst>
      </pc:sldChg>
      <pc:sldChg chg="add modNotes">
        <pc:chgData name="Okan Guelder" userId="S::okan_guelder@moxa.com::cc11d1fe-4ed0-43e5-986e-af739e4309f9" providerId="AD" clId="Web-{075DB01E-852E-E51E-78A4-D9A4F5E85E58}" dt="2025-05-14T07:11:07.740" v="46"/>
        <pc:sldMkLst>
          <pc:docMk/>
          <pc:sldMk cId="744172969" sldId="11323"/>
        </pc:sldMkLst>
      </pc:sldChg>
      <pc:sldChg chg="add modNotes">
        <pc:chgData name="Okan Guelder" userId="S::okan_guelder@moxa.com::cc11d1fe-4ed0-43e5-986e-af739e4309f9" providerId="AD" clId="Web-{075DB01E-852E-E51E-78A4-D9A4F5E85E58}" dt="2025-05-14T07:11:08.224" v="47"/>
        <pc:sldMkLst>
          <pc:docMk/>
          <pc:sldMk cId="3262476025" sldId="11324"/>
        </pc:sldMkLst>
      </pc:sldChg>
      <pc:sldChg chg="add modNotes">
        <pc:chgData name="Okan Guelder" userId="S::okan_guelder@moxa.com::cc11d1fe-4ed0-43e5-986e-af739e4309f9" providerId="AD" clId="Web-{075DB01E-852E-E51E-78A4-D9A4F5E85E58}" dt="2025-05-14T07:11:08.584" v="48"/>
        <pc:sldMkLst>
          <pc:docMk/>
          <pc:sldMk cId="3725687538" sldId="11326"/>
        </pc:sldMkLst>
      </pc:sldChg>
      <pc:sldChg chg="add modNotes">
        <pc:chgData name="Okan Guelder" userId="S::okan_guelder@moxa.com::cc11d1fe-4ed0-43e5-986e-af739e4309f9" providerId="AD" clId="Web-{075DB01E-852E-E51E-78A4-D9A4F5E85E58}" dt="2025-05-14T07:11:10.974" v="49"/>
        <pc:sldMkLst>
          <pc:docMk/>
          <pc:sldMk cId="96819085" sldId="11327"/>
        </pc:sldMkLst>
      </pc:sldChg>
      <pc:sldChg chg="add modNotes">
        <pc:chgData name="Okan Guelder" userId="S::okan_guelder@moxa.com::cc11d1fe-4ed0-43e5-986e-af739e4309f9" providerId="AD" clId="Web-{075DB01E-852E-E51E-78A4-D9A4F5E85E58}" dt="2025-05-14T07:11:14.490" v="50"/>
        <pc:sldMkLst>
          <pc:docMk/>
          <pc:sldMk cId="3225882195" sldId="11328"/>
        </pc:sldMkLst>
      </pc:sldChg>
      <pc:sldChg chg="add modNotes">
        <pc:chgData name="Okan Guelder" userId="S::okan_guelder@moxa.com::cc11d1fe-4ed0-43e5-986e-af739e4309f9" providerId="AD" clId="Web-{075DB01E-852E-E51E-78A4-D9A4F5E85E58}" dt="2025-05-14T07:11:19.443" v="52"/>
        <pc:sldMkLst>
          <pc:docMk/>
          <pc:sldMk cId="1458178736" sldId="11330"/>
        </pc:sldMkLst>
      </pc:sldChg>
      <pc:sldChg chg="addSp modSp add mod replId modShow">
        <pc:chgData name="Okan Guelder" userId="S::okan_guelder@moxa.com::cc11d1fe-4ed0-43e5-986e-af739e4309f9" providerId="AD" clId="Web-{075DB01E-852E-E51E-78A4-D9A4F5E85E58}" dt="2025-05-14T08:22:53.183" v="122" actId="20577"/>
        <pc:sldMkLst>
          <pc:docMk/>
          <pc:sldMk cId="2971856754" sldId="11331"/>
        </pc:sldMkLst>
        <pc:spChg chg="add mod">
          <ac:chgData name="Okan Guelder" userId="S::okan_guelder@moxa.com::cc11d1fe-4ed0-43e5-986e-af739e4309f9" providerId="AD" clId="Web-{075DB01E-852E-E51E-78A4-D9A4F5E85E58}" dt="2025-05-14T08:21:21.196" v="100" actId="20577"/>
          <ac:spMkLst>
            <pc:docMk/>
            <pc:sldMk cId="2971856754" sldId="11331"/>
            <ac:spMk id="3" creationId="{E18187F6-71ED-7213-4E40-35C840CF0B84}"/>
          </ac:spMkLst>
        </pc:spChg>
        <pc:spChg chg="add">
          <ac:chgData name="Okan Guelder" userId="S::okan_guelder@moxa.com::cc11d1fe-4ed0-43e5-986e-af739e4309f9" providerId="AD" clId="Web-{075DB01E-852E-E51E-78A4-D9A4F5E85E58}" dt="2025-05-14T08:21:10.633" v="98"/>
          <ac:spMkLst>
            <pc:docMk/>
            <pc:sldMk cId="2971856754" sldId="11331"/>
            <ac:spMk id="4" creationId="{A8EBB3B6-9D25-8262-7007-6D22A3F087DE}"/>
          </ac:spMkLst>
        </pc:spChg>
        <pc:spChg chg="add mod">
          <ac:chgData name="Okan Guelder" userId="S::okan_guelder@moxa.com::cc11d1fe-4ed0-43e5-986e-af739e4309f9" providerId="AD" clId="Web-{075DB01E-852E-E51E-78A4-D9A4F5E85E58}" dt="2025-05-14T08:22:33.307" v="117" actId="20577"/>
          <ac:spMkLst>
            <pc:docMk/>
            <pc:sldMk cId="2971856754" sldId="11331"/>
            <ac:spMk id="5" creationId="{90709696-2943-3AC9-6B9F-872E058A4BDB}"/>
          </ac:spMkLst>
        </pc:spChg>
        <pc:spChg chg="add mod">
          <ac:chgData name="Okan Guelder" userId="S::okan_guelder@moxa.com::cc11d1fe-4ed0-43e5-986e-af739e4309f9" providerId="AD" clId="Web-{075DB01E-852E-E51E-78A4-D9A4F5E85E58}" dt="2025-05-14T08:22:53.183" v="122" actId="20577"/>
          <ac:spMkLst>
            <pc:docMk/>
            <pc:sldMk cId="2971856754" sldId="11331"/>
            <ac:spMk id="6" creationId="{BA070026-EA4D-4391-1AC7-8711EE22AC51}"/>
          </ac:spMkLst>
        </pc:spChg>
        <pc:spChg chg="mod">
          <ac:chgData name="Okan Guelder" userId="S::okan_guelder@moxa.com::cc11d1fe-4ed0-43e5-986e-af739e4309f9" providerId="AD" clId="Web-{075DB01E-852E-E51E-78A4-D9A4F5E85E58}" dt="2025-05-14T08:22:12.338" v="107" actId="1076"/>
          <ac:spMkLst>
            <pc:docMk/>
            <pc:sldMk cId="2971856754" sldId="11331"/>
            <ac:spMk id="61" creationId="{865B74C9-7C42-1B63-B272-E2A587B10F9E}"/>
          </ac:spMkLst>
        </pc:spChg>
      </pc:sldChg>
      <pc:sldChg chg="add">
        <pc:chgData name="Okan Guelder" userId="S::okan_guelder@moxa.com::cc11d1fe-4ed0-43e5-986e-af739e4309f9" providerId="AD" clId="Web-{075DB01E-852E-E51E-78A4-D9A4F5E85E58}" dt="2025-05-14T12:36:51.801" v="124"/>
        <pc:sldMkLst>
          <pc:docMk/>
          <pc:sldMk cId="250725059" sldId="2147471449"/>
        </pc:sldMkLst>
      </pc:sldChg>
      <pc:sldMasterChg chg="addSldLayout">
        <pc:chgData name="Okan Guelder" userId="S::okan_guelder@moxa.com::cc11d1fe-4ed0-43e5-986e-af739e4309f9" providerId="AD" clId="Web-{075DB01E-852E-E51E-78A4-D9A4F5E85E58}" dt="2025-05-14T12:36:51.801" v="124"/>
        <pc:sldMasterMkLst>
          <pc:docMk/>
          <pc:sldMasterMk cId="396248231" sldId="2147483723"/>
        </pc:sldMasterMkLst>
        <pc:sldLayoutChg chg="add">
          <pc:chgData name="Okan Guelder" userId="S::okan_guelder@moxa.com::cc11d1fe-4ed0-43e5-986e-af739e4309f9" providerId="AD" clId="Web-{075DB01E-852E-E51E-78A4-D9A4F5E85E58}" dt="2025-05-14T07:10:20.035" v="19"/>
          <pc:sldLayoutMkLst>
            <pc:docMk/>
            <pc:sldMasterMk cId="396248231" sldId="2147483723"/>
            <pc:sldLayoutMk cId="2167177831" sldId="2147483774"/>
          </pc:sldLayoutMkLst>
        </pc:sldLayoutChg>
        <pc:sldLayoutChg chg="add">
          <pc:chgData name="Okan Guelder" userId="S::okan_guelder@moxa.com::cc11d1fe-4ed0-43e5-986e-af739e4309f9" providerId="AD" clId="Web-{075DB01E-852E-E51E-78A4-D9A4F5E85E58}" dt="2025-05-14T12:36:51.801" v="124"/>
          <pc:sldLayoutMkLst>
            <pc:docMk/>
            <pc:sldMasterMk cId="396248231" sldId="2147483723"/>
            <pc:sldLayoutMk cId="3976092997" sldId="2147483775"/>
          </pc:sldLayoutMkLst>
        </pc:sldLayoutChg>
      </pc:sldMasterChg>
    </pc:docChg>
  </pc:docChgLst>
  <pc:docChgLst>
    <pc:chgData name="Okan Guelder" userId="S::okan_guelder@moxa.com::cc11d1fe-4ed0-43e5-986e-af739e4309f9" providerId="AD" clId="Web-{5FF6A5F6-65A4-2487-F1BA-4970509C69F0}"/>
    <pc:docChg chg="addSld sldOrd modSection">
      <pc:chgData name="Okan Guelder" userId="S::okan_guelder@moxa.com::cc11d1fe-4ed0-43e5-986e-af739e4309f9" providerId="AD" clId="Web-{5FF6A5F6-65A4-2487-F1BA-4970509C69F0}" dt="2025-04-29T15:52:13.010" v="2"/>
      <pc:docMkLst>
        <pc:docMk/>
      </pc:docMkLst>
      <pc:sldChg chg="add ord">
        <pc:chgData name="Okan Guelder" userId="S::okan_guelder@moxa.com::cc11d1fe-4ed0-43e5-986e-af739e4309f9" providerId="AD" clId="Web-{5FF6A5F6-65A4-2487-F1BA-4970509C69F0}" dt="2025-04-29T15:52:13.010" v="2"/>
        <pc:sldMkLst>
          <pc:docMk/>
          <pc:sldMk cId="3071983099" sldId="11310"/>
        </pc:sldMkLst>
      </pc:sldChg>
    </pc:docChg>
  </pc:docChgLst>
  <pc:docChgLst>
    <pc:chgData name="Okan Guelder" userId="cc11d1fe-4ed0-43e5-986e-af739e4309f9" providerId="ADAL" clId="{634E469E-BE7B-482A-93AB-48B9E0FE98B0}"/>
    <pc:docChg chg="undo custSel addSld delSld modSld sldOrd addSection delSection modSection">
      <pc:chgData name="Okan Guelder" userId="cc11d1fe-4ed0-43e5-986e-af739e4309f9" providerId="ADAL" clId="{634E469E-BE7B-482A-93AB-48B9E0FE98B0}" dt="2025-05-07T14:13:24.570" v="339" actId="20577"/>
      <pc:docMkLst>
        <pc:docMk/>
      </pc:docMkLst>
      <pc:sldChg chg="modSp add del mod">
        <pc:chgData name="Okan Guelder" userId="cc11d1fe-4ed0-43e5-986e-af739e4309f9" providerId="ADAL" clId="{634E469E-BE7B-482A-93AB-48B9E0FE98B0}" dt="2025-05-06T14:11:53.799" v="244" actId="47"/>
        <pc:sldMkLst>
          <pc:docMk/>
          <pc:sldMk cId="3844392500" sldId="346"/>
        </pc:sldMkLst>
      </pc:sldChg>
      <pc:sldChg chg="modSp add del mod">
        <pc:chgData name="Okan Guelder" userId="cc11d1fe-4ed0-43e5-986e-af739e4309f9" providerId="ADAL" clId="{634E469E-BE7B-482A-93AB-48B9E0FE98B0}" dt="2025-05-07T14:13:24.570" v="339" actId="20577"/>
        <pc:sldMkLst>
          <pc:docMk/>
          <pc:sldMk cId="1949901924" sldId="11096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3741035783" sldId="11192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556039995" sldId="11204"/>
        </pc:sldMkLst>
      </pc:sldChg>
      <pc:sldChg chg="modSp add del mod ord modNotesTx">
        <pc:chgData name="Okan Guelder" userId="cc11d1fe-4ed0-43e5-986e-af739e4309f9" providerId="ADAL" clId="{634E469E-BE7B-482A-93AB-48B9E0FE98B0}" dt="2025-05-07T14:04:24.308" v="323" actId="1076"/>
        <pc:sldMkLst>
          <pc:docMk/>
          <pc:sldMk cId="3878595732" sldId="11205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2263479266" sldId="11208"/>
        </pc:sldMkLst>
      </pc:sldChg>
      <pc:sldChg chg="delSp modSp add del mod modNotesTx">
        <pc:chgData name="Okan Guelder" userId="cc11d1fe-4ed0-43e5-986e-af739e4309f9" providerId="ADAL" clId="{634E469E-BE7B-482A-93AB-48B9E0FE98B0}" dt="2025-05-06T14:12:49.342" v="260" actId="20577"/>
        <pc:sldMkLst>
          <pc:docMk/>
          <pc:sldMk cId="1115937638" sldId="11210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1616157736" sldId="11216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974855639" sldId="11224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1167611518" sldId="11225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2471058623" sldId="11229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948069060" sldId="11232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3888849992" sldId="11242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3194698683" sldId="11244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3232087637" sldId="11245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3132427953" sldId="11246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2894134155" sldId="11247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999395277" sldId="11248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772730505" sldId="11249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3153562708" sldId="11250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101990442" sldId="11251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33663191" sldId="11252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1124844008" sldId="11253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726174265" sldId="11254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928884382" sldId="11255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2757273967" sldId="11256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1177316059" sldId="11257"/>
        </pc:sldMkLst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3441194211" sldId="11258"/>
        </pc:sldMkLst>
      </pc:sldChg>
      <pc:sldChg chg="add del ord modNotesTx">
        <pc:chgData name="Okan Guelder" userId="cc11d1fe-4ed0-43e5-986e-af739e4309f9" providerId="ADAL" clId="{634E469E-BE7B-482A-93AB-48B9E0FE98B0}" dt="2025-05-06T14:12:10.343" v="249" actId="20577"/>
        <pc:sldMkLst>
          <pc:docMk/>
          <pc:sldMk cId="4140787789" sldId="11263"/>
        </pc:sldMkLst>
      </pc:sldChg>
      <pc:sldChg chg="add del modNotesTx">
        <pc:chgData name="Okan Guelder" userId="cc11d1fe-4ed0-43e5-986e-af739e4309f9" providerId="ADAL" clId="{634E469E-BE7B-482A-93AB-48B9E0FE98B0}" dt="2025-05-06T14:12:16.644" v="251" actId="20577"/>
        <pc:sldMkLst>
          <pc:docMk/>
          <pc:sldMk cId="3598144693" sldId="11264"/>
        </pc:sldMkLst>
      </pc:sldChg>
      <pc:sldChg chg="addSp add del modNotesTx">
        <pc:chgData name="Okan Guelder" userId="cc11d1fe-4ed0-43e5-986e-af739e4309f9" providerId="ADAL" clId="{634E469E-BE7B-482A-93AB-48B9E0FE98B0}" dt="2025-05-06T14:12:20.227" v="252" actId="20577"/>
        <pc:sldMkLst>
          <pc:docMk/>
          <pc:sldMk cId="2624998168" sldId="11266"/>
        </pc:sldMkLst>
      </pc:sldChg>
      <pc:sldChg chg="add del modNotesTx">
        <pc:chgData name="Okan Guelder" userId="cc11d1fe-4ed0-43e5-986e-af739e4309f9" providerId="ADAL" clId="{634E469E-BE7B-482A-93AB-48B9E0FE98B0}" dt="2025-05-06T14:12:25.856" v="254" actId="20577"/>
        <pc:sldMkLst>
          <pc:docMk/>
          <pc:sldMk cId="3606658859" sldId="11267"/>
        </pc:sldMkLst>
      </pc:sldChg>
      <pc:sldChg chg="add del modNotesTx">
        <pc:chgData name="Okan Guelder" userId="cc11d1fe-4ed0-43e5-986e-af739e4309f9" providerId="ADAL" clId="{634E469E-BE7B-482A-93AB-48B9E0FE98B0}" dt="2025-05-06T14:37:22.220" v="306" actId="47"/>
        <pc:sldMkLst>
          <pc:docMk/>
          <pc:sldMk cId="2493896376" sldId="11270"/>
        </pc:sldMkLst>
      </pc:sldChg>
      <pc:sldChg chg="modSp add del mod modNotesTx">
        <pc:chgData name="Okan Guelder" userId="cc11d1fe-4ed0-43e5-986e-af739e4309f9" providerId="ADAL" clId="{634E469E-BE7B-482A-93AB-48B9E0FE98B0}" dt="2025-05-06T14:32:36.584" v="279" actId="20577"/>
        <pc:sldMkLst>
          <pc:docMk/>
          <pc:sldMk cId="4135379721" sldId="11271"/>
        </pc:sldMkLst>
        <pc:spChg chg="mod">
          <ac:chgData name="Okan Guelder" userId="cc11d1fe-4ed0-43e5-986e-af739e4309f9" providerId="ADAL" clId="{634E469E-BE7B-482A-93AB-48B9E0FE98B0}" dt="2025-05-06T14:32:29.361" v="278" actId="20577"/>
          <ac:spMkLst>
            <pc:docMk/>
            <pc:sldMk cId="4135379721" sldId="11271"/>
            <ac:spMk id="15" creationId="{240A0245-7FAA-B08E-23DC-D68D406223F5}"/>
          </ac:spMkLst>
        </pc:spChg>
      </pc:sldChg>
      <pc:sldChg chg="del">
        <pc:chgData name="Okan Guelder" userId="cc11d1fe-4ed0-43e5-986e-af739e4309f9" providerId="ADAL" clId="{634E469E-BE7B-482A-93AB-48B9E0FE98B0}" dt="2025-04-28T09:19:42.477" v="26" actId="47"/>
        <pc:sldMkLst>
          <pc:docMk/>
          <pc:sldMk cId="520987920" sldId="11295"/>
        </pc:sldMkLst>
      </pc:sldChg>
      <pc:sldChg chg="add del modNotesTx">
        <pc:chgData name="Okan Guelder" userId="cc11d1fe-4ed0-43e5-986e-af739e4309f9" providerId="ADAL" clId="{634E469E-BE7B-482A-93AB-48B9E0FE98B0}" dt="2025-05-06T14:12:22.748" v="253" actId="20577"/>
        <pc:sldMkLst>
          <pc:docMk/>
          <pc:sldMk cId="3199915192" sldId="11296"/>
        </pc:sldMkLst>
      </pc:sldChg>
      <pc:sldChg chg="addSp delSp modSp add del modAnim">
        <pc:chgData name="Okan Guelder" userId="cc11d1fe-4ed0-43e5-986e-af739e4309f9" providerId="ADAL" clId="{634E469E-BE7B-482A-93AB-48B9E0FE98B0}" dt="2025-04-28T09:19:42.477" v="26" actId="47"/>
        <pc:sldMkLst>
          <pc:docMk/>
          <pc:sldMk cId="1239611271" sldId="11297"/>
        </pc:sldMkLst>
      </pc:sldChg>
      <pc:sldChg chg="modSp add del mod modAnim modNotesTx">
        <pc:chgData name="Okan Guelder" userId="cc11d1fe-4ed0-43e5-986e-af739e4309f9" providerId="ADAL" clId="{634E469E-BE7B-482A-93AB-48B9E0FE98B0}" dt="2025-05-06T14:35:20.868" v="299"/>
        <pc:sldMkLst>
          <pc:docMk/>
          <pc:sldMk cId="3065925838" sldId="11299"/>
        </pc:sldMkLst>
        <pc:spChg chg="mod">
          <ac:chgData name="Okan Guelder" userId="cc11d1fe-4ed0-43e5-986e-af739e4309f9" providerId="ADAL" clId="{634E469E-BE7B-482A-93AB-48B9E0FE98B0}" dt="2025-05-06T14:35:12.173" v="293" actId="1076"/>
          <ac:spMkLst>
            <pc:docMk/>
            <pc:sldMk cId="3065925838" sldId="11299"/>
            <ac:spMk id="22" creationId="{7101C6C6-C94D-4E41-223D-625589B5D0FC}"/>
          </ac:spMkLst>
        </pc:spChg>
      </pc:sldChg>
      <pc:sldChg chg="addSp modSp add del mod modAnim modNotesTx">
        <pc:chgData name="Okan Guelder" userId="cc11d1fe-4ed0-43e5-986e-af739e4309f9" providerId="ADAL" clId="{634E469E-BE7B-482A-93AB-48B9E0FE98B0}" dt="2025-05-05T09:43:59.320" v="222" actId="47"/>
        <pc:sldMkLst>
          <pc:docMk/>
          <pc:sldMk cId="3063924331" sldId="11300"/>
        </pc:sldMkLst>
      </pc:sldChg>
      <pc:sldChg chg="add del modAnim modNotesTx">
        <pc:chgData name="Okan Guelder" userId="cc11d1fe-4ed0-43e5-986e-af739e4309f9" providerId="ADAL" clId="{634E469E-BE7B-482A-93AB-48B9E0FE98B0}" dt="2025-05-06T14:11:53.799" v="244" actId="47"/>
        <pc:sldMkLst>
          <pc:docMk/>
          <pc:sldMk cId="329470933" sldId="11301"/>
        </pc:sldMkLst>
      </pc:sldChg>
      <pc:sldChg chg="modSp add del modAnim modNotesTx">
        <pc:chgData name="Okan Guelder" userId="cc11d1fe-4ed0-43e5-986e-af739e4309f9" providerId="ADAL" clId="{634E469E-BE7B-482A-93AB-48B9E0FE98B0}" dt="2025-05-06T14:11:53.799" v="244" actId="47"/>
        <pc:sldMkLst>
          <pc:docMk/>
          <pc:sldMk cId="270536055" sldId="11302"/>
        </pc:sldMkLst>
      </pc:sldChg>
      <pc:sldChg chg="modSp add del mod modNotesTx">
        <pc:chgData name="Okan Guelder" userId="cc11d1fe-4ed0-43e5-986e-af739e4309f9" providerId="ADAL" clId="{634E469E-BE7B-482A-93AB-48B9E0FE98B0}" dt="2025-05-07T14:06:03.409" v="332" actId="255"/>
        <pc:sldMkLst>
          <pc:docMk/>
          <pc:sldMk cId="3923735134" sldId="11303"/>
        </pc:sldMkLst>
        <pc:spChg chg="mod">
          <ac:chgData name="Okan Guelder" userId="cc11d1fe-4ed0-43e5-986e-af739e4309f9" providerId="ADAL" clId="{634E469E-BE7B-482A-93AB-48B9E0FE98B0}" dt="2025-05-07T14:05:30.331" v="330" actId="108"/>
          <ac:spMkLst>
            <pc:docMk/>
            <pc:sldMk cId="3923735134" sldId="11303"/>
            <ac:spMk id="13" creationId="{0DFF49EC-2478-1096-8BA4-DB3A99753591}"/>
          </ac:spMkLst>
        </pc:spChg>
        <pc:spChg chg="mod">
          <ac:chgData name="Okan Guelder" userId="cc11d1fe-4ed0-43e5-986e-af739e4309f9" providerId="ADAL" clId="{634E469E-BE7B-482A-93AB-48B9E0FE98B0}" dt="2025-05-07T14:06:03.409" v="332" actId="255"/>
          <ac:spMkLst>
            <pc:docMk/>
            <pc:sldMk cId="3923735134" sldId="11303"/>
            <ac:spMk id="14" creationId="{800847DF-914E-CEAB-A850-F5FD6E3685EE}"/>
          </ac:spMkLst>
        </pc:spChg>
      </pc:sldChg>
      <pc:sldChg chg="modSp add del mod modNotesTx">
        <pc:chgData name="Okan Guelder" userId="cc11d1fe-4ed0-43e5-986e-af739e4309f9" providerId="ADAL" clId="{634E469E-BE7B-482A-93AB-48B9E0FE98B0}" dt="2025-05-07T14:04:54.586" v="329" actId="5793"/>
        <pc:sldMkLst>
          <pc:docMk/>
          <pc:sldMk cId="1479192037" sldId="11304"/>
        </pc:sldMkLst>
      </pc:sldChg>
      <pc:sldChg chg="modSp add del mod modNotesTx">
        <pc:chgData name="Okan Guelder" userId="cc11d1fe-4ed0-43e5-986e-af739e4309f9" providerId="ADAL" clId="{634E469E-BE7B-482A-93AB-48B9E0FE98B0}" dt="2025-05-07T14:06:15.364" v="333" actId="108"/>
        <pc:sldMkLst>
          <pc:docMk/>
          <pc:sldMk cId="679221645" sldId="11305"/>
        </pc:sldMkLst>
        <pc:spChg chg="mod">
          <ac:chgData name="Okan Guelder" userId="cc11d1fe-4ed0-43e5-986e-af739e4309f9" providerId="ADAL" clId="{634E469E-BE7B-482A-93AB-48B9E0FE98B0}" dt="2025-05-07T14:06:15.364" v="333" actId="108"/>
          <ac:spMkLst>
            <pc:docMk/>
            <pc:sldMk cId="679221645" sldId="11305"/>
            <ac:spMk id="13" creationId="{CF381564-4C4E-69E7-E0FB-7A1F85ED9957}"/>
          </ac:spMkLst>
        </pc:spChg>
      </pc:sldChg>
      <pc:sldChg chg="add del modNotesTx">
        <pc:chgData name="Okan Guelder" userId="cc11d1fe-4ed0-43e5-986e-af739e4309f9" providerId="ADAL" clId="{634E469E-BE7B-482A-93AB-48B9E0FE98B0}" dt="2025-05-06T14:12:59.430" v="264" actId="20577"/>
        <pc:sldMkLst>
          <pc:docMk/>
          <pc:sldMk cId="246881198" sldId="11306"/>
        </pc:sldMkLst>
      </pc:sldChg>
      <pc:sldChg chg="addSp modSp add del mod ord modAnim modNotesTx">
        <pc:chgData name="Okan Guelder" userId="cc11d1fe-4ed0-43e5-986e-af739e4309f9" providerId="ADAL" clId="{634E469E-BE7B-482A-93AB-48B9E0FE98B0}" dt="2025-05-06T14:11:53.799" v="244" actId="47"/>
        <pc:sldMkLst>
          <pc:docMk/>
          <pc:sldMk cId="407092225" sldId="11307"/>
        </pc:sldMkLst>
      </pc:sldChg>
      <pc:sldChg chg="add del modAnim modNotesTx">
        <pc:chgData name="Okan Guelder" userId="cc11d1fe-4ed0-43e5-986e-af739e4309f9" providerId="ADAL" clId="{634E469E-BE7B-482A-93AB-48B9E0FE98B0}" dt="2025-05-06T14:13:02.122" v="265" actId="20577"/>
        <pc:sldMkLst>
          <pc:docMk/>
          <pc:sldMk cId="3019015712" sldId="11308"/>
        </pc:sldMkLst>
      </pc:sldChg>
      <pc:sldChg chg="modSp add del mod modNotesTx">
        <pc:chgData name="Okan Guelder" userId="cc11d1fe-4ed0-43e5-986e-af739e4309f9" providerId="ADAL" clId="{634E469E-BE7B-482A-93AB-48B9E0FE98B0}" dt="2025-05-06T14:11:53.799" v="244" actId="47"/>
        <pc:sldMkLst>
          <pc:docMk/>
          <pc:sldMk cId="190283191" sldId="11309"/>
        </pc:sldMkLst>
      </pc:sldChg>
      <pc:sldChg chg="add del">
        <pc:chgData name="Okan Guelder" userId="cc11d1fe-4ed0-43e5-986e-af739e4309f9" providerId="ADAL" clId="{634E469E-BE7B-482A-93AB-48B9E0FE98B0}" dt="2025-04-28T09:34:34.218" v="66"/>
        <pc:sldMkLst>
          <pc:docMk/>
          <pc:sldMk cId="2976490730" sldId="11310"/>
        </pc:sldMkLst>
      </pc:sldChg>
      <pc:sldChg chg="add del modNotesTx">
        <pc:chgData name="Okan Guelder" userId="cc11d1fe-4ed0-43e5-986e-af739e4309f9" providerId="ADAL" clId="{634E469E-BE7B-482A-93AB-48B9E0FE98B0}" dt="2025-05-06T14:32:43.830" v="280" actId="20577"/>
        <pc:sldMkLst>
          <pc:docMk/>
          <pc:sldMk cId="3071983099" sldId="11310"/>
        </pc:sldMkLst>
      </pc:sldChg>
      <pc:sldChg chg="add del modNotesTx">
        <pc:chgData name="Okan Guelder" userId="cc11d1fe-4ed0-43e5-986e-af739e4309f9" providerId="ADAL" clId="{634E469E-BE7B-482A-93AB-48B9E0FE98B0}" dt="2025-05-06T14:12:28.567" v="255" actId="20577"/>
        <pc:sldMkLst>
          <pc:docMk/>
          <pc:sldMk cId="1336460385" sldId="11311"/>
        </pc:sldMkLst>
      </pc:sldChg>
      <pc:sldChg chg="add modAnim modNotesTx">
        <pc:chgData name="Okan Guelder" userId="cc11d1fe-4ed0-43e5-986e-af739e4309f9" providerId="ADAL" clId="{634E469E-BE7B-482A-93AB-48B9E0FE98B0}" dt="2025-05-06T14:36:09.164" v="305"/>
        <pc:sldMkLst>
          <pc:docMk/>
          <pc:sldMk cId="3444615859" sldId="11313"/>
        </pc:sldMkLst>
      </pc:sldChg>
      <pc:sldMasterChg chg="addSldLayout delSldLayout">
        <pc:chgData name="Okan Guelder" userId="cc11d1fe-4ed0-43e5-986e-af739e4309f9" providerId="ADAL" clId="{634E469E-BE7B-482A-93AB-48B9E0FE98B0}" dt="2025-05-06T14:11:53.799" v="244" actId="47"/>
        <pc:sldMasterMkLst>
          <pc:docMk/>
          <pc:sldMasterMk cId="396248231" sldId="2147483723"/>
        </pc:sldMasterMkLst>
        <pc:sldLayoutChg chg="del">
          <pc:chgData name="Okan Guelder" userId="cc11d1fe-4ed0-43e5-986e-af739e4309f9" providerId="ADAL" clId="{634E469E-BE7B-482A-93AB-48B9E0FE98B0}" dt="2025-05-06T14:11:53.799" v="244" actId="47"/>
          <pc:sldLayoutMkLst>
            <pc:docMk/>
            <pc:sldMasterMk cId="396248231" sldId="2147483723"/>
            <pc:sldLayoutMk cId="889690298" sldId="2147483774"/>
          </pc:sldLayoutMkLst>
        </pc:sldLayoutChg>
        <pc:sldLayoutChg chg="del">
          <pc:chgData name="Okan Guelder" userId="cc11d1fe-4ed0-43e5-986e-af739e4309f9" providerId="ADAL" clId="{634E469E-BE7B-482A-93AB-48B9E0FE98B0}" dt="2025-04-28T09:19:42.477" v="26" actId="47"/>
          <pc:sldLayoutMkLst>
            <pc:docMk/>
            <pc:sldMasterMk cId="396248231" sldId="2147483723"/>
            <pc:sldLayoutMk cId="1132243480" sldId="2147483774"/>
          </pc:sldLayoutMkLst>
        </pc:sldLayoutChg>
        <pc:sldLayoutChg chg="add del">
          <pc:chgData name="Okan Guelder" userId="cc11d1fe-4ed0-43e5-986e-af739e4309f9" providerId="ADAL" clId="{634E469E-BE7B-482A-93AB-48B9E0FE98B0}" dt="2025-05-05T09:43:59.320" v="222" actId="47"/>
          <pc:sldLayoutMkLst>
            <pc:docMk/>
            <pc:sldMasterMk cId="396248231" sldId="2147483723"/>
            <pc:sldLayoutMk cId="4031872277" sldId="2147483774"/>
          </pc:sldLayoutMkLst>
        </pc:sldLayoutChg>
      </pc:sldMasterChg>
    </pc:docChg>
  </pc:docChgLst>
  <pc:docChgLst>
    <pc:chgData name="Okan Guelder" userId="S::okan_guelder@moxa.com::cc11d1fe-4ed0-43e5-986e-af739e4309f9" providerId="AD" clId="Web-{2487D726-E1A4-0E53-2B51-314AF4C79024}"/>
    <pc:docChg chg="addSld delSld modSld sldOrd modSection">
      <pc:chgData name="Okan Guelder" userId="S::okan_guelder@moxa.com::cc11d1fe-4ed0-43e5-986e-af739e4309f9" providerId="AD" clId="Web-{2487D726-E1A4-0E53-2B51-314AF4C79024}" dt="2025-05-14T14:49:04.324" v="95"/>
      <pc:docMkLst>
        <pc:docMk/>
      </pc:docMkLst>
      <pc:sldChg chg="add modNotes">
        <pc:chgData name="Okan Guelder" userId="S::okan_guelder@moxa.com::cc11d1fe-4ed0-43e5-986e-af739e4309f9" providerId="AD" clId="Web-{2487D726-E1A4-0E53-2B51-314AF4C79024}" dt="2025-05-14T14:03:15.768" v="20"/>
        <pc:sldMkLst>
          <pc:docMk/>
          <pc:sldMk cId="1312122059" sldId="11265"/>
        </pc:sldMkLst>
      </pc:sldChg>
      <pc:sldChg chg="add del ord modNotes">
        <pc:chgData name="Okan Guelder" userId="S::okan_guelder@moxa.com::cc11d1fe-4ed0-43e5-986e-af739e4309f9" providerId="AD" clId="Web-{2487D726-E1A4-0E53-2B51-314AF4C79024}" dt="2025-05-14T13:10:22.137" v="7"/>
        <pc:sldMkLst>
          <pc:docMk/>
          <pc:sldMk cId="2927380427" sldId="11316"/>
        </pc:sldMkLst>
      </pc:sldChg>
      <pc:sldChg chg="modSp">
        <pc:chgData name="Okan Guelder" userId="S::okan_guelder@moxa.com::cc11d1fe-4ed0-43e5-986e-af739e4309f9" providerId="AD" clId="Web-{2487D726-E1A4-0E53-2B51-314AF4C79024}" dt="2025-05-14T14:40:03.334" v="69" actId="20577"/>
        <pc:sldMkLst>
          <pc:docMk/>
          <pc:sldMk cId="1847219564" sldId="11321"/>
        </pc:sldMkLst>
        <pc:spChg chg="mod">
          <ac:chgData name="Okan Guelder" userId="S::okan_guelder@moxa.com::cc11d1fe-4ed0-43e5-986e-af739e4309f9" providerId="AD" clId="Web-{2487D726-E1A4-0E53-2B51-314AF4C79024}" dt="2025-05-14T14:40:03.334" v="69" actId="20577"/>
          <ac:spMkLst>
            <pc:docMk/>
            <pc:sldMk cId="1847219564" sldId="11321"/>
            <ac:spMk id="2" creationId="{D0C3F0CA-BC7E-6F5D-7BF8-7A6112B7C691}"/>
          </ac:spMkLst>
        </pc:spChg>
      </pc:sldChg>
      <pc:sldChg chg="addSp delSp modSp">
        <pc:chgData name="Okan Guelder" userId="S::okan_guelder@moxa.com::cc11d1fe-4ed0-43e5-986e-af739e4309f9" providerId="AD" clId="Web-{2487D726-E1A4-0E53-2B51-314AF4C79024}" dt="2025-05-14T14:02:37.110" v="17"/>
        <pc:sldMkLst>
          <pc:docMk/>
          <pc:sldMk cId="3262476025" sldId="11324"/>
        </pc:sldMkLst>
        <pc:spChg chg="add del mod">
          <ac:chgData name="Okan Guelder" userId="S::okan_guelder@moxa.com::cc11d1fe-4ed0-43e5-986e-af739e4309f9" providerId="AD" clId="Web-{2487D726-E1A4-0E53-2B51-314AF4C79024}" dt="2025-05-14T14:02:30.626" v="13"/>
          <ac:spMkLst>
            <pc:docMk/>
            <pc:sldMk cId="3262476025" sldId="11324"/>
            <ac:spMk id="4" creationId="{8EDCA591-082A-41A2-F234-315916982E5D}"/>
          </ac:spMkLst>
        </pc:spChg>
        <pc:spChg chg="add del mod">
          <ac:chgData name="Okan Guelder" userId="S::okan_guelder@moxa.com::cc11d1fe-4ed0-43e5-986e-af739e4309f9" providerId="AD" clId="Web-{2487D726-E1A4-0E53-2B51-314AF4C79024}" dt="2025-05-14T14:02:37.110" v="17"/>
          <ac:spMkLst>
            <pc:docMk/>
            <pc:sldMk cId="3262476025" sldId="11324"/>
            <ac:spMk id="5" creationId="{3966D0F7-ED5D-571C-B203-05E6F5B1B6CD}"/>
          </ac:spMkLst>
        </pc:spChg>
      </pc:sldChg>
      <pc:sldChg chg="addSp modSp add del ord">
        <pc:chgData name="Okan Guelder" userId="S::okan_guelder@moxa.com::cc11d1fe-4ed0-43e5-986e-af739e4309f9" providerId="AD" clId="Web-{2487D726-E1A4-0E53-2B51-314AF4C79024}" dt="2025-05-14T14:49:04.324" v="95"/>
        <pc:sldMkLst>
          <pc:docMk/>
          <pc:sldMk cId="96819085" sldId="11327"/>
        </pc:sldMkLst>
        <pc:spChg chg="mod">
          <ac:chgData name="Okan Guelder" userId="S::okan_guelder@moxa.com::cc11d1fe-4ed0-43e5-986e-af739e4309f9" providerId="AD" clId="Web-{2487D726-E1A4-0E53-2B51-314AF4C79024}" dt="2025-05-14T14:42:36.262" v="92" actId="1076"/>
          <ac:spMkLst>
            <pc:docMk/>
            <pc:sldMk cId="96819085" sldId="11327"/>
            <ac:spMk id="41" creationId="{E6D7E670-3D6F-DFB9-0138-71BA6EAB9643}"/>
          </ac:spMkLst>
        </pc:spChg>
        <pc:spChg chg="mod">
          <ac:chgData name="Okan Guelder" userId="S::okan_guelder@moxa.com::cc11d1fe-4ed0-43e5-986e-af739e4309f9" providerId="AD" clId="Web-{2487D726-E1A4-0E53-2B51-314AF4C79024}" dt="2025-05-14T14:42:40.559" v="93" actId="1076"/>
          <ac:spMkLst>
            <pc:docMk/>
            <pc:sldMk cId="96819085" sldId="11327"/>
            <ac:spMk id="42" creationId="{F3B92451-20D9-6C8B-F644-CE571F69A187}"/>
          </ac:spMkLst>
        </pc:spChg>
        <pc:picChg chg="add mod">
          <ac:chgData name="Okan Guelder" userId="S::okan_guelder@moxa.com::cc11d1fe-4ed0-43e5-986e-af739e4309f9" providerId="AD" clId="Web-{2487D726-E1A4-0E53-2B51-314AF4C79024}" dt="2025-05-14T14:42:16.371" v="90" actId="1076"/>
          <ac:picMkLst>
            <pc:docMk/>
            <pc:sldMk cId="96819085" sldId="11327"/>
            <ac:picMk id="3" creationId="{97AE59DB-3AEC-5F15-2BDC-740EEB4859AD}"/>
          </ac:picMkLst>
        </pc:picChg>
        <pc:picChg chg="mod">
          <ac:chgData name="Okan Guelder" userId="S::okan_guelder@moxa.com::cc11d1fe-4ed0-43e5-986e-af739e4309f9" providerId="AD" clId="Web-{2487D726-E1A4-0E53-2B51-314AF4C79024}" dt="2025-05-14T14:41:38.025" v="80" actId="1076"/>
          <ac:picMkLst>
            <pc:docMk/>
            <pc:sldMk cId="96819085" sldId="11327"/>
            <ac:picMk id="9" creationId="{4F4837DC-8C39-C340-359B-BFBE39973D49}"/>
          </ac:picMkLst>
        </pc:picChg>
        <pc:picChg chg="add mod">
          <ac:chgData name="Okan Guelder" userId="S::okan_guelder@moxa.com::cc11d1fe-4ed0-43e5-986e-af739e4309f9" providerId="AD" clId="Web-{2487D726-E1A4-0E53-2B51-314AF4C79024}" dt="2025-05-14T14:42:06.605" v="88" actId="1076"/>
          <ac:picMkLst>
            <pc:docMk/>
            <pc:sldMk cId="96819085" sldId="11327"/>
            <ac:picMk id="14" creationId="{1BFDBBCD-3D02-8A9F-A7D3-BC8F457F5F42}"/>
          </ac:picMkLst>
        </pc:picChg>
        <pc:cxnChg chg="add mod">
          <ac:chgData name="Okan Guelder" userId="S::okan_guelder@moxa.com::cc11d1fe-4ed0-43e5-986e-af739e4309f9" providerId="AD" clId="Web-{2487D726-E1A4-0E53-2B51-314AF4C79024}" dt="2025-05-14T14:42:29.527" v="91" actId="14100"/>
          <ac:cxnSpMkLst>
            <pc:docMk/>
            <pc:sldMk cId="96819085" sldId="11327"/>
            <ac:cxnSpMk id="6" creationId="{5F69FF42-F5D4-1F44-6139-1D70FBDA2B7E}"/>
          </ac:cxnSpMkLst>
        </pc:cxnChg>
        <pc:cxnChg chg="add mod">
          <ac:chgData name="Okan Guelder" userId="S::okan_guelder@moxa.com::cc11d1fe-4ed0-43e5-986e-af739e4309f9" providerId="AD" clId="Web-{2487D726-E1A4-0E53-2B51-314AF4C79024}" dt="2025-05-14T14:42:10.105" v="89" actId="1076"/>
          <ac:cxnSpMkLst>
            <pc:docMk/>
            <pc:sldMk cId="96819085" sldId="11327"/>
            <ac:cxnSpMk id="16" creationId="{1891977C-A046-2052-EF32-69C5BC283ABF}"/>
          </ac:cxnSpMkLst>
        </pc:cxnChg>
      </pc:sldChg>
      <pc:sldChg chg="modSp add del ord modNotes">
        <pc:chgData name="Okan Guelder" userId="S::okan_guelder@moxa.com::cc11d1fe-4ed0-43e5-986e-af739e4309f9" providerId="AD" clId="Web-{2487D726-E1A4-0E53-2B51-314AF4C79024}" dt="2025-05-14T14:36:44.920" v="28" actId="20577"/>
        <pc:sldMkLst>
          <pc:docMk/>
          <pc:sldMk cId="250725059" sldId="2147471449"/>
        </pc:sldMkLst>
        <pc:spChg chg="mod">
          <ac:chgData name="Okan Guelder" userId="S::okan_guelder@moxa.com::cc11d1fe-4ed0-43e5-986e-af739e4309f9" providerId="AD" clId="Web-{2487D726-E1A4-0E53-2B51-314AF4C79024}" dt="2025-05-14T14:36:44.920" v="28" actId="20577"/>
          <ac:spMkLst>
            <pc:docMk/>
            <pc:sldMk cId="250725059" sldId="2147471449"/>
            <ac:spMk id="14" creationId="{653366D1-E251-9910-BE7A-341207E4910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B5226473-8370-5A0C-B558-DF62F7D72A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709864C-D48E-0F76-5FC8-6DBD3BE39B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1B3-6FD1-DD43-B0F4-6EE862799995}" type="datetimeFigureOut">
              <a:rPr kumimoji="1" lang="zh-TW" altLang="en-US" smtClean="0"/>
              <a:t>2025/5/14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A666960-FC74-6280-D673-0F8F761307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AC5879B-B190-7E04-AC43-27C48CD266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9BA74-C848-1B4F-B7EC-FE1AA86315B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8497554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990070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053468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171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31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3939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937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7B11D2-3850-8345-9575-F6E13C9B6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FC871F-DD60-5BB5-789B-90593F7574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6ABC3B-CA68-AF88-1D09-E24115F216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tr-TR" dirty="0"/>
          </a:p>
          <a:p>
            <a:pPr marL="16176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8281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E7FC6-800A-58AA-D640-AF8376069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3C9433-F81C-03EC-B3F1-E3E872B1E3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657C74-1682-A3FC-97AB-FF220526DA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377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354A4-3EAD-CB57-353E-0EEA15179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22510E-CAB9-5604-B698-4AF3B3CB69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DC057E-5A91-4624-9C3E-12FCB38A5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8363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37BFE-B53A-4CB0-BDD8-B99A68CE5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3C0DAC-3894-25C5-9B35-980B0CE684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98F877-7F52-272C-9C84-D4929BED8E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7016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27119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5268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11E10-24FB-263A-6FFF-C3E1E6EA7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643E25-7B3E-6D57-D0E5-7FC872E10D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A2ADFD-9F46-29E5-66F9-A1DC6F8658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7280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D5B561-35D2-390E-0497-ABA18C708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422630-8AB2-5A67-929B-B565D83E98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AEA6AC-8B40-1B30-C291-C3B46B9CBD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495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0EAD5-2547-617A-CA16-DB74FBF18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B6CD8C-247D-27DB-CAF0-D75B973F9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CAC4B4-72AC-7CB5-3883-33D3541D83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74457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D712F-087C-6980-ADB1-6D98971EB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804535-9D70-39AA-362E-E550F063C2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A28E25-50E1-064C-1F7C-F8453B3F3B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277771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01F10-DB06-46E0-F528-5A81E61C5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41C599-9598-261A-D2F4-94E5620BDC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4DF948-54D2-6853-9662-E1AAD3B101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165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494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690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816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1F065B-FFE1-4675-9CD9-E8987D7830E0}" type="slidenum">
              <a:rPr lang="en-DE" smtClean="0"/>
              <a:t>10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642187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com.tw/" TargetMode="Externa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110957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9702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45781"/>
            <a:ext cx="5581650" cy="3296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51693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6683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1084" y="-1"/>
            <a:ext cx="7805236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9723" y="2725752"/>
            <a:ext cx="4976718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14122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81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358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97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821" y="3428920"/>
            <a:ext cx="7308766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2235" y="4178291"/>
            <a:ext cx="4558376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altLang="zh-TW" sz="5800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2235" y="5141744"/>
            <a:ext cx="5215098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www.moxa.com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03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7178217" y="1595545"/>
            <a:ext cx="432137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60959" rIns="60959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400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7" y="3105644"/>
            <a:ext cx="11480298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448" y="5961194"/>
            <a:ext cx="2954174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60959" rIns="60959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9109" y="5563962"/>
            <a:ext cx="2400842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178217" y="2591330"/>
            <a:ext cx="4817030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4693317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6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89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ransitio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8433898" y="2"/>
            <a:ext cx="31500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endParaRPr lang="zh-TW" altLang="zh-TW" sz="2400">
              <a:solidFill>
                <a:srgbClr val="151514"/>
              </a:solidFill>
              <a:latin typeface="Times" pitchFamily="18" charset="0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28535" y="2009775"/>
            <a:ext cx="10614674" cy="914400"/>
          </a:xfrm>
          <a:ln w="12700"/>
        </p:spPr>
        <p:txBody>
          <a:bodyPr/>
          <a:lstStyle>
            <a:lvl1pPr algn="ctr">
              <a:defRPr kumimoji="0" sz="3800" baseline="0"/>
            </a:lvl1pPr>
          </a:lstStyle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10279" y="2967763"/>
            <a:ext cx="8535512" cy="685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000000"/>
                </a:solidFill>
              </a:defRPr>
            </a:lvl1pPr>
          </a:lstStyle>
          <a:p>
            <a:r>
              <a:rPr lang="en-US" altLang="zh-TW"/>
              <a:t>Click to add subtitle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763" y="6443663"/>
            <a:ext cx="611797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solidFill>
                  <a:srgbClr val="757575"/>
                </a:solidFill>
              </a:defRPr>
            </a:lvl1pPr>
          </a:lstStyle>
          <a:p>
            <a:fld id="{1D6B3230-9ACE-4BC5-B822-B10A4B65EB2E}" type="slidenum">
              <a:rPr lang="en-US" altLang="zh-TW"/>
              <a:pPr/>
              <a:t>‹#›</a:t>
            </a:fld>
            <a:endParaRPr lang="zh-TW" alt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96787" y="6443663"/>
            <a:ext cx="3861303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757575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r>
              <a:rPr lang="en-US" altLang="zh-TW"/>
              <a:t>Confidential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41690" y="6427045"/>
            <a:ext cx="1756640" cy="38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778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字版面配置區 17">
            <a:extLst>
              <a:ext uri="{FF2B5EF4-FFF2-40B4-BE49-F238E27FC236}">
                <a16:creationId xmlns:a16="http://schemas.microsoft.com/office/drawing/2014/main" id="{5BEF15B3-F71C-FF68-63CB-FB7051667B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76714" y="4941168"/>
            <a:ext cx="4799673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9" name="文字版面配置區 17">
            <a:extLst>
              <a:ext uri="{FF2B5EF4-FFF2-40B4-BE49-F238E27FC236}">
                <a16:creationId xmlns:a16="http://schemas.microsoft.com/office/drawing/2014/main" id="{F9E40094-AF22-704B-27B1-8C13BC5790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795" y="3019074"/>
            <a:ext cx="4839135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BE466DFE-A8D0-47DE-CD03-76F67DFADA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94616" y="1121543"/>
            <a:ext cx="4783035" cy="987476"/>
          </a:xfrm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3016B66C-75D0-FC76-8A56-02F5D3F54CF7}"/>
              </a:ext>
            </a:extLst>
          </p:cNvPr>
          <p:cNvSpPr/>
          <p:nvPr userDrawn="1"/>
        </p:nvSpPr>
        <p:spPr>
          <a:xfrm>
            <a:off x="0" y="0"/>
            <a:ext cx="6905703" cy="6345238"/>
          </a:xfrm>
          <a:custGeom>
            <a:avLst/>
            <a:gdLst>
              <a:gd name="connsiteX0" fmla="*/ 0 w 6905703"/>
              <a:gd name="connsiteY0" fmla="*/ 0 h 6345238"/>
              <a:gd name="connsiteX1" fmla="*/ 1159967 w 6905703"/>
              <a:gd name="connsiteY1" fmla="*/ 0 h 6345238"/>
              <a:gd name="connsiteX2" fmla="*/ 1159967 w 6905703"/>
              <a:gd name="connsiteY2" fmla="*/ 3 h 6345238"/>
              <a:gd name="connsiteX3" fmla="*/ 4026967 w 6905703"/>
              <a:gd name="connsiteY3" fmla="*/ 3 h 6345238"/>
              <a:gd name="connsiteX4" fmla="*/ 4026967 w 6905703"/>
              <a:gd name="connsiteY4" fmla="*/ 1 h 6345238"/>
              <a:gd name="connsiteX5" fmla="*/ 6905703 w 6905703"/>
              <a:gd name="connsiteY5" fmla="*/ 1 h 6345238"/>
              <a:gd name="connsiteX6" fmla="*/ 4242207 w 6905703"/>
              <a:gd name="connsiteY6" fmla="*/ 6345238 h 6345238"/>
              <a:gd name="connsiteX7" fmla="*/ 0 w 6905703"/>
              <a:gd name="connsiteY7" fmla="*/ 6345238 h 6345238"/>
              <a:gd name="connsiteX8" fmla="*/ 0 w 6905703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5703" h="6345238">
                <a:moveTo>
                  <a:pt x="0" y="0"/>
                </a:moveTo>
                <a:lnTo>
                  <a:pt x="1159967" y="0"/>
                </a:lnTo>
                <a:lnTo>
                  <a:pt x="1159967" y="3"/>
                </a:lnTo>
                <a:lnTo>
                  <a:pt x="4026967" y="3"/>
                </a:lnTo>
                <a:lnTo>
                  <a:pt x="4026967" y="1"/>
                </a:lnTo>
                <a:lnTo>
                  <a:pt x="6905703" y="1"/>
                </a:lnTo>
                <a:lnTo>
                  <a:pt x="4242207" y="6345238"/>
                </a:lnTo>
                <a:lnTo>
                  <a:pt x="0" y="634523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1F9F108D-2AF7-B57D-CE24-5305F1BBEA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895" y="2073783"/>
            <a:ext cx="4081377" cy="3276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lang="zh-TW" altLang="en-US" sz="22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F2A0A008-EB98-50D4-C18B-F674176AD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754" y="1175266"/>
            <a:ext cx="5107123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subtitle styles </a:t>
            </a:r>
            <a:endParaRPr kumimoji="1"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426" y="414664"/>
            <a:ext cx="5648369" cy="727584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/>
              <a:t>Click to edit title styles</a:t>
            </a:r>
            <a:endParaRPr kumimoji="1" lang="zh-TW" altLang="en-US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F05E88C-45CF-6C75-660C-F51902284E03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0B801B4C-3B81-E169-42A3-1E63AF9F1AFF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092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7" y="0"/>
            <a:ext cx="11277333" cy="457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127" y="0"/>
            <a:ext cx="8733848" cy="4572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5582" y="1911530"/>
            <a:ext cx="10807240" cy="1001999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47759"/>
            <a:ext cx="5581650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3" y="5429155"/>
            <a:ext cx="5581650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6517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94" y="0"/>
            <a:ext cx="11476800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an image</a:t>
            </a:r>
          </a:p>
          <a:p>
            <a:endParaRPr kumimoji="1" lang="zh-TW" altLang="en-US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1911530"/>
            <a:ext cx="11161712" cy="1073717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j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32311"/>
            <a:ext cx="5581650" cy="51865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8"/>
            <a:ext cx="5581650" cy="3628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84289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ver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855" y="1552802"/>
            <a:ext cx="5394012" cy="169386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9855" y="3911546"/>
            <a:ext cx="4937054" cy="5255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794" y="4441132"/>
            <a:ext cx="402265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164" y="5329311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044486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6">
            <a:extLst>
              <a:ext uri="{FF2B5EF4-FFF2-40B4-BE49-F238E27FC236}">
                <a16:creationId xmlns:a16="http://schemas.microsoft.com/office/drawing/2014/main" id="{3AC223BE-1CA9-4681-4433-256800A45F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image</a:t>
            </a:r>
          </a:p>
        </p:txBody>
      </p:sp>
      <p:pic>
        <p:nvPicPr>
          <p:cNvPr id="7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F69AB1E-6C91-2449-5B0E-F43175FD29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222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348" y="3911236"/>
            <a:ext cx="4586674" cy="51779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348" y="4432586"/>
            <a:ext cx="4022652" cy="36215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348" y="5325038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31171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3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7588" y="0"/>
            <a:ext cx="5110983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4069" y="2237494"/>
            <a:ext cx="1939519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861" y="3609474"/>
            <a:ext cx="5263083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861" y="4076729"/>
            <a:ext cx="5263083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/>
              <a:t>Version: v1.0</a:t>
            </a:r>
            <a:endParaRPr lang="zh-TW" altLang="en-US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812208A6-53A9-2649-AF13-1C52D24962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3861" y="1783187"/>
            <a:ext cx="10301809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861" y="5835499"/>
            <a:ext cx="10327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804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b="1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94" y="1409699"/>
            <a:ext cx="3725006" cy="2346513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zh-TW" altLang="en-US"/>
            </a:br>
            <a:endParaRPr kumimoji="1" lang="zh-TW" alt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1400" y="512763"/>
            <a:ext cx="1136650" cy="58324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444A5DD8-440F-ECE2-CA23-D8D90E5879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703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75" marR="0" indent="-358775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77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</a:t>
            </a:r>
            <a:endParaRPr kumimoji="1" lang="zh-TW" altLang="en-US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8" y="1193987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subtitle style</a:t>
            </a:r>
            <a:endParaRPr kumimoji="1" lang="zh-TW" altLang="en-US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8" y="2087527"/>
            <a:ext cx="11154338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29496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17523"/>
            <a:ext cx="11161712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312" y="1825625"/>
            <a:ext cx="11154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624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30" r:id="rId2"/>
    <p:sldLayoutId id="2147483761" r:id="rId3"/>
    <p:sldLayoutId id="2147483757" r:id="rId4"/>
    <p:sldLayoutId id="2147483762" r:id="rId5"/>
    <p:sldLayoutId id="2147483756" r:id="rId6"/>
    <p:sldLayoutId id="2147483752" r:id="rId7"/>
    <p:sldLayoutId id="2147483753" r:id="rId8"/>
    <p:sldLayoutId id="2147483766" r:id="rId9"/>
    <p:sldLayoutId id="2147483763" r:id="rId10"/>
    <p:sldLayoutId id="2147483773" r:id="rId11"/>
    <p:sldLayoutId id="2147483751" r:id="rId12"/>
    <p:sldLayoutId id="2147483750" r:id="rId13"/>
    <p:sldLayoutId id="2147483767" r:id="rId14"/>
    <p:sldLayoutId id="2147483774" r:id="rId15"/>
    <p:sldLayoutId id="2147483775" r:id="rId16"/>
  </p:sldLayoutIdLst>
  <p:hf hdr="0" dt="0"/>
  <p:txStyles>
    <p:titleStyle>
      <a:lvl1pPr marR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 userDrawn="1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 userDrawn="1">
          <p15:clr>
            <a:srgbClr val="5ACBF0"/>
          </p15:clr>
        </p15:guide>
        <p15:guide id="8" pos="3909" userDrawn="1">
          <p15:clr>
            <a:srgbClr val="5ACBF0"/>
          </p15:clr>
        </p15:guide>
        <p15:guide id="9" orient="horz" pos="2160" userDrawn="1">
          <p15:clr>
            <a:srgbClr val="F26B43"/>
          </p15:clr>
        </p15:guide>
        <p15:guide id="10" pos="384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iki.moxa.com/display/MKTMX1/ui-display+MACsec+MKA+Status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iebmedia.com/technology/iiot/encryption-technology-provides-solutions-for-ethernet-security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iebmedia.com/technology/iiot/encryption-technology-provides-solutions-for-ethernet-security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1"/>
          </p:nvPr>
        </p:nvSpPr>
        <p:spPr>
          <a:xfrm>
            <a:off x="696348" y="1911727"/>
            <a:ext cx="10233339" cy="1109432"/>
          </a:xfrm>
        </p:spPr>
        <p:txBody>
          <a:bodyPr>
            <a:norm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MX-NOS v5.0 </a:t>
            </a:r>
            <a:r>
              <a:rPr lang="tr-TR" altLang="zh-TW" dirty="0">
                <a:latin typeface="Calibri" panose="020F0502020204030204" pitchFamily="34" charset="0"/>
                <a:cs typeface="Calibri" panose="020F0502020204030204" pitchFamily="34" charset="0"/>
              </a:rPr>
              <a:t>MACsec</a:t>
            </a:r>
          </a:p>
          <a:p>
            <a:r>
              <a:rPr lang="en-US" sz="1800" dirty="0">
                <a:effectLst/>
                <a:latin typeface="Segoe UI" panose="020B0502040204020203" pitchFamily="34" charset="0"/>
              </a:rPr>
              <a:t>MTSC Product Session | May 2025</a:t>
            </a:r>
            <a:endParaRPr lang="en-US" altLang="zh-TW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sz="quarter" idx="12"/>
          </p:nvPr>
        </p:nvSpPr>
        <p:spPr>
          <a:xfrm>
            <a:off x="460871" y="4678948"/>
            <a:ext cx="5580923" cy="496960"/>
          </a:xfrm>
        </p:spPr>
        <p:txBody>
          <a:bodyPr/>
          <a:lstStyle/>
          <a:p>
            <a:r>
              <a:rPr lang="en-US" sz="1800" dirty="0">
                <a:effectLst/>
                <a:latin typeface="Segoe UI" panose="020B0502040204020203" pitchFamily="34" charset="0"/>
              </a:rPr>
              <a:t>Alvaro Borges – Field Application Engineer (FAE)</a:t>
            </a:r>
            <a:br>
              <a:rPr lang="en-US" sz="1800" dirty="0">
                <a:effectLst/>
                <a:latin typeface="Segoe UI" panose="020B0502040204020203" pitchFamily="34" charset="0"/>
              </a:rPr>
            </a:br>
            <a:endParaRPr lang="tr-TR" sz="1800" dirty="0">
              <a:effectLst/>
              <a:latin typeface="Segoe UI" panose="020B0502040204020203" pitchFamily="34" charset="0"/>
            </a:endParaRPr>
          </a:p>
          <a:p>
            <a:r>
              <a:rPr lang="en-US" sz="1800" dirty="0">
                <a:effectLst/>
                <a:latin typeface="Segoe UI" panose="020B0502040204020203" pitchFamily="34" charset="0"/>
              </a:rPr>
              <a:t>Okan Guelder – Technical Support Engineer (TS)</a:t>
            </a:r>
            <a:endParaRPr lang="en-US" sz="1800" dirty="0">
              <a:effectLst/>
              <a:latin typeface="Arial" panose="020B0604020202020204" pitchFamily="34" charset="0"/>
            </a:endParaRPr>
          </a:p>
          <a:p>
            <a:endParaRPr lang="en-US" altLang="zh-TW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字版面配置區 3"/>
          <p:cNvSpPr>
            <a:spLocks noGrp="1"/>
          </p:cNvSpPr>
          <p:nvPr>
            <p:ph type="body" sz="quarter" idx="13"/>
          </p:nvPr>
        </p:nvSpPr>
        <p:spPr>
          <a:xfrm>
            <a:off x="515872" y="5259569"/>
            <a:ext cx="5580923" cy="329639"/>
          </a:xfrm>
        </p:spPr>
        <p:txBody>
          <a:bodyPr/>
          <a:lstStyle/>
          <a:p>
            <a:endParaRPr lang="zh-TW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14"/>
          </p:nvPr>
        </p:nvSpPr>
        <p:spPr>
          <a:xfrm>
            <a:off x="516666" y="5589207"/>
            <a:ext cx="5580923" cy="334176"/>
          </a:xfrm>
        </p:spPr>
        <p:txBody>
          <a:bodyPr/>
          <a:lstStyle/>
          <a:p>
            <a:endParaRPr lang="zh-TW" alt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784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1B4BAA8-FCCC-F723-6676-02965C4A7E02}"/>
              </a:ext>
            </a:extLst>
          </p:cNvPr>
          <p:cNvSpPr/>
          <p:nvPr/>
        </p:nvSpPr>
        <p:spPr>
          <a:xfrm>
            <a:off x="6096784" y="4272265"/>
            <a:ext cx="6096010" cy="216782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3E03AA4-119A-F62E-93F2-62AF802C0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2400"/>
              <a:t>Design Concept: switch to switch</a:t>
            </a:r>
            <a:br>
              <a:rPr lang="en-US" altLang="zh-TW" sz="2400"/>
            </a:br>
            <a:r>
              <a:rPr lang="en-US" altLang="zh-TW" sz="2400"/>
              <a:t>(Point-to point MACsec </a:t>
            </a:r>
            <a:r>
              <a:rPr lang="en-US" altLang="zh-TW" sz="2400" err="1"/>
              <a:t>v.s</a:t>
            </a:r>
            <a:r>
              <a:rPr lang="en-US" altLang="zh-TW" sz="2400"/>
              <a:t>. End-to-end MACsec)</a:t>
            </a:r>
            <a:endParaRPr lang="zh-TW" altLang="en-US" sz="240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8928E9E-641A-4A45-52B1-A210DC41DD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vert="horz" lIns="91428" tIns="45714" rIns="91428" bIns="45714" rtlCol="0" anchor="t">
            <a:normAutofit/>
          </a:bodyPr>
          <a:lstStyle/>
          <a:p>
            <a:r>
              <a:rPr lang="en-US" altLang="zh-TW" sz="2000" dirty="0">
                <a:solidFill>
                  <a:srgbClr val="000000"/>
                </a:solidFill>
                <a:latin typeface="-apple-system"/>
              </a:rPr>
              <a:t>Point-to-point MACsec between directly linked switches:</a:t>
            </a:r>
            <a:r>
              <a:rPr lang="zh-TW" altLang="en-US" sz="2000" dirty="0">
                <a:solidFill>
                  <a:srgbClr val="000000"/>
                </a:solidFill>
                <a:latin typeface="-apple-system"/>
              </a:rPr>
              <a:t> </a:t>
            </a:r>
            <a:endParaRPr lang="en-US" altLang="zh-TW" sz="2000" dirty="0">
              <a:solidFill>
                <a:srgbClr val="172B4D"/>
              </a:solidFill>
              <a:latin typeface="-apple-system"/>
            </a:endParaRPr>
          </a:p>
          <a:p>
            <a:pPr lvl="1"/>
            <a:r>
              <a:rPr lang="en-US" altLang="zh-TW" sz="1400" b="0" dirty="0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All switches in the data transmission line should be configured MACsec in between to protect the exchanged data.</a:t>
            </a:r>
          </a:p>
          <a:p>
            <a:pPr lvl="1"/>
            <a:endParaRPr lang="en-US" altLang="zh-TW" sz="1600" b="0" dirty="0">
              <a:solidFill>
                <a:srgbClr val="172B4D"/>
              </a:solidFill>
              <a:latin typeface="-apple-system"/>
            </a:endParaRPr>
          </a:p>
          <a:p>
            <a:pPr lvl="1"/>
            <a:endParaRPr lang="en-US" altLang="zh-TW" sz="1600" b="0" dirty="0">
              <a:solidFill>
                <a:srgbClr val="172B4D"/>
              </a:solidFill>
              <a:latin typeface="-apple-system"/>
            </a:endParaRPr>
          </a:p>
          <a:p>
            <a:pPr lvl="1"/>
            <a:endParaRPr lang="en-US" altLang="zh-TW" sz="1600" b="0" dirty="0">
              <a:solidFill>
                <a:srgbClr val="172B4D"/>
              </a:solidFill>
              <a:latin typeface="-apple-system"/>
            </a:endParaRPr>
          </a:p>
          <a:p>
            <a:r>
              <a:rPr lang="en-US" altLang="zh-TW" sz="1600" dirty="0"/>
              <a:t>End-to-end MACsec between switches (there are intermediate transparent transmission devices)</a:t>
            </a:r>
          </a:p>
          <a:p>
            <a:pPr lvl="1"/>
            <a:r>
              <a:rPr lang="en-US" altLang="zh-TW" sz="1400" b="0" dirty="0" err="1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SwitchC</a:t>
            </a:r>
            <a:r>
              <a:rPr lang="en-US" altLang="zh-TW" sz="1400" b="0" dirty="0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, </a:t>
            </a:r>
            <a:r>
              <a:rPr lang="en-US" altLang="zh-TW" sz="1400" b="0" dirty="0" err="1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SwitchD</a:t>
            </a:r>
            <a:r>
              <a:rPr lang="en-US" altLang="zh-TW" sz="1400" b="0" dirty="0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, and </a:t>
            </a:r>
            <a:r>
              <a:rPr lang="en-US" altLang="zh-TW" sz="1400" b="0" dirty="0" err="1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SwitchE</a:t>
            </a:r>
            <a:r>
              <a:rPr lang="en-US" altLang="zh-TW" sz="1400" b="0" dirty="0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 are deployed between </a:t>
            </a:r>
            <a:r>
              <a:rPr lang="en-US" altLang="zh-TW" sz="1400" b="0" dirty="0" err="1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SwitchA</a:t>
            </a:r>
            <a:r>
              <a:rPr lang="en-US" altLang="zh-TW" sz="1400" b="0" dirty="0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 and </a:t>
            </a:r>
            <a:r>
              <a:rPr lang="en-US" altLang="zh-TW" sz="1400" b="0" dirty="0" err="1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SwitchB</a:t>
            </a:r>
            <a:r>
              <a:rPr lang="en-US" altLang="zh-TW" sz="1400" b="0" dirty="0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, and point-to-point MACsec is configured between </a:t>
            </a:r>
            <a:r>
              <a:rPr lang="en-US" altLang="zh-TW" sz="1400" b="0" dirty="0" err="1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SwitchA</a:t>
            </a:r>
            <a:r>
              <a:rPr lang="en-US" altLang="zh-TW" sz="1400" b="0" dirty="0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 and </a:t>
            </a:r>
            <a:r>
              <a:rPr lang="en-US" altLang="zh-TW" sz="1400" b="0" dirty="0" err="1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SwitchB</a:t>
            </a:r>
            <a:r>
              <a:rPr lang="en-US" altLang="zh-TW" sz="1400" b="0" dirty="0">
                <a:solidFill>
                  <a:srgbClr val="172B4D"/>
                </a:solidFill>
                <a:latin typeface="-apple-system"/>
                <a:ea typeface="微軟正黑體"/>
                <a:cs typeface="Arial"/>
              </a:rPr>
              <a:t> to protect exchanged data. </a:t>
            </a:r>
          </a:p>
          <a:p>
            <a:pPr lvl="1"/>
            <a:endParaRPr lang="zh-TW" altLang="en-US" sz="1400" b="0" dirty="0">
              <a:solidFill>
                <a:srgbClr val="172B4D"/>
              </a:solidFill>
              <a:latin typeface="-apple-system"/>
              <a:ea typeface="微軟正黑體"/>
            </a:endParaRPr>
          </a:p>
          <a:p>
            <a:endParaRPr lang="zh-TW" altLang="en-US" sz="1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6E2DA0-31CF-C8EF-DB57-2C0BD2D3A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809" y="4926795"/>
            <a:ext cx="5468987" cy="134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8ADD93CF-1E8F-3BD9-19E9-38D60903A6EA}"/>
              </a:ext>
            </a:extLst>
          </p:cNvPr>
          <p:cNvSpPr txBox="1"/>
          <p:nvPr/>
        </p:nvSpPr>
        <p:spPr>
          <a:xfrm>
            <a:off x="255824" y="6086947"/>
            <a:ext cx="6097042" cy="400058"/>
          </a:xfrm>
          <a:prstGeom prst="rect">
            <a:avLst/>
          </a:prstGeom>
          <a:noFill/>
        </p:spPr>
        <p:txBody>
          <a:bodyPr wrap="square" lIns="91428" tIns="45714" rIns="91428" bIns="45714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000">
                <a:solidFill>
                  <a:srgbClr val="172B4D"/>
                </a:solidFill>
                <a:effectLst/>
                <a:latin typeface="-apple-system"/>
              </a:defRPr>
            </a:lvl1pPr>
          </a:lstStyle>
          <a:p>
            <a:r>
              <a:rPr lang="en-US" altLang="zh-TW" sz="1000">
                <a:solidFill>
                  <a:srgbClr val="0070C0"/>
                </a:solidFill>
              </a:rPr>
              <a:t>Source:</a:t>
            </a:r>
            <a:r>
              <a:rPr lang="zh-TW" altLang="en-US" sz="1000"/>
              <a:t> </a:t>
            </a:r>
            <a:r>
              <a:rPr lang="en-US" altLang="zh-TW" sz="1000"/>
              <a:t>https://www.cisco.com/c/zh_tw/support/docs/routers/asr-1000-series-aggregation-services-routers/221079-troubleshoot-wan-macsec-on-routers.html</a:t>
            </a:r>
            <a:endParaRPr lang="zh-TW" altLang="en-US" sz="1000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FF28C84C-7513-BB53-0F36-E4A168CD29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0696" y="2372394"/>
            <a:ext cx="3371411" cy="771425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C8B99D40-BB77-A005-B493-4A152BCEEF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696" y="4272265"/>
            <a:ext cx="4590452" cy="704758"/>
          </a:xfrm>
          <a:prstGeom prst="rect">
            <a:avLst/>
          </a:prstGeom>
        </p:spPr>
      </p:pic>
      <p:sp>
        <p:nvSpPr>
          <p:cNvPr id="7" name="矩形: 圓角 6">
            <a:extLst>
              <a:ext uri="{FF2B5EF4-FFF2-40B4-BE49-F238E27FC236}">
                <a16:creationId xmlns:a16="http://schemas.microsoft.com/office/drawing/2014/main" id="{48F7D395-0732-218A-5210-387635858229}"/>
              </a:ext>
            </a:extLst>
          </p:cNvPr>
          <p:cNvSpPr/>
          <p:nvPr/>
        </p:nvSpPr>
        <p:spPr>
          <a:xfrm>
            <a:off x="11022893" y="5088620"/>
            <a:ext cx="989666" cy="86459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ABF07390-B670-24B1-8229-EE2EB891AAA3}"/>
              </a:ext>
            </a:extLst>
          </p:cNvPr>
          <p:cNvSpPr txBox="1"/>
          <p:nvPr/>
        </p:nvSpPr>
        <p:spPr>
          <a:xfrm>
            <a:off x="6096785" y="4364143"/>
            <a:ext cx="6096010" cy="461605"/>
          </a:xfrm>
          <a:prstGeom prst="rect">
            <a:avLst/>
          </a:prstGeom>
          <a:noFill/>
        </p:spPr>
        <p:txBody>
          <a:bodyPr wrap="square" lIns="91428" tIns="45714" rIns="91428" bIns="45714" rtlCol="0" anchor="t">
            <a:spAutoFit/>
          </a:bodyPr>
          <a:lstStyle/>
          <a:p>
            <a:r>
              <a:rPr lang="en-US" altLang="zh-TW" sz="1200"/>
              <a:t>CRC remains in MACsec packets, so the intermediate switch w/o MACsec enabled can forward the MACsec frame.  </a:t>
            </a:r>
            <a:endParaRPr lang="zh-TW" altLang="en-US" sz="1200"/>
          </a:p>
        </p:txBody>
      </p:sp>
    </p:spTree>
    <p:extLst>
      <p:ext uri="{BB962C8B-B14F-4D97-AF65-F5344CB8AC3E}">
        <p14:creationId xmlns:p14="http://schemas.microsoft.com/office/powerpoint/2010/main" val="1312122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7733A-15BB-EDD3-596D-95D5F3304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7">
            <a:extLst>
              <a:ext uri="{FF2B5EF4-FFF2-40B4-BE49-F238E27FC236}">
                <a16:creationId xmlns:a16="http://schemas.microsoft.com/office/drawing/2014/main" id="{CA4365FB-6E66-3EA3-AA98-679257BC30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7540" y="136227"/>
            <a:ext cx="693452" cy="6934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0D65F81-0380-613A-13EB-EA64613BE135}"/>
              </a:ext>
            </a:extLst>
          </p:cNvPr>
          <p:cNvSpPr/>
          <p:nvPr/>
        </p:nvSpPr>
        <p:spPr>
          <a:xfrm>
            <a:off x="8330460" y="6238941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DF48CDA3-618C-A149-C537-082B5713E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97" y="2000253"/>
            <a:ext cx="7111356" cy="92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 sz="180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 sz="180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 sz="1800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F0C050-B823-D9F6-D03C-738904744063}"/>
              </a:ext>
            </a:extLst>
          </p:cNvPr>
          <p:cNvSpPr txBox="1"/>
          <p:nvPr/>
        </p:nvSpPr>
        <p:spPr>
          <a:xfrm>
            <a:off x="431107" y="258704"/>
            <a:ext cx="9013353" cy="646247"/>
          </a:xfrm>
          <a:prstGeom prst="rect">
            <a:avLst/>
          </a:prstGeom>
          <a:noFill/>
        </p:spPr>
        <p:txBody>
          <a:bodyPr wrap="square" lIns="91428" tIns="45714" rIns="91428" bIns="45714" rtlCol="0" anchor="t">
            <a:spAutoFit/>
          </a:bodyPr>
          <a:lstStyle/>
          <a:p>
            <a:r>
              <a:rPr kumimoji="1" lang="tr-TR" altLang="en-US" sz="3600" b="1" dirty="0">
                <a:solidFill>
                  <a:srgbClr val="008787"/>
                </a:solidFill>
              </a:rPr>
              <a:t>Protect the data on a hop-by-hop basis</a:t>
            </a:r>
            <a:endParaRPr lang="tr-TR" altLang="en-US" sz="3600" b="1" dirty="0">
              <a:solidFill>
                <a:srgbClr val="008787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4837DC-8C39-C340-359B-BFBE39973D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9161" y="1929380"/>
            <a:ext cx="7006791" cy="33424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4EFFD54-AC9C-736E-6EC3-953B09063245}"/>
              </a:ext>
            </a:extLst>
          </p:cNvPr>
          <p:cNvSpPr txBox="1"/>
          <p:nvPr/>
        </p:nvSpPr>
        <p:spPr>
          <a:xfrm>
            <a:off x="2209631" y="3902483"/>
            <a:ext cx="1448286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Encrypted!</a:t>
            </a:r>
            <a:endParaRPr lang="en-DE" sz="18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3C1BC3-7C6B-1BA4-2E1C-2D7CC8BCFBF2}"/>
              </a:ext>
            </a:extLst>
          </p:cNvPr>
          <p:cNvSpPr txBox="1"/>
          <p:nvPr/>
        </p:nvSpPr>
        <p:spPr>
          <a:xfrm>
            <a:off x="2469160" y="2804186"/>
            <a:ext cx="1448286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Decrypted!</a:t>
            </a:r>
            <a:endParaRPr lang="en-DE" sz="18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040D45-AF37-B85D-CECC-51E9D85479A0}"/>
              </a:ext>
            </a:extLst>
          </p:cNvPr>
          <p:cNvSpPr txBox="1"/>
          <p:nvPr/>
        </p:nvSpPr>
        <p:spPr>
          <a:xfrm>
            <a:off x="7327176" y="3885424"/>
            <a:ext cx="1448286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Decrypted!</a:t>
            </a:r>
            <a:endParaRPr lang="en-DE" sz="18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820CD8-5B41-7922-F882-3D56D1B6BC5D}"/>
              </a:ext>
            </a:extLst>
          </p:cNvPr>
          <p:cNvSpPr txBox="1"/>
          <p:nvPr/>
        </p:nvSpPr>
        <p:spPr>
          <a:xfrm>
            <a:off x="4937783" y="2371747"/>
            <a:ext cx="1448286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Encrypted!</a:t>
            </a:r>
            <a:endParaRPr lang="en-DE" sz="180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BF3027C-BB66-6747-62AC-E329D192E568}"/>
              </a:ext>
            </a:extLst>
          </p:cNvPr>
          <p:cNvCxnSpPr>
            <a:cxnSpLocks/>
          </p:cNvCxnSpPr>
          <p:nvPr/>
        </p:nvCxnSpPr>
        <p:spPr>
          <a:xfrm flipV="1">
            <a:off x="3605172" y="3794694"/>
            <a:ext cx="125565" cy="3682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18E8EEE-51E5-E2FF-83D5-26CCF0BBF6A9}"/>
              </a:ext>
            </a:extLst>
          </p:cNvPr>
          <p:cNvCxnSpPr>
            <a:cxnSpLocks/>
          </p:cNvCxnSpPr>
          <p:nvPr/>
        </p:nvCxnSpPr>
        <p:spPr>
          <a:xfrm flipV="1">
            <a:off x="3827828" y="3023398"/>
            <a:ext cx="89619" cy="3059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279A991-6B45-679E-38D8-F96268826BC8}"/>
              </a:ext>
            </a:extLst>
          </p:cNvPr>
          <p:cNvCxnSpPr>
            <a:cxnSpLocks/>
          </p:cNvCxnSpPr>
          <p:nvPr/>
        </p:nvCxnSpPr>
        <p:spPr>
          <a:xfrm>
            <a:off x="5251842" y="2990076"/>
            <a:ext cx="2912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1432FD4-71F0-12AC-715F-AB9915E27F96}"/>
              </a:ext>
            </a:extLst>
          </p:cNvPr>
          <p:cNvCxnSpPr>
            <a:cxnSpLocks/>
          </p:cNvCxnSpPr>
          <p:nvPr/>
        </p:nvCxnSpPr>
        <p:spPr>
          <a:xfrm>
            <a:off x="6386070" y="2953287"/>
            <a:ext cx="2912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6CD327E-166E-1E16-9C2E-FE0B61406443}"/>
              </a:ext>
            </a:extLst>
          </p:cNvPr>
          <p:cNvSpPr txBox="1"/>
          <p:nvPr/>
        </p:nvSpPr>
        <p:spPr>
          <a:xfrm>
            <a:off x="6212646" y="3003918"/>
            <a:ext cx="1448286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Decrypted!</a:t>
            </a:r>
            <a:endParaRPr lang="en-DE" sz="18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F8A88CC-18F6-7F44-250D-8554382EFD9D}"/>
              </a:ext>
            </a:extLst>
          </p:cNvPr>
          <p:cNvSpPr txBox="1"/>
          <p:nvPr/>
        </p:nvSpPr>
        <p:spPr>
          <a:xfrm>
            <a:off x="8451120" y="2778425"/>
            <a:ext cx="1448286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Encrypted!</a:t>
            </a:r>
            <a:endParaRPr lang="en-DE" sz="1800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F930B87-35CA-9EA1-0CBD-E11F30658641}"/>
              </a:ext>
            </a:extLst>
          </p:cNvPr>
          <p:cNvCxnSpPr>
            <a:cxnSpLocks/>
          </p:cNvCxnSpPr>
          <p:nvPr/>
        </p:nvCxnSpPr>
        <p:spPr>
          <a:xfrm>
            <a:off x="8330459" y="2933535"/>
            <a:ext cx="117934" cy="3705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DCDB5FD-613E-F178-E37E-7096F830A6E1}"/>
              </a:ext>
            </a:extLst>
          </p:cNvPr>
          <p:cNvCxnSpPr>
            <a:cxnSpLocks/>
          </p:cNvCxnSpPr>
          <p:nvPr/>
        </p:nvCxnSpPr>
        <p:spPr>
          <a:xfrm>
            <a:off x="8644607" y="3831075"/>
            <a:ext cx="130855" cy="3625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>
            <a:extLst>
              <a:ext uri="{FF2B5EF4-FFF2-40B4-BE49-F238E27FC236}">
                <a16:creationId xmlns:a16="http://schemas.microsoft.com/office/drawing/2014/main" id="{B1F59273-AD13-CA7C-A7B8-13845A97AFE2}"/>
              </a:ext>
            </a:extLst>
          </p:cNvPr>
          <p:cNvSpPr/>
          <p:nvPr/>
        </p:nvSpPr>
        <p:spPr>
          <a:xfrm>
            <a:off x="3711999" y="2239319"/>
            <a:ext cx="1254102" cy="446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/>
              <a:t>Cleartext</a:t>
            </a:r>
            <a:endParaRPr lang="en-DE" sz="120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9A16641-8B14-7DCE-A59D-4B9C260410D8}"/>
              </a:ext>
            </a:extLst>
          </p:cNvPr>
          <p:cNvSpPr/>
          <p:nvPr/>
        </p:nvSpPr>
        <p:spPr>
          <a:xfrm>
            <a:off x="6757944" y="2229326"/>
            <a:ext cx="1254102" cy="446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/>
              <a:t>Cleartext</a:t>
            </a:r>
            <a:endParaRPr lang="en-DE" sz="120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E6D7E670-3D6F-DFB9-0138-71BA6EAB9643}"/>
              </a:ext>
            </a:extLst>
          </p:cNvPr>
          <p:cNvSpPr/>
          <p:nvPr/>
        </p:nvSpPr>
        <p:spPr>
          <a:xfrm>
            <a:off x="2045705" y="4512923"/>
            <a:ext cx="1254102" cy="446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/>
              <a:t>Cleartext</a:t>
            </a:r>
            <a:endParaRPr lang="en-DE" sz="12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3B92451-20D9-6C8B-F644-CE571F69A187}"/>
              </a:ext>
            </a:extLst>
          </p:cNvPr>
          <p:cNvSpPr/>
          <p:nvPr/>
        </p:nvSpPr>
        <p:spPr>
          <a:xfrm>
            <a:off x="9175263" y="4380856"/>
            <a:ext cx="1254102" cy="446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/>
              <a:t>Cleartext</a:t>
            </a:r>
            <a:endParaRPr lang="en-DE" sz="1200" dirty="0"/>
          </a:p>
        </p:txBody>
      </p:sp>
      <p:pic>
        <p:nvPicPr>
          <p:cNvPr id="2050" name="Picture 2" descr="Laptop Bilder - Kostenloser Download auf Freepik">
            <a:extLst>
              <a:ext uri="{FF2B5EF4-FFF2-40B4-BE49-F238E27FC236}">
                <a16:creationId xmlns:a16="http://schemas.microsoft.com/office/drawing/2014/main" id="{5AC778D3-11D0-3FCA-BD14-1025C7EC8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650" y="5141981"/>
            <a:ext cx="1850632" cy="115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Laptop Bilder - Kostenloser Download auf Freepik">
            <a:extLst>
              <a:ext uri="{FF2B5EF4-FFF2-40B4-BE49-F238E27FC236}">
                <a16:creationId xmlns:a16="http://schemas.microsoft.com/office/drawing/2014/main" id="{312E0FA0-0ECC-B4BC-0D37-CFC7208ED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330" y="5067423"/>
            <a:ext cx="1850632" cy="115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891977C-A046-2052-EF32-69C5BC283ABF}"/>
              </a:ext>
            </a:extLst>
          </p:cNvPr>
          <p:cNvCxnSpPr>
            <a:cxnSpLocks/>
          </p:cNvCxnSpPr>
          <p:nvPr/>
        </p:nvCxnSpPr>
        <p:spPr>
          <a:xfrm flipH="1">
            <a:off x="3527492" y="4418098"/>
            <a:ext cx="1" cy="987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91977C-A046-2052-EF32-69C5BC283ABF}"/>
              </a:ext>
            </a:extLst>
          </p:cNvPr>
          <p:cNvCxnSpPr>
            <a:cxnSpLocks/>
          </p:cNvCxnSpPr>
          <p:nvPr/>
        </p:nvCxnSpPr>
        <p:spPr>
          <a:xfrm flipH="1">
            <a:off x="8947578" y="4333347"/>
            <a:ext cx="1" cy="987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1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25" grpId="0"/>
      <p:bldP spid="26" grpId="0"/>
      <p:bldP spid="39" grpId="0" animBg="1"/>
      <p:bldP spid="40" grpId="0" animBg="1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32C2D36-0C43-BC7F-C540-6E4AF60D5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/>
              <a:t>Design Concept: Pre-shared key for switches</a:t>
            </a:r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88A8E67-98CD-D86E-C845-095A8A5ADD1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746BE77D-5CDD-9B38-47AC-C775ECE24F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503" y="2437347"/>
            <a:ext cx="663190" cy="66319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BFB9FA62-DDD2-CA4F-B68A-DD03C26D62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222" y="2437346"/>
            <a:ext cx="663190" cy="663190"/>
          </a:xfrm>
          <a:prstGeom prst="rect">
            <a:avLst/>
          </a:prstGeom>
        </p:spPr>
      </p:pic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CB43A41E-CE51-AEF5-9A9E-11E5FCD5E71E}"/>
              </a:ext>
            </a:extLst>
          </p:cNvPr>
          <p:cNvCxnSpPr>
            <a:stCxn id="8" idx="3"/>
            <a:endCxn id="9" idx="1"/>
          </p:cNvCxnSpPr>
          <p:nvPr/>
        </p:nvCxnSpPr>
        <p:spPr>
          <a:xfrm flipV="1">
            <a:off x="7317692" y="2768943"/>
            <a:ext cx="1851530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53D31272-3563-26E3-26F8-14CB23EB5B3C}"/>
              </a:ext>
            </a:extLst>
          </p:cNvPr>
          <p:cNvSpPr txBox="1"/>
          <p:nvPr/>
        </p:nvSpPr>
        <p:spPr>
          <a:xfrm>
            <a:off x="7808647" y="2312457"/>
            <a:ext cx="992450" cy="33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/>
              <a:t>MACsec</a:t>
            </a:r>
            <a:endParaRPr lang="zh-TW" altLang="en-US" sz="1600" b="1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BC935AC3-619A-BA86-EB06-B1BF6DBADA08}"/>
              </a:ext>
            </a:extLst>
          </p:cNvPr>
          <p:cNvSpPr txBox="1"/>
          <p:nvPr/>
        </p:nvSpPr>
        <p:spPr>
          <a:xfrm>
            <a:off x="9057528" y="3179307"/>
            <a:ext cx="1000465" cy="318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67"/>
              <a:t>Key client</a:t>
            </a:r>
            <a:endParaRPr lang="zh-TW" altLang="en-US" sz="1467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3E3B32DE-1EC9-B88C-1F00-D5C57EFA1734}"/>
              </a:ext>
            </a:extLst>
          </p:cNvPr>
          <p:cNvSpPr txBox="1"/>
          <p:nvPr/>
        </p:nvSpPr>
        <p:spPr>
          <a:xfrm>
            <a:off x="6270511" y="3144082"/>
            <a:ext cx="1083810" cy="318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 b="1"/>
            </a:lvl1pPr>
          </a:lstStyle>
          <a:p>
            <a:r>
              <a:rPr lang="en-US" altLang="zh-TW" sz="1467" b="0"/>
              <a:t>Key server</a:t>
            </a:r>
            <a:endParaRPr lang="zh-TW" altLang="en-US" sz="1467" b="0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D2B97A6E-DD7C-3D79-78CB-D4E44DAFED0B}"/>
              </a:ext>
            </a:extLst>
          </p:cNvPr>
          <p:cNvSpPr txBox="1"/>
          <p:nvPr/>
        </p:nvSpPr>
        <p:spPr>
          <a:xfrm>
            <a:off x="6898898" y="3583675"/>
            <a:ext cx="3025271" cy="1446747"/>
          </a:xfrm>
          <a:prstGeom prst="rect">
            <a:avLst/>
          </a:prstGeom>
          <a:noFill/>
        </p:spPr>
        <p:txBody>
          <a:bodyPr wrap="square" lIns="91428" tIns="45714" rIns="91428" bIns="45714" rtlCol="0" anchor="t">
            <a:spAutoFit/>
          </a:bodyPr>
          <a:lstStyle/>
          <a:p>
            <a:pPr marL="227942" indent="-227942">
              <a:buFont typeface="Arial" panose="020B0604020202020204" pitchFamily="34" charset="0"/>
              <a:buChar char="•"/>
            </a:pPr>
            <a:r>
              <a:rPr lang="en-US" altLang="zh-TW" sz="1467" dirty="0"/>
              <a:t>Share same CKN</a:t>
            </a:r>
            <a:r>
              <a:rPr lang="tr-TR" altLang="zh-TW" sz="1467" dirty="0"/>
              <a:t> and</a:t>
            </a:r>
            <a:r>
              <a:rPr lang="en-US" altLang="zh-TW" sz="1467" dirty="0"/>
              <a:t>CAK</a:t>
            </a:r>
            <a:endParaRPr lang="en-US" sz="1800" dirty="0"/>
          </a:p>
          <a:p>
            <a:pPr marL="227942" indent="-227942">
              <a:buFont typeface="Arial" panose="020B0604020202020204" pitchFamily="34" charset="0"/>
              <a:buChar char="•"/>
            </a:pPr>
            <a:r>
              <a:rPr lang="en-US" altLang="zh-TW" sz="1450" dirty="0"/>
              <a:t>Key server use CAK to generate SAK and notify Key client</a:t>
            </a:r>
          </a:p>
          <a:p>
            <a:pPr marL="227942" indent="-227942">
              <a:buFont typeface="Arial" panose="020B0604020202020204" pitchFamily="34" charset="0"/>
              <a:buChar char="•"/>
            </a:pPr>
            <a:r>
              <a:rPr lang="en-US" altLang="zh-TW" sz="1450" dirty="0"/>
              <a:t>Use SAK to encrypt Key server</a:t>
            </a:r>
            <a:r>
              <a:rPr lang="tr-TR" altLang="zh-TW" sz="1450" dirty="0"/>
              <a:t> </a:t>
            </a:r>
            <a:r>
              <a:rPr lang="en-US" altLang="zh-TW" sz="1450" dirty="0"/>
              <a:t>client.</a:t>
            </a:r>
            <a:endParaRPr lang="zh-TW" altLang="en-US" sz="1450" dirty="0"/>
          </a:p>
        </p:txBody>
      </p:sp>
      <p:cxnSp>
        <p:nvCxnSpPr>
          <p:cNvPr id="15" name="直線單箭頭接點 14">
            <a:extLst>
              <a:ext uri="{FF2B5EF4-FFF2-40B4-BE49-F238E27FC236}">
                <a16:creationId xmlns:a16="http://schemas.microsoft.com/office/drawing/2014/main" id="{A3C22C52-EDD3-5999-AAD7-D992AEC81047}"/>
              </a:ext>
            </a:extLst>
          </p:cNvPr>
          <p:cNvCxnSpPr/>
          <p:nvPr/>
        </p:nvCxnSpPr>
        <p:spPr>
          <a:xfrm flipH="1" flipV="1">
            <a:off x="6654504" y="3498975"/>
            <a:ext cx="244395" cy="3170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AB084B49-3283-268B-C48B-745000B7457F}"/>
              </a:ext>
            </a:extLst>
          </p:cNvPr>
          <p:cNvCxnSpPr/>
          <p:nvPr/>
        </p:nvCxnSpPr>
        <p:spPr>
          <a:xfrm flipV="1">
            <a:off x="9319571" y="3528076"/>
            <a:ext cx="269228" cy="3232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AD1237E2-C666-C2D7-1800-5DC373314225}"/>
              </a:ext>
            </a:extLst>
          </p:cNvPr>
          <p:cNvSpPr/>
          <p:nvPr/>
        </p:nvSpPr>
        <p:spPr>
          <a:xfrm>
            <a:off x="6270512" y="2184101"/>
            <a:ext cx="3753908" cy="2845327"/>
          </a:xfrm>
          <a:prstGeom prst="roundRect">
            <a:avLst>
              <a:gd name="adj" fmla="val 15542"/>
            </a:avLst>
          </a:prstGeom>
          <a:noFill/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89"/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60F77C4E-25A0-6464-2DC5-B0286B750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7378" y="1470735"/>
            <a:ext cx="2660789" cy="4690668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21" name="文字方塊 20">
            <a:extLst>
              <a:ext uri="{FF2B5EF4-FFF2-40B4-BE49-F238E27FC236}">
                <a16:creationId xmlns:a16="http://schemas.microsoft.com/office/drawing/2014/main" id="{13808D06-BDAB-AB43-0738-28D0A76A9E76}"/>
              </a:ext>
            </a:extLst>
          </p:cNvPr>
          <p:cNvSpPr txBox="1"/>
          <p:nvPr/>
        </p:nvSpPr>
        <p:spPr>
          <a:xfrm>
            <a:off x="6413192" y="5070035"/>
            <a:ext cx="3744569" cy="584892"/>
          </a:xfrm>
          <a:prstGeom prst="rect">
            <a:avLst/>
          </a:prstGeom>
          <a:noFill/>
        </p:spPr>
        <p:txBody>
          <a:bodyPr wrap="square" lIns="91428" tIns="45714" rIns="91428" bIns="45714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067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CAK: Connectivity Association Key</a:t>
            </a:r>
            <a:endParaRPr lang="en-US" sz="1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067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CKN: Connectivity Association Key Name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067" dirty="0">
                <a:solidFill>
                  <a:schemeClr val="accent6">
                    <a:lumMod val="50000"/>
                  </a:schemeClr>
                </a:solidFill>
              </a:rPr>
              <a:t>SAK: </a:t>
            </a:r>
            <a:r>
              <a:rPr lang="en-US" altLang="zh-TW" sz="1067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Secure Association Key</a:t>
            </a:r>
            <a:endParaRPr lang="zh-TW" altLang="en-US" sz="1067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DDFE751A-523C-F739-1463-37106FAD4A78}"/>
              </a:ext>
            </a:extLst>
          </p:cNvPr>
          <p:cNvSpPr txBox="1"/>
          <p:nvPr/>
        </p:nvSpPr>
        <p:spPr>
          <a:xfrm>
            <a:off x="1590" y="6260507"/>
            <a:ext cx="7241941" cy="256512"/>
          </a:xfrm>
          <a:prstGeom prst="rect">
            <a:avLst/>
          </a:prstGeom>
          <a:noFill/>
        </p:spPr>
        <p:txBody>
          <a:bodyPr wrap="square" lIns="91428" tIns="45714" rIns="91428" bIns="45714" anchor="t">
            <a:spAutoFit/>
          </a:bodyPr>
          <a:lstStyle/>
          <a:p>
            <a:r>
              <a:rPr lang="en-US" altLang="zh-TW" sz="1050" dirty="0" err="1">
                <a:solidFill>
                  <a:srgbClr val="0070C0"/>
                </a:solidFill>
              </a:rPr>
              <a:t>SourceG</a:t>
            </a:r>
            <a:r>
              <a:rPr lang="en-US" altLang="zh-TW" sz="1050" dirty="0">
                <a:solidFill>
                  <a:srgbClr val="0070C0"/>
                </a:solidFill>
              </a:rPr>
              <a:t>: https://blogs.keysight.com/blogs/tech/traf-gen.entry.html/2020/07/30/macsec_mka_validatio-MqLY.html</a:t>
            </a:r>
            <a:endParaRPr lang="zh-TW" altLang="en-US" sz="1050" dirty="0">
              <a:solidFill>
                <a:srgbClr val="0070C0"/>
              </a:solidFill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B9710EA-91E1-C154-4B73-7A84BCB904B1}"/>
              </a:ext>
            </a:extLst>
          </p:cNvPr>
          <p:cNvSpPr txBox="1"/>
          <p:nvPr/>
        </p:nvSpPr>
        <p:spPr>
          <a:xfrm>
            <a:off x="4634293" y="5971369"/>
            <a:ext cx="7579934" cy="307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>
                <a:solidFill>
                  <a:schemeClr val="accent1"/>
                </a:solidFill>
              </a:rPr>
              <a:t>Note: MACsec enable</a:t>
            </a:r>
            <a:r>
              <a:rPr lang="zh-TW" altLang="en-US" sz="1400">
                <a:solidFill>
                  <a:schemeClr val="accent1"/>
                </a:solidFill>
              </a:rPr>
              <a:t> </a:t>
            </a:r>
            <a:r>
              <a:rPr lang="en-US" altLang="zh-TW" sz="1400">
                <a:solidFill>
                  <a:schemeClr val="accent1"/>
                </a:solidFill>
              </a:rPr>
              <a:t>&gt;&gt; Restart ,  system will take 60s~100s to recover to normal operation.</a:t>
            </a:r>
            <a:endParaRPr lang="zh-TW" alt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687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596A1E5-E67C-7D75-DF9C-7B8220852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28" tIns="45714" rIns="91428" bIns="45714" rtlCol="0" anchor="t">
            <a:normAutofit/>
          </a:bodyPr>
          <a:lstStyle/>
          <a:p>
            <a:r>
              <a:rPr lang="en-US" altLang="zh-TW"/>
              <a:t>MACsec frame format</a:t>
            </a:r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9152580-E62A-F5AA-B79F-1EA2B57E638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B61596E-D3D3-6CB0-B506-E1D8934E8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473" y="1744932"/>
            <a:ext cx="9740452" cy="454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882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33FB78-D90A-3C88-8D23-8BDD5A2F1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Configuration Suggestion for different topologies.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B97BDB8-B859-EB9D-F06D-EE76CFE3D8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6727A8C-9616-6FA2-74D8-E477977BE8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271" y="1592015"/>
            <a:ext cx="4105164" cy="22730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F5DA6FCE-7138-A67D-4592-016632DA19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682" y="1541490"/>
            <a:ext cx="4105164" cy="23136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82E62948-9B31-46CA-5DF3-BDD5E25021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0271" y="3928551"/>
            <a:ext cx="4105164" cy="23436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6E77CD8C-6989-502B-F0A3-27710961EA74}"/>
              </a:ext>
            </a:extLst>
          </p:cNvPr>
          <p:cNvSpPr txBox="1"/>
          <p:nvPr/>
        </p:nvSpPr>
        <p:spPr>
          <a:xfrm>
            <a:off x="6002332" y="4501492"/>
            <a:ext cx="5421720" cy="380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rot="0" spcFirstLastPara="0" vertOverflow="overflow" horzOverflow="overflow" vert="horz" wrap="square" lIns="91428" tIns="45714" rIns="91428" bIns="45714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TW" altLang="en-US" sz="1850" dirty="0"/>
              <a:t>Enable MACsec on every redundant port is </a:t>
            </a:r>
            <a:r>
              <a:rPr lang="en-US" altLang="zh-TW" sz="1850" dirty="0"/>
              <a:t>must.</a:t>
            </a:r>
            <a:r>
              <a:rPr lang="zh-TW" altLang="en-US" sz="1850" dirty="0"/>
              <a:t> </a:t>
            </a:r>
            <a:endParaRPr lang="zh-TW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3646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254B17A-524E-9F54-5F5A-4CD03158DA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00" y="2580081"/>
            <a:ext cx="11188382" cy="3792062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7AA79BF-0021-2E4B-C109-D2A50E080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28" tIns="45714" rIns="91428" bIns="45714" rtlCol="0" anchor="t">
            <a:normAutofit/>
          </a:bodyPr>
          <a:lstStyle/>
          <a:p>
            <a:r>
              <a:rPr lang="en-US" altLang="zh-TW"/>
              <a:t>Screenshot for MACsec frame </a:t>
            </a:r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6CB1DC8-3864-1B3F-CBDA-6DAEEBC5A7A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2754" y="2485672"/>
            <a:ext cx="11160276" cy="3304758"/>
          </a:xfrm>
        </p:spPr>
        <p:txBody>
          <a:bodyPr/>
          <a:lstStyle/>
          <a:p>
            <a:endParaRPr lang="zh-TW" alt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90B830D-9ECD-4167-734A-4F8C59EA10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755" y="1705957"/>
            <a:ext cx="7065747" cy="46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78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DB707-4248-54B2-E587-A5DDEC040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B9F8821-0A44-F801-B014-5B493F0EC278}"/>
              </a:ext>
            </a:extLst>
          </p:cNvPr>
          <p:cNvSpPr/>
          <p:nvPr/>
        </p:nvSpPr>
        <p:spPr>
          <a:xfrm>
            <a:off x="9940169" y="3540628"/>
            <a:ext cx="2073853" cy="1743512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9F90A4-E6EE-646A-FA50-840C6E409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97" y="205631"/>
            <a:ext cx="10520028" cy="624048"/>
          </a:xfrm>
        </p:spPr>
        <p:txBody>
          <a:bodyPr>
            <a:normAutofit/>
          </a:bodyPr>
          <a:lstStyle/>
          <a:p>
            <a:r>
              <a:rPr lang="tr-TR" altLang="en-US" sz="3200" dirty="0"/>
              <a:t>Configuring MAC Security</a:t>
            </a:r>
            <a:endParaRPr lang="en-US" sz="3200" dirty="0"/>
          </a:p>
        </p:txBody>
      </p:sp>
      <p:pic>
        <p:nvPicPr>
          <p:cNvPr id="7" name="圖片 27">
            <a:extLst>
              <a:ext uri="{FF2B5EF4-FFF2-40B4-BE49-F238E27FC236}">
                <a16:creationId xmlns:a16="http://schemas.microsoft.com/office/drawing/2014/main" id="{F662DE61-9EBE-38FC-6C04-A9DBB59A7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7540" y="136227"/>
            <a:ext cx="693452" cy="6934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8FA247D-7C55-B878-8B14-748753B034AF}"/>
              </a:ext>
            </a:extLst>
          </p:cNvPr>
          <p:cNvSpPr/>
          <p:nvPr/>
        </p:nvSpPr>
        <p:spPr>
          <a:xfrm>
            <a:off x="8284715" y="6068431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F1F2FD2E-D6A2-1509-F1A2-9009BBA52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97" y="2000253"/>
            <a:ext cx="7111356" cy="92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marL="285721" indent="-285721" defTabSz="914309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tr-TR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 sz="1800" dirty="0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0DFF49EC-2478-1096-8BA4-DB3A997535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359" y="1636117"/>
            <a:ext cx="7661112" cy="923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 sz="1800" b="1" dirty="0">
              <a:latin typeface="+mj-lt"/>
            </a:endParaRPr>
          </a:p>
          <a:p>
            <a:pPr algn="l"/>
            <a:r>
              <a:rPr lang="en-US" sz="1800" dirty="0">
                <a:latin typeface="+mj-lt"/>
              </a:rPr>
              <a:t>To enable </a:t>
            </a:r>
            <a:r>
              <a:rPr lang="en-US" sz="1800" b="1" dirty="0">
                <a:latin typeface="+mj-lt"/>
              </a:rPr>
              <a:t>MAC security</a:t>
            </a:r>
            <a:r>
              <a:rPr lang="en-US" sz="1800" dirty="0">
                <a:latin typeface="+mj-lt"/>
              </a:rPr>
              <a:t>, under </a:t>
            </a:r>
            <a:r>
              <a:rPr lang="en-US" sz="1800" b="1" dirty="0">
                <a:latin typeface="+mj-lt"/>
              </a:rPr>
              <a:t>MAC security </a:t>
            </a:r>
            <a:r>
              <a:rPr lang="en-US" sz="1800" dirty="0">
                <a:latin typeface="+mj-lt"/>
              </a:rPr>
              <a:t>choose </a:t>
            </a:r>
            <a:r>
              <a:rPr lang="en-US" sz="1800" b="1" dirty="0">
                <a:latin typeface="+mj-lt"/>
              </a:rPr>
              <a:t>Enabled </a:t>
            </a:r>
            <a:r>
              <a:rPr lang="en-US" sz="1800" dirty="0">
                <a:latin typeface="+mj-lt"/>
              </a:rPr>
              <a:t>from the</a:t>
            </a:r>
          </a:p>
          <a:p>
            <a:pPr algn="l"/>
            <a:r>
              <a:rPr lang="en-US" sz="1800" dirty="0">
                <a:latin typeface="+mj-lt"/>
              </a:rPr>
              <a:t>dropdown menu, and then click </a:t>
            </a:r>
            <a:r>
              <a:rPr lang="en-US" sz="1800" b="1" dirty="0">
                <a:latin typeface="+mj-lt"/>
              </a:rPr>
              <a:t>Apply</a:t>
            </a:r>
            <a:r>
              <a:rPr lang="en-US" sz="1800" dirty="0">
                <a:latin typeface="+mj-lt"/>
              </a:rPr>
              <a:t>.</a:t>
            </a:r>
            <a:endParaRPr lang="tr-TR" altLang="en-DE" sz="18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0847DF-914E-CEAB-A850-F5FD6E3685EE}"/>
              </a:ext>
            </a:extLst>
          </p:cNvPr>
          <p:cNvSpPr txBox="1"/>
          <p:nvPr/>
        </p:nvSpPr>
        <p:spPr>
          <a:xfrm>
            <a:off x="462598" y="1326177"/>
            <a:ext cx="9013353" cy="369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buFont typeface="Wingdings" panose="05000000000000000000" pitchFamily="2" charset="2"/>
              <a:buChar char="§"/>
            </a:pPr>
            <a:r>
              <a:rPr lang="en-US" sz="1800" b="1" dirty="0">
                <a:latin typeface="+mj-lt"/>
              </a:rPr>
              <a:t>Security </a:t>
            </a:r>
            <a:r>
              <a:rPr lang="en-US" sz="1800" dirty="0">
                <a:latin typeface="+mj-lt"/>
              </a:rPr>
              <a:t>&gt; </a:t>
            </a:r>
            <a:r>
              <a:rPr lang="en-US" sz="1800" b="1" dirty="0">
                <a:latin typeface="+mj-lt"/>
              </a:rPr>
              <a:t>Network Security </a:t>
            </a:r>
            <a:r>
              <a:rPr lang="en-US" sz="1800" dirty="0">
                <a:latin typeface="+mj-lt"/>
              </a:rPr>
              <a:t>&gt; </a:t>
            </a:r>
            <a:r>
              <a:rPr lang="en-US" sz="1800" b="1" dirty="0">
                <a:latin typeface="+mj-lt"/>
              </a:rPr>
              <a:t>MAC security</a:t>
            </a:r>
            <a:endParaRPr lang="tr-TR" sz="2400" b="1" dirty="0">
              <a:latin typeface="+mj-lt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F4A15136-692A-7800-7318-23D2866A6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0169" y="3670635"/>
            <a:ext cx="2194743" cy="1528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TW" sz="1800" i="1" u="sng" dirty="0"/>
              <a:t>Enable IEEE 802.1X is required to be enabled before enabling MACsec.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38CC69-333A-4E9E-21CA-DDB9F0F864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2710" y="2801585"/>
            <a:ext cx="7355806" cy="36736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C05C1B-C260-7482-F633-DB6F581F87F7}"/>
              </a:ext>
            </a:extLst>
          </p:cNvPr>
          <p:cNvSpPr txBox="1"/>
          <p:nvPr/>
        </p:nvSpPr>
        <p:spPr>
          <a:xfrm>
            <a:off x="5607845" y="3236348"/>
            <a:ext cx="3823085" cy="646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i="1" dirty="0">
                <a:latin typeface="Verdana" panose="020B0604030504040204" pitchFamily="34" charset="0"/>
              </a:rPr>
              <a:t>Enable MACsec for your</a:t>
            </a:r>
          </a:p>
          <a:p>
            <a:pPr algn="l"/>
            <a:r>
              <a:rPr lang="tr-TR" sz="1800" i="1" dirty="0">
                <a:latin typeface="Verdana" panose="020B0604030504040204" pitchFamily="34" charset="0"/>
              </a:rPr>
              <a:t>device.</a:t>
            </a:r>
            <a:endParaRPr lang="en-DE" sz="1800" i="1" dirty="0"/>
          </a:p>
        </p:txBody>
      </p:sp>
    </p:spTree>
    <p:extLst>
      <p:ext uri="{BB962C8B-B14F-4D97-AF65-F5344CB8AC3E}">
        <p14:creationId xmlns:p14="http://schemas.microsoft.com/office/powerpoint/2010/main" val="392373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5FE16-753D-CDD7-B1E0-0A986FC0B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838F4-7D95-9333-BB8B-B28646E2B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97" y="205631"/>
            <a:ext cx="10520028" cy="624048"/>
          </a:xfrm>
        </p:spPr>
        <p:txBody>
          <a:bodyPr>
            <a:normAutofit/>
          </a:bodyPr>
          <a:lstStyle/>
          <a:p>
            <a:r>
              <a:rPr lang="tr-TR" altLang="en-US" sz="3200" dirty="0"/>
              <a:t>Configuring MAC Security</a:t>
            </a:r>
            <a:endParaRPr lang="en-US" sz="3200" dirty="0"/>
          </a:p>
        </p:txBody>
      </p:sp>
      <p:pic>
        <p:nvPicPr>
          <p:cNvPr id="7" name="圖片 27">
            <a:extLst>
              <a:ext uri="{FF2B5EF4-FFF2-40B4-BE49-F238E27FC236}">
                <a16:creationId xmlns:a16="http://schemas.microsoft.com/office/drawing/2014/main" id="{812D1D16-5095-1A53-5DBB-2DCD25540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7540" y="136227"/>
            <a:ext cx="693452" cy="6934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AB6215C-BC36-E4D4-F30B-D2AF65B2D518}"/>
              </a:ext>
            </a:extLst>
          </p:cNvPr>
          <p:cNvSpPr/>
          <p:nvPr/>
        </p:nvSpPr>
        <p:spPr>
          <a:xfrm>
            <a:off x="8284715" y="6068431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09781D91-CD82-7B6C-BE19-D272BEDCD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97" y="2000253"/>
            <a:ext cx="7111356" cy="92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marL="285721" indent="-285721" defTabSz="914309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tr-TR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 sz="1800" dirty="0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CF381564-4C4E-69E7-E0FB-7A1F85ED9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98" y="953306"/>
            <a:ext cx="8347197" cy="923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 sz="1800" b="1" dirty="0">
              <a:latin typeface="+mj-lt"/>
            </a:endParaRPr>
          </a:p>
          <a:p>
            <a:pPr marL="285721" indent="-285721">
              <a:buFont typeface="Wingdings" panose="05000000000000000000" pitchFamily="2" charset="2"/>
              <a:buChar char="Ø"/>
            </a:pPr>
            <a:r>
              <a:rPr lang="en-US" sz="1800" dirty="0">
                <a:latin typeface="+mj-lt"/>
              </a:rPr>
              <a:t>To configure MAC security on a given port, click the corresponding </a:t>
            </a:r>
            <a:r>
              <a:rPr lang="en-US" sz="1800" b="1" i="1" dirty="0">
                <a:latin typeface="+mj-lt"/>
              </a:rPr>
              <a:t>[Edit] </a:t>
            </a:r>
            <a:r>
              <a:rPr lang="en-US" sz="1800" dirty="0">
                <a:latin typeface="+mj-lt"/>
              </a:rPr>
              <a:t>and</a:t>
            </a:r>
          </a:p>
          <a:p>
            <a:pPr algn="l"/>
            <a:r>
              <a:rPr lang="en-US" sz="1800" dirty="0">
                <a:latin typeface="+mj-lt"/>
              </a:rPr>
              <a:t>then configure all of the following:</a:t>
            </a:r>
            <a:endParaRPr lang="tr-TR" altLang="en-DE" sz="1800" dirty="0">
              <a:latin typeface="+mj-lt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40EF7138-8D50-9F9F-EAC9-DCCB16FFD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868" y="4130195"/>
            <a:ext cx="934749" cy="666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marL="742876" lvl="1" indent="-285721">
              <a:buFont typeface="Arial" panose="020B0604020202020204" pitchFamily="34" charset="0"/>
              <a:buChar char="•"/>
            </a:pPr>
            <a:endParaRPr lang="tr-TR" sz="1800" dirty="0"/>
          </a:p>
          <a:p>
            <a:pPr marL="457154" lvl="1"/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3B80D8-EEEA-BF94-59A1-FD44214FFA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6032" y="2387798"/>
            <a:ext cx="7573159" cy="379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2216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CCA93-D02B-5586-D1A7-2A05ECD28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38DA354-0D2C-7BC2-052B-00EF78E0FF4D}"/>
              </a:ext>
            </a:extLst>
          </p:cNvPr>
          <p:cNvSpPr/>
          <p:nvPr/>
        </p:nvSpPr>
        <p:spPr>
          <a:xfrm>
            <a:off x="22316" y="1630411"/>
            <a:ext cx="2874164" cy="112248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 sz="180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1A1FB69-6CCC-D20A-B617-F14CEB5E91A0}"/>
              </a:ext>
            </a:extLst>
          </p:cNvPr>
          <p:cNvSpPr/>
          <p:nvPr/>
        </p:nvSpPr>
        <p:spPr>
          <a:xfrm>
            <a:off x="22317" y="3317175"/>
            <a:ext cx="3020117" cy="15973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 sz="180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62B72BD-BBBD-3D0F-02B8-3F7390359982}"/>
              </a:ext>
            </a:extLst>
          </p:cNvPr>
          <p:cNvSpPr/>
          <p:nvPr/>
        </p:nvSpPr>
        <p:spPr>
          <a:xfrm>
            <a:off x="8552847" y="2870157"/>
            <a:ext cx="3554952" cy="120017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 sz="180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6877A45-6B79-9567-F2B1-B57408324BC1}"/>
              </a:ext>
            </a:extLst>
          </p:cNvPr>
          <p:cNvSpPr/>
          <p:nvPr/>
        </p:nvSpPr>
        <p:spPr>
          <a:xfrm>
            <a:off x="1809516" y="5496923"/>
            <a:ext cx="5950526" cy="120017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2F2F17-B272-D2D5-57AF-460DDEAB9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97" y="205631"/>
            <a:ext cx="10520028" cy="624048"/>
          </a:xfrm>
        </p:spPr>
        <p:txBody>
          <a:bodyPr>
            <a:normAutofit/>
          </a:bodyPr>
          <a:lstStyle/>
          <a:p>
            <a:r>
              <a:rPr lang="tr-TR" altLang="en-US" sz="3200" dirty="0"/>
              <a:t>Configuring MAC Security</a:t>
            </a:r>
            <a:endParaRPr lang="en-US" sz="3200" dirty="0"/>
          </a:p>
        </p:txBody>
      </p:sp>
      <p:pic>
        <p:nvPicPr>
          <p:cNvPr id="7" name="圖片 27">
            <a:extLst>
              <a:ext uri="{FF2B5EF4-FFF2-40B4-BE49-F238E27FC236}">
                <a16:creationId xmlns:a16="http://schemas.microsoft.com/office/drawing/2014/main" id="{74EC1793-181D-E9F0-1B54-4C0A6D585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7540" y="136227"/>
            <a:ext cx="693452" cy="6934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E375039-B9CF-67F4-2B13-C81D6E7C5E02}"/>
              </a:ext>
            </a:extLst>
          </p:cNvPr>
          <p:cNvSpPr/>
          <p:nvPr/>
        </p:nvSpPr>
        <p:spPr>
          <a:xfrm>
            <a:off x="8284715" y="6068431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DBF1AE73-D10A-E743-C56A-9FC2F07072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97" y="1969287"/>
            <a:ext cx="7111356" cy="92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marL="285721" indent="-285721" defTabSz="914309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tr-TR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 sz="1800" dirty="0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E8E80D41-4DAE-6E70-9778-FB5EB650B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868" y="4130195"/>
            <a:ext cx="934749" cy="666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marL="742876" lvl="1" indent="-285721">
              <a:buFont typeface="Arial" panose="020B0604020202020204" pitchFamily="34" charset="0"/>
              <a:buChar char="•"/>
            </a:pPr>
            <a:endParaRPr lang="tr-TR" sz="1800" dirty="0"/>
          </a:p>
          <a:p>
            <a:pPr marL="457154" lvl="1"/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E66DCC-B608-2C11-4672-2484BFB0BA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7818" y="1873070"/>
            <a:ext cx="4799375" cy="3151971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FA57652-E425-8D01-F727-84CE6BFADDE1}"/>
              </a:ext>
            </a:extLst>
          </p:cNvPr>
          <p:cNvCxnSpPr>
            <a:cxnSpLocks/>
          </p:cNvCxnSpPr>
          <p:nvPr/>
        </p:nvCxnSpPr>
        <p:spPr>
          <a:xfrm flipH="1" flipV="1">
            <a:off x="3127428" y="2228203"/>
            <a:ext cx="699156" cy="4661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E4A99A5-4391-0D32-16FD-6B0B2768DF5F}"/>
              </a:ext>
            </a:extLst>
          </p:cNvPr>
          <p:cNvSpPr txBox="1"/>
          <p:nvPr/>
        </p:nvSpPr>
        <p:spPr>
          <a:xfrm>
            <a:off x="297118" y="1732856"/>
            <a:ext cx="2306294" cy="954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i="1" dirty="0"/>
              <a:t>Enable or disable MAC security for this port.</a:t>
            </a:r>
            <a:endParaRPr lang="en-DE" sz="1800" i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3AC551-A6FD-1FAE-618F-BFE1E54914EE}"/>
              </a:ext>
            </a:extLst>
          </p:cNvPr>
          <p:cNvSpPr txBox="1"/>
          <p:nvPr/>
        </p:nvSpPr>
        <p:spPr>
          <a:xfrm>
            <a:off x="-58493" y="3480759"/>
            <a:ext cx="3173094" cy="124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/>
              <a:t>Specify the Connectivity association Key Name (CKN) to use for</a:t>
            </a:r>
          </a:p>
          <a:p>
            <a:r>
              <a:rPr lang="tr-TR" sz="1800" i="1" dirty="0"/>
              <a:t>the port.</a:t>
            </a:r>
            <a:endParaRPr lang="en-DE" sz="1800" i="1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8849F63-B6EE-7654-F140-A0747CE6FC63}"/>
              </a:ext>
            </a:extLst>
          </p:cNvPr>
          <p:cNvCxnSpPr>
            <a:cxnSpLocks/>
          </p:cNvCxnSpPr>
          <p:nvPr/>
        </p:nvCxnSpPr>
        <p:spPr>
          <a:xfrm flipH="1">
            <a:off x="3127429" y="3429001"/>
            <a:ext cx="675341" cy="3013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A3F9DA6-7A95-7E25-EE0A-4225BD4DF8E4}"/>
              </a:ext>
            </a:extLst>
          </p:cNvPr>
          <p:cNvSpPr txBox="1"/>
          <p:nvPr/>
        </p:nvSpPr>
        <p:spPr>
          <a:xfrm>
            <a:off x="8707514" y="2901348"/>
            <a:ext cx="3485280" cy="1200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i="1" dirty="0">
                <a:latin typeface="Verdana" panose="020B0604030504040204" pitchFamily="34" charset="0"/>
              </a:rPr>
              <a:t>Specify the Connectivity Association Key (CAK) to use for the</a:t>
            </a:r>
          </a:p>
          <a:p>
            <a:pPr algn="l"/>
            <a:r>
              <a:rPr lang="tr-TR" sz="1800" i="1" dirty="0">
                <a:latin typeface="Verdana" panose="020B0604030504040204" pitchFamily="34" charset="0"/>
              </a:rPr>
              <a:t>port.</a:t>
            </a:r>
            <a:endParaRPr lang="en-DE" sz="1800" i="1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D3C9B95-B78B-DA27-C621-0B679257FC4D}"/>
              </a:ext>
            </a:extLst>
          </p:cNvPr>
          <p:cNvCxnSpPr>
            <a:cxnSpLocks/>
          </p:cNvCxnSpPr>
          <p:nvPr/>
        </p:nvCxnSpPr>
        <p:spPr>
          <a:xfrm>
            <a:off x="7223905" y="3424257"/>
            <a:ext cx="1166916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2A687A8-6011-F6A1-90A4-F52AB4F8FD5D}"/>
              </a:ext>
            </a:extLst>
          </p:cNvPr>
          <p:cNvSpPr txBox="1"/>
          <p:nvPr/>
        </p:nvSpPr>
        <p:spPr>
          <a:xfrm>
            <a:off x="1939610" y="5525629"/>
            <a:ext cx="5690337" cy="1200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i="1" dirty="0">
                <a:latin typeface="Verdana" panose="020B0604030504040204" pitchFamily="34" charset="0"/>
              </a:rPr>
              <a:t>Enable or disable specifying the port as a key server.</a:t>
            </a:r>
          </a:p>
          <a:p>
            <a:pPr algn="l"/>
            <a:r>
              <a:rPr lang="en-US" sz="1800" i="1" dirty="0">
                <a:latin typeface="SymbolMT"/>
              </a:rPr>
              <a:t>• </a:t>
            </a:r>
            <a:r>
              <a:rPr lang="en-US" sz="1800" i="1" dirty="0">
                <a:latin typeface="Verdana-Bold"/>
              </a:rPr>
              <a:t>Enabled: </a:t>
            </a:r>
            <a:r>
              <a:rPr lang="en-US" sz="1800" i="1" dirty="0">
                <a:latin typeface="Verdana" panose="020B0604030504040204" pitchFamily="34" charset="0"/>
              </a:rPr>
              <a:t>The port is a key server.</a:t>
            </a:r>
          </a:p>
          <a:p>
            <a:pPr algn="l"/>
            <a:r>
              <a:rPr lang="en-US" sz="1800" i="1" dirty="0">
                <a:latin typeface="SymbolMT"/>
              </a:rPr>
              <a:t>• </a:t>
            </a:r>
            <a:r>
              <a:rPr lang="en-US" sz="1800" i="1" dirty="0">
                <a:latin typeface="Verdana-Bold"/>
              </a:rPr>
              <a:t>Disabled: </a:t>
            </a:r>
            <a:r>
              <a:rPr lang="en-US" sz="1800" i="1" dirty="0">
                <a:latin typeface="Verdana" panose="020B0604030504040204" pitchFamily="34" charset="0"/>
              </a:rPr>
              <a:t>The port is a key client.</a:t>
            </a:r>
            <a:endParaRPr lang="en-DE" sz="1800" i="1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D11DF73-9818-7591-EADA-D7506E358A5C}"/>
              </a:ext>
            </a:extLst>
          </p:cNvPr>
          <p:cNvCxnSpPr>
            <a:cxnSpLocks/>
          </p:cNvCxnSpPr>
          <p:nvPr/>
        </p:nvCxnSpPr>
        <p:spPr>
          <a:xfrm>
            <a:off x="4236984" y="4573249"/>
            <a:ext cx="0" cy="8106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8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3" grpId="0" animBg="1"/>
      <p:bldP spid="20" grpId="0" animBg="1"/>
      <p:bldP spid="19" grpId="0" animBg="1"/>
      <p:bldP spid="21" grpId="0"/>
      <p:bldP spid="22" grpId="0"/>
      <p:bldP spid="3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A788B4-8016-7DDD-6B12-3CEB68AD0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E06EB-8084-E3D8-5A5A-EC3F67332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97" y="205631"/>
            <a:ext cx="10520028" cy="624048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Participant C</a:t>
            </a:r>
            <a:r>
              <a:rPr lang="tr-TR" altLang="en-US" sz="3200" dirty="0"/>
              <a:t>KN/CAK Guideline</a:t>
            </a:r>
            <a:endParaRPr lang="en-US" sz="3200" dirty="0"/>
          </a:p>
        </p:txBody>
      </p:sp>
      <p:pic>
        <p:nvPicPr>
          <p:cNvPr id="7" name="圖片 27">
            <a:extLst>
              <a:ext uri="{FF2B5EF4-FFF2-40B4-BE49-F238E27FC236}">
                <a16:creationId xmlns:a16="http://schemas.microsoft.com/office/drawing/2014/main" id="{F7EEDC12-8C0D-321F-DB19-50B7CF7D1D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7540" y="136227"/>
            <a:ext cx="693452" cy="6934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631F4BF-74EF-7940-EF25-FD741BD0C7E3}"/>
              </a:ext>
            </a:extLst>
          </p:cNvPr>
          <p:cNvSpPr/>
          <p:nvPr/>
        </p:nvSpPr>
        <p:spPr>
          <a:xfrm>
            <a:off x="8284715" y="6068431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DD6C1E-FEBA-E176-B037-9E8A47CA17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3682" y="2747456"/>
            <a:ext cx="2965652" cy="194768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6C90F12-C116-D57B-63FC-141870B8094D}"/>
              </a:ext>
            </a:extLst>
          </p:cNvPr>
          <p:cNvSpPr/>
          <p:nvPr/>
        </p:nvSpPr>
        <p:spPr>
          <a:xfrm>
            <a:off x="462586" y="1339415"/>
            <a:ext cx="8236003" cy="62404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800" dirty="0"/>
              <a:t>The CKN/CAK must match the connected port on the peer switch.</a:t>
            </a:r>
            <a:endParaRPr lang="en-DE" sz="180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C2C396A-2143-C7E7-1898-B3F0136A6208}"/>
              </a:ext>
            </a:extLst>
          </p:cNvPr>
          <p:cNvSpPr/>
          <p:nvPr/>
        </p:nvSpPr>
        <p:spPr>
          <a:xfrm>
            <a:off x="462586" y="2148563"/>
            <a:ext cx="8236003" cy="62404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800" dirty="0"/>
              <a:t>One CKN and one CAK</a:t>
            </a:r>
            <a:r>
              <a:rPr lang="tr-TR" sz="1800" dirty="0"/>
              <a:t> are allowed</a:t>
            </a:r>
            <a:r>
              <a:rPr lang="en-US" sz="1800" dirty="0"/>
              <a:t> per port.</a:t>
            </a:r>
            <a:endParaRPr lang="en-DE" sz="1800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BEFF846-6319-3F29-79B4-A135B2DD8FFF}"/>
              </a:ext>
            </a:extLst>
          </p:cNvPr>
          <p:cNvSpPr/>
          <p:nvPr/>
        </p:nvSpPr>
        <p:spPr>
          <a:xfrm>
            <a:off x="464822" y="2940642"/>
            <a:ext cx="8236003" cy="62404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800" dirty="0"/>
              <a:t>CKNs/CAKs should not be reused on the same device.</a:t>
            </a:r>
            <a:endParaRPr lang="en-DE" sz="180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F90A468-3CDC-7E7C-BC73-BBF2841ED776}"/>
              </a:ext>
            </a:extLst>
          </p:cNvPr>
          <p:cNvSpPr/>
          <p:nvPr/>
        </p:nvSpPr>
        <p:spPr>
          <a:xfrm>
            <a:off x="462587" y="3721297"/>
            <a:ext cx="8236003" cy="62404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1800" dirty="0"/>
          </a:p>
          <a:p>
            <a:r>
              <a:rPr lang="tr-TR" sz="1800" dirty="0"/>
              <a:t>Allowed caracters: letters(a-z, A-Z), numbers(0-9), </a:t>
            </a:r>
            <a:r>
              <a:rPr lang="en-US" sz="1800" dirty="0"/>
              <a:t>@%^*()-_+={}[]:.,~$`.</a:t>
            </a:r>
            <a:endParaRPr lang="tr-TR" sz="1800" dirty="0"/>
          </a:p>
          <a:p>
            <a:pPr algn="ctr"/>
            <a:endParaRPr lang="en-DE" sz="180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5CC4E8F-0A00-520E-E6E3-6581BEEAF8B5}"/>
              </a:ext>
            </a:extLst>
          </p:cNvPr>
          <p:cNvSpPr/>
          <p:nvPr/>
        </p:nvSpPr>
        <p:spPr>
          <a:xfrm>
            <a:off x="462587" y="4529324"/>
            <a:ext cx="8236003" cy="62404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800" dirty="0"/>
              <a:t>CKNs/CAKs must be configured in pairs and cannot be partially configured</a:t>
            </a:r>
            <a:endParaRPr lang="en-DE" sz="180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5DA27FB-C511-849F-573E-45303ECD8505}"/>
              </a:ext>
            </a:extLst>
          </p:cNvPr>
          <p:cNvSpPr/>
          <p:nvPr/>
        </p:nvSpPr>
        <p:spPr>
          <a:xfrm>
            <a:off x="462588" y="5321403"/>
            <a:ext cx="8236003" cy="62404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800" dirty="0"/>
              <a:t>Deleting a CKN/CAK may also delete its corresponding CAK/CKN.</a:t>
            </a:r>
            <a:endParaRPr lang="en-DE" sz="1800" dirty="0"/>
          </a:p>
        </p:txBody>
      </p:sp>
    </p:spTree>
    <p:extLst>
      <p:ext uri="{BB962C8B-B14F-4D97-AF65-F5344CB8AC3E}">
        <p14:creationId xmlns:p14="http://schemas.microsoft.com/office/powerpoint/2010/main" val="301901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52C68-511E-1862-6851-725A8555A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764A93-4EFE-5FE0-5766-285E7C67D75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484335" y="4375513"/>
            <a:ext cx="4939302" cy="987218"/>
          </a:xfr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 kern="0" dirty="0">
                <a:solidFill>
                  <a:srgbClr val="090A0F"/>
                </a:solidFill>
                <a:cs typeface="Arial"/>
                <a:sym typeface="Arial"/>
              </a:rPr>
              <a:t>Monitoring &amp; Analysis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 b="0" kern="0" dirty="0">
                <a:solidFill>
                  <a:srgbClr val="090A0F"/>
                </a:solidFill>
                <a:cs typeface="Arial"/>
                <a:sym typeface="Arial"/>
              </a:rPr>
              <a:t>MKA Status View and Frame Analysis</a:t>
            </a:r>
            <a:endParaRPr lang="tr-TR" altLang="en-DE" b="0" kern="0" dirty="0">
              <a:solidFill>
                <a:srgbClr val="090A0F"/>
              </a:solidFill>
              <a:cs typeface="Arial"/>
              <a:sym typeface="Arial"/>
            </a:endParaRPr>
          </a:p>
          <a:p>
            <a:endParaRPr lang="en-US" altLang="zh-TW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AFCBE196-FF4C-A7CB-4547-EA631D786066}"/>
              </a:ext>
            </a:extLst>
          </p:cNvPr>
          <p:cNvSpPr/>
          <p:nvPr/>
        </p:nvSpPr>
        <p:spPr>
          <a:xfrm>
            <a:off x="6519836" y="238685"/>
            <a:ext cx="411189" cy="411189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8"/>
            <a:r>
              <a:rPr kumimoji="1" lang="en-US" altLang="zh-TW" sz="1600" b="1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B9EB40BE-E456-19AA-F1F5-A68D4745F35D}"/>
              </a:ext>
            </a:extLst>
          </p:cNvPr>
          <p:cNvSpPr/>
          <p:nvPr/>
        </p:nvSpPr>
        <p:spPr>
          <a:xfrm>
            <a:off x="6064101" y="1258437"/>
            <a:ext cx="411189" cy="411189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8"/>
            <a:r>
              <a:rPr kumimoji="1" lang="en-US" altLang="zh-TW" sz="1600" b="1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6D0C7585-E7BC-BF54-FBC9-B477E2B92CE9}"/>
              </a:ext>
            </a:extLst>
          </p:cNvPr>
          <p:cNvSpPr/>
          <p:nvPr/>
        </p:nvSpPr>
        <p:spPr>
          <a:xfrm>
            <a:off x="5632312" y="2290874"/>
            <a:ext cx="411189" cy="411189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8"/>
            <a:r>
              <a:rPr kumimoji="1" lang="en-US" altLang="zh-TW" sz="1600" b="1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 dirty="0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5E6DEC4-DF89-E355-1CB5-55DBFB36C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96" y="388509"/>
            <a:ext cx="5646899" cy="727394"/>
          </a:xfrm>
        </p:spPr>
        <p:txBody>
          <a:bodyPr/>
          <a:lstStyle/>
          <a:p>
            <a:r>
              <a:rPr lang="en-US"/>
              <a:t>Agenda</a:t>
            </a:r>
            <a:endParaRPr lang="en-DE"/>
          </a:p>
        </p:txBody>
      </p:sp>
      <p:sp>
        <p:nvSpPr>
          <p:cNvPr id="14" name="文字版面配置區 1">
            <a:extLst>
              <a:ext uri="{FF2B5EF4-FFF2-40B4-BE49-F238E27FC236}">
                <a16:creationId xmlns:a16="http://schemas.microsoft.com/office/drawing/2014/main" id="{653366D1-E251-9910-BE7A-341207E4910D}"/>
              </a:ext>
            </a:extLst>
          </p:cNvPr>
          <p:cNvSpPr txBox="1">
            <a:spLocks/>
          </p:cNvSpPr>
          <p:nvPr/>
        </p:nvSpPr>
        <p:spPr>
          <a:xfrm>
            <a:off x="4952415" y="5362731"/>
            <a:ext cx="4939302" cy="987218"/>
          </a:xfrm>
          <a:prstGeom prst="rect">
            <a:avLst/>
          </a:prstGeom>
        </p:spPr>
        <p:txBody>
          <a:bodyPr vert="horz" lIns="91428" tIns="45714" rIns="91428" bIns="45714" rtlCol="0"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>
                <a:latin typeface="Arial"/>
                <a:ea typeface="微軟正黑體"/>
                <a:cs typeface="Arial"/>
              </a:rPr>
              <a:t>DEMO</a:t>
            </a:r>
            <a:r>
              <a:rPr lang="en-US" altLang="zh-TW" sz="1800" dirty="0">
                <a:latin typeface="Arial"/>
                <a:ea typeface="微軟正黑體"/>
                <a:cs typeface="Arial"/>
              </a:rPr>
              <a:t> </a:t>
            </a:r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8E9E48AD-9282-115D-FB67-3C175D96821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097758" y="128557"/>
            <a:ext cx="4782412" cy="987347"/>
          </a:xfrm>
        </p:spPr>
        <p:txBody>
          <a:bodyPr/>
          <a:lstStyle/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 b="1" kern="0" dirty="0">
                <a:solidFill>
                  <a:srgbClr val="090A0F"/>
                </a:solidFill>
                <a:latin typeface="Arial" panose="020B0604020202020204" pitchFamily="34" charset="0"/>
                <a:cs typeface="Arial"/>
                <a:sym typeface="Arial"/>
              </a:rPr>
              <a:t>Overview of MACsec</a:t>
            </a:r>
            <a:endParaRPr lang="en-DE" altLang="en-DE" kern="0" dirty="0">
              <a:solidFill>
                <a:srgbClr val="090A0F"/>
              </a:solidFill>
              <a:latin typeface="Arial" panose="020B0604020202020204" pitchFamily="34" charset="0"/>
              <a:cs typeface="Arial"/>
              <a:sym typeface="Arial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 b="0" kern="0" dirty="0">
                <a:solidFill>
                  <a:srgbClr val="090A0F"/>
                </a:solidFill>
                <a:latin typeface="Arial" panose="020B0604020202020204" pitchFamily="34" charset="0"/>
                <a:cs typeface="Arial"/>
                <a:sym typeface="Arial"/>
              </a:rPr>
              <a:t>Purpose, Benefits, and Standard</a:t>
            </a:r>
            <a:r>
              <a:rPr lang="tr-TR" altLang="en-DE" b="0" kern="0" dirty="0">
                <a:solidFill>
                  <a:srgbClr val="090A0F"/>
                </a:solidFill>
                <a:latin typeface="Arial" panose="020B0604020202020204" pitchFamily="34" charset="0"/>
                <a:cs typeface="Arial"/>
                <a:sym typeface="Arial"/>
              </a:rPr>
              <a:t>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FDFA7F0-9504-6387-1201-69425C2A1B8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4344" y="2213743"/>
            <a:ext cx="4838505" cy="987476"/>
          </a:xfrm>
        </p:spPr>
        <p:txBody>
          <a:bodyPr/>
          <a:lstStyle/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 b="1" kern="0" dirty="0">
                <a:solidFill>
                  <a:srgbClr val="090A0F"/>
                </a:solidFill>
                <a:latin typeface="Arial" panose="020B0604020202020204" pitchFamily="34" charset="0"/>
                <a:cs typeface="Arial"/>
                <a:sym typeface="Arial"/>
              </a:rPr>
              <a:t>Use Cases &amp; Topologies</a:t>
            </a:r>
            <a:endParaRPr lang="en-DE" altLang="en-DE" kern="0" dirty="0">
              <a:solidFill>
                <a:srgbClr val="090A0F"/>
              </a:solidFill>
              <a:latin typeface="Arial" panose="020B0604020202020204" pitchFamily="34" charset="0"/>
              <a:cs typeface="Arial"/>
              <a:sym typeface="Arial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 b="0" kern="0" dirty="0">
                <a:solidFill>
                  <a:srgbClr val="090A0F"/>
                </a:solidFill>
                <a:latin typeface="Arial" panose="020B0604020202020204" pitchFamily="34" charset="0"/>
                <a:cs typeface="Arial"/>
                <a:sym typeface="Arial"/>
              </a:rPr>
              <a:t>Applications in Networks, Hop-by-Hop Protection</a:t>
            </a:r>
            <a:endParaRPr lang="tr-TR" altLang="en-DE" b="0" kern="0" dirty="0">
              <a:solidFill>
                <a:srgbClr val="090A0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17" name="文字版面配置區 8">
            <a:extLst>
              <a:ext uri="{FF2B5EF4-FFF2-40B4-BE49-F238E27FC236}">
                <a16:creationId xmlns:a16="http://schemas.microsoft.com/office/drawing/2014/main" id="{2C7AF15F-8FF1-ECC1-C612-672123E8D106}"/>
              </a:ext>
            </a:extLst>
          </p:cNvPr>
          <p:cNvSpPr txBox="1">
            <a:spLocks/>
          </p:cNvSpPr>
          <p:nvPr/>
        </p:nvSpPr>
        <p:spPr>
          <a:xfrm>
            <a:off x="6761854" y="1209377"/>
            <a:ext cx="4838505" cy="9873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 sz="1800" kern="0" dirty="0">
                <a:solidFill>
                  <a:srgbClr val="090A0F"/>
                </a:solidFill>
                <a:cs typeface="Arial"/>
                <a:sym typeface="Arial"/>
              </a:rPr>
              <a:t>How MACsec Works</a:t>
            </a:r>
            <a:r>
              <a:rPr lang="tr-TR" altLang="en-DE" sz="1800" kern="0" dirty="0">
                <a:solidFill>
                  <a:srgbClr val="090A0F"/>
                </a:solidFill>
                <a:cs typeface="Arial"/>
                <a:sym typeface="Arial"/>
              </a:rPr>
              <a:t> </a:t>
            </a:r>
            <a:r>
              <a:rPr lang="en-DE" altLang="en-DE" sz="1800" kern="0" dirty="0">
                <a:solidFill>
                  <a:srgbClr val="090A0F"/>
                </a:solidFill>
                <a:cs typeface="Arial"/>
                <a:sym typeface="Arial"/>
              </a:rPr>
              <a:t>Layer 2 Security, </a:t>
            </a:r>
            <a:r>
              <a:rPr lang="en-DE" altLang="en-DE" sz="1800" b="0" kern="0" dirty="0">
                <a:solidFill>
                  <a:srgbClr val="090A0F"/>
                </a:solidFill>
                <a:cs typeface="Arial"/>
                <a:sym typeface="Arial"/>
              </a:rPr>
              <a:t>Threat Prevention, and Frame Format</a:t>
            </a:r>
            <a:endParaRPr lang="tr-TR" altLang="en-DE" sz="1800" b="0" kern="0" dirty="0">
              <a:solidFill>
                <a:srgbClr val="090A0F"/>
              </a:solidFill>
              <a:cs typeface="Arial"/>
              <a:sym typeface="Arial"/>
            </a:endParaRPr>
          </a:p>
        </p:txBody>
      </p:sp>
      <p:sp>
        <p:nvSpPr>
          <p:cNvPr id="18" name="橢圓 9">
            <a:extLst>
              <a:ext uri="{FF2B5EF4-FFF2-40B4-BE49-F238E27FC236}">
                <a16:creationId xmlns:a16="http://schemas.microsoft.com/office/drawing/2014/main" id="{E3425687-BF73-C095-A2BF-743BADE21B3E}"/>
              </a:ext>
            </a:extLst>
          </p:cNvPr>
          <p:cNvSpPr/>
          <p:nvPr/>
        </p:nvSpPr>
        <p:spPr>
          <a:xfrm>
            <a:off x="5166891" y="3365384"/>
            <a:ext cx="411189" cy="411189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8"/>
            <a:r>
              <a:rPr kumimoji="1" lang="tr-TR" altLang="zh-TW" sz="1600" b="1" dirty="0">
                <a:solidFill>
                  <a:srgbClr val="FFFF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4</a:t>
            </a:r>
            <a:endParaRPr kumimoji="1" lang="zh-TW" altLang="en-US" sz="1600" b="1" dirty="0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9" name="橢圓 9">
            <a:extLst>
              <a:ext uri="{FF2B5EF4-FFF2-40B4-BE49-F238E27FC236}">
                <a16:creationId xmlns:a16="http://schemas.microsoft.com/office/drawing/2014/main" id="{06A77734-FD3C-C4B5-189B-C3466AA730CE}"/>
              </a:ext>
            </a:extLst>
          </p:cNvPr>
          <p:cNvSpPr/>
          <p:nvPr/>
        </p:nvSpPr>
        <p:spPr>
          <a:xfrm>
            <a:off x="4344513" y="5338924"/>
            <a:ext cx="411189" cy="411189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8"/>
            <a:r>
              <a:rPr kumimoji="1" lang="tr-TR" altLang="zh-TW" sz="1600" b="1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6</a:t>
            </a:r>
            <a:endParaRPr kumimoji="1" lang="zh-TW" altLang="en-US" sz="1600" b="1" dirty="0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20" name="橢圓 9">
            <a:extLst>
              <a:ext uri="{FF2B5EF4-FFF2-40B4-BE49-F238E27FC236}">
                <a16:creationId xmlns:a16="http://schemas.microsoft.com/office/drawing/2014/main" id="{DA230DB9-EB83-F9E0-4205-F0BCFD0E3973}"/>
              </a:ext>
            </a:extLst>
          </p:cNvPr>
          <p:cNvSpPr/>
          <p:nvPr/>
        </p:nvSpPr>
        <p:spPr>
          <a:xfrm>
            <a:off x="4755702" y="4375514"/>
            <a:ext cx="411189" cy="411189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8"/>
            <a:r>
              <a:rPr kumimoji="1" lang="tr-TR" altLang="zh-TW" sz="1600" b="1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  <a:endParaRPr kumimoji="1" lang="zh-TW" altLang="en-US" sz="1600" b="1" dirty="0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89EF54EC-8254-BDB4-C29D-BE5B8F20524F}"/>
              </a:ext>
            </a:extLst>
          </p:cNvPr>
          <p:cNvSpPr txBox="1">
            <a:spLocks/>
          </p:cNvSpPr>
          <p:nvPr/>
        </p:nvSpPr>
        <p:spPr>
          <a:xfrm>
            <a:off x="5837906" y="3306422"/>
            <a:ext cx="4838505" cy="987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 sz="1800" b="1" kern="0" dirty="0">
                <a:solidFill>
                  <a:srgbClr val="090A0F"/>
                </a:solidFill>
                <a:latin typeface="Arial" panose="020B0604020202020204" pitchFamily="34" charset="0"/>
                <a:cs typeface="Arial"/>
                <a:sym typeface="Arial"/>
              </a:rPr>
              <a:t>Configuration &amp; Keys</a:t>
            </a:r>
            <a:endParaRPr lang="en-DE" altLang="en-DE" sz="1800" kern="0" dirty="0">
              <a:solidFill>
                <a:srgbClr val="090A0F"/>
              </a:solidFill>
              <a:latin typeface="Arial" panose="020B0604020202020204" pitchFamily="34" charset="0"/>
              <a:cs typeface="Arial"/>
              <a:sym typeface="Arial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 sz="1800" b="0" kern="0" dirty="0">
                <a:solidFill>
                  <a:srgbClr val="090A0F"/>
                </a:solidFill>
                <a:latin typeface="Arial" panose="020B0604020202020204" pitchFamily="34" charset="0"/>
                <a:cs typeface="Arial"/>
                <a:sym typeface="Arial"/>
              </a:rPr>
              <a:t>CKN/CAK Setup, Key Roles, and Best Practices</a:t>
            </a:r>
            <a:endParaRPr lang="tr-TR" altLang="en-DE" sz="1800" b="0" kern="0" dirty="0">
              <a:solidFill>
                <a:srgbClr val="090A0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250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FC8021-DF9B-72BE-6A54-273BE1605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Status Display: MACsec MKA Status</a:t>
            </a:r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AB4D430-5CD8-50CF-A81D-97BD04944C6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TW" altLang="en-US">
              <a:latin typeface="-apple-system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C0A8676-1959-5FEA-FCDD-452B6C6D6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648" y="1574397"/>
            <a:ext cx="9105985" cy="3429033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029E68AE-C602-3C1B-778B-2BC6D13D7086}"/>
              </a:ext>
            </a:extLst>
          </p:cNvPr>
          <p:cNvSpPr txBox="1"/>
          <p:nvPr/>
        </p:nvSpPr>
        <p:spPr>
          <a:xfrm>
            <a:off x="2328705" y="3040862"/>
            <a:ext cx="4001044" cy="276963"/>
          </a:xfrm>
          <a:prstGeom prst="borderCallout1">
            <a:avLst>
              <a:gd name="adj1" fmla="val 57209"/>
              <a:gd name="adj2" fmla="val -618"/>
              <a:gd name="adj3" fmla="val 407355"/>
              <a:gd name="adj4" fmla="val -895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1200">
                <a:solidFill>
                  <a:srgbClr val="333333"/>
                </a:solidFill>
                <a:effectLst/>
                <a:latin typeface="-apple-system"/>
              </a:defRPr>
            </a:lvl1pPr>
          </a:lstStyle>
          <a:p>
            <a:r>
              <a:rPr lang="en-US" altLang="zh-TW" sz="1200"/>
              <a:t>Display the other connected switch’s identity</a:t>
            </a:r>
            <a:endParaRPr lang="zh-TW" altLang="en-US" sz="120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817738CA-7886-A43C-E3BF-5F14599A3678}"/>
              </a:ext>
            </a:extLst>
          </p:cNvPr>
          <p:cNvSpPr txBox="1"/>
          <p:nvPr/>
        </p:nvSpPr>
        <p:spPr>
          <a:xfrm>
            <a:off x="4958948" y="3388408"/>
            <a:ext cx="4993039" cy="276963"/>
          </a:xfrm>
          <a:prstGeom prst="borderCallout1">
            <a:avLst>
              <a:gd name="adj1" fmla="val 54004"/>
              <a:gd name="adj2" fmla="val -1044"/>
              <a:gd name="adj3" fmla="val 301591"/>
              <a:gd name="adj4" fmla="val -1148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1200">
                <a:solidFill>
                  <a:srgbClr val="333333"/>
                </a:solidFill>
                <a:effectLst/>
                <a:latin typeface="-apple-system"/>
              </a:defRPr>
            </a:lvl1pPr>
          </a:lstStyle>
          <a:p>
            <a:r>
              <a:rPr lang="en-US" altLang="zh-TW" sz="1200"/>
              <a:t>Display the number of communication between the connected two switches.</a:t>
            </a:r>
            <a:endParaRPr lang="zh-TW" altLang="en-US" sz="1200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240A0245-7FAA-B08E-23DC-D68D406223F5}"/>
              </a:ext>
            </a:extLst>
          </p:cNvPr>
          <p:cNvSpPr txBox="1"/>
          <p:nvPr/>
        </p:nvSpPr>
        <p:spPr>
          <a:xfrm>
            <a:off x="7103872" y="3725569"/>
            <a:ext cx="4993038" cy="461605"/>
          </a:xfrm>
          <a:prstGeom prst="borderCallout1">
            <a:avLst>
              <a:gd name="adj1" fmla="val 60414"/>
              <a:gd name="adj2" fmla="val -1637"/>
              <a:gd name="adj3" fmla="val 119551"/>
              <a:gd name="adj4" fmla="val -8879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200" b="1">
                <a:solidFill>
                  <a:srgbClr val="333333"/>
                </a:solidFill>
                <a:effectLst/>
                <a:latin typeface="-apple-system"/>
              </a:defRPr>
            </a:lvl1pPr>
          </a:lstStyle>
          <a:p>
            <a:r>
              <a:rPr lang="en-US" altLang="zh-TW" sz="1200" b="0" dirty="0"/>
              <a:t>Display the tunnel ID for the channel created between the two connected switches.</a:t>
            </a:r>
            <a:r>
              <a:rPr lang="tr-TR" altLang="zh-TW" sz="1200" b="0" dirty="0"/>
              <a:t> Source </a:t>
            </a:r>
            <a:r>
              <a:rPr lang="en-US" altLang="zh-TW" sz="1200" b="0" dirty="0"/>
              <a:t>port + mac address </a:t>
            </a:r>
            <a:endParaRPr lang="zh-TW" altLang="en-US" sz="1200" b="0" dirty="0"/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D1ED3419-EF99-1692-D1C3-7E1DBEA15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295" y="5323828"/>
            <a:ext cx="65" cy="34105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6347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zh-TW" altLang="zh-TW" sz="1800">
              <a:latin typeface="Arial" panose="020B0604020202020204" pitchFamily="34" charset="0"/>
            </a:endParaRP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6C5FB5E0-ED1B-8B70-C9FA-93033D0C3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295" y="5309711"/>
            <a:ext cx="184707" cy="3692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 sz="1800"/>
          </a:p>
        </p:txBody>
      </p:sp>
      <p:sp>
        <p:nvSpPr>
          <p:cNvPr id="19" name="Rectangle 3">
            <a:hlinkClick r:id="rId4"/>
            <a:extLst>
              <a:ext uri="{FF2B5EF4-FFF2-40B4-BE49-F238E27FC236}">
                <a16:creationId xmlns:a16="http://schemas.microsoft.com/office/drawing/2014/main" id="{F33D132C-ED8F-6CF1-4AB7-E95A8F002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294" y="5171232"/>
            <a:ext cx="12192000" cy="64624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zh-TW" altLang="zh-TW" sz="1800">
                <a:latin typeface="Arial" panose="020B0604020202020204" pitchFamily="34" charset="0"/>
              </a:rPr>
            </a:br>
            <a:endParaRPr lang="zh-TW" altLang="zh-TW" sz="1800">
              <a:latin typeface="Arial" panose="020B0604020202020204" pitchFamily="34" charset="0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9CE0A87D-98A1-2B47-AF6D-83FE68183586}"/>
              </a:ext>
            </a:extLst>
          </p:cNvPr>
          <p:cNvSpPr txBox="1"/>
          <p:nvPr/>
        </p:nvSpPr>
        <p:spPr>
          <a:xfrm>
            <a:off x="6096793" y="5118702"/>
            <a:ext cx="6000116" cy="1015531"/>
          </a:xfrm>
          <a:prstGeom prst="borderCallout1">
            <a:avLst>
              <a:gd name="adj1" fmla="val -7472"/>
              <a:gd name="adj2" fmla="val 30912"/>
              <a:gd name="adj3" fmla="val -43960"/>
              <a:gd name="adj4" fmla="val 3968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1200">
                <a:solidFill>
                  <a:srgbClr val="333333"/>
                </a:solidFill>
                <a:effectLst/>
                <a:latin typeface="-apple-system"/>
              </a:defRPr>
            </a:lvl1pPr>
          </a:lstStyle>
          <a:p>
            <a:r>
              <a:rPr lang="en-US" altLang="zh-TW" sz="1200" dirty="0"/>
              <a:t>There are two status for Peer List Type: Potential or </a:t>
            </a:r>
            <a:r>
              <a:rPr lang="en-US" altLang="zh-TW" sz="1200" dirty="0" err="1"/>
              <a:t>LivePeerList</a:t>
            </a:r>
            <a:r>
              <a:rPr lang="en-US" altLang="zh-TW" sz="1200" dirty="0"/>
              <a:t>.</a:t>
            </a:r>
          </a:p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en-US" altLang="zh-TW" sz="1200" dirty="0">
                <a:latin typeface="-apple-system"/>
              </a:rPr>
              <a:t>Potential Peer List: If the MI from senders cannot be recognized by receiver, the entry will be Potential Peer List.</a:t>
            </a:r>
          </a:p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en-US" altLang="zh-TW" sz="1200" dirty="0">
                <a:latin typeface="-apple-system"/>
              </a:rPr>
              <a:t>Live Peer List: If the MI from sender can be recognized by receiver and MN from sender is larger than MN recorded in receiver, the entry will be Live Peer List.</a:t>
            </a:r>
          </a:p>
        </p:txBody>
      </p:sp>
    </p:spTree>
    <p:extLst>
      <p:ext uri="{BB962C8B-B14F-4D97-AF65-F5344CB8AC3E}">
        <p14:creationId xmlns:p14="http://schemas.microsoft.com/office/powerpoint/2010/main" val="4135379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2CA7C-D4ED-4E2A-D550-84AD99F0C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91A3BEA-3825-16E9-16E2-D219FDD0E8C0}"/>
              </a:ext>
            </a:extLst>
          </p:cNvPr>
          <p:cNvSpPr/>
          <p:nvPr/>
        </p:nvSpPr>
        <p:spPr>
          <a:xfrm>
            <a:off x="2547720" y="1853062"/>
            <a:ext cx="7147355" cy="13256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ED4C19-E96D-6F12-3056-2A693B114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97" y="205631"/>
            <a:ext cx="10520028" cy="624048"/>
          </a:xfrm>
        </p:spPr>
        <p:txBody>
          <a:bodyPr>
            <a:normAutofit/>
          </a:bodyPr>
          <a:lstStyle/>
          <a:p>
            <a:r>
              <a:rPr lang="tr-TR" altLang="en-US" sz="3200" dirty="0"/>
              <a:t>DEMO</a:t>
            </a:r>
            <a:endParaRPr lang="en-US" sz="3200" dirty="0"/>
          </a:p>
        </p:txBody>
      </p:sp>
      <p:pic>
        <p:nvPicPr>
          <p:cNvPr id="7" name="圖片 27">
            <a:extLst>
              <a:ext uri="{FF2B5EF4-FFF2-40B4-BE49-F238E27FC236}">
                <a16:creationId xmlns:a16="http://schemas.microsoft.com/office/drawing/2014/main" id="{67E236EC-9613-DA02-97D2-E2773189E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7540" y="136227"/>
            <a:ext cx="693452" cy="6934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9C77937-AF81-E2EE-E0E5-CE419E20B2CE}"/>
              </a:ext>
            </a:extLst>
          </p:cNvPr>
          <p:cNvSpPr/>
          <p:nvPr/>
        </p:nvSpPr>
        <p:spPr>
          <a:xfrm>
            <a:off x="8284715" y="6068431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8941100-7B6B-5EB5-1DF8-C16EF98F7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556" y="2284831"/>
            <a:ext cx="4352982" cy="4656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A2CCFC-43F1-E8A0-CC5B-A061C0CEC3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4558" y="2284831"/>
            <a:ext cx="4352982" cy="4656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6E57794-7959-57A9-C5E1-F8708BEA7D29}"/>
              </a:ext>
            </a:extLst>
          </p:cNvPr>
          <p:cNvSpPr txBox="1"/>
          <p:nvPr/>
        </p:nvSpPr>
        <p:spPr>
          <a:xfrm>
            <a:off x="5181719" y="1473455"/>
            <a:ext cx="1814050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Turbo Ring V2</a:t>
            </a:r>
            <a:endParaRPr lang="en-DE" sz="1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1EBD173-BE26-9D82-345C-6E9BF6BDDA0C}"/>
              </a:ext>
            </a:extLst>
          </p:cNvPr>
          <p:cNvSpPr txBox="1"/>
          <p:nvPr/>
        </p:nvSpPr>
        <p:spPr>
          <a:xfrm>
            <a:off x="2061554" y="1921695"/>
            <a:ext cx="61677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1/1</a:t>
            </a:r>
            <a:endParaRPr lang="en-DE" sz="1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D7DCBC1-DEC5-3BD8-741B-54BA39486F1A}"/>
              </a:ext>
            </a:extLst>
          </p:cNvPr>
          <p:cNvSpPr txBox="1"/>
          <p:nvPr/>
        </p:nvSpPr>
        <p:spPr>
          <a:xfrm>
            <a:off x="9645869" y="1909832"/>
            <a:ext cx="61677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1/1</a:t>
            </a:r>
            <a:endParaRPr lang="en-DE" sz="1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AB7922-A75F-4120-84BA-366C56F1C243}"/>
              </a:ext>
            </a:extLst>
          </p:cNvPr>
          <p:cNvSpPr txBox="1"/>
          <p:nvPr/>
        </p:nvSpPr>
        <p:spPr>
          <a:xfrm>
            <a:off x="2061554" y="2664437"/>
            <a:ext cx="61677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1/2</a:t>
            </a:r>
            <a:endParaRPr lang="en-DE" sz="18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CBD2C54-6763-7178-2CAC-741865765A24}"/>
              </a:ext>
            </a:extLst>
          </p:cNvPr>
          <p:cNvSpPr txBox="1"/>
          <p:nvPr/>
        </p:nvSpPr>
        <p:spPr>
          <a:xfrm>
            <a:off x="9645868" y="2685036"/>
            <a:ext cx="61677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1/2</a:t>
            </a:r>
            <a:endParaRPr lang="en-DE" sz="18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8E534-7DBF-30B5-42CF-110BB0B65FB1}"/>
              </a:ext>
            </a:extLst>
          </p:cNvPr>
          <p:cNvSpPr/>
          <p:nvPr/>
        </p:nvSpPr>
        <p:spPr>
          <a:xfrm>
            <a:off x="5515506" y="3521229"/>
            <a:ext cx="1059404" cy="6808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800" dirty="0"/>
              <a:t>TAP </a:t>
            </a:r>
            <a:endParaRPr lang="en-DE" sz="18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5C1169F-8421-B8F9-B576-272AAA65107B}"/>
              </a:ext>
            </a:extLst>
          </p:cNvPr>
          <p:cNvSpPr/>
          <p:nvPr/>
        </p:nvSpPr>
        <p:spPr>
          <a:xfrm>
            <a:off x="5921853" y="2919725"/>
            <a:ext cx="290247" cy="52607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800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83B6094-D5AE-1865-8BB8-6390C421E1F5}"/>
              </a:ext>
            </a:extLst>
          </p:cNvPr>
          <p:cNvCxnSpPr/>
          <p:nvPr/>
        </p:nvCxnSpPr>
        <p:spPr>
          <a:xfrm>
            <a:off x="5921852" y="3178663"/>
            <a:ext cx="0" cy="3425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D9F294F-171E-29D7-8A84-F9AEC93665F2}"/>
              </a:ext>
            </a:extLst>
          </p:cNvPr>
          <p:cNvCxnSpPr>
            <a:stCxn id="39" idx="3"/>
          </p:cNvCxnSpPr>
          <p:nvPr/>
        </p:nvCxnSpPr>
        <p:spPr>
          <a:xfrm>
            <a:off x="6212099" y="3182761"/>
            <a:ext cx="0" cy="338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B1C70890-ACF4-2333-62D9-3171B3310E46}"/>
              </a:ext>
            </a:extLst>
          </p:cNvPr>
          <p:cNvSpPr txBox="1"/>
          <p:nvPr/>
        </p:nvSpPr>
        <p:spPr>
          <a:xfrm>
            <a:off x="5588073" y="3210541"/>
            <a:ext cx="332193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A</a:t>
            </a:r>
            <a:endParaRPr lang="en-DE" sz="1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B45E485-69F1-53EE-AC22-12BDD07861B7}"/>
              </a:ext>
            </a:extLst>
          </p:cNvPr>
          <p:cNvSpPr txBox="1"/>
          <p:nvPr/>
        </p:nvSpPr>
        <p:spPr>
          <a:xfrm>
            <a:off x="6213688" y="3201280"/>
            <a:ext cx="332193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B</a:t>
            </a:r>
            <a:endParaRPr lang="en-DE" sz="1800" dirty="0"/>
          </a:p>
        </p:txBody>
      </p:sp>
      <p:pic>
        <p:nvPicPr>
          <p:cNvPr id="1038" name="Picture 14" descr="Laptop Bilder - Kostenloser Download auf Freepik">
            <a:extLst>
              <a:ext uri="{FF2B5EF4-FFF2-40B4-BE49-F238E27FC236}">
                <a16:creationId xmlns:a16="http://schemas.microsoft.com/office/drawing/2014/main" id="{B3920334-5B74-BBE0-0B24-2903598E2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373" y="4544612"/>
            <a:ext cx="2471246" cy="154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EDA1172-026F-B56E-8FDF-0A1150534094}"/>
              </a:ext>
            </a:extLst>
          </p:cNvPr>
          <p:cNvSpPr txBox="1"/>
          <p:nvPr/>
        </p:nvSpPr>
        <p:spPr>
          <a:xfrm>
            <a:off x="5323032" y="5093727"/>
            <a:ext cx="154752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 Wireshark</a:t>
            </a:r>
            <a:endParaRPr lang="en-DE" sz="1800" dirty="0"/>
          </a:p>
        </p:txBody>
      </p:sp>
      <p:pic>
        <p:nvPicPr>
          <p:cNvPr id="49" name="Picture 14" descr="Laptop Bilder - Kostenloser Download auf Freepik">
            <a:extLst>
              <a:ext uri="{FF2B5EF4-FFF2-40B4-BE49-F238E27FC236}">
                <a16:creationId xmlns:a16="http://schemas.microsoft.com/office/drawing/2014/main" id="{117688D1-316A-2D2D-F081-554448117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78" y="3445799"/>
            <a:ext cx="2471246" cy="154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4" descr="Laptop Bilder - Kostenloser Download auf Freepik">
            <a:extLst>
              <a:ext uri="{FF2B5EF4-FFF2-40B4-BE49-F238E27FC236}">
                <a16:creationId xmlns:a16="http://schemas.microsoft.com/office/drawing/2014/main" id="{70B06C4D-F448-F209-F79F-620CF9163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6902" y="3521228"/>
            <a:ext cx="2471246" cy="154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3CE1236-A254-047C-E8C7-CA6275986677}"/>
              </a:ext>
            </a:extLst>
          </p:cNvPr>
          <p:cNvCxnSpPr/>
          <p:nvPr/>
        </p:nvCxnSpPr>
        <p:spPr>
          <a:xfrm>
            <a:off x="1568133" y="2664438"/>
            <a:ext cx="0" cy="1065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567E184-2DB3-4E36-E967-C84057567C59}"/>
              </a:ext>
            </a:extLst>
          </p:cNvPr>
          <p:cNvCxnSpPr/>
          <p:nvPr/>
        </p:nvCxnSpPr>
        <p:spPr>
          <a:xfrm>
            <a:off x="10594848" y="2675310"/>
            <a:ext cx="0" cy="11744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92B7D2A-7BD0-C1AF-05AF-E87A16E78B23}"/>
              </a:ext>
            </a:extLst>
          </p:cNvPr>
          <p:cNvCxnSpPr>
            <a:cxnSpLocks/>
            <a:stCxn id="29" idx="2"/>
          </p:cNvCxnSpPr>
          <p:nvPr/>
        </p:nvCxnSpPr>
        <p:spPr>
          <a:xfrm>
            <a:off x="6045208" y="4202046"/>
            <a:ext cx="0" cy="6097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07475F4-733A-15EC-A1B4-62DF353265D8}"/>
              </a:ext>
            </a:extLst>
          </p:cNvPr>
          <p:cNvSpPr txBox="1"/>
          <p:nvPr/>
        </p:nvSpPr>
        <p:spPr>
          <a:xfrm>
            <a:off x="5779885" y="4180925"/>
            <a:ext cx="298583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C</a:t>
            </a:r>
            <a:endParaRPr lang="en-DE" sz="18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0817184-CE7A-945A-A1AC-4C0D1E3705EB}"/>
              </a:ext>
            </a:extLst>
          </p:cNvPr>
          <p:cNvSpPr txBox="1"/>
          <p:nvPr/>
        </p:nvSpPr>
        <p:spPr>
          <a:xfrm>
            <a:off x="1277885" y="4020381"/>
            <a:ext cx="914281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PC A</a:t>
            </a:r>
            <a:endParaRPr lang="en-DE" sz="18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7293B7B-2A8A-DA1F-EB3A-5D7B70FD24F0}"/>
              </a:ext>
            </a:extLst>
          </p:cNvPr>
          <p:cNvSpPr txBox="1"/>
          <p:nvPr/>
        </p:nvSpPr>
        <p:spPr>
          <a:xfrm>
            <a:off x="10137709" y="4079653"/>
            <a:ext cx="91428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tr-TR" sz="1800" dirty="0"/>
              <a:t>PC B</a:t>
            </a:r>
          </a:p>
          <a:p>
            <a:endParaRPr lang="tr-TR" sz="1800" dirty="0"/>
          </a:p>
        </p:txBody>
      </p:sp>
    </p:spTree>
    <p:extLst>
      <p:ext uri="{BB962C8B-B14F-4D97-AF65-F5344CB8AC3E}">
        <p14:creationId xmlns:p14="http://schemas.microsoft.com/office/powerpoint/2010/main" val="3071983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7C2F7A9-A0EB-FDE0-91BA-FD4334C76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07ECD70-6AC6-04E3-BFDC-BE4A5A4A37FA}"/>
              </a:ext>
            </a:extLst>
          </p:cNvPr>
          <p:cNvSpPr/>
          <p:nvPr/>
        </p:nvSpPr>
        <p:spPr>
          <a:xfrm>
            <a:off x="2547720" y="1853062"/>
            <a:ext cx="7147355" cy="13256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A9F67F-9800-DB6A-F004-37DE38099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97" y="205631"/>
            <a:ext cx="10520028" cy="624048"/>
          </a:xfrm>
        </p:spPr>
        <p:txBody>
          <a:bodyPr>
            <a:normAutofit/>
          </a:bodyPr>
          <a:lstStyle/>
          <a:p>
            <a:r>
              <a:rPr lang="tr-TR" altLang="en-US" sz="3200" dirty="0"/>
              <a:t>DEMO</a:t>
            </a:r>
            <a:endParaRPr lang="en-US" sz="3200" dirty="0"/>
          </a:p>
        </p:txBody>
      </p:sp>
      <p:pic>
        <p:nvPicPr>
          <p:cNvPr id="7" name="圖片 27">
            <a:extLst>
              <a:ext uri="{FF2B5EF4-FFF2-40B4-BE49-F238E27FC236}">
                <a16:creationId xmlns:a16="http://schemas.microsoft.com/office/drawing/2014/main" id="{6459B8A0-CD29-C179-B67E-FB8F1F556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7540" y="136227"/>
            <a:ext cx="693452" cy="6934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CF29E68-170E-6F9A-DFE2-F4166140AC1F}"/>
              </a:ext>
            </a:extLst>
          </p:cNvPr>
          <p:cNvSpPr/>
          <p:nvPr/>
        </p:nvSpPr>
        <p:spPr>
          <a:xfrm>
            <a:off x="8284715" y="6068431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D9AC731-76EE-EF52-1B56-0A5018B21F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556" y="2284831"/>
            <a:ext cx="4352982" cy="4656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98C8C0-41F2-69A6-DB1D-24C23CD5E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4558" y="2284831"/>
            <a:ext cx="4352982" cy="4656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3DFA27F-0E88-1BF5-FD10-24DCCD4FF890}"/>
              </a:ext>
            </a:extLst>
          </p:cNvPr>
          <p:cNvSpPr txBox="1"/>
          <p:nvPr/>
        </p:nvSpPr>
        <p:spPr>
          <a:xfrm>
            <a:off x="5181719" y="1473455"/>
            <a:ext cx="1814050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Turbo Ring V2</a:t>
            </a:r>
            <a:endParaRPr lang="en-DE" sz="1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B574117-AEFC-72E5-1C92-C56626A1CFAC}"/>
              </a:ext>
            </a:extLst>
          </p:cNvPr>
          <p:cNvSpPr txBox="1"/>
          <p:nvPr/>
        </p:nvSpPr>
        <p:spPr>
          <a:xfrm>
            <a:off x="2061554" y="1921695"/>
            <a:ext cx="61677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1/1</a:t>
            </a:r>
            <a:endParaRPr lang="en-DE" sz="1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46F115-E46A-7DE5-EAF9-209039800BF9}"/>
              </a:ext>
            </a:extLst>
          </p:cNvPr>
          <p:cNvSpPr txBox="1"/>
          <p:nvPr/>
        </p:nvSpPr>
        <p:spPr>
          <a:xfrm>
            <a:off x="9645869" y="1909832"/>
            <a:ext cx="61677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1/1</a:t>
            </a:r>
            <a:endParaRPr lang="en-DE" sz="1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392CDA7-71A9-ED93-CD4B-3471F405A15C}"/>
              </a:ext>
            </a:extLst>
          </p:cNvPr>
          <p:cNvSpPr txBox="1"/>
          <p:nvPr/>
        </p:nvSpPr>
        <p:spPr>
          <a:xfrm>
            <a:off x="2061554" y="2664437"/>
            <a:ext cx="61677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1/2</a:t>
            </a:r>
            <a:endParaRPr lang="en-DE" sz="18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8135137-FA13-BB25-B679-DA539E2D8A25}"/>
              </a:ext>
            </a:extLst>
          </p:cNvPr>
          <p:cNvSpPr txBox="1"/>
          <p:nvPr/>
        </p:nvSpPr>
        <p:spPr>
          <a:xfrm>
            <a:off x="9645868" y="2685036"/>
            <a:ext cx="61677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1/2</a:t>
            </a:r>
            <a:endParaRPr lang="en-DE" sz="18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658D334-1723-CFFE-BA94-122A9B485063}"/>
              </a:ext>
            </a:extLst>
          </p:cNvPr>
          <p:cNvSpPr/>
          <p:nvPr/>
        </p:nvSpPr>
        <p:spPr>
          <a:xfrm>
            <a:off x="5515506" y="3521229"/>
            <a:ext cx="1059404" cy="6808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800" dirty="0"/>
              <a:t>TAP </a:t>
            </a:r>
            <a:endParaRPr lang="en-DE" sz="18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025BB27-2F70-F052-2B89-0D56C97288E1}"/>
              </a:ext>
            </a:extLst>
          </p:cNvPr>
          <p:cNvSpPr/>
          <p:nvPr/>
        </p:nvSpPr>
        <p:spPr>
          <a:xfrm>
            <a:off x="5921853" y="2919725"/>
            <a:ext cx="290247" cy="52607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800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E17425E-0033-1D66-9256-AC98B3AE56FF}"/>
              </a:ext>
            </a:extLst>
          </p:cNvPr>
          <p:cNvCxnSpPr/>
          <p:nvPr/>
        </p:nvCxnSpPr>
        <p:spPr>
          <a:xfrm>
            <a:off x="5921852" y="3178663"/>
            <a:ext cx="0" cy="3425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5DAF0D5-2103-AFAF-19A8-5D8AE511CB32}"/>
              </a:ext>
            </a:extLst>
          </p:cNvPr>
          <p:cNvCxnSpPr>
            <a:stCxn id="39" idx="3"/>
          </p:cNvCxnSpPr>
          <p:nvPr/>
        </p:nvCxnSpPr>
        <p:spPr>
          <a:xfrm>
            <a:off x="6212099" y="3182761"/>
            <a:ext cx="0" cy="338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8F8CCFD-8081-FEB5-D1E0-B29286618724}"/>
              </a:ext>
            </a:extLst>
          </p:cNvPr>
          <p:cNvSpPr txBox="1"/>
          <p:nvPr/>
        </p:nvSpPr>
        <p:spPr>
          <a:xfrm>
            <a:off x="5588073" y="3210541"/>
            <a:ext cx="332193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A</a:t>
            </a:r>
            <a:endParaRPr lang="en-DE" sz="1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E6CE9E2-B150-3C40-A668-C9E732763DBB}"/>
              </a:ext>
            </a:extLst>
          </p:cNvPr>
          <p:cNvSpPr txBox="1"/>
          <p:nvPr/>
        </p:nvSpPr>
        <p:spPr>
          <a:xfrm>
            <a:off x="6213688" y="3201280"/>
            <a:ext cx="332193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B</a:t>
            </a:r>
            <a:endParaRPr lang="en-DE" sz="1800" dirty="0"/>
          </a:p>
        </p:txBody>
      </p:sp>
      <p:pic>
        <p:nvPicPr>
          <p:cNvPr id="1038" name="Picture 14" descr="Laptop Bilder - Kostenloser Download auf Freepik">
            <a:extLst>
              <a:ext uri="{FF2B5EF4-FFF2-40B4-BE49-F238E27FC236}">
                <a16:creationId xmlns:a16="http://schemas.microsoft.com/office/drawing/2014/main" id="{4DF80785-1D68-FFE7-2D08-0E0843ACB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373" y="4544612"/>
            <a:ext cx="2471246" cy="154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AECC323F-3645-5AF5-9287-64261A20DB66}"/>
              </a:ext>
            </a:extLst>
          </p:cNvPr>
          <p:cNvSpPr txBox="1"/>
          <p:nvPr/>
        </p:nvSpPr>
        <p:spPr>
          <a:xfrm>
            <a:off x="5323032" y="5093727"/>
            <a:ext cx="154752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 Wireshark</a:t>
            </a:r>
            <a:endParaRPr lang="en-DE" sz="1800" dirty="0"/>
          </a:p>
        </p:txBody>
      </p:sp>
      <p:pic>
        <p:nvPicPr>
          <p:cNvPr id="49" name="Picture 14" descr="Laptop Bilder - Kostenloser Download auf Freepik">
            <a:extLst>
              <a:ext uri="{FF2B5EF4-FFF2-40B4-BE49-F238E27FC236}">
                <a16:creationId xmlns:a16="http://schemas.microsoft.com/office/drawing/2014/main" id="{0CE52C7C-04EE-F3BB-DCA7-D1397972D0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78" y="3445799"/>
            <a:ext cx="2471246" cy="154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4" descr="Laptop Bilder - Kostenloser Download auf Freepik">
            <a:extLst>
              <a:ext uri="{FF2B5EF4-FFF2-40B4-BE49-F238E27FC236}">
                <a16:creationId xmlns:a16="http://schemas.microsoft.com/office/drawing/2014/main" id="{014B308A-0EFF-1B51-5D09-707D8EC6D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6902" y="3521228"/>
            <a:ext cx="2471246" cy="154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DE0F122-2E29-F8A4-9FC3-3E1C0D16DE98}"/>
              </a:ext>
            </a:extLst>
          </p:cNvPr>
          <p:cNvCxnSpPr/>
          <p:nvPr/>
        </p:nvCxnSpPr>
        <p:spPr>
          <a:xfrm>
            <a:off x="1568133" y="2664438"/>
            <a:ext cx="0" cy="1065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4758C2F-92F7-3248-6CB5-ADFC1FF0F1C7}"/>
              </a:ext>
            </a:extLst>
          </p:cNvPr>
          <p:cNvCxnSpPr/>
          <p:nvPr/>
        </p:nvCxnSpPr>
        <p:spPr>
          <a:xfrm>
            <a:off x="10594848" y="2675310"/>
            <a:ext cx="0" cy="11744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BFFCD6B-0D69-D87F-2A21-C5960F4ABB6F}"/>
              </a:ext>
            </a:extLst>
          </p:cNvPr>
          <p:cNvCxnSpPr>
            <a:cxnSpLocks/>
            <a:stCxn id="29" idx="2"/>
          </p:cNvCxnSpPr>
          <p:nvPr/>
        </p:nvCxnSpPr>
        <p:spPr>
          <a:xfrm>
            <a:off x="6045208" y="4202046"/>
            <a:ext cx="0" cy="6097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4D26E529-03A9-31AC-5841-C963FF4BEFEF}"/>
              </a:ext>
            </a:extLst>
          </p:cNvPr>
          <p:cNvSpPr txBox="1"/>
          <p:nvPr/>
        </p:nvSpPr>
        <p:spPr>
          <a:xfrm>
            <a:off x="5779885" y="4180925"/>
            <a:ext cx="298583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C</a:t>
            </a:r>
            <a:endParaRPr lang="en-DE" sz="18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1CE5CF4-E28A-4133-B21A-573A7B3E428E}"/>
              </a:ext>
            </a:extLst>
          </p:cNvPr>
          <p:cNvSpPr txBox="1"/>
          <p:nvPr/>
        </p:nvSpPr>
        <p:spPr>
          <a:xfrm>
            <a:off x="1277885" y="4020381"/>
            <a:ext cx="914281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/>
              <a:t>PC A</a:t>
            </a:r>
            <a:endParaRPr lang="en-DE" sz="18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65B74C9-7C42-1B63-B272-E2A587B10F9E}"/>
              </a:ext>
            </a:extLst>
          </p:cNvPr>
          <p:cNvSpPr txBox="1"/>
          <p:nvPr/>
        </p:nvSpPr>
        <p:spPr>
          <a:xfrm>
            <a:off x="10167918" y="4115906"/>
            <a:ext cx="91428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tr-TR" sz="1800" dirty="0"/>
              <a:t>PC B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187F6-71ED-7213-4E40-35C840CF0B84}"/>
              </a:ext>
            </a:extLst>
          </p:cNvPr>
          <p:cNvSpPr txBox="1"/>
          <p:nvPr/>
        </p:nvSpPr>
        <p:spPr>
          <a:xfrm>
            <a:off x="113617" y="1855147"/>
            <a:ext cx="2073755" cy="3770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850" dirty="0"/>
              <a:t>192.168.127.240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EBB3B6-9D25-8262-7007-6D22A3F087DE}"/>
              </a:ext>
            </a:extLst>
          </p:cNvPr>
          <p:cNvSpPr txBox="1"/>
          <p:nvPr/>
        </p:nvSpPr>
        <p:spPr>
          <a:xfrm>
            <a:off x="10348315" y="1884725"/>
            <a:ext cx="2073755" cy="3770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850" dirty="0"/>
              <a:t>192.168.127.241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709696-2943-3AC9-6B9F-872E058A4BDB}"/>
              </a:ext>
            </a:extLst>
          </p:cNvPr>
          <p:cNvSpPr txBox="1"/>
          <p:nvPr/>
        </p:nvSpPr>
        <p:spPr>
          <a:xfrm>
            <a:off x="541342" y="5134746"/>
            <a:ext cx="2073755" cy="3770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850" dirty="0"/>
              <a:t>192.168.127.40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070026-EA4D-4391-1AC7-8711EE22AC51}"/>
              </a:ext>
            </a:extLst>
          </p:cNvPr>
          <p:cNvSpPr txBox="1"/>
          <p:nvPr/>
        </p:nvSpPr>
        <p:spPr>
          <a:xfrm>
            <a:off x="9525018" y="5134115"/>
            <a:ext cx="2073755" cy="3770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850"/>
              <a:t>192.168.127.101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856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3337D-F1B6-DFC6-AF03-9BBB6EE8A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048" y="205631"/>
            <a:ext cx="10520028" cy="624048"/>
          </a:xfrm>
        </p:spPr>
        <p:txBody>
          <a:bodyPr>
            <a:normAutofit/>
          </a:bodyPr>
          <a:lstStyle/>
          <a:p>
            <a:r>
              <a:rPr lang="en-US" altLang="zh-TW" sz="3200" dirty="0"/>
              <a:t>MX-NOS Feature Lists</a:t>
            </a:r>
            <a:endParaRPr lang="en-US" sz="3200" dirty="0"/>
          </a:p>
        </p:txBody>
      </p:sp>
      <p:graphicFrame>
        <p:nvGraphicFramePr>
          <p:cNvPr id="4" name="表格 1">
            <a:extLst>
              <a:ext uri="{FF2B5EF4-FFF2-40B4-BE49-F238E27FC236}">
                <a16:creationId xmlns:a16="http://schemas.microsoft.com/office/drawing/2014/main" id="{D90C2A3D-A62E-7A27-FC27-75D4B61D45F6}"/>
              </a:ext>
            </a:extLst>
          </p:cNvPr>
          <p:cNvGraphicFramePr>
            <a:graphicFrameLocks noGrp="1"/>
          </p:cNvGraphicFramePr>
          <p:nvPr/>
        </p:nvGraphicFramePr>
        <p:xfrm>
          <a:off x="247982" y="953931"/>
          <a:ext cx="3641929" cy="528469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092058">
                  <a:extLst>
                    <a:ext uri="{9D8B030D-6E8A-4147-A177-3AD203B41FA5}">
                      <a16:colId xmlns:a16="http://schemas.microsoft.com/office/drawing/2014/main" val="1937891965"/>
                    </a:ext>
                  </a:extLst>
                </a:gridCol>
                <a:gridCol w="414813">
                  <a:extLst>
                    <a:ext uri="{9D8B030D-6E8A-4147-A177-3AD203B41FA5}">
                      <a16:colId xmlns:a16="http://schemas.microsoft.com/office/drawing/2014/main" val="702502159"/>
                    </a:ext>
                  </a:extLst>
                </a:gridCol>
                <a:gridCol w="2135058">
                  <a:extLst>
                    <a:ext uri="{9D8B030D-6E8A-4147-A177-3AD203B41FA5}">
                      <a16:colId xmlns:a16="http://schemas.microsoft.com/office/drawing/2014/main" val="1107058972"/>
                    </a:ext>
                  </a:extLst>
                </a:gridCol>
              </a:tblGrid>
              <a:tr h="145364">
                <a:tc rowSpan="25">
                  <a:txBody>
                    <a:bodyPr/>
                    <a:lstStyle/>
                    <a:p>
                      <a:pPr algn="l" fontAlgn="ctr"/>
                      <a:r>
                        <a:rPr lang="en-US" sz="800" b="0" u="none" strike="noStrike">
                          <a:effectLst/>
                          <a:latin typeface="Arial Nova" panose="020B0504020202020204" pitchFamily="34" charset="0"/>
                        </a:rPr>
                        <a:t>System/ Interface Management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35995" marR="35995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Configuration Import / Export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783465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Device Virtual Panel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913840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IPv4 and IPv6 Management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193954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SNMP v1/v2c/v3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963669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SNMPv3 Trap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969411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Account Management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410548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Telnet/SSH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6003187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Console – CLI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08579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Web UI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501635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DHCP Client/Server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19495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Email Warning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353751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Event Notification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704803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Ethernet Management Interface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494285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Port Setting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387684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Reset Button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891735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System Health Monitor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552077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TFTP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154458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SFTP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0999016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PoE at/</a:t>
                      </a:r>
                      <a:r>
                        <a:rPr lang="en-US" sz="800" u="none" strike="noStrike" err="1">
                          <a:effectLst/>
                          <a:latin typeface="Arial Nova" panose="020B0504020202020204" pitchFamily="34" charset="0"/>
                        </a:rPr>
                        <a:t>af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341680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altLang="zh-TW" sz="800" u="none" strike="noStrike">
                          <a:effectLst/>
                          <a:latin typeface="Arial Nova" panose="020B0504020202020204" pitchFamily="34" charset="0"/>
                        </a:rPr>
                        <a:t>PoE </a:t>
                      </a:r>
                      <a:r>
                        <a:rPr lang="en-US" altLang="zh-TW" sz="800" u="none" strike="noStrike" err="1">
                          <a:effectLst/>
                          <a:latin typeface="Arial Nova" panose="020B0504020202020204" pitchFamily="34" charset="0"/>
                        </a:rPr>
                        <a:t>bt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015625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Jumbo Frame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03769"/>
                  </a:ext>
                </a:extLst>
              </a:tr>
              <a:tr h="12190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Backup and Restore Storage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11025"/>
                  </a:ext>
                </a:extLst>
              </a:tr>
              <a:tr h="12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D</a:t>
                      </a:r>
                      <a:r>
                        <a:rPr lang="en-US" altLang="zh-TW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HCP</a:t>
                      </a:r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 Relay Agent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0754319"/>
                  </a:ext>
                </a:extLst>
              </a:tr>
              <a:tr h="12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D</a:t>
                      </a:r>
                      <a:r>
                        <a:rPr lang="en-US" altLang="zh-TW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HCP </a:t>
                      </a:r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Option 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8776707"/>
                  </a:ext>
                </a:extLst>
              </a:tr>
              <a:tr h="12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TW" sz="800">
                          <a:solidFill>
                            <a:srgbClr val="0070C0"/>
                          </a:solidFill>
                          <a:latin typeface="Arial Nova" panose="020B0504020202020204" pitchFamily="34" charset="0"/>
                          <a:ea typeface="+mn-ea"/>
                        </a:rPr>
                        <a:t>Multi. Language </a:t>
                      </a:r>
                      <a:r>
                        <a:rPr lang="en-US" altLang="zh-TW" sz="800" err="1">
                          <a:solidFill>
                            <a:srgbClr val="0070C0"/>
                          </a:solidFill>
                          <a:latin typeface="Arial Nova" panose="020B0504020202020204" pitchFamily="34" charset="0"/>
                          <a:ea typeface="+mn-ea"/>
                        </a:rPr>
                        <a:t>WebUI</a:t>
                      </a:r>
                      <a:endParaRPr lang="en-US" altLang="zh-TW" sz="800">
                        <a:solidFill>
                          <a:srgbClr val="0070C0"/>
                        </a:solidFill>
                        <a:latin typeface="Arial Nova" panose="020B0504020202020204" pitchFamily="34" charset="0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753531"/>
                  </a:ext>
                </a:extLst>
              </a:tr>
              <a:tr h="14536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0" u="none" strike="noStrike">
                          <a:effectLst/>
                          <a:latin typeface="Arial Nova" panose="020B0504020202020204" pitchFamily="34" charset="0"/>
                        </a:rPr>
                        <a:t>VLAN Management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35995" marR="35995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802.1Q Bridge VLAN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5993200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GVRP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5328650"/>
                  </a:ext>
                </a:extLst>
              </a:tr>
              <a:tr h="145364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800" b="0" u="none" strike="noStrike">
                          <a:effectLst/>
                          <a:latin typeface="Arial Nova" panose="020B0504020202020204" pitchFamily="34" charset="0"/>
                        </a:rPr>
                        <a:t>Multicast Application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35995" marR="35995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IGMP Snooping v1/v2/v3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619935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GMRP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188567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Static Multicast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841922"/>
                  </a:ext>
                </a:extLst>
              </a:tr>
              <a:tr h="145364">
                <a:tc rowSpan="7">
                  <a:txBody>
                    <a:bodyPr/>
                    <a:lstStyle/>
                    <a:p>
                      <a:pPr algn="l" fontAlgn="ctr"/>
                      <a:r>
                        <a:rPr lang="en-US" sz="800" b="0" u="none" strike="noStrike">
                          <a:effectLst/>
                          <a:latin typeface="Arial Nova" panose="020B0504020202020204" pitchFamily="34" charset="0"/>
                        </a:rPr>
                        <a:t>Time Management &amp; Synchronization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35995" marR="35995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Manual Time Settings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745121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SNTP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983721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NTP Server/Client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418994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NTP Authentication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476086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V3.0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kern="1200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+mn-ea"/>
                          <a:cs typeface="+mn-cs"/>
                        </a:rPr>
                        <a:t>IEEE 1588 </a:t>
                      </a: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PTP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681390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defTabSz="685800" rtl="0" eaLnBrk="1" fontAlgn="ctr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kern="1200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+mn-ea"/>
                          <a:cs typeface="+mn-cs"/>
                        </a:rPr>
                        <a:t>1588 PTP Power Profile IEC 61850-9-3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2563504"/>
                  </a:ext>
                </a:extLst>
              </a:tr>
              <a:tr h="14536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defTabSz="685800" rtl="0" eaLnBrk="1" fontAlgn="ctr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+mn-ea"/>
                          <a:cs typeface="+mn-cs"/>
                        </a:rPr>
                        <a:t>1588 PTP Power Profile C37.238-2017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860928"/>
                  </a:ext>
                </a:extLst>
              </a:tr>
            </a:tbl>
          </a:graphicData>
        </a:graphic>
      </p:graphicFrame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DD791AAA-77BD-69E5-F6CD-D5D6321D3CDA}"/>
              </a:ext>
            </a:extLst>
          </p:cNvPr>
          <p:cNvGraphicFramePr>
            <a:graphicFrameLocks noGrp="1"/>
          </p:cNvGraphicFramePr>
          <p:nvPr/>
        </p:nvGraphicFramePr>
        <p:xfrm>
          <a:off x="3976481" y="953931"/>
          <a:ext cx="4331147" cy="525841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091033">
                  <a:extLst>
                    <a:ext uri="{9D8B030D-6E8A-4147-A177-3AD203B41FA5}">
                      <a16:colId xmlns:a16="http://schemas.microsoft.com/office/drawing/2014/main" val="95419152"/>
                    </a:ext>
                  </a:extLst>
                </a:gridCol>
                <a:gridCol w="414813">
                  <a:extLst>
                    <a:ext uri="{9D8B030D-6E8A-4147-A177-3AD203B41FA5}">
                      <a16:colId xmlns:a16="http://schemas.microsoft.com/office/drawing/2014/main" val="1067912605"/>
                    </a:ext>
                  </a:extLst>
                </a:gridCol>
                <a:gridCol w="2825301">
                  <a:extLst>
                    <a:ext uri="{9D8B030D-6E8A-4147-A177-3AD203B41FA5}">
                      <a16:colId xmlns:a16="http://schemas.microsoft.com/office/drawing/2014/main" val="1028345661"/>
                    </a:ext>
                  </a:extLst>
                </a:gridCol>
              </a:tblGrid>
              <a:tr h="147385">
                <a:tc rowSpan="19">
                  <a:txBody>
                    <a:bodyPr/>
                    <a:lstStyle/>
                    <a:p>
                      <a:pPr algn="l" fontAlgn="ctr"/>
                      <a:r>
                        <a:rPr lang="en-US" sz="800" b="0" u="none" strike="noStrike" dirty="0">
                          <a:effectLst/>
                          <a:latin typeface="Arial Nova"/>
                        </a:rPr>
                        <a:t>Security Management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35995" marR="35995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Login Authentication – Radius/TACACS+/Local account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102488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Management Interface Control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89229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Trusted Access Control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78434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Authentication Certificate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2971180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IEEE 802.1X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485839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ova"/>
                          <a:ea typeface="新細明體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Secure Boot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923466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Traffic Storm Control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6756065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Port Security –</a:t>
                      </a:r>
                      <a:r>
                        <a:rPr lang="zh-TW" altLang="en-US" sz="800" u="none" strike="noStrike" dirty="0">
                          <a:effectLst/>
                          <a:latin typeface="Arial Nova"/>
                        </a:rPr>
                        <a:t> </a:t>
                      </a: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Static Port Lock and MAC Sticky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863630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Rate Limit – Disable Mode/Port Shutdown Mode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690068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ova"/>
                          <a:ea typeface="新細明體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Online Account Monitor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062606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ova"/>
                          <a:ea typeface="新細明體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Customer Key Management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088997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ova"/>
                          <a:ea typeface="新細明體"/>
                        </a:rPr>
                        <a:t>V3.0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Access Control List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069519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ova"/>
                          <a:ea typeface="新細明體"/>
                        </a:rPr>
                        <a:t>V3.0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MAC Authentication Bypass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97088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V4.0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802.1x with 802.1 AR (Dev ID) compatible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967836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Arial Nova"/>
                          <a:ea typeface="新細明體"/>
                          <a:cs typeface="+mn-cs"/>
                        </a:rPr>
                        <a:t>V</a:t>
                      </a:r>
                      <a:r>
                        <a:rPr lang="en-US" altLang="zh-TW" sz="8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Arial Nova"/>
                          <a:ea typeface="新細明體"/>
                          <a:cs typeface="+mn-cs"/>
                        </a:rPr>
                        <a:t>5.0</a:t>
                      </a:r>
                      <a:endParaRPr lang="en-US" sz="800" b="0" i="0" u="none" strike="noStrike" kern="1200" dirty="0">
                        <a:solidFill>
                          <a:srgbClr val="0070C0"/>
                        </a:solidFill>
                        <a:effectLst/>
                        <a:latin typeface="Arial Nova"/>
                        <a:ea typeface="新細明體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1" i="0" u="none" strike="noStrike" kern="1200" dirty="0">
                          <a:solidFill>
                            <a:srgbClr val="0070C0"/>
                          </a:solidFill>
                          <a:effectLst/>
                          <a:latin typeface="Arial Nova"/>
                          <a:ea typeface="新細明體"/>
                          <a:cs typeface="+mn-cs"/>
                        </a:rPr>
                        <a:t>802.1x with 802.1 AE (MACsec)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340029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V4.0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D</a:t>
                      </a:r>
                      <a:r>
                        <a:rPr lang="en-US" altLang="zh-TW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HCP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 Snooping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325901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V4.0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IP Source Guard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087293"/>
                  </a:ext>
                </a:extLst>
              </a:tr>
              <a:tr h="12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V4.0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Dynamic ARP Inspection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8134167"/>
                  </a:ext>
                </a:extLst>
              </a:tr>
              <a:tr h="12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 Nova"/>
                          <a:ea typeface="新細明體"/>
                        </a:rPr>
                        <a:t>V5.0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 Nova"/>
                          <a:ea typeface="新細明體"/>
                        </a:rPr>
                        <a:t>Dynamic VLAN Assignment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1790823"/>
                  </a:ext>
                </a:extLst>
              </a:tr>
              <a:tr h="147385">
                <a:tc rowSpan="14">
                  <a:txBody>
                    <a:bodyPr/>
                    <a:lstStyle/>
                    <a:p>
                      <a:pPr algn="l" fontAlgn="ctr"/>
                      <a:r>
                        <a:rPr lang="en-US" sz="800" b="0" u="none" strike="noStrike" dirty="0">
                          <a:effectLst/>
                          <a:latin typeface="Arial Nova"/>
                        </a:rPr>
                        <a:t>Diagnostic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35995" marR="35995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LLDP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199787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Port Mirror(SPAN)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180696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Event Log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789369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Power Consumption Monitoring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948984"/>
                  </a:ext>
                </a:extLst>
              </a:tr>
              <a:tr h="150867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System Resource Monitoring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762214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Traffic Statistics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520005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Bandwidth Utilization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242217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Syslog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1164590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RMON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742211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Ping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078243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/>
                          <a:ea typeface="新細明體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Secure System Diagnostics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7475221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ova"/>
                          <a:ea typeface="新細明體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/>
                        </a:rPr>
                        <a:t>SYSLOG Authentication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024484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V4.0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Remote Port Mirror (RSPAN)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81878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V4.0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Fiber Check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0251530"/>
                  </a:ext>
                </a:extLst>
              </a:tr>
              <a:tr h="147385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altLang="zh-TW" sz="800" u="none" strike="noStrike" dirty="0">
                          <a:effectLst/>
                          <a:latin typeface="Arial Nova"/>
                        </a:rPr>
                        <a:t>Industrial Protocol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/>
                        <a:ea typeface="新細明體" panose="02020500000000000000" pitchFamily="18" charset="-120"/>
                      </a:endParaRPr>
                    </a:p>
                  </a:txBody>
                  <a:tcPr marL="35995" marR="35995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V4.0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defTabSz="685800" rtl="0" eaLnBrk="1" fontAlgn="ctr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+mn-ea"/>
                          <a:cs typeface="+mn-cs"/>
                        </a:rPr>
                        <a:t>Modbus </a:t>
                      </a:r>
                      <a:r>
                        <a:rPr lang="en-US" altLang="zh-TW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+mn-ea"/>
                          <a:cs typeface="+mn-cs"/>
                        </a:rPr>
                        <a:t>TCP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Arial Nov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5416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新細明體"/>
                        </a:rPr>
                        <a:t>V4.0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defTabSz="685800" rtl="0" eaLnBrk="1" fontAlgn="ctr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 Nova"/>
                          <a:ea typeface="+mn-ea"/>
                          <a:cs typeface="+mn-cs"/>
                        </a:rPr>
                        <a:t>EtherNet</a:t>
                      </a:r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Arial Nova"/>
                          <a:ea typeface="+mn-ea"/>
                          <a:cs typeface="+mn-cs"/>
                        </a:rPr>
                        <a:t>/IP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498722"/>
                  </a:ext>
                </a:extLst>
              </a:tr>
              <a:tr h="14738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 Nova"/>
                          <a:ea typeface="新細明體"/>
                        </a:rPr>
                        <a:t>V5.0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defTabSz="685800" rtl="0" eaLnBrk="1" fontAlgn="ctr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kern="1200" dirty="0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+mn-ea"/>
                          <a:cs typeface="+mn-cs"/>
                        </a:rPr>
                        <a:t>PROFINET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0275"/>
                  </a:ext>
                </a:extLst>
              </a:tr>
            </a:tbl>
          </a:graphicData>
        </a:graphic>
      </p:graphicFrame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9225CD52-84CE-0F49-C276-80304AFD69F0}"/>
              </a:ext>
            </a:extLst>
          </p:cNvPr>
          <p:cNvGraphicFramePr>
            <a:graphicFrameLocks noGrp="1"/>
          </p:cNvGraphicFramePr>
          <p:nvPr/>
        </p:nvGraphicFramePr>
        <p:xfrm>
          <a:off x="8399682" y="952740"/>
          <a:ext cx="3331311" cy="507267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033186">
                  <a:extLst>
                    <a:ext uri="{9D8B030D-6E8A-4147-A177-3AD203B41FA5}">
                      <a16:colId xmlns:a16="http://schemas.microsoft.com/office/drawing/2014/main" val="3734706394"/>
                    </a:ext>
                  </a:extLst>
                </a:gridCol>
                <a:gridCol w="371847">
                  <a:extLst>
                    <a:ext uri="{9D8B030D-6E8A-4147-A177-3AD203B41FA5}">
                      <a16:colId xmlns:a16="http://schemas.microsoft.com/office/drawing/2014/main" val="36521941"/>
                    </a:ext>
                  </a:extLst>
                </a:gridCol>
                <a:gridCol w="1926278">
                  <a:extLst>
                    <a:ext uri="{9D8B030D-6E8A-4147-A177-3AD203B41FA5}">
                      <a16:colId xmlns:a16="http://schemas.microsoft.com/office/drawing/2014/main" val="837473027"/>
                    </a:ext>
                  </a:extLst>
                </a:gridCol>
              </a:tblGrid>
              <a:tr h="150580">
                <a:tc rowSpan="5"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800" b="0" u="none" strike="noStrike">
                          <a:effectLst/>
                          <a:latin typeface="Arial Nova" panose="020B0504020202020204" pitchFamily="34" charset="0"/>
                        </a:rPr>
                        <a:t>Quality Of Service</a:t>
                      </a:r>
                      <a:endParaRPr lang="en-US" altLang="zh-TW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35995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802.1P/Default/DSCP Mapping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34427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Egress Scheduler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475340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Classification of QoS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171965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Rate Limit and Shaper of QoS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0205393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Queue and Scheduler of QoS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520238"/>
                  </a:ext>
                </a:extLst>
              </a:tr>
              <a:tr h="150580">
                <a:tc rowSpan="15"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800" b="0" u="none" strike="noStrike">
                          <a:effectLst/>
                          <a:latin typeface="Arial Nova" panose="020B0504020202020204" pitchFamily="34" charset="0"/>
                        </a:rPr>
                        <a:t>L2 Redundancy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35995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STP/RSTP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741050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Turbo Ring v2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15495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Turbo Chain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67563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Redundant with Trunk Support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819838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Static Port Trunk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847905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Link Aggregation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421248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BPDU Guard</a:t>
                      </a:r>
                      <a:r>
                        <a:rPr lang="zh-TW" altLang="en-US" sz="800" u="none" strike="noStrike">
                          <a:effectLst/>
                          <a:latin typeface="Arial Nova" panose="020B0504020202020204" pitchFamily="34" charset="0"/>
                        </a:rPr>
                        <a:t> </a:t>
                      </a:r>
                      <a:r>
                        <a:rPr lang="en-US" altLang="zh-TW" sz="800" u="none" strike="noStrike">
                          <a:effectLst/>
                          <a:latin typeface="Arial Nova" panose="020B0504020202020204" pitchFamily="34" charset="0"/>
                        </a:rPr>
                        <a:t>and BPDU </a:t>
                      </a:r>
                      <a:r>
                        <a:rPr lang="en-US" altLang="zh-TW" sz="800" u="none" strike="noStrike" err="1">
                          <a:effectLst/>
                          <a:latin typeface="Arial Nova" panose="020B0504020202020204" pitchFamily="34" charset="0"/>
                        </a:rPr>
                        <a:t>FIlter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314602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Dual-Homing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961775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V1.0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Link Healthy Check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314712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V3.0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Network Loop Protection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768492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V3.0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MSTP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335155"/>
                  </a:ext>
                </a:extLst>
              </a:tr>
              <a:tr h="24380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V4.0/</a:t>
                      </a:r>
                    </a:p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MRP(Media Redundancy Protocol)</a:t>
                      </a:r>
                    </a:p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MRP Interconnection (RC mode)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987311"/>
                  </a:ext>
                </a:extLst>
              </a:tr>
              <a:tr h="12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Tracking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6613402"/>
                  </a:ext>
                </a:extLst>
              </a:tr>
              <a:tr h="24380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685800" rtl="0" eaLnBrk="1" fontAlgn="ctr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TW" sz="800" b="0" i="0" u="none" strike="noStrike" kern="1200" noProof="0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V5.0</a:t>
                      </a:r>
                      <a:endParaRPr lang="en-US" sz="800" b="0" i="0" u="none" strike="noStrike" kern="1200">
                        <a:solidFill>
                          <a:srgbClr val="0070C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defTabSz="685800" rtl="0" eaLnBrk="1" fontAlgn="ctr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US" altLang="zh-TW" sz="800" b="1" i="0" u="none" strike="noStrike" kern="1200" noProof="0" dirty="0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Multiple Network coupling</a:t>
                      </a:r>
                    </a:p>
                    <a:p>
                      <a:pPr marL="171450" indent="-171450" algn="l" defTabSz="685800" rtl="0" eaLnBrk="1" fontAlgn="ctr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US" altLang="zh-TW" sz="800" b="0" i="0" u="none" strike="noStrike" kern="1200" noProof="0" dirty="0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Multiple dual-Homing</a:t>
                      </a:r>
                      <a:endParaRPr lang="en-US" sz="800" b="0" i="0" u="none" strike="noStrike" kern="1200" dirty="0">
                        <a:solidFill>
                          <a:srgbClr val="0070C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6418744"/>
                  </a:ext>
                </a:extLst>
              </a:tr>
              <a:tr h="12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685800" rtl="0" eaLnBrk="1" fontAlgn="ctr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defTabSz="685800" rtl="0" eaLnBrk="1" fontAlgn="ctr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PRP/HSR</a:t>
                      </a:r>
                      <a:endParaRPr lang="en-US" sz="800" b="1" i="0" u="none" strike="noStrike" kern="1200" dirty="0">
                        <a:solidFill>
                          <a:schemeClr val="accent5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807940"/>
                  </a:ext>
                </a:extLst>
              </a:tr>
              <a:tr h="150580">
                <a:tc rowSpan="6">
                  <a:txBody>
                    <a:bodyPr/>
                    <a:lstStyle/>
                    <a:p>
                      <a:pPr algn="l" fontAlgn="ctr"/>
                      <a:r>
                        <a:rPr lang="en-US" sz="800" b="0" u="none" strike="noStrike">
                          <a:effectLst/>
                          <a:latin typeface="Arial Nova" panose="020B0504020202020204" pitchFamily="34" charset="0"/>
                        </a:rPr>
                        <a:t>L3 Unicast Routing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35995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IP Interface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554549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IPv4 on IP Interface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673232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Static Route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9563984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OSPF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363801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altLang="zh-TW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Unicast Routing Table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806256"/>
                  </a:ext>
                </a:extLst>
              </a:tr>
              <a:tr h="150580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ARP Table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796865"/>
                  </a:ext>
                </a:extLst>
              </a:tr>
              <a:tr h="121904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u="none" strike="noStrike">
                          <a:effectLst/>
                          <a:latin typeface="Arial Nova" panose="020B0504020202020204" pitchFamily="34" charset="0"/>
                        </a:rPr>
                        <a:t>L3 Redundancy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35995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VRRP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9735698"/>
                  </a:ext>
                </a:extLst>
              </a:tr>
              <a:tr h="134336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L3 Multicast Routing</a:t>
                      </a:r>
                    </a:p>
                  </a:txBody>
                  <a:tcPr marL="35995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TW" sz="800">
                          <a:solidFill>
                            <a:srgbClr val="0070C0"/>
                          </a:solidFill>
                          <a:latin typeface="Arial Nova" panose="020B0504020202020204" pitchFamily="34" charset="0"/>
                          <a:ea typeface="+mn-ea"/>
                        </a:rPr>
                        <a:t>Multicast Local Route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7618391"/>
                  </a:ext>
                </a:extLst>
              </a:tr>
              <a:tr h="162539">
                <a:tc vMerge="1"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PIM-DM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246129"/>
                  </a:ext>
                </a:extLst>
              </a:tr>
              <a:tr h="121904">
                <a:tc vMerge="1"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PIM-SM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0753878"/>
                  </a:ext>
                </a:extLst>
              </a:tr>
              <a:tr h="121904">
                <a:tc vMerge="1"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zh-TW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 Nova" panose="020B05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V5.0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PIM-SSM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850475"/>
                  </a:ext>
                </a:extLst>
              </a:tr>
              <a:tr h="12190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0" u="none" strike="noStrike">
                          <a:effectLst/>
                          <a:latin typeface="Arial Nova" panose="020B0504020202020204" pitchFamily="34" charset="0"/>
                        </a:rPr>
                        <a:t>Power Substation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35995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V3.0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>
                          <a:effectLst/>
                          <a:latin typeface="Arial Nova" panose="020B0504020202020204" pitchFamily="34" charset="0"/>
                        </a:rPr>
                        <a:t>MMS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721271"/>
                  </a:ext>
                </a:extLst>
              </a:tr>
              <a:tr h="121904">
                <a:tc vMerge="1"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G</a:t>
                      </a:r>
                      <a:r>
                        <a:rPr lang="en-US" altLang="zh-TW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OOSE</a:t>
                      </a:r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 Check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100734"/>
                  </a:ext>
                </a:extLst>
              </a:tr>
              <a:tr h="121904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u="none" strike="noStrike">
                          <a:effectLst/>
                          <a:latin typeface="Arial Nova" panose="020B0504020202020204" pitchFamily="34" charset="0"/>
                        </a:rPr>
                        <a:t>Others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35995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Wingdings" panose="05000000000000000000" pitchFamily="2" charset="2"/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  <a:ea typeface="新細明體" panose="02020500000000000000" pitchFamily="18" charset="-120"/>
                        </a:rPr>
                        <a:t>V2.0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en-US" sz="800" u="none" strike="noStrike" dirty="0">
                          <a:effectLst/>
                          <a:latin typeface="Arial Nova" panose="020B0504020202020204" pitchFamily="34" charset="0"/>
                        </a:rPr>
                        <a:t>Proxy ARP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158501"/>
                  </a:ext>
                </a:extLst>
              </a:tr>
            </a:tbl>
          </a:graphicData>
        </a:graphic>
      </p:graphicFrame>
      <p:pic>
        <p:nvPicPr>
          <p:cNvPr id="7" name="圖片 27">
            <a:extLst>
              <a:ext uri="{FF2B5EF4-FFF2-40B4-BE49-F238E27FC236}">
                <a16:creationId xmlns:a16="http://schemas.microsoft.com/office/drawing/2014/main" id="{C1B3D6B7-44F0-F3DB-E5F6-38645DD36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7540" y="136227"/>
            <a:ext cx="693452" cy="6934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8427C61-A11F-D42B-0136-EEA65999BDDA}"/>
              </a:ext>
            </a:extLst>
          </p:cNvPr>
          <p:cNvSpPr/>
          <p:nvPr/>
        </p:nvSpPr>
        <p:spPr>
          <a:xfrm>
            <a:off x="8284715" y="6068431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876222-5489-5423-ECBC-2A2FAE6077EF}"/>
              </a:ext>
            </a:extLst>
          </p:cNvPr>
          <p:cNvSpPr txBox="1"/>
          <p:nvPr/>
        </p:nvSpPr>
        <p:spPr>
          <a:xfrm>
            <a:off x="5386951" y="604872"/>
            <a:ext cx="5595675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Current Only Available on RKS-(G)4000 L3 models</a:t>
            </a:r>
            <a:endParaRPr lang="en-DE" sz="1800" dirty="0"/>
          </a:p>
        </p:txBody>
      </p:sp>
    </p:spTree>
    <p:extLst>
      <p:ext uri="{BB962C8B-B14F-4D97-AF65-F5344CB8AC3E}">
        <p14:creationId xmlns:p14="http://schemas.microsoft.com/office/powerpoint/2010/main" val="2524067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76BE3-3BD0-05A9-29F0-98FAFB866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7">
            <a:extLst>
              <a:ext uri="{FF2B5EF4-FFF2-40B4-BE49-F238E27FC236}">
                <a16:creationId xmlns:a16="http://schemas.microsoft.com/office/drawing/2014/main" id="{2C1108E1-2D79-6B5C-DBB5-48057381F8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7540" y="136227"/>
            <a:ext cx="693452" cy="6934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F2A73A4-063B-1F97-E44B-1475B3541AD6}"/>
              </a:ext>
            </a:extLst>
          </p:cNvPr>
          <p:cNvSpPr/>
          <p:nvPr/>
        </p:nvSpPr>
        <p:spPr>
          <a:xfrm>
            <a:off x="8284715" y="6068431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8B69169B-F07A-0362-2E4A-6F7537AF5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0721" y="44952"/>
            <a:ext cx="7111356" cy="1569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tr-TR" altLang="en-DE" sz="1800" dirty="0">
              <a:latin typeface="Arial" panose="020B0604020202020204" pitchFamily="34" charset="0"/>
            </a:endParaRPr>
          </a:p>
          <a:p>
            <a:pPr algn="ctr"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 sz="3600" b="1" dirty="0">
                <a:solidFill>
                  <a:srgbClr val="008787"/>
                </a:solidFill>
                <a:latin typeface="Arial" panose="020B0604020202020204" pitchFamily="34" charset="0"/>
              </a:rPr>
              <a:t>MACsec</a:t>
            </a:r>
          </a:p>
          <a:p>
            <a:pPr algn="ctr"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 sz="2400" dirty="0">
                <a:latin typeface="Arial" panose="020B0604020202020204" pitchFamily="34" charset="0"/>
              </a:rPr>
              <a:t>(Media Access Control Security)</a:t>
            </a: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 sz="1800" dirty="0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79C1F7C-27FB-1B56-75C4-F7B6C115026D}"/>
              </a:ext>
            </a:extLst>
          </p:cNvPr>
          <p:cNvSpPr/>
          <p:nvPr/>
        </p:nvSpPr>
        <p:spPr>
          <a:xfrm>
            <a:off x="1372215" y="1483498"/>
            <a:ext cx="9855098" cy="4996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21" indent="-285721" algn="ctr">
              <a:buFont typeface="Wingdings" panose="05000000000000000000" pitchFamily="2" charset="2"/>
              <a:buChar char="ü"/>
            </a:pPr>
            <a:r>
              <a:rPr lang="tr-TR" sz="1800" b="1"/>
              <a:t>Protect the data on Ethernet networks. (</a:t>
            </a:r>
            <a:r>
              <a:rPr lang="tr-TR" sz="1800" b="1" i="1"/>
              <a:t>encrypting and authenticating</a:t>
            </a:r>
            <a:r>
              <a:rPr lang="tr-TR" sz="1800" b="1"/>
              <a:t>)</a:t>
            </a:r>
            <a:endParaRPr lang="tr-TR" altLang="en-DE" sz="18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6DDD31F-9446-0C19-36C3-CD29EE60C140}"/>
              </a:ext>
            </a:extLst>
          </p:cNvPr>
          <p:cNvSpPr/>
          <p:nvPr/>
        </p:nvSpPr>
        <p:spPr>
          <a:xfrm>
            <a:off x="1372215" y="2461564"/>
            <a:ext cx="2748159" cy="264716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800" b="1">
              <a:solidFill>
                <a:srgbClr val="FFFF00"/>
              </a:solidFill>
            </a:endParaRPr>
          </a:p>
          <a:p>
            <a:pPr algn="ctr"/>
            <a:endParaRPr lang="tr-TR" sz="1800" b="1">
              <a:solidFill>
                <a:srgbClr val="FFFF00"/>
              </a:solidFill>
            </a:endParaRPr>
          </a:p>
          <a:p>
            <a:pPr algn="ctr"/>
            <a:endParaRPr lang="tr-TR" sz="1800" b="1">
              <a:solidFill>
                <a:srgbClr val="FFFF00"/>
              </a:solidFill>
            </a:endParaRPr>
          </a:p>
          <a:p>
            <a:pPr algn="ctr"/>
            <a:endParaRPr lang="tr-TR" sz="1800" b="1">
              <a:solidFill>
                <a:srgbClr val="FFFF00"/>
              </a:solidFill>
            </a:endParaRPr>
          </a:p>
          <a:p>
            <a:pPr algn="ctr"/>
            <a:endParaRPr lang="tr-TR" sz="1800" b="1">
              <a:solidFill>
                <a:srgbClr val="FFFF00"/>
              </a:solidFill>
            </a:endParaRPr>
          </a:p>
          <a:p>
            <a:pPr algn="ctr"/>
            <a:r>
              <a:rPr lang="en-US" sz="1800" b="1">
                <a:solidFill>
                  <a:srgbClr val="FFFF00"/>
                </a:solidFill>
              </a:rPr>
              <a:t>What does MACsec do?</a:t>
            </a:r>
            <a:endParaRPr lang="tr-TR" sz="1800" b="1">
              <a:solidFill>
                <a:srgbClr val="FFFF00"/>
              </a:solidFill>
            </a:endParaRPr>
          </a:p>
          <a:p>
            <a:pPr algn="ctr"/>
            <a:endParaRPr lang="tr-TR" sz="1800" b="1">
              <a:solidFill>
                <a:srgbClr val="FFFF00"/>
              </a:solidFill>
            </a:endParaRPr>
          </a:p>
          <a:p>
            <a:pPr algn="ctr"/>
            <a:r>
              <a:rPr lang="tr-TR" sz="1800"/>
              <a:t>Encrypts the data no one can read it.</a:t>
            </a:r>
          </a:p>
          <a:p>
            <a:pPr algn="ctr"/>
            <a:endParaRPr lang="tr-TR" sz="1800" b="1"/>
          </a:p>
          <a:p>
            <a:pPr algn="ctr"/>
            <a:endParaRPr lang="tr-TR" sz="1800" b="1"/>
          </a:p>
          <a:p>
            <a:pPr algn="ctr"/>
            <a:endParaRPr lang="tr-TR" sz="1800" b="1"/>
          </a:p>
          <a:p>
            <a:pPr algn="ctr"/>
            <a:endParaRPr lang="tr-TR" sz="1800" b="1"/>
          </a:p>
          <a:p>
            <a:pPr algn="ctr"/>
            <a:endParaRPr lang="en-US" sz="1800" b="1"/>
          </a:p>
          <a:p>
            <a:pPr algn="ctr"/>
            <a:endParaRPr lang="en-DE" sz="180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7101C6C6-C94D-4E41-223D-625589B5D0FC}"/>
              </a:ext>
            </a:extLst>
          </p:cNvPr>
          <p:cNvSpPr/>
          <p:nvPr/>
        </p:nvSpPr>
        <p:spPr>
          <a:xfrm>
            <a:off x="4354261" y="3523473"/>
            <a:ext cx="834547" cy="56345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800"/>
          </a:p>
        </p:txBody>
      </p:sp>
      <p:sp>
        <p:nvSpPr>
          <p:cNvPr id="23" name="Flowchart: Alternate Process 22">
            <a:extLst>
              <a:ext uri="{FF2B5EF4-FFF2-40B4-BE49-F238E27FC236}">
                <a16:creationId xmlns:a16="http://schemas.microsoft.com/office/drawing/2014/main" id="{9C6B3402-3C80-2A55-B5AA-4ADAA5EDFC5D}"/>
              </a:ext>
            </a:extLst>
          </p:cNvPr>
          <p:cNvSpPr/>
          <p:nvPr/>
        </p:nvSpPr>
        <p:spPr>
          <a:xfrm>
            <a:off x="5562486" y="2596224"/>
            <a:ext cx="5664826" cy="629899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Data Origin Authentication</a:t>
            </a:r>
          </a:p>
        </p:txBody>
      </p:sp>
      <p:sp>
        <p:nvSpPr>
          <p:cNvPr id="26" name="Flowchart: Alternate Process 25">
            <a:extLst>
              <a:ext uri="{FF2B5EF4-FFF2-40B4-BE49-F238E27FC236}">
                <a16:creationId xmlns:a16="http://schemas.microsoft.com/office/drawing/2014/main" id="{2F65BC08-359D-2927-7186-D4CBFD1FBD5F}"/>
              </a:ext>
            </a:extLst>
          </p:cNvPr>
          <p:cNvSpPr/>
          <p:nvPr/>
        </p:nvSpPr>
        <p:spPr>
          <a:xfrm>
            <a:off x="5579332" y="3457027"/>
            <a:ext cx="5664826" cy="629899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Integrity</a:t>
            </a:r>
            <a:endParaRPr lang="en-DE" sz="1800"/>
          </a:p>
        </p:txBody>
      </p:sp>
      <p:sp>
        <p:nvSpPr>
          <p:cNvPr id="27" name="Flowchart: Alternate Process 26">
            <a:extLst>
              <a:ext uri="{FF2B5EF4-FFF2-40B4-BE49-F238E27FC236}">
                <a16:creationId xmlns:a16="http://schemas.microsoft.com/office/drawing/2014/main" id="{C0F87CB1-2ABD-4AE2-0127-28EEE32672F7}"/>
              </a:ext>
            </a:extLst>
          </p:cNvPr>
          <p:cNvSpPr/>
          <p:nvPr/>
        </p:nvSpPr>
        <p:spPr>
          <a:xfrm>
            <a:off x="5579332" y="4346826"/>
            <a:ext cx="5664826" cy="629899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Confidentiality</a:t>
            </a:r>
            <a:endParaRPr lang="en-DE" sz="180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D5A24F-B2E6-BE1D-C75E-C32DC308644D}"/>
              </a:ext>
            </a:extLst>
          </p:cNvPr>
          <p:cNvSpPr txBox="1"/>
          <p:nvPr/>
        </p:nvSpPr>
        <p:spPr>
          <a:xfrm>
            <a:off x="1372214" y="5447700"/>
            <a:ext cx="4156789" cy="124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800"/>
              <a:t>MACsec is defined by two standards: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/>
              <a:t>IEEE 802.1AE</a:t>
            </a:r>
            <a:r>
              <a:rPr lang="en-US" sz="1800"/>
              <a:t> (for encryption)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/>
              <a:t>IEEE 802.1X</a:t>
            </a:r>
            <a:r>
              <a:rPr lang="en-US" sz="1800"/>
              <a:t> (for authentication)</a:t>
            </a:r>
          </a:p>
          <a:p>
            <a:endParaRPr lang="en-DE" sz="1800"/>
          </a:p>
        </p:txBody>
      </p:sp>
    </p:spTree>
    <p:extLst>
      <p:ext uri="{BB962C8B-B14F-4D97-AF65-F5344CB8AC3E}">
        <p14:creationId xmlns:p14="http://schemas.microsoft.com/office/powerpoint/2010/main" val="306592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7D358-ABD7-163B-C0D4-55A1E8F4E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7">
            <a:extLst>
              <a:ext uri="{FF2B5EF4-FFF2-40B4-BE49-F238E27FC236}">
                <a16:creationId xmlns:a16="http://schemas.microsoft.com/office/drawing/2014/main" id="{661CFAC9-9A2F-661F-728E-ACE9AB8AC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7840" y="916560"/>
            <a:ext cx="693452" cy="6934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D0933BA-886C-B65C-455F-BA60D2CD7203}"/>
              </a:ext>
            </a:extLst>
          </p:cNvPr>
          <p:cNvSpPr/>
          <p:nvPr/>
        </p:nvSpPr>
        <p:spPr>
          <a:xfrm>
            <a:off x="8284715" y="6068431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863DE9B-86DB-F02C-DDDE-F7466D56F39B}"/>
              </a:ext>
            </a:extLst>
          </p:cNvPr>
          <p:cNvSpPr/>
          <p:nvPr/>
        </p:nvSpPr>
        <p:spPr>
          <a:xfrm>
            <a:off x="595924" y="1361767"/>
            <a:ext cx="5165577" cy="1770996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r>
              <a:rPr lang="tr-TR" sz="1800" b="1" dirty="0">
                <a:solidFill>
                  <a:srgbClr val="FFFF00"/>
                </a:solidFill>
              </a:rPr>
              <a:t>Where</a:t>
            </a:r>
            <a:r>
              <a:rPr lang="en-US" sz="1800" b="1" dirty="0">
                <a:solidFill>
                  <a:srgbClr val="FFFF00"/>
                </a:solidFill>
              </a:rPr>
              <a:t> does MACsec </a:t>
            </a:r>
            <a:r>
              <a:rPr lang="tr-TR" sz="1800" b="1" dirty="0">
                <a:solidFill>
                  <a:srgbClr val="FFFF00"/>
                </a:solidFill>
              </a:rPr>
              <a:t>work</a:t>
            </a:r>
            <a:r>
              <a:rPr lang="en-US" sz="1800" b="1" dirty="0">
                <a:solidFill>
                  <a:srgbClr val="FFFF00"/>
                </a:solidFill>
              </a:rPr>
              <a:t>?</a:t>
            </a:r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marL="342866" indent="-342866" algn="ctr">
              <a:buFont typeface="Wingdings" panose="05000000000000000000" pitchFamily="2" charset="2"/>
              <a:buChar char="ü"/>
            </a:pPr>
            <a:r>
              <a:rPr lang="tr-TR" sz="1800" dirty="0"/>
              <a:t>Works at Layer 2 (Data Link Layer)</a:t>
            </a:r>
          </a:p>
          <a:p>
            <a:pPr algn="ctr"/>
            <a:endParaRPr lang="tr-TR" sz="1800" b="1" dirty="0"/>
          </a:p>
          <a:p>
            <a:pPr algn="ctr"/>
            <a:endParaRPr lang="tr-TR" sz="1800" b="1" dirty="0"/>
          </a:p>
          <a:p>
            <a:pPr algn="ctr"/>
            <a:endParaRPr lang="tr-TR" sz="1800" b="1" dirty="0"/>
          </a:p>
          <a:p>
            <a:pPr algn="ctr"/>
            <a:endParaRPr lang="tr-TR" sz="1800" b="1" dirty="0"/>
          </a:p>
          <a:p>
            <a:pPr algn="ctr"/>
            <a:endParaRPr lang="en-US" sz="1800" b="1" dirty="0"/>
          </a:p>
          <a:p>
            <a:pPr algn="ctr"/>
            <a:endParaRPr lang="en-DE" sz="1800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0C3F0CA-BC7E-6F5D-7BF8-7A6112B7C691}"/>
              </a:ext>
            </a:extLst>
          </p:cNvPr>
          <p:cNvSpPr/>
          <p:nvPr/>
        </p:nvSpPr>
        <p:spPr>
          <a:xfrm>
            <a:off x="595924" y="4337690"/>
            <a:ext cx="5165577" cy="1835085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r>
              <a:rPr lang="tr-TR" sz="1800" b="1" dirty="0">
                <a:solidFill>
                  <a:srgbClr val="FFFF00"/>
                </a:solidFill>
              </a:rPr>
              <a:t>Who uses MACsec?</a:t>
            </a: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marL="342265" indent="-342265" algn="ctr">
              <a:buFont typeface="Wingdings" panose="05000000000000000000" pitchFamily="2" charset="2"/>
              <a:buChar char="ü"/>
            </a:pPr>
            <a:r>
              <a:rPr lang="tr-TR" sz="1800" dirty="0" err="1">
                <a:ea typeface="+mn-lt"/>
                <a:cs typeface="+mn-lt"/>
              </a:rPr>
              <a:t>Users</a:t>
            </a:r>
            <a:r>
              <a:rPr lang="tr-TR" sz="1800" dirty="0">
                <a:ea typeface="+mn-lt"/>
                <a:cs typeface="+mn-lt"/>
              </a:rPr>
              <a:t> </a:t>
            </a:r>
            <a:r>
              <a:rPr lang="tr-TR" sz="1800" dirty="0" err="1">
                <a:ea typeface="+mn-lt"/>
                <a:cs typeface="+mn-lt"/>
              </a:rPr>
              <a:t>who</a:t>
            </a:r>
            <a:r>
              <a:rPr lang="tr-TR" sz="1800" dirty="0">
                <a:ea typeface="+mn-lt"/>
                <a:cs typeface="+mn-lt"/>
              </a:rPr>
              <a:t> </a:t>
            </a:r>
            <a:r>
              <a:rPr lang="tr-TR" sz="1800" dirty="0" err="1">
                <a:ea typeface="+mn-lt"/>
                <a:cs typeface="+mn-lt"/>
              </a:rPr>
              <a:t>want</a:t>
            </a:r>
            <a:r>
              <a:rPr lang="tr-TR" sz="1800" dirty="0">
                <a:ea typeface="+mn-lt"/>
                <a:cs typeface="+mn-lt"/>
              </a:rPr>
              <a:t> </a:t>
            </a:r>
            <a:r>
              <a:rPr lang="tr-TR" sz="1800" dirty="0" err="1">
                <a:ea typeface="+mn-lt"/>
                <a:cs typeface="+mn-lt"/>
              </a:rPr>
              <a:t>to</a:t>
            </a:r>
            <a:r>
              <a:rPr lang="tr-TR" sz="1800" dirty="0">
                <a:ea typeface="+mn-lt"/>
                <a:cs typeface="+mn-lt"/>
              </a:rPr>
              <a:t> </a:t>
            </a:r>
            <a:r>
              <a:rPr lang="tr-TR" sz="1800" dirty="0" err="1">
                <a:ea typeface="+mn-lt"/>
                <a:cs typeface="+mn-lt"/>
              </a:rPr>
              <a:t>enhance</a:t>
            </a:r>
            <a:r>
              <a:rPr lang="tr-TR" sz="1800" dirty="0">
                <a:ea typeface="+mn-lt"/>
                <a:cs typeface="+mn-lt"/>
              </a:rPr>
              <a:t> </a:t>
            </a:r>
            <a:r>
              <a:rPr lang="tr-TR" sz="1800" dirty="0" err="1">
                <a:ea typeface="+mn-lt"/>
                <a:cs typeface="+mn-lt"/>
              </a:rPr>
              <a:t>their</a:t>
            </a:r>
            <a:r>
              <a:rPr lang="tr-TR" sz="1800" dirty="0">
                <a:ea typeface="+mn-lt"/>
                <a:cs typeface="+mn-lt"/>
              </a:rPr>
              <a:t> network </a:t>
            </a:r>
            <a:r>
              <a:rPr lang="tr-TR" sz="1800" dirty="0" err="1">
                <a:ea typeface="+mn-lt"/>
                <a:cs typeface="+mn-lt"/>
              </a:rPr>
              <a:t>security</a:t>
            </a:r>
            <a:r>
              <a:rPr lang="tr-TR" sz="1800" dirty="0">
                <a:ea typeface="+mn-lt"/>
                <a:cs typeface="+mn-lt"/>
              </a:rPr>
              <a:t>.</a:t>
            </a:r>
            <a:endParaRPr lang="tr-TR" sz="1850" dirty="0">
              <a:ea typeface="+mn-lt"/>
              <a:cs typeface="+mn-lt"/>
            </a:endParaRPr>
          </a:p>
          <a:p>
            <a:pPr algn="ctr"/>
            <a:endParaRPr lang="tr-TR" sz="1800" b="1" dirty="0"/>
          </a:p>
          <a:p>
            <a:pPr algn="ctr"/>
            <a:endParaRPr lang="tr-TR" sz="1800" b="1" dirty="0"/>
          </a:p>
          <a:p>
            <a:pPr algn="ctr"/>
            <a:endParaRPr lang="tr-TR" sz="1800" b="1" dirty="0"/>
          </a:p>
          <a:p>
            <a:pPr algn="ctr"/>
            <a:endParaRPr lang="tr-TR" sz="1800" b="1" dirty="0"/>
          </a:p>
          <a:p>
            <a:pPr algn="ctr"/>
            <a:endParaRPr lang="tr-TR" sz="1800" b="1" dirty="0"/>
          </a:p>
          <a:p>
            <a:pPr algn="ctr"/>
            <a:endParaRPr lang="en-US" sz="1800" b="1" dirty="0"/>
          </a:p>
          <a:p>
            <a:pPr algn="ctr"/>
            <a:endParaRPr lang="en-DE" sz="1800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1CF2C95-291D-10B7-615F-2265F2639E3A}"/>
              </a:ext>
            </a:extLst>
          </p:cNvPr>
          <p:cNvSpPr/>
          <p:nvPr/>
        </p:nvSpPr>
        <p:spPr>
          <a:xfrm>
            <a:off x="6430032" y="2921679"/>
            <a:ext cx="5398397" cy="183508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algn="ctr"/>
            <a:r>
              <a:rPr lang="tr-TR" sz="1800" b="1" dirty="0">
                <a:solidFill>
                  <a:schemeClr val="bg2">
                    <a:lumMod val="10000"/>
                  </a:schemeClr>
                </a:solidFill>
              </a:rPr>
              <a:t>Why is MACsec important?</a:t>
            </a:r>
          </a:p>
          <a:p>
            <a:pPr algn="ctr"/>
            <a:endParaRPr lang="tr-TR" sz="1800" b="1" dirty="0">
              <a:solidFill>
                <a:srgbClr val="FFFF00"/>
              </a:solidFill>
            </a:endParaRPr>
          </a:p>
          <a:p>
            <a:pPr marL="342866" indent="-342866">
              <a:buFont typeface="Wingdings" panose="05000000000000000000" pitchFamily="2" charset="2"/>
              <a:buChar char="ü"/>
            </a:pPr>
            <a:r>
              <a:rPr lang="tr-TR" sz="1800" b="1" dirty="0">
                <a:solidFill>
                  <a:schemeClr val="bg2">
                    <a:lumMod val="10000"/>
                  </a:schemeClr>
                </a:solidFill>
              </a:rPr>
              <a:t>Stops hackers from eavesdropping and tampering.</a:t>
            </a:r>
          </a:p>
          <a:p>
            <a:pPr marL="342866" indent="-342866">
              <a:buFont typeface="Wingdings" panose="05000000000000000000" pitchFamily="2" charset="2"/>
              <a:buChar char="ü"/>
            </a:pPr>
            <a:r>
              <a:rPr lang="tr-TR" sz="1800" b="1" dirty="0">
                <a:solidFill>
                  <a:schemeClr val="bg2">
                    <a:lumMod val="10000"/>
                  </a:schemeClr>
                </a:solidFill>
              </a:rPr>
              <a:t>Helps meet security rules and standards.</a:t>
            </a:r>
          </a:p>
          <a:p>
            <a:pPr algn="ctr"/>
            <a:endParaRPr lang="tr-TR" sz="1800" b="1" dirty="0"/>
          </a:p>
          <a:p>
            <a:pPr algn="ctr"/>
            <a:endParaRPr lang="tr-TR" sz="1800" b="1" dirty="0"/>
          </a:p>
          <a:p>
            <a:endParaRPr lang="tr-TR" sz="1800" b="1" dirty="0"/>
          </a:p>
          <a:p>
            <a:endParaRPr lang="tr-TR" sz="1800" b="1" dirty="0"/>
          </a:p>
          <a:p>
            <a:pPr algn="ctr"/>
            <a:endParaRPr lang="tr-TR" sz="1800" b="1" dirty="0"/>
          </a:p>
          <a:p>
            <a:pPr algn="ctr"/>
            <a:endParaRPr lang="tr-TR" sz="1800" b="1" dirty="0"/>
          </a:p>
          <a:p>
            <a:pPr algn="ctr"/>
            <a:endParaRPr lang="en-US" sz="1800" b="1" dirty="0"/>
          </a:p>
          <a:p>
            <a:pPr algn="ctr"/>
            <a:endParaRPr lang="en-DE" sz="1800" dirty="0"/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F2E42498-32EC-E3CB-0038-B3C10C1BD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60" y="220288"/>
            <a:ext cx="10981064" cy="92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DE" altLang="en-DE" sz="3600" dirty="0">
                <a:latin typeface="Arial"/>
                <a:cs typeface="Arial"/>
              </a:rPr>
              <a:t>MACsec Overview: Function, Users, and Benefits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kumimoji="0" lang="en-DE" altLang="en-DE" sz="18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21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08C56-E325-63E1-E70B-D40443E59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27">
            <a:extLst>
              <a:ext uri="{FF2B5EF4-FFF2-40B4-BE49-F238E27FC236}">
                <a16:creationId xmlns:a16="http://schemas.microsoft.com/office/drawing/2014/main" id="{ED1B7DE0-CEB5-5322-254D-C9BAD0A5EB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0025" y="334423"/>
            <a:ext cx="693452" cy="6934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82B462B-F62D-D1FD-54AF-3FFE6EFA4D23}"/>
              </a:ext>
            </a:extLst>
          </p:cNvPr>
          <p:cNvSpPr/>
          <p:nvPr/>
        </p:nvSpPr>
        <p:spPr>
          <a:xfrm>
            <a:off x="8284715" y="6068431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B209B0ED-E36A-00B1-EFD5-2DF0A3EF6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6061" y="340076"/>
            <a:ext cx="8955132" cy="92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DE" altLang="en-DE" sz="3600" b="1" dirty="0">
                <a:solidFill>
                  <a:srgbClr val="0087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Protection Through the OSI Layers</a:t>
            </a: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DE" altLang="en-DE" sz="1800" dirty="0">
              <a:latin typeface="Arial" panose="020B0604020202020204" pitchFamily="34" charset="0"/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31F908A0-D3F1-C616-7996-FF4BB85B8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259" y="877713"/>
            <a:ext cx="7470944" cy="2031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DE" altLang="en-DE" sz="1800" dirty="0">
                <a:latin typeface="Arial" panose="020B0604020202020204" pitchFamily="34" charset="0"/>
              </a:rPr>
              <a:t>Data travels through 7 OSI layers — from sender to receiver and back.</a:t>
            </a:r>
            <a:endParaRPr lang="tr-TR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DE" altLang="en-DE" sz="1800" dirty="0">
                <a:latin typeface="Arial" panose="020B0604020202020204" pitchFamily="34" charset="0"/>
              </a:rPr>
              <a:t>Originally, the OSI and TCP/IP models had no built-in security.</a:t>
            </a:r>
            <a:endParaRPr lang="tr-TR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DE" altLang="en-DE" sz="1800" dirty="0">
                <a:latin typeface="Arial" panose="020B0604020202020204" pitchFamily="34" charset="0"/>
              </a:rPr>
              <a:t>Today’s cyber threats make security at each layer essential.</a:t>
            </a:r>
            <a:endParaRPr lang="tr-TR" altLang="en-DE" sz="1800" dirty="0">
              <a:latin typeface="Arial" panose="020B0604020202020204" pitchFamily="34" charset="0"/>
            </a:endParaRPr>
          </a:p>
          <a:p>
            <a:pPr defTabSz="914309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altLang="en-DE" sz="1800" dirty="0">
              <a:latin typeface="Arial" panose="020B060402020202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843F6DA-003A-FAA6-9E2C-B761AFE1D94C}"/>
              </a:ext>
            </a:extLst>
          </p:cNvPr>
          <p:cNvSpPr/>
          <p:nvPr/>
        </p:nvSpPr>
        <p:spPr>
          <a:xfrm>
            <a:off x="1234921" y="1263286"/>
            <a:ext cx="2750657" cy="50793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800" dirty="0"/>
              <a:t>Application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500A60F-C223-8AAF-454D-F5A4A355DEA1}"/>
              </a:ext>
            </a:extLst>
          </p:cNvPr>
          <p:cNvSpPr/>
          <p:nvPr/>
        </p:nvSpPr>
        <p:spPr>
          <a:xfrm>
            <a:off x="1234921" y="1800376"/>
            <a:ext cx="2750657" cy="50793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800" dirty="0"/>
              <a:t>Presentation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B13E43E-91A6-49D6-9F16-E9E0E6103F83}"/>
              </a:ext>
            </a:extLst>
          </p:cNvPr>
          <p:cNvSpPr/>
          <p:nvPr/>
        </p:nvSpPr>
        <p:spPr>
          <a:xfrm>
            <a:off x="1234921" y="2337466"/>
            <a:ext cx="2750657" cy="50793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800" dirty="0"/>
              <a:t>Session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0E4B4CB-41E6-1BF2-B8C7-D8840DE02AD1}"/>
              </a:ext>
            </a:extLst>
          </p:cNvPr>
          <p:cNvSpPr/>
          <p:nvPr/>
        </p:nvSpPr>
        <p:spPr>
          <a:xfrm>
            <a:off x="1234922" y="2874556"/>
            <a:ext cx="2750657" cy="50793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800" dirty="0"/>
              <a:t>Transport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33CDB29-B353-9AD3-F25F-4AAED64C9CBB}"/>
              </a:ext>
            </a:extLst>
          </p:cNvPr>
          <p:cNvSpPr/>
          <p:nvPr/>
        </p:nvSpPr>
        <p:spPr>
          <a:xfrm>
            <a:off x="1234923" y="3411646"/>
            <a:ext cx="2750657" cy="50793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800" dirty="0"/>
              <a:t>Network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0E0F56B-D625-59B5-CEF0-848B99F6C18E}"/>
              </a:ext>
            </a:extLst>
          </p:cNvPr>
          <p:cNvSpPr/>
          <p:nvPr/>
        </p:nvSpPr>
        <p:spPr>
          <a:xfrm>
            <a:off x="1234924" y="3948736"/>
            <a:ext cx="2750657" cy="50793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800" dirty="0"/>
              <a:t>Data Link Layer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8349166-9144-70C0-D693-3A75E455529D}"/>
              </a:ext>
            </a:extLst>
          </p:cNvPr>
          <p:cNvSpPr/>
          <p:nvPr/>
        </p:nvSpPr>
        <p:spPr>
          <a:xfrm>
            <a:off x="1234924" y="4485826"/>
            <a:ext cx="2750657" cy="50793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800" dirty="0"/>
              <a:t>Application</a:t>
            </a:r>
          </a:p>
        </p:txBody>
      </p:sp>
      <p:sp>
        <p:nvSpPr>
          <p:cNvPr id="23" name="Arrow: Down 22">
            <a:extLst>
              <a:ext uri="{FF2B5EF4-FFF2-40B4-BE49-F238E27FC236}">
                <a16:creationId xmlns:a16="http://schemas.microsoft.com/office/drawing/2014/main" id="{DF098579-A9D5-84DB-DC8A-632DE65CA8A5}"/>
              </a:ext>
            </a:extLst>
          </p:cNvPr>
          <p:cNvSpPr/>
          <p:nvPr/>
        </p:nvSpPr>
        <p:spPr>
          <a:xfrm>
            <a:off x="859844" y="1263286"/>
            <a:ext cx="226623" cy="3730478"/>
          </a:xfrm>
          <a:prstGeom prst="downArrow">
            <a:avLst/>
          </a:prstGeom>
          <a:solidFill>
            <a:srgbClr val="008787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800" dirty="0"/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947CEEB6-0F8C-BD0D-86D9-4607E9DABBDE}"/>
              </a:ext>
            </a:extLst>
          </p:cNvPr>
          <p:cNvSpPr/>
          <p:nvPr/>
        </p:nvSpPr>
        <p:spPr>
          <a:xfrm rot="10800000">
            <a:off x="445679" y="1263281"/>
            <a:ext cx="226623" cy="3730479"/>
          </a:xfrm>
          <a:prstGeom prst="downArrow">
            <a:avLst/>
          </a:prstGeom>
          <a:solidFill>
            <a:srgbClr val="008787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8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6A2D99F-CB9C-AD30-694A-C313FC533558}"/>
              </a:ext>
            </a:extLst>
          </p:cNvPr>
          <p:cNvGraphicFramePr>
            <a:graphicFrameLocks noGrp="1"/>
          </p:cNvGraphicFramePr>
          <p:nvPr/>
        </p:nvGraphicFramePr>
        <p:xfrm>
          <a:off x="4173626" y="2823775"/>
          <a:ext cx="7669851" cy="3074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1096">
                  <a:extLst>
                    <a:ext uri="{9D8B030D-6E8A-4147-A177-3AD203B41FA5}">
                      <a16:colId xmlns:a16="http://schemas.microsoft.com/office/drawing/2014/main" val="3120643190"/>
                    </a:ext>
                  </a:extLst>
                </a:gridCol>
                <a:gridCol w="1223456">
                  <a:extLst>
                    <a:ext uri="{9D8B030D-6E8A-4147-A177-3AD203B41FA5}">
                      <a16:colId xmlns:a16="http://schemas.microsoft.com/office/drawing/2014/main" val="3816281112"/>
                    </a:ext>
                  </a:extLst>
                </a:gridCol>
                <a:gridCol w="2086427">
                  <a:extLst>
                    <a:ext uri="{9D8B030D-6E8A-4147-A177-3AD203B41FA5}">
                      <a16:colId xmlns:a16="http://schemas.microsoft.com/office/drawing/2014/main" val="4103920435"/>
                    </a:ext>
                  </a:extLst>
                </a:gridCol>
                <a:gridCol w="3398872">
                  <a:extLst>
                    <a:ext uri="{9D8B030D-6E8A-4147-A177-3AD203B41FA5}">
                      <a16:colId xmlns:a16="http://schemas.microsoft.com/office/drawing/2014/main" val="2428380302"/>
                    </a:ext>
                  </a:extLst>
                </a:gridCol>
              </a:tblGrid>
              <a:tr h="581133">
                <a:tc>
                  <a:txBody>
                    <a:bodyPr/>
                    <a:lstStyle/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OSI Layer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09" rtl="0" eaLnBrk="1" fontAlgn="b" latinLnBrk="0" hangingPunct="1"/>
                      <a:r>
                        <a:rPr lang="tr-TR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Security Protocol​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tr-TR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What It Protects​</a:t>
                      </a:r>
                      <a:endParaRPr lang="en-DE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972714"/>
                  </a:ext>
                </a:extLst>
              </a:tr>
              <a:tr h="925067">
                <a:tc>
                  <a:txBody>
                    <a:bodyPr/>
                    <a:lstStyle/>
                    <a:p>
                      <a:r>
                        <a:rPr lang="tr-TR" dirty="0"/>
                        <a:t>Layer 2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Data Link​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MACsec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confidentiality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integrity of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transmitte</a:t>
                      </a:r>
                      <a:r>
                        <a:rPr lang="tr-T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data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35996505"/>
                  </a:ext>
                </a:extLst>
              </a:tr>
              <a:tr h="951287">
                <a:tc>
                  <a:txBody>
                    <a:bodyPr/>
                    <a:lstStyle/>
                    <a:p>
                      <a:r>
                        <a:rPr lang="tr-TR" dirty="0"/>
                        <a:t>Layer 3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Network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IPSec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IP traffic by authenticating and </a:t>
                      </a:r>
                      <a:r>
                        <a:rPr lang="tr-T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encrypting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IP Packets.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41117796"/>
                  </a:ext>
                </a:extLst>
              </a:tr>
              <a:tr h="303193">
                <a:tc>
                  <a:txBody>
                    <a:bodyPr/>
                    <a:lstStyle/>
                    <a:p>
                      <a:r>
                        <a:rPr lang="tr-TR" dirty="0"/>
                        <a:t>Layer 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Transport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TLS 1.3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both endpoints of the session between a client a server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66993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38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91E6385-85A9-7590-29F0-D6B9E634F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latin typeface="Arial"/>
                <a:cs typeface="Arial"/>
              </a:rPr>
              <a:t>Application Scenario</a:t>
            </a:r>
            <a:endParaRPr lang="zh-TW" altLang="en-US" dirty="0">
              <a:latin typeface="Arial"/>
              <a:cs typeface="Arial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42CE7905-92A0-28EF-F853-13C8B8A4E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726" y="1789492"/>
            <a:ext cx="7854774" cy="3550656"/>
          </a:xfrm>
          <a:prstGeom prst="rect">
            <a:avLst/>
          </a:prstGeom>
          <a:ln>
            <a:solidFill>
              <a:srgbClr val="008787"/>
            </a:solidFill>
          </a:ln>
        </p:spPr>
      </p:pic>
      <p:sp>
        <p:nvSpPr>
          <p:cNvPr id="12" name="文字版面配置區 2">
            <a:extLst>
              <a:ext uri="{FF2B5EF4-FFF2-40B4-BE49-F238E27FC236}">
                <a16:creationId xmlns:a16="http://schemas.microsoft.com/office/drawing/2014/main" id="{D2BFB2E3-99FF-1619-D637-CAD44FD1B4DE}"/>
              </a:ext>
            </a:extLst>
          </p:cNvPr>
          <p:cNvSpPr txBox="1">
            <a:spLocks/>
          </p:cNvSpPr>
          <p:nvPr/>
        </p:nvSpPr>
        <p:spPr>
          <a:xfrm>
            <a:off x="-541005" y="-1919138"/>
            <a:ext cx="4760782" cy="1251559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358775" marR="0" indent="-358775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TW" sz="1600" b="0">
              <a:solidFill>
                <a:srgbClr val="333333"/>
              </a:solidFill>
              <a:latin typeface="-apple-system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B319E4C1-2774-173D-5473-CF6EC296048A}"/>
              </a:ext>
            </a:extLst>
          </p:cNvPr>
          <p:cNvSpPr txBox="1"/>
          <p:nvPr/>
        </p:nvSpPr>
        <p:spPr>
          <a:xfrm>
            <a:off x="5568663" y="5939476"/>
            <a:ext cx="6546363" cy="246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TW" sz="1000">
                <a:solidFill>
                  <a:srgbClr val="172B4D"/>
                </a:solidFill>
                <a:latin typeface="Aptos" panose="020B0004020202020204" pitchFamily="34" charset="0"/>
              </a:rPr>
              <a:t>Source: </a:t>
            </a:r>
            <a:r>
              <a:rPr lang="en-US" altLang="zh-TW" sz="1000">
                <a:latin typeface="Aptos" panose="020B0004020202020204" pitchFamily="34" charset="0"/>
                <a:hlinkClick r:id="rId4"/>
              </a:rPr>
              <a:t>https://iebmedia.com/technology/iiot/encryption-technology-provides-solutions-for-ethernet-security/</a:t>
            </a:r>
            <a:endParaRPr lang="zh-TW" altLang="en-US" sz="1000">
              <a:latin typeface="Aptos" panose="020B0004020202020204" pitchFamily="34" charset="0"/>
            </a:endParaRPr>
          </a:p>
        </p:txBody>
      </p:sp>
      <p:sp>
        <p:nvSpPr>
          <p:cNvPr id="3" name="文字版面配置區 5">
            <a:extLst>
              <a:ext uri="{FF2B5EF4-FFF2-40B4-BE49-F238E27FC236}">
                <a16:creationId xmlns:a16="http://schemas.microsoft.com/office/drawing/2014/main" id="{E7C359C2-58D7-36AD-C829-5BA4F49B51C3}"/>
              </a:ext>
            </a:extLst>
          </p:cNvPr>
          <p:cNvSpPr txBox="1">
            <a:spLocks/>
          </p:cNvSpPr>
          <p:nvPr/>
        </p:nvSpPr>
        <p:spPr>
          <a:xfrm>
            <a:off x="517504" y="1673111"/>
            <a:ext cx="3320464" cy="1985973"/>
          </a:xfrm>
          <a:prstGeom prst="rect">
            <a:avLst/>
          </a:prstGeom>
        </p:spPr>
        <p:txBody>
          <a:bodyPr vert="horz" lIns="91428" tIns="45714" rIns="91428" bIns="45714" rtlCol="0" anchor="t">
            <a:normAutofit/>
          </a:bodyPr>
          <a:lstStyle>
            <a:lvl1pPr marL="358775" marR="0" indent="-358775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3B3838"/>
              </a:buClr>
              <a:buNone/>
            </a:pPr>
            <a:r>
              <a:rPr lang="en-US" sz="1870" b="0" dirty="0">
                <a:latin typeface="Arial"/>
                <a:cs typeface="Arial"/>
              </a:rPr>
              <a:t>MACsec can secure switch to switch </a:t>
            </a:r>
            <a:r>
              <a:rPr lang="en-US" sz="1870" b="0" dirty="0" err="1">
                <a:latin typeface="Arial"/>
                <a:cs typeface="Arial"/>
              </a:rPr>
              <a:t>encrytion</a:t>
            </a:r>
            <a:r>
              <a:rPr lang="en-US" sz="1870" b="0" dirty="0">
                <a:latin typeface="Arial"/>
                <a:cs typeface="Arial"/>
              </a:rPr>
              <a:t> in LAN, when end devices do not support MACsec.</a:t>
            </a:r>
            <a:endParaRPr lang="en-US" altLang="zh-TW" sz="1870" b="0" dirty="0">
              <a:latin typeface="Arial"/>
              <a:cs typeface="Arial"/>
            </a:endParaRPr>
          </a:p>
          <a:p>
            <a:pPr marL="0" indent="0">
              <a:buClr>
                <a:srgbClr val="3B3838"/>
              </a:buClr>
              <a:buNone/>
            </a:pPr>
            <a:endParaRPr lang="en-US" sz="1800" b="0" dirty="0"/>
          </a:p>
          <a:p>
            <a:pPr>
              <a:buClr>
                <a:srgbClr val="3B3838"/>
              </a:buClr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49143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5AF1E1-E7C3-A6F8-7BA4-4E8B3E2F1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MACsec in Action: Preventing Packet Sniffing and MitM Attacks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65E4D9A-5B93-CDF2-4BFD-B332DEE25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520" y="2553273"/>
            <a:ext cx="7633293" cy="3586648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F1E2B142-48EA-5DE2-1D45-6E7F4DAD493C}"/>
              </a:ext>
            </a:extLst>
          </p:cNvPr>
          <p:cNvSpPr txBox="1"/>
          <p:nvPr/>
        </p:nvSpPr>
        <p:spPr>
          <a:xfrm>
            <a:off x="4161873" y="1537840"/>
            <a:ext cx="6097042" cy="379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800" b="1">
                <a:solidFill>
                  <a:srgbClr val="333333"/>
                </a:solidFill>
                <a:latin typeface="-apple-system"/>
              </a:rPr>
              <a:t>Man-in-the-Middle (MitM) </a:t>
            </a:r>
            <a:endParaRPr lang="zh-TW" altLang="en-US" sz="1800" b="1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D20C024-D8C5-0B3D-C032-448F5A9752F7}"/>
              </a:ext>
            </a:extLst>
          </p:cNvPr>
          <p:cNvSpPr txBox="1"/>
          <p:nvPr/>
        </p:nvSpPr>
        <p:spPr>
          <a:xfrm>
            <a:off x="4161873" y="2062509"/>
            <a:ext cx="6097042" cy="3796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rgbClr val="333333"/>
                </a:solidFill>
                <a:effectLst/>
                <a:latin typeface="-apple-system"/>
              </a:defRPr>
            </a:lvl1pPr>
          </a:lstStyle>
          <a:p>
            <a:r>
              <a:rPr lang="en-US" altLang="zh-TW" sz="1800" b="1"/>
              <a:t>Packet Sniffing </a:t>
            </a:r>
            <a:endParaRPr lang="zh-TW" altLang="en-US" sz="1800" b="1"/>
          </a:p>
        </p:txBody>
      </p:sp>
      <p:sp>
        <p:nvSpPr>
          <p:cNvPr id="10" name="禁止標誌 9">
            <a:extLst>
              <a:ext uri="{FF2B5EF4-FFF2-40B4-BE49-F238E27FC236}">
                <a16:creationId xmlns:a16="http://schemas.microsoft.com/office/drawing/2014/main" id="{7E95B87E-43D0-74A7-3DB5-09641A2EFE82}"/>
              </a:ext>
            </a:extLst>
          </p:cNvPr>
          <p:cNvSpPr>
            <a:spLocks noChangeAspect="1"/>
          </p:cNvSpPr>
          <p:nvPr/>
        </p:nvSpPr>
        <p:spPr>
          <a:xfrm>
            <a:off x="3824433" y="1555451"/>
            <a:ext cx="345702" cy="345702"/>
          </a:xfrm>
          <a:prstGeom prst="noSmoking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>
              <a:solidFill>
                <a:schemeClr val="tx1"/>
              </a:solidFill>
            </a:endParaRPr>
          </a:p>
        </p:txBody>
      </p:sp>
      <p:sp>
        <p:nvSpPr>
          <p:cNvPr id="12" name="禁止標誌 11">
            <a:extLst>
              <a:ext uri="{FF2B5EF4-FFF2-40B4-BE49-F238E27FC236}">
                <a16:creationId xmlns:a16="http://schemas.microsoft.com/office/drawing/2014/main" id="{A26E54F4-44FD-F597-5E5E-903F46B9FE31}"/>
              </a:ext>
            </a:extLst>
          </p:cNvPr>
          <p:cNvSpPr>
            <a:spLocks noChangeAspect="1"/>
          </p:cNvSpPr>
          <p:nvPr/>
        </p:nvSpPr>
        <p:spPr>
          <a:xfrm>
            <a:off x="3824433" y="2062508"/>
            <a:ext cx="345702" cy="345702"/>
          </a:xfrm>
          <a:prstGeom prst="noSmoking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>
              <a:solidFill>
                <a:schemeClr val="tx1"/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668359F-BB63-5B15-88E1-945BFC346679}"/>
              </a:ext>
            </a:extLst>
          </p:cNvPr>
          <p:cNvSpPr txBox="1"/>
          <p:nvPr/>
        </p:nvSpPr>
        <p:spPr>
          <a:xfrm>
            <a:off x="5548116" y="6127984"/>
            <a:ext cx="6561392" cy="2461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r">
              <a:defRPr sz="1000">
                <a:solidFill>
                  <a:srgbClr val="172B4D"/>
                </a:solidFill>
                <a:effectLst/>
                <a:latin typeface="Aptos" panose="020B0004020202020204" pitchFamily="34" charset="0"/>
              </a:defRPr>
            </a:lvl1pPr>
          </a:lstStyle>
          <a:p>
            <a:r>
              <a:rPr lang="en-US" altLang="zh-TW" sz="1000"/>
              <a:t>Source: </a:t>
            </a:r>
            <a:r>
              <a:rPr lang="en-US" altLang="zh-TW" sz="1000">
                <a:hlinkClick r:id="rId4"/>
              </a:rPr>
              <a:t>https://iebmedia.com/technology/iiot/encryption-technology-provides-solutions-for-ethernet-security/</a:t>
            </a:r>
            <a:endParaRPr lang="zh-TW" altLang="en-US" sz="1000"/>
          </a:p>
        </p:txBody>
      </p:sp>
    </p:spTree>
    <p:extLst>
      <p:ext uri="{BB962C8B-B14F-4D97-AF65-F5344CB8AC3E}">
        <p14:creationId xmlns:p14="http://schemas.microsoft.com/office/powerpoint/2010/main" val="744172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6DAFCA-2B70-DD1D-AB2A-9F2C10CF9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>
                <a:latin typeface="Arial"/>
                <a:cs typeface="Arial"/>
              </a:rPr>
              <a:t>V</a:t>
            </a:r>
            <a:r>
              <a:rPr lang="zh-TW">
                <a:latin typeface="Arial"/>
                <a:cs typeface="Arial"/>
              </a:rPr>
              <a:t>alue </a:t>
            </a:r>
            <a:r>
              <a:rPr lang="zh-TW" altLang="en-US">
                <a:latin typeface="Arial"/>
                <a:cs typeface="Arial"/>
              </a:rPr>
              <a:t>to clients of MACsec</a:t>
            </a:r>
            <a:endParaRPr lang="zh-TW" b="0">
              <a:solidFill>
                <a:srgbClr val="000000"/>
              </a:solidFill>
              <a:latin typeface="Arial"/>
              <a:cs typeface="Arial"/>
            </a:endParaRPr>
          </a:p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7540ADE-0AAB-0F74-430E-7CC6773C45D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 vert="horz" lIns="91428" tIns="45714" rIns="91428" bIns="45714" rtlCol="0" anchor="t">
            <a:normAutofit/>
          </a:bodyPr>
          <a:lstStyle/>
          <a:p>
            <a:pPr>
              <a:buClr>
                <a:srgbClr val="3B3838"/>
              </a:buClr>
            </a:pPr>
            <a:r>
              <a:rPr lang="en-US" altLang="en-US" sz="1870" dirty="0">
                <a:solidFill>
                  <a:schemeClr val="accent5"/>
                </a:solidFill>
                <a:latin typeface="Arial"/>
                <a:ea typeface="微軟正黑體"/>
                <a:cs typeface="Arial"/>
              </a:rPr>
              <a:t>Cost effective way in Layer 2 </a:t>
            </a:r>
            <a:r>
              <a:rPr lang="en-US" altLang="en-US" sz="1870" dirty="0">
                <a:solidFill>
                  <a:srgbClr val="008787"/>
                </a:solidFill>
                <a:latin typeface="Arial"/>
                <a:ea typeface="微軟正黑體"/>
                <a:cs typeface="Arial"/>
              </a:rPr>
              <a:t>to take care of data integrity, confidentiality and authenticity during transmission.</a:t>
            </a:r>
            <a:endParaRPr lang="tr-TR" altLang="en-US" sz="1870" dirty="0">
              <a:solidFill>
                <a:srgbClr val="008787"/>
              </a:solidFill>
              <a:latin typeface="Arial"/>
              <a:ea typeface="微軟正黑體"/>
              <a:cs typeface="Arial"/>
            </a:endParaRPr>
          </a:p>
          <a:p>
            <a:pPr marL="0" indent="0">
              <a:buClr>
                <a:srgbClr val="3B3838"/>
              </a:buClr>
              <a:buNone/>
            </a:pPr>
            <a:endParaRPr lang="en-US" altLang="zh-TW" sz="1870" dirty="0">
              <a:solidFill>
                <a:srgbClr val="008787"/>
              </a:solidFill>
              <a:latin typeface="Arial"/>
              <a:ea typeface="微軟正黑體"/>
              <a:cs typeface="Arial"/>
            </a:endParaRPr>
          </a:p>
          <a:p>
            <a:pPr>
              <a:buClr>
                <a:srgbClr val="3B3838"/>
              </a:buClr>
            </a:pPr>
            <a:r>
              <a:rPr lang="en-US" altLang="zh-TW" sz="1870" dirty="0">
                <a:solidFill>
                  <a:schemeClr val="accent5"/>
                </a:solidFill>
                <a:latin typeface="Arial"/>
                <a:ea typeface="微軟正黑體"/>
                <a:cs typeface="Arial"/>
              </a:rPr>
              <a:t>Vendor-Neutral </a:t>
            </a:r>
            <a:r>
              <a:rPr lang="en-US" altLang="zh-TW" sz="1870" dirty="0">
                <a:solidFill>
                  <a:srgbClr val="008787"/>
                </a:solidFill>
                <a:latin typeface="Arial"/>
                <a:ea typeface="微軟正黑體"/>
                <a:cs typeface="Arial"/>
              </a:rPr>
              <a:t>encryption protocol(</a:t>
            </a:r>
            <a:r>
              <a:rPr lang="en-US" altLang="en-US" sz="1870" dirty="0">
                <a:solidFill>
                  <a:srgbClr val="008787"/>
                </a:solidFill>
                <a:latin typeface="Arial"/>
                <a:ea typeface="微軟正黑體"/>
                <a:cs typeface="Arial"/>
              </a:rPr>
              <a:t>IEEE standard IEEE802.1AE and 802.1X.).</a:t>
            </a:r>
            <a:endParaRPr lang="tr-TR" altLang="en-US" sz="1870" dirty="0">
              <a:solidFill>
                <a:srgbClr val="008787"/>
              </a:solidFill>
              <a:latin typeface="Arial"/>
              <a:ea typeface="微軟正黑體"/>
              <a:cs typeface="Arial"/>
            </a:endParaRPr>
          </a:p>
          <a:p>
            <a:pPr marL="0" indent="0">
              <a:buClr>
                <a:srgbClr val="3B3838"/>
              </a:buClr>
              <a:buNone/>
            </a:pPr>
            <a:endParaRPr lang="en-US" altLang="en-US" sz="1870" dirty="0">
              <a:solidFill>
                <a:srgbClr val="008787"/>
              </a:solidFill>
              <a:latin typeface="Arial"/>
              <a:ea typeface="微軟正黑體"/>
              <a:cs typeface="Arial"/>
            </a:endParaRPr>
          </a:p>
          <a:p>
            <a:pPr>
              <a:buClr>
                <a:srgbClr val="3B3838"/>
              </a:buClr>
            </a:pPr>
            <a:r>
              <a:rPr lang="en-US" altLang="en-US" sz="1870" dirty="0">
                <a:solidFill>
                  <a:srgbClr val="008787"/>
                </a:solidFill>
                <a:latin typeface="Arial"/>
                <a:ea typeface="微軟正黑體"/>
                <a:cs typeface="Arial"/>
              </a:rPr>
              <a:t>MACsec provides </a:t>
            </a:r>
            <a:r>
              <a:rPr lang="en-US" altLang="en-US" sz="1870" dirty="0">
                <a:solidFill>
                  <a:schemeClr val="accent5"/>
                </a:solidFill>
                <a:latin typeface="Arial"/>
                <a:ea typeface="微軟正黑體"/>
                <a:cs typeface="Arial"/>
              </a:rPr>
              <a:t>high-speed </a:t>
            </a:r>
            <a:r>
              <a:rPr lang="en-US" altLang="en-US" sz="1870" dirty="0">
                <a:solidFill>
                  <a:srgbClr val="008787"/>
                </a:solidFill>
                <a:latin typeface="Arial"/>
                <a:ea typeface="微軟正黑體"/>
                <a:cs typeface="Arial"/>
              </a:rPr>
              <a:t>encryption through hardware acceleration</a:t>
            </a:r>
            <a:r>
              <a:rPr lang="zh-TW" altLang="en-US" sz="1870" dirty="0">
                <a:solidFill>
                  <a:srgbClr val="008787"/>
                </a:solidFill>
                <a:latin typeface="Arial"/>
                <a:ea typeface="微軟正黑體"/>
                <a:cs typeface="Arial"/>
              </a:rPr>
              <a:t> (Hardware mechanism compared to SW mechanism in IPsec).</a:t>
            </a:r>
          </a:p>
        </p:txBody>
      </p:sp>
    </p:spTree>
    <p:extLst>
      <p:ext uri="{BB962C8B-B14F-4D97-AF65-F5344CB8AC3E}">
        <p14:creationId xmlns:p14="http://schemas.microsoft.com/office/powerpoint/2010/main" val="32624760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4|3|3.1|1.3|1.7|1.1|1.9"/>
</p:tagLst>
</file>

<file path=ppt/theme/theme1.xml><?xml version="1.0" encoding="utf-8"?>
<a:theme xmlns:a="http://schemas.openxmlformats.org/drawingml/2006/main" name="1_Moxa_template">
  <a:themeElements>
    <a:clrScheme name="Moxa Template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4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73ce642-f512-4837-a674-e86e9929dce5">
      <Terms xmlns="http://schemas.microsoft.com/office/infopath/2007/PartnerControls"/>
    </lcf76f155ced4ddcb4097134ff3c332f>
    <TaxCatchAll xmlns="c21419a8-5d08-433c-89f5-1cd804b0cc7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9" ma:contentTypeDescription="Create a new document." ma:contentTypeScope="" ma:versionID="8a03044852e1893079d5e35fc7cba200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b38844949b9381ce1683b1f01d74a41d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E869F9F-A67E-4564-B257-19EBDB071EB3}">
  <ds:schemaRefs>
    <ds:schemaRef ds:uri="http://www.w3.org/XML/1998/namespace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573ce642-f512-4837-a674-e86e9929dce5"/>
    <ds:schemaRef ds:uri="http://purl.org/dc/terms/"/>
    <ds:schemaRef ds:uri="c21419a8-5d08-433c-89f5-1cd804b0cc75"/>
  </ds:schemaRefs>
</ds:datastoreItem>
</file>

<file path=customXml/itemProps2.xml><?xml version="1.0" encoding="utf-8"?>
<ds:datastoreItem xmlns:ds="http://schemas.openxmlformats.org/officeDocument/2006/customXml" ds:itemID="{7E98E9A7-364F-4D4D-803C-15B6C7D3A3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7A65CE-E486-412C-884D-CAD006C029A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1658</Words>
  <Application>Microsoft Office PowerPoint</Application>
  <PresentationFormat>Custom</PresentationFormat>
  <Paragraphs>481</Paragraphs>
  <Slides>22</Slides>
  <Notes>21</Notes>
  <HiddenSlides>1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-apple-system</vt:lpstr>
      <vt:lpstr>Aptos</vt:lpstr>
      <vt:lpstr>Arial</vt:lpstr>
      <vt:lpstr>Arial</vt:lpstr>
      <vt:lpstr>Arial Nova</vt:lpstr>
      <vt:lpstr>Calibri</vt:lpstr>
      <vt:lpstr>Segoe UI</vt:lpstr>
      <vt:lpstr>SymbolMT</vt:lpstr>
      <vt:lpstr>Times</vt:lpstr>
      <vt:lpstr>Verdana</vt:lpstr>
      <vt:lpstr>Verdana-Bold</vt:lpstr>
      <vt:lpstr>Wingdings</vt:lpstr>
      <vt:lpstr>1_Moxa_template</vt:lpstr>
      <vt:lpstr>PowerPoint Presentation</vt:lpstr>
      <vt:lpstr>Agenda</vt:lpstr>
      <vt:lpstr>MX-NOS Feature Lists</vt:lpstr>
      <vt:lpstr>PowerPoint Presentation</vt:lpstr>
      <vt:lpstr>PowerPoint Presentation</vt:lpstr>
      <vt:lpstr>PowerPoint Presentation</vt:lpstr>
      <vt:lpstr>Application Scenario</vt:lpstr>
      <vt:lpstr>MACsec in Action: Preventing Packet Sniffing and MitM Attacks</vt:lpstr>
      <vt:lpstr>Value to clients of MACsec </vt:lpstr>
      <vt:lpstr>Design Concept: switch to switch (Point-to point MACsec v.s. End-to-end MACsec)</vt:lpstr>
      <vt:lpstr>PowerPoint Presentation</vt:lpstr>
      <vt:lpstr>Design Concept: Pre-shared key for switches</vt:lpstr>
      <vt:lpstr>MACsec frame format</vt:lpstr>
      <vt:lpstr>Configuration Suggestion for different topologies.</vt:lpstr>
      <vt:lpstr>Screenshot for MACsec frame </vt:lpstr>
      <vt:lpstr>Configuring MAC Security</vt:lpstr>
      <vt:lpstr>Configuring MAC Security</vt:lpstr>
      <vt:lpstr>Configuring MAC Security</vt:lpstr>
      <vt:lpstr>Participant CKN/CAK Guideline</vt:lpstr>
      <vt:lpstr>Status Display: MACsec MKA Status</vt:lpstr>
      <vt:lpstr>DEMO</vt:lpstr>
      <vt:lpstr>DEMO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Freda WM Wan (溫晏誼)</dc:creator>
  <cp:lastModifiedBy>Christian Gromeier</cp:lastModifiedBy>
  <cp:revision>87</cp:revision>
  <dcterms:modified xsi:type="dcterms:W3CDTF">2025-05-14T16:12:29Z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  <property fmtid="{D5CDD505-2E9C-101B-9397-08002B2CF9AE}" pid="3" name="MediaServiceImageTags">
    <vt:lpwstr/>
  </property>
</Properties>
</file>