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17.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7" r:id="rId2"/>
    <p:sldMasterId id="2147483694" r:id="rId3"/>
  </p:sldMasterIdLst>
  <p:notesMasterIdLst>
    <p:notesMasterId r:id="rId22"/>
  </p:notesMasterIdLst>
  <p:sldIdLst>
    <p:sldId id="257" r:id="rId4"/>
    <p:sldId id="11541" r:id="rId5"/>
    <p:sldId id="9427" r:id="rId6"/>
    <p:sldId id="265" r:id="rId7"/>
    <p:sldId id="9430" r:id="rId8"/>
    <p:sldId id="9431" r:id="rId9"/>
    <p:sldId id="9432" r:id="rId10"/>
    <p:sldId id="9433" r:id="rId11"/>
    <p:sldId id="9434" r:id="rId12"/>
    <p:sldId id="9435" r:id="rId13"/>
    <p:sldId id="9436" r:id="rId14"/>
    <p:sldId id="9429" r:id="rId15"/>
    <p:sldId id="9363" r:id="rId16"/>
    <p:sldId id="11122" r:id="rId17"/>
    <p:sldId id="11537" r:id="rId18"/>
    <p:sldId id="11538" r:id="rId19"/>
    <p:sldId id="11540" r:id="rId20"/>
    <p:sldId id="259" r:id="rId21"/>
  </p:sldIdLst>
  <p:sldSz cx="12192000" cy="6858000"/>
  <p:notesSz cx="6858000" cy="9144000"/>
  <p:defaultTextStyle>
    <a:defPPr>
      <a:defRPr lang="en-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07B3BF-B75A-4716-885A-291707AF0ADF}" v="11" dt="2025-05-14T12:35:15.28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51" d="100"/>
          <a:sy n="151" d="100"/>
        </p:scale>
        <p:origin x="654" y="15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28" Type="http://schemas.openxmlformats.org/officeDocument/2006/relationships/customXml" Target="../customXml/item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microsoft.com/office/2015/10/relationships/revisionInfo" Target="revisionInfo.xml"/><Relationship Id="rId30"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D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F3638C-D170-447D-91A5-09530F3D2703}" type="datetimeFigureOut">
              <a:rPr lang="en-DE" smtClean="0"/>
              <a:t>05/14/2025</a:t>
            </a:fld>
            <a:endParaRPr lang="en-D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D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D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D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225AAE-4F0B-4540-932D-45DA2619AEA5}" type="slidenum">
              <a:rPr lang="en-DE" smtClean="0"/>
              <a:t>‹#›</a:t>
            </a:fld>
            <a:endParaRPr lang="en-DE"/>
          </a:p>
        </p:txBody>
      </p:sp>
    </p:spTree>
    <p:extLst>
      <p:ext uri="{BB962C8B-B14F-4D97-AF65-F5344CB8AC3E}">
        <p14:creationId xmlns:p14="http://schemas.microsoft.com/office/powerpoint/2010/main" val="25422615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FC1E-2DF8-4C1B-ADC3-9AAE9FE4C7FF}" type="slidenum">
              <a:rPr kumimoji="0" lang="zh-TW" altLang="en-US" sz="1200" b="0" i="0" u="none" strike="noStrike" kern="1200" cap="none" spc="0" normalizeH="0" baseline="0" noProof="0" smtClean="0">
                <a:ln>
                  <a:noFill/>
                </a:ln>
                <a:solidFill>
                  <a:prstClr val="black"/>
                </a:solidFill>
                <a:effectLst/>
                <a:uLnTx/>
                <a:uFillTx/>
                <a:latin typeface="Calibri" panose="020F0502020204030204"/>
                <a:ea typeface="新細明體" panose="02020500000000000000" pitchFamily="18" charset="-120"/>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TW" altLang="en-US" sz="1200" b="0" i="0" u="none" strike="noStrike" kern="1200" cap="none" spc="0" normalizeH="0" baseline="0" noProof="0">
              <a:ln>
                <a:noFill/>
              </a:ln>
              <a:solidFill>
                <a:prstClr val="black"/>
              </a:solidFill>
              <a:effectLst/>
              <a:uLnTx/>
              <a:uFillTx/>
              <a:latin typeface="Calibri" panose="020F0502020204030204"/>
              <a:ea typeface="新細明體" panose="02020500000000000000" pitchFamily="18" charset="-120"/>
              <a:cs typeface="+mn-cs"/>
            </a:endParaRPr>
          </a:p>
        </p:txBody>
      </p:sp>
    </p:spTree>
    <p:extLst>
      <p:ext uri="{BB962C8B-B14F-4D97-AF65-F5344CB8AC3E}">
        <p14:creationId xmlns:p14="http://schemas.microsoft.com/office/powerpoint/2010/main" val="27574403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0E6479-4810-53C8-6828-3A0192D9C12F}"/>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6C11057B-56E5-7920-BC13-97807B8301ED}"/>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FFB16A24-025A-43A7-BCF0-10A8366C1286}"/>
              </a:ext>
            </a:extLst>
          </p:cNvPr>
          <p:cNvSpPr>
            <a:spLocks noGrp="1"/>
          </p:cNvSpPr>
          <p:nvPr>
            <p:ph type="body" idx="1"/>
          </p:nvPr>
        </p:nvSpPr>
        <p:spPr/>
        <p:txBody>
          <a:bodyPr/>
          <a:lstStyle/>
          <a:p>
            <a:r>
              <a:rPr lang="en-US" altLang="zh-TW"/>
              <a:t>Users can log in with the new password, after logging in MXview One, they can choose to change the password.</a:t>
            </a:r>
            <a:endParaRPr lang="zh-TW" altLang="en-US"/>
          </a:p>
        </p:txBody>
      </p:sp>
      <p:sp>
        <p:nvSpPr>
          <p:cNvPr id="4" name="投影片編號版面配置區 3">
            <a:extLst>
              <a:ext uri="{FF2B5EF4-FFF2-40B4-BE49-F238E27FC236}">
                <a16:creationId xmlns:a16="http://schemas.microsoft.com/office/drawing/2014/main" id="{99552CE8-9146-404B-CE03-10A44A5FAC04}"/>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0EA689-19C5-4178-9B82-B6294A11D36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023990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8ECBA9-6C5C-F3E5-56DF-6C0ED0AC89BA}"/>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9CD66C32-BFFA-6286-C161-E4AF0D89670F}"/>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49169CE3-3A52-5FE0-8F9D-52FA46E6F558}"/>
              </a:ext>
            </a:extLst>
          </p:cNvPr>
          <p:cNvSpPr>
            <a:spLocks noGrp="1"/>
          </p:cNvSpPr>
          <p:nvPr>
            <p:ph type="body" idx="1"/>
          </p:nvPr>
        </p:nvSpPr>
        <p:spPr/>
        <p:txBody>
          <a:bodyPr>
            <a:normAutofit/>
          </a:bodyPr>
          <a:lstStyle/>
          <a:p>
            <a:pPr marL="171450" indent="-171450">
              <a:buFont typeface="Arial" panose="020B0604020202020204" pitchFamily="34" charset="0"/>
              <a:buChar char="•"/>
            </a:pPr>
            <a:r>
              <a:rPr lang="en-US" altLang="zh-TW" sz="1200" b="1" dirty="0"/>
              <a:t>Job Log, All Events, Syslog Viewer</a:t>
            </a:r>
            <a:r>
              <a:rPr lang="en-US" altLang="zh-TW" sz="1200" dirty="0"/>
              <a:t>: To preserve event and log records that cannot be migrated, we recommend you export the settings as a backup file in MXview. However, </a:t>
            </a:r>
            <a:r>
              <a:rPr lang="en-US" altLang="zh-TW" sz="1200" b="1" dirty="0"/>
              <a:t>please be aware that these backup files cannot be reimported into the system.</a:t>
            </a:r>
          </a:p>
          <a:p>
            <a:pPr marL="171450" indent="-171450">
              <a:buFont typeface="Arial" panose="020B0604020202020204" pitchFamily="34" charset="0"/>
              <a:buChar char="•"/>
            </a:pPr>
            <a:endParaRPr lang="en-US" altLang="zh-TW" sz="1200" dirty="0"/>
          </a:p>
          <a:p>
            <a:pPr marL="171450" indent="-171450">
              <a:buFont typeface="Arial" panose="020B0604020202020204" pitchFamily="34" charset="0"/>
              <a:buChar char="•"/>
            </a:pPr>
            <a:r>
              <a:rPr lang="en-US" altLang="zh-TW" sz="1200" b="1" dirty="0"/>
              <a:t>Custom Event</a:t>
            </a:r>
            <a:r>
              <a:rPr lang="en-US" altLang="zh-TW" sz="1200" dirty="0"/>
              <a:t>: If the OID was added via OID import manager, it can also be migrated to MXview One but will be unable to function properly.</a:t>
            </a:r>
          </a:p>
          <a:p>
            <a:pPr marL="171450" indent="-171450">
              <a:buFont typeface="Arial" panose="020B0604020202020204" pitchFamily="34" charset="0"/>
              <a:buChar char="•"/>
            </a:pPr>
            <a:endParaRPr lang="en-US" altLang="zh-TW" sz="1200" dirty="0"/>
          </a:p>
          <a:p>
            <a:pPr marL="171450" indent="-171450">
              <a:buFont typeface="Arial" panose="020B0604020202020204" pitchFamily="34" charset="0"/>
              <a:buChar char="•"/>
            </a:pPr>
            <a:r>
              <a:rPr lang="en-US" altLang="zh-TW" sz="1200" b="1" dirty="0"/>
              <a:t>Password</a:t>
            </a:r>
            <a:r>
              <a:rPr lang="en-US" altLang="zh-TW" sz="1200" dirty="0"/>
              <a:t>: For security and privacy concerns, we do not assist with password migrations. </a:t>
            </a:r>
            <a:r>
              <a:rPr lang="en-US" altLang="zh-TW" sz="1200" dirty="0" err="1"/>
              <a:t>MXOMigrationTool</a:t>
            </a:r>
            <a:r>
              <a:rPr lang="en-US" altLang="zh-TW" sz="1200" dirty="0"/>
              <a:t> will generate a random password for each account that you can reset. Refer to User Password for more detailed procedure.</a:t>
            </a:r>
          </a:p>
          <a:p>
            <a:pPr marL="171450" indent="-171450">
              <a:buFont typeface="Arial" panose="020B0604020202020204" pitchFamily="34" charset="0"/>
              <a:buChar char="•"/>
            </a:pPr>
            <a:endParaRPr lang="en-US" altLang="zh-TW" sz="1200" dirty="0"/>
          </a:p>
          <a:p>
            <a:pPr marL="171450" indent="-171450">
              <a:buFont typeface="Arial" panose="020B0604020202020204" pitchFamily="34" charset="0"/>
              <a:buChar char="•"/>
            </a:pPr>
            <a:r>
              <a:rPr lang="en-US" altLang="zh-TW" sz="1200" b="1" dirty="0"/>
              <a:t>Scan Range</a:t>
            </a:r>
            <a:r>
              <a:rPr lang="en-US" altLang="zh-TW" sz="1200" dirty="0"/>
              <a:t>: We suggest you manually configure the settings in MXview One. (process no migrate)</a:t>
            </a:r>
          </a:p>
          <a:p>
            <a:endParaRPr lang="zh-TW" altLang="en-US" dirty="0"/>
          </a:p>
        </p:txBody>
      </p:sp>
      <p:sp>
        <p:nvSpPr>
          <p:cNvPr id="4" name="投影片編號版面配置區 3">
            <a:extLst>
              <a:ext uri="{FF2B5EF4-FFF2-40B4-BE49-F238E27FC236}">
                <a16:creationId xmlns:a16="http://schemas.microsoft.com/office/drawing/2014/main" id="{90554FA5-5561-DECD-6A46-A549FCE2AE07}"/>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0EA689-19C5-4178-9B82-B6294A11D36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393768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a:ea typeface="新細明體"/>
                <a:cs typeface="Calibri"/>
              </a:rPr>
              <a:t>In Preparation process, </a:t>
            </a:r>
          </a:p>
          <a:p>
            <a:r>
              <a:rPr lang="zh-TW" altLang="en-US" dirty="0">
                <a:ea typeface="新細明體"/>
                <a:cs typeface="Calibri"/>
              </a:rPr>
              <a:t>please prepare a new computer separate from MXview first and perform the following oprations on the new computer.</a:t>
            </a:r>
          </a:p>
          <a:p>
            <a:endParaRPr lang="zh-TW" altLang="en-US" dirty="0">
              <a:ea typeface="新細明體"/>
              <a:cs typeface="Calibri"/>
            </a:endParaRPr>
          </a:p>
          <a:p>
            <a:pPr marL="228600" indent="-228600">
              <a:buAutoNum type="arabicPeriod"/>
            </a:pPr>
            <a:r>
              <a:rPr lang="zh-TW" altLang="en-US" dirty="0">
                <a:ea typeface="新細明體"/>
                <a:cs typeface="Calibri"/>
              </a:rPr>
              <a:t>Install MXview One v1.2.0</a:t>
            </a:r>
          </a:p>
          <a:p>
            <a:pPr marL="228600" indent="-228600">
              <a:buAutoNum type="arabicPeriod"/>
            </a:pPr>
            <a:r>
              <a:rPr lang="zh-TW" altLang="en-US" dirty="0">
                <a:ea typeface="新細明體"/>
                <a:cs typeface="Calibri"/>
              </a:rPr>
              <a:t>After fininshing installing, open MXview One and activate trial license or MXview One license you have purchased before.</a:t>
            </a:r>
          </a:p>
          <a:p>
            <a:pPr marL="228600" indent="-228600">
              <a:buAutoNum type="arabicPeriod"/>
            </a:pPr>
            <a:r>
              <a:rPr lang="zh-TW" altLang="en-US" dirty="0">
                <a:ea typeface="新細明體"/>
                <a:cs typeface="Calibri"/>
              </a:rPr>
              <a:t>Download MXOMigrationTool based on your MXview One OS type.</a:t>
            </a:r>
          </a:p>
          <a:p>
            <a:endParaRPr lang="zh-TW" altLang="en-US" dirty="0">
              <a:ea typeface="新細明體"/>
              <a:cs typeface="Calibri"/>
            </a:endParaRPr>
          </a:p>
          <a:p>
            <a:r>
              <a:rPr lang="zh-TW" altLang="en-US" dirty="0">
                <a:ea typeface="新細明體"/>
                <a:cs typeface="Calibri"/>
              </a:rPr>
              <a:t>On your current computer, please backup events and logs in MXview, and download MXOMigrationTool for Windows operating system.</a:t>
            </a:r>
          </a:p>
          <a:p>
            <a:pPr marL="228600" indent="-228600">
              <a:buAutoNum type="arabicPeriod"/>
            </a:pPr>
            <a:endParaRPr lang="zh-TW" altLang="en-US" dirty="0">
              <a:ea typeface="新細明體"/>
              <a:cs typeface="Calibri"/>
            </a:endParaRPr>
          </a:p>
        </p:txBody>
      </p:sp>
      <p:sp>
        <p:nvSpPr>
          <p:cNvPr id="4" name="投影片編號版面配置區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0EA689-19C5-4178-9B82-B6294A11D36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550626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37577217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25CFC1E-2DF8-4C1B-ADC3-9AAE9FE4C7FF}" type="slidenum">
              <a:rPr kumimoji="0" lang="zh-TW" altLang="en-US" sz="1200" b="0" i="0" u="none" strike="noStrike" kern="1200" cap="none" spc="0" normalizeH="0" baseline="0" noProof="0" smtClean="0">
                <a:ln>
                  <a:noFill/>
                </a:ln>
                <a:solidFill>
                  <a:prstClr val="black"/>
                </a:solidFill>
                <a:effectLst/>
                <a:uLnTx/>
                <a:uFillTx/>
                <a:latin typeface="Calibri" panose="020F0502020204030204"/>
                <a:ea typeface="新細明體" panose="02020500000000000000" pitchFamily="18" charset="-120"/>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TW" altLang="en-US" sz="1200" b="0" i="0" u="none" strike="noStrike" kern="1200" cap="none" spc="0" normalizeH="0" baseline="0" noProof="0">
              <a:ln>
                <a:noFill/>
              </a:ln>
              <a:solidFill>
                <a:prstClr val="black"/>
              </a:solidFill>
              <a:effectLst/>
              <a:uLnTx/>
              <a:uFillTx/>
              <a:latin typeface="Calibri" panose="020F0502020204030204"/>
              <a:ea typeface="新細明體" panose="02020500000000000000" pitchFamily="18" charset="-120"/>
              <a:cs typeface="+mn-cs"/>
            </a:endParaRPr>
          </a:p>
        </p:txBody>
      </p:sp>
    </p:spTree>
    <p:extLst>
      <p:ext uri="{BB962C8B-B14F-4D97-AF65-F5344CB8AC3E}">
        <p14:creationId xmlns:p14="http://schemas.microsoft.com/office/powerpoint/2010/main" val="32471097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A86B88-8102-AEA2-EDA7-2A10F1C957B2}"/>
            </a:ext>
          </a:extLst>
        </p:cNvPr>
        <p:cNvGrpSpPr/>
        <p:nvPr/>
      </p:nvGrpSpPr>
      <p:grpSpPr>
        <a:xfrm>
          <a:off x="0" y="0"/>
          <a:ext cx="0" cy="0"/>
          <a:chOff x="0" y="0"/>
          <a:chExt cx="0" cy="0"/>
        </a:xfrm>
      </p:grpSpPr>
      <p:sp>
        <p:nvSpPr>
          <p:cNvPr id="2" name="投影片圖像版面配置區 1">
            <a:extLst>
              <a:ext uri="{FF2B5EF4-FFF2-40B4-BE49-F238E27FC236}">
                <a16:creationId xmlns:a16="http://schemas.microsoft.com/office/drawing/2014/main" id="{B2C32145-F929-2A78-937B-EFF29FEBE1D3}"/>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48041156-2B2F-9551-16AD-4FB71B430F5B}"/>
              </a:ext>
            </a:extLst>
          </p:cNvPr>
          <p:cNvSpPr>
            <a:spLocks noGrp="1"/>
          </p:cNvSpPr>
          <p:nvPr>
            <p:ph type="body" idx="1"/>
          </p:nvPr>
        </p:nvSpPr>
        <p:spPr/>
        <p:txBody>
          <a:bodyPr/>
          <a:lstStyle/>
          <a:p>
            <a:endParaRPr lang="zh-TW" altLang="en-US" dirty="0"/>
          </a:p>
        </p:txBody>
      </p:sp>
    </p:spTree>
    <p:extLst>
      <p:ext uri="{BB962C8B-B14F-4D97-AF65-F5344CB8AC3E}">
        <p14:creationId xmlns:p14="http://schemas.microsoft.com/office/powerpoint/2010/main" val="2282643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en-US" altLang="zh-TW" dirty="0">
              <a:effectLst/>
            </a:endParaRPr>
          </a:p>
        </p:txBody>
      </p:sp>
      <p:sp>
        <p:nvSpPr>
          <p:cNvPr id="4" name="投影片編號版面配置區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0EA689-19C5-4178-9B82-B6294A11D36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1531089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43B3CE-CBE8-8F45-B711-3CC520ECEE31}"/>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3FEE40F8-A17E-B32A-E8EB-CC06138B1106}"/>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DFE33E5B-4D2D-F79E-3AE9-9F8651157CF0}"/>
              </a:ext>
            </a:extLst>
          </p:cNvPr>
          <p:cNvSpPr>
            <a:spLocks noGrp="1"/>
          </p:cNvSpPr>
          <p:nvPr>
            <p:ph type="body" idx="1"/>
          </p:nvPr>
        </p:nvSpPr>
        <p:spPr/>
        <p:txBody>
          <a:bodyPr/>
          <a:lstStyle/>
          <a:p>
            <a:r>
              <a:rPr lang="en-US" altLang="zh-TW"/>
              <a:t>We classify the limitation into 3 parts, including version requirement, license, and functions.</a:t>
            </a:r>
          </a:p>
          <a:p>
            <a:endParaRPr lang="en-US" altLang="zh-TW"/>
          </a:p>
        </p:txBody>
      </p:sp>
      <p:sp>
        <p:nvSpPr>
          <p:cNvPr id="4" name="投影片編號版面配置區 3">
            <a:extLst>
              <a:ext uri="{FF2B5EF4-FFF2-40B4-BE49-F238E27FC236}">
                <a16:creationId xmlns:a16="http://schemas.microsoft.com/office/drawing/2014/main" id="{FDF26340-1D1F-9519-1540-5101A03521B1}"/>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0EA689-19C5-4178-9B82-B6294A11D36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501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DFB36D-BC26-02CC-AE97-1ECD9131B467}"/>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4D8A9774-E60F-83E7-2939-733BE4293D2C}"/>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5AF129C6-EDFD-C549-D562-A07EF6C5406D}"/>
              </a:ext>
            </a:extLst>
          </p:cNvPr>
          <p:cNvSpPr>
            <a:spLocks noGrp="1"/>
          </p:cNvSpPr>
          <p:nvPr>
            <p:ph type="body" idx="1"/>
          </p:nvPr>
        </p:nvSpPr>
        <p:spPr/>
        <p:txBody>
          <a:bodyPr/>
          <a:lstStyle/>
          <a:p>
            <a:pPr marL="228600" indent="-228600">
              <a:buAutoNum type="arabicPeriod"/>
            </a:pPr>
            <a:r>
              <a:rPr lang="en-US" altLang="zh-TW" dirty="0"/>
              <a:t>Version:  3.x-3.2.6, need to upgrade to v3.2.8 or later, then can use the migration tool</a:t>
            </a:r>
          </a:p>
          <a:p>
            <a:pPr marL="228600" indent="-228600">
              <a:buAutoNum type="arabicPeriod"/>
            </a:pPr>
            <a:r>
              <a:rPr lang="en-US" altLang="zh-TW" dirty="0"/>
              <a:t>License: MXview and MXview One are two different software, so the licenses can not be transferred.  </a:t>
            </a:r>
          </a:p>
          <a:p>
            <a:pPr marL="228600" indent="-228600">
              <a:buAutoNum type="arabicPeriod"/>
            </a:pPr>
            <a:endParaRPr lang="en-US" altLang="zh-TW" dirty="0"/>
          </a:p>
          <a:p>
            <a:pPr marL="0" indent="0">
              <a:buNone/>
            </a:pPr>
            <a:r>
              <a:rPr lang="en-US" altLang="zh-TW" dirty="0"/>
              <a:t>1. The first one is the version requirement. If the MXview version is 3.x, users first need to upgrade to v3.2.8 or later. Then to use the migration tool.</a:t>
            </a:r>
          </a:p>
          <a:p>
            <a:pPr marL="0" indent="0">
              <a:buNone/>
            </a:pPr>
            <a:r>
              <a:rPr lang="en-US" altLang="zh-TW" dirty="0"/>
              <a:t>2. Since the licenses in MXview and MXview One are different, so if users decide to migrate to MXview One, they also need to buy MXview One licenses. </a:t>
            </a:r>
          </a:p>
          <a:p>
            <a:pPr marL="228600" indent="-228600">
              <a:buAutoNum type="arabicPeriod"/>
            </a:pPr>
            <a:endParaRPr lang="zh-TW" altLang="en-US" dirty="0"/>
          </a:p>
        </p:txBody>
      </p:sp>
      <p:sp>
        <p:nvSpPr>
          <p:cNvPr id="4" name="投影片編號版面配置區 3">
            <a:extLst>
              <a:ext uri="{FF2B5EF4-FFF2-40B4-BE49-F238E27FC236}">
                <a16:creationId xmlns:a16="http://schemas.microsoft.com/office/drawing/2014/main" id="{322B3061-D232-95B6-5A9B-A4A89424916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0EA689-19C5-4178-9B82-B6294A11D36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212552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51F216-2CF3-3487-909A-6FD2D3FCE485}"/>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8170F75C-6097-B008-7069-DB443CA3EA5A}"/>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4ADB590A-CAE8-6F7B-0AF4-4A4CF73ED60A}"/>
              </a:ext>
            </a:extLst>
          </p:cNvPr>
          <p:cNvSpPr>
            <a:spLocks noGrp="1"/>
          </p:cNvSpPr>
          <p:nvPr>
            <p:ph type="body" idx="1"/>
          </p:nvPr>
        </p:nvSpPr>
        <p:spPr/>
        <p:txBody>
          <a:bodyPr/>
          <a:lstStyle/>
          <a:p>
            <a:endParaRPr lang="zh-TW" altLang="en-US"/>
          </a:p>
        </p:txBody>
      </p:sp>
      <p:sp>
        <p:nvSpPr>
          <p:cNvPr id="4" name="投影片編號版面配置區 3">
            <a:extLst>
              <a:ext uri="{FF2B5EF4-FFF2-40B4-BE49-F238E27FC236}">
                <a16:creationId xmlns:a16="http://schemas.microsoft.com/office/drawing/2014/main" id="{921AFF62-7096-5B65-BB9F-AD99FA24C8B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0EA689-19C5-4178-9B82-B6294A11D36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326594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AE445-EABC-EF47-83DD-4895FF95998C}"/>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9CC6A410-1EAE-5672-44CC-E59350D599FF}"/>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435F9E38-CB8D-5EA8-1F2A-3648ED40AFB5}"/>
              </a:ext>
            </a:extLst>
          </p:cNvPr>
          <p:cNvSpPr>
            <a:spLocks noGrp="1"/>
          </p:cNvSpPr>
          <p:nvPr>
            <p:ph type="body" idx="1"/>
          </p:nvPr>
        </p:nvSpPr>
        <p:spPr/>
        <p:txBody>
          <a:bodyPr/>
          <a:lstStyle/>
          <a:p>
            <a:endParaRPr lang="zh-TW" altLang="en-US"/>
          </a:p>
        </p:txBody>
      </p:sp>
      <p:sp>
        <p:nvSpPr>
          <p:cNvPr id="4" name="投影片編號版面配置區 3">
            <a:extLst>
              <a:ext uri="{FF2B5EF4-FFF2-40B4-BE49-F238E27FC236}">
                <a16:creationId xmlns:a16="http://schemas.microsoft.com/office/drawing/2014/main" id="{C375ECB6-0D8F-E99E-B4AE-5ADE6B2614E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0EA689-19C5-4178-9B82-B6294A11D36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361171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DAFE71-64D0-E314-6EE8-A5C248E01EEB}"/>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C1E734AA-4A74-F358-6361-A5BC82B595EE}"/>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0A72B359-E351-713B-BE08-F52CE76F1B37}"/>
              </a:ext>
            </a:extLst>
          </p:cNvPr>
          <p:cNvSpPr>
            <a:spLocks noGrp="1"/>
          </p:cNvSpPr>
          <p:nvPr>
            <p:ph type="body" idx="1"/>
          </p:nvPr>
        </p:nvSpPr>
        <p:spPr/>
        <p:txBody>
          <a:bodyPr/>
          <a:lstStyle/>
          <a:p>
            <a:r>
              <a:rPr lang="en-US" altLang="zh-TW" sz="1200" dirty="0" err="1">
                <a:effectLst/>
                <a:latin typeface="+mj-lt"/>
                <a:ea typeface="Verdana" panose="020B0604030504040204" pitchFamily="34" charset="0"/>
                <a:cs typeface="Verdana" panose="020B0604030504040204" pitchFamily="34" charset="0"/>
              </a:rPr>
              <a:t>MXOMigrationTool</a:t>
            </a:r>
            <a:r>
              <a:rPr lang="en-US" altLang="zh-TW" sz="1200" dirty="0">
                <a:effectLst/>
                <a:latin typeface="+mj-lt"/>
                <a:ea typeface="Verdana" panose="020B0604030504040204" pitchFamily="34" charset="0"/>
                <a:cs typeface="Verdana" panose="020B0604030504040204" pitchFamily="34" charset="0"/>
              </a:rPr>
              <a:t> will randomly generate a </a:t>
            </a:r>
            <a:r>
              <a:rPr lang="en-US" altLang="zh-TW" sz="1200" dirty="0">
                <a:latin typeface="+mj-lt"/>
                <a:ea typeface="Verdana" panose="020B0604030504040204" pitchFamily="34" charset="0"/>
                <a:cs typeface="Verdana" panose="020B0604030504040204" pitchFamily="34" charset="0"/>
              </a:rPr>
              <a:t>new</a:t>
            </a:r>
            <a:r>
              <a:rPr lang="en-US" altLang="zh-TW" sz="1200" dirty="0">
                <a:effectLst/>
                <a:latin typeface="+mj-lt"/>
                <a:ea typeface="Verdana" panose="020B0604030504040204" pitchFamily="34" charset="0"/>
                <a:cs typeface="Verdana" panose="020B0604030504040204" pitchFamily="34" charset="0"/>
              </a:rPr>
              <a:t> password for each account, it means that after you import the backup files to MXview One, you can follow the path to view the folder which name is called “users” in the directory.</a:t>
            </a:r>
            <a:endParaRPr lang="en-US" altLang="zh-TW" dirty="0"/>
          </a:p>
        </p:txBody>
      </p:sp>
      <p:sp>
        <p:nvSpPr>
          <p:cNvPr id="4" name="投影片編號版面配置區 3">
            <a:extLst>
              <a:ext uri="{FF2B5EF4-FFF2-40B4-BE49-F238E27FC236}">
                <a16:creationId xmlns:a16="http://schemas.microsoft.com/office/drawing/2014/main" id="{73AD3514-567E-D062-91DD-87C08C3AA26C}"/>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0EA689-19C5-4178-9B82-B6294A11D36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912430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53CE27-F7E9-4523-DC83-4AA5D2C66994}"/>
            </a:ext>
          </a:extLst>
        </p:cNvPr>
        <p:cNvGrpSpPr/>
        <p:nvPr/>
      </p:nvGrpSpPr>
      <p:grpSpPr>
        <a:xfrm>
          <a:off x="0" y="0"/>
          <a:ext cx="0" cy="0"/>
          <a:chOff x="0" y="0"/>
          <a:chExt cx="0" cy="0"/>
        </a:xfrm>
      </p:grpSpPr>
      <p:sp>
        <p:nvSpPr>
          <p:cNvPr id="2" name="投影片影像版面配置區 1">
            <a:extLst>
              <a:ext uri="{FF2B5EF4-FFF2-40B4-BE49-F238E27FC236}">
                <a16:creationId xmlns:a16="http://schemas.microsoft.com/office/drawing/2014/main" id="{87349A3C-E185-9528-DA91-A2D56F8F0895}"/>
              </a:ext>
            </a:extLst>
          </p:cNvPr>
          <p:cNvSpPr>
            <a:spLocks noGrp="1" noRot="1" noChangeAspect="1"/>
          </p:cNvSpPr>
          <p:nvPr>
            <p:ph type="sldImg"/>
          </p:nvPr>
        </p:nvSpPr>
        <p:spPr/>
      </p:sp>
      <p:sp>
        <p:nvSpPr>
          <p:cNvPr id="3" name="備忘稿版面配置區 2">
            <a:extLst>
              <a:ext uri="{FF2B5EF4-FFF2-40B4-BE49-F238E27FC236}">
                <a16:creationId xmlns:a16="http://schemas.microsoft.com/office/drawing/2014/main" id="{1C9BDD18-CA7B-5696-E3F4-FDF940412CC7}"/>
              </a:ext>
            </a:extLst>
          </p:cNvPr>
          <p:cNvSpPr>
            <a:spLocks noGrp="1"/>
          </p:cNvSpPr>
          <p:nvPr>
            <p:ph type="body" idx="1"/>
          </p:nvPr>
        </p:nvSpPr>
        <p:spPr/>
        <p:txBody>
          <a:bodyPr/>
          <a:lstStyle/>
          <a:p>
            <a:r>
              <a:rPr lang="en-US" altLang="zh-TW" dirty="0"/>
              <a:t>Then click into the </a:t>
            </a:r>
            <a:r>
              <a:rPr lang="en-US" altLang="zh-TW" b="1" dirty="0"/>
              <a:t>Users</a:t>
            </a:r>
            <a:r>
              <a:rPr lang="en-US" altLang="zh-TW" dirty="0"/>
              <a:t> folder to view the .txt file, each .txt file represents each user account, after clicking in the file, you can see a randomly generated password showed in the .txt file. </a:t>
            </a:r>
            <a:endParaRPr lang="en-US" altLang="zh-TW" sz="1200" dirty="0">
              <a:effectLst/>
              <a:latin typeface="+mj-lt"/>
              <a:ea typeface="Verdana" panose="020B0604030504040204" pitchFamily="34" charset="0"/>
              <a:cs typeface="Verdana" panose="020B0604030504040204" pitchFamily="34" charset="0"/>
            </a:endParaRPr>
          </a:p>
          <a:p>
            <a:r>
              <a:rPr lang="en-US" altLang="zh-TW" dirty="0"/>
              <a:t>Then give the new password to corresponding users.</a:t>
            </a:r>
            <a:endParaRPr lang="zh-TW" altLang="en-US" dirty="0"/>
          </a:p>
          <a:p>
            <a:endParaRPr lang="zh-TW" altLang="en-US" dirty="0"/>
          </a:p>
        </p:txBody>
      </p:sp>
      <p:sp>
        <p:nvSpPr>
          <p:cNvPr id="4" name="投影片編號版面配置區 3">
            <a:extLst>
              <a:ext uri="{FF2B5EF4-FFF2-40B4-BE49-F238E27FC236}">
                <a16:creationId xmlns:a16="http://schemas.microsoft.com/office/drawing/2014/main" id="{C1AA17D8-DB6B-847F-C8F3-EF10DB4EE845}"/>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D0EA689-19C5-4178-9B82-B6294A11D368}"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6054316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g"/><Relationship Id="rId1" Type="http://schemas.openxmlformats.org/officeDocument/2006/relationships/slideMaster" Target="../slideMasters/slideMaster3.xml"/><Relationship Id="rId4" Type="http://schemas.openxmlformats.org/officeDocument/2006/relationships/image" Target="../media/image14.sv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 Subtitle">
    <p:bg>
      <p:bgRef idx="1001">
        <a:schemeClr val="bg1"/>
      </p:bgRef>
    </p:bg>
    <p:spTree>
      <p:nvGrpSpPr>
        <p:cNvPr id="1" name=""/>
        <p:cNvGrpSpPr/>
        <p:nvPr/>
      </p:nvGrpSpPr>
      <p:grpSpPr>
        <a:xfrm>
          <a:off x="0" y="0"/>
          <a:ext cx="0" cy="0"/>
          <a:chOff x="0" y="0"/>
          <a:chExt cx="0" cy="0"/>
        </a:xfrm>
      </p:grpSpPr>
      <p:pic>
        <p:nvPicPr>
          <p:cNvPr id="6" name="圖片 5" descr="newnew_16：9-11111.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405" y="0"/>
            <a:ext cx="12168596" cy="6858000"/>
          </a:xfrm>
          <a:prstGeom prst="rect">
            <a:avLst/>
          </a:prstGeom>
        </p:spPr>
      </p:pic>
      <p:sp>
        <p:nvSpPr>
          <p:cNvPr id="2" name="Title 1"/>
          <p:cNvSpPr>
            <a:spLocks noGrp="1"/>
          </p:cNvSpPr>
          <p:nvPr>
            <p:ph type="ctrTitle"/>
          </p:nvPr>
        </p:nvSpPr>
        <p:spPr>
          <a:xfrm>
            <a:off x="623392" y="1508786"/>
            <a:ext cx="10177131" cy="960107"/>
          </a:xfrm>
        </p:spPr>
        <p:txBody>
          <a:bodyPr anchor="b" anchorCtr="0">
            <a:normAutofit/>
          </a:bodyPr>
          <a:lstStyle>
            <a:lvl1pPr>
              <a:defRPr sz="5333">
                <a:solidFill>
                  <a:schemeClr val="bg1"/>
                </a:solidFill>
              </a:defRPr>
            </a:lvl1pPr>
          </a:lstStyle>
          <a:p>
            <a:r>
              <a:rPr lang="en-US"/>
              <a:t>Click to edit Master title style</a:t>
            </a:r>
          </a:p>
        </p:txBody>
      </p:sp>
      <p:sp>
        <p:nvSpPr>
          <p:cNvPr id="3" name="Subtitle 2"/>
          <p:cNvSpPr>
            <a:spLocks noGrp="1"/>
          </p:cNvSpPr>
          <p:nvPr>
            <p:ph type="subTitle" idx="1"/>
          </p:nvPr>
        </p:nvSpPr>
        <p:spPr>
          <a:xfrm>
            <a:off x="623392" y="2468893"/>
            <a:ext cx="10177131" cy="672075"/>
          </a:xfrm>
        </p:spPr>
        <p:txBody>
          <a:bodyPr>
            <a:normAutofit/>
          </a:bodyPr>
          <a:lstStyle>
            <a:lvl1pPr marL="0" indent="0" algn="l">
              <a:buNone/>
              <a:defRPr sz="320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7" name="文字版面配置區 5"/>
          <p:cNvSpPr>
            <a:spLocks noGrp="1"/>
          </p:cNvSpPr>
          <p:nvPr>
            <p:ph type="body" sz="quarter" idx="13" hasCustomPrompt="1"/>
          </p:nvPr>
        </p:nvSpPr>
        <p:spPr>
          <a:xfrm>
            <a:off x="623392" y="3813042"/>
            <a:ext cx="8496000" cy="608852"/>
          </a:xfrm>
        </p:spPr>
        <p:txBody>
          <a:bodyPr anchor="b" anchorCtr="0">
            <a:normAutofit/>
          </a:bodyPr>
          <a:lstStyle>
            <a:lvl1pPr marL="457189" marR="0" indent="-457189" algn="l" defTabSz="1219170" rtl="0" eaLnBrk="0" fontAlgn="base" latinLnBrk="0" hangingPunct="0">
              <a:lnSpc>
                <a:spcPct val="100000"/>
              </a:lnSpc>
              <a:spcBef>
                <a:spcPct val="20000"/>
              </a:spcBef>
              <a:spcAft>
                <a:spcPct val="0"/>
              </a:spcAft>
              <a:buClrTx/>
              <a:buSzTx/>
              <a:buFontTx/>
              <a:buNone/>
              <a:tabLst/>
              <a:defRPr sz="2400" baseline="0">
                <a:solidFill>
                  <a:schemeClr val="accent5">
                    <a:lumMod val="10000"/>
                  </a:schemeClr>
                </a:solidFill>
              </a:defRPr>
            </a:lvl1pPr>
          </a:lstStyle>
          <a:p>
            <a:pPr lvl="0"/>
            <a:r>
              <a:rPr lang="en-US" altLang="zh-TW"/>
              <a:t>Click to add Presenter’s Name</a:t>
            </a:r>
            <a:endParaRPr lang="zh-TW" altLang="en-US"/>
          </a:p>
        </p:txBody>
      </p:sp>
      <p:sp>
        <p:nvSpPr>
          <p:cNvPr id="9" name="文字版面配置區 7"/>
          <p:cNvSpPr>
            <a:spLocks noGrp="1"/>
          </p:cNvSpPr>
          <p:nvPr>
            <p:ph type="body" sz="quarter" idx="15" hasCustomPrompt="1"/>
          </p:nvPr>
        </p:nvSpPr>
        <p:spPr>
          <a:xfrm>
            <a:off x="623392" y="4869160"/>
            <a:ext cx="8496000" cy="384043"/>
          </a:xfrm>
        </p:spPr>
        <p:txBody>
          <a:bodyPr anchor="b" anchorCtr="0">
            <a:noAutofit/>
          </a:bodyPr>
          <a:lstStyle>
            <a:lvl1pPr marL="457189" marR="0" indent="-457189" algn="l" defTabSz="1219170" rtl="0" eaLnBrk="0" fontAlgn="base" latinLnBrk="0" hangingPunct="0">
              <a:lnSpc>
                <a:spcPts val="2400"/>
              </a:lnSpc>
              <a:spcBef>
                <a:spcPct val="20000"/>
              </a:spcBef>
              <a:spcAft>
                <a:spcPct val="0"/>
              </a:spcAft>
              <a:buClrTx/>
              <a:buSzTx/>
              <a:buFontTx/>
              <a:buNone/>
              <a:tabLst/>
              <a:defRPr sz="2400" b="0" baseline="0">
                <a:solidFill>
                  <a:schemeClr val="accent5">
                    <a:lumMod val="10000"/>
                  </a:schemeClr>
                </a:solidFill>
              </a:defRPr>
            </a:lvl1pPr>
            <a:lvl2pPr>
              <a:buNone/>
              <a:defRPr>
                <a:solidFill>
                  <a:schemeClr val="tx1"/>
                </a:solidFill>
              </a:defRPr>
            </a:lvl2pPr>
          </a:lstStyle>
          <a:p>
            <a:pPr marL="457189" marR="0" lvl="0" indent="-457189" algn="l" defTabSz="1219170" rtl="0" eaLnBrk="0" fontAlgn="base" latinLnBrk="0" hangingPunct="0">
              <a:lnSpc>
                <a:spcPts val="2400"/>
              </a:lnSpc>
              <a:spcBef>
                <a:spcPct val="20000"/>
              </a:spcBef>
              <a:spcAft>
                <a:spcPct val="0"/>
              </a:spcAft>
              <a:buClrTx/>
              <a:buSzTx/>
              <a:buFontTx/>
              <a:buNone/>
              <a:tabLst/>
              <a:defRPr/>
            </a:pPr>
            <a:r>
              <a:rPr lang="en-US" altLang="zh-TW"/>
              <a:t>Click to add Month </a:t>
            </a:r>
            <a:r>
              <a:rPr lang="en-US" altLang="zh-TW" err="1"/>
              <a:t>dd</a:t>
            </a:r>
            <a:r>
              <a:rPr lang="en-US" altLang="zh-TW"/>
              <a:t>, </a:t>
            </a:r>
            <a:r>
              <a:rPr lang="en-US" altLang="zh-TW" err="1"/>
              <a:t>YYYY</a:t>
            </a:r>
            <a:endParaRPr lang="zh-TW" altLang="en-US"/>
          </a:p>
        </p:txBody>
      </p:sp>
      <p:sp>
        <p:nvSpPr>
          <p:cNvPr id="11" name="Text Placeholder 10"/>
          <p:cNvSpPr>
            <a:spLocks noGrp="1"/>
          </p:cNvSpPr>
          <p:nvPr>
            <p:ph type="body" sz="quarter" idx="16" hasCustomPrompt="1"/>
          </p:nvPr>
        </p:nvSpPr>
        <p:spPr>
          <a:xfrm>
            <a:off x="623393" y="68627"/>
            <a:ext cx="10079567" cy="384043"/>
          </a:xfrm>
        </p:spPr>
        <p:txBody>
          <a:bodyPr>
            <a:noAutofit/>
          </a:bodyPr>
          <a:lstStyle>
            <a:lvl1pPr>
              <a:buNone/>
              <a:defRPr sz="2133" b="0" i="1" baseline="0">
                <a:solidFill>
                  <a:schemeClr val="bg1"/>
                </a:solidFill>
              </a:defRPr>
            </a:lvl1pPr>
          </a:lstStyle>
          <a:p>
            <a:pPr lvl="0"/>
            <a:r>
              <a:rPr lang="en-US"/>
              <a:t>Type the full name of the event here</a:t>
            </a:r>
          </a:p>
        </p:txBody>
      </p:sp>
      <p:sp>
        <p:nvSpPr>
          <p:cNvPr id="14" name="文字版面配置區 7"/>
          <p:cNvSpPr>
            <a:spLocks noGrp="1"/>
          </p:cNvSpPr>
          <p:nvPr>
            <p:ph type="body" sz="quarter" idx="17" hasCustomPrompt="1"/>
          </p:nvPr>
        </p:nvSpPr>
        <p:spPr>
          <a:xfrm>
            <a:off x="623392" y="4449984"/>
            <a:ext cx="8496000" cy="419176"/>
          </a:xfrm>
        </p:spPr>
        <p:txBody>
          <a:bodyPr anchor="b" anchorCtr="0">
            <a:noAutofit/>
          </a:bodyPr>
          <a:lstStyle>
            <a:lvl1pPr marL="457189" marR="0" indent="-457189" algn="l" defTabSz="1219170" rtl="0" eaLnBrk="0" fontAlgn="base" latinLnBrk="0" hangingPunct="0">
              <a:lnSpc>
                <a:spcPts val="2400"/>
              </a:lnSpc>
              <a:spcBef>
                <a:spcPct val="20000"/>
              </a:spcBef>
              <a:spcAft>
                <a:spcPct val="0"/>
              </a:spcAft>
              <a:buClrTx/>
              <a:buSzTx/>
              <a:buFontTx/>
              <a:buNone/>
              <a:tabLst/>
              <a:defRPr sz="2400" b="0" baseline="0">
                <a:solidFill>
                  <a:schemeClr val="accent5">
                    <a:lumMod val="10000"/>
                  </a:schemeClr>
                </a:solidFill>
              </a:defRPr>
            </a:lvl1pPr>
            <a:lvl2pPr>
              <a:buNone/>
              <a:defRPr>
                <a:solidFill>
                  <a:schemeClr val="tx1"/>
                </a:solidFill>
              </a:defRPr>
            </a:lvl2pPr>
          </a:lstStyle>
          <a:p>
            <a:pPr lvl="0"/>
            <a:r>
              <a:rPr lang="en-US" altLang="zh-TW"/>
              <a:t>Click to add presenter’s Position/Unit</a:t>
            </a:r>
            <a:endParaRPr lang="zh-TW" altLang="en-US"/>
          </a:p>
        </p:txBody>
      </p:sp>
    </p:spTree>
    <p:extLst>
      <p:ext uri="{BB962C8B-B14F-4D97-AF65-F5344CB8AC3E}">
        <p14:creationId xmlns:p14="http://schemas.microsoft.com/office/powerpoint/2010/main" val="45319479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 Caption">
    <p:bg>
      <p:bgRef idx="1001">
        <a:schemeClr val="bg1"/>
      </p:bgRef>
    </p:bg>
    <p:spTree>
      <p:nvGrpSpPr>
        <p:cNvPr id="1" name=""/>
        <p:cNvGrpSpPr/>
        <p:nvPr/>
      </p:nvGrpSpPr>
      <p:grpSpPr>
        <a:xfrm>
          <a:off x="0" y="0"/>
          <a:ext cx="0" cy="0"/>
          <a:chOff x="0" y="0"/>
          <a:chExt cx="0" cy="0"/>
        </a:xfrm>
      </p:grpSpPr>
      <p:pic>
        <p:nvPicPr>
          <p:cNvPr id="11" name="圖片 10"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p:cNvSpPr>
            <a:spLocks noGrp="1"/>
          </p:cNvSpPr>
          <p:nvPr>
            <p:ph type="title"/>
          </p:nvPr>
        </p:nvSpPr>
        <p:spPr>
          <a:xfrm>
            <a:off x="1295467" y="4677139"/>
            <a:ext cx="9601067" cy="690200"/>
          </a:xfrm>
        </p:spPr>
        <p:txBody>
          <a:bodyPr anchor="ctr" anchorCtr="0"/>
          <a:lstStyle>
            <a:lvl1pPr algn="ctr">
              <a:defRPr sz="2667" b="1"/>
            </a:lvl1pPr>
          </a:lstStyle>
          <a:p>
            <a:r>
              <a:rPr lang="en-US"/>
              <a:t>Click to edit Master title style</a:t>
            </a:r>
          </a:p>
        </p:txBody>
      </p:sp>
      <p:sp>
        <p:nvSpPr>
          <p:cNvPr id="5" name="Picture Placeholder 2"/>
          <p:cNvSpPr>
            <a:spLocks noGrp="1"/>
          </p:cNvSpPr>
          <p:nvPr>
            <p:ph type="pic" idx="1"/>
          </p:nvPr>
        </p:nvSpPr>
        <p:spPr>
          <a:xfrm>
            <a:off x="1296000" y="452670"/>
            <a:ext cx="9600000" cy="4300105"/>
          </a:xfrm>
        </p:spPr>
        <p:txBody>
          <a:bodyPr/>
          <a:lstStyle>
            <a:lvl1pPr marL="0" indent="0" algn="l">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a:t>Click icon to add picture</a:t>
            </a:r>
          </a:p>
        </p:txBody>
      </p:sp>
      <p:sp>
        <p:nvSpPr>
          <p:cNvPr id="6" name="Text Placeholder 3"/>
          <p:cNvSpPr>
            <a:spLocks noGrp="1"/>
          </p:cNvSpPr>
          <p:nvPr>
            <p:ph type="body" sz="half" idx="2" hasCustomPrompt="1"/>
          </p:nvPr>
        </p:nvSpPr>
        <p:spPr>
          <a:xfrm>
            <a:off x="1295467" y="5367338"/>
            <a:ext cx="9601067"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10"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9"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306863545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martArt Graphic">
    <p:bg>
      <p:bgRef idx="1001">
        <a:schemeClr val="bg1"/>
      </p:bgRef>
    </p:bg>
    <p:spTree>
      <p:nvGrpSpPr>
        <p:cNvPr id="1" name=""/>
        <p:cNvGrpSpPr/>
        <p:nvPr/>
      </p:nvGrpSpPr>
      <p:grpSpPr>
        <a:xfrm>
          <a:off x="0" y="0"/>
          <a:ext cx="0" cy="0"/>
          <a:chOff x="0" y="0"/>
          <a:chExt cx="0" cy="0"/>
        </a:xfrm>
      </p:grpSpPr>
      <p:pic>
        <p:nvPicPr>
          <p:cNvPr id="10" name="圖片 9"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431371" y="274639"/>
            <a:ext cx="11343984" cy="1143000"/>
          </a:xfrm>
        </p:spPr>
        <p:txBody>
          <a:bodyPr/>
          <a:lstStyle/>
          <a:p>
            <a:r>
              <a:rPr lang="en-US"/>
              <a:t>Click to edit Master title style</a:t>
            </a:r>
          </a:p>
        </p:txBody>
      </p:sp>
      <p:sp>
        <p:nvSpPr>
          <p:cNvPr id="5" name="SmartArt Placeholder 4"/>
          <p:cNvSpPr>
            <a:spLocks noGrp="1"/>
          </p:cNvSpPr>
          <p:nvPr>
            <p:ph type="dgm" sz="quarter" idx="11"/>
          </p:nvPr>
        </p:nvSpPr>
        <p:spPr>
          <a:xfrm>
            <a:off x="445163" y="1604797"/>
            <a:ext cx="11315467" cy="4128459"/>
          </a:xfrm>
          <a:noFill/>
        </p:spPr>
        <p:txBody>
          <a:bodyPr/>
          <a:lstStyle/>
          <a:p>
            <a:r>
              <a:rPr lang="en-US"/>
              <a:t>Click icon to add SmartArt graphic</a:t>
            </a:r>
          </a:p>
        </p:txBody>
      </p:sp>
      <p:sp>
        <p:nvSpPr>
          <p:cNvPr id="9"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8"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27673115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Quote">
    <p:bg>
      <p:bgRef idx="1001">
        <a:schemeClr val="bg1"/>
      </p:bgRef>
    </p:bg>
    <p:spTree>
      <p:nvGrpSpPr>
        <p:cNvPr id="1" name=""/>
        <p:cNvGrpSpPr/>
        <p:nvPr/>
      </p:nvGrpSpPr>
      <p:grpSpPr>
        <a:xfrm>
          <a:off x="0" y="0"/>
          <a:ext cx="0" cy="0"/>
          <a:chOff x="0" y="0"/>
          <a:chExt cx="0" cy="0"/>
        </a:xfrm>
      </p:grpSpPr>
      <p:pic>
        <p:nvPicPr>
          <p:cNvPr id="15" name="圖片 14"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Text Placeholder 24"/>
          <p:cNvSpPr>
            <a:spLocks noGrp="1"/>
          </p:cNvSpPr>
          <p:nvPr>
            <p:ph type="body" sz="quarter" idx="15" hasCustomPrompt="1"/>
          </p:nvPr>
        </p:nvSpPr>
        <p:spPr>
          <a:xfrm>
            <a:off x="6768075" y="5061181"/>
            <a:ext cx="4320480" cy="914400"/>
          </a:xfrm>
        </p:spPr>
        <p:txBody>
          <a:bodyPr/>
          <a:lstStyle>
            <a:lvl1pPr marL="0" indent="0">
              <a:buNone/>
              <a:defRPr sz="2400" b="1" i="1" baseline="0">
                <a:solidFill>
                  <a:schemeClr val="tx1"/>
                </a:solidFill>
              </a:defRPr>
            </a:lvl1pPr>
            <a:lvl2pPr>
              <a:buNone/>
              <a:defRPr sz="2667" b="1" i="1">
                <a:solidFill>
                  <a:srgbClr val="678BA8"/>
                </a:solidFill>
              </a:defRPr>
            </a:lvl2pPr>
            <a:lvl3pPr>
              <a:buNone/>
              <a:defRPr sz="2667" b="1" i="1">
                <a:solidFill>
                  <a:srgbClr val="678BA8"/>
                </a:solidFill>
              </a:defRPr>
            </a:lvl3pPr>
            <a:lvl4pPr>
              <a:buNone/>
              <a:defRPr sz="2667" b="1" i="1">
                <a:solidFill>
                  <a:srgbClr val="678BA8"/>
                </a:solidFill>
              </a:defRPr>
            </a:lvl4pPr>
            <a:lvl5pPr>
              <a:buNone/>
              <a:defRPr sz="2667" b="1" i="1">
                <a:solidFill>
                  <a:srgbClr val="678BA8"/>
                </a:solidFill>
              </a:defRPr>
            </a:lvl5pPr>
          </a:lstStyle>
          <a:p>
            <a:pPr lvl="0"/>
            <a:r>
              <a:rPr lang="en-US"/>
              <a:t>Name of Person Quoted,</a:t>
            </a:r>
            <a:br>
              <a:rPr lang="en-US"/>
            </a:br>
            <a:r>
              <a:rPr lang="en-US"/>
              <a:t>XYZ Company</a:t>
            </a:r>
          </a:p>
        </p:txBody>
      </p:sp>
      <p:sp>
        <p:nvSpPr>
          <p:cNvPr id="12" name="Text Placeholder 22"/>
          <p:cNvSpPr>
            <a:spLocks noGrp="1"/>
          </p:cNvSpPr>
          <p:nvPr>
            <p:ph type="body" sz="quarter" idx="16" hasCustomPrompt="1"/>
          </p:nvPr>
        </p:nvSpPr>
        <p:spPr>
          <a:xfrm>
            <a:off x="1524376" y="740702"/>
            <a:ext cx="9601067" cy="4230921"/>
          </a:xfrm>
          <a:noFill/>
          <a:ln w="127000" cmpd="thickThin">
            <a:noFill/>
          </a:ln>
        </p:spPr>
        <p:txBody>
          <a:bodyPr wrap="square" lIns="180000" tIns="180000" rIns="180000" bIns="180000">
            <a:spAutoFit/>
          </a:bodyPr>
          <a:lstStyle>
            <a:lvl1pPr marL="0" indent="0">
              <a:lnSpc>
                <a:spcPct val="120000"/>
              </a:lnSpc>
              <a:spcAft>
                <a:spcPts val="0"/>
              </a:spcAft>
              <a:buNone/>
              <a:defRPr sz="4267" baseline="0">
                <a:solidFill>
                  <a:schemeClr val="tx2"/>
                </a:solidFill>
              </a:defRPr>
            </a:lvl1pPr>
          </a:lstStyle>
          <a:p>
            <a:pPr lvl="0"/>
            <a:r>
              <a:rPr lang="en-US"/>
              <a:t>This is a sample quote slide with photo. Type your quotation inside the quotation marks. Click the edge of the quotation marks and drag them into place.</a:t>
            </a:r>
          </a:p>
        </p:txBody>
      </p:sp>
      <p:sp>
        <p:nvSpPr>
          <p:cNvPr id="11" name="Text Placeholder 5"/>
          <p:cNvSpPr>
            <a:spLocks noGrp="1" noChangeAspect="1"/>
          </p:cNvSpPr>
          <p:nvPr userDrawn="1">
            <p:ph type="body" sz="quarter" idx="18"/>
          </p:nvPr>
        </p:nvSpPr>
        <p:spPr>
          <a:xfrm>
            <a:off x="1103446" y="1028734"/>
            <a:ext cx="516941" cy="372151"/>
          </a:xfrm>
          <a:blipFill>
            <a:blip r:embed="rId3" cstate="print"/>
            <a:stretch>
              <a:fillRect/>
            </a:stretch>
          </a:blipFill>
        </p:spPr>
        <p:txBody>
          <a:bodyPr>
            <a:normAutofit/>
          </a:bodyPr>
          <a:lstStyle>
            <a:lvl1pPr>
              <a:buFont typeface="Arial" pitchFamily="34" charset="0"/>
              <a:buChar char="•"/>
              <a:defRPr sz="133">
                <a:solidFill>
                  <a:schemeClr val="bg1"/>
                </a:solidFill>
              </a:defRPr>
            </a:lvl1pPr>
          </a:lstStyle>
          <a:p>
            <a:pPr lvl="0"/>
            <a:r>
              <a:rPr lang="en-US"/>
              <a:t>Click to edit Master text styles</a:t>
            </a:r>
          </a:p>
        </p:txBody>
      </p:sp>
      <p:sp>
        <p:nvSpPr>
          <p:cNvPr id="13" name="Text Placeholder 5"/>
          <p:cNvSpPr>
            <a:spLocks noGrp="1" noChangeAspect="1"/>
          </p:cNvSpPr>
          <p:nvPr userDrawn="1">
            <p:ph type="body" sz="quarter" idx="19"/>
          </p:nvPr>
        </p:nvSpPr>
        <p:spPr>
          <a:xfrm>
            <a:off x="7248128" y="4101075"/>
            <a:ext cx="516941" cy="372151"/>
          </a:xfrm>
          <a:blipFill>
            <a:blip r:embed="rId4" cstate="print"/>
            <a:stretch>
              <a:fillRect/>
            </a:stretch>
          </a:blipFill>
        </p:spPr>
        <p:txBody>
          <a:bodyPr>
            <a:normAutofit/>
          </a:bodyPr>
          <a:lstStyle>
            <a:lvl1pPr>
              <a:buFont typeface="Arial" pitchFamily="34" charset="0"/>
              <a:buChar char="•"/>
              <a:defRPr sz="133">
                <a:solidFill>
                  <a:schemeClr val="bg1"/>
                </a:solidFill>
              </a:defRPr>
            </a:lvl1pPr>
          </a:lstStyle>
          <a:p>
            <a:pPr lvl="0"/>
            <a:r>
              <a:rPr lang="en-US"/>
              <a:t>Click to edit Master text styles</a:t>
            </a:r>
          </a:p>
        </p:txBody>
      </p:sp>
      <p:sp>
        <p:nvSpPr>
          <p:cNvPr id="14"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10"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315131152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Quote w/ Photo">
    <p:bg>
      <p:bgRef idx="1001">
        <a:schemeClr val="bg1"/>
      </p:bgRef>
    </p:bg>
    <p:spTree>
      <p:nvGrpSpPr>
        <p:cNvPr id="1" name=""/>
        <p:cNvGrpSpPr/>
        <p:nvPr/>
      </p:nvGrpSpPr>
      <p:grpSpPr>
        <a:xfrm>
          <a:off x="0" y="0"/>
          <a:ext cx="0" cy="0"/>
          <a:chOff x="0" y="0"/>
          <a:chExt cx="0" cy="0"/>
        </a:xfrm>
      </p:grpSpPr>
      <p:pic>
        <p:nvPicPr>
          <p:cNvPr id="12" name="圖片 11"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Picture Placeholder 26"/>
          <p:cNvSpPr>
            <a:spLocks noGrp="1"/>
          </p:cNvSpPr>
          <p:nvPr>
            <p:ph type="pic" sz="quarter" idx="16" hasCustomPrompt="1"/>
          </p:nvPr>
        </p:nvSpPr>
        <p:spPr>
          <a:xfrm>
            <a:off x="508000" y="260648"/>
            <a:ext cx="4243851" cy="4800533"/>
          </a:xfrm>
          <a:prstGeom prst="roundRect">
            <a:avLst>
              <a:gd name="adj" fmla="val 6273"/>
            </a:avLst>
          </a:prstGeom>
          <a:ln w="12700">
            <a:solidFill>
              <a:schemeClr val="bg2"/>
            </a:solidFill>
          </a:ln>
        </p:spPr>
        <p:txBody>
          <a:bodyPr anchor="ctr" anchorCtr="0"/>
          <a:lstStyle>
            <a:lvl1pPr marL="0" indent="0" algn="ctr">
              <a:buNone/>
              <a:defRPr/>
            </a:lvl1pPr>
          </a:lstStyle>
          <a:p>
            <a:r>
              <a:rPr lang="en-US"/>
              <a:t>Insert Photo Here</a:t>
            </a:r>
          </a:p>
        </p:txBody>
      </p:sp>
      <p:sp>
        <p:nvSpPr>
          <p:cNvPr id="8" name="Text Placeholder 24"/>
          <p:cNvSpPr>
            <a:spLocks noGrp="1"/>
          </p:cNvSpPr>
          <p:nvPr>
            <p:ph type="body" sz="quarter" idx="15" hasCustomPrompt="1"/>
          </p:nvPr>
        </p:nvSpPr>
        <p:spPr>
          <a:xfrm>
            <a:off x="527381" y="5253203"/>
            <a:ext cx="4295056" cy="744083"/>
          </a:xfrm>
        </p:spPr>
        <p:txBody>
          <a:bodyPr/>
          <a:lstStyle>
            <a:lvl1pPr marL="0" indent="0">
              <a:buNone/>
              <a:defRPr sz="2400" b="1" i="1" baseline="0">
                <a:solidFill>
                  <a:schemeClr val="tx1"/>
                </a:solidFill>
              </a:defRPr>
            </a:lvl1pPr>
            <a:lvl2pPr>
              <a:buNone/>
              <a:defRPr sz="2667" b="1" i="1">
                <a:solidFill>
                  <a:srgbClr val="678BA8"/>
                </a:solidFill>
              </a:defRPr>
            </a:lvl2pPr>
            <a:lvl3pPr>
              <a:buNone/>
              <a:defRPr sz="2667" b="1" i="1">
                <a:solidFill>
                  <a:srgbClr val="678BA8"/>
                </a:solidFill>
              </a:defRPr>
            </a:lvl3pPr>
            <a:lvl4pPr>
              <a:buNone/>
              <a:defRPr sz="2667" b="1" i="1">
                <a:solidFill>
                  <a:srgbClr val="678BA8"/>
                </a:solidFill>
              </a:defRPr>
            </a:lvl4pPr>
            <a:lvl5pPr>
              <a:buNone/>
              <a:defRPr sz="2667" b="1" i="1">
                <a:solidFill>
                  <a:srgbClr val="678BA8"/>
                </a:solidFill>
              </a:defRPr>
            </a:lvl5pPr>
          </a:lstStyle>
          <a:p>
            <a:pPr lvl="0"/>
            <a:r>
              <a:rPr lang="en-US"/>
              <a:t>Name of Person Quoted,</a:t>
            </a:r>
            <a:br>
              <a:rPr lang="en-US"/>
            </a:br>
            <a:r>
              <a:rPr lang="en-US"/>
              <a:t>XYZ Company</a:t>
            </a:r>
          </a:p>
        </p:txBody>
      </p:sp>
      <p:sp>
        <p:nvSpPr>
          <p:cNvPr id="7" name="Text Placeholder 22"/>
          <p:cNvSpPr>
            <a:spLocks noGrp="1"/>
          </p:cNvSpPr>
          <p:nvPr>
            <p:ph type="body" sz="quarter" idx="17" hasCustomPrompt="1"/>
          </p:nvPr>
        </p:nvSpPr>
        <p:spPr>
          <a:xfrm>
            <a:off x="5519936" y="12468"/>
            <a:ext cx="6672064" cy="5978157"/>
          </a:xfrm>
          <a:noFill/>
          <a:ln w="127000" cmpd="thickThin">
            <a:noFill/>
          </a:ln>
        </p:spPr>
        <p:txBody>
          <a:bodyPr wrap="square" lIns="180000" tIns="180000" rIns="180000" bIns="180000">
            <a:spAutoFit/>
          </a:bodyPr>
          <a:lstStyle>
            <a:lvl1pPr marL="0" indent="0">
              <a:lnSpc>
                <a:spcPct val="120000"/>
              </a:lnSpc>
              <a:spcAft>
                <a:spcPts val="0"/>
              </a:spcAft>
              <a:buNone/>
              <a:defRPr sz="4267" baseline="0">
                <a:solidFill>
                  <a:schemeClr val="tx2"/>
                </a:solidFill>
              </a:defRPr>
            </a:lvl1pPr>
          </a:lstStyle>
          <a:p>
            <a:pPr lvl="0"/>
            <a:r>
              <a:rPr lang="en-US"/>
              <a:t>This is a sample quote slide with photo. Type your quotation inside the quotation marks. Click the edge of the quotation marks and drag them into place.</a:t>
            </a:r>
          </a:p>
        </p:txBody>
      </p:sp>
      <p:sp>
        <p:nvSpPr>
          <p:cNvPr id="10" name="Text Placeholder 5"/>
          <p:cNvSpPr>
            <a:spLocks noGrp="1" noChangeAspect="1"/>
          </p:cNvSpPr>
          <p:nvPr userDrawn="1">
            <p:ph type="body" sz="quarter" idx="18"/>
          </p:nvPr>
        </p:nvSpPr>
        <p:spPr>
          <a:xfrm>
            <a:off x="5039883" y="356659"/>
            <a:ext cx="516941" cy="443940"/>
          </a:xfrm>
          <a:blipFill>
            <a:blip r:embed="rId3" cstate="print"/>
            <a:stretch>
              <a:fillRect/>
            </a:stretch>
          </a:blipFill>
        </p:spPr>
        <p:txBody>
          <a:bodyPr>
            <a:normAutofit/>
          </a:bodyPr>
          <a:lstStyle>
            <a:lvl1pPr>
              <a:buFont typeface="Arial" pitchFamily="34" charset="0"/>
              <a:buChar char="•"/>
              <a:defRPr sz="133">
                <a:solidFill>
                  <a:schemeClr val="bg1"/>
                </a:solidFill>
              </a:defRPr>
            </a:lvl1pPr>
          </a:lstStyle>
          <a:p>
            <a:pPr lvl="0"/>
            <a:r>
              <a:rPr lang="en-US"/>
              <a:t>Click to edit Master text styles</a:t>
            </a:r>
          </a:p>
        </p:txBody>
      </p:sp>
      <p:sp>
        <p:nvSpPr>
          <p:cNvPr id="11" name="Text Placeholder 5"/>
          <p:cNvSpPr>
            <a:spLocks noGrp="1" noChangeAspect="1"/>
          </p:cNvSpPr>
          <p:nvPr userDrawn="1">
            <p:ph type="body" sz="quarter" idx="19"/>
          </p:nvPr>
        </p:nvSpPr>
        <p:spPr>
          <a:xfrm>
            <a:off x="11376587" y="5157192"/>
            <a:ext cx="516941" cy="384043"/>
          </a:xfrm>
          <a:blipFill>
            <a:blip r:embed="rId4" cstate="print"/>
            <a:stretch>
              <a:fillRect/>
            </a:stretch>
          </a:blipFill>
        </p:spPr>
        <p:txBody>
          <a:bodyPr>
            <a:normAutofit/>
          </a:bodyPr>
          <a:lstStyle>
            <a:lvl1pPr>
              <a:buFont typeface="Arial" pitchFamily="34" charset="0"/>
              <a:buChar char="•"/>
              <a:defRPr sz="133">
                <a:solidFill>
                  <a:schemeClr val="bg1"/>
                </a:solidFill>
              </a:defRPr>
            </a:lvl1pPr>
          </a:lstStyle>
          <a:p>
            <a:pPr lvl="0"/>
            <a:r>
              <a:rPr lang="en-US"/>
              <a:t>Click to edit Master text styles</a:t>
            </a:r>
          </a:p>
        </p:txBody>
      </p:sp>
      <p:sp>
        <p:nvSpPr>
          <p:cNvPr id="14"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13"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75500827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hank You">
    <p:bg>
      <p:bgRef idx="1001">
        <a:schemeClr val="bg1"/>
      </p:bgRef>
    </p:bg>
    <p:spTree>
      <p:nvGrpSpPr>
        <p:cNvPr id="1" name=""/>
        <p:cNvGrpSpPr/>
        <p:nvPr/>
      </p:nvGrpSpPr>
      <p:grpSpPr>
        <a:xfrm>
          <a:off x="0" y="0"/>
          <a:ext cx="0" cy="0"/>
          <a:chOff x="0" y="0"/>
          <a:chExt cx="0" cy="0"/>
        </a:xfrm>
      </p:grpSpPr>
      <p:pic>
        <p:nvPicPr>
          <p:cNvPr id="3" name="圖片 2" descr="newnew_16：9-30.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68596" cy="6858000"/>
          </a:xfrm>
          <a:prstGeom prst="rect">
            <a:avLst/>
          </a:prstGeom>
        </p:spPr>
      </p:pic>
      <p:sp>
        <p:nvSpPr>
          <p:cNvPr id="5" name="TextBox 7"/>
          <p:cNvSpPr txBox="1"/>
          <p:nvPr userDrawn="1"/>
        </p:nvSpPr>
        <p:spPr>
          <a:xfrm>
            <a:off x="911424" y="6472368"/>
            <a:ext cx="3840000" cy="384043"/>
          </a:xfrm>
          <a:prstGeom prst="rect">
            <a:avLst/>
          </a:prstGeom>
          <a:noFill/>
          <a:ln>
            <a:noFill/>
          </a:ln>
        </p:spPr>
        <p:txBody>
          <a:bodyPr wrap="none" rtlCol="0" anchor="ctr" anchorCtr="0">
            <a:norm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altLang="zh-TW" sz="1600">
                <a:solidFill>
                  <a:schemeClr val="tx2"/>
                </a:solidFill>
              </a:rPr>
              <a:t>© </a:t>
            </a:r>
            <a:r>
              <a:rPr lang="en-US" altLang="zh-TW" sz="1600" err="1">
                <a:solidFill>
                  <a:schemeClr val="tx2"/>
                </a:solidFill>
              </a:rPr>
              <a:t>Moxa</a:t>
            </a:r>
            <a:r>
              <a:rPr lang="en-US" altLang="zh-TW" sz="1600">
                <a:solidFill>
                  <a:schemeClr val="tx2"/>
                </a:solidFill>
              </a:rPr>
              <a:t> Inc. All rights reserved.</a:t>
            </a:r>
          </a:p>
        </p:txBody>
      </p:sp>
      <p:sp>
        <p:nvSpPr>
          <p:cNvPr id="6" name="TextBox 7"/>
          <p:cNvSpPr txBox="1"/>
          <p:nvPr userDrawn="1"/>
        </p:nvSpPr>
        <p:spPr>
          <a:xfrm>
            <a:off x="7536160" y="2180861"/>
            <a:ext cx="4608512" cy="864096"/>
          </a:xfrm>
          <a:prstGeom prst="rect">
            <a:avLst/>
          </a:prstGeom>
          <a:noFill/>
          <a:ln>
            <a:noFill/>
          </a:ln>
        </p:spPr>
        <p:txBody>
          <a:bodyPr wrap="none" rtlCol="0" anchor="ctr" anchorCtr="0">
            <a:noAutofit/>
          </a:bodyPr>
          <a:lstStyle/>
          <a:p>
            <a:pPr marL="0" marR="0" lvl="0" indent="0" algn="l" defTabSz="1219170" rtl="0" eaLnBrk="1" fontAlgn="auto" latinLnBrk="0" hangingPunct="1">
              <a:lnSpc>
                <a:spcPct val="100000"/>
              </a:lnSpc>
              <a:spcBef>
                <a:spcPct val="20000"/>
              </a:spcBef>
              <a:spcAft>
                <a:spcPts val="0"/>
              </a:spcAft>
              <a:buClrTx/>
              <a:buSzTx/>
              <a:buFont typeface="Arial" pitchFamily="34" charset="0"/>
              <a:buNone/>
              <a:tabLst/>
              <a:defRPr/>
            </a:pPr>
            <a:r>
              <a:rPr lang="en-US" altLang="zh-TW" sz="6400" b="1">
                <a:solidFill>
                  <a:srgbClr val="008787"/>
                </a:solidFill>
              </a:rPr>
              <a:t>Thank You</a:t>
            </a:r>
          </a:p>
        </p:txBody>
      </p:sp>
    </p:spTree>
    <p:extLst>
      <p:ext uri="{BB962C8B-B14F-4D97-AF65-F5344CB8AC3E}">
        <p14:creationId xmlns:p14="http://schemas.microsoft.com/office/powerpoint/2010/main" val="273216147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w/ Subtitle">
    <p:bg>
      <p:bgRef idx="1001">
        <a:schemeClr val="bg1"/>
      </p:bgRef>
    </p:bg>
    <p:spTree>
      <p:nvGrpSpPr>
        <p:cNvPr id="1" name=""/>
        <p:cNvGrpSpPr/>
        <p:nvPr/>
      </p:nvGrpSpPr>
      <p:grpSpPr>
        <a:xfrm>
          <a:off x="0" y="0"/>
          <a:ext cx="0" cy="0"/>
          <a:chOff x="0" y="0"/>
          <a:chExt cx="0" cy="0"/>
        </a:xfrm>
      </p:grpSpPr>
      <p:pic>
        <p:nvPicPr>
          <p:cNvPr id="6" name="圖片 5" descr="newnew_16：9-11111.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3405" y="0"/>
            <a:ext cx="12168596" cy="6858000"/>
          </a:xfrm>
          <a:prstGeom prst="rect">
            <a:avLst/>
          </a:prstGeom>
        </p:spPr>
      </p:pic>
      <p:sp>
        <p:nvSpPr>
          <p:cNvPr id="2" name="Title 1"/>
          <p:cNvSpPr>
            <a:spLocks noGrp="1"/>
          </p:cNvSpPr>
          <p:nvPr>
            <p:ph type="ctrTitle"/>
          </p:nvPr>
        </p:nvSpPr>
        <p:spPr>
          <a:xfrm>
            <a:off x="623392" y="1508786"/>
            <a:ext cx="10177131" cy="960107"/>
          </a:xfrm>
        </p:spPr>
        <p:txBody>
          <a:bodyPr anchor="b" anchorCtr="0">
            <a:normAutofit/>
          </a:bodyPr>
          <a:lstStyle>
            <a:lvl1pPr>
              <a:defRPr sz="5333">
                <a:solidFill>
                  <a:schemeClr val="bg1"/>
                </a:solidFill>
              </a:defRPr>
            </a:lvl1pPr>
          </a:lstStyle>
          <a:p>
            <a:r>
              <a:rPr lang="en-US"/>
              <a:t>Click to edit Master title style</a:t>
            </a:r>
          </a:p>
        </p:txBody>
      </p:sp>
      <p:sp>
        <p:nvSpPr>
          <p:cNvPr id="3" name="Subtitle 2"/>
          <p:cNvSpPr>
            <a:spLocks noGrp="1"/>
          </p:cNvSpPr>
          <p:nvPr>
            <p:ph type="subTitle" idx="1"/>
          </p:nvPr>
        </p:nvSpPr>
        <p:spPr>
          <a:xfrm>
            <a:off x="623392" y="2468893"/>
            <a:ext cx="10177131" cy="672075"/>
          </a:xfrm>
        </p:spPr>
        <p:txBody>
          <a:bodyPr>
            <a:normAutofit/>
          </a:bodyPr>
          <a:lstStyle>
            <a:lvl1pPr marL="0" indent="0" algn="l">
              <a:buNone/>
              <a:defRPr sz="320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7" name="文字版面配置區 5"/>
          <p:cNvSpPr>
            <a:spLocks noGrp="1"/>
          </p:cNvSpPr>
          <p:nvPr>
            <p:ph type="body" sz="quarter" idx="13" hasCustomPrompt="1"/>
          </p:nvPr>
        </p:nvSpPr>
        <p:spPr>
          <a:xfrm>
            <a:off x="623392" y="3813042"/>
            <a:ext cx="8496000" cy="608852"/>
          </a:xfrm>
        </p:spPr>
        <p:txBody>
          <a:bodyPr anchor="b" anchorCtr="0">
            <a:normAutofit/>
          </a:bodyPr>
          <a:lstStyle>
            <a:lvl1pPr marL="457189" marR="0" indent="-457189" algn="l" defTabSz="1219170" rtl="0" eaLnBrk="0" fontAlgn="base" latinLnBrk="0" hangingPunct="0">
              <a:lnSpc>
                <a:spcPct val="100000"/>
              </a:lnSpc>
              <a:spcBef>
                <a:spcPct val="20000"/>
              </a:spcBef>
              <a:spcAft>
                <a:spcPct val="0"/>
              </a:spcAft>
              <a:buClrTx/>
              <a:buSzTx/>
              <a:buFontTx/>
              <a:buNone/>
              <a:tabLst/>
              <a:defRPr sz="2400" baseline="0">
                <a:solidFill>
                  <a:schemeClr val="accent5">
                    <a:lumMod val="10000"/>
                  </a:schemeClr>
                </a:solidFill>
              </a:defRPr>
            </a:lvl1pPr>
          </a:lstStyle>
          <a:p>
            <a:pPr lvl="0"/>
            <a:r>
              <a:rPr lang="en-US" altLang="zh-TW"/>
              <a:t>Click to add Presenter’s Name</a:t>
            </a:r>
            <a:endParaRPr lang="zh-TW" altLang="en-US"/>
          </a:p>
        </p:txBody>
      </p:sp>
      <p:sp>
        <p:nvSpPr>
          <p:cNvPr id="9" name="文字版面配置區 7"/>
          <p:cNvSpPr>
            <a:spLocks noGrp="1"/>
          </p:cNvSpPr>
          <p:nvPr>
            <p:ph type="body" sz="quarter" idx="15" hasCustomPrompt="1"/>
          </p:nvPr>
        </p:nvSpPr>
        <p:spPr>
          <a:xfrm>
            <a:off x="623392" y="4869160"/>
            <a:ext cx="8496000" cy="384043"/>
          </a:xfrm>
        </p:spPr>
        <p:txBody>
          <a:bodyPr anchor="b" anchorCtr="0">
            <a:noAutofit/>
          </a:bodyPr>
          <a:lstStyle>
            <a:lvl1pPr marL="457189" marR="0" indent="-457189" algn="l" defTabSz="1219170" rtl="0" eaLnBrk="0" fontAlgn="base" latinLnBrk="0" hangingPunct="0">
              <a:lnSpc>
                <a:spcPts val="2400"/>
              </a:lnSpc>
              <a:spcBef>
                <a:spcPct val="20000"/>
              </a:spcBef>
              <a:spcAft>
                <a:spcPct val="0"/>
              </a:spcAft>
              <a:buClrTx/>
              <a:buSzTx/>
              <a:buFontTx/>
              <a:buNone/>
              <a:tabLst/>
              <a:defRPr sz="2400" b="0" baseline="0">
                <a:solidFill>
                  <a:schemeClr val="accent5">
                    <a:lumMod val="10000"/>
                  </a:schemeClr>
                </a:solidFill>
              </a:defRPr>
            </a:lvl1pPr>
            <a:lvl2pPr>
              <a:buNone/>
              <a:defRPr>
                <a:solidFill>
                  <a:schemeClr val="tx1"/>
                </a:solidFill>
              </a:defRPr>
            </a:lvl2pPr>
          </a:lstStyle>
          <a:p>
            <a:pPr marL="457189" marR="0" lvl="0" indent="-457189" algn="l" defTabSz="1219170" rtl="0" eaLnBrk="0" fontAlgn="base" latinLnBrk="0" hangingPunct="0">
              <a:lnSpc>
                <a:spcPts val="2400"/>
              </a:lnSpc>
              <a:spcBef>
                <a:spcPct val="20000"/>
              </a:spcBef>
              <a:spcAft>
                <a:spcPct val="0"/>
              </a:spcAft>
              <a:buClrTx/>
              <a:buSzTx/>
              <a:buFontTx/>
              <a:buNone/>
              <a:tabLst/>
              <a:defRPr/>
            </a:pPr>
            <a:r>
              <a:rPr lang="en-US" altLang="zh-TW"/>
              <a:t>Click to add Month </a:t>
            </a:r>
            <a:r>
              <a:rPr lang="en-US" altLang="zh-TW" err="1"/>
              <a:t>dd</a:t>
            </a:r>
            <a:r>
              <a:rPr lang="en-US" altLang="zh-TW"/>
              <a:t>, </a:t>
            </a:r>
            <a:r>
              <a:rPr lang="en-US" altLang="zh-TW" err="1"/>
              <a:t>YYYY</a:t>
            </a:r>
            <a:endParaRPr lang="zh-TW" altLang="en-US"/>
          </a:p>
        </p:txBody>
      </p:sp>
      <p:sp>
        <p:nvSpPr>
          <p:cNvPr id="11" name="Text Placeholder 10"/>
          <p:cNvSpPr>
            <a:spLocks noGrp="1"/>
          </p:cNvSpPr>
          <p:nvPr>
            <p:ph type="body" sz="quarter" idx="16" hasCustomPrompt="1"/>
          </p:nvPr>
        </p:nvSpPr>
        <p:spPr>
          <a:xfrm>
            <a:off x="623393" y="68627"/>
            <a:ext cx="10079567" cy="384043"/>
          </a:xfrm>
        </p:spPr>
        <p:txBody>
          <a:bodyPr>
            <a:noAutofit/>
          </a:bodyPr>
          <a:lstStyle>
            <a:lvl1pPr>
              <a:buNone/>
              <a:defRPr sz="2133" b="0" i="1" baseline="0">
                <a:solidFill>
                  <a:schemeClr val="bg1"/>
                </a:solidFill>
              </a:defRPr>
            </a:lvl1pPr>
          </a:lstStyle>
          <a:p>
            <a:pPr lvl="0"/>
            <a:r>
              <a:rPr lang="en-US"/>
              <a:t>Type the full name of the event here</a:t>
            </a:r>
          </a:p>
        </p:txBody>
      </p:sp>
      <p:sp>
        <p:nvSpPr>
          <p:cNvPr id="14" name="文字版面配置區 7"/>
          <p:cNvSpPr>
            <a:spLocks noGrp="1"/>
          </p:cNvSpPr>
          <p:nvPr>
            <p:ph type="body" sz="quarter" idx="17" hasCustomPrompt="1"/>
          </p:nvPr>
        </p:nvSpPr>
        <p:spPr>
          <a:xfrm>
            <a:off x="623392" y="4449984"/>
            <a:ext cx="8496000" cy="419176"/>
          </a:xfrm>
        </p:spPr>
        <p:txBody>
          <a:bodyPr anchor="b" anchorCtr="0">
            <a:noAutofit/>
          </a:bodyPr>
          <a:lstStyle>
            <a:lvl1pPr marL="457189" marR="0" indent="-457189" algn="l" defTabSz="1219170" rtl="0" eaLnBrk="0" fontAlgn="base" latinLnBrk="0" hangingPunct="0">
              <a:lnSpc>
                <a:spcPts val="2400"/>
              </a:lnSpc>
              <a:spcBef>
                <a:spcPct val="20000"/>
              </a:spcBef>
              <a:spcAft>
                <a:spcPct val="0"/>
              </a:spcAft>
              <a:buClrTx/>
              <a:buSzTx/>
              <a:buFontTx/>
              <a:buNone/>
              <a:tabLst/>
              <a:defRPr sz="2400" b="0" baseline="0">
                <a:solidFill>
                  <a:schemeClr val="accent5">
                    <a:lumMod val="10000"/>
                  </a:schemeClr>
                </a:solidFill>
              </a:defRPr>
            </a:lvl1pPr>
            <a:lvl2pPr>
              <a:buNone/>
              <a:defRPr>
                <a:solidFill>
                  <a:schemeClr val="tx1"/>
                </a:solidFill>
              </a:defRPr>
            </a:lvl2pPr>
          </a:lstStyle>
          <a:p>
            <a:pPr lvl="0"/>
            <a:r>
              <a:rPr lang="en-US" altLang="zh-TW"/>
              <a:t>Click to add presenter’s Position/Unit</a:t>
            </a:r>
            <a:endParaRPr lang="zh-TW" altLang="en-US"/>
          </a:p>
        </p:txBody>
      </p:sp>
    </p:spTree>
    <p:extLst>
      <p:ext uri="{BB962C8B-B14F-4D97-AF65-F5344CB8AC3E}">
        <p14:creationId xmlns:p14="http://schemas.microsoft.com/office/powerpoint/2010/main" val="2609596327"/>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pic>
        <p:nvPicPr>
          <p:cNvPr id="4" name="圖片 3" descr="newnew_16：9-11111.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68596" cy="6858000"/>
          </a:xfrm>
          <a:prstGeom prst="rect">
            <a:avLst/>
          </a:prstGeom>
        </p:spPr>
      </p:pic>
      <p:sp>
        <p:nvSpPr>
          <p:cNvPr id="2" name="Title 1"/>
          <p:cNvSpPr>
            <a:spLocks noGrp="1"/>
          </p:cNvSpPr>
          <p:nvPr>
            <p:ph type="ctrTitle"/>
          </p:nvPr>
        </p:nvSpPr>
        <p:spPr>
          <a:xfrm>
            <a:off x="623392" y="1508786"/>
            <a:ext cx="10177131" cy="960107"/>
          </a:xfrm>
        </p:spPr>
        <p:txBody>
          <a:bodyPr anchor="b" anchorCtr="0">
            <a:normAutofit/>
          </a:bodyPr>
          <a:lstStyle>
            <a:lvl1pPr>
              <a:defRPr sz="5333">
                <a:solidFill>
                  <a:schemeClr val="bg1"/>
                </a:solidFill>
              </a:defRPr>
            </a:lvl1pPr>
          </a:lstStyle>
          <a:p>
            <a:r>
              <a:rPr lang="en-US"/>
              <a:t>Click to edit Master title style</a:t>
            </a:r>
          </a:p>
        </p:txBody>
      </p:sp>
      <p:sp>
        <p:nvSpPr>
          <p:cNvPr id="7" name="文字版面配置區 5"/>
          <p:cNvSpPr>
            <a:spLocks noGrp="1"/>
          </p:cNvSpPr>
          <p:nvPr>
            <p:ph type="body" sz="quarter" idx="13" hasCustomPrompt="1"/>
          </p:nvPr>
        </p:nvSpPr>
        <p:spPr>
          <a:xfrm>
            <a:off x="623392" y="3813042"/>
            <a:ext cx="8496000" cy="608852"/>
          </a:xfrm>
        </p:spPr>
        <p:txBody>
          <a:bodyPr anchor="b" anchorCtr="0">
            <a:normAutofit/>
          </a:bodyPr>
          <a:lstStyle>
            <a:lvl1pPr marL="457189" marR="0" indent="-457189" algn="l" defTabSz="1219170" rtl="0" eaLnBrk="0" fontAlgn="base" latinLnBrk="0" hangingPunct="0">
              <a:lnSpc>
                <a:spcPct val="100000"/>
              </a:lnSpc>
              <a:spcBef>
                <a:spcPct val="20000"/>
              </a:spcBef>
              <a:spcAft>
                <a:spcPct val="0"/>
              </a:spcAft>
              <a:buClrTx/>
              <a:buSzTx/>
              <a:buFontTx/>
              <a:buNone/>
              <a:tabLst/>
              <a:defRPr sz="2400" baseline="0">
                <a:solidFill>
                  <a:schemeClr val="accent5">
                    <a:lumMod val="10000"/>
                  </a:schemeClr>
                </a:solidFill>
              </a:defRPr>
            </a:lvl1pPr>
          </a:lstStyle>
          <a:p>
            <a:pPr lvl="0"/>
            <a:r>
              <a:rPr lang="en-US" altLang="zh-TW"/>
              <a:t>Click to add Presenter’s Name</a:t>
            </a:r>
            <a:endParaRPr lang="zh-TW" altLang="en-US"/>
          </a:p>
        </p:txBody>
      </p:sp>
      <p:sp>
        <p:nvSpPr>
          <p:cNvPr id="9" name="文字版面配置區 7"/>
          <p:cNvSpPr>
            <a:spLocks noGrp="1"/>
          </p:cNvSpPr>
          <p:nvPr>
            <p:ph type="body" sz="quarter" idx="15" hasCustomPrompt="1"/>
          </p:nvPr>
        </p:nvSpPr>
        <p:spPr>
          <a:xfrm>
            <a:off x="623392" y="4869160"/>
            <a:ext cx="8496000" cy="384043"/>
          </a:xfrm>
        </p:spPr>
        <p:txBody>
          <a:bodyPr anchor="b" anchorCtr="0">
            <a:noAutofit/>
          </a:bodyPr>
          <a:lstStyle>
            <a:lvl1pPr marL="457189" marR="0" indent="-457189" algn="l" defTabSz="1219170" rtl="0" eaLnBrk="0" fontAlgn="base" latinLnBrk="0" hangingPunct="0">
              <a:lnSpc>
                <a:spcPts val="2400"/>
              </a:lnSpc>
              <a:spcBef>
                <a:spcPct val="20000"/>
              </a:spcBef>
              <a:spcAft>
                <a:spcPct val="0"/>
              </a:spcAft>
              <a:buClrTx/>
              <a:buSzTx/>
              <a:buFontTx/>
              <a:buNone/>
              <a:tabLst/>
              <a:defRPr sz="2400" b="0" baseline="0">
                <a:solidFill>
                  <a:schemeClr val="accent5">
                    <a:lumMod val="10000"/>
                  </a:schemeClr>
                </a:solidFill>
              </a:defRPr>
            </a:lvl1pPr>
            <a:lvl2pPr>
              <a:buNone/>
              <a:defRPr>
                <a:solidFill>
                  <a:schemeClr val="tx1"/>
                </a:solidFill>
              </a:defRPr>
            </a:lvl2pPr>
          </a:lstStyle>
          <a:p>
            <a:pPr marL="457189" marR="0" lvl="0" indent="-457189" algn="l" defTabSz="1219170" rtl="0" eaLnBrk="0" fontAlgn="base" latinLnBrk="0" hangingPunct="0">
              <a:lnSpc>
                <a:spcPts val="2400"/>
              </a:lnSpc>
              <a:spcBef>
                <a:spcPct val="20000"/>
              </a:spcBef>
              <a:spcAft>
                <a:spcPct val="0"/>
              </a:spcAft>
              <a:buClrTx/>
              <a:buSzTx/>
              <a:buFontTx/>
              <a:buNone/>
              <a:tabLst/>
              <a:defRPr/>
            </a:pPr>
            <a:r>
              <a:rPr lang="en-US" altLang="zh-TW"/>
              <a:t>Click to add Month </a:t>
            </a:r>
            <a:r>
              <a:rPr lang="en-US" altLang="zh-TW" err="1"/>
              <a:t>dd</a:t>
            </a:r>
            <a:r>
              <a:rPr lang="en-US" altLang="zh-TW"/>
              <a:t>, </a:t>
            </a:r>
            <a:r>
              <a:rPr lang="en-US" altLang="zh-TW" err="1"/>
              <a:t>YYYY</a:t>
            </a:r>
            <a:endParaRPr lang="zh-TW" altLang="en-US"/>
          </a:p>
        </p:txBody>
      </p:sp>
      <p:sp>
        <p:nvSpPr>
          <p:cNvPr id="11" name="Text Placeholder 10"/>
          <p:cNvSpPr>
            <a:spLocks noGrp="1"/>
          </p:cNvSpPr>
          <p:nvPr>
            <p:ph type="body" sz="quarter" idx="16" hasCustomPrompt="1"/>
          </p:nvPr>
        </p:nvSpPr>
        <p:spPr>
          <a:xfrm>
            <a:off x="623393" y="68627"/>
            <a:ext cx="10079567" cy="384043"/>
          </a:xfrm>
        </p:spPr>
        <p:txBody>
          <a:bodyPr>
            <a:noAutofit/>
          </a:bodyPr>
          <a:lstStyle>
            <a:lvl1pPr>
              <a:buNone/>
              <a:defRPr sz="2133" b="0" i="1" baseline="0">
                <a:solidFill>
                  <a:schemeClr val="bg1"/>
                </a:solidFill>
              </a:defRPr>
            </a:lvl1pPr>
          </a:lstStyle>
          <a:p>
            <a:pPr lvl="0"/>
            <a:r>
              <a:rPr lang="en-US"/>
              <a:t>Type the full name of the event here</a:t>
            </a:r>
          </a:p>
        </p:txBody>
      </p:sp>
      <p:sp>
        <p:nvSpPr>
          <p:cNvPr id="14" name="文字版面配置區 7"/>
          <p:cNvSpPr>
            <a:spLocks noGrp="1"/>
          </p:cNvSpPr>
          <p:nvPr>
            <p:ph type="body" sz="quarter" idx="17" hasCustomPrompt="1"/>
          </p:nvPr>
        </p:nvSpPr>
        <p:spPr>
          <a:xfrm>
            <a:off x="623392" y="4449984"/>
            <a:ext cx="8496000" cy="419176"/>
          </a:xfrm>
        </p:spPr>
        <p:txBody>
          <a:bodyPr anchor="b" anchorCtr="0">
            <a:noAutofit/>
          </a:bodyPr>
          <a:lstStyle>
            <a:lvl1pPr marL="457189" marR="0" indent="-457189" algn="l" defTabSz="1219170" rtl="0" eaLnBrk="0" fontAlgn="base" latinLnBrk="0" hangingPunct="0">
              <a:lnSpc>
                <a:spcPts val="2400"/>
              </a:lnSpc>
              <a:spcBef>
                <a:spcPct val="20000"/>
              </a:spcBef>
              <a:spcAft>
                <a:spcPct val="0"/>
              </a:spcAft>
              <a:buClrTx/>
              <a:buSzTx/>
              <a:buFontTx/>
              <a:buNone/>
              <a:tabLst/>
              <a:defRPr sz="2400" b="0" baseline="0">
                <a:solidFill>
                  <a:schemeClr val="accent5">
                    <a:lumMod val="10000"/>
                  </a:schemeClr>
                </a:solidFill>
              </a:defRPr>
            </a:lvl1pPr>
            <a:lvl2pPr>
              <a:buNone/>
              <a:defRPr>
                <a:solidFill>
                  <a:schemeClr val="tx1"/>
                </a:solidFill>
              </a:defRPr>
            </a:lvl2pPr>
          </a:lstStyle>
          <a:p>
            <a:pPr lvl="0"/>
            <a:r>
              <a:rPr lang="en-US" altLang="zh-TW"/>
              <a:t>Click to add presenter’s Position/Unit</a:t>
            </a:r>
            <a:endParaRPr lang="zh-TW" altLang="en-US"/>
          </a:p>
        </p:txBody>
      </p:sp>
    </p:spTree>
    <p:extLst>
      <p:ext uri="{BB962C8B-B14F-4D97-AF65-F5344CB8AC3E}">
        <p14:creationId xmlns:p14="http://schemas.microsoft.com/office/powerpoint/2010/main" val="1557797630"/>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pic>
        <p:nvPicPr>
          <p:cNvPr id="4" name="圖片 3"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
        <p:nvSpPr>
          <p:cNvPr id="3" name="Content Placeholder 2"/>
          <p:cNvSpPr>
            <a:spLocks noGrp="1"/>
          </p:cNvSpPr>
          <p:nvPr>
            <p:ph idx="1"/>
          </p:nvPr>
        </p:nvSpPr>
        <p:spPr>
          <a:xfrm>
            <a:off x="431371" y="1600201"/>
            <a:ext cx="11425269" cy="4525963"/>
          </a:xfrm>
        </p:spPr>
        <p:txBody>
          <a:bodyPr/>
          <a:lstStyle>
            <a:lvl3pPr>
              <a:defRPr b="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431371" y="269776"/>
            <a:ext cx="11425269" cy="950979"/>
          </a:xfrm>
        </p:spPr>
        <p:txBody>
          <a:bodyPr/>
          <a:lstStyle/>
          <a:p>
            <a:r>
              <a:rPr lang="en-US"/>
              <a:t>Click to edit Master title style</a:t>
            </a:r>
          </a:p>
        </p:txBody>
      </p:sp>
      <p:sp>
        <p:nvSpPr>
          <p:cNvPr id="7"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Tree>
    <p:extLst>
      <p:ext uri="{BB962C8B-B14F-4D97-AF65-F5344CB8AC3E}">
        <p14:creationId xmlns:p14="http://schemas.microsoft.com/office/powerpoint/2010/main" val="1772951426"/>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itle and Content w/ Subtitle">
    <p:bg>
      <p:bgRef idx="1001">
        <a:schemeClr val="bg1"/>
      </p:bgRef>
    </p:bg>
    <p:spTree>
      <p:nvGrpSpPr>
        <p:cNvPr id="1" name=""/>
        <p:cNvGrpSpPr/>
        <p:nvPr/>
      </p:nvGrpSpPr>
      <p:grpSpPr>
        <a:xfrm>
          <a:off x="0" y="0"/>
          <a:ext cx="0" cy="0"/>
          <a:chOff x="0" y="0"/>
          <a:chExt cx="0" cy="0"/>
        </a:xfrm>
      </p:grpSpPr>
      <p:pic>
        <p:nvPicPr>
          <p:cNvPr id="11" name="圖片 10"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p:cNvSpPr>
            <a:spLocks noGrp="1"/>
          </p:cNvSpPr>
          <p:nvPr>
            <p:ph idx="1"/>
          </p:nvPr>
        </p:nvSpPr>
        <p:spPr>
          <a:xfrm>
            <a:off x="431371" y="1600201"/>
            <a:ext cx="11425269" cy="4525963"/>
          </a:xfrm>
        </p:spPr>
        <p:txBody>
          <a:bodyPr/>
          <a:lstStyle>
            <a:lvl3pPr>
              <a:defRPr b="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431371" y="356659"/>
            <a:ext cx="11425269" cy="758957"/>
          </a:xfrm>
        </p:spPr>
        <p:txBody>
          <a:bodyPr/>
          <a:lstStyle/>
          <a:p>
            <a:r>
              <a:rPr lang="en-US"/>
              <a:t>Click to edit Master title style</a:t>
            </a:r>
          </a:p>
        </p:txBody>
      </p:sp>
      <p:sp>
        <p:nvSpPr>
          <p:cNvPr id="6" name="內容版面配置區 6"/>
          <p:cNvSpPr>
            <a:spLocks noGrp="1"/>
          </p:cNvSpPr>
          <p:nvPr>
            <p:ph sz="quarter" idx="12" hasCustomPrompt="1"/>
          </p:nvPr>
        </p:nvSpPr>
        <p:spPr>
          <a:xfrm>
            <a:off x="431371" y="1124744"/>
            <a:ext cx="11425269" cy="480053"/>
          </a:xfrm>
        </p:spPr>
        <p:txBody>
          <a:bodyPr/>
          <a:lstStyle>
            <a:lvl1pPr>
              <a:buNone/>
              <a:defRPr sz="2933" baseline="0">
                <a:solidFill>
                  <a:schemeClr val="tx2"/>
                </a:solidFill>
              </a:defRPr>
            </a:lvl1pPr>
            <a:lvl2pPr>
              <a:defRPr sz="2667">
                <a:solidFill>
                  <a:srgbClr val="008787"/>
                </a:solidFill>
              </a:defRPr>
            </a:lvl2pPr>
            <a:lvl3pPr>
              <a:defRPr sz="2667">
                <a:solidFill>
                  <a:srgbClr val="008787"/>
                </a:solidFill>
              </a:defRPr>
            </a:lvl3pPr>
            <a:lvl4pPr>
              <a:defRPr sz="2667">
                <a:solidFill>
                  <a:srgbClr val="008787"/>
                </a:solidFill>
              </a:defRPr>
            </a:lvl4pPr>
            <a:lvl5pPr>
              <a:defRPr sz="2667">
                <a:solidFill>
                  <a:srgbClr val="008787"/>
                </a:solidFill>
              </a:defRPr>
            </a:lvl5pPr>
          </a:lstStyle>
          <a:p>
            <a:pPr lvl="0"/>
            <a:r>
              <a:rPr lang="en-US" altLang="zh-TW"/>
              <a:t>Click to add subtitle</a:t>
            </a:r>
            <a:endParaRPr lang="zh-TW" altLang="en-US"/>
          </a:p>
        </p:txBody>
      </p:sp>
      <p:sp>
        <p:nvSpPr>
          <p:cNvPr id="10"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8"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97309242"/>
      </p:ext>
    </p:extLst>
  </p:cSld>
  <p:clrMapOvr>
    <a:overrideClrMapping bg1="lt1" tx1="dk1" bg2="lt2" tx2="dk2" accent1="accent1" accent2="accent2" accent3="accent3" accent4="accent4" accent5="accent5" accent6="accent6" hlink="hlink" folHlink="folHlink"/>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tion Heading">
    <p:bg>
      <p:bgRef idx="1001">
        <a:schemeClr val="bg1"/>
      </p:bgRef>
    </p:bg>
    <p:spTree>
      <p:nvGrpSpPr>
        <p:cNvPr id="1" name=""/>
        <p:cNvGrpSpPr/>
        <p:nvPr/>
      </p:nvGrpSpPr>
      <p:grpSpPr>
        <a:xfrm>
          <a:off x="0" y="0"/>
          <a:ext cx="0" cy="0"/>
          <a:chOff x="0" y="0"/>
          <a:chExt cx="0" cy="0"/>
        </a:xfrm>
      </p:grpSpPr>
      <p:pic>
        <p:nvPicPr>
          <p:cNvPr id="2" name="圖片 1" descr="newnew_16：9-29.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11" name="Title 1"/>
          <p:cNvSpPr>
            <a:spLocks noGrp="1"/>
          </p:cNvSpPr>
          <p:nvPr>
            <p:ph type="title"/>
          </p:nvPr>
        </p:nvSpPr>
        <p:spPr>
          <a:xfrm>
            <a:off x="830400" y="1796819"/>
            <a:ext cx="10612800" cy="1219200"/>
          </a:xfrm>
        </p:spPr>
        <p:txBody>
          <a:bodyPr anchor="ctr" anchorCtr="0">
            <a:normAutofit/>
          </a:bodyPr>
          <a:lstStyle>
            <a:lvl1pPr algn="ctr">
              <a:defRPr sz="5067" b="1" cap="none" baseline="0"/>
            </a:lvl1pPr>
          </a:lstStyle>
          <a:p>
            <a:r>
              <a:rPr lang="en-US"/>
              <a:t>Click to edit Master title style</a:t>
            </a:r>
          </a:p>
        </p:txBody>
      </p:sp>
      <p:sp>
        <p:nvSpPr>
          <p:cNvPr id="10" name="Text Placeholder 2"/>
          <p:cNvSpPr>
            <a:spLocks noGrp="1"/>
          </p:cNvSpPr>
          <p:nvPr>
            <p:ph type="body" idx="1"/>
          </p:nvPr>
        </p:nvSpPr>
        <p:spPr>
          <a:xfrm>
            <a:off x="963084" y="2994037"/>
            <a:ext cx="10363200" cy="792393"/>
          </a:xfrm>
        </p:spPr>
        <p:txBody>
          <a:bodyPr anchor="ctr" anchorCtr="0">
            <a:normAutofit/>
          </a:bodyPr>
          <a:lstStyle>
            <a:lvl1pPr marL="0" indent="0" algn="ctr">
              <a:buNone/>
              <a:defRPr sz="3200">
                <a:solidFill>
                  <a:schemeClr val="tx1"/>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8"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12"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3528985571"/>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pic>
        <p:nvPicPr>
          <p:cNvPr id="4" name="圖片 3" descr="newnew_16：9-11111.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68596" cy="6858000"/>
          </a:xfrm>
          <a:prstGeom prst="rect">
            <a:avLst/>
          </a:prstGeom>
        </p:spPr>
      </p:pic>
      <p:sp>
        <p:nvSpPr>
          <p:cNvPr id="2" name="Title 1"/>
          <p:cNvSpPr>
            <a:spLocks noGrp="1"/>
          </p:cNvSpPr>
          <p:nvPr>
            <p:ph type="ctrTitle"/>
          </p:nvPr>
        </p:nvSpPr>
        <p:spPr>
          <a:xfrm>
            <a:off x="623392" y="1508786"/>
            <a:ext cx="10177131" cy="960107"/>
          </a:xfrm>
        </p:spPr>
        <p:txBody>
          <a:bodyPr anchor="b" anchorCtr="0">
            <a:normAutofit/>
          </a:bodyPr>
          <a:lstStyle>
            <a:lvl1pPr>
              <a:defRPr sz="5333">
                <a:solidFill>
                  <a:schemeClr val="bg1"/>
                </a:solidFill>
              </a:defRPr>
            </a:lvl1pPr>
          </a:lstStyle>
          <a:p>
            <a:r>
              <a:rPr lang="en-US"/>
              <a:t>Click to edit Master title style</a:t>
            </a:r>
          </a:p>
        </p:txBody>
      </p:sp>
      <p:sp>
        <p:nvSpPr>
          <p:cNvPr id="7" name="文字版面配置區 5"/>
          <p:cNvSpPr>
            <a:spLocks noGrp="1"/>
          </p:cNvSpPr>
          <p:nvPr>
            <p:ph type="body" sz="quarter" idx="13" hasCustomPrompt="1"/>
          </p:nvPr>
        </p:nvSpPr>
        <p:spPr>
          <a:xfrm>
            <a:off x="623392" y="3813042"/>
            <a:ext cx="8496000" cy="608852"/>
          </a:xfrm>
        </p:spPr>
        <p:txBody>
          <a:bodyPr anchor="b" anchorCtr="0">
            <a:normAutofit/>
          </a:bodyPr>
          <a:lstStyle>
            <a:lvl1pPr marL="457189" marR="0" indent="-457189" algn="l" defTabSz="1219170" rtl="0" eaLnBrk="0" fontAlgn="base" latinLnBrk="0" hangingPunct="0">
              <a:lnSpc>
                <a:spcPct val="100000"/>
              </a:lnSpc>
              <a:spcBef>
                <a:spcPct val="20000"/>
              </a:spcBef>
              <a:spcAft>
                <a:spcPct val="0"/>
              </a:spcAft>
              <a:buClrTx/>
              <a:buSzTx/>
              <a:buFontTx/>
              <a:buNone/>
              <a:tabLst/>
              <a:defRPr sz="2400" baseline="0">
                <a:solidFill>
                  <a:schemeClr val="accent5">
                    <a:lumMod val="10000"/>
                  </a:schemeClr>
                </a:solidFill>
              </a:defRPr>
            </a:lvl1pPr>
          </a:lstStyle>
          <a:p>
            <a:pPr lvl="0"/>
            <a:r>
              <a:rPr lang="en-US" altLang="zh-TW"/>
              <a:t>Click to add Presenter’s Name</a:t>
            </a:r>
            <a:endParaRPr lang="zh-TW" altLang="en-US"/>
          </a:p>
        </p:txBody>
      </p:sp>
      <p:sp>
        <p:nvSpPr>
          <p:cNvPr id="9" name="文字版面配置區 7"/>
          <p:cNvSpPr>
            <a:spLocks noGrp="1"/>
          </p:cNvSpPr>
          <p:nvPr>
            <p:ph type="body" sz="quarter" idx="15" hasCustomPrompt="1"/>
          </p:nvPr>
        </p:nvSpPr>
        <p:spPr>
          <a:xfrm>
            <a:off x="623392" y="4869160"/>
            <a:ext cx="8496000" cy="384043"/>
          </a:xfrm>
        </p:spPr>
        <p:txBody>
          <a:bodyPr anchor="b" anchorCtr="0">
            <a:noAutofit/>
          </a:bodyPr>
          <a:lstStyle>
            <a:lvl1pPr marL="457189" marR="0" indent="-457189" algn="l" defTabSz="1219170" rtl="0" eaLnBrk="0" fontAlgn="base" latinLnBrk="0" hangingPunct="0">
              <a:lnSpc>
                <a:spcPts val="2400"/>
              </a:lnSpc>
              <a:spcBef>
                <a:spcPct val="20000"/>
              </a:spcBef>
              <a:spcAft>
                <a:spcPct val="0"/>
              </a:spcAft>
              <a:buClrTx/>
              <a:buSzTx/>
              <a:buFontTx/>
              <a:buNone/>
              <a:tabLst/>
              <a:defRPr sz="2400" b="0" baseline="0">
                <a:solidFill>
                  <a:schemeClr val="accent5">
                    <a:lumMod val="10000"/>
                  </a:schemeClr>
                </a:solidFill>
              </a:defRPr>
            </a:lvl1pPr>
            <a:lvl2pPr>
              <a:buNone/>
              <a:defRPr>
                <a:solidFill>
                  <a:schemeClr val="tx1"/>
                </a:solidFill>
              </a:defRPr>
            </a:lvl2pPr>
          </a:lstStyle>
          <a:p>
            <a:pPr marL="457189" marR="0" lvl="0" indent="-457189" algn="l" defTabSz="1219170" rtl="0" eaLnBrk="0" fontAlgn="base" latinLnBrk="0" hangingPunct="0">
              <a:lnSpc>
                <a:spcPts val="2400"/>
              </a:lnSpc>
              <a:spcBef>
                <a:spcPct val="20000"/>
              </a:spcBef>
              <a:spcAft>
                <a:spcPct val="0"/>
              </a:spcAft>
              <a:buClrTx/>
              <a:buSzTx/>
              <a:buFontTx/>
              <a:buNone/>
              <a:tabLst/>
              <a:defRPr/>
            </a:pPr>
            <a:r>
              <a:rPr lang="en-US" altLang="zh-TW"/>
              <a:t>Click to add Month </a:t>
            </a:r>
            <a:r>
              <a:rPr lang="en-US" altLang="zh-TW" err="1"/>
              <a:t>dd</a:t>
            </a:r>
            <a:r>
              <a:rPr lang="en-US" altLang="zh-TW"/>
              <a:t>, </a:t>
            </a:r>
            <a:r>
              <a:rPr lang="en-US" altLang="zh-TW" err="1"/>
              <a:t>YYYY</a:t>
            </a:r>
            <a:endParaRPr lang="zh-TW" altLang="en-US"/>
          </a:p>
        </p:txBody>
      </p:sp>
      <p:sp>
        <p:nvSpPr>
          <p:cNvPr id="11" name="Text Placeholder 10"/>
          <p:cNvSpPr>
            <a:spLocks noGrp="1"/>
          </p:cNvSpPr>
          <p:nvPr>
            <p:ph type="body" sz="quarter" idx="16" hasCustomPrompt="1"/>
          </p:nvPr>
        </p:nvSpPr>
        <p:spPr>
          <a:xfrm>
            <a:off x="623393" y="68627"/>
            <a:ext cx="10079567" cy="384043"/>
          </a:xfrm>
        </p:spPr>
        <p:txBody>
          <a:bodyPr>
            <a:noAutofit/>
          </a:bodyPr>
          <a:lstStyle>
            <a:lvl1pPr>
              <a:buNone/>
              <a:defRPr sz="2133" b="0" i="1" baseline="0">
                <a:solidFill>
                  <a:schemeClr val="bg1"/>
                </a:solidFill>
              </a:defRPr>
            </a:lvl1pPr>
          </a:lstStyle>
          <a:p>
            <a:pPr lvl="0"/>
            <a:r>
              <a:rPr lang="en-US"/>
              <a:t>Type the full name of the event here</a:t>
            </a:r>
          </a:p>
        </p:txBody>
      </p:sp>
      <p:sp>
        <p:nvSpPr>
          <p:cNvPr id="14" name="文字版面配置區 7"/>
          <p:cNvSpPr>
            <a:spLocks noGrp="1"/>
          </p:cNvSpPr>
          <p:nvPr>
            <p:ph type="body" sz="quarter" idx="17" hasCustomPrompt="1"/>
          </p:nvPr>
        </p:nvSpPr>
        <p:spPr>
          <a:xfrm>
            <a:off x="623392" y="4449984"/>
            <a:ext cx="8496000" cy="419176"/>
          </a:xfrm>
        </p:spPr>
        <p:txBody>
          <a:bodyPr anchor="b" anchorCtr="0">
            <a:noAutofit/>
          </a:bodyPr>
          <a:lstStyle>
            <a:lvl1pPr marL="457189" marR="0" indent="-457189" algn="l" defTabSz="1219170" rtl="0" eaLnBrk="0" fontAlgn="base" latinLnBrk="0" hangingPunct="0">
              <a:lnSpc>
                <a:spcPts val="2400"/>
              </a:lnSpc>
              <a:spcBef>
                <a:spcPct val="20000"/>
              </a:spcBef>
              <a:spcAft>
                <a:spcPct val="0"/>
              </a:spcAft>
              <a:buClrTx/>
              <a:buSzTx/>
              <a:buFontTx/>
              <a:buNone/>
              <a:tabLst/>
              <a:defRPr sz="2400" b="0" baseline="0">
                <a:solidFill>
                  <a:schemeClr val="accent5">
                    <a:lumMod val="10000"/>
                  </a:schemeClr>
                </a:solidFill>
              </a:defRPr>
            </a:lvl1pPr>
            <a:lvl2pPr>
              <a:buNone/>
              <a:defRPr>
                <a:solidFill>
                  <a:schemeClr val="tx1"/>
                </a:solidFill>
              </a:defRPr>
            </a:lvl2pPr>
          </a:lstStyle>
          <a:p>
            <a:pPr lvl="0"/>
            <a:r>
              <a:rPr lang="en-US" altLang="zh-TW"/>
              <a:t>Click to add presenter’s Position/Unit</a:t>
            </a:r>
            <a:endParaRPr lang="zh-TW" altLang="en-US"/>
          </a:p>
        </p:txBody>
      </p:sp>
    </p:spTree>
    <p:extLst>
      <p:ext uri="{BB962C8B-B14F-4D97-AF65-F5344CB8AC3E}">
        <p14:creationId xmlns:p14="http://schemas.microsoft.com/office/powerpoint/2010/main" val="64877882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Only">
    <p:bg>
      <p:bgRef idx="1001">
        <a:schemeClr val="bg1"/>
      </p:bgRef>
    </p:bg>
    <p:spTree>
      <p:nvGrpSpPr>
        <p:cNvPr id="1" name=""/>
        <p:cNvGrpSpPr/>
        <p:nvPr/>
      </p:nvGrpSpPr>
      <p:grpSpPr>
        <a:xfrm>
          <a:off x="0" y="0"/>
          <a:ext cx="0" cy="0"/>
          <a:chOff x="0" y="0"/>
          <a:chExt cx="0" cy="0"/>
        </a:xfrm>
      </p:grpSpPr>
      <p:pic>
        <p:nvPicPr>
          <p:cNvPr id="9" name="圖片 8"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403787" y="269776"/>
            <a:ext cx="10972800" cy="1143000"/>
          </a:xfrm>
        </p:spPr>
        <p:txBody>
          <a:bodyPr/>
          <a:lstStyle/>
          <a:p>
            <a:r>
              <a:rPr lang="en-US"/>
              <a:t>Click to edit Master title style</a:t>
            </a:r>
          </a:p>
        </p:txBody>
      </p:sp>
      <p:sp>
        <p:nvSpPr>
          <p:cNvPr id="8"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6"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2334174870"/>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Blank">
    <p:bg>
      <p:bgRef idx="1001">
        <a:schemeClr val="bg1"/>
      </p:bgRef>
    </p:bg>
    <p:spTree>
      <p:nvGrpSpPr>
        <p:cNvPr id="1" name=""/>
        <p:cNvGrpSpPr/>
        <p:nvPr/>
      </p:nvGrpSpPr>
      <p:grpSpPr>
        <a:xfrm>
          <a:off x="0" y="0"/>
          <a:ext cx="0" cy="0"/>
          <a:chOff x="0" y="0"/>
          <a:chExt cx="0" cy="0"/>
        </a:xfrm>
      </p:grpSpPr>
      <p:pic>
        <p:nvPicPr>
          <p:cNvPr id="7" name="圖片 6"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5"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1205838270"/>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Layout ">
    <p:bg>
      <p:bgRef idx="1001">
        <a:schemeClr val="bg1"/>
      </p:bgRef>
    </p:bg>
    <p:spTree>
      <p:nvGrpSpPr>
        <p:cNvPr id="1" name=""/>
        <p:cNvGrpSpPr/>
        <p:nvPr/>
      </p:nvGrpSpPr>
      <p:grpSpPr>
        <a:xfrm>
          <a:off x="0" y="0"/>
          <a:ext cx="0" cy="0"/>
          <a:chOff x="0" y="0"/>
          <a:chExt cx="0" cy="0"/>
        </a:xfrm>
      </p:grpSpPr>
      <p:pic>
        <p:nvPicPr>
          <p:cNvPr id="8" name="圖片 7"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431371" y="274639"/>
            <a:ext cx="11151029" cy="1042127"/>
          </a:xfrm>
        </p:spPr>
        <p:txBody>
          <a:bodyPr/>
          <a:lstStyle/>
          <a:p>
            <a:r>
              <a:rPr lang="en-US"/>
              <a:t>Click to edit Master title style</a:t>
            </a:r>
          </a:p>
        </p:txBody>
      </p:sp>
      <p:sp>
        <p:nvSpPr>
          <p:cNvPr id="5" name="Content Placeholder 3"/>
          <p:cNvSpPr>
            <a:spLocks noGrp="1"/>
          </p:cNvSpPr>
          <p:nvPr>
            <p:ph sz="half" idx="2"/>
          </p:nvPr>
        </p:nvSpPr>
        <p:spPr>
          <a:xfrm>
            <a:off x="431370" y="1316765"/>
            <a:ext cx="5184577" cy="4704523"/>
          </a:xfrm>
        </p:spPr>
        <p:txBody>
          <a:bodyPr/>
          <a:lstStyle>
            <a:lvl1pPr>
              <a:defRPr sz="2933"/>
            </a:lvl1pPr>
            <a:lvl2pPr>
              <a:defRPr sz="2667"/>
            </a:lvl2pPr>
            <a:lvl3pPr>
              <a:defRPr sz="2400" b="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5"/>
          <p:cNvSpPr>
            <a:spLocks noGrp="1"/>
          </p:cNvSpPr>
          <p:nvPr>
            <p:ph sz="quarter" idx="4"/>
          </p:nvPr>
        </p:nvSpPr>
        <p:spPr>
          <a:xfrm>
            <a:off x="5615947" y="1316765"/>
            <a:ext cx="5952661" cy="4704523"/>
          </a:xfrm>
        </p:spPr>
        <p:txBody>
          <a:bodyPr/>
          <a:lstStyle>
            <a:lvl1pPr>
              <a:defRPr sz="2933"/>
            </a:lvl1pPr>
            <a:lvl2pPr>
              <a:defRPr sz="2667"/>
            </a:lvl2pPr>
            <a:lvl3pPr>
              <a:defRPr sz="2400" b="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3"/>
          <p:cNvSpPr>
            <a:spLocks noGrp="1"/>
          </p:cNvSpPr>
          <p:nvPr>
            <p:ph type="sldNum" sz="quarter" idx="10"/>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9"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3311602752"/>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Layout w/ Subtitles">
    <p:bg>
      <p:bgRef idx="1001">
        <a:schemeClr val="bg1"/>
      </p:bgRef>
    </p:bg>
    <p:spTree>
      <p:nvGrpSpPr>
        <p:cNvPr id="1" name=""/>
        <p:cNvGrpSpPr/>
        <p:nvPr/>
      </p:nvGrpSpPr>
      <p:grpSpPr>
        <a:xfrm>
          <a:off x="0" y="0"/>
          <a:ext cx="0" cy="0"/>
          <a:chOff x="0" y="0"/>
          <a:chExt cx="0" cy="0"/>
        </a:xfrm>
      </p:grpSpPr>
      <p:pic>
        <p:nvPicPr>
          <p:cNvPr id="12" name="圖片 11"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431371" y="274639"/>
            <a:ext cx="11151029" cy="1042127"/>
          </a:xfrm>
        </p:spPr>
        <p:txBody>
          <a:bodyPr/>
          <a:lstStyle/>
          <a:p>
            <a:r>
              <a:rPr lang="en-US"/>
              <a:t>Click to edit Master title style</a:t>
            </a:r>
          </a:p>
        </p:txBody>
      </p:sp>
      <p:sp>
        <p:nvSpPr>
          <p:cNvPr id="4" name="Text Placeholder 2"/>
          <p:cNvSpPr>
            <a:spLocks noGrp="1"/>
          </p:cNvSpPr>
          <p:nvPr>
            <p:ph type="body" idx="1"/>
          </p:nvPr>
        </p:nvSpPr>
        <p:spPr>
          <a:xfrm>
            <a:off x="431370" y="1403912"/>
            <a:ext cx="5472609" cy="960107"/>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5" name="Content Placeholder 3"/>
          <p:cNvSpPr>
            <a:spLocks noGrp="1"/>
          </p:cNvSpPr>
          <p:nvPr>
            <p:ph sz="half" idx="2"/>
          </p:nvPr>
        </p:nvSpPr>
        <p:spPr>
          <a:xfrm>
            <a:off x="431370" y="2364019"/>
            <a:ext cx="5472609" cy="3849291"/>
          </a:xfrm>
        </p:spPr>
        <p:txBody>
          <a:bodyPr/>
          <a:lstStyle>
            <a:lvl1pPr>
              <a:defRPr sz="2933"/>
            </a:lvl1pPr>
            <a:lvl2pPr>
              <a:defRPr sz="2667"/>
            </a:lvl2pPr>
            <a:lvl3pPr>
              <a:defRPr sz="2400" b="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3"/>
          <p:cNvSpPr>
            <a:spLocks noGrp="1"/>
          </p:cNvSpPr>
          <p:nvPr>
            <p:ph type="sldNum" sz="quarter" idx="11"/>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10"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
        <p:nvSpPr>
          <p:cNvPr id="13" name="Text Placeholder 2"/>
          <p:cNvSpPr>
            <a:spLocks noGrp="1"/>
          </p:cNvSpPr>
          <p:nvPr>
            <p:ph type="body" idx="12"/>
          </p:nvPr>
        </p:nvSpPr>
        <p:spPr>
          <a:xfrm>
            <a:off x="6096000" y="1403912"/>
            <a:ext cx="5472609" cy="960107"/>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14" name="Content Placeholder 3"/>
          <p:cNvSpPr>
            <a:spLocks noGrp="1"/>
          </p:cNvSpPr>
          <p:nvPr>
            <p:ph sz="half" idx="13"/>
          </p:nvPr>
        </p:nvSpPr>
        <p:spPr>
          <a:xfrm>
            <a:off x="6096000" y="2364019"/>
            <a:ext cx="5472609" cy="3849291"/>
          </a:xfrm>
        </p:spPr>
        <p:txBody>
          <a:bodyPr/>
          <a:lstStyle>
            <a:lvl1pPr>
              <a:defRPr sz="2933"/>
            </a:lvl1pPr>
            <a:lvl2pPr>
              <a:defRPr sz="2667"/>
            </a:lvl2pPr>
            <a:lvl3pPr>
              <a:defRPr sz="2400" b="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80614576"/>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Picture w/ Caption">
    <p:bg>
      <p:bgRef idx="1001">
        <a:schemeClr val="bg1"/>
      </p:bgRef>
    </p:bg>
    <p:spTree>
      <p:nvGrpSpPr>
        <p:cNvPr id="1" name=""/>
        <p:cNvGrpSpPr/>
        <p:nvPr/>
      </p:nvGrpSpPr>
      <p:grpSpPr>
        <a:xfrm>
          <a:off x="0" y="0"/>
          <a:ext cx="0" cy="0"/>
          <a:chOff x="0" y="0"/>
          <a:chExt cx="0" cy="0"/>
        </a:xfrm>
      </p:grpSpPr>
      <p:pic>
        <p:nvPicPr>
          <p:cNvPr id="11" name="圖片 10"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Title 1"/>
          <p:cNvSpPr>
            <a:spLocks noGrp="1"/>
          </p:cNvSpPr>
          <p:nvPr>
            <p:ph type="title"/>
          </p:nvPr>
        </p:nvSpPr>
        <p:spPr>
          <a:xfrm>
            <a:off x="1295467" y="4677139"/>
            <a:ext cx="9601067" cy="690200"/>
          </a:xfrm>
        </p:spPr>
        <p:txBody>
          <a:bodyPr anchor="ctr" anchorCtr="0"/>
          <a:lstStyle>
            <a:lvl1pPr algn="ctr">
              <a:defRPr sz="2667" b="1"/>
            </a:lvl1pPr>
          </a:lstStyle>
          <a:p>
            <a:r>
              <a:rPr lang="en-US"/>
              <a:t>Click to edit Master title style</a:t>
            </a:r>
          </a:p>
        </p:txBody>
      </p:sp>
      <p:sp>
        <p:nvSpPr>
          <p:cNvPr id="5" name="Picture Placeholder 2"/>
          <p:cNvSpPr>
            <a:spLocks noGrp="1"/>
          </p:cNvSpPr>
          <p:nvPr>
            <p:ph type="pic" idx="1"/>
          </p:nvPr>
        </p:nvSpPr>
        <p:spPr>
          <a:xfrm>
            <a:off x="1296000" y="452670"/>
            <a:ext cx="9600000" cy="4300105"/>
          </a:xfrm>
        </p:spPr>
        <p:txBody>
          <a:bodyPr/>
          <a:lstStyle>
            <a:lvl1pPr marL="0" indent="0" algn="l">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Click icon to add picture</a:t>
            </a:r>
          </a:p>
        </p:txBody>
      </p:sp>
      <p:sp>
        <p:nvSpPr>
          <p:cNvPr id="6" name="Text Placeholder 3"/>
          <p:cNvSpPr>
            <a:spLocks noGrp="1"/>
          </p:cNvSpPr>
          <p:nvPr>
            <p:ph type="body" sz="half" idx="2" hasCustomPrompt="1"/>
          </p:nvPr>
        </p:nvSpPr>
        <p:spPr>
          <a:xfrm>
            <a:off x="1295467" y="5367338"/>
            <a:ext cx="9601067"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10"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9"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1416132645"/>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martArt Graphic">
    <p:bg>
      <p:bgRef idx="1001">
        <a:schemeClr val="bg1"/>
      </p:bgRef>
    </p:bg>
    <p:spTree>
      <p:nvGrpSpPr>
        <p:cNvPr id="1" name=""/>
        <p:cNvGrpSpPr/>
        <p:nvPr/>
      </p:nvGrpSpPr>
      <p:grpSpPr>
        <a:xfrm>
          <a:off x="0" y="0"/>
          <a:ext cx="0" cy="0"/>
          <a:chOff x="0" y="0"/>
          <a:chExt cx="0" cy="0"/>
        </a:xfrm>
      </p:grpSpPr>
      <p:pic>
        <p:nvPicPr>
          <p:cNvPr id="10" name="圖片 9"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431371" y="274639"/>
            <a:ext cx="11343984" cy="1143000"/>
          </a:xfrm>
        </p:spPr>
        <p:txBody>
          <a:bodyPr/>
          <a:lstStyle/>
          <a:p>
            <a:r>
              <a:rPr lang="en-US"/>
              <a:t>Click to edit Master title style</a:t>
            </a:r>
          </a:p>
        </p:txBody>
      </p:sp>
      <p:sp>
        <p:nvSpPr>
          <p:cNvPr id="5" name="SmartArt Placeholder 4"/>
          <p:cNvSpPr>
            <a:spLocks noGrp="1"/>
          </p:cNvSpPr>
          <p:nvPr>
            <p:ph type="dgm" sz="quarter" idx="11"/>
          </p:nvPr>
        </p:nvSpPr>
        <p:spPr>
          <a:xfrm>
            <a:off x="445163" y="1604797"/>
            <a:ext cx="11315467" cy="4128459"/>
          </a:xfrm>
          <a:noFill/>
        </p:spPr>
        <p:txBody>
          <a:bodyPr/>
          <a:lstStyle/>
          <a:p>
            <a:r>
              <a:rPr lang="en-US" dirty="0"/>
              <a:t>Click icon to add SmartArt graphic</a:t>
            </a:r>
          </a:p>
        </p:txBody>
      </p:sp>
      <p:sp>
        <p:nvSpPr>
          <p:cNvPr id="9"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8"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584077594"/>
      </p:ext>
    </p:extLst>
  </p:cSld>
  <p:clrMapOvr>
    <a:overrideClrMapping bg1="lt1" tx1="dk1" bg2="lt2" tx2="dk2" accent1="accent1" accent2="accent2" accent3="accent3" accent4="accent4" accent5="accent5" accent6="accent6" hlink="hlink" folHlink="folHlink"/>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ote">
    <p:bg>
      <p:bgRef idx="1001">
        <a:schemeClr val="bg1"/>
      </p:bgRef>
    </p:bg>
    <p:spTree>
      <p:nvGrpSpPr>
        <p:cNvPr id="1" name=""/>
        <p:cNvGrpSpPr/>
        <p:nvPr/>
      </p:nvGrpSpPr>
      <p:grpSpPr>
        <a:xfrm>
          <a:off x="0" y="0"/>
          <a:ext cx="0" cy="0"/>
          <a:chOff x="0" y="0"/>
          <a:chExt cx="0" cy="0"/>
        </a:xfrm>
      </p:grpSpPr>
      <p:pic>
        <p:nvPicPr>
          <p:cNvPr id="15" name="圖片 14"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Text Placeholder 24"/>
          <p:cNvSpPr>
            <a:spLocks noGrp="1"/>
          </p:cNvSpPr>
          <p:nvPr>
            <p:ph type="body" sz="quarter" idx="15" hasCustomPrompt="1"/>
          </p:nvPr>
        </p:nvSpPr>
        <p:spPr>
          <a:xfrm>
            <a:off x="6768075" y="5061181"/>
            <a:ext cx="4320480" cy="914400"/>
          </a:xfrm>
        </p:spPr>
        <p:txBody>
          <a:bodyPr/>
          <a:lstStyle>
            <a:lvl1pPr marL="0" indent="0">
              <a:buNone/>
              <a:defRPr sz="2400" b="1" i="1" baseline="0">
                <a:solidFill>
                  <a:schemeClr val="tx1"/>
                </a:solidFill>
              </a:defRPr>
            </a:lvl1pPr>
            <a:lvl2pPr>
              <a:buNone/>
              <a:defRPr sz="2667" b="1" i="1">
                <a:solidFill>
                  <a:srgbClr val="678BA8"/>
                </a:solidFill>
              </a:defRPr>
            </a:lvl2pPr>
            <a:lvl3pPr>
              <a:buNone/>
              <a:defRPr sz="2667" b="1" i="1">
                <a:solidFill>
                  <a:srgbClr val="678BA8"/>
                </a:solidFill>
              </a:defRPr>
            </a:lvl3pPr>
            <a:lvl4pPr>
              <a:buNone/>
              <a:defRPr sz="2667" b="1" i="1">
                <a:solidFill>
                  <a:srgbClr val="678BA8"/>
                </a:solidFill>
              </a:defRPr>
            </a:lvl4pPr>
            <a:lvl5pPr>
              <a:buNone/>
              <a:defRPr sz="2667" b="1" i="1">
                <a:solidFill>
                  <a:srgbClr val="678BA8"/>
                </a:solidFill>
              </a:defRPr>
            </a:lvl5pPr>
          </a:lstStyle>
          <a:p>
            <a:pPr lvl="0"/>
            <a:r>
              <a:rPr lang="en-US"/>
              <a:t>Name of Person Quoted,</a:t>
            </a:r>
            <a:br>
              <a:rPr lang="en-US"/>
            </a:br>
            <a:r>
              <a:rPr lang="en-US"/>
              <a:t>XYZ Company</a:t>
            </a:r>
          </a:p>
        </p:txBody>
      </p:sp>
      <p:sp>
        <p:nvSpPr>
          <p:cNvPr id="12" name="Text Placeholder 22"/>
          <p:cNvSpPr>
            <a:spLocks noGrp="1"/>
          </p:cNvSpPr>
          <p:nvPr>
            <p:ph type="body" sz="quarter" idx="16" hasCustomPrompt="1"/>
          </p:nvPr>
        </p:nvSpPr>
        <p:spPr>
          <a:xfrm>
            <a:off x="1524376" y="740702"/>
            <a:ext cx="9601067" cy="4230921"/>
          </a:xfrm>
          <a:noFill/>
          <a:ln w="127000" cmpd="thickThin">
            <a:noFill/>
          </a:ln>
        </p:spPr>
        <p:txBody>
          <a:bodyPr wrap="square" lIns="180000" tIns="180000" rIns="180000" bIns="180000">
            <a:spAutoFit/>
          </a:bodyPr>
          <a:lstStyle>
            <a:lvl1pPr marL="0" indent="0">
              <a:lnSpc>
                <a:spcPct val="120000"/>
              </a:lnSpc>
              <a:spcAft>
                <a:spcPts val="0"/>
              </a:spcAft>
              <a:buNone/>
              <a:defRPr sz="4267" baseline="0">
                <a:solidFill>
                  <a:schemeClr val="tx2"/>
                </a:solidFill>
              </a:defRPr>
            </a:lvl1pPr>
          </a:lstStyle>
          <a:p>
            <a:pPr lvl="0"/>
            <a:r>
              <a:rPr lang="en-US"/>
              <a:t>This is a sample quote slide with photo. Type your quotation inside the quotation marks. Click the edge of the quotation marks and drag them into place.</a:t>
            </a:r>
          </a:p>
        </p:txBody>
      </p:sp>
      <p:sp>
        <p:nvSpPr>
          <p:cNvPr id="11" name="Text Placeholder 5"/>
          <p:cNvSpPr>
            <a:spLocks noGrp="1" noChangeAspect="1"/>
          </p:cNvSpPr>
          <p:nvPr userDrawn="1">
            <p:ph type="body" sz="quarter" idx="18"/>
          </p:nvPr>
        </p:nvSpPr>
        <p:spPr>
          <a:xfrm>
            <a:off x="1103446" y="1028734"/>
            <a:ext cx="516941" cy="372151"/>
          </a:xfrm>
          <a:blipFill>
            <a:blip r:embed="rId3" cstate="print"/>
            <a:stretch>
              <a:fillRect/>
            </a:stretch>
          </a:blipFill>
        </p:spPr>
        <p:txBody>
          <a:bodyPr>
            <a:normAutofit/>
          </a:bodyPr>
          <a:lstStyle>
            <a:lvl1pPr>
              <a:buFont typeface="Arial" pitchFamily="34" charset="0"/>
              <a:buChar char="•"/>
              <a:defRPr sz="133">
                <a:solidFill>
                  <a:schemeClr val="bg1"/>
                </a:solidFill>
              </a:defRPr>
            </a:lvl1pPr>
          </a:lstStyle>
          <a:p>
            <a:pPr lvl="0"/>
            <a:r>
              <a:rPr lang="en-US"/>
              <a:t>Click to edit Master text styles</a:t>
            </a:r>
          </a:p>
        </p:txBody>
      </p:sp>
      <p:sp>
        <p:nvSpPr>
          <p:cNvPr id="13" name="Text Placeholder 5"/>
          <p:cNvSpPr>
            <a:spLocks noGrp="1" noChangeAspect="1"/>
          </p:cNvSpPr>
          <p:nvPr userDrawn="1">
            <p:ph type="body" sz="quarter" idx="19"/>
          </p:nvPr>
        </p:nvSpPr>
        <p:spPr>
          <a:xfrm>
            <a:off x="7248128" y="4101075"/>
            <a:ext cx="516941" cy="372151"/>
          </a:xfrm>
          <a:blipFill>
            <a:blip r:embed="rId4" cstate="print"/>
            <a:stretch>
              <a:fillRect/>
            </a:stretch>
          </a:blipFill>
        </p:spPr>
        <p:txBody>
          <a:bodyPr>
            <a:normAutofit/>
          </a:bodyPr>
          <a:lstStyle>
            <a:lvl1pPr>
              <a:buFont typeface="Arial" pitchFamily="34" charset="0"/>
              <a:buChar char="•"/>
              <a:defRPr sz="133">
                <a:solidFill>
                  <a:schemeClr val="bg1"/>
                </a:solidFill>
              </a:defRPr>
            </a:lvl1pPr>
          </a:lstStyle>
          <a:p>
            <a:pPr lvl="0"/>
            <a:r>
              <a:rPr lang="en-US"/>
              <a:t>Click to edit Master text styles</a:t>
            </a:r>
          </a:p>
        </p:txBody>
      </p:sp>
      <p:sp>
        <p:nvSpPr>
          <p:cNvPr id="14"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10"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3437755069"/>
      </p:ext>
    </p:extLst>
  </p:cSld>
  <p:clrMapOvr>
    <a:overrideClrMapping bg1="lt1" tx1="dk1" bg2="lt2" tx2="dk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Quote w/ Photo">
    <p:bg>
      <p:bgRef idx="1001">
        <a:schemeClr val="bg1"/>
      </p:bgRef>
    </p:bg>
    <p:spTree>
      <p:nvGrpSpPr>
        <p:cNvPr id="1" name=""/>
        <p:cNvGrpSpPr/>
        <p:nvPr/>
      </p:nvGrpSpPr>
      <p:grpSpPr>
        <a:xfrm>
          <a:off x="0" y="0"/>
          <a:ext cx="0" cy="0"/>
          <a:chOff x="0" y="0"/>
          <a:chExt cx="0" cy="0"/>
        </a:xfrm>
      </p:grpSpPr>
      <p:pic>
        <p:nvPicPr>
          <p:cNvPr id="12" name="圖片 11"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5" name="Picture Placeholder 26"/>
          <p:cNvSpPr>
            <a:spLocks noGrp="1"/>
          </p:cNvSpPr>
          <p:nvPr>
            <p:ph type="pic" sz="quarter" idx="16" hasCustomPrompt="1"/>
          </p:nvPr>
        </p:nvSpPr>
        <p:spPr>
          <a:xfrm>
            <a:off x="508000" y="260648"/>
            <a:ext cx="4243851" cy="4800533"/>
          </a:xfrm>
          <a:prstGeom prst="roundRect">
            <a:avLst>
              <a:gd name="adj" fmla="val 6273"/>
            </a:avLst>
          </a:prstGeom>
          <a:ln w="12700">
            <a:solidFill>
              <a:schemeClr val="bg2"/>
            </a:solidFill>
          </a:ln>
        </p:spPr>
        <p:txBody>
          <a:bodyPr anchor="ctr" anchorCtr="0"/>
          <a:lstStyle>
            <a:lvl1pPr marL="0" indent="0" algn="ctr">
              <a:buNone/>
              <a:defRPr/>
            </a:lvl1pPr>
          </a:lstStyle>
          <a:p>
            <a:r>
              <a:rPr lang="en-US"/>
              <a:t>Insert Photo Here</a:t>
            </a:r>
          </a:p>
        </p:txBody>
      </p:sp>
      <p:sp>
        <p:nvSpPr>
          <p:cNvPr id="8" name="Text Placeholder 24"/>
          <p:cNvSpPr>
            <a:spLocks noGrp="1"/>
          </p:cNvSpPr>
          <p:nvPr>
            <p:ph type="body" sz="quarter" idx="15" hasCustomPrompt="1"/>
          </p:nvPr>
        </p:nvSpPr>
        <p:spPr>
          <a:xfrm>
            <a:off x="527381" y="5253203"/>
            <a:ext cx="4295056" cy="744083"/>
          </a:xfrm>
        </p:spPr>
        <p:txBody>
          <a:bodyPr/>
          <a:lstStyle>
            <a:lvl1pPr marL="0" indent="0">
              <a:buNone/>
              <a:defRPr sz="2400" b="1" i="1" baseline="0">
                <a:solidFill>
                  <a:schemeClr val="tx1"/>
                </a:solidFill>
              </a:defRPr>
            </a:lvl1pPr>
            <a:lvl2pPr>
              <a:buNone/>
              <a:defRPr sz="2667" b="1" i="1">
                <a:solidFill>
                  <a:srgbClr val="678BA8"/>
                </a:solidFill>
              </a:defRPr>
            </a:lvl2pPr>
            <a:lvl3pPr>
              <a:buNone/>
              <a:defRPr sz="2667" b="1" i="1">
                <a:solidFill>
                  <a:srgbClr val="678BA8"/>
                </a:solidFill>
              </a:defRPr>
            </a:lvl3pPr>
            <a:lvl4pPr>
              <a:buNone/>
              <a:defRPr sz="2667" b="1" i="1">
                <a:solidFill>
                  <a:srgbClr val="678BA8"/>
                </a:solidFill>
              </a:defRPr>
            </a:lvl4pPr>
            <a:lvl5pPr>
              <a:buNone/>
              <a:defRPr sz="2667" b="1" i="1">
                <a:solidFill>
                  <a:srgbClr val="678BA8"/>
                </a:solidFill>
              </a:defRPr>
            </a:lvl5pPr>
          </a:lstStyle>
          <a:p>
            <a:pPr lvl="0"/>
            <a:r>
              <a:rPr lang="en-US"/>
              <a:t>Name of Person Quoted,</a:t>
            </a:r>
            <a:br>
              <a:rPr lang="en-US"/>
            </a:br>
            <a:r>
              <a:rPr lang="en-US"/>
              <a:t>XYZ Company</a:t>
            </a:r>
          </a:p>
        </p:txBody>
      </p:sp>
      <p:sp>
        <p:nvSpPr>
          <p:cNvPr id="7" name="Text Placeholder 22"/>
          <p:cNvSpPr>
            <a:spLocks noGrp="1"/>
          </p:cNvSpPr>
          <p:nvPr>
            <p:ph type="body" sz="quarter" idx="17" hasCustomPrompt="1"/>
          </p:nvPr>
        </p:nvSpPr>
        <p:spPr>
          <a:xfrm>
            <a:off x="5519936" y="12468"/>
            <a:ext cx="6672064" cy="5978157"/>
          </a:xfrm>
          <a:noFill/>
          <a:ln w="127000" cmpd="thickThin">
            <a:noFill/>
          </a:ln>
        </p:spPr>
        <p:txBody>
          <a:bodyPr wrap="square" lIns="180000" tIns="180000" rIns="180000" bIns="180000">
            <a:spAutoFit/>
          </a:bodyPr>
          <a:lstStyle>
            <a:lvl1pPr marL="0" indent="0">
              <a:lnSpc>
                <a:spcPct val="120000"/>
              </a:lnSpc>
              <a:spcAft>
                <a:spcPts val="0"/>
              </a:spcAft>
              <a:buNone/>
              <a:defRPr sz="4267" baseline="0">
                <a:solidFill>
                  <a:schemeClr val="tx2"/>
                </a:solidFill>
              </a:defRPr>
            </a:lvl1pPr>
          </a:lstStyle>
          <a:p>
            <a:pPr lvl="0"/>
            <a:r>
              <a:rPr lang="en-US"/>
              <a:t>This is a sample quote slide with photo. Type your quotation inside the quotation marks. Click the edge of the quotation marks and drag them into place.</a:t>
            </a:r>
          </a:p>
        </p:txBody>
      </p:sp>
      <p:sp>
        <p:nvSpPr>
          <p:cNvPr id="10" name="Text Placeholder 5"/>
          <p:cNvSpPr>
            <a:spLocks noGrp="1" noChangeAspect="1"/>
          </p:cNvSpPr>
          <p:nvPr userDrawn="1">
            <p:ph type="body" sz="quarter" idx="18"/>
          </p:nvPr>
        </p:nvSpPr>
        <p:spPr>
          <a:xfrm>
            <a:off x="5039883" y="356659"/>
            <a:ext cx="516941" cy="443940"/>
          </a:xfrm>
          <a:blipFill>
            <a:blip r:embed="rId3" cstate="print"/>
            <a:stretch>
              <a:fillRect/>
            </a:stretch>
          </a:blipFill>
        </p:spPr>
        <p:txBody>
          <a:bodyPr>
            <a:normAutofit/>
          </a:bodyPr>
          <a:lstStyle>
            <a:lvl1pPr>
              <a:buFont typeface="Arial" pitchFamily="34" charset="0"/>
              <a:buChar char="•"/>
              <a:defRPr sz="133">
                <a:solidFill>
                  <a:schemeClr val="bg1"/>
                </a:solidFill>
              </a:defRPr>
            </a:lvl1pPr>
          </a:lstStyle>
          <a:p>
            <a:pPr lvl="0"/>
            <a:r>
              <a:rPr lang="en-US"/>
              <a:t>Click to edit Master text styles</a:t>
            </a:r>
          </a:p>
        </p:txBody>
      </p:sp>
      <p:sp>
        <p:nvSpPr>
          <p:cNvPr id="11" name="Text Placeholder 5"/>
          <p:cNvSpPr>
            <a:spLocks noGrp="1" noChangeAspect="1"/>
          </p:cNvSpPr>
          <p:nvPr userDrawn="1">
            <p:ph type="body" sz="quarter" idx="19"/>
          </p:nvPr>
        </p:nvSpPr>
        <p:spPr>
          <a:xfrm>
            <a:off x="11376587" y="5157192"/>
            <a:ext cx="516941" cy="384043"/>
          </a:xfrm>
          <a:blipFill>
            <a:blip r:embed="rId4" cstate="print"/>
            <a:stretch>
              <a:fillRect/>
            </a:stretch>
          </a:blipFill>
        </p:spPr>
        <p:txBody>
          <a:bodyPr>
            <a:normAutofit/>
          </a:bodyPr>
          <a:lstStyle>
            <a:lvl1pPr>
              <a:buFont typeface="Arial" pitchFamily="34" charset="0"/>
              <a:buChar char="•"/>
              <a:defRPr sz="133">
                <a:solidFill>
                  <a:schemeClr val="bg1"/>
                </a:solidFill>
              </a:defRPr>
            </a:lvl1pPr>
          </a:lstStyle>
          <a:p>
            <a:pPr lvl="0"/>
            <a:r>
              <a:rPr lang="en-US"/>
              <a:t>Click to edit Master text styles</a:t>
            </a:r>
          </a:p>
        </p:txBody>
      </p:sp>
      <p:sp>
        <p:nvSpPr>
          <p:cNvPr id="14"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13"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2377884951"/>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hank You">
    <p:bg>
      <p:bgRef idx="1001">
        <a:schemeClr val="bg1"/>
      </p:bgRef>
    </p:bg>
    <p:spTree>
      <p:nvGrpSpPr>
        <p:cNvPr id="1" name=""/>
        <p:cNvGrpSpPr/>
        <p:nvPr/>
      </p:nvGrpSpPr>
      <p:grpSpPr>
        <a:xfrm>
          <a:off x="0" y="0"/>
          <a:ext cx="0" cy="0"/>
          <a:chOff x="0" y="0"/>
          <a:chExt cx="0" cy="0"/>
        </a:xfrm>
      </p:grpSpPr>
      <p:pic>
        <p:nvPicPr>
          <p:cNvPr id="3" name="圖片 2" descr="newnew_16：9-30.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68596" cy="6858000"/>
          </a:xfrm>
          <a:prstGeom prst="rect">
            <a:avLst/>
          </a:prstGeom>
        </p:spPr>
      </p:pic>
      <p:sp>
        <p:nvSpPr>
          <p:cNvPr id="5" name="TextBox 7"/>
          <p:cNvSpPr txBox="1"/>
          <p:nvPr userDrawn="1"/>
        </p:nvSpPr>
        <p:spPr>
          <a:xfrm>
            <a:off x="911424" y="6472368"/>
            <a:ext cx="3840000" cy="384043"/>
          </a:xfrm>
          <a:prstGeom prst="rect">
            <a:avLst/>
          </a:prstGeom>
          <a:noFill/>
          <a:ln>
            <a:noFill/>
          </a:ln>
        </p:spPr>
        <p:txBody>
          <a:bodyPr wrap="none" rtlCol="0" anchor="ctr" anchorCtr="0">
            <a:norm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altLang="zh-TW" sz="1600">
                <a:solidFill>
                  <a:schemeClr val="tx2"/>
                </a:solidFill>
              </a:rPr>
              <a:t>© </a:t>
            </a:r>
            <a:r>
              <a:rPr lang="en-US" altLang="zh-TW" sz="1600" err="1">
                <a:solidFill>
                  <a:schemeClr val="tx2"/>
                </a:solidFill>
              </a:rPr>
              <a:t>Moxa</a:t>
            </a:r>
            <a:r>
              <a:rPr lang="en-US" altLang="zh-TW" sz="1600">
                <a:solidFill>
                  <a:schemeClr val="tx2"/>
                </a:solidFill>
              </a:rPr>
              <a:t> Inc. All rights reserved.</a:t>
            </a:r>
          </a:p>
        </p:txBody>
      </p:sp>
      <p:sp>
        <p:nvSpPr>
          <p:cNvPr id="6" name="TextBox 7"/>
          <p:cNvSpPr txBox="1"/>
          <p:nvPr userDrawn="1"/>
        </p:nvSpPr>
        <p:spPr>
          <a:xfrm>
            <a:off x="7536160" y="2180861"/>
            <a:ext cx="4608512" cy="864096"/>
          </a:xfrm>
          <a:prstGeom prst="rect">
            <a:avLst/>
          </a:prstGeom>
          <a:noFill/>
          <a:ln>
            <a:noFill/>
          </a:ln>
        </p:spPr>
        <p:txBody>
          <a:bodyPr wrap="none" rtlCol="0" anchor="ctr" anchorCtr="0">
            <a:noAutofit/>
          </a:bodyPr>
          <a:lstStyle/>
          <a:p>
            <a:pPr marL="0" marR="0" lvl="0" indent="0" algn="l" defTabSz="1219170" rtl="0" eaLnBrk="1" fontAlgn="auto" latinLnBrk="0" hangingPunct="1">
              <a:lnSpc>
                <a:spcPct val="100000"/>
              </a:lnSpc>
              <a:spcBef>
                <a:spcPct val="20000"/>
              </a:spcBef>
              <a:spcAft>
                <a:spcPts val="0"/>
              </a:spcAft>
              <a:buClrTx/>
              <a:buSzTx/>
              <a:buFont typeface="Arial" pitchFamily="34" charset="0"/>
              <a:buNone/>
              <a:tabLst/>
              <a:defRPr/>
            </a:pPr>
            <a:r>
              <a:rPr lang="en-US" altLang="zh-TW" sz="6400" b="1">
                <a:solidFill>
                  <a:srgbClr val="008787"/>
                </a:solidFill>
              </a:rPr>
              <a:t>Thank You</a:t>
            </a:r>
          </a:p>
        </p:txBody>
      </p:sp>
    </p:spTree>
    <p:extLst>
      <p:ext uri="{BB962C8B-B14F-4D97-AF65-F5344CB8AC3E}">
        <p14:creationId xmlns:p14="http://schemas.microsoft.com/office/powerpoint/2010/main" val="661596276"/>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a:p>
        </p:txBody>
      </p:sp>
      <p:sp>
        <p:nvSpPr>
          <p:cNvPr id="3" name="Content Placeholder 2"/>
          <p:cNvSpPr>
            <a:spLocks noGrp="1"/>
          </p:cNvSpPr>
          <p:nvPr>
            <p:ph idx="1"/>
          </p:nvPr>
        </p:nvSpPr>
        <p:spPr/>
        <p:txBody>
          <a:bodyPr/>
          <a:lstStyle>
            <a:lvl3pPr>
              <a:defRPr b="0"/>
            </a:lvl3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a:p>
        </p:txBody>
      </p:sp>
      <p:sp>
        <p:nvSpPr>
          <p:cNvPr id="8" name="TextBox 7"/>
          <p:cNvSpPr txBox="1"/>
          <p:nvPr/>
        </p:nvSpPr>
        <p:spPr>
          <a:xfrm>
            <a:off x="3998400" y="6444000"/>
            <a:ext cx="3840000" cy="360000"/>
          </a:xfrm>
          <a:prstGeom prst="rect">
            <a:avLst/>
          </a:prstGeom>
          <a:noFill/>
          <a:ln>
            <a:noFill/>
          </a:ln>
        </p:spPr>
        <p:txBody>
          <a:bodyPr wrap="none" rtlCol="0" anchor="ctr" anchorCtr="0">
            <a:normAutofit/>
          </a:bodyPr>
          <a:lstStyle/>
          <a:p>
            <a:pPr marL="0" algn="ctr" defTabSz="914400" rtl="0" eaLnBrk="1" latinLnBrk="0" hangingPunct="1"/>
            <a:r>
              <a:rPr lang="en-US" sz="1400" b="0" kern="1200">
                <a:solidFill>
                  <a:srgbClr val="757575"/>
                </a:solidFill>
                <a:latin typeface="+mn-lt"/>
                <a:ea typeface="+mn-ea"/>
                <a:cs typeface="+mn-cs"/>
              </a:rPr>
              <a:t>Confidential</a:t>
            </a:r>
          </a:p>
        </p:txBody>
      </p:sp>
      <p:sp>
        <p:nvSpPr>
          <p:cNvPr id="5" name="Slide Number Placeholder 3"/>
          <p:cNvSpPr>
            <a:spLocks noGrp="1"/>
          </p:cNvSpPr>
          <p:nvPr>
            <p:ph type="sldNum" sz="quarter" idx="4"/>
          </p:nvPr>
        </p:nvSpPr>
        <p:spPr>
          <a:xfrm>
            <a:off x="623392" y="6448252"/>
            <a:ext cx="67207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D4646D-8A3B-4F08-9DFA-989355857A38}" type="slidenum">
              <a:rPr lang="zh-TW" altLang="en-US" smtClean="0"/>
              <a:t>‹#›</a:t>
            </a:fld>
            <a:endParaRPr lang="zh-TW" altLang="en-US"/>
          </a:p>
        </p:txBody>
      </p:sp>
    </p:spTree>
    <p:extLst>
      <p:ext uri="{BB962C8B-B14F-4D97-AF65-F5344CB8AC3E}">
        <p14:creationId xmlns:p14="http://schemas.microsoft.com/office/powerpoint/2010/main" val="331967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bg>
      <p:bgRef idx="1001">
        <a:schemeClr val="bg1"/>
      </p:bgRef>
    </p:bg>
    <p:spTree>
      <p:nvGrpSpPr>
        <p:cNvPr id="1" name=""/>
        <p:cNvGrpSpPr/>
        <p:nvPr/>
      </p:nvGrpSpPr>
      <p:grpSpPr>
        <a:xfrm>
          <a:off x="0" y="0"/>
          <a:ext cx="0" cy="0"/>
          <a:chOff x="0" y="0"/>
          <a:chExt cx="0" cy="0"/>
        </a:xfrm>
      </p:grpSpPr>
      <p:pic>
        <p:nvPicPr>
          <p:cNvPr id="4" name="圖片 3"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
        <p:nvSpPr>
          <p:cNvPr id="3" name="Content Placeholder 2"/>
          <p:cNvSpPr>
            <a:spLocks noGrp="1"/>
          </p:cNvSpPr>
          <p:nvPr>
            <p:ph idx="1"/>
          </p:nvPr>
        </p:nvSpPr>
        <p:spPr>
          <a:xfrm>
            <a:off x="431371" y="1600201"/>
            <a:ext cx="11425269" cy="4525963"/>
          </a:xfrm>
        </p:spPr>
        <p:txBody>
          <a:bodyPr/>
          <a:lstStyle>
            <a:lvl3pPr>
              <a:defRPr b="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431371" y="269776"/>
            <a:ext cx="11425269" cy="950979"/>
          </a:xfrm>
        </p:spPr>
        <p:txBody>
          <a:bodyPr/>
          <a:lstStyle/>
          <a:p>
            <a:r>
              <a:rPr lang="en-US"/>
              <a:t>Click to edit Master title style</a:t>
            </a:r>
          </a:p>
        </p:txBody>
      </p:sp>
      <p:sp>
        <p:nvSpPr>
          <p:cNvPr id="7"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Tree>
    <p:extLst>
      <p:ext uri="{BB962C8B-B14F-4D97-AF65-F5344CB8AC3E}">
        <p14:creationId xmlns:p14="http://schemas.microsoft.com/office/powerpoint/2010/main" val="334096362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_Blank">
    <p:spTree>
      <p:nvGrpSpPr>
        <p:cNvPr id="1" name=""/>
        <p:cNvGrpSpPr/>
        <p:nvPr/>
      </p:nvGrpSpPr>
      <p:grpSpPr>
        <a:xfrm>
          <a:off x="0" y="0"/>
          <a:ext cx="0" cy="0"/>
          <a:chOff x="0" y="0"/>
          <a:chExt cx="0" cy="0"/>
        </a:xfrm>
      </p:grpSpPr>
      <p:pic>
        <p:nvPicPr>
          <p:cNvPr id="8" name="圖片 7">
            <a:extLst>
              <a:ext uri="{FF2B5EF4-FFF2-40B4-BE49-F238E27FC236}">
                <a16:creationId xmlns:a16="http://schemas.microsoft.com/office/drawing/2014/main" id="{8BACC677-E9F0-6744-B411-223D6838104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299773"/>
            <a:ext cx="12192000" cy="558227"/>
          </a:xfrm>
          <a:prstGeom prst="rect">
            <a:avLst/>
          </a:prstGeom>
        </p:spPr>
      </p:pic>
      <p:sp>
        <p:nvSpPr>
          <p:cNvPr id="6"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5"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
        <p:nvSpPr>
          <p:cNvPr id="30" name="文字版面配置區 10">
            <a:extLst>
              <a:ext uri="{FF2B5EF4-FFF2-40B4-BE49-F238E27FC236}">
                <a16:creationId xmlns:a16="http://schemas.microsoft.com/office/drawing/2014/main" id="{312FE6B8-47E7-264B-8564-205067B26860}"/>
              </a:ext>
            </a:extLst>
          </p:cNvPr>
          <p:cNvSpPr>
            <a:spLocks noGrp="1"/>
          </p:cNvSpPr>
          <p:nvPr>
            <p:ph type="body" sz="quarter" idx="12" hasCustomPrompt="1"/>
          </p:nvPr>
        </p:nvSpPr>
        <p:spPr>
          <a:xfrm>
            <a:off x="596559" y="172540"/>
            <a:ext cx="11006128" cy="720000"/>
          </a:xfrm>
          <a:noFill/>
          <a:ln>
            <a:noFill/>
          </a:ln>
        </p:spPr>
        <p:txBody>
          <a:bodyPr anchor="t" anchorCtr="0">
            <a:noAutofit/>
          </a:bodyPr>
          <a:lstStyle>
            <a:lvl1pPr marL="0" indent="0">
              <a:spcBef>
                <a:spcPts val="0"/>
              </a:spcBef>
              <a:buFontTx/>
              <a:buNone/>
              <a:defRPr sz="4000" b="0">
                <a:solidFill>
                  <a:schemeClr val="accent1"/>
                </a:solidFill>
                <a:latin typeface="+mj-lt"/>
              </a:defRPr>
            </a:lvl1pPr>
          </a:lstStyle>
          <a:p>
            <a:pPr lvl="0"/>
            <a:r>
              <a:rPr kumimoji="1" lang="en-US" altLang="zh-TW"/>
              <a:t>Click to add text</a:t>
            </a:r>
            <a:endParaRPr kumimoji="1" lang="zh-TW" altLang="en-US"/>
          </a:p>
        </p:txBody>
      </p:sp>
      <p:sp>
        <p:nvSpPr>
          <p:cNvPr id="16" name="文字版面配置區 10">
            <a:extLst>
              <a:ext uri="{FF2B5EF4-FFF2-40B4-BE49-F238E27FC236}">
                <a16:creationId xmlns:a16="http://schemas.microsoft.com/office/drawing/2014/main" id="{385DC5A9-94B2-F54E-ACE4-A3350B16F4DC}"/>
              </a:ext>
            </a:extLst>
          </p:cNvPr>
          <p:cNvSpPr>
            <a:spLocks noGrp="1"/>
          </p:cNvSpPr>
          <p:nvPr>
            <p:ph type="body" sz="quarter" idx="13" hasCustomPrompt="1"/>
          </p:nvPr>
        </p:nvSpPr>
        <p:spPr>
          <a:xfrm>
            <a:off x="596559" y="980084"/>
            <a:ext cx="5191721" cy="339600"/>
          </a:xfrm>
          <a:noFill/>
          <a:ln>
            <a:noFill/>
          </a:ln>
        </p:spPr>
        <p:txBody>
          <a:bodyPr anchor="t" anchorCtr="0">
            <a:noAutofit/>
          </a:bodyPr>
          <a:lstStyle>
            <a:lvl1pPr marL="236994" indent="-236994">
              <a:spcBef>
                <a:spcPts val="800"/>
              </a:spcBef>
              <a:spcAft>
                <a:spcPts val="800"/>
              </a:spcAft>
              <a:buClr>
                <a:schemeClr val="accent1"/>
              </a:buClr>
              <a:buFont typeface="Wingdings" pitchFamily="2" charset="2"/>
              <a:buChar char="n"/>
              <a:defRPr sz="1867" b="1">
                <a:solidFill>
                  <a:schemeClr val="bg1">
                    <a:lumMod val="50000"/>
                  </a:schemeClr>
                </a:solidFill>
                <a:latin typeface="+mj-lt"/>
              </a:defRPr>
            </a:lvl1pPr>
          </a:lstStyle>
          <a:p>
            <a:pPr lvl="0"/>
            <a:r>
              <a:rPr kumimoji="1" lang="en-US" altLang="zh-TW"/>
              <a:t>Click to add text</a:t>
            </a:r>
            <a:endParaRPr kumimoji="1" lang="zh-TW" altLang="en-US"/>
          </a:p>
        </p:txBody>
      </p:sp>
      <p:sp>
        <p:nvSpPr>
          <p:cNvPr id="9" name="矩形 8">
            <a:extLst>
              <a:ext uri="{FF2B5EF4-FFF2-40B4-BE49-F238E27FC236}">
                <a16:creationId xmlns:a16="http://schemas.microsoft.com/office/drawing/2014/main" id="{540DA035-4B69-0D4E-9832-C6AD5B29DD28}"/>
              </a:ext>
            </a:extLst>
          </p:cNvPr>
          <p:cNvSpPr/>
          <p:nvPr userDrawn="1"/>
        </p:nvSpPr>
        <p:spPr>
          <a:xfrm>
            <a:off x="1" y="1"/>
            <a:ext cx="382235" cy="13196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TW" altLang="en-US" sz="2400"/>
          </a:p>
        </p:txBody>
      </p:sp>
    </p:spTree>
    <p:extLst>
      <p:ext uri="{BB962C8B-B14F-4D97-AF65-F5344CB8AC3E}">
        <p14:creationId xmlns:p14="http://schemas.microsoft.com/office/powerpoint/2010/main" val="3131630936"/>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itle" preserve="1">
  <p:cSld name="Transition">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4" name="Text Box 8"/>
          <p:cNvSpPr txBox="1">
            <a:spLocks noChangeArrowheads="1"/>
          </p:cNvSpPr>
          <p:nvPr/>
        </p:nvSpPr>
        <p:spPr bwMode="auto">
          <a:xfrm>
            <a:off x="8432800" y="0"/>
            <a:ext cx="3149600" cy="457200"/>
          </a:xfrm>
          <a:prstGeom prst="rect">
            <a:avLst/>
          </a:prstGeom>
          <a:noFill/>
          <a:ln w="9525">
            <a:noFill/>
            <a:miter lim="800000"/>
            <a:headEnd/>
            <a:tailEnd/>
          </a:ln>
          <a:effectLst/>
        </p:spPr>
        <p:txBody>
          <a:bodyPr>
            <a:spAutoFit/>
          </a:bodyPr>
          <a:lstStyle/>
          <a:p>
            <a:pPr eaLnBrk="0" hangingPunct="0">
              <a:spcBef>
                <a:spcPct val="50000"/>
              </a:spcBef>
              <a:defRPr/>
            </a:pPr>
            <a:endParaRPr lang="zh-TW" altLang="zh-TW" sz="2400">
              <a:latin typeface="Times" pitchFamily="18" charset="0"/>
              <a:ea typeface="新細明體" pitchFamily="18" charset="-120"/>
            </a:endParaRPr>
          </a:p>
        </p:txBody>
      </p:sp>
      <p:sp>
        <p:nvSpPr>
          <p:cNvPr id="71683" name="Rectangle 3"/>
          <p:cNvSpPr>
            <a:spLocks noGrp="1" noChangeArrowheads="1"/>
          </p:cNvSpPr>
          <p:nvPr>
            <p:ph type="ctrTitle"/>
          </p:nvPr>
        </p:nvSpPr>
        <p:spPr>
          <a:xfrm>
            <a:off x="828427" y="2009775"/>
            <a:ext cx="10613292" cy="914400"/>
          </a:xfrm>
          <a:ln w="12700"/>
        </p:spPr>
        <p:txBody>
          <a:bodyPr/>
          <a:lstStyle>
            <a:lvl1pPr algn="ctr">
              <a:defRPr kumimoji="0" sz="3800" baseline="0"/>
            </a:lvl1pPr>
          </a:lstStyle>
          <a:p>
            <a:r>
              <a:rPr lang="zh-TW" altLang="en-US"/>
              <a:t>按一下以編輯母片標題樣式</a:t>
            </a:r>
            <a:endParaRPr lang="en-US" altLang="zh-TW"/>
          </a:p>
        </p:txBody>
      </p:sp>
      <p:sp>
        <p:nvSpPr>
          <p:cNvPr id="71684" name="Rectangle 4"/>
          <p:cNvSpPr>
            <a:spLocks noGrp="1" noChangeArrowheads="1"/>
          </p:cNvSpPr>
          <p:nvPr>
            <p:ph type="subTitle" idx="1"/>
          </p:nvPr>
        </p:nvSpPr>
        <p:spPr>
          <a:xfrm>
            <a:off x="1810043" y="2967763"/>
            <a:ext cx="8534400" cy="685800"/>
          </a:xfrm>
        </p:spPr>
        <p:txBody>
          <a:bodyPr/>
          <a:lstStyle>
            <a:lvl1pPr marL="0" indent="0" algn="ctr">
              <a:buFont typeface="Wingdings" pitchFamily="2" charset="2"/>
              <a:buNone/>
              <a:defRPr sz="2400">
                <a:solidFill>
                  <a:srgbClr val="000000"/>
                </a:solidFill>
              </a:defRPr>
            </a:lvl1pPr>
          </a:lstStyle>
          <a:p>
            <a:r>
              <a:rPr lang="en-US" altLang="zh-TW"/>
              <a:t>Click to add subtitle</a:t>
            </a:r>
          </a:p>
        </p:txBody>
      </p:sp>
      <p:sp>
        <p:nvSpPr>
          <p:cNvPr id="5" name="Rectangle 6"/>
          <p:cNvSpPr>
            <a:spLocks noGrp="1" noChangeArrowheads="1"/>
          </p:cNvSpPr>
          <p:nvPr>
            <p:ph type="ftr" sz="quarter" idx="10"/>
          </p:nvPr>
        </p:nvSpPr>
        <p:spPr>
          <a:xfrm>
            <a:off x="3996267" y="6456366"/>
            <a:ext cx="3860800" cy="293687"/>
          </a:xfrm>
        </p:spPr>
        <p:txBody>
          <a:bodyPr/>
          <a:lstStyle>
            <a:lvl1pPr>
              <a:defRPr/>
            </a:lvl1pPr>
          </a:lstStyle>
          <a:p>
            <a:pPr>
              <a:defRPr/>
            </a:pPr>
            <a:r>
              <a:rPr lang="en-US" altLang="zh-TW"/>
              <a:t>Confidential</a:t>
            </a:r>
          </a:p>
        </p:txBody>
      </p:sp>
      <p:sp>
        <p:nvSpPr>
          <p:cNvPr id="6" name="Rectangle 7"/>
          <p:cNvSpPr>
            <a:spLocks noGrp="1" noChangeArrowheads="1"/>
          </p:cNvSpPr>
          <p:nvPr>
            <p:ph type="sldNum" sz="quarter" idx="11"/>
          </p:nvPr>
        </p:nvSpPr>
        <p:spPr>
          <a:xfrm>
            <a:off x="527051" y="6470650"/>
            <a:ext cx="635000" cy="293688"/>
          </a:xfrm>
        </p:spPr>
        <p:txBody>
          <a:bodyPr/>
          <a:lstStyle>
            <a:lvl1pPr>
              <a:defRPr/>
            </a:lvl1pPr>
          </a:lstStyle>
          <a:p>
            <a:pPr>
              <a:defRPr/>
            </a:pPr>
            <a:fld id="{B03FB83F-E24A-4557-B186-B3B503F643B9}" type="slidenum">
              <a:rPr/>
              <a:pPr>
                <a:defRPr/>
              </a:pPr>
              <a:t>‹#›</a:t>
            </a:fld>
            <a:endParaRPr/>
          </a:p>
        </p:txBody>
      </p:sp>
    </p:spTree>
    <p:extLst>
      <p:ext uri="{BB962C8B-B14F-4D97-AF65-F5344CB8AC3E}">
        <p14:creationId xmlns:p14="http://schemas.microsoft.com/office/powerpoint/2010/main" val="3288434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自訂版面配置">
    <p:spTree>
      <p:nvGrpSpPr>
        <p:cNvPr id="1" name=""/>
        <p:cNvGrpSpPr/>
        <p:nvPr/>
      </p:nvGrpSpPr>
      <p:grpSpPr>
        <a:xfrm>
          <a:off x="0" y="0"/>
          <a:ext cx="0" cy="0"/>
          <a:chOff x="0" y="0"/>
          <a:chExt cx="0" cy="0"/>
        </a:xfrm>
      </p:grpSpPr>
      <p:sp>
        <p:nvSpPr>
          <p:cNvPr id="2" name="標題 1"/>
          <p:cNvSpPr>
            <a:spLocks noGrp="1"/>
          </p:cNvSpPr>
          <p:nvPr>
            <p:ph type="title"/>
          </p:nvPr>
        </p:nvSpPr>
        <p:spPr>
          <a:xfrm>
            <a:off x="668867" y="188913"/>
            <a:ext cx="11088000" cy="1143000"/>
          </a:xfrm>
        </p:spPr>
        <p:txBody>
          <a:bodyPr/>
          <a:lstStyle/>
          <a:p>
            <a:r>
              <a:rPr lang="zh-TW" altLang="en-US"/>
              <a:t>按一下以編輯母片標題樣式</a:t>
            </a:r>
          </a:p>
        </p:txBody>
      </p:sp>
      <p:sp>
        <p:nvSpPr>
          <p:cNvPr id="6" name="內容版面配置區 5"/>
          <p:cNvSpPr>
            <a:spLocks noGrp="1"/>
          </p:cNvSpPr>
          <p:nvPr>
            <p:ph sz="quarter" idx="12"/>
          </p:nvPr>
        </p:nvSpPr>
        <p:spPr>
          <a:xfrm>
            <a:off x="668867" y="1409700"/>
            <a:ext cx="11088000" cy="4788000"/>
          </a:xfrm>
        </p:spPr>
        <p:txBody>
          <a:bodyPr/>
          <a:lstStyle>
            <a:lvl3pPr>
              <a:defRPr b="1"/>
            </a:lvl3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Rectangle 4"/>
          <p:cNvSpPr>
            <a:spLocks noGrp="1" noChangeArrowheads="1"/>
          </p:cNvSpPr>
          <p:nvPr>
            <p:ph type="ftr" sz="quarter" idx="13"/>
          </p:nvPr>
        </p:nvSpPr>
        <p:spPr>
          <a:ln/>
        </p:spPr>
        <p:txBody>
          <a:bodyPr/>
          <a:lstStyle>
            <a:lvl1pPr>
              <a:defRPr/>
            </a:lvl1pPr>
          </a:lstStyle>
          <a:p>
            <a:pPr>
              <a:defRPr/>
            </a:pPr>
            <a:r>
              <a:rPr lang="en-US" altLang="zh-TW"/>
              <a:t>Confidential</a:t>
            </a:r>
          </a:p>
        </p:txBody>
      </p:sp>
      <p:sp>
        <p:nvSpPr>
          <p:cNvPr id="5" name="Rectangle 5"/>
          <p:cNvSpPr>
            <a:spLocks noGrp="1" noChangeArrowheads="1"/>
          </p:cNvSpPr>
          <p:nvPr>
            <p:ph type="sldNum" sz="quarter" idx="14"/>
          </p:nvPr>
        </p:nvSpPr>
        <p:spPr>
          <a:ln/>
        </p:spPr>
        <p:txBody>
          <a:bodyPr/>
          <a:lstStyle>
            <a:lvl1pPr>
              <a:defRPr/>
            </a:lvl1pPr>
          </a:lstStyle>
          <a:p>
            <a:pPr>
              <a:defRPr/>
            </a:pPr>
            <a:fld id="{8BC73138-F0B1-4FE9-BAF7-855D923366C1}" type="slidenum">
              <a:rPr/>
              <a:pPr>
                <a:defRPr/>
              </a:pPr>
              <a:t>‹#›</a:t>
            </a:fld>
            <a:endParaRPr lang="zh-TW" altLang="en-US"/>
          </a:p>
        </p:txBody>
      </p:sp>
    </p:spTree>
    <p:extLst>
      <p:ext uri="{BB962C8B-B14F-4D97-AF65-F5344CB8AC3E}">
        <p14:creationId xmlns:p14="http://schemas.microsoft.com/office/powerpoint/2010/main" val="25175617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sz="3400">
                <a:latin typeface="+mj-lt"/>
                <a:ea typeface="微軟正黑體" pitchFamily="34" charset="-120"/>
              </a:defRPr>
            </a:lvl1pPr>
          </a:lstStyle>
          <a:p>
            <a:r>
              <a:rPr lang="zh-TW" altLang="en-US"/>
              <a:t>按一下以編輯母片標題樣式</a:t>
            </a:r>
          </a:p>
        </p:txBody>
      </p:sp>
      <p:sp>
        <p:nvSpPr>
          <p:cNvPr id="3" name="內容版面配置區 2"/>
          <p:cNvSpPr>
            <a:spLocks noGrp="1"/>
          </p:cNvSpPr>
          <p:nvPr>
            <p:ph idx="1"/>
          </p:nvPr>
        </p:nvSpPr>
        <p:spPr/>
        <p:txBody>
          <a:bodyPr/>
          <a:lstStyle>
            <a:lvl1pPr>
              <a:defRPr>
                <a:latin typeface="+mj-lt"/>
                <a:ea typeface="微軟正黑體" pitchFamily="34" charset="-120"/>
              </a:defRPr>
            </a:lvl1pPr>
            <a:lvl2pPr>
              <a:defRPr b="1">
                <a:latin typeface="+mj-lt"/>
                <a:ea typeface="微軟正黑體" pitchFamily="34" charset="-120"/>
              </a:defRPr>
            </a:lvl2pPr>
            <a:lvl3pPr>
              <a:defRPr b="0">
                <a:latin typeface="+mj-lt"/>
                <a:ea typeface="微軟正黑體" pitchFamily="34" charset="-120"/>
              </a:defRPr>
            </a:lvl3pPr>
            <a:lvl4pPr>
              <a:defRPr sz="1800" b="0" baseline="0">
                <a:latin typeface="+mj-lt"/>
                <a:ea typeface="微軟正黑體" pitchFamily="34" charset="-120"/>
              </a:defRPr>
            </a:lvl4pPr>
            <a:lvl5pPr>
              <a:buNone/>
              <a:defRPr>
                <a:latin typeface="微軟正黑體" pitchFamily="34" charset="-120"/>
                <a:ea typeface="微軟正黑體" pitchFamily="34" charset="-120"/>
              </a:defRPr>
            </a:lvl5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p:txBody>
      </p:sp>
      <p:sp>
        <p:nvSpPr>
          <p:cNvPr id="7" name="內容版面配置區 6"/>
          <p:cNvSpPr>
            <a:spLocks noGrp="1"/>
          </p:cNvSpPr>
          <p:nvPr>
            <p:ph sz="quarter" idx="12"/>
          </p:nvPr>
        </p:nvSpPr>
        <p:spPr>
          <a:xfrm>
            <a:off x="638942" y="970354"/>
            <a:ext cx="8384116" cy="379412"/>
          </a:xfrm>
        </p:spPr>
        <p:txBody>
          <a:bodyPr/>
          <a:lstStyle>
            <a:lvl1pPr>
              <a:buNone/>
              <a:defRPr sz="2200" baseline="0">
                <a:solidFill>
                  <a:srgbClr val="008787"/>
                </a:solidFill>
              </a:defRPr>
            </a:lvl1pPr>
            <a:lvl2pPr>
              <a:defRPr sz="2000">
                <a:solidFill>
                  <a:srgbClr val="008787"/>
                </a:solidFill>
              </a:defRPr>
            </a:lvl2pPr>
            <a:lvl3pPr>
              <a:defRPr sz="2000">
                <a:solidFill>
                  <a:srgbClr val="008787"/>
                </a:solidFill>
              </a:defRPr>
            </a:lvl3pPr>
            <a:lvl4pPr>
              <a:defRPr sz="2000">
                <a:solidFill>
                  <a:srgbClr val="008787"/>
                </a:solidFill>
              </a:defRPr>
            </a:lvl4pPr>
            <a:lvl5pPr>
              <a:defRPr sz="2000">
                <a:solidFill>
                  <a:srgbClr val="008787"/>
                </a:solidFill>
              </a:defRPr>
            </a:lvl5pPr>
          </a:lstStyle>
          <a:p>
            <a:pPr lvl="0"/>
            <a:r>
              <a:rPr lang="zh-TW" altLang="en-US"/>
              <a:t>按一下以編輯母片文字樣式</a:t>
            </a:r>
          </a:p>
        </p:txBody>
      </p:sp>
      <p:sp>
        <p:nvSpPr>
          <p:cNvPr id="5" name="Rectangle 4"/>
          <p:cNvSpPr>
            <a:spLocks noGrp="1" noChangeArrowheads="1"/>
          </p:cNvSpPr>
          <p:nvPr>
            <p:ph type="ftr" sz="quarter" idx="13"/>
          </p:nvPr>
        </p:nvSpPr>
        <p:spPr/>
        <p:txBody>
          <a:bodyPr/>
          <a:lstStyle>
            <a:lvl1pPr>
              <a:defRPr/>
            </a:lvl1pPr>
          </a:lstStyle>
          <a:p>
            <a:pPr>
              <a:defRPr/>
            </a:pPr>
            <a:r>
              <a:rPr lang="en-US" altLang="zh-TW"/>
              <a:t>Confidential</a:t>
            </a:r>
          </a:p>
        </p:txBody>
      </p:sp>
      <p:sp>
        <p:nvSpPr>
          <p:cNvPr id="6" name="Rectangle 5"/>
          <p:cNvSpPr>
            <a:spLocks noGrp="1" noChangeArrowheads="1"/>
          </p:cNvSpPr>
          <p:nvPr>
            <p:ph type="sldNum" sz="quarter" idx="14"/>
          </p:nvPr>
        </p:nvSpPr>
        <p:spPr/>
        <p:txBody>
          <a:bodyPr/>
          <a:lstStyle>
            <a:lvl1pPr>
              <a:defRPr/>
            </a:lvl1pPr>
          </a:lstStyle>
          <a:p>
            <a:pPr>
              <a:defRPr/>
            </a:pPr>
            <a:fld id="{6BE28AB2-BFE2-4E3F-B089-2B033D7EA01D}" type="slidenum">
              <a:rPr/>
              <a:pPr>
                <a:defRPr/>
              </a:pPr>
              <a:t>‹#›</a:t>
            </a:fld>
            <a:endParaRPr/>
          </a:p>
        </p:txBody>
      </p:sp>
    </p:spTree>
    <p:extLst>
      <p:ext uri="{BB962C8B-B14F-4D97-AF65-F5344CB8AC3E}">
        <p14:creationId xmlns:p14="http://schemas.microsoft.com/office/powerpoint/2010/main" val="20109457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baseline="0"/>
            </a:lvl1pPr>
          </a:lstStyle>
          <a:p>
            <a:r>
              <a:rPr lang="zh-TW" altLang="en-US"/>
              <a:t>按一下以編輯母片標題樣式</a:t>
            </a:r>
          </a:p>
        </p:txBody>
      </p:sp>
      <p:sp>
        <p:nvSpPr>
          <p:cNvPr id="3" name="Rectangle 4"/>
          <p:cNvSpPr>
            <a:spLocks noGrp="1" noChangeArrowheads="1"/>
          </p:cNvSpPr>
          <p:nvPr>
            <p:ph type="ftr" sz="quarter" idx="10"/>
          </p:nvPr>
        </p:nvSpPr>
        <p:spPr/>
        <p:txBody>
          <a:bodyPr/>
          <a:lstStyle>
            <a:lvl1pPr>
              <a:defRPr/>
            </a:lvl1pPr>
          </a:lstStyle>
          <a:p>
            <a:pPr>
              <a:defRPr/>
            </a:pPr>
            <a:r>
              <a:rPr lang="en-US" altLang="zh-TW"/>
              <a:t>Confidential</a:t>
            </a:r>
          </a:p>
        </p:txBody>
      </p:sp>
      <p:sp>
        <p:nvSpPr>
          <p:cNvPr id="4" name="Rectangle 5"/>
          <p:cNvSpPr>
            <a:spLocks noGrp="1" noChangeArrowheads="1"/>
          </p:cNvSpPr>
          <p:nvPr>
            <p:ph type="sldNum" sz="quarter" idx="11"/>
          </p:nvPr>
        </p:nvSpPr>
        <p:spPr/>
        <p:txBody>
          <a:bodyPr/>
          <a:lstStyle>
            <a:lvl1pPr>
              <a:defRPr/>
            </a:lvl1pPr>
          </a:lstStyle>
          <a:p>
            <a:pPr>
              <a:defRPr/>
            </a:pPr>
            <a:fld id="{EA6080B3-3A8C-41B2-8BF9-0926CD81115C}" type="slidenum">
              <a:rPr/>
              <a:pPr>
                <a:defRPr/>
              </a:pPr>
              <a:t>‹#›</a:t>
            </a:fld>
            <a:endParaRPr/>
          </a:p>
        </p:txBody>
      </p:sp>
    </p:spTree>
    <p:extLst>
      <p:ext uri="{BB962C8B-B14F-4D97-AF65-F5344CB8AC3E}">
        <p14:creationId xmlns:p14="http://schemas.microsoft.com/office/powerpoint/2010/main" val="31033532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09600" y="274638"/>
            <a:ext cx="10972800" cy="1143000"/>
          </a:xfrm>
        </p:spPr>
        <p:txBody>
          <a:bodyPr/>
          <a:lstStyle>
            <a:lvl1pPr>
              <a:defRPr/>
            </a:lvl1pPr>
          </a:lstStyle>
          <a:p>
            <a:r>
              <a:rPr lang="zh-TW" altLang="en-US"/>
              <a:t>按一下以編輯母片標題樣式</a:t>
            </a:r>
          </a:p>
        </p:txBody>
      </p:sp>
      <p:sp>
        <p:nvSpPr>
          <p:cNvPr id="3" name="文字版面配置區 2"/>
          <p:cNvSpPr>
            <a:spLocks noGrp="1"/>
          </p:cNvSpPr>
          <p:nvPr>
            <p:ph type="body" idx="1"/>
          </p:nvPr>
        </p:nvSpPr>
        <p:spPr>
          <a:xfrm>
            <a:off x="609600" y="1535113"/>
            <a:ext cx="5386917" cy="639762"/>
          </a:xfrm>
        </p:spPr>
        <p:txBody>
          <a:bodyPr anchor="b"/>
          <a:lstStyle>
            <a:lvl1pPr marL="0" indent="0">
              <a:buNone/>
              <a:defRPr sz="2400" b="1" baseline="0">
                <a:solidFill>
                  <a:srgbClr val="72717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內容版面配置區 3"/>
          <p:cNvSpPr>
            <a:spLocks noGrp="1"/>
          </p:cNvSpPr>
          <p:nvPr>
            <p:ph sz="half" idx="2"/>
          </p:nvPr>
        </p:nvSpPr>
        <p:spPr>
          <a:xfrm>
            <a:off x="609600" y="2174875"/>
            <a:ext cx="5386917" cy="3951288"/>
          </a:xfrm>
        </p:spPr>
        <p:txBody>
          <a:bodyPr/>
          <a:lstStyle>
            <a:lvl1pPr>
              <a:defRPr sz="2400"/>
            </a:lvl1pPr>
            <a:lvl2pPr>
              <a:defRPr sz="2000"/>
            </a:lvl2pPr>
            <a:lvl3pPr>
              <a:defRPr sz="1800" baseline="0"/>
            </a:lvl3pPr>
            <a:lvl4pPr>
              <a:defRPr sz="1600" baseline="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p:txBody>
      </p:sp>
      <p:sp>
        <p:nvSpPr>
          <p:cNvPr id="5" name="文字版面配置區 4"/>
          <p:cNvSpPr>
            <a:spLocks noGrp="1"/>
          </p:cNvSpPr>
          <p:nvPr>
            <p:ph type="body" sz="quarter" idx="3"/>
          </p:nvPr>
        </p:nvSpPr>
        <p:spPr>
          <a:xfrm>
            <a:off x="6193369" y="1535113"/>
            <a:ext cx="5389033" cy="639762"/>
          </a:xfrm>
        </p:spPr>
        <p:txBody>
          <a:bodyPr anchor="b"/>
          <a:lstStyle>
            <a:lvl1pPr marL="0" indent="0">
              <a:buNone/>
              <a:defRPr sz="2400" b="1">
                <a:solidFill>
                  <a:srgbClr val="72717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內容版面配置區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p:txBody>
      </p:sp>
      <p:sp>
        <p:nvSpPr>
          <p:cNvPr id="7" name="Rectangle 4"/>
          <p:cNvSpPr>
            <a:spLocks noGrp="1" noChangeArrowheads="1"/>
          </p:cNvSpPr>
          <p:nvPr>
            <p:ph type="ftr" sz="quarter" idx="10"/>
          </p:nvPr>
        </p:nvSpPr>
        <p:spPr/>
        <p:txBody>
          <a:bodyPr/>
          <a:lstStyle>
            <a:lvl1pPr>
              <a:defRPr/>
            </a:lvl1pPr>
          </a:lstStyle>
          <a:p>
            <a:pPr>
              <a:defRPr/>
            </a:pPr>
            <a:r>
              <a:rPr lang="en-US" altLang="zh-TW"/>
              <a:t>Confidential</a:t>
            </a:r>
          </a:p>
        </p:txBody>
      </p:sp>
      <p:sp>
        <p:nvSpPr>
          <p:cNvPr id="8" name="Rectangle 5"/>
          <p:cNvSpPr>
            <a:spLocks noGrp="1" noChangeArrowheads="1"/>
          </p:cNvSpPr>
          <p:nvPr>
            <p:ph type="sldNum" sz="quarter" idx="11"/>
          </p:nvPr>
        </p:nvSpPr>
        <p:spPr/>
        <p:txBody>
          <a:bodyPr/>
          <a:lstStyle>
            <a:lvl1pPr>
              <a:defRPr/>
            </a:lvl1pPr>
          </a:lstStyle>
          <a:p>
            <a:pPr>
              <a:defRPr/>
            </a:pPr>
            <a:fld id="{502BBE28-CDF5-4C59-B5B2-9DC29EDF07F1}" type="slidenum">
              <a:rPr/>
              <a:pPr>
                <a:defRPr/>
              </a:pPr>
              <a:t>‹#›</a:t>
            </a:fld>
            <a:endParaRPr/>
          </a:p>
        </p:txBody>
      </p:sp>
    </p:spTree>
    <p:extLst>
      <p:ext uri="{BB962C8B-B14F-4D97-AF65-F5344CB8AC3E}">
        <p14:creationId xmlns:p14="http://schemas.microsoft.com/office/powerpoint/2010/main" val="33171911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atin typeface="+mj-lt"/>
                <a:ea typeface="微軟正黑體" pitchFamily="34" charset="-120"/>
              </a:defRPr>
            </a:lvl1pPr>
          </a:lstStyle>
          <a:p>
            <a:r>
              <a:rPr lang="zh-TW" altLang="en-US"/>
              <a:t>按一下以編輯母片標題樣式</a:t>
            </a:r>
          </a:p>
        </p:txBody>
      </p:sp>
      <p:sp>
        <p:nvSpPr>
          <p:cNvPr id="3" name="內容版面配置區 2"/>
          <p:cNvSpPr>
            <a:spLocks noGrp="1"/>
          </p:cNvSpPr>
          <p:nvPr>
            <p:ph sz="half" idx="1"/>
          </p:nvPr>
        </p:nvSpPr>
        <p:spPr>
          <a:xfrm>
            <a:off x="914400" y="1484316"/>
            <a:ext cx="5181600" cy="4459287"/>
          </a:xfrm>
        </p:spPr>
        <p:txBody>
          <a:bodyPr/>
          <a:lstStyle>
            <a:lvl1pPr>
              <a:defRPr sz="2800">
                <a:latin typeface="+mj-lt"/>
                <a:ea typeface="微軟正黑體" pitchFamily="34" charset="-120"/>
              </a:defRPr>
            </a:lvl1pPr>
            <a:lvl2pPr>
              <a:defRPr sz="2400">
                <a:latin typeface="+mj-lt"/>
                <a:ea typeface="微軟正黑體" pitchFamily="34" charset="-120"/>
              </a:defRPr>
            </a:lvl2pPr>
            <a:lvl3pPr>
              <a:defRPr sz="2000">
                <a:latin typeface="+mj-lt"/>
                <a:ea typeface="微軟正黑體" pitchFamily="34" charset="-120"/>
              </a:defRPr>
            </a:lvl3pPr>
            <a:lvl4pPr marL="1600200" marR="0" indent="-228600" algn="l" defTabSz="914400" rtl="0" eaLnBrk="0" fontAlgn="base" latinLnBrk="0" hangingPunct="0">
              <a:lnSpc>
                <a:spcPct val="100000"/>
              </a:lnSpc>
              <a:spcBef>
                <a:spcPct val="20000"/>
              </a:spcBef>
              <a:spcAft>
                <a:spcPct val="0"/>
              </a:spcAft>
              <a:buClrTx/>
              <a:buSzTx/>
              <a:buFontTx/>
              <a:buNone/>
              <a:tabLst/>
              <a:defRPr sz="1800">
                <a:latin typeface="+mj-lt"/>
                <a:ea typeface="微軟正黑體" pitchFamily="34" charset="-120"/>
              </a:defRPr>
            </a:lvl4pPr>
            <a:lvl5pPr>
              <a:defRPr sz="1800">
                <a:latin typeface="+mj-lt"/>
                <a:ea typeface="微軟正黑體" pitchFamily="34" charset="-120"/>
              </a:defRPr>
            </a:lvl5pPr>
            <a:lvl6pPr>
              <a:defRPr sz="1800"/>
            </a:lvl6pPr>
            <a:lvl7pPr>
              <a:defRPr sz="1800"/>
            </a:lvl7pPr>
            <a:lvl8pPr>
              <a:defRPr sz="1800"/>
            </a:lvl8pPr>
            <a:lvl9pPr>
              <a:defRPr sz="1800"/>
            </a:lvl9pPr>
          </a:lstStyle>
          <a:p>
            <a:pPr lvl="0"/>
            <a:r>
              <a:rPr lang="zh-TW" altLang="en-US"/>
              <a:t>按一下以編輯母片文字樣式</a:t>
            </a:r>
          </a:p>
        </p:txBody>
      </p:sp>
      <p:sp>
        <p:nvSpPr>
          <p:cNvPr id="4" name="內容版面配置區 3"/>
          <p:cNvSpPr>
            <a:spLocks noGrp="1"/>
          </p:cNvSpPr>
          <p:nvPr>
            <p:ph sz="half" idx="2"/>
          </p:nvPr>
        </p:nvSpPr>
        <p:spPr>
          <a:xfrm>
            <a:off x="6299200" y="1484316"/>
            <a:ext cx="5181600" cy="4459287"/>
          </a:xfrm>
        </p:spPr>
        <p:txBody>
          <a:bodyPr/>
          <a:lstStyle>
            <a:lvl1pPr>
              <a:defRPr sz="2800">
                <a:latin typeface="+mj-lt"/>
                <a:ea typeface="微軟正黑體" pitchFamily="34" charset="-120"/>
              </a:defRPr>
            </a:lvl1pPr>
            <a:lvl2pPr>
              <a:defRPr sz="2400">
                <a:latin typeface="+mj-lt"/>
                <a:ea typeface="微軟正黑體" pitchFamily="34" charset="-120"/>
              </a:defRPr>
            </a:lvl2pPr>
            <a:lvl3pPr>
              <a:defRPr sz="2000">
                <a:latin typeface="+mj-lt"/>
                <a:ea typeface="微軟正黑體" pitchFamily="34" charset="-120"/>
              </a:defRPr>
            </a:lvl3pPr>
            <a:lvl4pPr>
              <a:defRPr sz="1800">
                <a:latin typeface="+mj-lt"/>
                <a:ea typeface="微軟正黑體" pitchFamily="34" charset="-120"/>
              </a:defRPr>
            </a:lvl4pPr>
            <a:lvl5pPr>
              <a:defRPr sz="1800">
                <a:latin typeface="+mj-lt"/>
                <a:ea typeface="微軟正黑體" pitchFamily="34" charset="-120"/>
              </a:defRPr>
            </a:lvl5pPr>
            <a:lvl6pPr>
              <a:defRPr sz="1800"/>
            </a:lvl6pPr>
            <a:lvl7pPr>
              <a:defRPr sz="1800"/>
            </a:lvl7pPr>
            <a:lvl8pPr>
              <a:defRPr sz="1800"/>
            </a:lvl8pPr>
            <a:lvl9pPr>
              <a:defRPr sz="1800"/>
            </a:lvl9pPr>
          </a:lstStyle>
          <a:p>
            <a:pPr lvl="0"/>
            <a:r>
              <a:rPr lang="zh-TW" altLang="en-US"/>
              <a:t>按一下以編輯母片文字樣式</a:t>
            </a:r>
          </a:p>
        </p:txBody>
      </p:sp>
      <p:sp>
        <p:nvSpPr>
          <p:cNvPr id="5" name="Rectangle 4"/>
          <p:cNvSpPr>
            <a:spLocks noGrp="1" noChangeArrowheads="1"/>
          </p:cNvSpPr>
          <p:nvPr>
            <p:ph type="ftr" sz="quarter" idx="10"/>
          </p:nvPr>
        </p:nvSpPr>
        <p:spPr/>
        <p:txBody>
          <a:bodyPr/>
          <a:lstStyle>
            <a:lvl1pPr>
              <a:defRPr/>
            </a:lvl1pPr>
          </a:lstStyle>
          <a:p>
            <a:pPr>
              <a:defRPr/>
            </a:pPr>
            <a:r>
              <a:rPr lang="en-US" altLang="zh-TW"/>
              <a:t>Confidential</a:t>
            </a:r>
          </a:p>
        </p:txBody>
      </p:sp>
      <p:sp>
        <p:nvSpPr>
          <p:cNvPr id="6" name="Rectangle 5"/>
          <p:cNvSpPr>
            <a:spLocks noGrp="1" noChangeArrowheads="1"/>
          </p:cNvSpPr>
          <p:nvPr>
            <p:ph type="sldNum" sz="quarter" idx="11"/>
          </p:nvPr>
        </p:nvSpPr>
        <p:spPr/>
        <p:txBody>
          <a:bodyPr/>
          <a:lstStyle>
            <a:lvl1pPr>
              <a:defRPr/>
            </a:lvl1pPr>
          </a:lstStyle>
          <a:p>
            <a:pPr>
              <a:defRPr/>
            </a:pPr>
            <a:fld id="{199F5281-41EA-46A7-B514-0D3EFE24F00C}" type="slidenum">
              <a:rPr/>
              <a:pPr>
                <a:defRPr/>
              </a:pPr>
              <a:t>‹#›</a:t>
            </a:fld>
            <a:endParaRPr/>
          </a:p>
        </p:txBody>
      </p:sp>
    </p:spTree>
    <p:extLst>
      <p:ext uri="{BB962C8B-B14F-4D97-AF65-F5344CB8AC3E}">
        <p14:creationId xmlns:p14="http://schemas.microsoft.com/office/powerpoint/2010/main" val="292243864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hank You">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 name="標題 1"/>
          <p:cNvSpPr>
            <a:spLocks noGrp="1"/>
          </p:cNvSpPr>
          <p:nvPr>
            <p:ph type="title"/>
          </p:nvPr>
        </p:nvSpPr>
        <p:spPr>
          <a:xfrm>
            <a:off x="4648201" y="2250832"/>
            <a:ext cx="7186872" cy="966156"/>
          </a:xfrm>
        </p:spPr>
        <p:txBody>
          <a:bodyPr/>
          <a:lstStyle>
            <a:lvl1pPr>
              <a:defRPr sz="5600">
                <a:solidFill>
                  <a:srgbClr val="008787"/>
                </a:solidFill>
                <a:latin typeface="+mj-lt"/>
              </a:defRPr>
            </a:lvl1pPr>
          </a:lstStyle>
          <a:p>
            <a:r>
              <a:rPr lang="zh-TW" altLang="en-US"/>
              <a:t>按一下以編輯母片標題樣式</a:t>
            </a:r>
          </a:p>
        </p:txBody>
      </p:sp>
      <p:sp>
        <p:nvSpPr>
          <p:cNvPr id="8" name="文字版面配置區 7"/>
          <p:cNvSpPr>
            <a:spLocks noGrp="1"/>
          </p:cNvSpPr>
          <p:nvPr>
            <p:ph type="body" sz="quarter" idx="11"/>
          </p:nvPr>
        </p:nvSpPr>
        <p:spPr>
          <a:xfrm>
            <a:off x="1033976" y="6576354"/>
            <a:ext cx="4783016" cy="281646"/>
          </a:xfrm>
        </p:spPr>
        <p:txBody>
          <a:bodyPr/>
          <a:lstStyle>
            <a:lvl1pPr marL="342900" marR="0" indent="-342900" algn="l" defTabSz="914400" rtl="0" eaLnBrk="0" fontAlgn="base" latinLnBrk="0" hangingPunct="0">
              <a:lnSpc>
                <a:spcPct val="110000"/>
              </a:lnSpc>
              <a:spcBef>
                <a:spcPct val="20000"/>
              </a:spcBef>
              <a:spcAft>
                <a:spcPct val="0"/>
              </a:spcAft>
              <a:buClrTx/>
              <a:buSzTx/>
              <a:buFont typeface="Wingdings" pitchFamily="2" charset="2"/>
              <a:buNone/>
              <a:tabLst/>
              <a:defRPr sz="1400" b="0" baseline="0">
                <a:solidFill>
                  <a:schemeClr val="tx2"/>
                </a:solidFill>
                <a:latin typeface="+mj-lt"/>
              </a:defRPr>
            </a:lvl1pPr>
            <a:lvl2pPr>
              <a:defRPr sz="1200" b="0"/>
            </a:lvl2pPr>
            <a:lvl3pPr>
              <a:defRPr sz="1200" b="0"/>
            </a:lvl3pPr>
            <a:lvl4pPr>
              <a:defRPr sz="1200" b="0"/>
            </a:lvl4pPr>
            <a:lvl5pPr>
              <a:defRPr sz="1200" b="0"/>
            </a:lvl5pPr>
          </a:lstStyle>
          <a:p>
            <a:pPr lvl="0"/>
            <a:r>
              <a:rPr lang="zh-TW" altLang="en-US"/>
              <a:t>按一下以編輯母片文字樣式</a:t>
            </a:r>
          </a:p>
        </p:txBody>
      </p:sp>
    </p:spTree>
    <p:extLst>
      <p:ext uri="{BB962C8B-B14F-4D97-AF65-F5344CB8AC3E}">
        <p14:creationId xmlns:p14="http://schemas.microsoft.com/office/powerpoint/2010/main" val="310518915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_Blank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標題 1">
            <a:extLst>
              <a:ext uri="{FF2B5EF4-FFF2-40B4-BE49-F238E27FC236}">
                <a16:creationId xmlns:a16="http://schemas.microsoft.com/office/drawing/2014/main" id="{4E4916F1-4268-DDE1-6026-A8EAC277B460}"/>
              </a:ext>
            </a:extLst>
          </p:cNvPr>
          <p:cNvSpPr>
            <a:spLocks noGrp="1"/>
          </p:cNvSpPr>
          <p:nvPr>
            <p:ph type="title" hasCustomPrompt="1"/>
          </p:nvPr>
        </p:nvSpPr>
        <p:spPr>
          <a:xfrm>
            <a:off x="498780" y="2704207"/>
            <a:ext cx="7994632" cy="1278196"/>
          </a:xfrm>
          <a:prstGeom prst="rect">
            <a:avLst/>
          </a:prstGeom>
        </p:spPr>
        <p:txBody>
          <a:bodyPr anchor="t"/>
          <a:lstStyle>
            <a:lvl1pPr marR="0" algn="l" defTabSz="914309" rtl="0" eaLnBrk="1" latinLnBrk="0" hangingPunct="1">
              <a:lnSpc>
                <a:spcPct val="90000"/>
              </a:lnSpc>
              <a:spcBef>
                <a:spcPct val="0"/>
              </a:spcBef>
              <a:spcAft>
                <a:spcPts val="0"/>
              </a:spcAft>
              <a:buClrTx/>
              <a:buFontTx/>
              <a:buNone/>
              <a:defRPr lang="zh-TW" altLang="en-US" sz="4600" b="0" i="0" u="none" strike="noStrike" kern="1200" cap="none" dirty="0">
                <a:solidFill>
                  <a:schemeClr val="lt1"/>
                </a:solidFill>
                <a:latin typeface="Arial" panose="020B0604020202020204" pitchFamily="34" charset="0"/>
                <a:ea typeface="+mj-ea"/>
                <a:cs typeface="Arial" panose="020B0604020202020204" pitchFamily="34" charset="0"/>
                <a:sym typeface="Arial"/>
              </a:defRPr>
            </a:lvl1pPr>
          </a:lstStyle>
          <a:p>
            <a:r>
              <a:rPr kumimoji="1" lang="en-US" altLang="zh-TW" dirty="0"/>
              <a:t>Click to edit master title styles</a:t>
            </a:r>
            <a:endParaRPr kumimoji="1" lang="zh-TW" altLang="en-US" dirty="0"/>
          </a:p>
        </p:txBody>
      </p:sp>
      <p:pic>
        <p:nvPicPr>
          <p:cNvPr id="6" name="圖形 1">
            <a:extLst>
              <a:ext uri="{FF2B5EF4-FFF2-40B4-BE49-F238E27FC236}">
                <a16:creationId xmlns:a16="http://schemas.microsoft.com/office/drawing/2014/main" id="{361FEDE6-8ABD-B60E-AF33-C4AC8B5FAEBD}"/>
              </a:ext>
            </a:extLst>
          </p:cNvPr>
          <p:cNvPicPr>
            <a:picLocks noChangeAspect="1"/>
          </p:cNvPicPr>
          <p:nvPr userDrawn="1"/>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0872797" y="6483973"/>
            <a:ext cx="1127001" cy="165600"/>
          </a:xfrm>
          <a:prstGeom prst="rect">
            <a:avLst/>
          </a:prstGeom>
        </p:spPr>
      </p:pic>
    </p:spTree>
    <p:extLst>
      <p:ext uri="{BB962C8B-B14F-4D97-AF65-F5344CB8AC3E}">
        <p14:creationId xmlns:p14="http://schemas.microsoft.com/office/powerpoint/2010/main" val="702751146"/>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w/ Subtitle">
    <p:bg>
      <p:bgRef idx="1001">
        <a:schemeClr val="bg1"/>
      </p:bgRef>
    </p:bg>
    <p:spTree>
      <p:nvGrpSpPr>
        <p:cNvPr id="1" name=""/>
        <p:cNvGrpSpPr/>
        <p:nvPr/>
      </p:nvGrpSpPr>
      <p:grpSpPr>
        <a:xfrm>
          <a:off x="0" y="0"/>
          <a:ext cx="0" cy="0"/>
          <a:chOff x="0" y="0"/>
          <a:chExt cx="0" cy="0"/>
        </a:xfrm>
      </p:grpSpPr>
      <p:pic>
        <p:nvPicPr>
          <p:cNvPr id="11" name="圖片 10"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p:cNvSpPr>
            <a:spLocks noGrp="1"/>
          </p:cNvSpPr>
          <p:nvPr>
            <p:ph idx="1"/>
          </p:nvPr>
        </p:nvSpPr>
        <p:spPr>
          <a:xfrm>
            <a:off x="431371" y="1600201"/>
            <a:ext cx="11425269" cy="4525963"/>
          </a:xfrm>
        </p:spPr>
        <p:txBody>
          <a:bodyPr/>
          <a:lstStyle>
            <a:lvl3pPr>
              <a:defRPr b="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itle 1"/>
          <p:cNvSpPr>
            <a:spLocks noGrp="1"/>
          </p:cNvSpPr>
          <p:nvPr>
            <p:ph type="title"/>
          </p:nvPr>
        </p:nvSpPr>
        <p:spPr>
          <a:xfrm>
            <a:off x="431371" y="356659"/>
            <a:ext cx="11425269" cy="758957"/>
          </a:xfrm>
        </p:spPr>
        <p:txBody>
          <a:bodyPr/>
          <a:lstStyle/>
          <a:p>
            <a:r>
              <a:rPr lang="en-US"/>
              <a:t>Click to edit Master title style</a:t>
            </a:r>
          </a:p>
        </p:txBody>
      </p:sp>
      <p:sp>
        <p:nvSpPr>
          <p:cNvPr id="6" name="內容版面配置區 6"/>
          <p:cNvSpPr>
            <a:spLocks noGrp="1"/>
          </p:cNvSpPr>
          <p:nvPr>
            <p:ph sz="quarter" idx="12" hasCustomPrompt="1"/>
          </p:nvPr>
        </p:nvSpPr>
        <p:spPr>
          <a:xfrm>
            <a:off x="431371" y="1124744"/>
            <a:ext cx="11425269" cy="480053"/>
          </a:xfrm>
        </p:spPr>
        <p:txBody>
          <a:bodyPr/>
          <a:lstStyle>
            <a:lvl1pPr>
              <a:buNone/>
              <a:defRPr sz="2933" baseline="0">
                <a:solidFill>
                  <a:schemeClr val="tx2"/>
                </a:solidFill>
              </a:defRPr>
            </a:lvl1pPr>
            <a:lvl2pPr>
              <a:defRPr sz="2667">
                <a:solidFill>
                  <a:srgbClr val="008787"/>
                </a:solidFill>
              </a:defRPr>
            </a:lvl2pPr>
            <a:lvl3pPr>
              <a:defRPr sz="2667">
                <a:solidFill>
                  <a:srgbClr val="008787"/>
                </a:solidFill>
              </a:defRPr>
            </a:lvl3pPr>
            <a:lvl4pPr>
              <a:defRPr sz="2667">
                <a:solidFill>
                  <a:srgbClr val="008787"/>
                </a:solidFill>
              </a:defRPr>
            </a:lvl4pPr>
            <a:lvl5pPr>
              <a:defRPr sz="2667">
                <a:solidFill>
                  <a:srgbClr val="008787"/>
                </a:solidFill>
              </a:defRPr>
            </a:lvl5pPr>
          </a:lstStyle>
          <a:p>
            <a:pPr lvl="0"/>
            <a:r>
              <a:rPr lang="en-US" altLang="zh-TW"/>
              <a:t>Click to add subtitle</a:t>
            </a:r>
            <a:endParaRPr lang="zh-TW" altLang="en-US"/>
          </a:p>
        </p:txBody>
      </p:sp>
      <p:sp>
        <p:nvSpPr>
          <p:cNvPr id="10"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8"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296348064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ing">
    <p:bg>
      <p:bgRef idx="1001">
        <a:schemeClr val="bg1"/>
      </p:bgRef>
    </p:bg>
    <p:spTree>
      <p:nvGrpSpPr>
        <p:cNvPr id="1" name=""/>
        <p:cNvGrpSpPr/>
        <p:nvPr/>
      </p:nvGrpSpPr>
      <p:grpSpPr>
        <a:xfrm>
          <a:off x="0" y="0"/>
          <a:ext cx="0" cy="0"/>
          <a:chOff x="0" y="0"/>
          <a:chExt cx="0" cy="0"/>
        </a:xfrm>
      </p:grpSpPr>
      <p:pic>
        <p:nvPicPr>
          <p:cNvPr id="2" name="圖片 1" descr="newnew_16：9-29.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12192000" cy="6858000"/>
          </a:xfrm>
          <a:prstGeom prst="rect">
            <a:avLst/>
          </a:prstGeom>
        </p:spPr>
      </p:pic>
      <p:sp>
        <p:nvSpPr>
          <p:cNvPr id="11" name="Title 1"/>
          <p:cNvSpPr>
            <a:spLocks noGrp="1"/>
          </p:cNvSpPr>
          <p:nvPr>
            <p:ph type="title"/>
          </p:nvPr>
        </p:nvSpPr>
        <p:spPr>
          <a:xfrm>
            <a:off x="830400" y="1796819"/>
            <a:ext cx="10612800" cy="1219200"/>
          </a:xfrm>
        </p:spPr>
        <p:txBody>
          <a:bodyPr anchor="ctr" anchorCtr="0">
            <a:normAutofit/>
          </a:bodyPr>
          <a:lstStyle>
            <a:lvl1pPr algn="ctr">
              <a:defRPr sz="5067" b="1" cap="none" baseline="0"/>
            </a:lvl1pPr>
          </a:lstStyle>
          <a:p>
            <a:r>
              <a:rPr lang="en-US"/>
              <a:t>Click to edit Master title style</a:t>
            </a:r>
          </a:p>
        </p:txBody>
      </p:sp>
      <p:sp>
        <p:nvSpPr>
          <p:cNvPr id="10" name="Text Placeholder 2"/>
          <p:cNvSpPr>
            <a:spLocks noGrp="1"/>
          </p:cNvSpPr>
          <p:nvPr>
            <p:ph type="body" idx="1"/>
          </p:nvPr>
        </p:nvSpPr>
        <p:spPr>
          <a:xfrm>
            <a:off x="963084" y="2994037"/>
            <a:ext cx="10363200" cy="792393"/>
          </a:xfrm>
        </p:spPr>
        <p:txBody>
          <a:bodyPr anchor="ctr" anchorCtr="0">
            <a:normAutofit/>
          </a:bodyPr>
          <a:lstStyle>
            <a:lvl1pPr marL="0" indent="0" algn="ctr">
              <a:buNone/>
              <a:defRPr sz="3200">
                <a:solidFill>
                  <a:schemeClr val="tx1"/>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n-US"/>
              <a:t>Click to edit Master text styles</a:t>
            </a:r>
          </a:p>
        </p:txBody>
      </p:sp>
      <p:sp>
        <p:nvSpPr>
          <p:cNvPr id="8"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12"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200677795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bg>
      <p:bgRef idx="1001">
        <a:schemeClr val="bg1"/>
      </p:bgRef>
    </p:bg>
    <p:spTree>
      <p:nvGrpSpPr>
        <p:cNvPr id="1" name=""/>
        <p:cNvGrpSpPr/>
        <p:nvPr/>
      </p:nvGrpSpPr>
      <p:grpSpPr>
        <a:xfrm>
          <a:off x="0" y="0"/>
          <a:ext cx="0" cy="0"/>
          <a:chOff x="0" y="0"/>
          <a:chExt cx="0" cy="0"/>
        </a:xfrm>
      </p:grpSpPr>
      <p:pic>
        <p:nvPicPr>
          <p:cNvPr id="9" name="圖片 8"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403787" y="269776"/>
            <a:ext cx="10972800" cy="1143000"/>
          </a:xfrm>
        </p:spPr>
        <p:txBody>
          <a:bodyPr/>
          <a:lstStyle/>
          <a:p>
            <a:r>
              <a:rPr lang="en-US"/>
              <a:t>Click to edit Master title style</a:t>
            </a:r>
          </a:p>
        </p:txBody>
      </p:sp>
      <p:sp>
        <p:nvSpPr>
          <p:cNvPr id="8"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6"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335458117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bg>
      <p:bgRef idx="1001">
        <a:schemeClr val="bg1"/>
      </p:bgRef>
    </p:bg>
    <p:spTree>
      <p:nvGrpSpPr>
        <p:cNvPr id="1" name=""/>
        <p:cNvGrpSpPr/>
        <p:nvPr/>
      </p:nvGrpSpPr>
      <p:grpSpPr>
        <a:xfrm>
          <a:off x="0" y="0"/>
          <a:ext cx="0" cy="0"/>
          <a:chOff x="0" y="0"/>
          <a:chExt cx="0" cy="0"/>
        </a:xfrm>
      </p:grpSpPr>
      <p:pic>
        <p:nvPicPr>
          <p:cNvPr id="7" name="圖片 6"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6" name="Slide Number Placeholder 3"/>
          <p:cNvSpPr>
            <a:spLocks noGrp="1"/>
          </p:cNvSpPr>
          <p:nvPr>
            <p:ph type="sldNum" sz="quarter" idx="4"/>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5"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219171698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Layout ">
    <p:bg>
      <p:bgRef idx="1001">
        <a:schemeClr val="bg1"/>
      </p:bgRef>
    </p:bg>
    <p:spTree>
      <p:nvGrpSpPr>
        <p:cNvPr id="1" name=""/>
        <p:cNvGrpSpPr/>
        <p:nvPr/>
      </p:nvGrpSpPr>
      <p:grpSpPr>
        <a:xfrm>
          <a:off x="0" y="0"/>
          <a:ext cx="0" cy="0"/>
          <a:chOff x="0" y="0"/>
          <a:chExt cx="0" cy="0"/>
        </a:xfrm>
      </p:grpSpPr>
      <p:pic>
        <p:nvPicPr>
          <p:cNvPr id="8" name="圖片 7"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431371" y="274639"/>
            <a:ext cx="11151029" cy="1042127"/>
          </a:xfrm>
        </p:spPr>
        <p:txBody>
          <a:bodyPr/>
          <a:lstStyle/>
          <a:p>
            <a:r>
              <a:rPr lang="en-US"/>
              <a:t>Click to edit Master title style</a:t>
            </a:r>
          </a:p>
        </p:txBody>
      </p:sp>
      <p:sp>
        <p:nvSpPr>
          <p:cNvPr id="5" name="Content Placeholder 3"/>
          <p:cNvSpPr>
            <a:spLocks noGrp="1"/>
          </p:cNvSpPr>
          <p:nvPr>
            <p:ph sz="half" idx="2"/>
          </p:nvPr>
        </p:nvSpPr>
        <p:spPr>
          <a:xfrm>
            <a:off x="431370" y="1316765"/>
            <a:ext cx="5184577" cy="4704523"/>
          </a:xfrm>
        </p:spPr>
        <p:txBody>
          <a:bodyPr/>
          <a:lstStyle>
            <a:lvl1pPr>
              <a:defRPr sz="2933"/>
            </a:lvl1pPr>
            <a:lvl2pPr>
              <a:defRPr sz="2667"/>
            </a:lvl2pPr>
            <a:lvl3pPr>
              <a:defRPr sz="2400" b="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Content Placeholder 5"/>
          <p:cNvSpPr>
            <a:spLocks noGrp="1"/>
          </p:cNvSpPr>
          <p:nvPr>
            <p:ph sz="quarter" idx="4"/>
          </p:nvPr>
        </p:nvSpPr>
        <p:spPr>
          <a:xfrm>
            <a:off x="5615947" y="1316765"/>
            <a:ext cx="5952661" cy="4704523"/>
          </a:xfrm>
        </p:spPr>
        <p:txBody>
          <a:bodyPr/>
          <a:lstStyle>
            <a:lvl1pPr>
              <a:defRPr sz="2933"/>
            </a:lvl1pPr>
            <a:lvl2pPr>
              <a:defRPr sz="2667"/>
            </a:lvl2pPr>
            <a:lvl3pPr>
              <a:defRPr sz="2400" b="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3"/>
          <p:cNvSpPr>
            <a:spLocks noGrp="1"/>
          </p:cNvSpPr>
          <p:nvPr>
            <p:ph type="sldNum" sz="quarter" idx="10"/>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9"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Tree>
    <p:extLst>
      <p:ext uri="{BB962C8B-B14F-4D97-AF65-F5344CB8AC3E}">
        <p14:creationId xmlns:p14="http://schemas.microsoft.com/office/powerpoint/2010/main" val="16292385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Layout w/ Subtitles">
    <p:bg>
      <p:bgRef idx="1001">
        <a:schemeClr val="bg1"/>
      </p:bgRef>
    </p:bg>
    <p:spTree>
      <p:nvGrpSpPr>
        <p:cNvPr id="1" name=""/>
        <p:cNvGrpSpPr/>
        <p:nvPr/>
      </p:nvGrpSpPr>
      <p:grpSpPr>
        <a:xfrm>
          <a:off x="0" y="0"/>
          <a:ext cx="0" cy="0"/>
          <a:chOff x="0" y="0"/>
          <a:chExt cx="0" cy="0"/>
        </a:xfrm>
      </p:grpSpPr>
      <p:pic>
        <p:nvPicPr>
          <p:cNvPr id="12" name="圖片 11" descr="newnew_16：9-28.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431371" y="274639"/>
            <a:ext cx="11151029" cy="1042127"/>
          </a:xfrm>
        </p:spPr>
        <p:txBody>
          <a:bodyPr/>
          <a:lstStyle/>
          <a:p>
            <a:r>
              <a:rPr lang="en-US"/>
              <a:t>Click to edit Master title style</a:t>
            </a:r>
          </a:p>
        </p:txBody>
      </p:sp>
      <p:sp>
        <p:nvSpPr>
          <p:cNvPr id="4" name="Text Placeholder 2"/>
          <p:cNvSpPr>
            <a:spLocks noGrp="1"/>
          </p:cNvSpPr>
          <p:nvPr>
            <p:ph type="body" idx="1"/>
          </p:nvPr>
        </p:nvSpPr>
        <p:spPr>
          <a:xfrm>
            <a:off x="431370" y="1403912"/>
            <a:ext cx="5472609" cy="960107"/>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5" name="Content Placeholder 3"/>
          <p:cNvSpPr>
            <a:spLocks noGrp="1"/>
          </p:cNvSpPr>
          <p:nvPr>
            <p:ph sz="half" idx="2"/>
          </p:nvPr>
        </p:nvSpPr>
        <p:spPr>
          <a:xfrm>
            <a:off x="431370" y="2364019"/>
            <a:ext cx="5472609" cy="3849291"/>
          </a:xfrm>
        </p:spPr>
        <p:txBody>
          <a:bodyPr/>
          <a:lstStyle>
            <a:lvl1pPr>
              <a:defRPr sz="2933"/>
            </a:lvl1pPr>
            <a:lvl2pPr>
              <a:defRPr sz="2667"/>
            </a:lvl2pPr>
            <a:lvl3pPr>
              <a:defRPr sz="2400" b="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3"/>
          <p:cNvSpPr>
            <a:spLocks noGrp="1"/>
          </p:cNvSpPr>
          <p:nvPr>
            <p:ph type="sldNum" sz="quarter" idx="11"/>
          </p:nvPr>
        </p:nvSpPr>
        <p:spPr>
          <a:xfrm>
            <a:off x="431371" y="6405331"/>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10" name="TextBox 7"/>
          <p:cNvSpPr txBox="1"/>
          <p:nvPr userDrawn="1"/>
        </p:nvSpPr>
        <p:spPr>
          <a:xfrm>
            <a:off x="4175787" y="6356585"/>
            <a:ext cx="3840000" cy="480000"/>
          </a:xfrm>
          <a:prstGeom prst="rect">
            <a:avLst/>
          </a:prstGeom>
          <a:noFill/>
          <a:ln>
            <a:noFill/>
          </a:ln>
        </p:spPr>
        <p:txBody>
          <a:bodyPr wrap="none" rtlCol="0" anchor="ctr" anchorCtr="0">
            <a:normAutofit/>
          </a:bodyPr>
          <a:lstStyle/>
          <a:p>
            <a:pPr marL="0" algn="ctr" defTabSz="1219170" rtl="0" eaLnBrk="1" latinLnBrk="0" hangingPunct="1"/>
            <a:r>
              <a:rPr lang="en-US" sz="1600" b="0" kern="1200">
                <a:solidFill>
                  <a:srgbClr val="757575"/>
                </a:solidFill>
                <a:latin typeface="+mn-lt"/>
                <a:ea typeface="+mn-ea"/>
                <a:cs typeface="+mn-cs"/>
              </a:rPr>
              <a:t>Confidential</a:t>
            </a:r>
          </a:p>
        </p:txBody>
      </p:sp>
      <p:sp>
        <p:nvSpPr>
          <p:cNvPr id="13" name="Text Placeholder 2"/>
          <p:cNvSpPr>
            <a:spLocks noGrp="1"/>
          </p:cNvSpPr>
          <p:nvPr>
            <p:ph type="body" idx="12"/>
          </p:nvPr>
        </p:nvSpPr>
        <p:spPr>
          <a:xfrm>
            <a:off x="6096000" y="1403912"/>
            <a:ext cx="5472609" cy="960107"/>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Click to edit Master text styles</a:t>
            </a:r>
          </a:p>
        </p:txBody>
      </p:sp>
      <p:sp>
        <p:nvSpPr>
          <p:cNvPr id="14" name="Content Placeholder 3"/>
          <p:cNvSpPr>
            <a:spLocks noGrp="1"/>
          </p:cNvSpPr>
          <p:nvPr>
            <p:ph sz="half" idx="13"/>
          </p:nvPr>
        </p:nvSpPr>
        <p:spPr>
          <a:xfrm>
            <a:off x="6096000" y="2364019"/>
            <a:ext cx="5472609" cy="3849291"/>
          </a:xfrm>
        </p:spPr>
        <p:txBody>
          <a:bodyPr/>
          <a:lstStyle>
            <a:lvl1pPr>
              <a:defRPr sz="2933"/>
            </a:lvl1pPr>
            <a:lvl2pPr>
              <a:defRPr sz="2667"/>
            </a:lvl2pPr>
            <a:lvl3pPr>
              <a:defRPr sz="2400" b="0"/>
            </a:lvl3pPr>
            <a:lvl4pPr>
              <a:defRPr sz="2133"/>
            </a:lvl4pPr>
            <a:lvl5pPr>
              <a:defRPr sz="2133"/>
            </a:lvl5pPr>
            <a:lvl6pPr>
              <a:defRPr sz="2133"/>
            </a:lvl6pPr>
            <a:lvl7pPr>
              <a:defRPr sz="2133"/>
            </a:lvl7pPr>
            <a:lvl8pPr>
              <a:defRPr sz="2133"/>
            </a:lvl8pPr>
            <a:lvl9pPr>
              <a:defRPr sz="21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5807683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pn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19" Type="http://schemas.openxmlformats.org/officeDocument/2006/relationships/image" Target="../media/image2.jpeg"/><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3" Type="http://schemas.openxmlformats.org/officeDocument/2006/relationships/slideLayout" Target="../slideLayouts/slideLayout33.xml"/><Relationship Id="rId7" Type="http://schemas.openxmlformats.org/officeDocument/2006/relationships/slideLayout" Target="../slideLayouts/slideLayout37.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10" Type="http://schemas.openxmlformats.org/officeDocument/2006/relationships/image" Target="../media/image9.png"/><Relationship Id="rId4" Type="http://schemas.openxmlformats.org/officeDocument/2006/relationships/slideLayout" Target="../slideLayouts/slideLayout34.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6" cstate="print">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a:xfrm>
            <a:off x="623392" y="6448252"/>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5" name="Footer Placeholder 4"/>
          <p:cNvSpPr>
            <a:spLocks noGrp="1"/>
          </p:cNvSpPr>
          <p:nvPr>
            <p:ph type="ftr" sz="quarter" idx="3"/>
          </p:nvPr>
        </p:nvSpPr>
        <p:spPr>
          <a:xfrm>
            <a:off x="4165600" y="644825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a:p>
        </p:txBody>
      </p:sp>
      <p:pic>
        <p:nvPicPr>
          <p:cNvPr id="9" name="圖片 8" descr="newnew_16：9-28.jpg"/>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03715768"/>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mc:AlternateContent xmlns:mc="http://schemas.openxmlformats.org/markup-compatibility/2006" xmlns:p14="http://schemas.microsoft.com/office/powerpoint/2010/main">
    <mc:Choice Requires="p14">
      <p:transition p14:dur="10"/>
    </mc:Choice>
    <mc:Fallback xmlns="">
      <p:transition/>
    </mc:Fallback>
  </mc:AlternateContent>
  <p:hf hdr="0" ftr="0" dt="0"/>
  <p:txStyles>
    <p:titleStyle>
      <a:lvl1pPr algn="l" defTabSz="1219170" rtl="0" eaLnBrk="1" latinLnBrk="0" hangingPunct="1">
        <a:spcBef>
          <a:spcPct val="0"/>
        </a:spcBef>
        <a:buNone/>
        <a:defRPr sz="4533" b="1" kern="1200">
          <a:solidFill>
            <a:schemeClr val="tx2"/>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3467" b="1"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933" b="1" kern="1200">
          <a:solidFill>
            <a:schemeClr val="tx2"/>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667" b="1"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1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8" cstate="print">
            <a:lum/>
          </a:blip>
          <a:srcRect/>
          <a:stretch>
            <a:fillRect/>
          </a:stretch>
        </a:blipFill>
        <a:effectLst/>
      </p:bgPr>
    </p:bg>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a:xfrm>
            <a:off x="623392" y="6448252"/>
            <a:ext cx="67207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C4667F76-A388-464C-982A-D3F7033E0B34}" type="slidenum">
              <a:rPr lang="en-US" smtClean="0"/>
              <a:pPr/>
              <a:t>‹#›</a:t>
            </a:fld>
            <a:endParaRPr lang="en-US"/>
          </a:p>
        </p:txBody>
      </p:sp>
      <p:sp>
        <p:nvSpPr>
          <p:cNvPr id="5" name="Footer Placeholder 4"/>
          <p:cNvSpPr>
            <a:spLocks noGrp="1"/>
          </p:cNvSpPr>
          <p:nvPr>
            <p:ph type="ftr" sz="quarter" idx="3"/>
          </p:nvPr>
        </p:nvSpPr>
        <p:spPr>
          <a:xfrm>
            <a:off x="4165600" y="6448252"/>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US"/>
              <a:t>Confidential</a:t>
            </a:r>
          </a:p>
        </p:txBody>
      </p:sp>
      <p:pic>
        <p:nvPicPr>
          <p:cNvPr id="9" name="圖片 8" descr="newnew_16：9-28.jpg"/>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593418945"/>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hf hdr="0" ftr="0"/>
  <p:txStyles>
    <p:titleStyle>
      <a:lvl1pPr algn="l" defTabSz="1219170" rtl="0" eaLnBrk="1" latinLnBrk="0" hangingPunct="1">
        <a:spcBef>
          <a:spcPct val="0"/>
        </a:spcBef>
        <a:buNone/>
        <a:defRPr sz="4533" b="1" kern="1200">
          <a:solidFill>
            <a:schemeClr val="tx2"/>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3467" b="1"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2933" b="1" kern="1200">
          <a:solidFill>
            <a:schemeClr val="tx2"/>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2667" b="1"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133"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0" cstate="print"/>
          <a:srcRect/>
          <a:stretch>
            <a:fillRect/>
          </a:stretch>
        </a:blipFill>
        <a:effectLst/>
      </p:bgPr>
    </p:bg>
    <p:spTree>
      <p:nvGrpSpPr>
        <p:cNvPr id="1" name=""/>
        <p:cNvGrpSpPr/>
        <p:nvPr/>
      </p:nvGrpSpPr>
      <p:grpSpPr>
        <a:xfrm>
          <a:off x="0" y="0"/>
          <a:ext cx="0" cy="0"/>
          <a:chOff x="0" y="0"/>
          <a:chExt cx="0" cy="0"/>
        </a:xfrm>
      </p:grpSpPr>
      <p:sp>
        <p:nvSpPr>
          <p:cNvPr id="70660" name="Rectangle 4"/>
          <p:cNvSpPr>
            <a:spLocks noGrp="1" noChangeArrowheads="1"/>
          </p:cNvSpPr>
          <p:nvPr>
            <p:ph type="ftr" sz="quarter" idx="3"/>
          </p:nvPr>
        </p:nvSpPr>
        <p:spPr bwMode="auto">
          <a:xfrm>
            <a:off x="3996267" y="6443663"/>
            <a:ext cx="3860800" cy="2968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0" hangingPunct="0">
              <a:defRPr sz="1400">
                <a:solidFill>
                  <a:srgbClr val="757575"/>
                </a:solidFill>
                <a:latin typeface="Arial" charset="0"/>
                <a:ea typeface="新細明體" pitchFamily="18" charset="-120"/>
              </a:defRPr>
            </a:lvl1pPr>
          </a:lstStyle>
          <a:p>
            <a:pPr>
              <a:defRPr/>
            </a:pPr>
            <a:r>
              <a:rPr lang="en-US" altLang="zh-TW"/>
              <a:t>Confidential</a:t>
            </a:r>
          </a:p>
        </p:txBody>
      </p:sp>
      <p:sp>
        <p:nvSpPr>
          <p:cNvPr id="70661" name="Rectangle 5"/>
          <p:cNvSpPr>
            <a:spLocks noGrp="1" noChangeArrowheads="1"/>
          </p:cNvSpPr>
          <p:nvPr>
            <p:ph type="sldNum" sz="quarter" idx="4"/>
          </p:nvPr>
        </p:nvSpPr>
        <p:spPr bwMode="auto">
          <a:xfrm>
            <a:off x="719668" y="6443663"/>
            <a:ext cx="611717" cy="3111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lang="en-US" altLang="zh-TW" sz="1200" kern="1200">
                <a:solidFill>
                  <a:srgbClr val="757575"/>
                </a:solidFill>
                <a:latin typeface="Arial" charset="0"/>
                <a:ea typeface="新細明體" pitchFamily="18" charset="-120"/>
                <a:cs typeface="+mn-cs"/>
              </a:defRPr>
            </a:lvl1pPr>
          </a:lstStyle>
          <a:p>
            <a:pPr>
              <a:defRPr/>
            </a:pPr>
            <a:fld id="{23634CE6-DD97-407A-8BB8-38B2903CEF24}" type="slidenum">
              <a:rPr/>
              <a:pPr>
                <a:defRPr/>
              </a:pPr>
              <a:t>‹#›</a:t>
            </a:fld>
            <a:endParaRPr lang="zh-TW" altLang="en-US"/>
          </a:p>
        </p:txBody>
      </p:sp>
      <p:sp>
        <p:nvSpPr>
          <p:cNvPr id="70662" name="Text Box 6"/>
          <p:cNvSpPr txBox="1">
            <a:spLocks noChangeArrowheads="1"/>
          </p:cNvSpPr>
          <p:nvPr/>
        </p:nvSpPr>
        <p:spPr bwMode="auto">
          <a:xfrm>
            <a:off x="8432800" y="0"/>
            <a:ext cx="3149600" cy="457200"/>
          </a:xfrm>
          <a:prstGeom prst="rect">
            <a:avLst/>
          </a:prstGeom>
          <a:noFill/>
          <a:ln w="9525">
            <a:noFill/>
            <a:miter lim="800000"/>
            <a:headEnd/>
            <a:tailEnd/>
          </a:ln>
          <a:effectLst/>
        </p:spPr>
        <p:txBody>
          <a:bodyPr>
            <a:spAutoFit/>
          </a:bodyPr>
          <a:lstStyle/>
          <a:p>
            <a:pPr eaLnBrk="0" hangingPunct="0">
              <a:spcBef>
                <a:spcPct val="50000"/>
              </a:spcBef>
              <a:defRPr/>
            </a:pPr>
            <a:endParaRPr lang="zh-TW" altLang="zh-TW" sz="2400">
              <a:latin typeface="Times" pitchFamily="18" charset="0"/>
              <a:ea typeface="新細明體" pitchFamily="18" charset="-120"/>
            </a:endParaRPr>
          </a:p>
        </p:txBody>
      </p:sp>
      <p:sp>
        <p:nvSpPr>
          <p:cNvPr id="2053" name="Rectangle 7"/>
          <p:cNvSpPr>
            <a:spLocks noGrp="1" noChangeArrowheads="1"/>
          </p:cNvSpPr>
          <p:nvPr>
            <p:ph type="title"/>
          </p:nvPr>
        </p:nvSpPr>
        <p:spPr bwMode="auto">
          <a:xfrm>
            <a:off x="592667" y="188913"/>
            <a:ext cx="110871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TW"/>
              <a:t>Click to Add Title</a:t>
            </a:r>
          </a:p>
        </p:txBody>
      </p:sp>
      <p:sp>
        <p:nvSpPr>
          <p:cNvPr id="2054" name="Rectangle 8"/>
          <p:cNvSpPr>
            <a:spLocks noGrp="1" noChangeArrowheads="1"/>
          </p:cNvSpPr>
          <p:nvPr>
            <p:ph type="body" idx="1"/>
          </p:nvPr>
        </p:nvSpPr>
        <p:spPr bwMode="auto">
          <a:xfrm>
            <a:off x="594786" y="1446213"/>
            <a:ext cx="11087100" cy="47879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TW"/>
              <a:t>Click to add text</a:t>
            </a:r>
          </a:p>
          <a:p>
            <a:pPr lvl="1"/>
            <a:r>
              <a:rPr lang="en-US" altLang="zh-TW"/>
              <a:t>Second level</a:t>
            </a:r>
          </a:p>
          <a:p>
            <a:pPr lvl="2"/>
            <a:r>
              <a:rPr lang="en-US" altLang="zh-TW"/>
              <a:t>Third level</a:t>
            </a:r>
          </a:p>
          <a:p>
            <a:pPr lvl="3"/>
            <a:r>
              <a:rPr lang="en-US" altLang="zh-TW"/>
              <a:t>Fourth level</a:t>
            </a:r>
          </a:p>
        </p:txBody>
      </p:sp>
    </p:spTree>
    <p:extLst>
      <p:ext uri="{BB962C8B-B14F-4D97-AF65-F5344CB8AC3E}">
        <p14:creationId xmlns:p14="http://schemas.microsoft.com/office/powerpoint/2010/main" val="493948308"/>
      </p:ext>
    </p:extLst>
  </p:cSld>
  <p:clrMap bg1="lt1" tx1="dk1" bg2="lt2" tx2="dk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Lst>
  <p:hf hdr="0" ftr="0"/>
  <p:txStyles>
    <p:titleStyle>
      <a:lvl1pPr algn="l" rtl="0" eaLnBrk="0" fontAlgn="base" hangingPunct="0">
        <a:spcBef>
          <a:spcPct val="0"/>
        </a:spcBef>
        <a:spcAft>
          <a:spcPct val="0"/>
        </a:spcAft>
        <a:defRPr kumimoji="1" sz="3400" b="1">
          <a:solidFill>
            <a:srgbClr val="008787"/>
          </a:solidFill>
          <a:latin typeface="+mj-lt"/>
          <a:ea typeface="+mj-ea"/>
          <a:cs typeface="+mj-cs"/>
        </a:defRPr>
      </a:lvl1pPr>
      <a:lvl2pPr algn="l" rtl="0" eaLnBrk="0" fontAlgn="base" hangingPunct="0">
        <a:spcBef>
          <a:spcPct val="0"/>
        </a:spcBef>
        <a:spcAft>
          <a:spcPct val="0"/>
        </a:spcAft>
        <a:defRPr kumimoji="1" sz="3400" b="1">
          <a:solidFill>
            <a:srgbClr val="008787"/>
          </a:solidFill>
          <a:effectLst>
            <a:outerShdw blurRad="38100" dist="38100" dir="2700000" algn="tl">
              <a:srgbClr val="C0C0C0"/>
            </a:outerShdw>
          </a:effectLst>
          <a:latin typeface="Arial" charset="0"/>
          <a:ea typeface="微軟正黑體" pitchFamily="34" charset="-120"/>
        </a:defRPr>
      </a:lvl2pPr>
      <a:lvl3pPr algn="l" rtl="0" eaLnBrk="0" fontAlgn="base" hangingPunct="0">
        <a:spcBef>
          <a:spcPct val="0"/>
        </a:spcBef>
        <a:spcAft>
          <a:spcPct val="0"/>
        </a:spcAft>
        <a:defRPr kumimoji="1" sz="3400" b="1">
          <a:solidFill>
            <a:srgbClr val="008787"/>
          </a:solidFill>
          <a:effectLst>
            <a:outerShdw blurRad="38100" dist="38100" dir="2700000" algn="tl">
              <a:srgbClr val="C0C0C0"/>
            </a:outerShdw>
          </a:effectLst>
          <a:latin typeface="Arial" charset="0"/>
          <a:ea typeface="微軟正黑體" pitchFamily="34" charset="-120"/>
        </a:defRPr>
      </a:lvl3pPr>
      <a:lvl4pPr algn="l" rtl="0" eaLnBrk="0" fontAlgn="base" hangingPunct="0">
        <a:spcBef>
          <a:spcPct val="0"/>
        </a:spcBef>
        <a:spcAft>
          <a:spcPct val="0"/>
        </a:spcAft>
        <a:defRPr kumimoji="1" sz="3400" b="1">
          <a:solidFill>
            <a:srgbClr val="008787"/>
          </a:solidFill>
          <a:effectLst>
            <a:outerShdw blurRad="38100" dist="38100" dir="2700000" algn="tl">
              <a:srgbClr val="C0C0C0"/>
            </a:outerShdw>
          </a:effectLst>
          <a:latin typeface="Arial" charset="0"/>
          <a:ea typeface="微軟正黑體" pitchFamily="34" charset="-120"/>
        </a:defRPr>
      </a:lvl4pPr>
      <a:lvl5pPr algn="l" rtl="0" eaLnBrk="0" fontAlgn="base" hangingPunct="0">
        <a:spcBef>
          <a:spcPct val="0"/>
        </a:spcBef>
        <a:spcAft>
          <a:spcPct val="0"/>
        </a:spcAft>
        <a:defRPr kumimoji="1" sz="3400" b="1">
          <a:solidFill>
            <a:srgbClr val="008787"/>
          </a:solidFill>
          <a:effectLst>
            <a:outerShdw blurRad="38100" dist="38100" dir="2700000" algn="tl">
              <a:srgbClr val="C0C0C0"/>
            </a:outerShdw>
          </a:effectLst>
          <a:latin typeface="Arial" charset="0"/>
          <a:ea typeface="微軟正黑體" pitchFamily="34" charset="-120"/>
        </a:defRPr>
      </a:lvl5pPr>
      <a:lvl6pPr marL="457200" algn="l" rtl="0" fontAlgn="base">
        <a:spcBef>
          <a:spcPct val="0"/>
        </a:spcBef>
        <a:spcAft>
          <a:spcPct val="0"/>
        </a:spcAft>
        <a:defRPr kumimoji="1" sz="3400" b="1">
          <a:solidFill>
            <a:srgbClr val="006666"/>
          </a:solidFill>
          <a:effectLst>
            <a:outerShdw blurRad="38100" dist="38100" dir="2700000" algn="tl">
              <a:srgbClr val="C0C0C0"/>
            </a:outerShdw>
          </a:effectLst>
          <a:latin typeface="Arial" charset="0"/>
          <a:ea typeface="新細明體" pitchFamily="18" charset="-120"/>
        </a:defRPr>
      </a:lvl6pPr>
      <a:lvl7pPr marL="914400" algn="l" rtl="0" fontAlgn="base">
        <a:spcBef>
          <a:spcPct val="0"/>
        </a:spcBef>
        <a:spcAft>
          <a:spcPct val="0"/>
        </a:spcAft>
        <a:defRPr kumimoji="1" sz="3400" b="1">
          <a:solidFill>
            <a:srgbClr val="006666"/>
          </a:solidFill>
          <a:effectLst>
            <a:outerShdw blurRad="38100" dist="38100" dir="2700000" algn="tl">
              <a:srgbClr val="C0C0C0"/>
            </a:outerShdw>
          </a:effectLst>
          <a:latin typeface="Arial" charset="0"/>
          <a:ea typeface="新細明體" pitchFamily="18" charset="-120"/>
        </a:defRPr>
      </a:lvl7pPr>
      <a:lvl8pPr marL="1371600" algn="l" rtl="0" fontAlgn="base">
        <a:spcBef>
          <a:spcPct val="0"/>
        </a:spcBef>
        <a:spcAft>
          <a:spcPct val="0"/>
        </a:spcAft>
        <a:defRPr kumimoji="1" sz="3400" b="1">
          <a:solidFill>
            <a:srgbClr val="006666"/>
          </a:solidFill>
          <a:effectLst>
            <a:outerShdw blurRad="38100" dist="38100" dir="2700000" algn="tl">
              <a:srgbClr val="C0C0C0"/>
            </a:outerShdw>
          </a:effectLst>
          <a:latin typeface="Arial" charset="0"/>
          <a:ea typeface="新細明體" pitchFamily="18" charset="-120"/>
        </a:defRPr>
      </a:lvl8pPr>
      <a:lvl9pPr marL="1828800" algn="l" rtl="0" fontAlgn="base">
        <a:spcBef>
          <a:spcPct val="0"/>
        </a:spcBef>
        <a:spcAft>
          <a:spcPct val="0"/>
        </a:spcAft>
        <a:defRPr kumimoji="1" sz="3400" b="1">
          <a:solidFill>
            <a:srgbClr val="006666"/>
          </a:solidFill>
          <a:effectLst>
            <a:outerShdw blurRad="38100" dist="38100" dir="2700000" algn="tl">
              <a:srgbClr val="C0C0C0"/>
            </a:outerShdw>
          </a:effectLst>
          <a:latin typeface="Arial" charset="0"/>
          <a:ea typeface="新細明體" pitchFamily="18" charset="-120"/>
        </a:defRPr>
      </a:lvl9pPr>
    </p:titleStyle>
    <p:bodyStyle>
      <a:lvl1pPr marL="342900" indent="-342900" algn="l" rtl="0" eaLnBrk="0" fontAlgn="base" hangingPunct="0">
        <a:lnSpc>
          <a:spcPct val="110000"/>
        </a:lnSpc>
        <a:spcBef>
          <a:spcPct val="20000"/>
        </a:spcBef>
        <a:spcAft>
          <a:spcPct val="0"/>
        </a:spcAft>
        <a:buFont typeface="Wingdings" pitchFamily="2" charset="2"/>
        <a:buChar char="n"/>
        <a:defRPr kumimoji="1" sz="2600" b="1">
          <a:solidFill>
            <a:srgbClr val="000000"/>
          </a:solidFill>
          <a:latin typeface="+mn-lt"/>
          <a:ea typeface="+mn-ea"/>
          <a:cs typeface="+mn-cs"/>
        </a:defRPr>
      </a:lvl1pPr>
      <a:lvl2pPr marL="742950" indent="-285750" algn="l" rtl="0" eaLnBrk="0" fontAlgn="base" hangingPunct="0">
        <a:lnSpc>
          <a:spcPct val="80000"/>
        </a:lnSpc>
        <a:spcBef>
          <a:spcPct val="20000"/>
        </a:spcBef>
        <a:spcAft>
          <a:spcPct val="0"/>
        </a:spcAft>
        <a:buClr>
          <a:srgbClr val="008787"/>
        </a:buClr>
        <a:buChar char="•"/>
        <a:defRPr kumimoji="1" sz="2200" b="1">
          <a:solidFill>
            <a:srgbClr val="008787"/>
          </a:solidFill>
          <a:latin typeface="+mn-lt"/>
          <a:ea typeface="+mn-ea"/>
        </a:defRPr>
      </a:lvl2pPr>
      <a:lvl3pPr marL="1143000" indent="-228600" algn="l" rtl="0" eaLnBrk="0" fontAlgn="base" hangingPunct="0">
        <a:spcBef>
          <a:spcPct val="20000"/>
        </a:spcBef>
        <a:spcAft>
          <a:spcPct val="0"/>
        </a:spcAft>
        <a:buChar char="•"/>
        <a:defRPr kumimoji="1" sz="2000" b="1">
          <a:solidFill>
            <a:srgbClr val="000000"/>
          </a:solidFill>
          <a:latin typeface="+mn-lt"/>
          <a:ea typeface="+mn-ea"/>
        </a:defRPr>
      </a:lvl3pPr>
      <a:lvl4pPr marL="1600200" indent="-228600" algn="l" rtl="0" eaLnBrk="0" fontAlgn="base" hangingPunct="0">
        <a:spcBef>
          <a:spcPct val="20000"/>
        </a:spcBef>
        <a:spcAft>
          <a:spcPct val="0"/>
        </a:spcAft>
        <a:buChar char="–"/>
        <a:defRPr kumimoji="1">
          <a:solidFill>
            <a:srgbClr val="000000"/>
          </a:solidFill>
          <a:latin typeface="+mn-lt"/>
          <a:ea typeface="+mn-ea"/>
        </a:defRPr>
      </a:lvl4pPr>
      <a:lvl5pPr marL="2057400" indent="-228600" algn="l" rtl="0" eaLnBrk="0" fontAlgn="base" hangingPunct="0">
        <a:spcBef>
          <a:spcPct val="20000"/>
        </a:spcBef>
        <a:spcAft>
          <a:spcPct val="0"/>
        </a:spcAft>
        <a:buChar char="»"/>
        <a:defRPr kumimoji="1" sz="1600" b="1">
          <a:solidFill>
            <a:srgbClr val="333333"/>
          </a:solidFill>
          <a:latin typeface="+mn-lt"/>
          <a:ea typeface="+mn-ea"/>
        </a:defRPr>
      </a:lvl5pPr>
      <a:lvl6pPr marL="2514600" indent="-228600" algn="l" rtl="0" fontAlgn="base">
        <a:spcBef>
          <a:spcPct val="20000"/>
        </a:spcBef>
        <a:spcAft>
          <a:spcPct val="0"/>
        </a:spcAft>
        <a:buChar char="»"/>
        <a:defRPr kumimoji="1" sz="1600" b="1">
          <a:solidFill>
            <a:srgbClr val="333333"/>
          </a:solidFill>
          <a:latin typeface="+mn-lt"/>
          <a:ea typeface="+mn-ea"/>
        </a:defRPr>
      </a:lvl6pPr>
      <a:lvl7pPr marL="2971800" indent="-228600" algn="l" rtl="0" fontAlgn="base">
        <a:spcBef>
          <a:spcPct val="20000"/>
        </a:spcBef>
        <a:spcAft>
          <a:spcPct val="0"/>
        </a:spcAft>
        <a:buChar char="»"/>
        <a:defRPr kumimoji="1" sz="1600" b="1">
          <a:solidFill>
            <a:srgbClr val="333333"/>
          </a:solidFill>
          <a:latin typeface="+mn-lt"/>
          <a:ea typeface="+mn-ea"/>
        </a:defRPr>
      </a:lvl7pPr>
      <a:lvl8pPr marL="3429000" indent="-228600" algn="l" rtl="0" fontAlgn="base">
        <a:spcBef>
          <a:spcPct val="20000"/>
        </a:spcBef>
        <a:spcAft>
          <a:spcPct val="0"/>
        </a:spcAft>
        <a:buChar char="»"/>
        <a:defRPr kumimoji="1" sz="1600" b="1">
          <a:solidFill>
            <a:srgbClr val="333333"/>
          </a:solidFill>
          <a:latin typeface="+mn-lt"/>
          <a:ea typeface="+mn-ea"/>
        </a:defRPr>
      </a:lvl8pPr>
      <a:lvl9pPr marL="3886200" indent="-228600" algn="l" rtl="0" fontAlgn="base">
        <a:spcBef>
          <a:spcPct val="20000"/>
        </a:spcBef>
        <a:spcAft>
          <a:spcPct val="0"/>
        </a:spcAft>
        <a:buChar char="»"/>
        <a:defRPr kumimoji="1" sz="1600" b="1">
          <a:solidFill>
            <a:srgbClr val="333333"/>
          </a:solidFill>
          <a:latin typeface="+mn-lt"/>
          <a:ea typeface="+mn-ea"/>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xm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6.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38.png"/><Relationship Id="rId4" Type="http://schemas.openxmlformats.org/officeDocument/2006/relationships/image" Target="../media/image37.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27.png"/><Relationship Id="rId5" Type="http://schemas.openxmlformats.org/officeDocument/2006/relationships/image" Target="../media/image41.pn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2" Type="http://schemas.openxmlformats.org/officeDocument/2006/relationships/hyperlink" Target="https://license.moxa.com/" TargetMode="External"/><Relationship Id="rId1" Type="http://schemas.openxmlformats.org/officeDocument/2006/relationships/slideLayout" Target="../slideLayouts/slideLayout3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6.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2.png"/><Relationship Id="rId7"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9" Type="http://schemas.openxmlformats.org/officeDocument/2006/relationships/image" Target="../media/image31.png"/></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0.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32.png"/></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標題 7"/>
          <p:cNvSpPr>
            <a:spLocks noGrp="1"/>
          </p:cNvSpPr>
          <p:nvPr>
            <p:ph type="ctrTitle"/>
          </p:nvPr>
        </p:nvSpPr>
        <p:spPr/>
        <p:txBody>
          <a:bodyPr/>
          <a:lstStyle/>
          <a:p>
            <a:r>
              <a:rPr kumimoji="1" lang="en-US" altLang="zh-TW" dirty="0"/>
              <a:t>MXview One Migration</a:t>
            </a:r>
            <a:endParaRPr kumimoji="1" lang="zh-TW" altLang="en-US" dirty="0"/>
          </a:p>
        </p:txBody>
      </p:sp>
      <p:sp>
        <p:nvSpPr>
          <p:cNvPr id="9" name="子標題 8"/>
          <p:cNvSpPr>
            <a:spLocks noGrp="1"/>
          </p:cNvSpPr>
          <p:nvPr>
            <p:ph type="subTitle" idx="1"/>
          </p:nvPr>
        </p:nvSpPr>
        <p:spPr/>
        <p:txBody>
          <a:bodyPr/>
          <a:lstStyle/>
          <a:p>
            <a:endParaRPr kumimoji="1" lang="zh-TW" altLang="en-US" dirty="0">
              <a:solidFill>
                <a:srgbClr val="FFC000"/>
              </a:solidFill>
            </a:endParaRPr>
          </a:p>
        </p:txBody>
      </p:sp>
      <p:sp>
        <p:nvSpPr>
          <p:cNvPr id="10" name="文字版面配置區 9"/>
          <p:cNvSpPr>
            <a:spLocks noGrp="1"/>
          </p:cNvSpPr>
          <p:nvPr>
            <p:ph type="body" sz="quarter" idx="13"/>
          </p:nvPr>
        </p:nvSpPr>
        <p:spPr>
          <a:xfrm>
            <a:off x="623392" y="3813042"/>
            <a:ext cx="8496000" cy="915075"/>
          </a:xfrm>
        </p:spPr>
        <p:txBody>
          <a:bodyPr/>
          <a:lstStyle/>
          <a:p>
            <a:r>
              <a:rPr kumimoji="1" lang="en-US" altLang="zh-TW" dirty="0"/>
              <a:t>Ahmed Mabrouk, TS</a:t>
            </a:r>
          </a:p>
          <a:p>
            <a:r>
              <a:rPr kumimoji="1" lang="en-US" altLang="zh-TW" dirty="0"/>
              <a:t>Branislav Radak, FAE</a:t>
            </a:r>
            <a:endParaRPr kumimoji="1" lang="zh-TW" altLang="en-US" dirty="0"/>
          </a:p>
        </p:txBody>
      </p:sp>
      <p:sp>
        <p:nvSpPr>
          <p:cNvPr id="11" name="文字版面配置區 10"/>
          <p:cNvSpPr>
            <a:spLocks noGrp="1"/>
          </p:cNvSpPr>
          <p:nvPr>
            <p:ph type="body" sz="quarter" idx="15"/>
          </p:nvPr>
        </p:nvSpPr>
        <p:spPr>
          <a:xfrm>
            <a:off x="623392" y="4899640"/>
            <a:ext cx="8496000" cy="384043"/>
          </a:xfrm>
        </p:spPr>
        <p:txBody>
          <a:bodyPr/>
          <a:lstStyle/>
          <a:p>
            <a:r>
              <a:rPr kumimoji="1" lang="en-US" altLang="zh-TW" dirty="0"/>
              <a:t>May 15</a:t>
            </a:r>
            <a:r>
              <a:rPr kumimoji="1" lang="en-US" altLang="zh-TW" baseline="30000" dirty="0"/>
              <a:t>th</a:t>
            </a:r>
            <a:r>
              <a:rPr kumimoji="1" lang="en-US" altLang="zh-TW" dirty="0"/>
              <a:t>, 2025</a:t>
            </a:r>
            <a:endParaRPr kumimoji="1" lang="zh-TW" altLang="en-US" dirty="0"/>
          </a:p>
        </p:txBody>
      </p:sp>
      <p:sp>
        <p:nvSpPr>
          <p:cNvPr id="12" name="文字版面配置區 11"/>
          <p:cNvSpPr>
            <a:spLocks noGrp="1"/>
          </p:cNvSpPr>
          <p:nvPr>
            <p:ph type="body" sz="quarter" idx="16"/>
          </p:nvPr>
        </p:nvSpPr>
        <p:spPr/>
        <p:txBody>
          <a:bodyPr/>
          <a:lstStyle/>
          <a:p>
            <a:r>
              <a:rPr kumimoji="1" lang="en-US" altLang="zh-TW" dirty="0"/>
              <a:t>MTSC 2025</a:t>
            </a:r>
            <a:endParaRPr kumimoji="1" lang="zh-TW" altLang="en-US" dirty="0"/>
          </a:p>
        </p:txBody>
      </p:sp>
      <p:pic>
        <p:nvPicPr>
          <p:cNvPr id="3" name="Picture 7" descr="Logo&#10;&#10;Description automatically generated">
            <a:extLst>
              <a:ext uri="{FF2B5EF4-FFF2-40B4-BE49-F238E27FC236}">
                <a16:creationId xmlns:a16="http://schemas.microsoft.com/office/drawing/2014/main" id="{64426E84-8CDD-339F-00FF-FB69849C35C1}"/>
              </a:ext>
            </a:extLst>
          </p:cNvPr>
          <p:cNvPicPr>
            <a:picLocks noChangeAspect="1"/>
          </p:cNvPicPr>
          <p:nvPr/>
        </p:nvPicPr>
        <p:blipFill>
          <a:blip r:embed="rId3"/>
          <a:stretch>
            <a:fillRect/>
          </a:stretch>
        </p:blipFill>
        <p:spPr>
          <a:xfrm>
            <a:off x="7645400" y="4413189"/>
            <a:ext cx="4167790" cy="758462"/>
          </a:xfrm>
          <a:prstGeom prst="rect">
            <a:avLst/>
          </a:prstGeom>
        </p:spPr>
      </p:pic>
    </p:spTree>
    <p:extLst>
      <p:ext uri="{BB962C8B-B14F-4D97-AF65-F5344CB8AC3E}">
        <p14:creationId xmlns:p14="http://schemas.microsoft.com/office/powerpoint/2010/main" val="26730933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9F0EF0-235A-1999-CE02-06360B46B844}"/>
            </a:ext>
          </a:extLst>
        </p:cNvPr>
        <p:cNvGrpSpPr/>
        <p:nvPr/>
      </p:nvGrpSpPr>
      <p:grpSpPr>
        <a:xfrm>
          <a:off x="0" y="0"/>
          <a:ext cx="0" cy="0"/>
          <a:chOff x="0" y="0"/>
          <a:chExt cx="0" cy="0"/>
        </a:xfrm>
      </p:grpSpPr>
      <p:sp>
        <p:nvSpPr>
          <p:cNvPr id="4" name="標題 3">
            <a:extLst>
              <a:ext uri="{FF2B5EF4-FFF2-40B4-BE49-F238E27FC236}">
                <a16:creationId xmlns:a16="http://schemas.microsoft.com/office/drawing/2014/main" id="{13010320-BEF3-8D21-7C30-9FC27C68ADE7}"/>
              </a:ext>
            </a:extLst>
          </p:cNvPr>
          <p:cNvSpPr>
            <a:spLocks noGrp="1"/>
          </p:cNvSpPr>
          <p:nvPr>
            <p:ph type="title"/>
          </p:nvPr>
        </p:nvSpPr>
        <p:spPr/>
        <p:txBody>
          <a:bodyPr/>
          <a:lstStyle/>
          <a:p>
            <a:r>
              <a:rPr kumimoji="1" lang="en-US" altLang="zh-TW"/>
              <a:t>Migration Limitations</a:t>
            </a:r>
            <a:endParaRPr kumimoji="1" lang="zh-TW" altLang="en-US"/>
          </a:p>
        </p:txBody>
      </p:sp>
      <p:sp>
        <p:nvSpPr>
          <p:cNvPr id="2" name="投影片編號版面配置區 1">
            <a:extLst>
              <a:ext uri="{FF2B5EF4-FFF2-40B4-BE49-F238E27FC236}">
                <a16:creationId xmlns:a16="http://schemas.microsoft.com/office/drawing/2014/main" id="{14B0FAC0-48A6-F1BB-1FC7-781224ADC7AB}"/>
              </a:ext>
            </a:extLst>
          </p:cNvPr>
          <p:cNvSpPr>
            <a:spLocks noGrp="1"/>
          </p:cNvSpPr>
          <p:nvPr>
            <p:ph type="sldNum" sz="quarter" idx="4"/>
          </p:nvPr>
        </p:nvSpPr>
        <p:spPr/>
        <p:txBody>
          <a:bodyPr/>
          <a:lstStyle/>
          <a:p>
            <a:pPr defTabSz="1219170">
              <a:defRPr/>
            </a:pPr>
            <a:fld id="{C4667F76-A388-464C-982A-D3F7033E0B34}" type="slidenum">
              <a:rPr lang="en-US">
                <a:solidFill>
                  <a:srgbClr val="000000">
                    <a:tint val="75000"/>
                  </a:srgbClr>
                </a:solidFill>
                <a:latin typeface="Arial"/>
                <a:ea typeface="微軟正黑體"/>
              </a:rPr>
              <a:pPr defTabSz="1219170">
                <a:defRPr/>
              </a:pPr>
              <a:t>10</a:t>
            </a:fld>
            <a:endParaRPr lang="en-US">
              <a:solidFill>
                <a:srgbClr val="000000">
                  <a:tint val="75000"/>
                </a:srgbClr>
              </a:solidFill>
              <a:latin typeface="Arial"/>
              <a:ea typeface="微軟正黑體"/>
            </a:endParaRPr>
          </a:p>
        </p:txBody>
      </p:sp>
      <p:grpSp>
        <p:nvGrpSpPr>
          <p:cNvPr id="30" name="群組 29">
            <a:extLst>
              <a:ext uri="{FF2B5EF4-FFF2-40B4-BE49-F238E27FC236}">
                <a16:creationId xmlns:a16="http://schemas.microsoft.com/office/drawing/2014/main" id="{1CE3B0E4-60B8-911F-2C5C-1D2D217EB36E}"/>
              </a:ext>
            </a:extLst>
          </p:cNvPr>
          <p:cNvGrpSpPr/>
          <p:nvPr/>
        </p:nvGrpSpPr>
        <p:grpSpPr>
          <a:xfrm>
            <a:off x="6665705" y="2459662"/>
            <a:ext cx="1003555" cy="768085"/>
            <a:chOff x="555514" y="2787775"/>
            <a:chExt cx="752666" cy="576064"/>
          </a:xfrm>
        </p:grpSpPr>
        <p:pic>
          <p:nvPicPr>
            <p:cNvPr id="31" name="圖片 30" descr="一張含有 圖形, 設計 的圖片&#10;&#10;自動產生的描述">
              <a:extLst>
                <a:ext uri="{FF2B5EF4-FFF2-40B4-BE49-F238E27FC236}">
                  <a16:creationId xmlns:a16="http://schemas.microsoft.com/office/drawing/2014/main" id="{C157E83B-9243-340F-2B30-7507C0E536F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583537" y="2759752"/>
              <a:ext cx="576064" cy="632109"/>
            </a:xfrm>
            <a:prstGeom prst="rect">
              <a:avLst/>
            </a:prstGeom>
          </p:spPr>
        </p:pic>
        <p:sp>
          <p:nvSpPr>
            <p:cNvPr id="32" name="文字方塊 31">
              <a:extLst>
                <a:ext uri="{FF2B5EF4-FFF2-40B4-BE49-F238E27FC236}">
                  <a16:creationId xmlns:a16="http://schemas.microsoft.com/office/drawing/2014/main" id="{E99CCFC0-74EE-EA51-8261-987039EC7506}"/>
                </a:ext>
              </a:extLst>
            </p:cNvPr>
            <p:cNvSpPr txBox="1"/>
            <p:nvPr/>
          </p:nvSpPr>
          <p:spPr>
            <a:xfrm>
              <a:off x="556669" y="2968084"/>
              <a:ext cx="751511" cy="192409"/>
            </a:xfrm>
            <a:prstGeom prst="rect">
              <a:avLst/>
            </a:prstGeom>
            <a:noFill/>
          </p:spPr>
          <p:txBody>
            <a:bodyPr wrap="square" rtlCol="0">
              <a:spAutoFit/>
            </a:bodyPr>
            <a:lstStyle/>
            <a:p>
              <a:pPr defTabSz="1219170">
                <a:defRPr/>
              </a:pPr>
              <a:r>
                <a:rPr lang="en-US" altLang="zh-TW" sz="1067" b="1">
                  <a:solidFill>
                    <a:srgbClr val="FFFFFF"/>
                  </a:solidFill>
                  <a:latin typeface="Arial"/>
                  <a:ea typeface="Verdana" panose="020B0604030504040204" pitchFamily="34" charset="0"/>
                </a:rPr>
                <a:t>STEP 03</a:t>
              </a:r>
              <a:endParaRPr lang="zh-TW" altLang="en-US" sz="1067" b="1">
                <a:solidFill>
                  <a:srgbClr val="FFFFFF"/>
                </a:solidFill>
                <a:latin typeface="Arial"/>
                <a:ea typeface="微軟正黑體"/>
              </a:endParaRPr>
            </a:p>
          </p:txBody>
        </p:sp>
      </p:grpSp>
      <p:sp>
        <p:nvSpPr>
          <p:cNvPr id="33" name="文字方塊 32">
            <a:extLst>
              <a:ext uri="{FF2B5EF4-FFF2-40B4-BE49-F238E27FC236}">
                <a16:creationId xmlns:a16="http://schemas.microsoft.com/office/drawing/2014/main" id="{E5FEAD77-2E98-95EE-493A-EB03690A9A8B}"/>
              </a:ext>
            </a:extLst>
          </p:cNvPr>
          <p:cNvSpPr txBox="1"/>
          <p:nvPr/>
        </p:nvSpPr>
        <p:spPr>
          <a:xfrm>
            <a:off x="7517366" y="2665555"/>
            <a:ext cx="4732785" cy="338554"/>
          </a:xfrm>
          <a:prstGeom prst="rect">
            <a:avLst/>
          </a:prstGeom>
          <a:noFill/>
        </p:spPr>
        <p:txBody>
          <a:bodyPr wrap="square">
            <a:spAutoFit/>
          </a:bodyPr>
          <a:lstStyle/>
          <a:p>
            <a:pPr defTabSz="1219170">
              <a:defRPr/>
            </a:pPr>
            <a:r>
              <a:rPr lang="en-US" altLang="zh-TW" sz="1600" dirty="0">
                <a:solidFill>
                  <a:srgbClr val="000000"/>
                </a:solidFill>
                <a:latin typeface="Arial"/>
                <a:ea typeface="微軟正黑體"/>
              </a:rPr>
              <a:t>Send the new passwords to corresponding users.</a:t>
            </a:r>
            <a:endParaRPr lang="zh-TW" altLang="en-US" sz="1600" dirty="0">
              <a:solidFill>
                <a:srgbClr val="000000"/>
              </a:solidFill>
              <a:latin typeface="Arial"/>
              <a:ea typeface="微軟正黑體"/>
            </a:endParaRPr>
          </a:p>
        </p:txBody>
      </p:sp>
      <p:cxnSp>
        <p:nvCxnSpPr>
          <p:cNvPr id="25" name="直線接點 24">
            <a:extLst>
              <a:ext uri="{FF2B5EF4-FFF2-40B4-BE49-F238E27FC236}">
                <a16:creationId xmlns:a16="http://schemas.microsoft.com/office/drawing/2014/main" id="{530B27CA-1BCC-A3FB-187E-64A24DB79641}"/>
              </a:ext>
            </a:extLst>
          </p:cNvPr>
          <p:cNvCxnSpPr>
            <a:cxnSpLocks/>
          </p:cNvCxnSpPr>
          <p:nvPr/>
        </p:nvCxnSpPr>
        <p:spPr>
          <a:xfrm>
            <a:off x="6459813" y="2486696"/>
            <a:ext cx="0" cy="3292488"/>
          </a:xfrm>
          <a:prstGeom prst="line">
            <a:avLst/>
          </a:prstGeom>
          <a:ln w="9525">
            <a:solidFill>
              <a:schemeClr val="bg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 name="群組 4">
            <a:extLst>
              <a:ext uri="{FF2B5EF4-FFF2-40B4-BE49-F238E27FC236}">
                <a16:creationId xmlns:a16="http://schemas.microsoft.com/office/drawing/2014/main" id="{191E4F92-4ADD-5097-01DD-D8AD70DE0EF2}"/>
              </a:ext>
            </a:extLst>
          </p:cNvPr>
          <p:cNvGrpSpPr/>
          <p:nvPr/>
        </p:nvGrpSpPr>
        <p:grpSpPr>
          <a:xfrm>
            <a:off x="650160" y="2486698"/>
            <a:ext cx="1003555" cy="768085"/>
            <a:chOff x="555514" y="2787775"/>
            <a:chExt cx="752666" cy="576064"/>
          </a:xfrm>
        </p:grpSpPr>
        <p:pic>
          <p:nvPicPr>
            <p:cNvPr id="6" name="圖片 5" descr="一張含有 圖形, 設計 的圖片&#10;&#10;自動產生的描述">
              <a:extLst>
                <a:ext uri="{FF2B5EF4-FFF2-40B4-BE49-F238E27FC236}">
                  <a16:creationId xmlns:a16="http://schemas.microsoft.com/office/drawing/2014/main" id="{5D52964C-D8CF-8463-EAA5-55B47C0C6D5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583537" y="2759752"/>
              <a:ext cx="576064" cy="632109"/>
            </a:xfrm>
            <a:prstGeom prst="rect">
              <a:avLst/>
            </a:prstGeom>
          </p:spPr>
        </p:pic>
        <p:sp>
          <p:nvSpPr>
            <p:cNvPr id="7" name="文字方塊 6">
              <a:extLst>
                <a:ext uri="{FF2B5EF4-FFF2-40B4-BE49-F238E27FC236}">
                  <a16:creationId xmlns:a16="http://schemas.microsoft.com/office/drawing/2014/main" id="{85BD36EB-A517-39FB-CC8D-083A0C0F230B}"/>
                </a:ext>
              </a:extLst>
            </p:cNvPr>
            <p:cNvSpPr txBox="1"/>
            <p:nvPr/>
          </p:nvSpPr>
          <p:spPr>
            <a:xfrm>
              <a:off x="556669" y="2968084"/>
              <a:ext cx="751511" cy="192409"/>
            </a:xfrm>
            <a:prstGeom prst="rect">
              <a:avLst/>
            </a:prstGeom>
            <a:noFill/>
          </p:spPr>
          <p:txBody>
            <a:bodyPr wrap="square" rtlCol="0">
              <a:spAutoFit/>
            </a:bodyPr>
            <a:lstStyle/>
            <a:p>
              <a:pPr defTabSz="1219170">
                <a:defRPr/>
              </a:pPr>
              <a:r>
                <a:rPr lang="en-US" altLang="zh-TW" sz="1067" b="1">
                  <a:solidFill>
                    <a:srgbClr val="FFFFFF"/>
                  </a:solidFill>
                  <a:latin typeface="Arial"/>
                  <a:ea typeface="Verdana" panose="020B0604030504040204" pitchFamily="34" charset="0"/>
                </a:rPr>
                <a:t>STEP 02</a:t>
              </a:r>
              <a:endParaRPr lang="zh-TW" altLang="en-US" sz="1067" b="1">
                <a:solidFill>
                  <a:srgbClr val="FFFFFF"/>
                </a:solidFill>
                <a:latin typeface="Arial"/>
                <a:ea typeface="微軟正黑體"/>
              </a:endParaRPr>
            </a:p>
          </p:txBody>
        </p:sp>
      </p:grpSp>
      <p:sp>
        <p:nvSpPr>
          <p:cNvPr id="9" name="文字方塊 8">
            <a:extLst>
              <a:ext uri="{FF2B5EF4-FFF2-40B4-BE49-F238E27FC236}">
                <a16:creationId xmlns:a16="http://schemas.microsoft.com/office/drawing/2014/main" id="{1C0FC0C8-64DF-F1DA-B21B-E0B0524121C0}"/>
              </a:ext>
            </a:extLst>
          </p:cNvPr>
          <p:cNvSpPr txBox="1"/>
          <p:nvPr/>
        </p:nvSpPr>
        <p:spPr>
          <a:xfrm>
            <a:off x="1492973" y="2579741"/>
            <a:ext cx="4966841" cy="584775"/>
          </a:xfrm>
          <a:prstGeom prst="rect">
            <a:avLst/>
          </a:prstGeom>
          <a:noFill/>
        </p:spPr>
        <p:txBody>
          <a:bodyPr wrap="square">
            <a:spAutoFit/>
          </a:bodyPr>
          <a:lstStyle/>
          <a:p>
            <a:pPr defTabSz="1219170">
              <a:defRPr/>
            </a:pPr>
            <a:r>
              <a:rPr lang="en-US" altLang="zh-TW" sz="1600" dirty="0">
                <a:solidFill>
                  <a:srgbClr val="000000"/>
                </a:solidFill>
                <a:latin typeface="Arial"/>
                <a:ea typeface="Verdana" panose="020B0604030504040204" pitchFamily="34" charset="0"/>
                <a:cs typeface="Verdana" panose="020B0604030504040204" pitchFamily="34" charset="0"/>
              </a:rPr>
              <a:t>Open the </a:t>
            </a:r>
            <a:r>
              <a:rPr lang="en-US" altLang="zh-TW" sz="1600" dirty="0">
                <a:solidFill>
                  <a:srgbClr val="008787"/>
                </a:solidFill>
                <a:latin typeface="Arial"/>
                <a:ea typeface="Verdana" panose="020B0604030504040204" pitchFamily="34" charset="0"/>
                <a:cs typeface="Verdana" panose="020B0604030504040204" pitchFamily="34" charset="0"/>
              </a:rPr>
              <a:t>users</a:t>
            </a:r>
            <a:r>
              <a:rPr lang="en-US" altLang="zh-TW" sz="1600" dirty="0">
                <a:solidFill>
                  <a:srgbClr val="000000"/>
                </a:solidFill>
                <a:latin typeface="Arial"/>
                <a:ea typeface="Verdana" panose="020B0604030504040204" pitchFamily="34" charset="0"/>
                <a:cs typeface="Verdana" panose="020B0604030504040204" pitchFamily="34" charset="0"/>
              </a:rPr>
              <a:t> folder, you will find text files with randomly generated new password for each account.</a:t>
            </a:r>
            <a:endParaRPr lang="zh-TW" altLang="en-US" sz="1600" dirty="0">
              <a:solidFill>
                <a:srgbClr val="000000"/>
              </a:solidFill>
              <a:latin typeface="Arial"/>
              <a:ea typeface="微軟正黑體"/>
            </a:endParaRPr>
          </a:p>
        </p:txBody>
      </p:sp>
      <p:pic>
        <p:nvPicPr>
          <p:cNvPr id="10" name="圖片 9" descr="一張含有 文字, 軟體, 字型, 網頁 的圖片&#10;&#10;自動產生的描述">
            <a:extLst>
              <a:ext uri="{FF2B5EF4-FFF2-40B4-BE49-F238E27FC236}">
                <a16:creationId xmlns:a16="http://schemas.microsoft.com/office/drawing/2014/main" id="{9EB88CA6-B2A3-89C7-1A33-F32E29E15121}"/>
              </a:ext>
            </a:extLst>
          </p:cNvPr>
          <p:cNvPicPr>
            <a:picLocks noChangeAspect="1"/>
          </p:cNvPicPr>
          <p:nvPr/>
        </p:nvPicPr>
        <p:blipFill>
          <a:blip r:embed="rId4"/>
          <a:stretch>
            <a:fillRect/>
          </a:stretch>
        </p:blipFill>
        <p:spPr>
          <a:xfrm>
            <a:off x="663036" y="3386003"/>
            <a:ext cx="5279813" cy="2032847"/>
          </a:xfrm>
          <a:prstGeom prst="rect">
            <a:avLst/>
          </a:prstGeom>
          <a:ln w="3175">
            <a:solidFill>
              <a:schemeClr val="bg1">
                <a:lumMod val="65000"/>
              </a:schemeClr>
            </a:solidFill>
          </a:ln>
        </p:spPr>
      </p:pic>
      <p:grpSp>
        <p:nvGrpSpPr>
          <p:cNvPr id="11" name="群組 10">
            <a:extLst>
              <a:ext uri="{FF2B5EF4-FFF2-40B4-BE49-F238E27FC236}">
                <a16:creationId xmlns:a16="http://schemas.microsoft.com/office/drawing/2014/main" id="{E495856D-4AAF-0E85-5682-11DC1623DE18}"/>
              </a:ext>
            </a:extLst>
          </p:cNvPr>
          <p:cNvGrpSpPr/>
          <p:nvPr/>
        </p:nvGrpSpPr>
        <p:grpSpPr>
          <a:xfrm>
            <a:off x="6677088" y="3497975"/>
            <a:ext cx="1003555" cy="768085"/>
            <a:chOff x="555514" y="2787775"/>
            <a:chExt cx="752666" cy="576064"/>
          </a:xfrm>
        </p:grpSpPr>
        <p:pic>
          <p:nvPicPr>
            <p:cNvPr id="13" name="圖片 12" descr="一張含有 圖形, 設計 的圖片&#10;&#10;自動產生的描述">
              <a:extLst>
                <a:ext uri="{FF2B5EF4-FFF2-40B4-BE49-F238E27FC236}">
                  <a16:creationId xmlns:a16="http://schemas.microsoft.com/office/drawing/2014/main" id="{7733E7FC-89E1-C1D5-2884-D49BCABFA0A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583537" y="2759752"/>
              <a:ext cx="576064" cy="632109"/>
            </a:xfrm>
            <a:prstGeom prst="rect">
              <a:avLst/>
            </a:prstGeom>
          </p:spPr>
        </p:pic>
        <p:sp>
          <p:nvSpPr>
            <p:cNvPr id="14" name="文字方塊 13">
              <a:extLst>
                <a:ext uri="{FF2B5EF4-FFF2-40B4-BE49-F238E27FC236}">
                  <a16:creationId xmlns:a16="http://schemas.microsoft.com/office/drawing/2014/main" id="{5E9356C4-F087-6289-CA79-890D77527745}"/>
                </a:ext>
              </a:extLst>
            </p:cNvPr>
            <p:cNvSpPr txBox="1"/>
            <p:nvPr/>
          </p:nvSpPr>
          <p:spPr>
            <a:xfrm>
              <a:off x="556669" y="2968084"/>
              <a:ext cx="751511" cy="192409"/>
            </a:xfrm>
            <a:prstGeom prst="rect">
              <a:avLst/>
            </a:prstGeom>
            <a:noFill/>
          </p:spPr>
          <p:txBody>
            <a:bodyPr wrap="square" rtlCol="0">
              <a:spAutoFit/>
            </a:bodyPr>
            <a:lstStyle/>
            <a:p>
              <a:pPr defTabSz="1219170">
                <a:defRPr/>
              </a:pPr>
              <a:r>
                <a:rPr lang="en-US" altLang="zh-TW" sz="1067" b="1">
                  <a:solidFill>
                    <a:srgbClr val="FFFFFF"/>
                  </a:solidFill>
                  <a:latin typeface="Arial"/>
                  <a:ea typeface="Verdana" panose="020B0604030504040204" pitchFamily="34" charset="0"/>
                </a:rPr>
                <a:t>STEP 04</a:t>
              </a:r>
              <a:endParaRPr lang="zh-TW" altLang="en-US" sz="1067" b="1">
                <a:solidFill>
                  <a:srgbClr val="FFFFFF"/>
                </a:solidFill>
                <a:latin typeface="Arial"/>
                <a:ea typeface="微軟正黑體"/>
              </a:endParaRPr>
            </a:p>
          </p:txBody>
        </p:sp>
      </p:grpSp>
      <p:sp>
        <p:nvSpPr>
          <p:cNvPr id="15" name="文字方塊 14">
            <a:extLst>
              <a:ext uri="{FF2B5EF4-FFF2-40B4-BE49-F238E27FC236}">
                <a16:creationId xmlns:a16="http://schemas.microsoft.com/office/drawing/2014/main" id="{A2F5774D-3EAC-AAD9-8093-38271DA54DA9}"/>
              </a:ext>
            </a:extLst>
          </p:cNvPr>
          <p:cNvSpPr txBox="1"/>
          <p:nvPr/>
        </p:nvSpPr>
        <p:spPr>
          <a:xfrm>
            <a:off x="7528749" y="3703869"/>
            <a:ext cx="4732785" cy="584775"/>
          </a:xfrm>
          <a:prstGeom prst="rect">
            <a:avLst/>
          </a:prstGeom>
          <a:noFill/>
        </p:spPr>
        <p:txBody>
          <a:bodyPr wrap="square">
            <a:spAutoFit/>
          </a:bodyPr>
          <a:lstStyle/>
          <a:p>
            <a:pPr defTabSz="1219170">
              <a:defRPr/>
            </a:pPr>
            <a:r>
              <a:rPr lang="en-US" altLang="zh-TW" sz="1600">
                <a:solidFill>
                  <a:srgbClr val="000000"/>
                </a:solidFill>
                <a:latin typeface="Arial"/>
                <a:ea typeface="微軟正黑體"/>
              </a:rPr>
              <a:t>Once users receive the new password for their account, they can choose to reset the password.</a:t>
            </a:r>
            <a:endParaRPr lang="zh-TW" altLang="en-US" sz="1600">
              <a:solidFill>
                <a:srgbClr val="000000"/>
              </a:solidFill>
              <a:latin typeface="Arial"/>
              <a:ea typeface="微軟正黑體"/>
            </a:endParaRPr>
          </a:p>
        </p:txBody>
      </p:sp>
      <p:sp>
        <p:nvSpPr>
          <p:cNvPr id="16" name="矩形: 圓角 15">
            <a:extLst>
              <a:ext uri="{FF2B5EF4-FFF2-40B4-BE49-F238E27FC236}">
                <a16:creationId xmlns:a16="http://schemas.microsoft.com/office/drawing/2014/main" id="{0BC4D2A8-624A-F335-AE36-CB281696618D}"/>
              </a:ext>
            </a:extLst>
          </p:cNvPr>
          <p:cNvSpPr/>
          <p:nvPr/>
        </p:nvSpPr>
        <p:spPr>
          <a:xfrm>
            <a:off x="806665" y="1649513"/>
            <a:ext cx="4992555" cy="410369"/>
          </a:xfrm>
          <a:prstGeom prst="round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17" name="文字方塊 16">
            <a:extLst>
              <a:ext uri="{FF2B5EF4-FFF2-40B4-BE49-F238E27FC236}">
                <a16:creationId xmlns:a16="http://schemas.microsoft.com/office/drawing/2014/main" id="{6D1BF4A6-1722-089F-13A1-F34335630A9D}"/>
              </a:ext>
            </a:extLst>
          </p:cNvPr>
          <p:cNvSpPr txBox="1"/>
          <p:nvPr/>
        </p:nvSpPr>
        <p:spPr>
          <a:xfrm>
            <a:off x="1199455" y="1649512"/>
            <a:ext cx="4599764" cy="379656"/>
          </a:xfrm>
          <a:prstGeom prst="rect">
            <a:avLst/>
          </a:prstGeom>
          <a:noFill/>
        </p:spPr>
        <p:txBody>
          <a:bodyPr wrap="square" rtlCol="0">
            <a:spAutoFit/>
          </a:bodyPr>
          <a:lstStyle/>
          <a:p>
            <a:pPr defTabSz="1219170">
              <a:defRPr/>
            </a:pPr>
            <a:r>
              <a:rPr lang="en-US" altLang="zh-TW" sz="1867" b="1">
                <a:solidFill>
                  <a:srgbClr val="000000"/>
                </a:solidFill>
                <a:latin typeface="Arial"/>
                <a:ea typeface="微軟正黑體"/>
              </a:rPr>
              <a:t>Functions- User Password</a:t>
            </a:r>
            <a:endParaRPr lang="zh-TW" altLang="en-US" sz="1867" b="1">
              <a:solidFill>
                <a:srgbClr val="000000"/>
              </a:solidFill>
              <a:latin typeface="Arial"/>
              <a:ea typeface="微軟正黑體"/>
            </a:endParaRPr>
          </a:p>
        </p:txBody>
      </p:sp>
      <p:pic>
        <p:nvPicPr>
          <p:cNvPr id="18" name="圖片 17">
            <a:extLst>
              <a:ext uri="{FF2B5EF4-FFF2-40B4-BE49-F238E27FC236}">
                <a16:creationId xmlns:a16="http://schemas.microsoft.com/office/drawing/2014/main" id="{44D6CE0E-25D0-5A3D-9FC1-31549B4C112E}"/>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45051" y="1399433"/>
            <a:ext cx="516020" cy="516020"/>
          </a:xfrm>
          <a:prstGeom prst="rect">
            <a:avLst/>
          </a:prstGeom>
        </p:spPr>
      </p:pic>
    </p:spTree>
    <p:extLst>
      <p:ext uri="{BB962C8B-B14F-4D97-AF65-F5344CB8AC3E}">
        <p14:creationId xmlns:p14="http://schemas.microsoft.com/office/powerpoint/2010/main" val="41726938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223B10-C267-B490-9B33-20C29E37483F}"/>
            </a:ext>
          </a:extLst>
        </p:cNvPr>
        <p:cNvGrpSpPr/>
        <p:nvPr/>
      </p:nvGrpSpPr>
      <p:grpSpPr>
        <a:xfrm>
          <a:off x="0" y="0"/>
          <a:ext cx="0" cy="0"/>
          <a:chOff x="0" y="0"/>
          <a:chExt cx="0" cy="0"/>
        </a:xfrm>
      </p:grpSpPr>
      <p:sp>
        <p:nvSpPr>
          <p:cNvPr id="4" name="標題 3">
            <a:extLst>
              <a:ext uri="{FF2B5EF4-FFF2-40B4-BE49-F238E27FC236}">
                <a16:creationId xmlns:a16="http://schemas.microsoft.com/office/drawing/2014/main" id="{A1028C63-2989-8317-8397-D0F4A140B756}"/>
              </a:ext>
            </a:extLst>
          </p:cNvPr>
          <p:cNvSpPr>
            <a:spLocks noGrp="1"/>
          </p:cNvSpPr>
          <p:nvPr>
            <p:ph type="title"/>
          </p:nvPr>
        </p:nvSpPr>
        <p:spPr/>
        <p:txBody>
          <a:bodyPr/>
          <a:lstStyle/>
          <a:p>
            <a:r>
              <a:rPr kumimoji="1" lang="en-US" altLang="zh-TW"/>
              <a:t>Migration Limitations</a:t>
            </a:r>
            <a:endParaRPr kumimoji="1" lang="zh-TW" altLang="en-US"/>
          </a:p>
        </p:txBody>
      </p:sp>
      <p:sp>
        <p:nvSpPr>
          <p:cNvPr id="2" name="投影片編號版面配置區 1">
            <a:extLst>
              <a:ext uri="{FF2B5EF4-FFF2-40B4-BE49-F238E27FC236}">
                <a16:creationId xmlns:a16="http://schemas.microsoft.com/office/drawing/2014/main" id="{A98EEFA3-892E-392E-A054-2CD69EB56A1A}"/>
              </a:ext>
            </a:extLst>
          </p:cNvPr>
          <p:cNvSpPr>
            <a:spLocks noGrp="1"/>
          </p:cNvSpPr>
          <p:nvPr>
            <p:ph type="sldNum" sz="quarter" idx="4"/>
          </p:nvPr>
        </p:nvSpPr>
        <p:spPr/>
        <p:txBody>
          <a:bodyPr/>
          <a:lstStyle/>
          <a:p>
            <a:pPr defTabSz="1219170">
              <a:defRPr/>
            </a:pPr>
            <a:fld id="{C4667F76-A388-464C-982A-D3F7033E0B34}" type="slidenum">
              <a:rPr lang="en-US">
                <a:solidFill>
                  <a:srgbClr val="000000">
                    <a:tint val="75000"/>
                  </a:srgbClr>
                </a:solidFill>
                <a:latin typeface="Arial"/>
                <a:ea typeface="微軟正黑體"/>
              </a:rPr>
              <a:pPr defTabSz="1219170">
                <a:defRPr/>
              </a:pPr>
              <a:t>11</a:t>
            </a:fld>
            <a:endParaRPr lang="en-US">
              <a:solidFill>
                <a:srgbClr val="000000">
                  <a:tint val="75000"/>
                </a:srgbClr>
              </a:solidFill>
              <a:latin typeface="Arial"/>
              <a:ea typeface="微軟正黑體"/>
            </a:endParaRPr>
          </a:p>
        </p:txBody>
      </p:sp>
      <p:grpSp>
        <p:nvGrpSpPr>
          <p:cNvPr id="30" name="群組 29">
            <a:extLst>
              <a:ext uri="{FF2B5EF4-FFF2-40B4-BE49-F238E27FC236}">
                <a16:creationId xmlns:a16="http://schemas.microsoft.com/office/drawing/2014/main" id="{149249DE-7830-9D0E-19F6-9F88BBA9A49B}"/>
              </a:ext>
            </a:extLst>
          </p:cNvPr>
          <p:cNvGrpSpPr/>
          <p:nvPr/>
        </p:nvGrpSpPr>
        <p:grpSpPr>
          <a:xfrm>
            <a:off x="6468660" y="2486698"/>
            <a:ext cx="1003555" cy="768085"/>
            <a:chOff x="555514" y="2787775"/>
            <a:chExt cx="752666" cy="576064"/>
          </a:xfrm>
        </p:grpSpPr>
        <p:pic>
          <p:nvPicPr>
            <p:cNvPr id="31" name="圖片 30" descr="一張含有 圖形, 設計 的圖片&#10;&#10;自動產生的描述">
              <a:extLst>
                <a:ext uri="{FF2B5EF4-FFF2-40B4-BE49-F238E27FC236}">
                  <a16:creationId xmlns:a16="http://schemas.microsoft.com/office/drawing/2014/main" id="{2368122B-85DC-3FEB-6558-2A526E60B1B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583537" y="2759752"/>
              <a:ext cx="576064" cy="632109"/>
            </a:xfrm>
            <a:prstGeom prst="rect">
              <a:avLst/>
            </a:prstGeom>
          </p:spPr>
        </p:pic>
        <p:sp>
          <p:nvSpPr>
            <p:cNvPr id="32" name="文字方塊 31">
              <a:extLst>
                <a:ext uri="{FF2B5EF4-FFF2-40B4-BE49-F238E27FC236}">
                  <a16:creationId xmlns:a16="http://schemas.microsoft.com/office/drawing/2014/main" id="{59DC321F-6393-5CD1-6951-CBEC53A66F04}"/>
                </a:ext>
              </a:extLst>
            </p:cNvPr>
            <p:cNvSpPr txBox="1"/>
            <p:nvPr/>
          </p:nvSpPr>
          <p:spPr>
            <a:xfrm>
              <a:off x="556669" y="2968084"/>
              <a:ext cx="751511" cy="192409"/>
            </a:xfrm>
            <a:prstGeom prst="rect">
              <a:avLst/>
            </a:prstGeom>
            <a:noFill/>
          </p:spPr>
          <p:txBody>
            <a:bodyPr wrap="square" rtlCol="0">
              <a:spAutoFit/>
            </a:bodyPr>
            <a:lstStyle/>
            <a:p>
              <a:pPr defTabSz="1219170">
                <a:defRPr/>
              </a:pPr>
              <a:r>
                <a:rPr lang="en-US" altLang="zh-TW" sz="1067" b="1">
                  <a:solidFill>
                    <a:srgbClr val="FFFFFF"/>
                  </a:solidFill>
                  <a:latin typeface="Arial"/>
                  <a:ea typeface="Verdana" panose="020B0604030504040204" pitchFamily="34" charset="0"/>
                </a:rPr>
                <a:t>STEP 06</a:t>
              </a:r>
              <a:endParaRPr lang="zh-TW" altLang="en-US" sz="1067" b="1">
                <a:solidFill>
                  <a:srgbClr val="FFFFFF"/>
                </a:solidFill>
                <a:latin typeface="Arial"/>
                <a:ea typeface="微軟正黑體"/>
              </a:endParaRPr>
            </a:p>
          </p:txBody>
        </p:sp>
      </p:grpSp>
      <p:sp>
        <p:nvSpPr>
          <p:cNvPr id="33" name="文字方塊 32">
            <a:extLst>
              <a:ext uri="{FF2B5EF4-FFF2-40B4-BE49-F238E27FC236}">
                <a16:creationId xmlns:a16="http://schemas.microsoft.com/office/drawing/2014/main" id="{61E4B68D-AF21-C2ED-6F72-38D3B09A48D9}"/>
              </a:ext>
            </a:extLst>
          </p:cNvPr>
          <p:cNvSpPr txBox="1"/>
          <p:nvPr/>
        </p:nvSpPr>
        <p:spPr>
          <a:xfrm>
            <a:off x="7320321" y="2692591"/>
            <a:ext cx="4732785" cy="338554"/>
          </a:xfrm>
          <a:prstGeom prst="rect">
            <a:avLst/>
          </a:prstGeom>
          <a:noFill/>
        </p:spPr>
        <p:txBody>
          <a:bodyPr wrap="square">
            <a:spAutoFit/>
          </a:bodyPr>
          <a:lstStyle/>
          <a:p>
            <a:pPr defTabSz="1219170">
              <a:defRPr/>
            </a:pPr>
            <a:r>
              <a:rPr lang="en-US" altLang="zh-TW" sz="1600">
                <a:solidFill>
                  <a:srgbClr val="000000"/>
                </a:solidFill>
                <a:latin typeface="Arial"/>
                <a:ea typeface="微軟正黑體"/>
              </a:rPr>
              <a:t>Click </a:t>
            </a:r>
            <a:r>
              <a:rPr lang="en-US" altLang="zh-TW" sz="1600">
                <a:solidFill>
                  <a:srgbClr val="008787"/>
                </a:solidFill>
                <a:latin typeface="Arial"/>
                <a:ea typeface="微軟正黑體"/>
              </a:rPr>
              <a:t>Change Password </a:t>
            </a:r>
            <a:r>
              <a:rPr lang="en-US" altLang="zh-TW" sz="1600">
                <a:solidFill>
                  <a:srgbClr val="000000"/>
                </a:solidFill>
                <a:latin typeface="Arial"/>
                <a:ea typeface="微軟正黑體"/>
              </a:rPr>
              <a:t>on the top-right list.</a:t>
            </a:r>
            <a:endParaRPr lang="zh-TW" altLang="en-US" sz="1600">
              <a:solidFill>
                <a:srgbClr val="000000"/>
              </a:solidFill>
              <a:latin typeface="Arial"/>
              <a:ea typeface="微軟正黑體"/>
            </a:endParaRPr>
          </a:p>
        </p:txBody>
      </p:sp>
      <p:cxnSp>
        <p:nvCxnSpPr>
          <p:cNvPr id="25" name="直線接點 24">
            <a:extLst>
              <a:ext uri="{FF2B5EF4-FFF2-40B4-BE49-F238E27FC236}">
                <a16:creationId xmlns:a16="http://schemas.microsoft.com/office/drawing/2014/main" id="{6BC62681-A754-267E-4D75-51CAF4C0202C}"/>
              </a:ext>
            </a:extLst>
          </p:cNvPr>
          <p:cNvCxnSpPr>
            <a:cxnSpLocks/>
          </p:cNvCxnSpPr>
          <p:nvPr/>
        </p:nvCxnSpPr>
        <p:spPr>
          <a:xfrm>
            <a:off x="6192011" y="2486696"/>
            <a:ext cx="0" cy="3292488"/>
          </a:xfrm>
          <a:prstGeom prst="line">
            <a:avLst/>
          </a:prstGeom>
          <a:ln w="9525">
            <a:solidFill>
              <a:schemeClr val="bg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5" name="群組 4">
            <a:extLst>
              <a:ext uri="{FF2B5EF4-FFF2-40B4-BE49-F238E27FC236}">
                <a16:creationId xmlns:a16="http://schemas.microsoft.com/office/drawing/2014/main" id="{B7D32CD5-5BA7-52C4-3881-D3699F5D63F0}"/>
              </a:ext>
            </a:extLst>
          </p:cNvPr>
          <p:cNvGrpSpPr/>
          <p:nvPr/>
        </p:nvGrpSpPr>
        <p:grpSpPr>
          <a:xfrm>
            <a:off x="650160" y="2486698"/>
            <a:ext cx="1003555" cy="768085"/>
            <a:chOff x="555514" y="2787775"/>
            <a:chExt cx="752666" cy="576064"/>
          </a:xfrm>
        </p:grpSpPr>
        <p:pic>
          <p:nvPicPr>
            <p:cNvPr id="6" name="圖片 5" descr="一張含有 圖形, 設計 的圖片&#10;&#10;自動產生的描述">
              <a:extLst>
                <a:ext uri="{FF2B5EF4-FFF2-40B4-BE49-F238E27FC236}">
                  <a16:creationId xmlns:a16="http://schemas.microsoft.com/office/drawing/2014/main" id="{455C1C15-72FC-4B3C-69C6-3267CED3C10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583537" y="2759752"/>
              <a:ext cx="576064" cy="632109"/>
            </a:xfrm>
            <a:prstGeom prst="rect">
              <a:avLst/>
            </a:prstGeom>
          </p:spPr>
        </p:pic>
        <p:sp>
          <p:nvSpPr>
            <p:cNvPr id="7" name="文字方塊 6">
              <a:extLst>
                <a:ext uri="{FF2B5EF4-FFF2-40B4-BE49-F238E27FC236}">
                  <a16:creationId xmlns:a16="http://schemas.microsoft.com/office/drawing/2014/main" id="{6EF1730A-A9B7-F51A-9D93-E8447D9687BF}"/>
                </a:ext>
              </a:extLst>
            </p:cNvPr>
            <p:cNvSpPr txBox="1"/>
            <p:nvPr/>
          </p:nvSpPr>
          <p:spPr>
            <a:xfrm>
              <a:off x="556669" y="2968084"/>
              <a:ext cx="751511" cy="192409"/>
            </a:xfrm>
            <a:prstGeom prst="rect">
              <a:avLst/>
            </a:prstGeom>
            <a:noFill/>
          </p:spPr>
          <p:txBody>
            <a:bodyPr wrap="square" rtlCol="0">
              <a:spAutoFit/>
            </a:bodyPr>
            <a:lstStyle/>
            <a:p>
              <a:pPr defTabSz="1219170">
                <a:defRPr/>
              </a:pPr>
              <a:r>
                <a:rPr lang="en-US" altLang="zh-TW" sz="1067" b="1">
                  <a:solidFill>
                    <a:srgbClr val="FFFFFF"/>
                  </a:solidFill>
                  <a:latin typeface="Arial"/>
                  <a:ea typeface="Verdana" panose="020B0604030504040204" pitchFamily="34" charset="0"/>
                </a:rPr>
                <a:t>STEP 05</a:t>
              </a:r>
              <a:endParaRPr lang="zh-TW" altLang="en-US" sz="1067" b="1">
                <a:solidFill>
                  <a:srgbClr val="FFFFFF"/>
                </a:solidFill>
                <a:latin typeface="Arial"/>
                <a:ea typeface="微軟正黑體"/>
              </a:endParaRPr>
            </a:p>
          </p:txBody>
        </p:sp>
      </p:grpSp>
      <p:sp>
        <p:nvSpPr>
          <p:cNvPr id="9" name="文字方塊 8">
            <a:extLst>
              <a:ext uri="{FF2B5EF4-FFF2-40B4-BE49-F238E27FC236}">
                <a16:creationId xmlns:a16="http://schemas.microsoft.com/office/drawing/2014/main" id="{264AEA94-8FA8-3C36-8B64-13CB73CC81DA}"/>
              </a:ext>
            </a:extLst>
          </p:cNvPr>
          <p:cNvSpPr txBox="1"/>
          <p:nvPr/>
        </p:nvSpPr>
        <p:spPr>
          <a:xfrm>
            <a:off x="1492973" y="2579741"/>
            <a:ext cx="4603027" cy="584775"/>
          </a:xfrm>
          <a:prstGeom prst="rect">
            <a:avLst/>
          </a:prstGeom>
          <a:noFill/>
        </p:spPr>
        <p:txBody>
          <a:bodyPr wrap="square">
            <a:spAutoFit/>
          </a:bodyPr>
          <a:lstStyle/>
          <a:p>
            <a:pPr defTabSz="1219170">
              <a:defRPr/>
            </a:pPr>
            <a:r>
              <a:rPr lang="en-US" altLang="zh-TW" sz="1600">
                <a:solidFill>
                  <a:srgbClr val="000000"/>
                </a:solidFill>
                <a:latin typeface="Arial"/>
                <a:ea typeface="Verdana" panose="020B0604030504040204" pitchFamily="34" charset="0"/>
                <a:cs typeface="Verdana" panose="020B0604030504040204" pitchFamily="34" charset="0"/>
              </a:rPr>
              <a:t>To reset the password, login MXview One with the username and new password.</a:t>
            </a:r>
            <a:endParaRPr lang="zh-TW" altLang="en-US" sz="1600">
              <a:solidFill>
                <a:srgbClr val="000000"/>
              </a:solidFill>
              <a:latin typeface="Arial"/>
              <a:ea typeface="微軟正黑體"/>
            </a:endParaRPr>
          </a:p>
        </p:txBody>
      </p:sp>
      <p:pic>
        <p:nvPicPr>
          <p:cNvPr id="16" name="圖片 15" descr="一張含有 文字, 螢幕擷取畫面, 字型, 圖形 的圖片&#10;&#10;自動產生的描述">
            <a:extLst>
              <a:ext uri="{FF2B5EF4-FFF2-40B4-BE49-F238E27FC236}">
                <a16:creationId xmlns:a16="http://schemas.microsoft.com/office/drawing/2014/main" id="{40E241A4-D9C4-8952-6491-A8CE45C8DCF9}"/>
              </a:ext>
            </a:extLst>
          </p:cNvPr>
          <p:cNvPicPr>
            <a:picLocks noChangeAspect="1"/>
          </p:cNvPicPr>
          <p:nvPr/>
        </p:nvPicPr>
        <p:blipFill>
          <a:blip r:embed="rId4"/>
          <a:stretch>
            <a:fillRect/>
          </a:stretch>
        </p:blipFill>
        <p:spPr>
          <a:xfrm>
            <a:off x="1541649" y="3375649"/>
            <a:ext cx="3522587" cy="2402505"/>
          </a:xfrm>
          <a:prstGeom prst="rect">
            <a:avLst/>
          </a:prstGeom>
        </p:spPr>
      </p:pic>
      <p:pic>
        <p:nvPicPr>
          <p:cNvPr id="17" name="圖片 16">
            <a:extLst>
              <a:ext uri="{FF2B5EF4-FFF2-40B4-BE49-F238E27FC236}">
                <a16:creationId xmlns:a16="http://schemas.microsoft.com/office/drawing/2014/main" id="{35D72E7F-66F7-E396-0C82-FAF1F5E2AC9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46235" y="3375649"/>
            <a:ext cx="5210405" cy="2321705"/>
          </a:xfrm>
          <a:prstGeom prst="rect">
            <a:avLst/>
          </a:prstGeom>
          <a:ln w="3175">
            <a:solidFill>
              <a:schemeClr val="bg1">
                <a:lumMod val="65000"/>
              </a:schemeClr>
            </a:solidFill>
          </a:ln>
        </p:spPr>
      </p:pic>
      <p:sp>
        <p:nvSpPr>
          <p:cNvPr id="10" name="矩形: 圓角 9">
            <a:extLst>
              <a:ext uri="{FF2B5EF4-FFF2-40B4-BE49-F238E27FC236}">
                <a16:creationId xmlns:a16="http://schemas.microsoft.com/office/drawing/2014/main" id="{52DE1B7F-603C-7D0B-C580-4F254E5CA5F4}"/>
              </a:ext>
            </a:extLst>
          </p:cNvPr>
          <p:cNvSpPr/>
          <p:nvPr/>
        </p:nvSpPr>
        <p:spPr>
          <a:xfrm>
            <a:off x="806665" y="1649513"/>
            <a:ext cx="4992555" cy="410369"/>
          </a:xfrm>
          <a:prstGeom prst="round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11" name="文字方塊 10">
            <a:extLst>
              <a:ext uri="{FF2B5EF4-FFF2-40B4-BE49-F238E27FC236}">
                <a16:creationId xmlns:a16="http://schemas.microsoft.com/office/drawing/2014/main" id="{F044C547-D441-EAB6-EB78-154613A3396F}"/>
              </a:ext>
            </a:extLst>
          </p:cNvPr>
          <p:cNvSpPr txBox="1"/>
          <p:nvPr/>
        </p:nvSpPr>
        <p:spPr>
          <a:xfrm>
            <a:off x="1199455" y="1649512"/>
            <a:ext cx="4599764" cy="379656"/>
          </a:xfrm>
          <a:prstGeom prst="rect">
            <a:avLst/>
          </a:prstGeom>
          <a:noFill/>
        </p:spPr>
        <p:txBody>
          <a:bodyPr wrap="square" rtlCol="0">
            <a:spAutoFit/>
          </a:bodyPr>
          <a:lstStyle/>
          <a:p>
            <a:pPr defTabSz="1219170">
              <a:defRPr/>
            </a:pPr>
            <a:r>
              <a:rPr lang="en-US" altLang="zh-TW" sz="1867" b="1">
                <a:solidFill>
                  <a:srgbClr val="000000"/>
                </a:solidFill>
                <a:latin typeface="Arial"/>
                <a:ea typeface="微軟正黑體"/>
              </a:rPr>
              <a:t>Functions- User Password</a:t>
            </a:r>
            <a:endParaRPr lang="zh-TW" altLang="en-US" sz="1867" b="1">
              <a:solidFill>
                <a:srgbClr val="000000"/>
              </a:solidFill>
              <a:latin typeface="Arial"/>
              <a:ea typeface="微軟正黑體"/>
            </a:endParaRPr>
          </a:p>
        </p:txBody>
      </p:sp>
      <p:pic>
        <p:nvPicPr>
          <p:cNvPr id="13" name="圖片 12">
            <a:extLst>
              <a:ext uri="{FF2B5EF4-FFF2-40B4-BE49-F238E27FC236}">
                <a16:creationId xmlns:a16="http://schemas.microsoft.com/office/drawing/2014/main" id="{76B7575E-E381-FA35-FC5B-17830DD2A298}"/>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745051" y="1399433"/>
            <a:ext cx="516020" cy="516020"/>
          </a:xfrm>
          <a:prstGeom prst="rect">
            <a:avLst/>
          </a:prstGeom>
        </p:spPr>
      </p:pic>
    </p:spTree>
    <p:extLst>
      <p:ext uri="{BB962C8B-B14F-4D97-AF65-F5344CB8AC3E}">
        <p14:creationId xmlns:p14="http://schemas.microsoft.com/office/powerpoint/2010/main" val="22374620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5BF9DF-B5AE-7AD1-F880-9BB346B6495B}"/>
            </a:ext>
          </a:extLst>
        </p:cNvPr>
        <p:cNvGrpSpPr/>
        <p:nvPr/>
      </p:nvGrpSpPr>
      <p:grpSpPr>
        <a:xfrm>
          <a:off x="0" y="0"/>
          <a:ext cx="0" cy="0"/>
          <a:chOff x="0" y="0"/>
          <a:chExt cx="0" cy="0"/>
        </a:xfrm>
      </p:grpSpPr>
      <p:sp>
        <p:nvSpPr>
          <p:cNvPr id="4" name="標題 3">
            <a:extLst>
              <a:ext uri="{FF2B5EF4-FFF2-40B4-BE49-F238E27FC236}">
                <a16:creationId xmlns:a16="http://schemas.microsoft.com/office/drawing/2014/main" id="{7B974188-E1BF-C09B-EC46-5F8D1B315B8D}"/>
              </a:ext>
            </a:extLst>
          </p:cNvPr>
          <p:cNvSpPr>
            <a:spLocks noGrp="1"/>
          </p:cNvSpPr>
          <p:nvPr>
            <p:ph type="title"/>
          </p:nvPr>
        </p:nvSpPr>
        <p:spPr>
          <a:xfrm>
            <a:off x="261283" y="-33790"/>
            <a:ext cx="11425269" cy="950979"/>
          </a:xfrm>
        </p:spPr>
        <p:txBody>
          <a:bodyPr/>
          <a:lstStyle/>
          <a:p>
            <a:r>
              <a:rPr kumimoji="1" lang="en-US" altLang="zh-TW"/>
              <a:t>Migration Scopes</a:t>
            </a:r>
            <a:endParaRPr kumimoji="1" lang="zh-TW" altLang="en-US"/>
          </a:p>
        </p:txBody>
      </p:sp>
      <p:sp>
        <p:nvSpPr>
          <p:cNvPr id="2" name="投影片編號版面配置區 1">
            <a:extLst>
              <a:ext uri="{FF2B5EF4-FFF2-40B4-BE49-F238E27FC236}">
                <a16:creationId xmlns:a16="http://schemas.microsoft.com/office/drawing/2014/main" id="{DAA10779-9A39-F65A-083C-9090BF1E00AC}"/>
              </a:ext>
            </a:extLst>
          </p:cNvPr>
          <p:cNvSpPr>
            <a:spLocks noGrp="1"/>
          </p:cNvSpPr>
          <p:nvPr>
            <p:ph type="sldNum" sz="quarter" idx="4"/>
          </p:nvPr>
        </p:nvSpPr>
        <p:spPr/>
        <p:txBody>
          <a:bodyPr/>
          <a:lstStyle/>
          <a:p>
            <a:pPr defTabSz="1219170">
              <a:defRPr/>
            </a:pPr>
            <a:fld id="{C4667F76-A388-464C-982A-D3F7033E0B34}" type="slidenum">
              <a:rPr lang="en-US">
                <a:solidFill>
                  <a:srgbClr val="000000">
                    <a:tint val="75000"/>
                  </a:srgbClr>
                </a:solidFill>
                <a:latin typeface="Arial"/>
                <a:ea typeface="微軟正黑體"/>
              </a:rPr>
              <a:pPr defTabSz="1219170">
                <a:defRPr/>
              </a:pPr>
              <a:t>12</a:t>
            </a:fld>
            <a:endParaRPr lang="en-US">
              <a:solidFill>
                <a:srgbClr val="000000">
                  <a:tint val="75000"/>
                </a:srgbClr>
              </a:solidFill>
              <a:latin typeface="Arial"/>
              <a:ea typeface="微軟正黑體"/>
            </a:endParaRPr>
          </a:p>
        </p:txBody>
      </p:sp>
      <p:sp>
        <p:nvSpPr>
          <p:cNvPr id="16" name="文字方塊 15">
            <a:extLst>
              <a:ext uri="{FF2B5EF4-FFF2-40B4-BE49-F238E27FC236}">
                <a16:creationId xmlns:a16="http://schemas.microsoft.com/office/drawing/2014/main" id="{9259141F-F7FB-5E7F-56C0-D9FDD5600BF9}"/>
              </a:ext>
            </a:extLst>
          </p:cNvPr>
          <p:cNvSpPr txBox="1"/>
          <p:nvPr/>
        </p:nvSpPr>
        <p:spPr>
          <a:xfrm>
            <a:off x="8516261" y="4175160"/>
            <a:ext cx="2575651" cy="362087"/>
          </a:xfrm>
          <a:prstGeom prst="rect">
            <a:avLst/>
          </a:prstGeom>
          <a:noFill/>
        </p:spPr>
        <p:txBody>
          <a:bodyPr wrap="square">
            <a:spAutoFit/>
          </a:bodyPr>
          <a:lstStyle/>
          <a:p>
            <a:pPr defTabSz="1219170">
              <a:lnSpc>
                <a:spcPct val="150000"/>
              </a:lnSpc>
              <a:defRPr/>
            </a:pPr>
            <a:r>
              <a:rPr lang="en-US" altLang="zh-TW" sz="1333">
                <a:solidFill>
                  <a:srgbClr val="C00000"/>
                </a:solidFill>
                <a:latin typeface="Arial"/>
                <a:ea typeface="微軟正黑體"/>
              </a:rPr>
              <a:t>Export the data as txt file. </a:t>
            </a:r>
            <a:endParaRPr lang="en-US" altLang="zh-TW" sz="1400">
              <a:solidFill>
                <a:srgbClr val="C00000"/>
              </a:solidFill>
              <a:latin typeface="Arial"/>
              <a:ea typeface="微軟正黑體"/>
            </a:endParaRPr>
          </a:p>
        </p:txBody>
      </p:sp>
      <p:sp>
        <p:nvSpPr>
          <p:cNvPr id="20" name="文字方塊 19">
            <a:extLst>
              <a:ext uri="{FF2B5EF4-FFF2-40B4-BE49-F238E27FC236}">
                <a16:creationId xmlns:a16="http://schemas.microsoft.com/office/drawing/2014/main" id="{D5031A4D-DEA0-FDAB-7FD2-3B9F0BD1BA97}"/>
              </a:ext>
            </a:extLst>
          </p:cNvPr>
          <p:cNvSpPr txBox="1"/>
          <p:nvPr/>
        </p:nvSpPr>
        <p:spPr>
          <a:xfrm>
            <a:off x="8538334" y="3548173"/>
            <a:ext cx="2673869" cy="502573"/>
          </a:xfrm>
          <a:prstGeom prst="rect">
            <a:avLst/>
          </a:prstGeom>
          <a:noFill/>
        </p:spPr>
        <p:txBody>
          <a:bodyPr wrap="square">
            <a:spAutoFit/>
          </a:bodyPr>
          <a:lstStyle/>
          <a:p>
            <a:pPr defTabSz="1219170">
              <a:defRPr/>
            </a:pPr>
            <a:r>
              <a:rPr lang="en-US" altLang="zh-TW" sz="1333">
                <a:solidFill>
                  <a:srgbClr val="C00000"/>
                </a:solidFill>
                <a:latin typeface="Arial"/>
                <a:ea typeface="微軟正黑體"/>
              </a:rPr>
              <a:t>Manually configure the settings in MXview One.</a:t>
            </a:r>
            <a:endParaRPr lang="en-US" altLang="zh-TW" sz="1400">
              <a:solidFill>
                <a:srgbClr val="C00000"/>
              </a:solidFill>
              <a:latin typeface="Arial"/>
              <a:ea typeface="微軟正黑體"/>
            </a:endParaRPr>
          </a:p>
        </p:txBody>
      </p:sp>
      <p:sp>
        <p:nvSpPr>
          <p:cNvPr id="7" name="箭號: 向右 6">
            <a:extLst>
              <a:ext uri="{FF2B5EF4-FFF2-40B4-BE49-F238E27FC236}">
                <a16:creationId xmlns:a16="http://schemas.microsoft.com/office/drawing/2014/main" id="{5656D224-8C7B-AA10-508C-0572E3D66369}"/>
              </a:ext>
            </a:extLst>
          </p:cNvPr>
          <p:cNvSpPr/>
          <p:nvPr/>
        </p:nvSpPr>
        <p:spPr>
          <a:xfrm>
            <a:off x="7922341" y="3606080"/>
            <a:ext cx="525615" cy="208833"/>
          </a:xfrm>
          <a:prstGeom prst="rightArrow">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8" name="右中括弧 7">
            <a:extLst>
              <a:ext uri="{FF2B5EF4-FFF2-40B4-BE49-F238E27FC236}">
                <a16:creationId xmlns:a16="http://schemas.microsoft.com/office/drawing/2014/main" id="{D7A95440-5015-CC1B-B68C-80E0E85B7B06}"/>
              </a:ext>
            </a:extLst>
          </p:cNvPr>
          <p:cNvSpPr/>
          <p:nvPr/>
        </p:nvSpPr>
        <p:spPr>
          <a:xfrm>
            <a:off x="7871961" y="4734757"/>
            <a:ext cx="272248" cy="295921"/>
          </a:xfrm>
          <a:prstGeom prst="rightBracket">
            <a:avLst/>
          </a:prstGeom>
          <a:ln w="1905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defTabSz="1219170">
              <a:defRPr/>
            </a:pPr>
            <a:endParaRPr lang="zh-TW" altLang="en-US" sz="2400">
              <a:solidFill>
                <a:srgbClr val="000000"/>
              </a:solidFill>
              <a:latin typeface="Arial"/>
              <a:ea typeface="微軟正黑體"/>
            </a:endParaRPr>
          </a:p>
        </p:txBody>
      </p:sp>
      <p:sp>
        <p:nvSpPr>
          <p:cNvPr id="10" name="箭號: 向右 9">
            <a:extLst>
              <a:ext uri="{FF2B5EF4-FFF2-40B4-BE49-F238E27FC236}">
                <a16:creationId xmlns:a16="http://schemas.microsoft.com/office/drawing/2014/main" id="{CDC3D50F-0F1B-E1CC-9B47-61E78329C393}"/>
              </a:ext>
            </a:extLst>
          </p:cNvPr>
          <p:cNvSpPr/>
          <p:nvPr/>
        </p:nvSpPr>
        <p:spPr>
          <a:xfrm>
            <a:off x="8170173" y="4799860"/>
            <a:ext cx="322415" cy="208833"/>
          </a:xfrm>
          <a:prstGeom prst="rightArrow">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12" name="文字方塊 11">
            <a:extLst>
              <a:ext uri="{FF2B5EF4-FFF2-40B4-BE49-F238E27FC236}">
                <a16:creationId xmlns:a16="http://schemas.microsoft.com/office/drawing/2014/main" id="{C7FA4DD0-BF5D-D2D9-F7DF-5EFB772B89C5}"/>
              </a:ext>
            </a:extLst>
          </p:cNvPr>
          <p:cNvSpPr txBox="1"/>
          <p:nvPr/>
        </p:nvSpPr>
        <p:spPr>
          <a:xfrm>
            <a:off x="8516261" y="4661510"/>
            <a:ext cx="2575651" cy="362087"/>
          </a:xfrm>
          <a:prstGeom prst="rect">
            <a:avLst/>
          </a:prstGeom>
          <a:noFill/>
        </p:spPr>
        <p:txBody>
          <a:bodyPr wrap="square">
            <a:spAutoFit/>
          </a:bodyPr>
          <a:lstStyle/>
          <a:p>
            <a:pPr defTabSz="1219170">
              <a:lnSpc>
                <a:spcPct val="150000"/>
              </a:lnSpc>
              <a:defRPr/>
            </a:pPr>
            <a:r>
              <a:rPr lang="en-US" altLang="zh-TW" sz="1333">
                <a:solidFill>
                  <a:srgbClr val="C00000"/>
                </a:solidFill>
                <a:latin typeface="Arial"/>
                <a:ea typeface="微軟正黑體"/>
              </a:rPr>
              <a:t>Export the data as csv  file. </a:t>
            </a:r>
            <a:endParaRPr lang="en-US" altLang="zh-TW" sz="1400">
              <a:solidFill>
                <a:srgbClr val="C00000"/>
              </a:solidFill>
              <a:latin typeface="Arial"/>
              <a:ea typeface="微軟正黑體"/>
            </a:endParaRPr>
          </a:p>
        </p:txBody>
      </p:sp>
      <p:sp>
        <p:nvSpPr>
          <p:cNvPr id="13" name="箭號: 向右 12">
            <a:extLst>
              <a:ext uri="{FF2B5EF4-FFF2-40B4-BE49-F238E27FC236}">
                <a16:creationId xmlns:a16="http://schemas.microsoft.com/office/drawing/2014/main" id="{E92ADA0D-6F11-3FA3-6A87-94233C0A2D44}"/>
              </a:ext>
            </a:extLst>
          </p:cNvPr>
          <p:cNvSpPr/>
          <p:nvPr/>
        </p:nvSpPr>
        <p:spPr>
          <a:xfrm>
            <a:off x="7922341" y="4304806"/>
            <a:ext cx="525615" cy="208833"/>
          </a:xfrm>
          <a:prstGeom prst="rightArrow">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pic>
        <p:nvPicPr>
          <p:cNvPr id="15" name="圖片 14">
            <a:extLst>
              <a:ext uri="{FF2B5EF4-FFF2-40B4-BE49-F238E27FC236}">
                <a16:creationId xmlns:a16="http://schemas.microsoft.com/office/drawing/2014/main" id="{4DA18ED2-5832-4A99-9BD5-3EC4C76514D2}"/>
              </a:ext>
            </a:extLst>
          </p:cNvPr>
          <p:cNvPicPr>
            <a:picLocks noChangeAspect="1"/>
          </p:cNvPicPr>
          <p:nvPr/>
        </p:nvPicPr>
        <p:blipFill>
          <a:blip r:embed="rId3"/>
          <a:stretch>
            <a:fillRect/>
          </a:stretch>
        </p:blipFill>
        <p:spPr>
          <a:xfrm>
            <a:off x="226838" y="793216"/>
            <a:ext cx="7605124" cy="5559049"/>
          </a:xfrm>
          <a:prstGeom prst="rect">
            <a:avLst/>
          </a:prstGeom>
        </p:spPr>
      </p:pic>
      <p:sp>
        <p:nvSpPr>
          <p:cNvPr id="19" name="箭號: 向右 18">
            <a:extLst>
              <a:ext uri="{FF2B5EF4-FFF2-40B4-BE49-F238E27FC236}">
                <a16:creationId xmlns:a16="http://schemas.microsoft.com/office/drawing/2014/main" id="{BFCF29F7-B78C-999D-3A01-A922A476C518}"/>
              </a:ext>
            </a:extLst>
          </p:cNvPr>
          <p:cNvSpPr/>
          <p:nvPr/>
        </p:nvSpPr>
        <p:spPr>
          <a:xfrm>
            <a:off x="7941018" y="5749834"/>
            <a:ext cx="525615" cy="208833"/>
          </a:xfrm>
          <a:prstGeom prst="rightArrow">
            <a:avLst/>
          </a:prstGeom>
          <a:solidFill>
            <a:schemeClr val="accent4"/>
          </a:solidFill>
          <a:ln>
            <a:solidFill>
              <a:schemeClr val="accent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21" name="文字方塊 20">
            <a:extLst>
              <a:ext uri="{FF2B5EF4-FFF2-40B4-BE49-F238E27FC236}">
                <a16:creationId xmlns:a16="http://schemas.microsoft.com/office/drawing/2014/main" id="{FB7FD4AF-2A93-D4AA-B6D3-04454A49A10D}"/>
              </a:ext>
            </a:extLst>
          </p:cNvPr>
          <p:cNvSpPr txBox="1"/>
          <p:nvPr/>
        </p:nvSpPr>
        <p:spPr>
          <a:xfrm>
            <a:off x="8538333" y="5634154"/>
            <a:ext cx="2575651" cy="362087"/>
          </a:xfrm>
          <a:prstGeom prst="rect">
            <a:avLst/>
          </a:prstGeom>
          <a:noFill/>
        </p:spPr>
        <p:txBody>
          <a:bodyPr wrap="square">
            <a:spAutoFit/>
          </a:bodyPr>
          <a:lstStyle/>
          <a:p>
            <a:pPr defTabSz="1219170">
              <a:lnSpc>
                <a:spcPct val="150000"/>
              </a:lnSpc>
              <a:defRPr/>
            </a:pPr>
            <a:r>
              <a:rPr lang="en-US" altLang="zh-TW" sz="1333">
                <a:solidFill>
                  <a:srgbClr val="C00000"/>
                </a:solidFill>
                <a:latin typeface="Arial"/>
                <a:ea typeface="微軟正黑體"/>
              </a:rPr>
              <a:t>User password.</a:t>
            </a:r>
            <a:endParaRPr lang="en-US" altLang="zh-TW" sz="1400">
              <a:solidFill>
                <a:srgbClr val="C00000"/>
              </a:solidFill>
              <a:latin typeface="Arial"/>
              <a:ea typeface="微軟正黑體"/>
            </a:endParaRPr>
          </a:p>
        </p:txBody>
      </p:sp>
    </p:spTree>
    <p:extLst>
      <p:ext uri="{BB962C8B-B14F-4D97-AF65-F5344CB8AC3E}">
        <p14:creationId xmlns:p14="http://schemas.microsoft.com/office/powerpoint/2010/main" val="42747452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kumimoji="1" lang="en-US" altLang="zh-TW"/>
              <a:t>Preparation</a:t>
            </a:r>
            <a:endParaRPr kumimoji="1" lang="zh-TW" altLang="en-US"/>
          </a:p>
        </p:txBody>
      </p:sp>
      <p:sp>
        <p:nvSpPr>
          <p:cNvPr id="81" name="投影片編號版面配置區 80">
            <a:extLst>
              <a:ext uri="{FF2B5EF4-FFF2-40B4-BE49-F238E27FC236}">
                <a16:creationId xmlns:a16="http://schemas.microsoft.com/office/drawing/2014/main" id="{AA42AAE2-418C-F743-3296-5EA8AB3F0F12}"/>
              </a:ext>
            </a:extLst>
          </p:cNvPr>
          <p:cNvSpPr>
            <a:spLocks noGrp="1"/>
          </p:cNvSpPr>
          <p:nvPr>
            <p:ph type="sldNum" sz="quarter" idx="4"/>
          </p:nvPr>
        </p:nvSpPr>
        <p:spPr/>
        <p:txBody>
          <a:bodyPr/>
          <a:lstStyle/>
          <a:p>
            <a:pPr defTabSz="1219170">
              <a:defRPr/>
            </a:pPr>
            <a:fld id="{C4667F76-A388-464C-982A-D3F7033E0B34}" type="slidenum">
              <a:rPr lang="en-US">
                <a:solidFill>
                  <a:srgbClr val="000000">
                    <a:tint val="75000"/>
                  </a:srgbClr>
                </a:solidFill>
                <a:latin typeface="Arial"/>
                <a:ea typeface="微軟正黑體"/>
              </a:rPr>
              <a:pPr defTabSz="1219170">
                <a:defRPr/>
              </a:pPr>
              <a:t>13</a:t>
            </a:fld>
            <a:endParaRPr lang="en-US">
              <a:solidFill>
                <a:srgbClr val="000000">
                  <a:tint val="75000"/>
                </a:srgbClr>
              </a:solidFill>
              <a:latin typeface="Arial"/>
              <a:ea typeface="微軟正黑體"/>
            </a:endParaRPr>
          </a:p>
        </p:txBody>
      </p:sp>
      <p:sp>
        <p:nvSpPr>
          <p:cNvPr id="2" name="矩形: 圓角 1">
            <a:extLst>
              <a:ext uri="{FF2B5EF4-FFF2-40B4-BE49-F238E27FC236}">
                <a16:creationId xmlns:a16="http://schemas.microsoft.com/office/drawing/2014/main" id="{550D519D-BBAE-DC4B-B18A-19BF9317B397}"/>
              </a:ext>
            </a:extLst>
          </p:cNvPr>
          <p:cNvSpPr/>
          <p:nvPr/>
        </p:nvSpPr>
        <p:spPr>
          <a:xfrm>
            <a:off x="1073703" y="3841476"/>
            <a:ext cx="4133064" cy="824155"/>
          </a:xfrm>
          <a:prstGeom prst="round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1600">
              <a:solidFill>
                <a:srgbClr val="FFFFFF"/>
              </a:solidFill>
              <a:latin typeface="Arial"/>
              <a:ea typeface="微軟正黑體"/>
            </a:endParaRPr>
          </a:p>
        </p:txBody>
      </p:sp>
      <p:sp>
        <p:nvSpPr>
          <p:cNvPr id="3" name="矩形: 圓角 2">
            <a:extLst>
              <a:ext uri="{FF2B5EF4-FFF2-40B4-BE49-F238E27FC236}">
                <a16:creationId xmlns:a16="http://schemas.microsoft.com/office/drawing/2014/main" id="{AC91D9A8-F62F-BAA8-2B32-F4BD5A5273B8}"/>
              </a:ext>
            </a:extLst>
          </p:cNvPr>
          <p:cNvSpPr/>
          <p:nvPr/>
        </p:nvSpPr>
        <p:spPr>
          <a:xfrm>
            <a:off x="1073703" y="2937439"/>
            <a:ext cx="4133064" cy="598652"/>
          </a:xfrm>
          <a:prstGeom prst="round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pic>
        <p:nvPicPr>
          <p:cNvPr id="5" name="圖片 4" descr="一張含有 符號, 設計 的圖片&#10;&#10;自動產生的描述">
            <a:extLst>
              <a:ext uri="{FF2B5EF4-FFF2-40B4-BE49-F238E27FC236}">
                <a16:creationId xmlns:a16="http://schemas.microsoft.com/office/drawing/2014/main" id="{B5D14B89-FC0E-D4F9-151B-63E1674BD6E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403" y="2663504"/>
            <a:ext cx="672075" cy="672075"/>
          </a:xfrm>
          <a:prstGeom prst="rect">
            <a:avLst/>
          </a:prstGeom>
        </p:spPr>
      </p:pic>
      <p:sp>
        <p:nvSpPr>
          <p:cNvPr id="7" name="文字方塊 6">
            <a:extLst>
              <a:ext uri="{FF2B5EF4-FFF2-40B4-BE49-F238E27FC236}">
                <a16:creationId xmlns:a16="http://schemas.microsoft.com/office/drawing/2014/main" id="{BA0A7E7F-E0CD-5402-7F40-6649060F8A99}"/>
              </a:ext>
            </a:extLst>
          </p:cNvPr>
          <p:cNvSpPr txBox="1"/>
          <p:nvPr/>
        </p:nvSpPr>
        <p:spPr>
          <a:xfrm>
            <a:off x="1302575" y="3044958"/>
            <a:ext cx="3863352" cy="338554"/>
          </a:xfrm>
          <a:prstGeom prst="rect">
            <a:avLst/>
          </a:prstGeom>
          <a:noFill/>
        </p:spPr>
        <p:txBody>
          <a:bodyPr wrap="square">
            <a:spAutoFit/>
          </a:bodyPr>
          <a:lstStyle/>
          <a:p>
            <a:pPr defTabSz="1219170">
              <a:defRPr/>
            </a:pPr>
            <a:r>
              <a:rPr lang="en-US" altLang="zh-TW" sz="1600" dirty="0">
                <a:solidFill>
                  <a:srgbClr val="000000"/>
                </a:solidFill>
                <a:latin typeface="Arial"/>
                <a:ea typeface="微軟正黑體"/>
              </a:rPr>
              <a:t>Install </a:t>
            </a:r>
            <a:r>
              <a:rPr lang="en-US" altLang="zh-TW" sz="1600" b="1" dirty="0" err="1">
                <a:solidFill>
                  <a:srgbClr val="000000"/>
                </a:solidFill>
                <a:latin typeface="Arial"/>
                <a:ea typeface="微軟正黑體"/>
              </a:rPr>
              <a:t>MXview</a:t>
            </a:r>
            <a:r>
              <a:rPr lang="en-US" altLang="zh-TW" sz="1600" b="1" dirty="0">
                <a:solidFill>
                  <a:srgbClr val="000000"/>
                </a:solidFill>
                <a:latin typeface="Arial"/>
                <a:ea typeface="微軟正黑體"/>
              </a:rPr>
              <a:t> One v1.5.0</a:t>
            </a:r>
            <a:r>
              <a:rPr lang="en-US" altLang="zh-TW" sz="1600" dirty="0">
                <a:solidFill>
                  <a:srgbClr val="000000"/>
                </a:solidFill>
                <a:latin typeface="Arial"/>
                <a:ea typeface="微軟正黑體"/>
              </a:rPr>
              <a:t>.</a:t>
            </a:r>
            <a:endParaRPr lang="zh-TW" altLang="en-US" sz="1600" dirty="0">
              <a:solidFill>
                <a:srgbClr val="FFFFFF"/>
              </a:solidFill>
              <a:latin typeface="Arial"/>
              <a:ea typeface="微軟正黑體"/>
            </a:endParaRPr>
          </a:p>
        </p:txBody>
      </p:sp>
      <p:pic>
        <p:nvPicPr>
          <p:cNvPr id="25" name="圖片 24">
            <a:extLst>
              <a:ext uri="{FF2B5EF4-FFF2-40B4-BE49-F238E27FC236}">
                <a16:creationId xmlns:a16="http://schemas.microsoft.com/office/drawing/2014/main" id="{BD54EC12-6762-1D50-AD68-31B2A2E1C14C}"/>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852958" y="3707223"/>
            <a:ext cx="491764" cy="491764"/>
          </a:xfrm>
          <a:prstGeom prst="rect">
            <a:avLst/>
          </a:prstGeom>
        </p:spPr>
      </p:pic>
      <p:sp>
        <p:nvSpPr>
          <p:cNvPr id="26" name="矩形: 圓角 25">
            <a:extLst>
              <a:ext uri="{FF2B5EF4-FFF2-40B4-BE49-F238E27FC236}">
                <a16:creationId xmlns:a16="http://schemas.microsoft.com/office/drawing/2014/main" id="{BE38CBDB-7D40-C7B7-5D43-38960AAECC08}"/>
              </a:ext>
            </a:extLst>
          </p:cNvPr>
          <p:cNvSpPr/>
          <p:nvPr/>
        </p:nvSpPr>
        <p:spPr>
          <a:xfrm>
            <a:off x="1073703" y="4949104"/>
            <a:ext cx="4133064" cy="672075"/>
          </a:xfrm>
          <a:prstGeom prst="round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pic>
        <p:nvPicPr>
          <p:cNvPr id="27" name="圖片 26">
            <a:extLst>
              <a:ext uri="{FF2B5EF4-FFF2-40B4-BE49-F238E27FC236}">
                <a16:creationId xmlns:a16="http://schemas.microsoft.com/office/drawing/2014/main" id="{48099186-102C-46DD-7C0D-52D23E423CD6}"/>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35160" y="4677139"/>
            <a:ext cx="672075" cy="672075"/>
          </a:xfrm>
          <a:prstGeom prst="rect">
            <a:avLst/>
          </a:prstGeom>
        </p:spPr>
      </p:pic>
      <p:sp>
        <p:nvSpPr>
          <p:cNvPr id="28" name="文字方塊 27">
            <a:extLst>
              <a:ext uri="{FF2B5EF4-FFF2-40B4-BE49-F238E27FC236}">
                <a16:creationId xmlns:a16="http://schemas.microsoft.com/office/drawing/2014/main" id="{3CA5DB3E-D017-1859-8830-801D03687E8C}"/>
              </a:ext>
            </a:extLst>
          </p:cNvPr>
          <p:cNvSpPr txBox="1"/>
          <p:nvPr/>
        </p:nvSpPr>
        <p:spPr>
          <a:xfrm>
            <a:off x="1302731" y="3944283"/>
            <a:ext cx="3904036" cy="584775"/>
          </a:xfrm>
          <a:prstGeom prst="rect">
            <a:avLst/>
          </a:prstGeom>
          <a:noFill/>
        </p:spPr>
        <p:txBody>
          <a:bodyPr wrap="square">
            <a:spAutoFit/>
          </a:bodyPr>
          <a:lstStyle/>
          <a:p>
            <a:pPr defTabSz="1219170">
              <a:defRPr/>
            </a:pPr>
            <a:r>
              <a:rPr lang="en-US" altLang="zh-TW" sz="1600">
                <a:solidFill>
                  <a:srgbClr val="000000"/>
                </a:solidFill>
                <a:latin typeface="Arial"/>
                <a:ea typeface="微軟正黑體"/>
              </a:rPr>
              <a:t>Open </a:t>
            </a:r>
            <a:r>
              <a:rPr lang="en-US" altLang="zh-TW" sz="1600" err="1">
                <a:solidFill>
                  <a:srgbClr val="000000"/>
                </a:solidFill>
                <a:latin typeface="Arial"/>
                <a:ea typeface="微軟正黑體"/>
              </a:rPr>
              <a:t>MXview</a:t>
            </a:r>
            <a:r>
              <a:rPr lang="en-US" altLang="zh-TW" sz="1600">
                <a:solidFill>
                  <a:srgbClr val="000000"/>
                </a:solidFill>
                <a:latin typeface="Arial"/>
                <a:ea typeface="微軟正黑體"/>
              </a:rPr>
              <a:t> One and activate trial license or </a:t>
            </a:r>
            <a:r>
              <a:rPr lang="en-US" altLang="zh-TW" sz="1600" err="1">
                <a:solidFill>
                  <a:srgbClr val="000000"/>
                </a:solidFill>
                <a:latin typeface="Arial"/>
                <a:ea typeface="微軟正黑體"/>
              </a:rPr>
              <a:t>MXview</a:t>
            </a:r>
            <a:r>
              <a:rPr lang="en-US" altLang="zh-TW" sz="1600">
                <a:solidFill>
                  <a:srgbClr val="000000"/>
                </a:solidFill>
                <a:latin typeface="Arial"/>
                <a:ea typeface="微軟正黑體"/>
              </a:rPr>
              <a:t> One license.</a:t>
            </a:r>
            <a:endParaRPr lang="zh-TW" altLang="en-US" sz="1600">
              <a:solidFill>
                <a:srgbClr val="000000"/>
              </a:solidFill>
              <a:latin typeface="Arial"/>
              <a:ea typeface="微軟正黑體"/>
            </a:endParaRPr>
          </a:p>
        </p:txBody>
      </p:sp>
      <p:sp>
        <p:nvSpPr>
          <p:cNvPr id="34" name="文字方塊 33">
            <a:extLst>
              <a:ext uri="{FF2B5EF4-FFF2-40B4-BE49-F238E27FC236}">
                <a16:creationId xmlns:a16="http://schemas.microsoft.com/office/drawing/2014/main" id="{C34D6139-7104-7E03-D520-9CABAFADC1E3}"/>
              </a:ext>
            </a:extLst>
          </p:cNvPr>
          <p:cNvSpPr txBox="1"/>
          <p:nvPr/>
        </p:nvSpPr>
        <p:spPr>
          <a:xfrm>
            <a:off x="1302731" y="4973241"/>
            <a:ext cx="3929173" cy="584775"/>
          </a:xfrm>
          <a:prstGeom prst="rect">
            <a:avLst/>
          </a:prstGeom>
          <a:noFill/>
        </p:spPr>
        <p:txBody>
          <a:bodyPr wrap="square">
            <a:spAutoFit/>
          </a:bodyPr>
          <a:lstStyle/>
          <a:p>
            <a:pPr defTabSz="1219170">
              <a:defRPr/>
            </a:pPr>
            <a:r>
              <a:rPr lang="en-US" altLang="zh-TW" sz="1600">
                <a:solidFill>
                  <a:srgbClr val="000000"/>
                </a:solidFill>
                <a:latin typeface="Arial"/>
                <a:ea typeface="微軟正黑體"/>
              </a:rPr>
              <a:t>Download </a:t>
            </a:r>
            <a:r>
              <a:rPr lang="en-US" altLang="zh-TW" sz="1600" b="1" err="1">
                <a:solidFill>
                  <a:srgbClr val="000000"/>
                </a:solidFill>
                <a:latin typeface="Arial"/>
                <a:ea typeface="微軟正黑體"/>
              </a:rPr>
              <a:t>MXOMigrationTool</a:t>
            </a:r>
            <a:r>
              <a:rPr lang="en-US" altLang="zh-TW" sz="1600">
                <a:solidFill>
                  <a:srgbClr val="000000"/>
                </a:solidFill>
                <a:latin typeface="Arial"/>
                <a:ea typeface="微軟正黑體"/>
              </a:rPr>
              <a:t> based on </a:t>
            </a:r>
            <a:r>
              <a:rPr lang="en-US" altLang="zh-TW" sz="1600" err="1">
                <a:solidFill>
                  <a:srgbClr val="000000"/>
                </a:solidFill>
                <a:latin typeface="Arial"/>
                <a:ea typeface="微軟正黑體"/>
              </a:rPr>
              <a:t>MXview</a:t>
            </a:r>
            <a:r>
              <a:rPr lang="en-US" altLang="zh-TW" sz="1600">
                <a:solidFill>
                  <a:srgbClr val="000000"/>
                </a:solidFill>
                <a:latin typeface="Arial"/>
                <a:ea typeface="微軟正黑體"/>
              </a:rPr>
              <a:t> One OS type.</a:t>
            </a:r>
          </a:p>
        </p:txBody>
      </p:sp>
      <p:sp>
        <p:nvSpPr>
          <p:cNvPr id="6" name="矩形: 圓角 5">
            <a:extLst>
              <a:ext uri="{FF2B5EF4-FFF2-40B4-BE49-F238E27FC236}">
                <a16:creationId xmlns:a16="http://schemas.microsoft.com/office/drawing/2014/main" id="{5B2C5BCF-CAED-3B9D-83E9-5014619913C7}"/>
              </a:ext>
            </a:extLst>
          </p:cNvPr>
          <p:cNvSpPr/>
          <p:nvPr/>
        </p:nvSpPr>
        <p:spPr>
          <a:xfrm>
            <a:off x="6756363" y="2852935"/>
            <a:ext cx="4133063" cy="1513583"/>
          </a:xfrm>
          <a:prstGeom prst="round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10" name="文字方塊 9">
            <a:extLst>
              <a:ext uri="{FF2B5EF4-FFF2-40B4-BE49-F238E27FC236}">
                <a16:creationId xmlns:a16="http://schemas.microsoft.com/office/drawing/2014/main" id="{76CF9DCD-719E-8DD4-1FCF-FF96F2805161}"/>
              </a:ext>
            </a:extLst>
          </p:cNvPr>
          <p:cNvSpPr txBox="1"/>
          <p:nvPr/>
        </p:nvSpPr>
        <p:spPr>
          <a:xfrm>
            <a:off x="6999507" y="2929548"/>
            <a:ext cx="3889919" cy="1323439"/>
          </a:xfrm>
          <a:prstGeom prst="rect">
            <a:avLst/>
          </a:prstGeom>
          <a:noFill/>
        </p:spPr>
        <p:txBody>
          <a:bodyPr wrap="square">
            <a:spAutoFit/>
          </a:bodyPr>
          <a:lstStyle/>
          <a:p>
            <a:pPr defTabSz="1219170">
              <a:defRPr/>
            </a:pPr>
            <a:r>
              <a:rPr lang="en-US" altLang="zh-TW" sz="1600">
                <a:solidFill>
                  <a:srgbClr val="000000"/>
                </a:solidFill>
                <a:latin typeface="Arial"/>
                <a:ea typeface="微軟正黑體"/>
              </a:rPr>
              <a:t>Backup events and logs in </a:t>
            </a:r>
            <a:r>
              <a:rPr lang="en-US" altLang="zh-TW" sz="1600" err="1">
                <a:solidFill>
                  <a:srgbClr val="000000"/>
                </a:solidFill>
                <a:latin typeface="Arial"/>
                <a:ea typeface="微軟正黑體"/>
              </a:rPr>
              <a:t>MXview</a:t>
            </a:r>
            <a:r>
              <a:rPr lang="en-US" altLang="zh-TW" sz="1600">
                <a:solidFill>
                  <a:srgbClr val="000000"/>
                </a:solidFill>
                <a:latin typeface="Arial"/>
                <a:ea typeface="微軟正黑體"/>
              </a:rPr>
              <a:t>.</a:t>
            </a:r>
          </a:p>
          <a:p>
            <a:pPr defTabSz="1219170">
              <a:defRPr/>
            </a:pPr>
            <a:endParaRPr lang="en-US" altLang="zh-TW" sz="1600">
              <a:solidFill>
                <a:srgbClr val="000000"/>
              </a:solidFill>
              <a:latin typeface="Arial"/>
              <a:ea typeface="微軟正黑體"/>
            </a:endParaRPr>
          </a:p>
          <a:p>
            <a:pPr marL="228594" indent="-228594" defTabSz="1219170">
              <a:buFont typeface="Arial" panose="020B0604020202020204" pitchFamily="34" charset="0"/>
              <a:buChar char="•"/>
              <a:defRPr/>
            </a:pPr>
            <a:r>
              <a:rPr lang="en-US" altLang="zh-TW" sz="1600">
                <a:solidFill>
                  <a:srgbClr val="000000"/>
                </a:solidFill>
                <a:latin typeface="Arial"/>
                <a:ea typeface="微軟正黑體"/>
              </a:rPr>
              <a:t>Job Log (txt file)</a:t>
            </a:r>
          </a:p>
          <a:p>
            <a:pPr marL="228594" indent="-228594" defTabSz="1219170">
              <a:buFont typeface="Arial" panose="020B0604020202020204" pitchFamily="34" charset="0"/>
              <a:buChar char="•"/>
              <a:defRPr/>
            </a:pPr>
            <a:r>
              <a:rPr lang="en-US" altLang="zh-TW" sz="1600">
                <a:solidFill>
                  <a:srgbClr val="000000"/>
                </a:solidFill>
                <a:latin typeface="Arial"/>
                <a:ea typeface="微軟正黑體"/>
              </a:rPr>
              <a:t>All Events (csv file)</a:t>
            </a:r>
          </a:p>
          <a:p>
            <a:pPr marL="228594" indent="-228594" defTabSz="1219170">
              <a:buFont typeface="Arial" panose="020B0604020202020204" pitchFamily="34" charset="0"/>
              <a:buChar char="•"/>
              <a:defRPr/>
            </a:pPr>
            <a:r>
              <a:rPr lang="en-US" altLang="zh-TW" sz="1600">
                <a:solidFill>
                  <a:srgbClr val="000000"/>
                </a:solidFill>
                <a:latin typeface="Arial"/>
                <a:ea typeface="微軟正黑體"/>
              </a:rPr>
              <a:t>Syslog Viewer (csv file)</a:t>
            </a:r>
          </a:p>
        </p:txBody>
      </p:sp>
      <p:sp>
        <p:nvSpPr>
          <p:cNvPr id="13" name="矩形: 圓角 12">
            <a:extLst>
              <a:ext uri="{FF2B5EF4-FFF2-40B4-BE49-F238E27FC236}">
                <a16:creationId xmlns:a16="http://schemas.microsoft.com/office/drawing/2014/main" id="{D5AE2560-6F09-EE7F-1F19-4435F902CDE9}"/>
              </a:ext>
            </a:extLst>
          </p:cNvPr>
          <p:cNvSpPr/>
          <p:nvPr/>
        </p:nvSpPr>
        <p:spPr>
          <a:xfrm>
            <a:off x="6756363" y="4654551"/>
            <a:ext cx="4133064" cy="598652"/>
          </a:xfrm>
          <a:prstGeom prst="round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14" name="文字方塊 13">
            <a:extLst>
              <a:ext uri="{FF2B5EF4-FFF2-40B4-BE49-F238E27FC236}">
                <a16:creationId xmlns:a16="http://schemas.microsoft.com/office/drawing/2014/main" id="{10957435-B194-1859-1019-B2A8422808E8}"/>
              </a:ext>
            </a:extLst>
          </p:cNvPr>
          <p:cNvSpPr txBox="1"/>
          <p:nvPr/>
        </p:nvSpPr>
        <p:spPr>
          <a:xfrm>
            <a:off x="7064758" y="4775269"/>
            <a:ext cx="3241969" cy="338554"/>
          </a:xfrm>
          <a:prstGeom prst="rect">
            <a:avLst/>
          </a:prstGeom>
          <a:noFill/>
        </p:spPr>
        <p:txBody>
          <a:bodyPr wrap="square">
            <a:spAutoFit/>
          </a:bodyPr>
          <a:lstStyle/>
          <a:p>
            <a:pPr defTabSz="1219170">
              <a:defRPr/>
            </a:pPr>
            <a:r>
              <a:rPr lang="en-US" altLang="zh-TW" sz="1600">
                <a:solidFill>
                  <a:srgbClr val="000000"/>
                </a:solidFill>
                <a:latin typeface="Arial"/>
                <a:ea typeface="微軟正黑體"/>
              </a:rPr>
              <a:t>Download </a:t>
            </a:r>
            <a:r>
              <a:rPr lang="en-US" altLang="zh-TW" sz="1600" b="1" err="1">
                <a:solidFill>
                  <a:srgbClr val="000000"/>
                </a:solidFill>
                <a:latin typeface="Arial"/>
                <a:ea typeface="微軟正黑體"/>
              </a:rPr>
              <a:t>MXOMigrationTool</a:t>
            </a:r>
            <a:r>
              <a:rPr lang="en-US" altLang="zh-TW" sz="1600">
                <a:solidFill>
                  <a:srgbClr val="000000"/>
                </a:solidFill>
                <a:latin typeface="Arial"/>
                <a:ea typeface="微軟正黑體"/>
              </a:rPr>
              <a:t>.</a:t>
            </a:r>
          </a:p>
        </p:txBody>
      </p:sp>
      <p:grpSp>
        <p:nvGrpSpPr>
          <p:cNvPr id="16" name="群組 15">
            <a:extLst>
              <a:ext uri="{FF2B5EF4-FFF2-40B4-BE49-F238E27FC236}">
                <a16:creationId xmlns:a16="http://schemas.microsoft.com/office/drawing/2014/main" id="{B237E071-C821-392D-10DF-A7E97D618950}"/>
              </a:ext>
            </a:extLst>
          </p:cNvPr>
          <p:cNvGrpSpPr/>
          <p:nvPr/>
        </p:nvGrpSpPr>
        <p:grpSpPr>
          <a:xfrm>
            <a:off x="2262640" y="1286682"/>
            <a:ext cx="1595587" cy="1325669"/>
            <a:chOff x="1513521" y="893429"/>
            <a:chExt cx="1196690" cy="994252"/>
          </a:xfrm>
        </p:grpSpPr>
        <p:pic>
          <p:nvPicPr>
            <p:cNvPr id="17" name="圖片 16" descr="一張含有 多媒體, 螢幕擷取畫面, 電腦, 屏幕、螢幕 的圖片&#10;&#10;自動產生的描述">
              <a:extLst>
                <a:ext uri="{FF2B5EF4-FFF2-40B4-BE49-F238E27FC236}">
                  <a16:creationId xmlns:a16="http://schemas.microsoft.com/office/drawing/2014/main" id="{A965B6FD-F2D4-3EEA-EF22-0666AB93E0B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55249" y="1174447"/>
              <a:ext cx="713234" cy="713234"/>
            </a:xfrm>
            <a:prstGeom prst="rect">
              <a:avLst/>
            </a:prstGeom>
          </p:spPr>
        </p:pic>
        <p:sp>
          <p:nvSpPr>
            <p:cNvPr id="18" name="文字方塊 17">
              <a:extLst>
                <a:ext uri="{FF2B5EF4-FFF2-40B4-BE49-F238E27FC236}">
                  <a16:creationId xmlns:a16="http://schemas.microsoft.com/office/drawing/2014/main" id="{AC7A1B87-11EC-A7FD-D4D7-C5A9A1B35548}"/>
                </a:ext>
              </a:extLst>
            </p:cNvPr>
            <p:cNvSpPr txBox="1"/>
            <p:nvPr/>
          </p:nvSpPr>
          <p:spPr>
            <a:xfrm flipH="1">
              <a:off x="1513521" y="893429"/>
              <a:ext cx="1196690" cy="238575"/>
            </a:xfrm>
            <a:prstGeom prst="rect">
              <a:avLst/>
            </a:prstGeom>
            <a:noFill/>
          </p:spPr>
          <p:txBody>
            <a:bodyPr wrap="square" rtlCol="0">
              <a:spAutoFit/>
            </a:bodyPr>
            <a:lstStyle/>
            <a:p>
              <a:pPr algn="ctr" defTabSz="1219170">
                <a:defRPr/>
              </a:pPr>
              <a:r>
                <a:rPr lang="en-US" altLang="zh-TW" sz="1467">
                  <a:solidFill>
                    <a:srgbClr val="000000"/>
                  </a:solidFill>
                  <a:latin typeface="Arial"/>
                  <a:ea typeface="微軟正黑體"/>
                </a:rPr>
                <a:t>(new computer)</a:t>
              </a:r>
              <a:endParaRPr lang="zh-TW" altLang="en-US" sz="1467">
                <a:solidFill>
                  <a:srgbClr val="000000"/>
                </a:solidFill>
                <a:latin typeface="Arial"/>
                <a:ea typeface="微軟正黑體"/>
              </a:endParaRPr>
            </a:p>
          </p:txBody>
        </p:sp>
      </p:grpSp>
      <p:grpSp>
        <p:nvGrpSpPr>
          <p:cNvPr id="19" name="群組 18">
            <a:extLst>
              <a:ext uri="{FF2B5EF4-FFF2-40B4-BE49-F238E27FC236}">
                <a16:creationId xmlns:a16="http://schemas.microsoft.com/office/drawing/2014/main" id="{CF41735A-56D0-1392-AABE-84A566B1D8C3}"/>
              </a:ext>
            </a:extLst>
          </p:cNvPr>
          <p:cNvGrpSpPr/>
          <p:nvPr/>
        </p:nvGrpSpPr>
        <p:grpSpPr>
          <a:xfrm>
            <a:off x="7462730" y="1054997"/>
            <a:ext cx="2720327" cy="1603249"/>
            <a:chOff x="5345828" y="688653"/>
            <a:chExt cx="2040245" cy="1202437"/>
          </a:xfrm>
        </p:grpSpPr>
        <p:pic>
          <p:nvPicPr>
            <p:cNvPr id="20" name="圖片 19" descr="一張含有 文字, 螢幕擷取畫面, Rectangle, 陳列 的圖片&#10;&#10;自動產生的描述">
              <a:extLst>
                <a:ext uri="{FF2B5EF4-FFF2-40B4-BE49-F238E27FC236}">
                  <a16:creationId xmlns:a16="http://schemas.microsoft.com/office/drawing/2014/main" id="{CCF04B17-91AF-CDDB-6D74-F569B19DABB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84301" y="1119540"/>
              <a:ext cx="771550" cy="771550"/>
            </a:xfrm>
            <a:prstGeom prst="rect">
              <a:avLst/>
            </a:prstGeom>
          </p:spPr>
        </p:pic>
        <p:sp>
          <p:nvSpPr>
            <p:cNvPr id="22" name="文字方塊 21">
              <a:extLst>
                <a:ext uri="{FF2B5EF4-FFF2-40B4-BE49-F238E27FC236}">
                  <a16:creationId xmlns:a16="http://schemas.microsoft.com/office/drawing/2014/main" id="{CE34CE14-8220-3AA7-6E17-8CE758E95F27}"/>
                </a:ext>
              </a:extLst>
            </p:cNvPr>
            <p:cNvSpPr txBox="1"/>
            <p:nvPr/>
          </p:nvSpPr>
          <p:spPr>
            <a:xfrm flipH="1">
              <a:off x="5345828" y="688653"/>
              <a:ext cx="2040245" cy="407900"/>
            </a:xfrm>
            <a:prstGeom prst="rect">
              <a:avLst/>
            </a:prstGeom>
            <a:noFill/>
          </p:spPr>
          <p:txBody>
            <a:bodyPr wrap="square" rtlCol="0">
              <a:spAutoFit/>
            </a:bodyPr>
            <a:lstStyle/>
            <a:p>
              <a:pPr algn="ctr" defTabSz="1219170">
                <a:defRPr/>
              </a:pPr>
              <a:r>
                <a:rPr lang="en-US" altLang="zh-TW" sz="1467" dirty="0">
                  <a:solidFill>
                    <a:srgbClr val="000000"/>
                  </a:solidFill>
                  <a:latin typeface="Arial"/>
                  <a:ea typeface="微軟正黑體"/>
                </a:rPr>
                <a:t>(current computer)</a:t>
              </a:r>
              <a:br>
                <a:rPr lang="en-US" altLang="zh-TW" sz="1467" dirty="0">
                  <a:solidFill>
                    <a:srgbClr val="000000"/>
                  </a:solidFill>
                  <a:latin typeface="Arial"/>
                  <a:ea typeface="微軟正黑體"/>
                </a:rPr>
              </a:br>
              <a:r>
                <a:rPr lang="en-US" altLang="zh-TW" sz="1467" b="1" dirty="0" err="1">
                  <a:solidFill>
                    <a:srgbClr val="000000"/>
                  </a:solidFill>
                  <a:latin typeface="Arial"/>
                  <a:ea typeface="微軟正黑體"/>
                </a:rPr>
                <a:t>MXview</a:t>
              </a:r>
              <a:r>
                <a:rPr lang="en-US" altLang="zh-TW" sz="1467" b="1" dirty="0">
                  <a:solidFill>
                    <a:srgbClr val="000000"/>
                  </a:solidFill>
                  <a:latin typeface="Arial"/>
                  <a:ea typeface="微軟正黑體"/>
                </a:rPr>
                <a:t> 3.2.8 or later</a:t>
              </a:r>
              <a:endParaRPr lang="zh-TW" altLang="en-US" sz="1467" b="1" dirty="0">
                <a:solidFill>
                  <a:srgbClr val="000000"/>
                </a:solidFill>
                <a:latin typeface="Arial"/>
                <a:ea typeface="微軟正黑體"/>
              </a:endParaRPr>
            </a:p>
          </p:txBody>
        </p:sp>
      </p:grpSp>
      <p:pic>
        <p:nvPicPr>
          <p:cNvPr id="30" name="圖片 29" descr="一張含有 符號, 設計 的圖片&#10;&#10;自動產生的描述">
            <a:extLst>
              <a:ext uri="{FF2B5EF4-FFF2-40B4-BE49-F238E27FC236}">
                <a16:creationId xmlns:a16="http://schemas.microsoft.com/office/drawing/2014/main" id="{F78C21F5-E2AC-6719-3547-32BCDCB0CA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24927" y="2564904"/>
            <a:ext cx="672075" cy="672075"/>
          </a:xfrm>
          <a:prstGeom prst="rect">
            <a:avLst/>
          </a:prstGeom>
        </p:spPr>
      </p:pic>
      <p:pic>
        <p:nvPicPr>
          <p:cNvPr id="12" name="圖片 11">
            <a:extLst>
              <a:ext uri="{FF2B5EF4-FFF2-40B4-BE49-F238E27FC236}">
                <a16:creationId xmlns:a16="http://schemas.microsoft.com/office/drawing/2014/main" id="{CA5F1629-5F19-F9EC-23EB-496904BE6029}"/>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541507" y="4462530"/>
            <a:ext cx="493479" cy="493479"/>
          </a:xfrm>
          <a:prstGeom prst="rect">
            <a:avLst/>
          </a:prstGeom>
        </p:spPr>
      </p:pic>
    </p:spTree>
    <p:extLst>
      <p:ext uri="{BB962C8B-B14F-4D97-AF65-F5344CB8AC3E}">
        <p14:creationId xmlns:p14="http://schemas.microsoft.com/office/powerpoint/2010/main" val="8119885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標題 3">
            <a:extLst>
              <a:ext uri="{FF2B5EF4-FFF2-40B4-BE49-F238E27FC236}">
                <a16:creationId xmlns:a16="http://schemas.microsoft.com/office/drawing/2014/main" id="{E2469ADC-72BE-6B7A-438B-FE0DB6E1F8D5}"/>
              </a:ext>
            </a:extLst>
          </p:cNvPr>
          <p:cNvSpPr>
            <a:spLocks noGrp="1"/>
          </p:cNvSpPr>
          <p:nvPr>
            <p:ph type="title"/>
          </p:nvPr>
        </p:nvSpPr>
        <p:spPr>
          <a:xfrm>
            <a:off x="0" y="2642937"/>
            <a:ext cx="12192000" cy="1219200"/>
          </a:xfrm>
        </p:spPr>
        <p:txBody>
          <a:bodyPr>
            <a:noAutofit/>
          </a:bodyPr>
          <a:lstStyle/>
          <a:p>
            <a:pPr algn="ctr"/>
            <a:r>
              <a:rPr lang="en-US" altLang="zh-TW" sz="4400" b="1" dirty="0">
                <a:latin typeface="+mn-lt"/>
                <a:ea typeface="+mn-ea"/>
                <a:cs typeface="+mn-ea"/>
                <a:sym typeface="+mn-lt"/>
              </a:rPr>
              <a:t>MXview One License Migration</a:t>
            </a:r>
            <a:endParaRPr lang="zh-TW" altLang="en-US" sz="4400" b="1" dirty="0">
              <a:latin typeface="+mn-lt"/>
              <a:ea typeface="+mn-ea"/>
              <a:cs typeface="+mn-ea"/>
              <a:sym typeface="+mn-lt"/>
            </a:endParaRPr>
          </a:p>
        </p:txBody>
      </p:sp>
    </p:spTree>
    <p:extLst>
      <p:ext uri="{BB962C8B-B14F-4D97-AF65-F5344CB8AC3E}">
        <p14:creationId xmlns:p14="http://schemas.microsoft.com/office/powerpoint/2010/main" val="2571130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DD2EF-AD27-1F4F-F2EB-5C4C8A18FE1F}"/>
              </a:ext>
            </a:extLst>
          </p:cNvPr>
          <p:cNvSpPr>
            <a:spLocks noGrp="1"/>
          </p:cNvSpPr>
          <p:nvPr>
            <p:ph type="title"/>
          </p:nvPr>
        </p:nvSpPr>
        <p:spPr/>
        <p:txBody>
          <a:bodyPr/>
          <a:lstStyle/>
          <a:p>
            <a:r>
              <a:rPr lang="en-US" dirty="0"/>
              <a:t>License Terminology</a:t>
            </a:r>
          </a:p>
        </p:txBody>
      </p:sp>
      <p:sp>
        <p:nvSpPr>
          <p:cNvPr id="3" name="Content Placeholder 2">
            <a:extLst>
              <a:ext uri="{FF2B5EF4-FFF2-40B4-BE49-F238E27FC236}">
                <a16:creationId xmlns:a16="http://schemas.microsoft.com/office/drawing/2014/main" id="{56A88107-2DD7-6C85-FF48-6CAA281645F3}"/>
              </a:ext>
            </a:extLst>
          </p:cNvPr>
          <p:cNvSpPr>
            <a:spLocks noGrp="1"/>
          </p:cNvSpPr>
          <p:nvPr>
            <p:ph idx="1"/>
          </p:nvPr>
        </p:nvSpPr>
        <p:spPr/>
        <p:txBody>
          <a:bodyPr/>
          <a:lstStyle/>
          <a:p>
            <a:r>
              <a:rPr lang="en-US" dirty="0"/>
              <a:t>Registration Code: </a:t>
            </a:r>
            <a:r>
              <a:rPr lang="en-US" b="0" dirty="0"/>
              <a:t>30-character code that a user receives </a:t>
            </a:r>
            <a:r>
              <a:rPr lang="en-US" dirty="0">
                <a:solidFill>
                  <a:srgbClr val="7030A0"/>
                </a:solidFill>
              </a:rPr>
              <a:t>via email </a:t>
            </a:r>
            <a:r>
              <a:rPr lang="en-US" b="0" dirty="0"/>
              <a:t>when purchasing an MXview One node license</a:t>
            </a:r>
          </a:p>
          <a:p>
            <a:r>
              <a:rPr lang="en-US" dirty="0"/>
              <a:t>User Code: </a:t>
            </a:r>
            <a:r>
              <a:rPr lang="en-US" b="0" dirty="0"/>
              <a:t>40-character code generated by </a:t>
            </a:r>
            <a:r>
              <a:rPr lang="en-US" dirty="0">
                <a:solidFill>
                  <a:schemeClr val="accent5"/>
                </a:solidFill>
              </a:rPr>
              <a:t>MXview One </a:t>
            </a:r>
            <a:r>
              <a:rPr lang="en-US" b="0" dirty="0"/>
              <a:t>for the purpose of generating the Activation Code; it is tied to the computer on which the MXview One is installed</a:t>
            </a:r>
          </a:p>
          <a:p>
            <a:r>
              <a:rPr lang="en-US" dirty="0"/>
              <a:t>Activation Code:</a:t>
            </a:r>
            <a:r>
              <a:rPr lang="en-US" b="0" dirty="0"/>
              <a:t> 236-character code generated by the </a:t>
            </a:r>
            <a:r>
              <a:rPr lang="en-US" dirty="0">
                <a:solidFill>
                  <a:schemeClr val="accent2"/>
                </a:solidFill>
              </a:rPr>
              <a:t>license portal </a:t>
            </a:r>
            <a:r>
              <a:rPr lang="en-US" b="0" dirty="0"/>
              <a:t>(</a:t>
            </a:r>
            <a:r>
              <a:rPr lang="en-US" b="0" dirty="0">
                <a:hlinkClick r:id="rId2"/>
              </a:rPr>
              <a:t>https://license.moxa.com/</a:t>
            </a:r>
            <a:r>
              <a:rPr lang="en-US" b="0" dirty="0"/>
              <a:t>) from the Registration Code and User Code, and input in MXview One to activate the license</a:t>
            </a:r>
          </a:p>
          <a:p>
            <a:r>
              <a:rPr lang="en-US" dirty="0"/>
              <a:t>Deactivation Code: </a:t>
            </a:r>
            <a:r>
              <a:rPr lang="en-US" b="0" dirty="0"/>
              <a:t>192-character code generated by </a:t>
            </a:r>
            <a:r>
              <a:rPr lang="en-US" dirty="0">
                <a:solidFill>
                  <a:schemeClr val="accent5"/>
                </a:solidFill>
              </a:rPr>
              <a:t>MXview One </a:t>
            </a:r>
            <a:r>
              <a:rPr lang="en-US" b="0" dirty="0"/>
              <a:t>on deactivation, to be used in license portal for license transfer</a:t>
            </a:r>
          </a:p>
        </p:txBody>
      </p:sp>
      <p:sp>
        <p:nvSpPr>
          <p:cNvPr id="5" name="Content Placeholder 4">
            <a:extLst>
              <a:ext uri="{FF2B5EF4-FFF2-40B4-BE49-F238E27FC236}">
                <a16:creationId xmlns:a16="http://schemas.microsoft.com/office/drawing/2014/main" id="{8359E5F7-499C-AD7B-0DF6-247828F64A18}"/>
              </a:ext>
            </a:extLst>
          </p:cNvPr>
          <p:cNvSpPr>
            <a:spLocks noGrp="1"/>
          </p:cNvSpPr>
          <p:nvPr>
            <p:ph sz="quarter" idx="12"/>
          </p:nvPr>
        </p:nvSpPr>
        <p:spPr/>
        <p:txBody>
          <a:bodyPr/>
          <a:lstStyle/>
          <a:p>
            <a:endParaRPr lang="en-US"/>
          </a:p>
        </p:txBody>
      </p:sp>
      <p:sp>
        <p:nvSpPr>
          <p:cNvPr id="4" name="Slide Number Placeholder 3">
            <a:extLst>
              <a:ext uri="{FF2B5EF4-FFF2-40B4-BE49-F238E27FC236}">
                <a16:creationId xmlns:a16="http://schemas.microsoft.com/office/drawing/2014/main" id="{8DFD6525-5DD6-A64E-E8CF-9EA1B1EEDEF5}"/>
              </a:ext>
            </a:extLst>
          </p:cNvPr>
          <p:cNvSpPr>
            <a:spLocks noGrp="1"/>
          </p:cNvSpPr>
          <p:nvPr>
            <p:ph type="sldNum" sz="quarter" idx="14"/>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fld id="{8BC73138-F0B1-4FE9-BAF7-855D923366C1}" type="slidenum">
              <a:rPr kumimoji="1" lang="en-US" altLang="zh-TW" sz="1200" b="0" i="0" u="none" strike="noStrike" kern="1200" cap="none" spc="0" normalizeH="0" baseline="0" noProof="0" smtClean="0">
                <a:ln>
                  <a:noFill/>
                </a:ln>
                <a:solidFill>
                  <a:srgbClr val="757575"/>
                </a:solidFill>
                <a:effectLst/>
                <a:uLnTx/>
                <a:uFillTx/>
                <a:latin typeface="Arial" charset="0"/>
                <a:ea typeface="新細明體" pitchFamily="18" charset="-120"/>
                <a:cs typeface="+mn-cs"/>
              </a:rPr>
              <a:pPr marL="0" marR="0" lvl="0" indent="0" algn="ctr" defTabSz="914400" rtl="0" eaLnBrk="0" fontAlgn="base" latinLnBrk="0" hangingPunct="0">
                <a:lnSpc>
                  <a:spcPct val="100000"/>
                </a:lnSpc>
                <a:spcBef>
                  <a:spcPct val="0"/>
                </a:spcBef>
                <a:spcAft>
                  <a:spcPct val="0"/>
                </a:spcAft>
                <a:buClrTx/>
                <a:buSzTx/>
                <a:buFontTx/>
                <a:buNone/>
                <a:tabLst/>
                <a:defRPr/>
              </a:pPr>
              <a:t>15</a:t>
            </a:fld>
            <a:endParaRPr kumimoji="1" lang="en-US" altLang="zh-TW" sz="1200" b="0" i="0" u="none" strike="noStrike" kern="1200" cap="none" spc="0" normalizeH="0" baseline="0" noProof="0">
              <a:ln>
                <a:noFill/>
              </a:ln>
              <a:solidFill>
                <a:srgbClr val="757575"/>
              </a:solidFill>
              <a:effectLst/>
              <a:uLnTx/>
              <a:uFillTx/>
              <a:latin typeface="Arial" charset="0"/>
              <a:ea typeface="新細明體" pitchFamily="18" charset="-120"/>
              <a:cs typeface="+mn-cs"/>
            </a:endParaRPr>
          </a:p>
        </p:txBody>
      </p:sp>
    </p:spTree>
    <p:extLst>
      <p:ext uri="{BB962C8B-B14F-4D97-AF65-F5344CB8AC3E}">
        <p14:creationId xmlns:p14="http://schemas.microsoft.com/office/powerpoint/2010/main" val="1626929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7B5FCE-9863-9C19-FEC0-10ABD93C4D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FC007E-6D94-6264-E774-7DD2BD225EE4}"/>
              </a:ext>
            </a:extLst>
          </p:cNvPr>
          <p:cNvSpPr>
            <a:spLocks noGrp="1"/>
          </p:cNvSpPr>
          <p:nvPr>
            <p:ph type="title"/>
          </p:nvPr>
        </p:nvSpPr>
        <p:spPr/>
        <p:txBody>
          <a:bodyPr/>
          <a:lstStyle/>
          <a:p>
            <a:r>
              <a:rPr lang="en-US" dirty="0"/>
              <a:t>License Activation Flow</a:t>
            </a:r>
          </a:p>
        </p:txBody>
      </p:sp>
      <p:sp>
        <p:nvSpPr>
          <p:cNvPr id="3" name="Content Placeholder 2">
            <a:extLst>
              <a:ext uri="{FF2B5EF4-FFF2-40B4-BE49-F238E27FC236}">
                <a16:creationId xmlns:a16="http://schemas.microsoft.com/office/drawing/2014/main" id="{0173A531-FA5C-1488-D359-44EAB1A4C6A9}"/>
              </a:ext>
            </a:extLst>
          </p:cNvPr>
          <p:cNvSpPr>
            <a:spLocks noGrp="1"/>
          </p:cNvSpPr>
          <p:nvPr>
            <p:ph idx="1"/>
          </p:nvPr>
        </p:nvSpPr>
        <p:spPr/>
        <p:txBody>
          <a:bodyPr/>
          <a:lstStyle/>
          <a:p>
            <a:pPr marL="514350" indent="-514350">
              <a:buFont typeface="+mj-lt"/>
              <a:buAutoNum type="arabicPeriod"/>
            </a:pPr>
            <a:r>
              <a:rPr lang="en-US" b="0" dirty="0"/>
              <a:t>Purchase MXview One node license, receive </a:t>
            </a:r>
            <a:r>
              <a:rPr lang="en-US" dirty="0">
                <a:solidFill>
                  <a:srgbClr val="7030A0"/>
                </a:solidFill>
              </a:rPr>
              <a:t>the email </a:t>
            </a:r>
            <a:r>
              <a:rPr lang="en-US" b="0" dirty="0"/>
              <a:t>with the </a:t>
            </a:r>
            <a:r>
              <a:rPr lang="en-US" dirty="0"/>
              <a:t>Registration Code</a:t>
            </a:r>
          </a:p>
          <a:p>
            <a:pPr marL="514350" indent="-514350">
              <a:buFont typeface="+mj-lt"/>
              <a:buAutoNum type="arabicPeriod"/>
            </a:pPr>
            <a:r>
              <a:rPr lang="en-US" b="0" dirty="0"/>
              <a:t>Obtain the </a:t>
            </a:r>
            <a:r>
              <a:rPr lang="en-US" dirty="0"/>
              <a:t>User Code </a:t>
            </a:r>
            <a:r>
              <a:rPr lang="en-US" b="0" dirty="0"/>
              <a:t>from </a:t>
            </a:r>
            <a:r>
              <a:rPr lang="en-US" dirty="0">
                <a:solidFill>
                  <a:schemeClr val="accent5"/>
                </a:solidFill>
              </a:rPr>
              <a:t>MXview One </a:t>
            </a:r>
            <a:r>
              <a:rPr lang="en-US" b="0" dirty="0"/>
              <a:t>(Menu </a:t>
            </a:r>
            <a:r>
              <a:rPr lang="en-US" b="0" dirty="0">
                <a:sym typeface="Wingdings" panose="05000000000000000000" pitchFamily="2" charset="2"/>
              </a:rPr>
              <a:t></a:t>
            </a:r>
            <a:r>
              <a:rPr lang="en-US" b="0" dirty="0"/>
              <a:t> Administration </a:t>
            </a:r>
            <a:r>
              <a:rPr lang="en-US" b="0" dirty="0">
                <a:sym typeface="Wingdings" panose="05000000000000000000" pitchFamily="2" charset="2"/>
              </a:rPr>
              <a:t></a:t>
            </a:r>
            <a:r>
              <a:rPr lang="en-US" b="0" dirty="0"/>
              <a:t> License Management </a:t>
            </a:r>
            <a:r>
              <a:rPr lang="en-US" b="0" dirty="0">
                <a:sym typeface="Wingdings" panose="05000000000000000000" pitchFamily="2" charset="2"/>
              </a:rPr>
              <a:t> Add New License</a:t>
            </a:r>
            <a:r>
              <a:rPr lang="en-US" b="0" dirty="0"/>
              <a:t>)</a:t>
            </a:r>
          </a:p>
          <a:p>
            <a:pPr marL="514350" indent="-514350">
              <a:buFont typeface="+mj-lt"/>
              <a:buAutoNum type="arabicPeriod"/>
            </a:pPr>
            <a:r>
              <a:rPr lang="en-US" b="0" dirty="0"/>
              <a:t>Use the </a:t>
            </a:r>
            <a:r>
              <a:rPr lang="en-US" dirty="0"/>
              <a:t>Registration Code </a:t>
            </a:r>
            <a:r>
              <a:rPr lang="en-US" b="0" dirty="0"/>
              <a:t>and the </a:t>
            </a:r>
            <a:r>
              <a:rPr lang="en-US" dirty="0"/>
              <a:t>User Code </a:t>
            </a:r>
            <a:r>
              <a:rPr lang="en-US" b="0" dirty="0"/>
              <a:t>in the </a:t>
            </a:r>
            <a:r>
              <a:rPr lang="en-US" dirty="0">
                <a:solidFill>
                  <a:schemeClr val="accent2"/>
                </a:solidFill>
              </a:rPr>
              <a:t>license portal </a:t>
            </a:r>
            <a:r>
              <a:rPr lang="en-US" b="0" dirty="0">
                <a:sym typeface="Wingdings" panose="05000000000000000000" pitchFamily="2" charset="2"/>
              </a:rPr>
              <a:t> </a:t>
            </a:r>
            <a:r>
              <a:rPr lang="en-US" b="0" dirty="0"/>
              <a:t>Activate a Product License to generate the </a:t>
            </a:r>
            <a:r>
              <a:rPr lang="en-US" dirty="0"/>
              <a:t>Activation Code</a:t>
            </a:r>
          </a:p>
          <a:p>
            <a:pPr marL="514350" indent="-514350">
              <a:buFont typeface="+mj-lt"/>
              <a:buAutoNum type="arabicPeriod"/>
            </a:pPr>
            <a:r>
              <a:rPr lang="en-US" b="0" dirty="0"/>
              <a:t>Input the Activation Code in </a:t>
            </a:r>
            <a:r>
              <a:rPr lang="en-US" dirty="0">
                <a:solidFill>
                  <a:schemeClr val="accent5"/>
                </a:solidFill>
              </a:rPr>
              <a:t>MXview One </a:t>
            </a:r>
            <a:r>
              <a:rPr lang="en-US" b="0" dirty="0"/>
              <a:t>to activate the license</a:t>
            </a:r>
          </a:p>
        </p:txBody>
      </p:sp>
      <p:sp>
        <p:nvSpPr>
          <p:cNvPr id="5" name="Content Placeholder 4">
            <a:extLst>
              <a:ext uri="{FF2B5EF4-FFF2-40B4-BE49-F238E27FC236}">
                <a16:creationId xmlns:a16="http://schemas.microsoft.com/office/drawing/2014/main" id="{CD632A5F-E9D2-6C95-4107-6FD36F5E409D}"/>
              </a:ext>
            </a:extLst>
          </p:cNvPr>
          <p:cNvSpPr>
            <a:spLocks noGrp="1"/>
          </p:cNvSpPr>
          <p:nvPr>
            <p:ph sz="quarter" idx="12"/>
          </p:nvPr>
        </p:nvSpPr>
        <p:spPr/>
        <p:txBody>
          <a:bodyPr/>
          <a:lstStyle/>
          <a:p>
            <a:endParaRPr lang="en-US"/>
          </a:p>
        </p:txBody>
      </p:sp>
      <p:sp>
        <p:nvSpPr>
          <p:cNvPr id="4" name="Slide Number Placeholder 3">
            <a:extLst>
              <a:ext uri="{FF2B5EF4-FFF2-40B4-BE49-F238E27FC236}">
                <a16:creationId xmlns:a16="http://schemas.microsoft.com/office/drawing/2014/main" id="{5096C0AC-EDB6-B96A-078C-3035BF0B3C65}"/>
              </a:ext>
            </a:extLst>
          </p:cNvPr>
          <p:cNvSpPr>
            <a:spLocks noGrp="1"/>
          </p:cNvSpPr>
          <p:nvPr>
            <p:ph type="sldNum" sz="quarter" idx="14"/>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fld id="{8BC73138-F0B1-4FE9-BAF7-855D923366C1}" type="slidenum">
              <a:rPr kumimoji="1" lang="en-US" altLang="zh-TW" sz="1200" b="0" i="0" u="none" strike="noStrike" kern="1200" cap="none" spc="0" normalizeH="0" baseline="0" noProof="0" smtClean="0">
                <a:ln>
                  <a:noFill/>
                </a:ln>
                <a:solidFill>
                  <a:srgbClr val="757575"/>
                </a:solidFill>
                <a:effectLst/>
                <a:uLnTx/>
                <a:uFillTx/>
                <a:latin typeface="Arial" charset="0"/>
                <a:ea typeface="新細明體" pitchFamily="18" charset="-120"/>
                <a:cs typeface="+mn-cs"/>
              </a:rPr>
              <a:pPr marL="0" marR="0" lvl="0" indent="0" algn="ctr" defTabSz="914400" rtl="0" eaLnBrk="0" fontAlgn="base" latinLnBrk="0" hangingPunct="0">
                <a:lnSpc>
                  <a:spcPct val="100000"/>
                </a:lnSpc>
                <a:spcBef>
                  <a:spcPct val="0"/>
                </a:spcBef>
                <a:spcAft>
                  <a:spcPct val="0"/>
                </a:spcAft>
                <a:buClrTx/>
                <a:buSzTx/>
                <a:buFontTx/>
                <a:buNone/>
                <a:tabLst/>
                <a:defRPr/>
              </a:pPr>
              <a:t>16</a:t>
            </a:fld>
            <a:endParaRPr kumimoji="1" lang="en-US" altLang="zh-TW" sz="1200" b="0" i="0" u="none" strike="noStrike" kern="1200" cap="none" spc="0" normalizeH="0" baseline="0" noProof="0">
              <a:ln>
                <a:noFill/>
              </a:ln>
              <a:solidFill>
                <a:srgbClr val="757575"/>
              </a:solidFill>
              <a:effectLst/>
              <a:uLnTx/>
              <a:uFillTx/>
              <a:latin typeface="Arial" charset="0"/>
              <a:ea typeface="新細明體" pitchFamily="18" charset="-120"/>
              <a:cs typeface="+mn-cs"/>
            </a:endParaRPr>
          </a:p>
        </p:txBody>
      </p:sp>
    </p:spTree>
    <p:extLst>
      <p:ext uri="{BB962C8B-B14F-4D97-AF65-F5344CB8AC3E}">
        <p14:creationId xmlns:p14="http://schemas.microsoft.com/office/powerpoint/2010/main" val="33937984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627AE6-6B88-D458-16F6-0D42F9754D9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DA4285-2D38-A67F-85D4-748579DD7BFF}"/>
              </a:ext>
            </a:extLst>
          </p:cNvPr>
          <p:cNvSpPr>
            <a:spLocks noGrp="1"/>
          </p:cNvSpPr>
          <p:nvPr>
            <p:ph type="title"/>
          </p:nvPr>
        </p:nvSpPr>
        <p:spPr/>
        <p:txBody>
          <a:bodyPr/>
          <a:lstStyle/>
          <a:p>
            <a:r>
              <a:rPr lang="en-US" dirty="0"/>
              <a:t>License Migration Flow</a:t>
            </a:r>
          </a:p>
        </p:txBody>
      </p:sp>
      <p:sp>
        <p:nvSpPr>
          <p:cNvPr id="3" name="Content Placeholder 2">
            <a:extLst>
              <a:ext uri="{FF2B5EF4-FFF2-40B4-BE49-F238E27FC236}">
                <a16:creationId xmlns:a16="http://schemas.microsoft.com/office/drawing/2014/main" id="{1FB48FCA-1129-DB84-B4DB-3290934AA0B3}"/>
              </a:ext>
            </a:extLst>
          </p:cNvPr>
          <p:cNvSpPr>
            <a:spLocks noGrp="1"/>
          </p:cNvSpPr>
          <p:nvPr>
            <p:ph idx="1"/>
          </p:nvPr>
        </p:nvSpPr>
        <p:spPr/>
        <p:txBody>
          <a:bodyPr>
            <a:normAutofit lnSpcReduction="10000"/>
          </a:bodyPr>
          <a:lstStyle/>
          <a:p>
            <a:pPr marL="514350" indent="-514350">
              <a:buFont typeface="+mj-lt"/>
              <a:buAutoNum type="arabicPeriod"/>
            </a:pPr>
            <a:r>
              <a:rPr lang="en-US" b="0" dirty="0"/>
              <a:t>Obtain the </a:t>
            </a:r>
            <a:r>
              <a:rPr lang="en-US" dirty="0"/>
              <a:t>Deactivation Code </a:t>
            </a:r>
            <a:r>
              <a:rPr lang="en-US" b="0" dirty="0"/>
              <a:t>from Site A </a:t>
            </a:r>
            <a:r>
              <a:rPr lang="en-US" dirty="0">
                <a:solidFill>
                  <a:schemeClr val="accent5"/>
                </a:solidFill>
              </a:rPr>
              <a:t>MXview One </a:t>
            </a:r>
            <a:r>
              <a:rPr lang="en-US" b="0" dirty="0"/>
              <a:t>(Menu </a:t>
            </a:r>
            <a:r>
              <a:rPr lang="en-US" b="0" dirty="0">
                <a:sym typeface="Wingdings" panose="05000000000000000000" pitchFamily="2" charset="2"/>
              </a:rPr>
              <a:t></a:t>
            </a:r>
            <a:r>
              <a:rPr lang="en-US" b="0" dirty="0"/>
              <a:t> Administration </a:t>
            </a:r>
            <a:r>
              <a:rPr lang="en-US" b="0" dirty="0">
                <a:sym typeface="Wingdings" panose="05000000000000000000" pitchFamily="2" charset="2"/>
              </a:rPr>
              <a:t></a:t>
            </a:r>
            <a:r>
              <a:rPr lang="en-US" b="0" dirty="0"/>
              <a:t> License Management </a:t>
            </a:r>
            <a:r>
              <a:rPr lang="en-US" b="0" dirty="0">
                <a:sym typeface="Wingdings" panose="05000000000000000000" pitchFamily="2" charset="2"/>
              </a:rPr>
              <a:t> Deactivate</a:t>
            </a:r>
            <a:r>
              <a:rPr lang="en-US" b="0" dirty="0"/>
              <a:t>)</a:t>
            </a:r>
          </a:p>
          <a:p>
            <a:pPr marL="514350" indent="-514350">
              <a:buFont typeface="+mj-lt"/>
              <a:buAutoNum type="arabicPeriod"/>
            </a:pPr>
            <a:r>
              <a:rPr lang="en-US" b="0" dirty="0"/>
              <a:t>Obtain the </a:t>
            </a:r>
            <a:r>
              <a:rPr lang="en-US" dirty="0"/>
              <a:t>User Code </a:t>
            </a:r>
            <a:r>
              <a:rPr lang="en-US" b="0" dirty="0"/>
              <a:t>from Site B </a:t>
            </a:r>
            <a:r>
              <a:rPr lang="en-US" dirty="0">
                <a:solidFill>
                  <a:schemeClr val="accent5"/>
                </a:solidFill>
              </a:rPr>
              <a:t>MXview One </a:t>
            </a:r>
            <a:r>
              <a:rPr lang="en-US" b="0" dirty="0"/>
              <a:t>(Menu </a:t>
            </a:r>
            <a:r>
              <a:rPr lang="en-US" b="0" dirty="0">
                <a:sym typeface="Wingdings" panose="05000000000000000000" pitchFamily="2" charset="2"/>
              </a:rPr>
              <a:t></a:t>
            </a:r>
            <a:r>
              <a:rPr lang="en-US" b="0" dirty="0"/>
              <a:t> Administration </a:t>
            </a:r>
            <a:r>
              <a:rPr lang="en-US" b="0" dirty="0">
                <a:sym typeface="Wingdings" panose="05000000000000000000" pitchFamily="2" charset="2"/>
              </a:rPr>
              <a:t></a:t>
            </a:r>
            <a:r>
              <a:rPr lang="en-US" b="0" dirty="0"/>
              <a:t> License Management </a:t>
            </a:r>
            <a:r>
              <a:rPr lang="en-US" b="0" dirty="0">
                <a:sym typeface="Wingdings" panose="05000000000000000000" pitchFamily="2" charset="2"/>
              </a:rPr>
              <a:t> Add New License</a:t>
            </a:r>
            <a:r>
              <a:rPr lang="en-US" b="0" dirty="0"/>
              <a:t>)</a:t>
            </a:r>
          </a:p>
          <a:p>
            <a:pPr marL="514350" indent="-514350">
              <a:buFont typeface="+mj-lt"/>
              <a:buAutoNum type="arabicPeriod"/>
            </a:pPr>
            <a:r>
              <a:rPr lang="en-US" b="0" dirty="0"/>
              <a:t>Use the Site A </a:t>
            </a:r>
            <a:r>
              <a:rPr lang="en-US" dirty="0"/>
              <a:t>Deactivation Code </a:t>
            </a:r>
            <a:r>
              <a:rPr lang="en-US" b="0" dirty="0"/>
              <a:t>and the Site B </a:t>
            </a:r>
            <a:r>
              <a:rPr lang="en-US" dirty="0"/>
              <a:t>User Code </a:t>
            </a:r>
            <a:r>
              <a:rPr lang="en-US" b="0" dirty="0"/>
              <a:t>in the </a:t>
            </a:r>
            <a:r>
              <a:rPr lang="en-US" dirty="0">
                <a:solidFill>
                  <a:schemeClr val="accent2"/>
                </a:solidFill>
              </a:rPr>
              <a:t>license portal </a:t>
            </a:r>
            <a:r>
              <a:rPr lang="en-US" b="0" dirty="0">
                <a:sym typeface="Wingdings" panose="05000000000000000000" pitchFamily="2" charset="2"/>
              </a:rPr>
              <a:t> </a:t>
            </a:r>
            <a:r>
              <a:rPr lang="en-US" b="0" dirty="0"/>
              <a:t>Transfer a Product License to generate the new </a:t>
            </a:r>
            <a:r>
              <a:rPr lang="en-US" dirty="0"/>
              <a:t>Activation Code </a:t>
            </a:r>
          </a:p>
          <a:p>
            <a:pPr marL="514350" indent="-514350">
              <a:buFont typeface="+mj-lt"/>
              <a:buAutoNum type="arabicPeriod"/>
            </a:pPr>
            <a:r>
              <a:rPr lang="en-US" b="0" dirty="0"/>
              <a:t>Input the </a:t>
            </a:r>
            <a:r>
              <a:rPr lang="en-US" dirty="0"/>
              <a:t>Activation Code </a:t>
            </a:r>
            <a:r>
              <a:rPr lang="en-US" b="0" dirty="0"/>
              <a:t>in Site B </a:t>
            </a:r>
            <a:r>
              <a:rPr lang="en-US" dirty="0">
                <a:solidFill>
                  <a:schemeClr val="accent5"/>
                </a:solidFill>
              </a:rPr>
              <a:t>MXview One </a:t>
            </a:r>
            <a:r>
              <a:rPr lang="en-US" b="0" dirty="0"/>
              <a:t>to activate the license</a:t>
            </a:r>
          </a:p>
          <a:p>
            <a:pPr marL="0" indent="0">
              <a:buNone/>
            </a:pPr>
            <a:r>
              <a:rPr lang="en-US" sz="2400" b="0" dirty="0">
                <a:solidFill>
                  <a:schemeClr val="bg1">
                    <a:lumMod val="50000"/>
                  </a:schemeClr>
                </a:solidFill>
              </a:rPr>
              <a:t>It is necessary to have access to Site A MXview One to generate the Deactivation Code. If the Site A install is lost, contact Technical Support.</a:t>
            </a:r>
            <a:endParaRPr lang="en-US" b="0" dirty="0">
              <a:solidFill>
                <a:schemeClr val="bg1">
                  <a:lumMod val="50000"/>
                </a:schemeClr>
              </a:solidFill>
            </a:endParaRPr>
          </a:p>
        </p:txBody>
      </p:sp>
      <p:sp>
        <p:nvSpPr>
          <p:cNvPr id="5" name="Content Placeholder 4">
            <a:extLst>
              <a:ext uri="{FF2B5EF4-FFF2-40B4-BE49-F238E27FC236}">
                <a16:creationId xmlns:a16="http://schemas.microsoft.com/office/drawing/2014/main" id="{FE02044C-8B19-A11C-D0CD-EE456900D308}"/>
              </a:ext>
            </a:extLst>
          </p:cNvPr>
          <p:cNvSpPr>
            <a:spLocks noGrp="1"/>
          </p:cNvSpPr>
          <p:nvPr>
            <p:ph sz="quarter" idx="12"/>
          </p:nvPr>
        </p:nvSpPr>
        <p:spPr/>
        <p:txBody>
          <a:bodyPr/>
          <a:lstStyle/>
          <a:p>
            <a:r>
              <a:rPr lang="en-US" dirty="0"/>
              <a:t>Moving the license from Site A to Site B</a:t>
            </a:r>
          </a:p>
        </p:txBody>
      </p:sp>
      <p:sp>
        <p:nvSpPr>
          <p:cNvPr id="4" name="Slide Number Placeholder 3">
            <a:extLst>
              <a:ext uri="{FF2B5EF4-FFF2-40B4-BE49-F238E27FC236}">
                <a16:creationId xmlns:a16="http://schemas.microsoft.com/office/drawing/2014/main" id="{8A03B4BA-9891-C355-BA5D-A10813818506}"/>
              </a:ext>
            </a:extLst>
          </p:cNvPr>
          <p:cNvSpPr>
            <a:spLocks noGrp="1"/>
          </p:cNvSpPr>
          <p:nvPr>
            <p:ph type="sldNum" sz="quarter" idx="14"/>
          </p:nvPr>
        </p:nvSpPr>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fld id="{8BC73138-F0B1-4FE9-BAF7-855D923366C1}" type="slidenum">
              <a:rPr kumimoji="1" lang="en-US" altLang="zh-TW" sz="1200" b="0" i="0" u="none" strike="noStrike" kern="1200" cap="none" spc="0" normalizeH="0" baseline="0" noProof="0" smtClean="0">
                <a:ln>
                  <a:noFill/>
                </a:ln>
                <a:solidFill>
                  <a:srgbClr val="757575"/>
                </a:solidFill>
                <a:effectLst/>
                <a:uLnTx/>
                <a:uFillTx/>
                <a:latin typeface="Arial" charset="0"/>
                <a:ea typeface="新細明體" pitchFamily="18" charset="-120"/>
                <a:cs typeface="+mn-cs"/>
              </a:rPr>
              <a:pPr marL="0" marR="0" lvl="0" indent="0" algn="ctr" defTabSz="914400" rtl="0" eaLnBrk="0" fontAlgn="base" latinLnBrk="0" hangingPunct="0">
                <a:lnSpc>
                  <a:spcPct val="100000"/>
                </a:lnSpc>
                <a:spcBef>
                  <a:spcPct val="0"/>
                </a:spcBef>
                <a:spcAft>
                  <a:spcPct val="0"/>
                </a:spcAft>
                <a:buClrTx/>
                <a:buSzTx/>
                <a:buFontTx/>
                <a:buNone/>
                <a:tabLst/>
                <a:defRPr/>
              </a:pPr>
              <a:t>17</a:t>
            </a:fld>
            <a:endParaRPr kumimoji="1" lang="en-US" altLang="zh-TW" sz="1200" b="0" i="0" u="none" strike="noStrike" kern="1200" cap="none" spc="0" normalizeH="0" baseline="0" noProof="0">
              <a:ln>
                <a:noFill/>
              </a:ln>
              <a:solidFill>
                <a:srgbClr val="757575"/>
              </a:solidFill>
              <a:effectLst/>
              <a:uLnTx/>
              <a:uFillTx/>
              <a:latin typeface="Arial" charset="0"/>
              <a:ea typeface="新細明體" pitchFamily="18" charset="-120"/>
              <a:cs typeface="+mn-cs"/>
            </a:endParaRPr>
          </a:p>
        </p:txBody>
      </p:sp>
    </p:spTree>
    <p:extLst>
      <p:ext uri="{BB962C8B-B14F-4D97-AF65-F5344CB8AC3E}">
        <p14:creationId xmlns:p14="http://schemas.microsoft.com/office/powerpoint/2010/main" val="25854854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362259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935E5E-8825-89C5-62D2-57C0AE9AD64C}"/>
            </a:ext>
          </a:extLst>
        </p:cNvPr>
        <p:cNvGrpSpPr/>
        <p:nvPr/>
      </p:nvGrpSpPr>
      <p:grpSpPr>
        <a:xfrm>
          <a:off x="0" y="0"/>
          <a:ext cx="0" cy="0"/>
          <a:chOff x="0" y="0"/>
          <a:chExt cx="0" cy="0"/>
        </a:xfrm>
      </p:grpSpPr>
      <p:sp>
        <p:nvSpPr>
          <p:cNvPr id="5" name="標題 3">
            <a:extLst>
              <a:ext uri="{FF2B5EF4-FFF2-40B4-BE49-F238E27FC236}">
                <a16:creationId xmlns:a16="http://schemas.microsoft.com/office/drawing/2014/main" id="{C201726A-8A7D-C2C9-FC1E-53A660D4BC13}"/>
              </a:ext>
            </a:extLst>
          </p:cNvPr>
          <p:cNvSpPr>
            <a:spLocks noGrp="1"/>
          </p:cNvSpPr>
          <p:nvPr>
            <p:ph type="title"/>
          </p:nvPr>
        </p:nvSpPr>
        <p:spPr>
          <a:xfrm>
            <a:off x="0" y="2642937"/>
            <a:ext cx="12192000" cy="1219200"/>
          </a:xfrm>
        </p:spPr>
        <p:txBody>
          <a:bodyPr>
            <a:noAutofit/>
          </a:bodyPr>
          <a:lstStyle/>
          <a:p>
            <a:pPr algn="ctr"/>
            <a:r>
              <a:rPr lang="en-US" altLang="zh-TW" sz="4400" b="1" dirty="0">
                <a:latin typeface="+mn-lt"/>
                <a:ea typeface="+mn-ea"/>
                <a:cs typeface="+mn-ea"/>
                <a:sym typeface="+mn-lt"/>
              </a:rPr>
              <a:t>MXview </a:t>
            </a:r>
            <a:r>
              <a:rPr lang="en-US" altLang="zh-TW" sz="4400" b="1" dirty="0">
                <a:latin typeface="+mn-lt"/>
                <a:ea typeface="+mn-ea"/>
                <a:cs typeface="+mn-ea"/>
                <a:sym typeface="Wingdings" panose="05000000000000000000" pitchFamily="2" charset="2"/>
              </a:rPr>
              <a:t> </a:t>
            </a:r>
            <a:r>
              <a:rPr lang="en-US" altLang="zh-TW" sz="4400" b="1" dirty="0">
                <a:latin typeface="+mn-lt"/>
                <a:ea typeface="+mn-ea"/>
                <a:cs typeface="+mn-ea"/>
                <a:sym typeface="+mn-lt"/>
              </a:rPr>
              <a:t>MXview One Migration</a:t>
            </a:r>
            <a:endParaRPr lang="zh-TW" altLang="en-US" sz="4400" b="1" dirty="0">
              <a:latin typeface="+mn-lt"/>
              <a:ea typeface="+mn-ea"/>
              <a:cs typeface="+mn-ea"/>
              <a:sym typeface="+mn-lt"/>
            </a:endParaRPr>
          </a:p>
        </p:txBody>
      </p:sp>
    </p:spTree>
    <p:extLst>
      <p:ext uri="{BB962C8B-B14F-4D97-AF65-F5344CB8AC3E}">
        <p14:creationId xmlns:p14="http://schemas.microsoft.com/office/powerpoint/2010/main" val="24311152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FD0BB-ADEA-BD6F-49F5-14E2C14008AB}"/>
              </a:ext>
            </a:extLst>
          </p:cNvPr>
          <p:cNvSpPr>
            <a:spLocks noGrp="1"/>
          </p:cNvSpPr>
          <p:nvPr>
            <p:ph type="title"/>
          </p:nvPr>
        </p:nvSpPr>
        <p:spPr/>
        <p:txBody>
          <a:bodyPr/>
          <a:lstStyle/>
          <a:p>
            <a:endParaRPr lang="en-DE"/>
          </a:p>
        </p:txBody>
      </p:sp>
      <p:sp>
        <p:nvSpPr>
          <p:cNvPr id="3" name="Text Placeholder 2">
            <a:extLst>
              <a:ext uri="{FF2B5EF4-FFF2-40B4-BE49-F238E27FC236}">
                <a16:creationId xmlns:a16="http://schemas.microsoft.com/office/drawing/2014/main" id="{E87FFEE2-4BB3-5FF3-C8AA-33EB1919AA9C}"/>
              </a:ext>
            </a:extLst>
          </p:cNvPr>
          <p:cNvSpPr>
            <a:spLocks noGrp="1"/>
          </p:cNvSpPr>
          <p:nvPr>
            <p:ph type="body" idx="1"/>
          </p:nvPr>
        </p:nvSpPr>
        <p:spPr/>
        <p:txBody>
          <a:bodyPr/>
          <a:lstStyle/>
          <a:p>
            <a:endParaRPr lang="en-DE"/>
          </a:p>
        </p:txBody>
      </p:sp>
      <p:sp>
        <p:nvSpPr>
          <p:cNvPr id="4" name="Slide Number Placeholder 3">
            <a:extLst>
              <a:ext uri="{FF2B5EF4-FFF2-40B4-BE49-F238E27FC236}">
                <a16:creationId xmlns:a16="http://schemas.microsoft.com/office/drawing/2014/main" id="{5335EBCC-ED44-BAC1-4674-CDF6AD47E388}"/>
              </a:ext>
            </a:extLst>
          </p:cNvPr>
          <p:cNvSpPr>
            <a:spLocks noGrp="1"/>
          </p:cNvSpPr>
          <p:nvPr>
            <p:ph type="sldNum" sz="quarter" idx="4"/>
          </p:nvPr>
        </p:nvSpPr>
        <p:spPr/>
        <p:txBody>
          <a:bodyPr/>
          <a:lstStyle/>
          <a:p>
            <a:pPr defTabSz="1219170"/>
            <a:fld id="{C4667F76-A388-464C-982A-D3F7033E0B34}" type="slidenum">
              <a:rPr lang="en-US">
                <a:solidFill>
                  <a:srgbClr val="000000">
                    <a:tint val="75000"/>
                  </a:srgbClr>
                </a:solidFill>
                <a:latin typeface="Arial"/>
                <a:ea typeface="微軟正黑體"/>
              </a:rPr>
              <a:pPr defTabSz="1219170"/>
              <a:t>3</a:t>
            </a:fld>
            <a:endParaRPr lang="en-US">
              <a:solidFill>
                <a:srgbClr val="000000">
                  <a:tint val="75000"/>
                </a:srgbClr>
              </a:solidFill>
              <a:latin typeface="Arial"/>
              <a:ea typeface="微軟正黑體"/>
            </a:endParaRPr>
          </a:p>
        </p:txBody>
      </p:sp>
      <p:pic>
        <p:nvPicPr>
          <p:cNvPr id="6" name="Picture 5">
            <a:extLst>
              <a:ext uri="{FF2B5EF4-FFF2-40B4-BE49-F238E27FC236}">
                <a16:creationId xmlns:a16="http://schemas.microsoft.com/office/drawing/2014/main" id="{91ACABC1-B445-A2C7-4CBA-F84FC6DF742E}"/>
              </a:ext>
            </a:extLst>
          </p:cNvPr>
          <p:cNvPicPr>
            <a:picLocks noChangeAspect="1"/>
          </p:cNvPicPr>
          <p:nvPr/>
        </p:nvPicPr>
        <p:blipFill>
          <a:blip r:embed="rId2"/>
          <a:stretch>
            <a:fillRect/>
          </a:stretch>
        </p:blipFill>
        <p:spPr>
          <a:xfrm>
            <a:off x="0" y="0"/>
            <a:ext cx="12192000" cy="6311152"/>
          </a:xfrm>
          <a:prstGeom prst="rect">
            <a:avLst/>
          </a:prstGeom>
        </p:spPr>
      </p:pic>
    </p:spTree>
    <p:extLst>
      <p:ext uri="{BB962C8B-B14F-4D97-AF65-F5344CB8AC3E}">
        <p14:creationId xmlns:p14="http://schemas.microsoft.com/office/powerpoint/2010/main" val="32260415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kumimoji="1" lang="en-US" altLang="zh-TW" dirty="0"/>
              <a:t>Benefits of Migration</a:t>
            </a:r>
            <a:endParaRPr kumimoji="1" lang="zh-TW" altLang="en-US" dirty="0"/>
          </a:p>
        </p:txBody>
      </p:sp>
      <p:pic>
        <p:nvPicPr>
          <p:cNvPr id="1026" name="Picture 2">
            <a:extLst>
              <a:ext uri="{FF2B5EF4-FFF2-40B4-BE49-F238E27FC236}">
                <a16:creationId xmlns:a16="http://schemas.microsoft.com/office/drawing/2014/main" id="{36EBF5C7-1BAD-5148-20C1-B8F2207E106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04283" y="3346423"/>
            <a:ext cx="2880320" cy="538312"/>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a:extLst>
              <a:ext uri="{FF2B5EF4-FFF2-40B4-BE49-F238E27FC236}">
                <a16:creationId xmlns:a16="http://schemas.microsoft.com/office/drawing/2014/main" id="{B98E7587-7112-5777-783C-06ADF4BF278B}"/>
              </a:ext>
            </a:extLst>
          </p:cNvPr>
          <p:cNvGrpSpPr/>
          <p:nvPr/>
        </p:nvGrpSpPr>
        <p:grpSpPr>
          <a:xfrm>
            <a:off x="6292556" y="4200033"/>
            <a:ext cx="5088565" cy="1440160"/>
            <a:chOff x="4841359" y="3104150"/>
            <a:chExt cx="3816424" cy="1080120"/>
          </a:xfrm>
          <a:solidFill>
            <a:schemeClr val="bg2"/>
          </a:solidFill>
        </p:grpSpPr>
        <p:sp>
          <p:nvSpPr>
            <p:cNvPr id="10" name="Rounded Rectangle 9">
              <a:extLst>
                <a:ext uri="{FF2B5EF4-FFF2-40B4-BE49-F238E27FC236}">
                  <a16:creationId xmlns:a16="http://schemas.microsoft.com/office/drawing/2014/main" id="{D70B6F67-0319-FAFC-9CAF-B35E381EBC08}"/>
                </a:ext>
              </a:extLst>
            </p:cNvPr>
            <p:cNvSpPr/>
            <p:nvPr/>
          </p:nvSpPr>
          <p:spPr>
            <a:xfrm>
              <a:off x="4841359" y="3104150"/>
              <a:ext cx="3816424" cy="1080120"/>
            </a:xfrm>
            <a:prstGeom prst="roundRect">
              <a:avLst>
                <a:gd name="adj" fmla="val 42477"/>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endParaRPr lang="en-TW" sz="2400">
                <a:solidFill>
                  <a:srgbClr val="FFFFFF"/>
                </a:solidFill>
                <a:latin typeface="Arial"/>
                <a:ea typeface="微軟正黑體"/>
              </a:endParaRPr>
            </a:p>
          </p:txBody>
        </p:sp>
        <p:grpSp>
          <p:nvGrpSpPr>
            <p:cNvPr id="12" name="群組 11">
              <a:extLst>
                <a:ext uri="{FF2B5EF4-FFF2-40B4-BE49-F238E27FC236}">
                  <a16:creationId xmlns:a16="http://schemas.microsoft.com/office/drawing/2014/main" id="{32B32033-0EE1-2CC5-859D-35851C9DBD3B}"/>
                </a:ext>
              </a:extLst>
            </p:cNvPr>
            <p:cNvGrpSpPr/>
            <p:nvPr/>
          </p:nvGrpSpPr>
          <p:grpSpPr>
            <a:xfrm>
              <a:off x="5017775" y="3280437"/>
              <a:ext cx="713234" cy="713234"/>
              <a:chOff x="2987824" y="1635646"/>
              <a:chExt cx="990110" cy="990110"/>
            </a:xfrm>
            <a:grpFill/>
          </p:grpSpPr>
          <p:sp>
            <p:nvSpPr>
              <p:cNvPr id="7" name="橢圓 6">
                <a:extLst>
                  <a:ext uri="{FF2B5EF4-FFF2-40B4-BE49-F238E27FC236}">
                    <a16:creationId xmlns:a16="http://schemas.microsoft.com/office/drawing/2014/main" id="{877212F4-85D6-823F-8D00-977CD13903CE}"/>
                  </a:ext>
                </a:extLst>
              </p:cNvPr>
              <p:cNvSpPr/>
              <p:nvPr/>
            </p:nvSpPr>
            <p:spPr>
              <a:xfrm>
                <a:off x="2987824" y="1635646"/>
                <a:ext cx="990110" cy="99011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TW" altLang="en-US" sz="2400">
                  <a:solidFill>
                    <a:srgbClr val="FFFFFF"/>
                  </a:solidFill>
                  <a:latin typeface="Arial"/>
                  <a:ea typeface="微軟正黑體"/>
                </a:endParaRPr>
              </a:p>
            </p:txBody>
          </p:sp>
          <p:pic>
            <p:nvPicPr>
              <p:cNvPr id="9" name="圖片 8" descr="一張含有 字型, 圖形, 符號, 圓形 的圖片&#10;&#10;自動產生的描述">
                <a:extLst>
                  <a:ext uri="{FF2B5EF4-FFF2-40B4-BE49-F238E27FC236}">
                    <a16:creationId xmlns:a16="http://schemas.microsoft.com/office/drawing/2014/main" id="{92690928-454E-C56C-6B48-7282016CCB5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85846" y="1833668"/>
                <a:ext cx="600599" cy="600599"/>
              </a:xfrm>
              <a:prstGeom prst="rect">
                <a:avLst/>
              </a:prstGeom>
              <a:grpFill/>
            </p:spPr>
          </p:pic>
        </p:grpSp>
        <p:sp>
          <p:nvSpPr>
            <p:cNvPr id="26" name="文字方塊 25">
              <a:extLst>
                <a:ext uri="{FF2B5EF4-FFF2-40B4-BE49-F238E27FC236}">
                  <a16:creationId xmlns:a16="http://schemas.microsoft.com/office/drawing/2014/main" id="{2187BF41-A15C-BA44-09B7-39BA225F336A}"/>
                </a:ext>
              </a:extLst>
            </p:cNvPr>
            <p:cNvSpPr txBox="1"/>
            <p:nvPr/>
          </p:nvSpPr>
          <p:spPr>
            <a:xfrm>
              <a:off x="5891362" y="3147814"/>
              <a:ext cx="2569070" cy="315423"/>
            </a:xfrm>
            <a:prstGeom prst="rect">
              <a:avLst/>
            </a:prstGeom>
            <a:grpFill/>
          </p:spPr>
          <p:txBody>
            <a:bodyPr wrap="square" rtlCol="0">
              <a:spAutoFit/>
            </a:bodyPr>
            <a:lstStyle/>
            <a:p>
              <a:pPr defTabSz="1219170"/>
              <a:r>
                <a:rPr lang="en-US" altLang="zh-TW" sz="2133" b="1">
                  <a:solidFill>
                    <a:srgbClr val="FFFFFF"/>
                  </a:solidFill>
                  <a:latin typeface="Arial"/>
                  <a:ea typeface="微軟正黑體"/>
                </a:rPr>
                <a:t>4. More OS</a:t>
              </a:r>
              <a:endParaRPr lang="zh-TW" altLang="en-US" sz="2133" b="1">
                <a:solidFill>
                  <a:srgbClr val="FFFFFF"/>
                </a:solidFill>
                <a:latin typeface="Arial"/>
                <a:ea typeface="微軟正黑體"/>
              </a:endParaRPr>
            </a:p>
          </p:txBody>
        </p:sp>
        <p:sp>
          <p:nvSpPr>
            <p:cNvPr id="1025" name="文字方塊 1024">
              <a:extLst>
                <a:ext uri="{FF2B5EF4-FFF2-40B4-BE49-F238E27FC236}">
                  <a16:creationId xmlns:a16="http://schemas.microsoft.com/office/drawing/2014/main" id="{61E141B8-CF3B-7A97-22EB-70F50228399A}"/>
                </a:ext>
              </a:extLst>
            </p:cNvPr>
            <p:cNvSpPr txBox="1"/>
            <p:nvPr/>
          </p:nvSpPr>
          <p:spPr>
            <a:xfrm>
              <a:off x="5994196" y="3480974"/>
              <a:ext cx="2156723" cy="589007"/>
            </a:xfrm>
            <a:prstGeom prst="rect">
              <a:avLst/>
            </a:prstGeom>
            <a:grpFill/>
          </p:spPr>
          <p:txBody>
            <a:bodyPr wrap="square" rtlCol="0">
              <a:spAutoFit/>
            </a:bodyPr>
            <a:lstStyle/>
            <a:p>
              <a:pPr marL="380990" indent="-380990" defTabSz="1219170">
                <a:lnSpc>
                  <a:spcPct val="150000"/>
                </a:lnSpc>
                <a:buFont typeface="Arial" panose="020B0604020202020204" pitchFamily="34" charset="0"/>
                <a:buChar char="•"/>
              </a:pPr>
              <a:r>
                <a:rPr lang="en-US" altLang="zh-TW" sz="1600" b="1" dirty="0">
                  <a:solidFill>
                    <a:srgbClr val="008787"/>
                  </a:solidFill>
                  <a:latin typeface="Arial"/>
                  <a:ea typeface="微軟正黑體"/>
                </a:rPr>
                <a:t>Windows</a:t>
              </a:r>
            </a:p>
            <a:p>
              <a:pPr marL="380990" indent="-380990" defTabSz="1219170">
                <a:lnSpc>
                  <a:spcPct val="150000"/>
                </a:lnSpc>
                <a:buFont typeface="Arial" panose="020B0604020202020204" pitchFamily="34" charset="0"/>
                <a:buChar char="•"/>
              </a:pPr>
              <a:r>
                <a:rPr lang="en-US" altLang="zh-TW" sz="1600" b="1" dirty="0">
                  <a:solidFill>
                    <a:srgbClr val="008787"/>
                  </a:solidFill>
                  <a:latin typeface="Arial"/>
                  <a:ea typeface="微軟正黑體"/>
                </a:rPr>
                <a:t>Linux</a:t>
              </a:r>
              <a:endParaRPr lang="zh-TW" altLang="en-US" sz="1600" b="1" dirty="0">
                <a:solidFill>
                  <a:srgbClr val="008787"/>
                </a:solidFill>
                <a:latin typeface="Arial"/>
                <a:ea typeface="微軟正黑體"/>
              </a:endParaRPr>
            </a:p>
          </p:txBody>
        </p:sp>
      </p:grpSp>
      <p:grpSp>
        <p:nvGrpSpPr>
          <p:cNvPr id="22" name="Group 21">
            <a:extLst>
              <a:ext uri="{FF2B5EF4-FFF2-40B4-BE49-F238E27FC236}">
                <a16:creationId xmlns:a16="http://schemas.microsoft.com/office/drawing/2014/main" id="{843FD1A3-92CD-D10A-B542-DD9FDC89FFF7}"/>
              </a:ext>
            </a:extLst>
          </p:cNvPr>
          <p:cNvGrpSpPr/>
          <p:nvPr/>
        </p:nvGrpSpPr>
        <p:grpSpPr>
          <a:xfrm>
            <a:off x="297365" y="4138868"/>
            <a:ext cx="5347079" cy="1829099"/>
            <a:chOff x="540995" y="3104150"/>
            <a:chExt cx="4010309" cy="1371824"/>
          </a:xfrm>
          <a:solidFill>
            <a:schemeClr val="bg2"/>
          </a:solidFill>
        </p:grpSpPr>
        <p:sp>
          <p:nvSpPr>
            <p:cNvPr id="8" name="Rounded Rectangle 7">
              <a:extLst>
                <a:ext uri="{FF2B5EF4-FFF2-40B4-BE49-F238E27FC236}">
                  <a16:creationId xmlns:a16="http://schemas.microsoft.com/office/drawing/2014/main" id="{C7071512-E1F8-8F0F-7146-8954D4398AA4}"/>
                </a:ext>
              </a:extLst>
            </p:cNvPr>
            <p:cNvSpPr/>
            <p:nvPr/>
          </p:nvSpPr>
          <p:spPr>
            <a:xfrm>
              <a:off x="540995" y="3104150"/>
              <a:ext cx="4010309" cy="1371824"/>
            </a:xfrm>
            <a:prstGeom prst="roundRect">
              <a:avLst>
                <a:gd name="adj" fmla="val 42477"/>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endParaRPr lang="en-TW" sz="2400">
                <a:solidFill>
                  <a:srgbClr val="FFFFFF"/>
                </a:solidFill>
                <a:latin typeface="Arial"/>
                <a:ea typeface="微軟正黑體"/>
              </a:endParaRPr>
            </a:p>
          </p:txBody>
        </p:sp>
        <p:grpSp>
          <p:nvGrpSpPr>
            <p:cNvPr id="1032" name="群組 1031">
              <a:extLst>
                <a:ext uri="{FF2B5EF4-FFF2-40B4-BE49-F238E27FC236}">
                  <a16:creationId xmlns:a16="http://schemas.microsoft.com/office/drawing/2014/main" id="{636247C3-EE88-4EBC-CBE2-94DDA9B1A32F}"/>
                </a:ext>
              </a:extLst>
            </p:cNvPr>
            <p:cNvGrpSpPr/>
            <p:nvPr/>
          </p:nvGrpSpPr>
          <p:grpSpPr>
            <a:xfrm>
              <a:off x="648022" y="3280437"/>
              <a:ext cx="713234" cy="713234"/>
              <a:chOff x="473638" y="2997660"/>
              <a:chExt cx="990110" cy="990110"/>
            </a:xfrm>
            <a:grpFill/>
          </p:grpSpPr>
          <p:sp>
            <p:nvSpPr>
              <p:cNvPr id="16" name="橢圓 15">
                <a:extLst>
                  <a:ext uri="{FF2B5EF4-FFF2-40B4-BE49-F238E27FC236}">
                    <a16:creationId xmlns:a16="http://schemas.microsoft.com/office/drawing/2014/main" id="{A9CC045D-A965-5751-DFE4-5485C3E12484}"/>
                  </a:ext>
                </a:extLst>
              </p:cNvPr>
              <p:cNvSpPr/>
              <p:nvPr/>
            </p:nvSpPr>
            <p:spPr>
              <a:xfrm>
                <a:off x="473638" y="2997660"/>
                <a:ext cx="990110" cy="99011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TW" altLang="en-US" sz="2400">
                  <a:solidFill>
                    <a:srgbClr val="FFFFFF"/>
                  </a:solidFill>
                  <a:latin typeface="Arial"/>
                  <a:ea typeface="微軟正黑體"/>
                </a:endParaRPr>
              </a:p>
            </p:txBody>
          </p:sp>
          <p:pic>
            <p:nvPicPr>
              <p:cNvPr id="21" name="圖片 20" descr="一張含有 符號, 字型, 圖形, 標誌 的圖片&#10;&#10;自動產生的描述">
                <a:extLst>
                  <a:ext uri="{FF2B5EF4-FFF2-40B4-BE49-F238E27FC236}">
                    <a16:creationId xmlns:a16="http://schemas.microsoft.com/office/drawing/2014/main" id="{DAFEAD12-9602-7555-B27C-E76220F4506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1390" y="3147814"/>
                <a:ext cx="654605" cy="654605"/>
              </a:xfrm>
              <a:prstGeom prst="rect">
                <a:avLst/>
              </a:prstGeom>
              <a:grpFill/>
            </p:spPr>
          </p:pic>
        </p:grpSp>
        <p:sp>
          <p:nvSpPr>
            <p:cNvPr id="28" name="文字方塊 27">
              <a:extLst>
                <a:ext uri="{FF2B5EF4-FFF2-40B4-BE49-F238E27FC236}">
                  <a16:creationId xmlns:a16="http://schemas.microsoft.com/office/drawing/2014/main" id="{310A5597-7B1B-1EDC-3DAA-D415218F507E}"/>
                </a:ext>
              </a:extLst>
            </p:cNvPr>
            <p:cNvSpPr txBox="1"/>
            <p:nvPr/>
          </p:nvSpPr>
          <p:spPr>
            <a:xfrm>
              <a:off x="1518801" y="3147814"/>
              <a:ext cx="2635135" cy="315423"/>
            </a:xfrm>
            <a:prstGeom prst="rect">
              <a:avLst/>
            </a:prstGeom>
            <a:grpFill/>
          </p:spPr>
          <p:txBody>
            <a:bodyPr wrap="square" rtlCol="0">
              <a:spAutoFit/>
            </a:bodyPr>
            <a:lstStyle/>
            <a:p>
              <a:pPr defTabSz="1219170"/>
              <a:r>
                <a:rPr lang="en-US" altLang="zh-TW" sz="2133" b="1">
                  <a:solidFill>
                    <a:srgbClr val="FFFFFF"/>
                  </a:solidFill>
                  <a:latin typeface="Arial"/>
                  <a:ea typeface="微軟正黑體"/>
                </a:rPr>
                <a:t>3. New functions </a:t>
              </a:r>
              <a:endParaRPr lang="zh-TW" altLang="en-US" sz="2133" b="1">
                <a:solidFill>
                  <a:srgbClr val="FFFFFF"/>
                </a:solidFill>
                <a:latin typeface="Arial"/>
                <a:ea typeface="微軟正黑體"/>
              </a:endParaRPr>
            </a:p>
          </p:txBody>
        </p:sp>
        <p:sp>
          <p:nvSpPr>
            <p:cNvPr id="1027" name="文字方塊 1026">
              <a:extLst>
                <a:ext uri="{FF2B5EF4-FFF2-40B4-BE49-F238E27FC236}">
                  <a16:creationId xmlns:a16="http://schemas.microsoft.com/office/drawing/2014/main" id="{24A24E8D-73A9-6CCE-ADE9-1FFAE7896CFF}"/>
                </a:ext>
              </a:extLst>
            </p:cNvPr>
            <p:cNvSpPr txBox="1"/>
            <p:nvPr/>
          </p:nvSpPr>
          <p:spPr>
            <a:xfrm>
              <a:off x="1443563" y="3457579"/>
              <a:ext cx="2866649" cy="866006"/>
            </a:xfrm>
            <a:prstGeom prst="rect">
              <a:avLst/>
            </a:prstGeom>
            <a:grpFill/>
          </p:spPr>
          <p:txBody>
            <a:bodyPr wrap="square" rtlCol="0">
              <a:spAutoFit/>
            </a:bodyPr>
            <a:lstStyle/>
            <a:p>
              <a:pPr marL="228594" indent="-228594" defTabSz="1219170">
                <a:lnSpc>
                  <a:spcPct val="150000"/>
                </a:lnSpc>
                <a:buFont typeface="Arial" panose="020B0604020202020204" pitchFamily="34" charset="0"/>
                <a:buChar char="•"/>
              </a:pPr>
              <a:r>
                <a:rPr lang="en-US" altLang="zh-TW" sz="1600" b="1" dirty="0" err="1">
                  <a:solidFill>
                    <a:srgbClr val="008787"/>
                  </a:solidFill>
                  <a:latin typeface="Arial"/>
                  <a:ea typeface="微軟正黑體"/>
                </a:rPr>
                <a:t>MXview</a:t>
              </a:r>
              <a:r>
                <a:rPr lang="en-US" altLang="zh-TW" sz="1600" b="1" dirty="0">
                  <a:solidFill>
                    <a:srgbClr val="008787"/>
                  </a:solidFill>
                  <a:latin typeface="Arial"/>
                  <a:ea typeface="微軟正黑體"/>
                </a:rPr>
                <a:t> One Central Manager </a:t>
              </a:r>
            </a:p>
            <a:p>
              <a:pPr marL="228594" indent="-228594" defTabSz="1219170">
                <a:lnSpc>
                  <a:spcPct val="150000"/>
                </a:lnSpc>
                <a:buFont typeface="Arial" panose="020B0604020202020204" pitchFamily="34" charset="0"/>
                <a:buChar char="•"/>
              </a:pPr>
              <a:r>
                <a:rPr lang="en-US" altLang="zh-TW" sz="1600" b="1" dirty="0">
                  <a:solidFill>
                    <a:srgbClr val="008787"/>
                  </a:solidFill>
                  <a:latin typeface="Arial"/>
                  <a:ea typeface="微軟正黑體"/>
                </a:rPr>
                <a:t>Support new functions in the future</a:t>
              </a:r>
              <a:endParaRPr lang="zh-TW" altLang="en-US" sz="1600" b="1" dirty="0">
                <a:solidFill>
                  <a:srgbClr val="008787"/>
                </a:solidFill>
                <a:latin typeface="Arial"/>
                <a:ea typeface="微軟正黑體"/>
              </a:endParaRPr>
            </a:p>
          </p:txBody>
        </p:sp>
      </p:grpSp>
      <p:grpSp>
        <p:nvGrpSpPr>
          <p:cNvPr id="19" name="Group 18">
            <a:extLst>
              <a:ext uri="{FF2B5EF4-FFF2-40B4-BE49-F238E27FC236}">
                <a16:creationId xmlns:a16="http://schemas.microsoft.com/office/drawing/2014/main" id="{C9031B82-ECE6-982F-1958-6D95B011ECD8}"/>
              </a:ext>
            </a:extLst>
          </p:cNvPr>
          <p:cNvGrpSpPr/>
          <p:nvPr/>
        </p:nvGrpSpPr>
        <p:grpSpPr>
          <a:xfrm>
            <a:off x="6292556" y="1297527"/>
            <a:ext cx="5088565" cy="2069259"/>
            <a:chOff x="4841359" y="1172939"/>
            <a:chExt cx="3816424" cy="1495439"/>
          </a:xfrm>
          <a:solidFill>
            <a:schemeClr val="bg2"/>
          </a:solidFill>
        </p:grpSpPr>
        <p:sp>
          <p:nvSpPr>
            <p:cNvPr id="6" name="Rounded Rectangle 5">
              <a:extLst>
                <a:ext uri="{FF2B5EF4-FFF2-40B4-BE49-F238E27FC236}">
                  <a16:creationId xmlns:a16="http://schemas.microsoft.com/office/drawing/2014/main" id="{C573287C-0B67-3B92-A045-F8280CD51735}"/>
                </a:ext>
              </a:extLst>
            </p:cNvPr>
            <p:cNvSpPr/>
            <p:nvPr/>
          </p:nvSpPr>
          <p:spPr>
            <a:xfrm>
              <a:off x="4841359" y="1172939"/>
              <a:ext cx="3816424" cy="1495439"/>
            </a:xfrm>
            <a:prstGeom prst="roundRect">
              <a:avLst>
                <a:gd name="adj" fmla="val 42477"/>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endParaRPr lang="en-TW" sz="2400">
                <a:solidFill>
                  <a:srgbClr val="FFFFFF"/>
                </a:solidFill>
                <a:latin typeface="Arial"/>
                <a:ea typeface="微軟正黑體"/>
              </a:endParaRPr>
            </a:p>
          </p:txBody>
        </p:sp>
        <p:grpSp>
          <p:nvGrpSpPr>
            <p:cNvPr id="1033" name="群組 1032">
              <a:extLst>
                <a:ext uri="{FF2B5EF4-FFF2-40B4-BE49-F238E27FC236}">
                  <a16:creationId xmlns:a16="http://schemas.microsoft.com/office/drawing/2014/main" id="{4E66754E-56D8-88AA-A038-DBA011C7C0D4}"/>
                </a:ext>
              </a:extLst>
            </p:cNvPr>
            <p:cNvGrpSpPr/>
            <p:nvPr/>
          </p:nvGrpSpPr>
          <p:grpSpPr>
            <a:xfrm>
              <a:off x="5023936" y="1338520"/>
              <a:ext cx="713234" cy="713234"/>
              <a:chOff x="4228505" y="1564284"/>
              <a:chExt cx="990110" cy="990110"/>
            </a:xfrm>
            <a:grpFill/>
          </p:grpSpPr>
          <p:sp>
            <p:nvSpPr>
              <p:cNvPr id="30" name="橢圓 29">
                <a:extLst>
                  <a:ext uri="{FF2B5EF4-FFF2-40B4-BE49-F238E27FC236}">
                    <a16:creationId xmlns:a16="http://schemas.microsoft.com/office/drawing/2014/main" id="{B075D145-EE6C-CABD-9E0F-4FC75F898A3B}"/>
                  </a:ext>
                </a:extLst>
              </p:cNvPr>
              <p:cNvSpPr/>
              <p:nvPr/>
            </p:nvSpPr>
            <p:spPr>
              <a:xfrm>
                <a:off x="4228505" y="1564284"/>
                <a:ext cx="990110" cy="99011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TW" altLang="en-US" sz="2400">
                  <a:solidFill>
                    <a:srgbClr val="FFFFFF"/>
                  </a:solidFill>
                  <a:latin typeface="Arial"/>
                  <a:ea typeface="微軟正黑體"/>
                </a:endParaRPr>
              </a:p>
            </p:txBody>
          </p:sp>
          <p:pic>
            <p:nvPicPr>
              <p:cNvPr id="31" name="圖片 30" descr="一張含有 符號 的圖片&#10;&#10;自動產生的描述">
                <a:extLst>
                  <a:ext uri="{FF2B5EF4-FFF2-40B4-BE49-F238E27FC236}">
                    <a16:creationId xmlns:a16="http://schemas.microsoft.com/office/drawing/2014/main" id="{D06310F1-0AF3-0005-09FD-844DF3E0812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41710" y="1797260"/>
                <a:ext cx="546593" cy="546593"/>
              </a:xfrm>
              <a:prstGeom prst="rect">
                <a:avLst/>
              </a:prstGeom>
              <a:grpFill/>
            </p:spPr>
          </p:pic>
        </p:grpSp>
        <p:sp>
          <p:nvSpPr>
            <p:cNvPr id="1024" name="文字方塊 1023">
              <a:extLst>
                <a:ext uri="{FF2B5EF4-FFF2-40B4-BE49-F238E27FC236}">
                  <a16:creationId xmlns:a16="http://schemas.microsoft.com/office/drawing/2014/main" id="{57BB39E5-C82D-7733-F29D-3A445C1561D5}"/>
                </a:ext>
              </a:extLst>
            </p:cNvPr>
            <p:cNvSpPr txBox="1"/>
            <p:nvPr/>
          </p:nvSpPr>
          <p:spPr>
            <a:xfrm>
              <a:off x="5737170" y="1250697"/>
              <a:ext cx="2564534" cy="303939"/>
            </a:xfrm>
            <a:prstGeom prst="rect">
              <a:avLst/>
            </a:prstGeom>
            <a:grpFill/>
          </p:spPr>
          <p:txBody>
            <a:bodyPr wrap="square" rtlCol="0">
              <a:spAutoFit/>
            </a:bodyPr>
            <a:lstStyle/>
            <a:p>
              <a:pPr defTabSz="1219170"/>
              <a:r>
                <a:rPr lang="en-US" altLang="zh-TW" sz="2133" b="1" dirty="0">
                  <a:solidFill>
                    <a:srgbClr val="FFFFFF"/>
                  </a:solidFill>
                  <a:latin typeface="Arial"/>
                  <a:ea typeface="微軟正黑體"/>
                </a:rPr>
                <a:t>2. More add-on modules</a:t>
              </a:r>
              <a:endParaRPr lang="zh-TW" altLang="en-US" sz="2133" b="1" dirty="0">
                <a:solidFill>
                  <a:srgbClr val="FFFFFF"/>
                </a:solidFill>
                <a:latin typeface="Arial"/>
                <a:ea typeface="微軟正黑體"/>
              </a:endParaRPr>
            </a:p>
          </p:txBody>
        </p:sp>
        <p:sp>
          <p:nvSpPr>
            <p:cNvPr id="1028" name="文字方塊 1027">
              <a:extLst>
                <a:ext uri="{FF2B5EF4-FFF2-40B4-BE49-F238E27FC236}">
                  <a16:creationId xmlns:a16="http://schemas.microsoft.com/office/drawing/2014/main" id="{5FA2B865-80F2-F6BC-C073-840E69B02A0B}"/>
                </a:ext>
              </a:extLst>
            </p:cNvPr>
            <p:cNvSpPr txBox="1"/>
            <p:nvPr/>
          </p:nvSpPr>
          <p:spPr>
            <a:xfrm>
              <a:off x="5890754" y="1502492"/>
              <a:ext cx="2160240" cy="1101389"/>
            </a:xfrm>
            <a:prstGeom prst="rect">
              <a:avLst/>
            </a:prstGeom>
            <a:grpFill/>
          </p:spPr>
          <p:txBody>
            <a:bodyPr wrap="square" rtlCol="0">
              <a:spAutoFit/>
            </a:bodyPr>
            <a:lstStyle/>
            <a:p>
              <a:pPr marL="380990" indent="-380990" defTabSz="1219170">
                <a:lnSpc>
                  <a:spcPct val="150000"/>
                </a:lnSpc>
                <a:buFont typeface="Arial" panose="020B0604020202020204" pitchFamily="34" charset="0"/>
                <a:buChar char="•"/>
              </a:pPr>
              <a:r>
                <a:rPr lang="en-US" altLang="zh-TW" sz="1600" b="1" dirty="0" err="1">
                  <a:solidFill>
                    <a:srgbClr val="008787"/>
                  </a:solidFill>
                  <a:latin typeface="Arial"/>
                  <a:ea typeface="微軟正黑體"/>
                </a:rPr>
                <a:t>MXview</a:t>
              </a:r>
              <a:r>
                <a:rPr lang="en-US" altLang="zh-TW" sz="1600" b="1" dirty="0">
                  <a:solidFill>
                    <a:srgbClr val="008787"/>
                  </a:solidFill>
                  <a:latin typeface="Arial"/>
                  <a:ea typeface="微軟正黑體"/>
                </a:rPr>
                <a:t> Wireless</a:t>
              </a:r>
            </a:p>
            <a:p>
              <a:pPr marL="380990" indent="-380990" defTabSz="1219170">
                <a:lnSpc>
                  <a:spcPct val="150000"/>
                </a:lnSpc>
                <a:buFont typeface="Arial" panose="020B0604020202020204" pitchFamily="34" charset="0"/>
                <a:buChar char="•"/>
              </a:pPr>
              <a:r>
                <a:rPr lang="en-US" altLang="zh-TW" sz="1600" b="1" dirty="0">
                  <a:solidFill>
                    <a:srgbClr val="008787"/>
                  </a:solidFill>
                  <a:latin typeface="Arial"/>
                  <a:ea typeface="微軟正黑體"/>
                </a:rPr>
                <a:t>MXview Power</a:t>
              </a:r>
            </a:p>
            <a:p>
              <a:pPr marL="380990" indent="-380990" defTabSz="1219170">
                <a:lnSpc>
                  <a:spcPct val="150000"/>
                </a:lnSpc>
                <a:buFont typeface="Arial" panose="020B0604020202020204" pitchFamily="34" charset="0"/>
                <a:buChar char="•"/>
              </a:pPr>
              <a:r>
                <a:rPr lang="en-US" altLang="zh-TW" sz="1600" b="1" dirty="0">
                  <a:solidFill>
                    <a:srgbClr val="008787"/>
                  </a:solidFill>
                  <a:latin typeface="Arial"/>
                  <a:ea typeface="微軟正黑體"/>
                </a:rPr>
                <a:t>MXview Security</a:t>
              </a:r>
              <a:br>
                <a:rPr lang="en-US" altLang="zh-TW" sz="1600" b="1" dirty="0">
                  <a:solidFill>
                    <a:srgbClr val="008787"/>
                  </a:solidFill>
                  <a:latin typeface="Arial"/>
                  <a:ea typeface="微軟正黑體"/>
                </a:rPr>
              </a:br>
              <a:endParaRPr lang="en-US" altLang="zh-TW" sz="1600" b="1" dirty="0">
                <a:solidFill>
                  <a:srgbClr val="008787"/>
                </a:solidFill>
                <a:latin typeface="Arial"/>
                <a:ea typeface="微軟正黑體"/>
              </a:endParaRPr>
            </a:p>
          </p:txBody>
        </p:sp>
      </p:grpSp>
      <p:sp>
        <p:nvSpPr>
          <p:cNvPr id="1035" name="投影片編號版面配置區 1034">
            <a:extLst>
              <a:ext uri="{FF2B5EF4-FFF2-40B4-BE49-F238E27FC236}">
                <a16:creationId xmlns:a16="http://schemas.microsoft.com/office/drawing/2014/main" id="{AE96F37E-52E5-4179-A588-09D281EA4375}"/>
              </a:ext>
            </a:extLst>
          </p:cNvPr>
          <p:cNvSpPr>
            <a:spLocks noGrp="1"/>
          </p:cNvSpPr>
          <p:nvPr>
            <p:ph type="sldNum" sz="quarter" idx="4"/>
          </p:nvPr>
        </p:nvSpPr>
        <p:spPr/>
        <p:txBody>
          <a:bodyPr/>
          <a:lstStyle/>
          <a:p>
            <a:pPr defTabSz="1219170"/>
            <a:fld id="{C4667F76-A388-464C-982A-D3F7033E0B34}" type="slidenum">
              <a:rPr lang="en-US">
                <a:solidFill>
                  <a:srgbClr val="000000">
                    <a:tint val="75000"/>
                  </a:srgbClr>
                </a:solidFill>
                <a:latin typeface="Arial"/>
                <a:ea typeface="微軟正黑體"/>
              </a:rPr>
              <a:pPr defTabSz="1219170"/>
              <a:t>4</a:t>
            </a:fld>
            <a:endParaRPr lang="en-US">
              <a:solidFill>
                <a:srgbClr val="000000">
                  <a:tint val="75000"/>
                </a:srgbClr>
              </a:solidFill>
              <a:latin typeface="Arial"/>
              <a:ea typeface="微軟正黑體"/>
            </a:endParaRPr>
          </a:p>
        </p:txBody>
      </p:sp>
      <p:grpSp>
        <p:nvGrpSpPr>
          <p:cNvPr id="20" name="Group 19">
            <a:extLst>
              <a:ext uri="{FF2B5EF4-FFF2-40B4-BE49-F238E27FC236}">
                <a16:creationId xmlns:a16="http://schemas.microsoft.com/office/drawing/2014/main" id="{4FC7DDA5-FC3B-AF05-F991-1A7D261515C3}"/>
              </a:ext>
            </a:extLst>
          </p:cNvPr>
          <p:cNvGrpSpPr/>
          <p:nvPr/>
        </p:nvGrpSpPr>
        <p:grpSpPr>
          <a:xfrm>
            <a:off x="297366" y="1577955"/>
            <a:ext cx="5088565" cy="1440160"/>
            <a:chOff x="492383" y="1183718"/>
            <a:chExt cx="3816424" cy="1080120"/>
          </a:xfrm>
          <a:solidFill>
            <a:schemeClr val="bg2"/>
          </a:solidFill>
        </p:grpSpPr>
        <p:sp>
          <p:nvSpPr>
            <p:cNvPr id="3" name="Rounded Rectangle 2">
              <a:extLst>
                <a:ext uri="{FF2B5EF4-FFF2-40B4-BE49-F238E27FC236}">
                  <a16:creationId xmlns:a16="http://schemas.microsoft.com/office/drawing/2014/main" id="{2A1E9DCE-4EA7-5630-1F3E-0D25FD29E0AB}"/>
                </a:ext>
              </a:extLst>
            </p:cNvPr>
            <p:cNvSpPr/>
            <p:nvPr/>
          </p:nvSpPr>
          <p:spPr>
            <a:xfrm>
              <a:off x="492383" y="1183718"/>
              <a:ext cx="3816424" cy="1080120"/>
            </a:xfrm>
            <a:prstGeom prst="roundRect">
              <a:avLst>
                <a:gd name="adj" fmla="val 42477"/>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endParaRPr lang="en-TW" sz="2400">
                <a:solidFill>
                  <a:srgbClr val="FFFFFF"/>
                </a:solidFill>
                <a:latin typeface="Arial"/>
                <a:ea typeface="微軟正黑體"/>
              </a:endParaRPr>
            </a:p>
          </p:txBody>
        </p:sp>
        <p:grpSp>
          <p:nvGrpSpPr>
            <p:cNvPr id="11" name="群組 10">
              <a:extLst>
                <a:ext uri="{FF2B5EF4-FFF2-40B4-BE49-F238E27FC236}">
                  <a16:creationId xmlns:a16="http://schemas.microsoft.com/office/drawing/2014/main" id="{92BF4953-218C-76BD-D2B8-D3CBB1EB9BF1}"/>
                </a:ext>
              </a:extLst>
            </p:cNvPr>
            <p:cNvGrpSpPr/>
            <p:nvPr/>
          </p:nvGrpSpPr>
          <p:grpSpPr>
            <a:xfrm>
              <a:off x="648022" y="1351023"/>
              <a:ext cx="713234" cy="713234"/>
              <a:chOff x="4219952" y="2997660"/>
              <a:chExt cx="990110" cy="990110"/>
            </a:xfrm>
            <a:grpFill/>
          </p:grpSpPr>
          <p:sp>
            <p:nvSpPr>
              <p:cNvPr id="13" name="橢圓 12">
                <a:extLst>
                  <a:ext uri="{FF2B5EF4-FFF2-40B4-BE49-F238E27FC236}">
                    <a16:creationId xmlns:a16="http://schemas.microsoft.com/office/drawing/2014/main" id="{974E6CEE-16BA-C52A-1A24-51D8E066A889}"/>
                  </a:ext>
                </a:extLst>
              </p:cNvPr>
              <p:cNvSpPr/>
              <p:nvPr/>
            </p:nvSpPr>
            <p:spPr>
              <a:xfrm>
                <a:off x="4219952" y="2997660"/>
                <a:ext cx="990110" cy="990110"/>
              </a:xfrm>
              <a:prstGeom prst="ellipse">
                <a:avLst/>
              </a:prstGeom>
              <a:grp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endParaRPr lang="zh-TW" altLang="en-US" sz="2400">
                  <a:solidFill>
                    <a:srgbClr val="FFFFFF"/>
                  </a:solidFill>
                  <a:latin typeface="Arial"/>
                  <a:ea typeface="微軟正黑體"/>
                </a:endParaRPr>
              </a:p>
            </p:txBody>
          </p:sp>
          <p:pic>
            <p:nvPicPr>
              <p:cNvPr id="14" name="圖片 13" descr="一張含有 字型, 標誌, 符號, 圖形 的圖片&#10;&#10;自動產生的描述">
                <a:extLst>
                  <a:ext uri="{FF2B5EF4-FFF2-40B4-BE49-F238E27FC236}">
                    <a16:creationId xmlns:a16="http://schemas.microsoft.com/office/drawing/2014/main" id="{79A93F0D-4E8B-D18E-4E1B-E967359427A2}"/>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47708"/>
              <a:stretch/>
            </p:blipFill>
            <p:spPr>
              <a:xfrm>
                <a:off x="4384833" y="3320059"/>
                <a:ext cx="660348" cy="345313"/>
              </a:xfrm>
              <a:prstGeom prst="rect">
                <a:avLst/>
              </a:prstGeom>
              <a:grpFill/>
            </p:spPr>
          </p:pic>
        </p:grpSp>
        <p:sp>
          <p:nvSpPr>
            <p:cNvPr id="15" name="文字方塊 14">
              <a:extLst>
                <a:ext uri="{FF2B5EF4-FFF2-40B4-BE49-F238E27FC236}">
                  <a16:creationId xmlns:a16="http://schemas.microsoft.com/office/drawing/2014/main" id="{0B11398A-9EF7-785F-EB9D-BEFC0D563AFE}"/>
                </a:ext>
              </a:extLst>
            </p:cNvPr>
            <p:cNvSpPr txBox="1"/>
            <p:nvPr/>
          </p:nvSpPr>
          <p:spPr>
            <a:xfrm>
              <a:off x="1518802" y="1269247"/>
              <a:ext cx="2509757" cy="315423"/>
            </a:xfrm>
            <a:prstGeom prst="rect">
              <a:avLst/>
            </a:prstGeom>
            <a:grpFill/>
          </p:spPr>
          <p:txBody>
            <a:bodyPr wrap="square" rtlCol="0">
              <a:spAutoFit/>
            </a:bodyPr>
            <a:lstStyle/>
            <a:p>
              <a:pPr defTabSz="1219170"/>
              <a:r>
                <a:rPr lang="en-US" altLang="zh-TW" sz="2133" b="1">
                  <a:solidFill>
                    <a:srgbClr val="FFFFFF"/>
                  </a:solidFill>
                  <a:latin typeface="Arial"/>
                  <a:ea typeface="微軟正黑體"/>
                </a:rPr>
                <a:t>1. New devices </a:t>
              </a:r>
              <a:endParaRPr lang="zh-TW" altLang="en-US" sz="2133" b="1">
                <a:solidFill>
                  <a:srgbClr val="FFFFFF"/>
                </a:solidFill>
                <a:latin typeface="Arial"/>
                <a:ea typeface="微軟正黑體"/>
              </a:endParaRPr>
            </a:p>
          </p:txBody>
        </p:sp>
        <p:sp>
          <p:nvSpPr>
            <p:cNvPr id="17" name="文字方塊 16">
              <a:extLst>
                <a:ext uri="{FF2B5EF4-FFF2-40B4-BE49-F238E27FC236}">
                  <a16:creationId xmlns:a16="http://schemas.microsoft.com/office/drawing/2014/main" id="{89E68380-2CDC-7EDA-27E2-175B233FFC39}"/>
                </a:ext>
              </a:extLst>
            </p:cNvPr>
            <p:cNvSpPr txBox="1"/>
            <p:nvPr/>
          </p:nvSpPr>
          <p:spPr>
            <a:xfrm>
              <a:off x="1381786" y="1600658"/>
              <a:ext cx="2865552" cy="312008"/>
            </a:xfrm>
            <a:prstGeom prst="rect">
              <a:avLst/>
            </a:prstGeom>
            <a:grpFill/>
          </p:spPr>
          <p:txBody>
            <a:bodyPr wrap="square" rtlCol="0">
              <a:spAutoFit/>
            </a:bodyPr>
            <a:lstStyle/>
            <a:p>
              <a:pPr marL="228594" indent="-228594" defTabSz="1219170">
                <a:lnSpc>
                  <a:spcPct val="150000"/>
                </a:lnSpc>
                <a:buFont typeface="Arial" panose="020B0604020202020204" pitchFamily="34" charset="0"/>
                <a:buChar char="•"/>
              </a:pPr>
              <a:r>
                <a:rPr lang="en-US" altLang="zh-TW" sz="1600" b="1" dirty="0">
                  <a:solidFill>
                    <a:srgbClr val="008787"/>
                  </a:solidFill>
                  <a:latin typeface="Arial"/>
                  <a:ea typeface="微軟正黑體"/>
                </a:rPr>
                <a:t>Support new devices in the future</a:t>
              </a:r>
              <a:endParaRPr lang="zh-TW" altLang="en-US" sz="1600" b="1" dirty="0">
                <a:solidFill>
                  <a:srgbClr val="008787"/>
                </a:solidFill>
                <a:latin typeface="Arial"/>
                <a:ea typeface="微軟正黑體"/>
              </a:endParaRPr>
            </a:p>
          </p:txBody>
        </p:sp>
      </p:grpSp>
    </p:spTree>
    <p:extLst>
      <p:ext uri="{BB962C8B-B14F-4D97-AF65-F5344CB8AC3E}">
        <p14:creationId xmlns:p14="http://schemas.microsoft.com/office/powerpoint/2010/main" val="249085599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45E1C6-55C5-080D-7DA4-28D05498FA78}"/>
            </a:ext>
          </a:extLst>
        </p:cNvPr>
        <p:cNvGrpSpPr/>
        <p:nvPr/>
      </p:nvGrpSpPr>
      <p:grpSpPr>
        <a:xfrm>
          <a:off x="0" y="0"/>
          <a:ext cx="0" cy="0"/>
          <a:chOff x="0" y="0"/>
          <a:chExt cx="0" cy="0"/>
        </a:xfrm>
      </p:grpSpPr>
      <p:sp>
        <p:nvSpPr>
          <p:cNvPr id="4" name="標題 3">
            <a:extLst>
              <a:ext uri="{FF2B5EF4-FFF2-40B4-BE49-F238E27FC236}">
                <a16:creationId xmlns:a16="http://schemas.microsoft.com/office/drawing/2014/main" id="{180C5258-E9F0-6050-EC12-C017AEC8EF89}"/>
              </a:ext>
            </a:extLst>
          </p:cNvPr>
          <p:cNvSpPr>
            <a:spLocks noGrp="1"/>
          </p:cNvSpPr>
          <p:nvPr>
            <p:ph type="title"/>
          </p:nvPr>
        </p:nvSpPr>
        <p:spPr/>
        <p:txBody>
          <a:bodyPr/>
          <a:lstStyle/>
          <a:p>
            <a:r>
              <a:rPr kumimoji="1" lang="en-US" altLang="zh-TW"/>
              <a:t>Migration Limitations</a:t>
            </a:r>
            <a:endParaRPr kumimoji="1" lang="zh-TW" altLang="en-US"/>
          </a:p>
        </p:txBody>
      </p:sp>
      <p:sp>
        <p:nvSpPr>
          <p:cNvPr id="2" name="投影片編號版面配置區 1">
            <a:extLst>
              <a:ext uri="{FF2B5EF4-FFF2-40B4-BE49-F238E27FC236}">
                <a16:creationId xmlns:a16="http://schemas.microsoft.com/office/drawing/2014/main" id="{CB9EA172-63EB-A04F-56DB-ACB13547A667}"/>
              </a:ext>
            </a:extLst>
          </p:cNvPr>
          <p:cNvSpPr>
            <a:spLocks noGrp="1"/>
          </p:cNvSpPr>
          <p:nvPr>
            <p:ph type="sldNum" sz="quarter" idx="4"/>
          </p:nvPr>
        </p:nvSpPr>
        <p:spPr/>
        <p:txBody>
          <a:bodyPr/>
          <a:lstStyle/>
          <a:p>
            <a:pPr defTabSz="1219170">
              <a:defRPr/>
            </a:pPr>
            <a:fld id="{C4667F76-A388-464C-982A-D3F7033E0B34}" type="slidenum">
              <a:rPr lang="en-US">
                <a:solidFill>
                  <a:srgbClr val="000000">
                    <a:tint val="75000"/>
                  </a:srgbClr>
                </a:solidFill>
                <a:latin typeface="Arial"/>
                <a:ea typeface="微軟正黑體"/>
              </a:rPr>
              <a:pPr defTabSz="1219170">
                <a:defRPr/>
              </a:pPr>
              <a:t>5</a:t>
            </a:fld>
            <a:endParaRPr lang="en-US">
              <a:solidFill>
                <a:srgbClr val="000000">
                  <a:tint val="75000"/>
                </a:srgbClr>
              </a:solidFill>
              <a:latin typeface="Arial"/>
              <a:ea typeface="微軟正黑體"/>
            </a:endParaRPr>
          </a:p>
        </p:txBody>
      </p:sp>
      <p:sp>
        <p:nvSpPr>
          <p:cNvPr id="12" name="矩形: 圓角 11">
            <a:extLst>
              <a:ext uri="{FF2B5EF4-FFF2-40B4-BE49-F238E27FC236}">
                <a16:creationId xmlns:a16="http://schemas.microsoft.com/office/drawing/2014/main" id="{C038BC0C-9E54-7119-1FC4-1F336BFFE621}"/>
              </a:ext>
            </a:extLst>
          </p:cNvPr>
          <p:cNvSpPr/>
          <p:nvPr/>
        </p:nvSpPr>
        <p:spPr>
          <a:xfrm>
            <a:off x="527383" y="2290768"/>
            <a:ext cx="2496276" cy="2205033"/>
          </a:xfrm>
          <a:prstGeom prst="round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8" name="文字方塊 7">
            <a:extLst>
              <a:ext uri="{FF2B5EF4-FFF2-40B4-BE49-F238E27FC236}">
                <a16:creationId xmlns:a16="http://schemas.microsoft.com/office/drawing/2014/main" id="{566131ED-E377-AE9F-061A-509698F975D6}"/>
              </a:ext>
            </a:extLst>
          </p:cNvPr>
          <p:cNvSpPr txBox="1"/>
          <p:nvPr/>
        </p:nvSpPr>
        <p:spPr>
          <a:xfrm>
            <a:off x="562431" y="3094222"/>
            <a:ext cx="2496276" cy="830997"/>
          </a:xfrm>
          <a:prstGeom prst="rect">
            <a:avLst/>
          </a:prstGeom>
          <a:noFill/>
        </p:spPr>
        <p:txBody>
          <a:bodyPr wrap="square" rtlCol="0">
            <a:spAutoFit/>
          </a:bodyPr>
          <a:lstStyle/>
          <a:p>
            <a:pPr algn="ctr" defTabSz="1219170">
              <a:defRPr/>
            </a:pPr>
            <a:r>
              <a:rPr lang="en-US" altLang="zh-TW" sz="2400" dirty="0">
                <a:solidFill>
                  <a:srgbClr val="000000"/>
                </a:solidFill>
                <a:latin typeface="Arial"/>
                <a:ea typeface="微軟正黑體"/>
              </a:rPr>
              <a:t>Version Requirement</a:t>
            </a:r>
            <a:endParaRPr lang="zh-TW" altLang="en-US" sz="2400" dirty="0">
              <a:solidFill>
                <a:srgbClr val="000000"/>
              </a:solidFill>
              <a:latin typeface="Arial"/>
              <a:ea typeface="微軟正黑體"/>
            </a:endParaRPr>
          </a:p>
        </p:txBody>
      </p:sp>
      <p:pic>
        <p:nvPicPr>
          <p:cNvPr id="11" name="圖片 10" descr="一張含有 符號, 設計 的圖片&#10;&#10;自動產生的描述">
            <a:extLst>
              <a:ext uri="{FF2B5EF4-FFF2-40B4-BE49-F238E27FC236}">
                <a16:creationId xmlns:a16="http://schemas.microsoft.com/office/drawing/2014/main" id="{2A436C27-366B-74A7-CF40-A71777164E1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7483" y="1836322"/>
            <a:ext cx="803455" cy="803455"/>
          </a:xfrm>
          <a:prstGeom prst="rect">
            <a:avLst/>
          </a:prstGeom>
        </p:spPr>
      </p:pic>
      <p:sp>
        <p:nvSpPr>
          <p:cNvPr id="3" name="矩形: 圓角 2">
            <a:extLst>
              <a:ext uri="{FF2B5EF4-FFF2-40B4-BE49-F238E27FC236}">
                <a16:creationId xmlns:a16="http://schemas.microsoft.com/office/drawing/2014/main" id="{8F2DF8BB-4868-9FA7-F45C-40F43C0B72E0}"/>
              </a:ext>
            </a:extLst>
          </p:cNvPr>
          <p:cNvSpPr/>
          <p:nvPr/>
        </p:nvSpPr>
        <p:spPr>
          <a:xfrm>
            <a:off x="3440149" y="2290768"/>
            <a:ext cx="2496276" cy="2205033"/>
          </a:xfrm>
          <a:prstGeom prst="round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5" name="文字方塊 4">
            <a:extLst>
              <a:ext uri="{FF2B5EF4-FFF2-40B4-BE49-F238E27FC236}">
                <a16:creationId xmlns:a16="http://schemas.microsoft.com/office/drawing/2014/main" id="{42EADF93-9782-7897-21E5-E87162EA5B2D}"/>
              </a:ext>
            </a:extLst>
          </p:cNvPr>
          <p:cNvSpPr txBox="1"/>
          <p:nvPr/>
        </p:nvSpPr>
        <p:spPr>
          <a:xfrm>
            <a:off x="3490502" y="3278888"/>
            <a:ext cx="2496276" cy="461665"/>
          </a:xfrm>
          <a:prstGeom prst="rect">
            <a:avLst/>
          </a:prstGeom>
          <a:noFill/>
        </p:spPr>
        <p:txBody>
          <a:bodyPr wrap="square" rtlCol="0">
            <a:spAutoFit/>
          </a:bodyPr>
          <a:lstStyle/>
          <a:p>
            <a:pPr algn="ctr" defTabSz="1219170">
              <a:defRPr/>
            </a:pPr>
            <a:r>
              <a:rPr lang="en-US" altLang="zh-TW" sz="2400" dirty="0">
                <a:solidFill>
                  <a:srgbClr val="000000"/>
                </a:solidFill>
                <a:latin typeface="Arial"/>
                <a:ea typeface="微軟正黑體"/>
              </a:rPr>
              <a:t>License</a:t>
            </a:r>
            <a:endParaRPr lang="zh-TW" altLang="en-US" sz="2400" dirty="0">
              <a:solidFill>
                <a:srgbClr val="000000"/>
              </a:solidFill>
              <a:latin typeface="Arial"/>
              <a:ea typeface="微軟正黑體"/>
            </a:endParaRPr>
          </a:p>
        </p:txBody>
      </p:sp>
      <p:pic>
        <p:nvPicPr>
          <p:cNvPr id="10" name="圖片 9">
            <a:extLst>
              <a:ext uri="{FF2B5EF4-FFF2-40B4-BE49-F238E27FC236}">
                <a16:creationId xmlns:a16="http://schemas.microsoft.com/office/drawing/2014/main" id="{23EEAB2C-9810-3293-1EED-07FF39F61F58}"/>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4286559" y="1932631"/>
            <a:ext cx="707147" cy="707147"/>
          </a:xfrm>
          <a:prstGeom prst="rect">
            <a:avLst/>
          </a:prstGeom>
        </p:spPr>
      </p:pic>
      <p:sp>
        <p:nvSpPr>
          <p:cNvPr id="6" name="矩形: 圓角 5">
            <a:extLst>
              <a:ext uri="{FF2B5EF4-FFF2-40B4-BE49-F238E27FC236}">
                <a16:creationId xmlns:a16="http://schemas.microsoft.com/office/drawing/2014/main" id="{80D79662-B7FA-9AA8-F048-298C447C125A}"/>
              </a:ext>
            </a:extLst>
          </p:cNvPr>
          <p:cNvSpPr/>
          <p:nvPr/>
        </p:nvSpPr>
        <p:spPr>
          <a:xfrm>
            <a:off x="6317864" y="2290768"/>
            <a:ext cx="5538777" cy="2205033"/>
          </a:xfrm>
          <a:prstGeom prst="round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pic>
        <p:nvPicPr>
          <p:cNvPr id="18" name="圖片 17">
            <a:extLst>
              <a:ext uri="{FF2B5EF4-FFF2-40B4-BE49-F238E27FC236}">
                <a16:creationId xmlns:a16="http://schemas.microsoft.com/office/drawing/2014/main" id="{06225EE3-1CE3-0B06-0C2D-AA6A94591D75}"/>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8565409" y="1766856"/>
            <a:ext cx="940704" cy="940704"/>
          </a:xfrm>
          <a:prstGeom prst="rect">
            <a:avLst/>
          </a:prstGeom>
        </p:spPr>
      </p:pic>
      <p:pic>
        <p:nvPicPr>
          <p:cNvPr id="21" name="圖片 20">
            <a:extLst>
              <a:ext uri="{FF2B5EF4-FFF2-40B4-BE49-F238E27FC236}">
                <a16:creationId xmlns:a16="http://schemas.microsoft.com/office/drawing/2014/main" id="{FCC5924E-1A3B-82EA-849A-70F7DD57A2ED}"/>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14443837" y="1564860"/>
            <a:ext cx="820907" cy="820907"/>
          </a:xfrm>
          <a:prstGeom prst="rect">
            <a:avLst/>
          </a:prstGeom>
        </p:spPr>
      </p:pic>
      <p:sp>
        <p:nvSpPr>
          <p:cNvPr id="7" name="文字方塊 6">
            <a:extLst>
              <a:ext uri="{FF2B5EF4-FFF2-40B4-BE49-F238E27FC236}">
                <a16:creationId xmlns:a16="http://schemas.microsoft.com/office/drawing/2014/main" id="{B43B099C-A451-782D-855C-F1F488FB335A}"/>
              </a:ext>
            </a:extLst>
          </p:cNvPr>
          <p:cNvSpPr txBox="1"/>
          <p:nvPr/>
        </p:nvSpPr>
        <p:spPr>
          <a:xfrm>
            <a:off x="7839113" y="3243074"/>
            <a:ext cx="2496276" cy="461665"/>
          </a:xfrm>
          <a:prstGeom prst="rect">
            <a:avLst/>
          </a:prstGeom>
          <a:noFill/>
        </p:spPr>
        <p:txBody>
          <a:bodyPr wrap="square" rtlCol="0">
            <a:spAutoFit/>
          </a:bodyPr>
          <a:lstStyle/>
          <a:p>
            <a:pPr algn="ctr" defTabSz="1219170">
              <a:defRPr/>
            </a:pPr>
            <a:r>
              <a:rPr lang="en-US" altLang="zh-TW" sz="2400">
                <a:solidFill>
                  <a:srgbClr val="000000"/>
                </a:solidFill>
                <a:latin typeface="Arial"/>
                <a:ea typeface="微軟正黑體"/>
              </a:rPr>
              <a:t>Functions</a:t>
            </a:r>
            <a:endParaRPr lang="zh-TW" altLang="en-US" sz="2400">
              <a:solidFill>
                <a:srgbClr val="000000"/>
              </a:solidFill>
              <a:latin typeface="Arial"/>
              <a:ea typeface="微軟正黑體"/>
            </a:endParaRPr>
          </a:p>
        </p:txBody>
      </p:sp>
      <p:grpSp>
        <p:nvGrpSpPr>
          <p:cNvPr id="23" name="群組 22">
            <a:extLst>
              <a:ext uri="{FF2B5EF4-FFF2-40B4-BE49-F238E27FC236}">
                <a16:creationId xmlns:a16="http://schemas.microsoft.com/office/drawing/2014/main" id="{F9FE8D0E-0A28-E6C6-3E7E-F8124AB5BAAA}"/>
              </a:ext>
            </a:extLst>
          </p:cNvPr>
          <p:cNvGrpSpPr/>
          <p:nvPr/>
        </p:nvGrpSpPr>
        <p:grpSpPr>
          <a:xfrm>
            <a:off x="6216263" y="4731048"/>
            <a:ext cx="5612935" cy="786896"/>
            <a:chOff x="4662197" y="3548286"/>
            <a:chExt cx="4209701" cy="590172"/>
          </a:xfrm>
        </p:grpSpPr>
        <p:sp>
          <p:nvSpPr>
            <p:cNvPr id="14" name="矩形: 圓角 13">
              <a:extLst>
                <a:ext uri="{FF2B5EF4-FFF2-40B4-BE49-F238E27FC236}">
                  <a16:creationId xmlns:a16="http://schemas.microsoft.com/office/drawing/2014/main" id="{52D3B73C-CF8A-50CA-47C3-2A1F336A6256}"/>
                </a:ext>
              </a:extLst>
            </p:cNvPr>
            <p:cNvSpPr/>
            <p:nvPr/>
          </p:nvSpPr>
          <p:spPr>
            <a:xfrm>
              <a:off x="4772025" y="3548287"/>
              <a:ext cx="1285875" cy="584775"/>
            </a:xfrm>
            <a:prstGeom prst="round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grpSp>
          <p:nvGrpSpPr>
            <p:cNvPr id="22" name="群組 21">
              <a:extLst>
                <a:ext uri="{FF2B5EF4-FFF2-40B4-BE49-F238E27FC236}">
                  <a16:creationId xmlns:a16="http://schemas.microsoft.com/office/drawing/2014/main" id="{DCDAC623-D034-A113-43DA-50F734565441}"/>
                </a:ext>
              </a:extLst>
            </p:cNvPr>
            <p:cNvGrpSpPr/>
            <p:nvPr/>
          </p:nvGrpSpPr>
          <p:grpSpPr>
            <a:xfrm>
              <a:off x="5940199" y="3548287"/>
              <a:ext cx="1852921" cy="590171"/>
              <a:chOff x="6006874" y="3548287"/>
              <a:chExt cx="1852921" cy="590171"/>
            </a:xfrm>
          </p:grpSpPr>
          <p:sp>
            <p:nvSpPr>
              <p:cNvPr id="15" name="矩形: 圓角 14">
                <a:extLst>
                  <a:ext uri="{FF2B5EF4-FFF2-40B4-BE49-F238E27FC236}">
                    <a16:creationId xmlns:a16="http://schemas.microsoft.com/office/drawing/2014/main" id="{033E615E-43AC-4777-7082-ECEA81072B70}"/>
                  </a:ext>
                </a:extLst>
              </p:cNvPr>
              <p:cNvSpPr/>
              <p:nvPr/>
            </p:nvSpPr>
            <p:spPr>
              <a:xfrm>
                <a:off x="6181725" y="3548287"/>
                <a:ext cx="1474312" cy="584775"/>
              </a:xfrm>
              <a:prstGeom prst="round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13" name="文字方塊 12">
                <a:extLst>
                  <a:ext uri="{FF2B5EF4-FFF2-40B4-BE49-F238E27FC236}">
                    <a16:creationId xmlns:a16="http://schemas.microsoft.com/office/drawing/2014/main" id="{0CA38709-7C85-06A1-F632-08418344974B}"/>
                  </a:ext>
                </a:extLst>
              </p:cNvPr>
              <p:cNvSpPr txBox="1"/>
              <p:nvPr/>
            </p:nvSpPr>
            <p:spPr>
              <a:xfrm>
                <a:off x="6006874" y="3576862"/>
                <a:ext cx="1852921" cy="561596"/>
              </a:xfrm>
              <a:prstGeom prst="rect">
                <a:avLst/>
              </a:prstGeom>
              <a:noFill/>
            </p:spPr>
            <p:txBody>
              <a:bodyPr wrap="square" rtlCol="0">
                <a:spAutoFit/>
              </a:bodyPr>
              <a:lstStyle/>
              <a:p>
                <a:pPr algn="ctr" defTabSz="1219170">
                  <a:defRPr/>
                </a:pPr>
                <a:r>
                  <a:rPr lang="en-US" altLang="zh-TW" sz="2133" dirty="0">
                    <a:solidFill>
                      <a:srgbClr val="000000"/>
                    </a:solidFill>
                    <a:latin typeface="Arial"/>
                    <a:ea typeface="微軟正黑體"/>
                  </a:rPr>
                  <a:t>Historic Events and Logs</a:t>
                </a:r>
                <a:endParaRPr lang="zh-TW" altLang="en-US" sz="2133" dirty="0">
                  <a:solidFill>
                    <a:srgbClr val="000000"/>
                  </a:solidFill>
                  <a:latin typeface="Arial"/>
                  <a:ea typeface="微軟正黑體"/>
                </a:endParaRPr>
              </a:p>
            </p:txBody>
          </p:sp>
        </p:grpSp>
        <p:sp>
          <p:nvSpPr>
            <p:cNvPr id="9" name="文字方塊 8">
              <a:extLst>
                <a:ext uri="{FF2B5EF4-FFF2-40B4-BE49-F238E27FC236}">
                  <a16:creationId xmlns:a16="http://schemas.microsoft.com/office/drawing/2014/main" id="{C019F9D2-097A-930A-C52C-94E53DA454C1}"/>
                </a:ext>
              </a:extLst>
            </p:cNvPr>
            <p:cNvSpPr txBox="1"/>
            <p:nvPr/>
          </p:nvSpPr>
          <p:spPr>
            <a:xfrm>
              <a:off x="4662197" y="3671397"/>
              <a:ext cx="1500478" cy="315423"/>
            </a:xfrm>
            <a:prstGeom prst="rect">
              <a:avLst/>
            </a:prstGeom>
            <a:noFill/>
          </p:spPr>
          <p:txBody>
            <a:bodyPr wrap="square" rtlCol="0">
              <a:spAutoFit/>
            </a:bodyPr>
            <a:lstStyle/>
            <a:p>
              <a:pPr algn="ctr" defTabSz="1219170">
                <a:defRPr/>
              </a:pPr>
              <a:r>
                <a:rPr lang="en-US" altLang="zh-TW" sz="2133">
                  <a:solidFill>
                    <a:srgbClr val="000000"/>
                  </a:solidFill>
                  <a:latin typeface="Arial"/>
                  <a:ea typeface="微軟正黑體"/>
                </a:rPr>
                <a:t>Scan Range</a:t>
              </a:r>
              <a:endParaRPr lang="zh-TW" altLang="en-US" sz="2133">
                <a:solidFill>
                  <a:srgbClr val="000000"/>
                </a:solidFill>
                <a:latin typeface="Arial"/>
                <a:ea typeface="微軟正黑體"/>
              </a:endParaRPr>
            </a:p>
          </p:txBody>
        </p:sp>
        <p:sp>
          <p:nvSpPr>
            <p:cNvPr id="19" name="矩形: 圓角 18">
              <a:extLst>
                <a:ext uri="{FF2B5EF4-FFF2-40B4-BE49-F238E27FC236}">
                  <a16:creationId xmlns:a16="http://schemas.microsoft.com/office/drawing/2014/main" id="{66A937EF-7D0B-A716-20F4-C4353F702EEB}"/>
                </a:ext>
              </a:extLst>
            </p:cNvPr>
            <p:cNvSpPr/>
            <p:nvPr/>
          </p:nvSpPr>
          <p:spPr>
            <a:xfrm>
              <a:off x="7658447" y="3548287"/>
              <a:ext cx="1175352" cy="584775"/>
            </a:xfrm>
            <a:prstGeom prst="roundRect">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20" name="文字方塊 19">
              <a:extLst>
                <a:ext uri="{FF2B5EF4-FFF2-40B4-BE49-F238E27FC236}">
                  <a16:creationId xmlns:a16="http://schemas.microsoft.com/office/drawing/2014/main" id="{780DFA4A-1A82-2E09-9A54-18416F470A2C}"/>
                </a:ext>
              </a:extLst>
            </p:cNvPr>
            <p:cNvSpPr txBox="1"/>
            <p:nvPr/>
          </p:nvSpPr>
          <p:spPr>
            <a:xfrm>
              <a:off x="7627462" y="3548286"/>
              <a:ext cx="1244436" cy="561596"/>
            </a:xfrm>
            <a:prstGeom prst="rect">
              <a:avLst/>
            </a:prstGeom>
            <a:noFill/>
          </p:spPr>
          <p:txBody>
            <a:bodyPr wrap="square" rtlCol="0">
              <a:spAutoFit/>
            </a:bodyPr>
            <a:lstStyle/>
            <a:p>
              <a:pPr algn="ctr" defTabSz="1219170">
                <a:defRPr/>
              </a:pPr>
              <a:r>
                <a:rPr lang="en-US" altLang="zh-TW" sz="2133" dirty="0">
                  <a:solidFill>
                    <a:srgbClr val="000000"/>
                  </a:solidFill>
                  <a:latin typeface="Arial"/>
                  <a:ea typeface="微軟正黑體"/>
                </a:rPr>
                <a:t>User</a:t>
              </a:r>
            </a:p>
            <a:p>
              <a:pPr algn="ctr" defTabSz="1219170">
                <a:defRPr/>
              </a:pPr>
              <a:r>
                <a:rPr lang="en-US" altLang="zh-TW" sz="2133" dirty="0">
                  <a:solidFill>
                    <a:srgbClr val="000000"/>
                  </a:solidFill>
                  <a:latin typeface="Arial"/>
                  <a:ea typeface="微軟正黑體"/>
                </a:rPr>
                <a:t>Password</a:t>
              </a:r>
              <a:endParaRPr lang="zh-TW" altLang="en-US" sz="2133" dirty="0">
                <a:solidFill>
                  <a:srgbClr val="000000"/>
                </a:solidFill>
                <a:latin typeface="Arial"/>
                <a:ea typeface="微軟正黑體"/>
              </a:endParaRPr>
            </a:p>
          </p:txBody>
        </p:sp>
      </p:grpSp>
    </p:spTree>
    <p:extLst>
      <p:ext uri="{BB962C8B-B14F-4D97-AF65-F5344CB8AC3E}">
        <p14:creationId xmlns:p14="http://schemas.microsoft.com/office/powerpoint/2010/main" val="33271032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65D9EC-A433-55E6-CEA5-CAA05C029EBF}"/>
            </a:ext>
          </a:extLst>
        </p:cNvPr>
        <p:cNvGrpSpPr/>
        <p:nvPr/>
      </p:nvGrpSpPr>
      <p:grpSpPr>
        <a:xfrm>
          <a:off x="0" y="0"/>
          <a:ext cx="0" cy="0"/>
          <a:chOff x="0" y="0"/>
          <a:chExt cx="0" cy="0"/>
        </a:xfrm>
      </p:grpSpPr>
      <p:sp>
        <p:nvSpPr>
          <p:cNvPr id="21" name="矩形: 圓角 20">
            <a:extLst>
              <a:ext uri="{FF2B5EF4-FFF2-40B4-BE49-F238E27FC236}">
                <a16:creationId xmlns:a16="http://schemas.microsoft.com/office/drawing/2014/main" id="{C9BF6B6C-857D-91A8-89D7-2E2960C53934}"/>
              </a:ext>
            </a:extLst>
          </p:cNvPr>
          <p:cNvSpPr/>
          <p:nvPr/>
        </p:nvSpPr>
        <p:spPr>
          <a:xfrm>
            <a:off x="840302" y="4281462"/>
            <a:ext cx="5268209" cy="844273"/>
          </a:xfrm>
          <a:prstGeom prst="roundRect">
            <a:avLst/>
          </a:prstGeom>
          <a:no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12" name="矩形: 圓角 11">
            <a:extLst>
              <a:ext uri="{FF2B5EF4-FFF2-40B4-BE49-F238E27FC236}">
                <a16:creationId xmlns:a16="http://schemas.microsoft.com/office/drawing/2014/main" id="{CC6C3B9D-9BD2-5562-A118-976BFF683923}"/>
              </a:ext>
            </a:extLst>
          </p:cNvPr>
          <p:cNvSpPr/>
          <p:nvPr/>
        </p:nvSpPr>
        <p:spPr>
          <a:xfrm>
            <a:off x="806665" y="1937545"/>
            <a:ext cx="4992555" cy="410369"/>
          </a:xfrm>
          <a:prstGeom prst="round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4" name="標題 3">
            <a:extLst>
              <a:ext uri="{FF2B5EF4-FFF2-40B4-BE49-F238E27FC236}">
                <a16:creationId xmlns:a16="http://schemas.microsoft.com/office/drawing/2014/main" id="{F2B07F31-65F5-98E9-DB1D-85B5C0CBFE4A}"/>
              </a:ext>
            </a:extLst>
          </p:cNvPr>
          <p:cNvSpPr>
            <a:spLocks noGrp="1"/>
          </p:cNvSpPr>
          <p:nvPr>
            <p:ph type="title"/>
          </p:nvPr>
        </p:nvSpPr>
        <p:spPr/>
        <p:txBody>
          <a:bodyPr>
            <a:normAutofit/>
          </a:bodyPr>
          <a:lstStyle/>
          <a:p>
            <a:r>
              <a:rPr kumimoji="1" lang="en-US" altLang="zh-TW"/>
              <a:t>Migration Limitations</a:t>
            </a:r>
            <a:endParaRPr kumimoji="1" lang="zh-TW" altLang="en-US"/>
          </a:p>
        </p:txBody>
      </p:sp>
      <p:sp>
        <p:nvSpPr>
          <p:cNvPr id="2" name="投影片編號版面配置區 1">
            <a:extLst>
              <a:ext uri="{FF2B5EF4-FFF2-40B4-BE49-F238E27FC236}">
                <a16:creationId xmlns:a16="http://schemas.microsoft.com/office/drawing/2014/main" id="{10347B66-8F86-D773-1B99-E2C8C47BA290}"/>
              </a:ext>
            </a:extLst>
          </p:cNvPr>
          <p:cNvSpPr>
            <a:spLocks noGrp="1"/>
          </p:cNvSpPr>
          <p:nvPr>
            <p:ph type="sldNum" sz="quarter" idx="4"/>
          </p:nvPr>
        </p:nvSpPr>
        <p:spPr/>
        <p:txBody>
          <a:bodyPr/>
          <a:lstStyle/>
          <a:p>
            <a:pPr defTabSz="1219170">
              <a:defRPr/>
            </a:pPr>
            <a:fld id="{C4667F76-A388-464C-982A-D3F7033E0B34}" type="slidenum">
              <a:rPr lang="en-US">
                <a:solidFill>
                  <a:srgbClr val="000000">
                    <a:tint val="75000"/>
                  </a:srgbClr>
                </a:solidFill>
                <a:latin typeface="Arial"/>
                <a:ea typeface="微軟正黑體"/>
              </a:rPr>
              <a:pPr defTabSz="1219170">
                <a:defRPr/>
              </a:pPr>
              <a:t>6</a:t>
            </a:fld>
            <a:endParaRPr lang="en-US">
              <a:solidFill>
                <a:srgbClr val="000000">
                  <a:tint val="75000"/>
                </a:srgbClr>
              </a:solidFill>
              <a:latin typeface="Arial"/>
              <a:ea typeface="微軟正黑體"/>
            </a:endParaRPr>
          </a:p>
        </p:txBody>
      </p:sp>
      <p:pic>
        <p:nvPicPr>
          <p:cNvPr id="11" name="圖片 10" descr="一張含有 符號, 設計 的圖片&#10;&#10;自動產生的描述">
            <a:extLst>
              <a:ext uri="{FF2B5EF4-FFF2-40B4-BE49-F238E27FC236}">
                <a16:creationId xmlns:a16="http://schemas.microsoft.com/office/drawing/2014/main" id="{63632204-9695-5238-CBDA-4EA9EE8AB90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1156" y="1677390"/>
            <a:ext cx="536345" cy="536345"/>
          </a:xfrm>
          <a:prstGeom prst="rect">
            <a:avLst/>
          </a:prstGeom>
        </p:spPr>
      </p:pic>
      <p:sp>
        <p:nvSpPr>
          <p:cNvPr id="13" name="矩形: 圓角 12">
            <a:extLst>
              <a:ext uri="{FF2B5EF4-FFF2-40B4-BE49-F238E27FC236}">
                <a16:creationId xmlns:a16="http://schemas.microsoft.com/office/drawing/2014/main" id="{D292FD04-C76F-9B35-A053-F2C5753112A8}"/>
              </a:ext>
            </a:extLst>
          </p:cNvPr>
          <p:cNvSpPr/>
          <p:nvPr/>
        </p:nvSpPr>
        <p:spPr>
          <a:xfrm>
            <a:off x="6396716" y="1937545"/>
            <a:ext cx="4992555" cy="410369"/>
          </a:xfrm>
          <a:prstGeom prst="round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14" name="文字方塊 13">
            <a:extLst>
              <a:ext uri="{FF2B5EF4-FFF2-40B4-BE49-F238E27FC236}">
                <a16:creationId xmlns:a16="http://schemas.microsoft.com/office/drawing/2014/main" id="{DAF3E1CE-FB05-7474-5EDB-AEF8BB5142AA}"/>
              </a:ext>
            </a:extLst>
          </p:cNvPr>
          <p:cNvSpPr txBox="1"/>
          <p:nvPr/>
        </p:nvSpPr>
        <p:spPr>
          <a:xfrm>
            <a:off x="6898752" y="1903969"/>
            <a:ext cx="4206973" cy="379656"/>
          </a:xfrm>
          <a:prstGeom prst="rect">
            <a:avLst/>
          </a:prstGeom>
          <a:noFill/>
        </p:spPr>
        <p:txBody>
          <a:bodyPr wrap="square" rtlCol="0">
            <a:spAutoFit/>
          </a:bodyPr>
          <a:lstStyle/>
          <a:p>
            <a:pPr defTabSz="1219170">
              <a:defRPr/>
            </a:pPr>
            <a:r>
              <a:rPr lang="en-US" altLang="zh-TW" sz="1867" b="1">
                <a:solidFill>
                  <a:srgbClr val="000000"/>
                </a:solidFill>
                <a:latin typeface="Arial"/>
                <a:ea typeface="微軟正黑體"/>
              </a:rPr>
              <a:t>License</a:t>
            </a:r>
            <a:endParaRPr lang="zh-TW" altLang="en-US" sz="1867" b="1">
              <a:solidFill>
                <a:srgbClr val="000000"/>
              </a:solidFill>
              <a:latin typeface="Arial"/>
              <a:ea typeface="微軟正黑體"/>
            </a:endParaRPr>
          </a:p>
        </p:txBody>
      </p:sp>
      <p:pic>
        <p:nvPicPr>
          <p:cNvPr id="16" name="圖片 15">
            <a:extLst>
              <a:ext uri="{FF2B5EF4-FFF2-40B4-BE49-F238E27FC236}">
                <a16:creationId xmlns:a16="http://schemas.microsoft.com/office/drawing/2014/main" id="{E97EBE50-376D-218F-3B4E-59EE1FCB0F35}"/>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6392783" y="1677390"/>
            <a:ext cx="452669" cy="452669"/>
          </a:xfrm>
          <a:prstGeom prst="rect">
            <a:avLst/>
          </a:prstGeom>
        </p:spPr>
      </p:pic>
      <p:sp>
        <p:nvSpPr>
          <p:cNvPr id="19" name="文字方塊 18">
            <a:extLst>
              <a:ext uri="{FF2B5EF4-FFF2-40B4-BE49-F238E27FC236}">
                <a16:creationId xmlns:a16="http://schemas.microsoft.com/office/drawing/2014/main" id="{61D7C828-8F74-A0E2-A232-12A088898AB3}"/>
              </a:ext>
            </a:extLst>
          </p:cNvPr>
          <p:cNvSpPr txBox="1"/>
          <p:nvPr/>
        </p:nvSpPr>
        <p:spPr>
          <a:xfrm>
            <a:off x="88900" y="4395565"/>
            <a:ext cx="6303883" cy="617285"/>
          </a:xfrm>
          <a:prstGeom prst="rect">
            <a:avLst/>
          </a:prstGeom>
          <a:noFill/>
        </p:spPr>
        <p:txBody>
          <a:bodyPr wrap="square">
            <a:spAutoFit/>
          </a:bodyPr>
          <a:lstStyle/>
          <a:p>
            <a:pPr marL="745048" marR="181182" defTabSz="1219170">
              <a:lnSpc>
                <a:spcPct val="111000"/>
              </a:lnSpc>
              <a:spcBef>
                <a:spcPts val="867"/>
              </a:spcBef>
              <a:defRPr/>
            </a:pPr>
            <a:r>
              <a:rPr lang="en-US" altLang="zh-TW" sz="1600" dirty="0">
                <a:solidFill>
                  <a:srgbClr val="000000"/>
                </a:solidFill>
                <a:latin typeface="Arial"/>
                <a:ea typeface="Verdana" panose="020B0604030504040204" pitchFamily="34" charset="0"/>
                <a:cs typeface="Verdana" panose="020B0604030504040204" pitchFamily="34" charset="0"/>
              </a:rPr>
              <a:t>For MXview v3.x~v3.2.6 users, please upgrade to </a:t>
            </a:r>
            <a:r>
              <a:rPr lang="en-US" altLang="zh-TW" sz="1600" b="1" dirty="0">
                <a:solidFill>
                  <a:srgbClr val="000000"/>
                </a:solidFill>
                <a:latin typeface="Arial"/>
                <a:ea typeface="Verdana" panose="020B0604030504040204" pitchFamily="34" charset="0"/>
                <a:cs typeface="Verdana" panose="020B0604030504040204" pitchFamily="34" charset="0"/>
              </a:rPr>
              <a:t>MXview v3.2.8</a:t>
            </a:r>
            <a:r>
              <a:rPr lang="en-US" altLang="zh-TW" sz="1600" dirty="0">
                <a:solidFill>
                  <a:srgbClr val="000000"/>
                </a:solidFill>
                <a:latin typeface="Arial"/>
                <a:ea typeface="Verdana" panose="020B0604030504040204" pitchFamily="34" charset="0"/>
                <a:cs typeface="Verdana" panose="020B0604030504040204" pitchFamily="34" charset="0"/>
              </a:rPr>
              <a:t> or newer before using </a:t>
            </a:r>
            <a:r>
              <a:rPr lang="en-US" altLang="zh-TW" sz="1600" dirty="0" err="1">
                <a:solidFill>
                  <a:srgbClr val="000000"/>
                </a:solidFill>
                <a:latin typeface="Arial"/>
                <a:ea typeface="微軟正黑體"/>
              </a:rPr>
              <a:t>MXOMigrationTool</a:t>
            </a:r>
            <a:r>
              <a:rPr lang="en-US" altLang="zh-TW" sz="1600" dirty="0">
                <a:solidFill>
                  <a:srgbClr val="000000"/>
                </a:solidFill>
                <a:latin typeface="Arial"/>
                <a:ea typeface="微軟正黑體"/>
              </a:rPr>
              <a:t>.</a:t>
            </a:r>
            <a:endParaRPr lang="zh-TW" altLang="zh-TW" sz="1600" dirty="0">
              <a:solidFill>
                <a:srgbClr val="000000"/>
              </a:solidFill>
              <a:latin typeface="Arial"/>
              <a:ea typeface="Verdana" panose="020B0604030504040204" pitchFamily="34" charset="0"/>
              <a:cs typeface="Verdana" panose="020B0604030504040204" pitchFamily="34" charset="0"/>
            </a:endParaRPr>
          </a:p>
        </p:txBody>
      </p:sp>
      <p:sp>
        <p:nvSpPr>
          <p:cNvPr id="3" name="文字方塊 2">
            <a:extLst>
              <a:ext uri="{FF2B5EF4-FFF2-40B4-BE49-F238E27FC236}">
                <a16:creationId xmlns:a16="http://schemas.microsoft.com/office/drawing/2014/main" id="{59FA76D7-805E-FE62-7110-31A16A5A7FAF}"/>
              </a:ext>
            </a:extLst>
          </p:cNvPr>
          <p:cNvSpPr txBox="1"/>
          <p:nvPr/>
        </p:nvSpPr>
        <p:spPr>
          <a:xfrm>
            <a:off x="1248480" y="1910460"/>
            <a:ext cx="4206973" cy="379656"/>
          </a:xfrm>
          <a:prstGeom prst="rect">
            <a:avLst/>
          </a:prstGeom>
          <a:noFill/>
        </p:spPr>
        <p:txBody>
          <a:bodyPr wrap="square" rtlCol="0">
            <a:spAutoFit/>
          </a:bodyPr>
          <a:lstStyle/>
          <a:p>
            <a:pPr defTabSz="1219170">
              <a:defRPr/>
            </a:pPr>
            <a:r>
              <a:rPr lang="en-US" altLang="zh-TW" sz="1867" b="1">
                <a:solidFill>
                  <a:srgbClr val="000000"/>
                </a:solidFill>
                <a:latin typeface="Arial"/>
                <a:ea typeface="微軟正黑體"/>
              </a:rPr>
              <a:t>Version Requirement</a:t>
            </a:r>
            <a:endParaRPr lang="zh-TW" altLang="en-US" sz="1867" b="1">
              <a:solidFill>
                <a:srgbClr val="000000"/>
              </a:solidFill>
              <a:latin typeface="Arial"/>
              <a:ea typeface="微軟正黑體"/>
            </a:endParaRPr>
          </a:p>
        </p:txBody>
      </p:sp>
      <p:sp>
        <p:nvSpPr>
          <p:cNvPr id="15" name="矩形: 圓角 14">
            <a:extLst>
              <a:ext uri="{FF2B5EF4-FFF2-40B4-BE49-F238E27FC236}">
                <a16:creationId xmlns:a16="http://schemas.microsoft.com/office/drawing/2014/main" id="{D7BAEB09-466D-A677-610C-15F84F45B9C2}"/>
              </a:ext>
            </a:extLst>
          </p:cNvPr>
          <p:cNvSpPr/>
          <p:nvPr/>
        </p:nvSpPr>
        <p:spPr>
          <a:xfrm>
            <a:off x="6684577" y="4281462"/>
            <a:ext cx="4791784" cy="844273"/>
          </a:xfrm>
          <a:prstGeom prst="roundRect">
            <a:avLst/>
          </a:prstGeom>
          <a:no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18" name="文字方塊 17">
            <a:extLst>
              <a:ext uri="{FF2B5EF4-FFF2-40B4-BE49-F238E27FC236}">
                <a16:creationId xmlns:a16="http://schemas.microsoft.com/office/drawing/2014/main" id="{6F93C11D-2887-4E54-3897-7799688384F4}"/>
              </a:ext>
            </a:extLst>
          </p:cNvPr>
          <p:cNvSpPr txBox="1"/>
          <p:nvPr/>
        </p:nvSpPr>
        <p:spPr>
          <a:xfrm>
            <a:off x="6108512" y="4381366"/>
            <a:ext cx="5498256" cy="617285"/>
          </a:xfrm>
          <a:prstGeom prst="rect">
            <a:avLst/>
          </a:prstGeom>
          <a:noFill/>
        </p:spPr>
        <p:txBody>
          <a:bodyPr wrap="square">
            <a:spAutoFit/>
          </a:bodyPr>
          <a:lstStyle/>
          <a:p>
            <a:pPr marL="745048" marR="181182" defTabSz="1219170">
              <a:lnSpc>
                <a:spcPct val="111000"/>
              </a:lnSpc>
              <a:spcBef>
                <a:spcPts val="867"/>
              </a:spcBef>
              <a:defRPr/>
            </a:pPr>
            <a:r>
              <a:rPr lang="en-US" altLang="zh-TW" sz="1600">
                <a:solidFill>
                  <a:srgbClr val="000000"/>
                </a:solidFill>
                <a:latin typeface="Arial"/>
                <a:ea typeface="Verdana" panose="020B0604030504040204" pitchFamily="34" charset="0"/>
                <a:cs typeface="Verdana" panose="020B0604030504040204" pitchFamily="34" charset="0"/>
              </a:rPr>
              <a:t>The licenses in MXview cannot be transferred or used in MXview One.</a:t>
            </a:r>
            <a:endParaRPr lang="zh-TW" altLang="zh-TW" sz="1600">
              <a:solidFill>
                <a:srgbClr val="000000"/>
              </a:solidFill>
              <a:latin typeface="Arial"/>
              <a:ea typeface="Verdana" panose="020B0604030504040204" pitchFamily="34" charset="0"/>
              <a:cs typeface="Verdana" panose="020B0604030504040204" pitchFamily="34" charset="0"/>
            </a:endParaRPr>
          </a:p>
        </p:txBody>
      </p:sp>
      <p:pic>
        <p:nvPicPr>
          <p:cNvPr id="24" name="圖片 23" descr="一張含有 多媒體, 螢幕擷取畫面, 電腦, 屏幕、螢幕 的圖片&#10;&#10;自動產生的描述">
            <a:extLst>
              <a:ext uri="{FF2B5EF4-FFF2-40B4-BE49-F238E27FC236}">
                <a16:creationId xmlns:a16="http://schemas.microsoft.com/office/drawing/2014/main" id="{F5340E3B-3DEA-3D9B-24C6-9C6C84DF88C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737949" y="3140945"/>
            <a:ext cx="844273" cy="844273"/>
          </a:xfrm>
          <a:prstGeom prst="rect">
            <a:avLst/>
          </a:prstGeom>
        </p:spPr>
      </p:pic>
      <p:pic>
        <p:nvPicPr>
          <p:cNvPr id="25" name="圖片 24" descr="一張含有 文字, 螢幕擷取畫面, Rectangle, 陳列 的圖片&#10;&#10;自動產生的描述">
            <a:extLst>
              <a:ext uri="{FF2B5EF4-FFF2-40B4-BE49-F238E27FC236}">
                <a16:creationId xmlns:a16="http://schemas.microsoft.com/office/drawing/2014/main" id="{58DEC803-9846-9D26-4637-BF95BA4325AA}"/>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344139" y="3093886"/>
            <a:ext cx="913303" cy="913303"/>
          </a:xfrm>
          <a:prstGeom prst="rect">
            <a:avLst/>
          </a:prstGeom>
        </p:spPr>
      </p:pic>
      <p:pic>
        <p:nvPicPr>
          <p:cNvPr id="27" name="圖片 26" descr="一張含有 文字, 字型, 螢幕擷取畫面, 圖形 的圖片&#10;&#10;自動產生的描述">
            <a:extLst>
              <a:ext uri="{FF2B5EF4-FFF2-40B4-BE49-F238E27FC236}">
                <a16:creationId xmlns:a16="http://schemas.microsoft.com/office/drawing/2014/main" id="{93F1FF82-EBF2-48B8-379A-D349CE0B0FA9}"/>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74018"/>
          <a:stretch/>
        </p:blipFill>
        <p:spPr>
          <a:xfrm>
            <a:off x="7430627" y="2934846"/>
            <a:ext cx="740328" cy="153553"/>
          </a:xfrm>
          <a:prstGeom prst="rect">
            <a:avLst/>
          </a:prstGeom>
        </p:spPr>
      </p:pic>
      <p:pic>
        <p:nvPicPr>
          <p:cNvPr id="29" name="Picture 2">
            <a:extLst>
              <a:ext uri="{FF2B5EF4-FFF2-40B4-BE49-F238E27FC236}">
                <a16:creationId xmlns:a16="http://schemas.microsoft.com/office/drawing/2014/main" id="{DE00537A-CA4C-BFDF-7018-705CCD86A31D}"/>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615656" y="2885763"/>
            <a:ext cx="1088857" cy="203500"/>
          </a:xfrm>
          <a:prstGeom prst="rect">
            <a:avLst/>
          </a:prstGeom>
          <a:noFill/>
          <a:extLst>
            <a:ext uri="{909E8E84-426E-40DD-AFC4-6F175D3DCCD1}">
              <a14:hiddenFill xmlns:a14="http://schemas.microsoft.com/office/drawing/2010/main">
                <a:solidFill>
                  <a:srgbClr val="FFFFFF"/>
                </a:solidFill>
              </a14:hiddenFill>
            </a:ext>
          </a:extLst>
        </p:spPr>
      </p:pic>
      <p:cxnSp>
        <p:nvCxnSpPr>
          <p:cNvPr id="35" name="直線單箭頭接點 34">
            <a:extLst>
              <a:ext uri="{FF2B5EF4-FFF2-40B4-BE49-F238E27FC236}">
                <a16:creationId xmlns:a16="http://schemas.microsoft.com/office/drawing/2014/main" id="{066ECCB0-7EBE-E2F9-949A-08CA8DD1E3B6}"/>
              </a:ext>
            </a:extLst>
          </p:cNvPr>
          <p:cNvCxnSpPr>
            <a:cxnSpLocks/>
            <a:stCxn id="25" idx="3"/>
            <a:endCxn id="24" idx="1"/>
          </p:cNvCxnSpPr>
          <p:nvPr/>
        </p:nvCxnSpPr>
        <p:spPr>
          <a:xfrm>
            <a:off x="8257441" y="3550537"/>
            <a:ext cx="1480507" cy="12544"/>
          </a:xfrm>
          <a:prstGeom prst="straightConnector1">
            <a:avLst/>
          </a:prstGeom>
          <a:ln>
            <a:solidFill>
              <a:schemeClr val="tx1">
                <a:lumMod val="65000"/>
                <a:lumOff val="35000"/>
              </a:schemeClr>
            </a:solidFill>
            <a:tailEnd type="triangle"/>
          </a:ln>
        </p:spPr>
        <p:style>
          <a:lnRef idx="1">
            <a:schemeClr val="accent2"/>
          </a:lnRef>
          <a:fillRef idx="0">
            <a:schemeClr val="accent2"/>
          </a:fillRef>
          <a:effectRef idx="0">
            <a:schemeClr val="accent2"/>
          </a:effectRef>
          <a:fontRef idx="minor">
            <a:schemeClr val="tx1"/>
          </a:fontRef>
        </p:style>
      </p:cxnSp>
      <p:grpSp>
        <p:nvGrpSpPr>
          <p:cNvPr id="53" name="群組 52">
            <a:extLst>
              <a:ext uri="{FF2B5EF4-FFF2-40B4-BE49-F238E27FC236}">
                <a16:creationId xmlns:a16="http://schemas.microsoft.com/office/drawing/2014/main" id="{B49BDDD3-0E95-CE79-8203-9C7D73FD07A2}"/>
              </a:ext>
            </a:extLst>
          </p:cNvPr>
          <p:cNvGrpSpPr/>
          <p:nvPr/>
        </p:nvGrpSpPr>
        <p:grpSpPr>
          <a:xfrm>
            <a:off x="8784299" y="3395029"/>
            <a:ext cx="299299" cy="298732"/>
            <a:chOff x="6651782" y="2575176"/>
            <a:chExt cx="173295" cy="172967"/>
          </a:xfrm>
        </p:grpSpPr>
        <p:pic>
          <p:nvPicPr>
            <p:cNvPr id="40" name="圖片 39" descr="一張含有 黑色, 黑暗 的圖片&#10;&#10;自動產生的描述">
              <a:extLst>
                <a:ext uri="{FF2B5EF4-FFF2-40B4-BE49-F238E27FC236}">
                  <a16:creationId xmlns:a16="http://schemas.microsoft.com/office/drawing/2014/main" id="{E1617609-BB33-1BD1-8E2D-B4D2A71E3DB3}"/>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651782" y="2575176"/>
              <a:ext cx="172967" cy="172967"/>
            </a:xfrm>
            <a:prstGeom prst="rect">
              <a:avLst/>
            </a:prstGeom>
          </p:spPr>
        </p:pic>
        <p:grpSp>
          <p:nvGrpSpPr>
            <p:cNvPr id="52" name="群組 51">
              <a:extLst>
                <a:ext uri="{FF2B5EF4-FFF2-40B4-BE49-F238E27FC236}">
                  <a16:creationId xmlns:a16="http://schemas.microsoft.com/office/drawing/2014/main" id="{555BADCF-EBAB-A3D6-AB9D-3DC76EB3E509}"/>
                </a:ext>
              </a:extLst>
            </p:cNvPr>
            <p:cNvGrpSpPr/>
            <p:nvPr/>
          </p:nvGrpSpPr>
          <p:grpSpPr>
            <a:xfrm>
              <a:off x="6738265" y="2656217"/>
              <a:ext cx="86812" cy="91926"/>
              <a:chOff x="6607166" y="2217968"/>
              <a:chExt cx="104589" cy="110749"/>
            </a:xfrm>
          </p:grpSpPr>
          <p:sp>
            <p:nvSpPr>
              <p:cNvPr id="49" name="橢圓 48">
                <a:extLst>
                  <a:ext uri="{FF2B5EF4-FFF2-40B4-BE49-F238E27FC236}">
                    <a16:creationId xmlns:a16="http://schemas.microsoft.com/office/drawing/2014/main" id="{31CF89C5-B17C-7485-17AD-148000F78C16}"/>
                  </a:ext>
                </a:extLst>
              </p:cNvPr>
              <p:cNvSpPr/>
              <p:nvPr/>
            </p:nvSpPr>
            <p:spPr>
              <a:xfrm>
                <a:off x="6609349" y="2222140"/>
                <a:ext cx="102406" cy="102406"/>
              </a:xfrm>
              <a:prstGeom prst="ellipse">
                <a:avLst/>
              </a:prstGeom>
              <a:solidFill>
                <a:schemeClr val="accent4">
                  <a:lumMod val="40000"/>
                  <a:lumOff val="60000"/>
                </a:schemeClr>
              </a:solidFill>
              <a:ln>
                <a:solidFill>
                  <a:schemeClr val="accent4">
                    <a:lumMod val="40000"/>
                    <a:lumOff val="6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48" name="乘號 47">
                <a:extLst>
                  <a:ext uri="{FF2B5EF4-FFF2-40B4-BE49-F238E27FC236}">
                    <a16:creationId xmlns:a16="http://schemas.microsoft.com/office/drawing/2014/main" id="{ED692A89-1553-9095-26D3-863F4078329F}"/>
                  </a:ext>
                </a:extLst>
              </p:cNvPr>
              <p:cNvSpPr/>
              <p:nvPr/>
            </p:nvSpPr>
            <p:spPr>
              <a:xfrm>
                <a:off x="6607166" y="2217968"/>
                <a:ext cx="102407" cy="110749"/>
              </a:xfrm>
              <a:prstGeom prst="mathMultiply">
                <a:avLst>
                  <a:gd name="adj1" fmla="val 0"/>
                </a:avLst>
              </a:prstGeom>
              <a:solidFill>
                <a:schemeClr val="accent4">
                  <a:lumMod val="40000"/>
                  <a:lumOff val="60000"/>
                </a:schemeClr>
              </a:solidFill>
              <a:ln>
                <a:solidFill>
                  <a:srgbClr val="E46C06">
                    <a:alpha val="94902"/>
                  </a:srgb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grpSp>
      </p:grpSp>
      <p:pic>
        <p:nvPicPr>
          <p:cNvPr id="5" name="圖片 23" descr="一張含有 多媒體, 螢幕擷取畫面, 電腦, 屏幕、螢幕 的圖片&#10;&#10;自動產生的描述">
            <a:extLst>
              <a:ext uri="{FF2B5EF4-FFF2-40B4-BE49-F238E27FC236}">
                <a16:creationId xmlns:a16="http://schemas.microsoft.com/office/drawing/2014/main" id="{FECC9238-3C1E-3CDA-B9F4-FFC559D7581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94812" y="3184696"/>
            <a:ext cx="844273" cy="844273"/>
          </a:xfrm>
          <a:prstGeom prst="rect">
            <a:avLst/>
          </a:prstGeom>
        </p:spPr>
      </p:pic>
      <p:pic>
        <p:nvPicPr>
          <p:cNvPr id="6" name="圖片 24" descr="一張含有 文字, 螢幕擷取畫面, Rectangle, 陳列 的圖片&#10;&#10;自動產生的描述">
            <a:extLst>
              <a:ext uri="{FF2B5EF4-FFF2-40B4-BE49-F238E27FC236}">
                <a16:creationId xmlns:a16="http://schemas.microsoft.com/office/drawing/2014/main" id="{5BDB54E4-3004-ED1C-1602-B30BECAC4DE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401002" y="3137637"/>
            <a:ext cx="913303" cy="913303"/>
          </a:xfrm>
          <a:prstGeom prst="rect">
            <a:avLst/>
          </a:prstGeom>
        </p:spPr>
      </p:pic>
      <p:pic>
        <p:nvPicPr>
          <p:cNvPr id="7" name="圖片 26" descr="一張含有 文字, 字型, 螢幕擷取畫面, 圖形 的圖片&#10;&#10;自動產生的描述">
            <a:extLst>
              <a:ext uri="{FF2B5EF4-FFF2-40B4-BE49-F238E27FC236}">
                <a16:creationId xmlns:a16="http://schemas.microsoft.com/office/drawing/2014/main" id="{C75DB12D-AD4E-EB78-1436-F01ECDB7C8F7}"/>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b="74018"/>
          <a:stretch/>
        </p:blipFill>
        <p:spPr>
          <a:xfrm>
            <a:off x="1487489" y="2978597"/>
            <a:ext cx="740328" cy="153553"/>
          </a:xfrm>
          <a:prstGeom prst="rect">
            <a:avLst/>
          </a:prstGeom>
        </p:spPr>
      </p:pic>
      <p:pic>
        <p:nvPicPr>
          <p:cNvPr id="8" name="Picture 2">
            <a:extLst>
              <a:ext uri="{FF2B5EF4-FFF2-40B4-BE49-F238E27FC236}">
                <a16:creationId xmlns:a16="http://schemas.microsoft.com/office/drawing/2014/main" id="{AE5B4607-8C5A-58D6-4FD5-27CDA0D4E23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672518" y="2929514"/>
            <a:ext cx="1088857" cy="203500"/>
          </a:xfrm>
          <a:prstGeom prst="rect">
            <a:avLst/>
          </a:prstGeom>
          <a:noFill/>
          <a:extLst>
            <a:ext uri="{909E8E84-426E-40DD-AFC4-6F175D3DCCD1}">
              <a14:hiddenFill xmlns:a14="http://schemas.microsoft.com/office/drawing/2010/main">
                <a:solidFill>
                  <a:srgbClr val="FFFFFF"/>
                </a:solidFill>
              </a14:hiddenFill>
            </a:ext>
          </a:extLst>
        </p:spPr>
      </p:pic>
      <p:cxnSp>
        <p:nvCxnSpPr>
          <p:cNvPr id="9" name="直線單箭頭接點 34">
            <a:extLst>
              <a:ext uri="{FF2B5EF4-FFF2-40B4-BE49-F238E27FC236}">
                <a16:creationId xmlns:a16="http://schemas.microsoft.com/office/drawing/2014/main" id="{914DB8FF-897B-2072-71AC-720AA818692D}"/>
              </a:ext>
            </a:extLst>
          </p:cNvPr>
          <p:cNvCxnSpPr>
            <a:cxnSpLocks/>
            <a:stCxn id="6" idx="3"/>
            <a:endCxn id="5" idx="1"/>
          </p:cNvCxnSpPr>
          <p:nvPr/>
        </p:nvCxnSpPr>
        <p:spPr>
          <a:xfrm>
            <a:off x="2314304" y="3594288"/>
            <a:ext cx="1480507" cy="12544"/>
          </a:xfrm>
          <a:prstGeom prst="straightConnector1">
            <a:avLst/>
          </a:prstGeom>
          <a:ln>
            <a:solidFill>
              <a:schemeClr val="tx1">
                <a:lumMod val="65000"/>
                <a:lumOff val="35000"/>
              </a:schemeClr>
            </a:solidFill>
            <a:tailEnd type="triangle"/>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24939189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302BCE-0824-6462-DDBF-CAC4D4EE9955}"/>
            </a:ext>
          </a:extLst>
        </p:cNvPr>
        <p:cNvGrpSpPr/>
        <p:nvPr/>
      </p:nvGrpSpPr>
      <p:grpSpPr>
        <a:xfrm>
          <a:off x="0" y="0"/>
          <a:ext cx="0" cy="0"/>
          <a:chOff x="0" y="0"/>
          <a:chExt cx="0" cy="0"/>
        </a:xfrm>
      </p:grpSpPr>
      <p:sp>
        <p:nvSpPr>
          <p:cNvPr id="4" name="標題 3">
            <a:extLst>
              <a:ext uri="{FF2B5EF4-FFF2-40B4-BE49-F238E27FC236}">
                <a16:creationId xmlns:a16="http://schemas.microsoft.com/office/drawing/2014/main" id="{F3DE1139-5DE8-A8EE-5231-0C9D0DC4788A}"/>
              </a:ext>
            </a:extLst>
          </p:cNvPr>
          <p:cNvSpPr>
            <a:spLocks noGrp="1"/>
          </p:cNvSpPr>
          <p:nvPr>
            <p:ph type="title"/>
          </p:nvPr>
        </p:nvSpPr>
        <p:spPr/>
        <p:txBody>
          <a:bodyPr>
            <a:normAutofit/>
          </a:bodyPr>
          <a:lstStyle/>
          <a:p>
            <a:r>
              <a:rPr kumimoji="1" lang="en-US" altLang="zh-TW"/>
              <a:t>Migration Limitations</a:t>
            </a:r>
            <a:endParaRPr kumimoji="1" lang="zh-TW" altLang="en-US"/>
          </a:p>
        </p:txBody>
      </p:sp>
      <p:sp>
        <p:nvSpPr>
          <p:cNvPr id="2" name="投影片編號版面配置區 1">
            <a:extLst>
              <a:ext uri="{FF2B5EF4-FFF2-40B4-BE49-F238E27FC236}">
                <a16:creationId xmlns:a16="http://schemas.microsoft.com/office/drawing/2014/main" id="{5C2F87E9-84D9-EC9F-1406-A838415F05C3}"/>
              </a:ext>
            </a:extLst>
          </p:cNvPr>
          <p:cNvSpPr>
            <a:spLocks noGrp="1"/>
          </p:cNvSpPr>
          <p:nvPr>
            <p:ph type="sldNum" sz="quarter" idx="4"/>
          </p:nvPr>
        </p:nvSpPr>
        <p:spPr/>
        <p:txBody>
          <a:bodyPr/>
          <a:lstStyle/>
          <a:p>
            <a:pPr defTabSz="1219170">
              <a:defRPr/>
            </a:pPr>
            <a:fld id="{C4667F76-A388-464C-982A-D3F7033E0B34}" type="slidenum">
              <a:rPr lang="en-US">
                <a:solidFill>
                  <a:srgbClr val="000000">
                    <a:tint val="75000"/>
                  </a:srgbClr>
                </a:solidFill>
                <a:latin typeface="Arial"/>
                <a:ea typeface="微軟正黑體"/>
              </a:rPr>
              <a:pPr defTabSz="1219170">
                <a:defRPr/>
              </a:pPr>
              <a:t>7</a:t>
            </a:fld>
            <a:endParaRPr lang="en-US">
              <a:solidFill>
                <a:srgbClr val="000000">
                  <a:tint val="75000"/>
                </a:srgbClr>
              </a:solidFill>
              <a:latin typeface="Arial"/>
              <a:ea typeface="微軟正黑體"/>
            </a:endParaRPr>
          </a:p>
        </p:txBody>
      </p:sp>
      <p:sp>
        <p:nvSpPr>
          <p:cNvPr id="7" name="矩形: 圓角 6">
            <a:extLst>
              <a:ext uri="{FF2B5EF4-FFF2-40B4-BE49-F238E27FC236}">
                <a16:creationId xmlns:a16="http://schemas.microsoft.com/office/drawing/2014/main" id="{DC7C29E9-A65A-5DFF-2E59-74CC1C71542A}"/>
              </a:ext>
            </a:extLst>
          </p:cNvPr>
          <p:cNvSpPr/>
          <p:nvPr/>
        </p:nvSpPr>
        <p:spPr>
          <a:xfrm>
            <a:off x="806665" y="1649513"/>
            <a:ext cx="4992555" cy="410369"/>
          </a:xfrm>
          <a:prstGeom prst="round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8" name="文字方塊 7">
            <a:extLst>
              <a:ext uri="{FF2B5EF4-FFF2-40B4-BE49-F238E27FC236}">
                <a16:creationId xmlns:a16="http://schemas.microsoft.com/office/drawing/2014/main" id="{947B4BCD-F34A-AA81-0B5F-612BC9AA0459}"/>
              </a:ext>
            </a:extLst>
          </p:cNvPr>
          <p:cNvSpPr txBox="1"/>
          <p:nvPr/>
        </p:nvSpPr>
        <p:spPr>
          <a:xfrm>
            <a:off x="1199455" y="1649512"/>
            <a:ext cx="4599764" cy="379656"/>
          </a:xfrm>
          <a:prstGeom prst="rect">
            <a:avLst/>
          </a:prstGeom>
          <a:noFill/>
        </p:spPr>
        <p:txBody>
          <a:bodyPr wrap="square" rtlCol="0">
            <a:spAutoFit/>
          </a:bodyPr>
          <a:lstStyle/>
          <a:p>
            <a:pPr defTabSz="1219170">
              <a:defRPr/>
            </a:pPr>
            <a:r>
              <a:rPr lang="en-US" altLang="zh-TW" sz="1867" b="1">
                <a:solidFill>
                  <a:srgbClr val="000000"/>
                </a:solidFill>
                <a:latin typeface="Arial"/>
                <a:ea typeface="微軟正黑體"/>
              </a:rPr>
              <a:t>Functions- Scan Range</a:t>
            </a:r>
            <a:endParaRPr lang="zh-TW" altLang="en-US" sz="1867" b="1">
              <a:solidFill>
                <a:srgbClr val="000000"/>
              </a:solidFill>
              <a:latin typeface="Arial"/>
              <a:ea typeface="微軟正黑體"/>
            </a:endParaRPr>
          </a:p>
        </p:txBody>
      </p:sp>
      <p:pic>
        <p:nvPicPr>
          <p:cNvPr id="9" name="圖片 8">
            <a:extLst>
              <a:ext uri="{FF2B5EF4-FFF2-40B4-BE49-F238E27FC236}">
                <a16:creationId xmlns:a16="http://schemas.microsoft.com/office/drawing/2014/main" id="{2BC17A18-603F-702F-9189-3C6204D1225F}"/>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745051" y="1399433"/>
            <a:ext cx="516020" cy="516020"/>
          </a:xfrm>
          <a:prstGeom prst="rect">
            <a:avLst/>
          </a:prstGeom>
        </p:spPr>
      </p:pic>
      <p:pic>
        <p:nvPicPr>
          <p:cNvPr id="14" name="圖片 13" descr="一張含有 多媒體, 螢幕擷取畫面, 電腦, 屏幕、螢幕 的圖片&#10;&#10;自動產生的描述">
            <a:extLst>
              <a:ext uri="{FF2B5EF4-FFF2-40B4-BE49-F238E27FC236}">
                <a16:creationId xmlns:a16="http://schemas.microsoft.com/office/drawing/2014/main" id="{3272B5D2-7FB5-2A7E-9B7A-5750F9B3BA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911937" y="2841178"/>
            <a:ext cx="844273" cy="844273"/>
          </a:xfrm>
          <a:prstGeom prst="rect">
            <a:avLst/>
          </a:prstGeom>
        </p:spPr>
      </p:pic>
      <p:pic>
        <p:nvPicPr>
          <p:cNvPr id="15" name="圖片 14" descr="一張含有 文字, 螢幕擷取畫面, Rectangle, 陳列 的圖片&#10;&#10;自動產生的描述">
            <a:extLst>
              <a:ext uri="{FF2B5EF4-FFF2-40B4-BE49-F238E27FC236}">
                <a16:creationId xmlns:a16="http://schemas.microsoft.com/office/drawing/2014/main" id="{9BB64798-009A-4986-9086-6A3BB754212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37139" y="2832767"/>
            <a:ext cx="913303" cy="913303"/>
          </a:xfrm>
          <a:prstGeom prst="rect">
            <a:avLst/>
          </a:prstGeom>
        </p:spPr>
      </p:pic>
      <p:pic>
        <p:nvPicPr>
          <p:cNvPr id="16" name="圖片 15" descr="一張含有 文字, 字型, 螢幕擷取畫面, 圖形 的圖片&#10;&#10;自動產生的描述">
            <a:extLst>
              <a:ext uri="{FF2B5EF4-FFF2-40B4-BE49-F238E27FC236}">
                <a16:creationId xmlns:a16="http://schemas.microsoft.com/office/drawing/2014/main" id="{43C2054E-E8A1-C871-A885-D05DC63359FF}"/>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b="74018"/>
          <a:stretch/>
        </p:blipFill>
        <p:spPr>
          <a:xfrm>
            <a:off x="2223627" y="2673728"/>
            <a:ext cx="740328" cy="153553"/>
          </a:xfrm>
          <a:prstGeom prst="rect">
            <a:avLst/>
          </a:prstGeom>
        </p:spPr>
      </p:pic>
      <p:pic>
        <p:nvPicPr>
          <p:cNvPr id="17" name="Picture 2">
            <a:extLst>
              <a:ext uri="{FF2B5EF4-FFF2-40B4-BE49-F238E27FC236}">
                <a16:creationId xmlns:a16="http://schemas.microsoft.com/office/drawing/2014/main" id="{97F14601-701E-FC7E-FB2E-FCBEF7EF2E80}"/>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89644" y="2585997"/>
            <a:ext cx="1088857" cy="203500"/>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直線單箭頭接點 26">
            <a:extLst>
              <a:ext uri="{FF2B5EF4-FFF2-40B4-BE49-F238E27FC236}">
                <a16:creationId xmlns:a16="http://schemas.microsoft.com/office/drawing/2014/main" id="{D6FCC07C-4208-7BF9-5773-D76EF294B3D6}"/>
              </a:ext>
            </a:extLst>
          </p:cNvPr>
          <p:cNvCxnSpPr>
            <a:cxnSpLocks/>
          </p:cNvCxnSpPr>
          <p:nvPr/>
        </p:nvCxnSpPr>
        <p:spPr>
          <a:xfrm>
            <a:off x="3812441" y="3276873"/>
            <a:ext cx="2931259" cy="0"/>
          </a:xfrm>
          <a:prstGeom prst="straightConnector1">
            <a:avLst/>
          </a:prstGeom>
          <a:ln>
            <a:solidFill>
              <a:schemeClr val="tx1">
                <a:lumMod val="65000"/>
                <a:lumOff val="35000"/>
              </a:schemeClr>
            </a:solidFill>
            <a:tailEnd type="triangle"/>
          </a:ln>
        </p:spPr>
        <p:style>
          <a:lnRef idx="1">
            <a:schemeClr val="accent2"/>
          </a:lnRef>
          <a:fillRef idx="0">
            <a:schemeClr val="accent2"/>
          </a:fillRef>
          <a:effectRef idx="0">
            <a:schemeClr val="accent2"/>
          </a:effectRef>
          <a:fontRef idx="minor">
            <a:schemeClr val="tx1"/>
          </a:fontRef>
        </p:style>
      </p:cxnSp>
      <p:sp>
        <p:nvSpPr>
          <p:cNvPr id="31" name="文字方塊 30">
            <a:extLst>
              <a:ext uri="{FF2B5EF4-FFF2-40B4-BE49-F238E27FC236}">
                <a16:creationId xmlns:a16="http://schemas.microsoft.com/office/drawing/2014/main" id="{41FAFC4F-38A4-494F-AE92-C050CDF46992}"/>
              </a:ext>
            </a:extLst>
          </p:cNvPr>
          <p:cNvSpPr txBox="1"/>
          <p:nvPr/>
        </p:nvSpPr>
        <p:spPr>
          <a:xfrm>
            <a:off x="983654" y="4069361"/>
            <a:ext cx="3818929" cy="785343"/>
          </a:xfrm>
          <a:prstGeom prst="rect">
            <a:avLst/>
          </a:prstGeom>
          <a:noFill/>
        </p:spPr>
        <p:txBody>
          <a:bodyPr wrap="square">
            <a:spAutoFit/>
          </a:bodyPr>
          <a:lstStyle/>
          <a:p>
            <a:pPr defTabSz="1219170">
              <a:lnSpc>
                <a:spcPct val="150000"/>
              </a:lnSpc>
              <a:defRPr/>
            </a:pPr>
            <a:r>
              <a:rPr lang="en-US" altLang="zh-TW" sz="1600">
                <a:solidFill>
                  <a:srgbClr val="000000"/>
                </a:solidFill>
                <a:latin typeface="Arial"/>
                <a:ea typeface="微軟正黑體"/>
              </a:rPr>
              <a:t>Write down all the Scan Range you configured in MXview.</a:t>
            </a:r>
          </a:p>
        </p:txBody>
      </p:sp>
      <p:sp>
        <p:nvSpPr>
          <p:cNvPr id="32" name="矩形: 圓角 31">
            <a:extLst>
              <a:ext uri="{FF2B5EF4-FFF2-40B4-BE49-F238E27FC236}">
                <a16:creationId xmlns:a16="http://schemas.microsoft.com/office/drawing/2014/main" id="{802DE537-6A8A-F088-8D75-FFDD4669E5E0}"/>
              </a:ext>
            </a:extLst>
          </p:cNvPr>
          <p:cNvSpPr/>
          <p:nvPr/>
        </p:nvSpPr>
        <p:spPr>
          <a:xfrm>
            <a:off x="745051" y="4096818"/>
            <a:ext cx="3887261" cy="844273"/>
          </a:xfrm>
          <a:prstGeom prst="roundRect">
            <a:avLst/>
          </a:prstGeom>
          <a:no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33" name="文字方塊 32">
            <a:extLst>
              <a:ext uri="{FF2B5EF4-FFF2-40B4-BE49-F238E27FC236}">
                <a16:creationId xmlns:a16="http://schemas.microsoft.com/office/drawing/2014/main" id="{F51B17C6-0E64-B4BA-99B4-2EAF62135E00}"/>
              </a:ext>
            </a:extLst>
          </p:cNvPr>
          <p:cNvSpPr txBox="1"/>
          <p:nvPr/>
        </p:nvSpPr>
        <p:spPr>
          <a:xfrm>
            <a:off x="6876929" y="4030713"/>
            <a:ext cx="3818929" cy="785343"/>
          </a:xfrm>
          <a:prstGeom prst="rect">
            <a:avLst/>
          </a:prstGeom>
          <a:noFill/>
        </p:spPr>
        <p:txBody>
          <a:bodyPr wrap="square">
            <a:spAutoFit/>
          </a:bodyPr>
          <a:lstStyle/>
          <a:p>
            <a:pPr defTabSz="1219170">
              <a:lnSpc>
                <a:spcPct val="150000"/>
              </a:lnSpc>
              <a:defRPr/>
            </a:pPr>
            <a:r>
              <a:rPr lang="en-US" altLang="zh-TW" sz="1600">
                <a:solidFill>
                  <a:srgbClr val="000000"/>
                </a:solidFill>
                <a:latin typeface="Arial"/>
                <a:ea typeface="微軟正黑體"/>
              </a:rPr>
              <a:t>Manually configure the settings in MXview One.</a:t>
            </a:r>
          </a:p>
        </p:txBody>
      </p:sp>
      <p:sp>
        <p:nvSpPr>
          <p:cNvPr id="34" name="矩形: 圓角 33">
            <a:extLst>
              <a:ext uri="{FF2B5EF4-FFF2-40B4-BE49-F238E27FC236}">
                <a16:creationId xmlns:a16="http://schemas.microsoft.com/office/drawing/2014/main" id="{55CEAFB1-CCD8-422E-7BD7-338EAED3E81D}"/>
              </a:ext>
            </a:extLst>
          </p:cNvPr>
          <p:cNvSpPr/>
          <p:nvPr/>
        </p:nvSpPr>
        <p:spPr>
          <a:xfrm>
            <a:off x="6638326" y="4058170"/>
            <a:ext cx="3818929" cy="844273"/>
          </a:xfrm>
          <a:prstGeom prst="roundRect">
            <a:avLst/>
          </a:prstGeom>
          <a:no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Tree>
    <p:extLst>
      <p:ext uri="{BB962C8B-B14F-4D97-AF65-F5344CB8AC3E}">
        <p14:creationId xmlns:p14="http://schemas.microsoft.com/office/powerpoint/2010/main" val="18306623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1E03BD-6DBF-9558-6D22-17064DF15AB8}"/>
            </a:ext>
          </a:extLst>
        </p:cNvPr>
        <p:cNvGrpSpPr/>
        <p:nvPr/>
      </p:nvGrpSpPr>
      <p:grpSpPr>
        <a:xfrm>
          <a:off x="0" y="0"/>
          <a:ext cx="0" cy="0"/>
          <a:chOff x="0" y="0"/>
          <a:chExt cx="0" cy="0"/>
        </a:xfrm>
      </p:grpSpPr>
      <p:sp>
        <p:nvSpPr>
          <p:cNvPr id="5" name="矩形: 圓角 4">
            <a:extLst>
              <a:ext uri="{FF2B5EF4-FFF2-40B4-BE49-F238E27FC236}">
                <a16:creationId xmlns:a16="http://schemas.microsoft.com/office/drawing/2014/main" id="{B2BB826B-CF5C-CBCB-B956-492B44206902}"/>
              </a:ext>
            </a:extLst>
          </p:cNvPr>
          <p:cNvSpPr/>
          <p:nvPr/>
        </p:nvSpPr>
        <p:spPr>
          <a:xfrm>
            <a:off x="3023660" y="2894510"/>
            <a:ext cx="5855177" cy="2344455"/>
          </a:xfrm>
          <a:prstGeom prst="roundRect">
            <a:avLst/>
          </a:prstGeom>
          <a:noFill/>
          <a:ln>
            <a:solidFill>
              <a:schemeClr val="bg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4" name="標題 3">
            <a:extLst>
              <a:ext uri="{FF2B5EF4-FFF2-40B4-BE49-F238E27FC236}">
                <a16:creationId xmlns:a16="http://schemas.microsoft.com/office/drawing/2014/main" id="{78970077-F805-9690-7AD8-13B1137A6AA7}"/>
              </a:ext>
            </a:extLst>
          </p:cNvPr>
          <p:cNvSpPr>
            <a:spLocks noGrp="1"/>
          </p:cNvSpPr>
          <p:nvPr>
            <p:ph type="title"/>
          </p:nvPr>
        </p:nvSpPr>
        <p:spPr/>
        <p:txBody>
          <a:bodyPr>
            <a:normAutofit/>
          </a:bodyPr>
          <a:lstStyle/>
          <a:p>
            <a:r>
              <a:rPr kumimoji="1" lang="en-US" altLang="zh-TW"/>
              <a:t>Migration Limitations</a:t>
            </a:r>
            <a:endParaRPr kumimoji="1" lang="zh-TW" altLang="en-US"/>
          </a:p>
        </p:txBody>
      </p:sp>
      <p:sp>
        <p:nvSpPr>
          <p:cNvPr id="2" name="投影片編號版面配置區 1">
            <a:extLst>
              <a:ext uri="{FF2B5EF4-FFF2-40B4-BE49-F238E27FC236}">
                <a16:creationId xmlns:a16="http://schemas.microsoft.com/office/drawing/2014/main" id="{F5A56C70-72E6-C09E-A7AE-39E22002CD8B}"/>
              </a:ext>
            </a:extLst>
          </p:cNvPr>
          <p:cNvSpPr>
            <a:spLocks noGrp="1"/>
          </p:cNvSpPr>
          <p:nvPr>
            <p:ph type="sldNum" sz="quarter" idx="4"/>
          </p:nvPr>
        </p:nvSpPr>
        <p:spPr/>
        <p:txBody>
          <a:bodyPr/>
          <a:lstStyle/>
          <a:p>
            <a:pPr defTabSz="1219170">
              <a:defRPr/>
            </a:pPr>
            <a:fld id="{C4667F76-A388-464C-982A-D3F7033E0B34}" type="slidenum">
              <a:rPr lang="en-US">
                <a:solidFill>
                  <a:srgbClr val="000000">
                    <a:tint val="75000"/>
                  </a:srgbClr>
                </a:solidFill>
                <a:latin typeface="Arial"/>
                <a:ea typeface="微軟正黑體"/>
              </a:rPr>
              <a:pPr defTabSz="1219170">
                <a:defRPr/>
              </a:pPr>
              <a:t>8</a:t>
            </a:fld>
            <a:endParaRPr lang="en-US">
              <a:solidFill>
                <a:srgbClr val="000000">
                  <a:tint val="75000"/>
                </a:srgbClr>
              </a:solidFill>
              <a:latin typeface="Arial"/>
              <a:ea typeface="微軟正黑體"/>
            </a:endParaRPr>
          </a:p>
        </p:txBody>
      </p:sp>
      <p:pic>
        <p:nvPicPr>
          <p:cNvPr id="26" name="圖片 25" descr="一張含有 螢幕擷取畫面, 設計 的圖片&#10;&#10;自動產生的描述">
            <a:extLst>
              <a:ext uri="{FF2B5EF4-FFF2-40B4-BE49-F238E27FC236}">
                <a16:creationId xmlns:a16="http://schemas.microsoft.com/office/drawing/2014/main" id="{65E676EC-7234-D5DB-B0C9-BC0D858AE0D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68515" y="2562771"/>
            <a:ext cx="663476" cy="663476"/>
          </a:xfrm>
          <a:prstGeom prst="rect">
            <a:avLst/>
          </a:prstGeom>
        </p:spPr>
      </p:pic>
      <p:sp>
        <p:nvSpPr>
          <p:cNvPr id="28" name="文字方塊 27">
            <a:extLst>
              <a:ext uri="{FF2B5EF4-FFF2-40B4-BE49-F238E27FC236}">
                <a16:creationId xmlns:a16="http://schemas.microsoft.com/office/drawing/2014/main" id="{E1F83335-36F7-7E5E-FF3C-EE4C03931BE1}"/>
              </a:ext>
            </a:extLst>
          </p:cNvPr>
          <p:cNvSpPr txBox="1"/>
          <p:nvPr/>
        </p:nvSpPr>
        <p:spPr>
          <a:xfrm>
            <a:off x="3695733" y="3244906"/>
            <a:ext cx="4911971" cy="1524007"/>
          </a:xfrm>
          <a:prstGeom prst="rect">
            <a:avLst/>
          </a:prstGeom>
          <a:noFill/>
        </p:spPr>
        <p:txBody>
          <a:bodyPr wrap="square">
            <a:spAutoFit/>
          </a:bodyPr>
          <a:lstStyle/>
          <a:p>
            <a:pPr defTabSz="1219170">
              <a:lnSpc>
                <a:spcPct val="150000"/>
              </a:lnSpc>
              <a:defRPr/>
            </a:pPr>
            <a:r>
              <a:rPr lang="en-US" altLang="zh-TW" sz="1600" b="1" dirty="0">
                <a:solidFill>
                  <a:srgbClr val="000000"/>
                </a:solidFill>
                <a:latin typeface="Arial"/>
                <a:ea typeface="微軟正黑體"/>
              </a:rPr>
              <a:t>Export settings as backup file</a:t>
            </a:r>
          </a:p>
          <a:p>
            <a:pPr marL="228594" indent="-228594" defTabSz="1219170">
              <a:lnSpc>
                <a:spcPct val="150000"/>
              </a:lnSpc>
              <a:buFont typeface="Arial" panose="020B0604020202020204" pitchFamily="34" charset="0"/>
              <a:buChar char="•"/>
              <a:defRPr/>
            </a:pPr>
            <a:r>
              <a:rPr lang="en-US" altLang="zh-TW" sz="1600" dirty="0">
                <a:solidFill>
                  <a:srgbClr val="000000"/>
                </a:solidFill>
                <a:latin typeface="Arial"/>
                <a:ea typeface="微軟正黑體"/>
              </a:rPr>
              <a:t>Log of Maintenance Scheduler (.txt file)</a:t>
            </a:r>
          </a:p>
          <a:p>
            <a:pPr marL="228594" indent="-228594" defTabSz="1219170">
              <a:lnSpc>
                <a:spcPct val="150000"/>
              </a:lnSpc>
              <a:buFont typeface="Arial" panose="020B0604020202020204" pitchFamily="34" charset="0"/>
              <a:buChar char="•"/>
              <a:defRPr/>
            </a:pPr>
            <a:r>
              <a:rPr lang="en-US" altLang="zh-TW" sz="1600" dirty="0">
                <a:solidFill>
                  <a:srgbClr val="000000"/>
                </a:solidFill>
                <a:latin typeface="Arial"/>
                <a:ea typeface="微軟正黑體"/>
              </a:rPr>
              <a:t>All Events (.csv file)</a:t>
            </a:r>
          </a:p>
          <a:p>
            <a:pPr marL="228594" indent="-228594" defTabSz="1219170">
              <a:lnSpc>
                <a:spcPct val="150000"/>
              </a:lnSpc>
              <a:buFont typeface="Arial" panose="020B0604020202020204" pitchFamily="34" charset="0"/>
              <a:buChar char="•"/>
              <a:defRPr/>
            </a:pPr>
            <a:r>
              <a:rPr lang="en-US" altLang="zh-TW" sz="1600" dirty="0">
                <a:solidFill>
                  <a:srgbClr val="000000"/>
                </a:solidFill>
                <a:latin typeface="Arial"/>
                <a:ea typeface="微軟正黑體"/>
              </a:rPr>
              <a:t>Syslog message of Syslog Viewer (.csv file)</a:t>
            </a:r>
          </a:p>
        </p:txBody>
      </p:sp>
      <p:sp>
        <p:nvSpPr>
          <p:cNvPr id="7" name="矩形: 圓角 6">
            <a:extLst>
              <a:ext uri="{FF2B5EF4-FFF2-40B4-BE49-F238E27FC236}">
                <a16:creationId xmlns:a16="http://schemas.microsoft.com/office/drawing/2014/main" id="{DED3F20F-F5F1-07E5-FA6C-5638A1819FA1}"/>
              </a:ext>
            </a:extLst>
          </p:cNvPr>
          <p:cNvSpPr/>
          <p:nvPr/>
        </p:nvSpPr>
        <p:spPr>
          <a:xfrm>
            <a:off x="806665" y="1649513"/>
            <a:ext cx="4992555" cy="410369"/>
          </a:xfrm>
          <a:prstGeom prst="round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8" name="文字方塊 7">
            <a:extLst>
              <a:ext uri="{FF2B5EF4-FFF2-40B4-BE49-F238E27FC236}">
                <a16:creationId xmlns:a16="http://schemas.microsoft.com/office/drawing/2014/main" id="{C8A1BDF6-3DBE-ABD7-86F9-0846A9FA7960}"/>
              </a:ext>
            </a:extLst>
          </p:cNvPr>
          <p:cNvSpPr txBox="1"/>
          <p:nvPr/>
        </p:nvSpPr>
        <p:spPr>
          <a:xfrm>
            <a:off x="1199455" y="1649513"/>
            <a:ext cx="4599764" cy="379656"/>
          </a:xfrm>
          <a:prstGeom prst="rect">
            <a:avLst/>
          </a:prstGeom>
          <a:noFill/>
        </p:spPr>
        <p:txBody>
          <a:bodyPr wrap="square" rtlCol="0">
            <a:spAutoFit/>
          </a:bodyPr>
          <a:lstStyle/>
          <a:p>
            <a:pPr defTabSz="1219170">
              <a:defRPr/>
            </a:pPr>
            <a:r>
              <a:rPr lang="en-US" altLang="zh-TW" sz="1867" b="1">
                <a:solidFill>
                  <a:srgbClr val="000000"/>
                </a:solidFill>
                <a:latin typeface="Arial"/>
                <a:ea typeface="微軟正黑體"/>
              </a:rPr>
              <a:t>Functions- Historic Events and Logs</a:t>
            </a:r>
            <a:endParaRPr lang="zh-TW" altLang="en-US" sz="1867" b="1">
              <a:solidFill>
                <a:srgbClr val="000000"/>
              </a:solidFill>
              <a:latin typeface="Arial"/>
              <a:ea typeface="微軟正黑體"/>
            </a:endParaRPr>
          </a:p>
        </p:txBody>
      </p:sp>
      <p:pic>
        <p:nvPicPr>
          <p:cNvPr id="9" name="圖片 8">
            <a:extLst>
              <a:ext uri="{FF2B5EF4-FFF2-40B4-BE49-F238E27FC236}">
                <a16:creationId xmlns:a16="http://schemas.microsoft.com/office/drawing/2014/main" id="{D4AD8AA9-1E43-8F12-257D-AEC562C1AF9E}"/>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745051" y="1399433"/>
            <a:ext cx="516020" cy="516020"/>
          </a:xfrm>
          <a:prstGeom prst="rect">
            <a:avLst/>
          </a:prstGeom>
        </p:spPr>
      </p:pic>
    </p:spTree>
    <p:extLst>
      <p:ext uri="{BB962C8B-B14F-4D97-AF65-F5344CB8AC3E}">
        <p14:creationId xmlns:p14="http://schemas.microsoft.com/office/powerpoint/2010/main" val="30765639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A2FCE3-8A77-FFCE-BDEF-E0DD9D348BC6}"/>
            </a:ext>
          </a:extLst>
        </p:cNvPr>
        <p:cNvGrpSpPr/>
        <p:nvPr/>
      </p:nvGrpSpPr>
      <p:grpSpPr>
        <a:xfrm>
          <a:off x="0" y="0"/>
          <a:ext cx="0" cy="0"/>
          <a:chOff x="0" y="0"/>
          <a:chExt cx="0" cy="0"/>
        </a:xfrm>
      </p:grpSpPr>
      <p:sp>
        <p:nvSpPr>
          <p:cNvPr id="4" name="標題 3">
            <a:extLst>
              <a:ext uri="{FF2B5EF4-FFF2-40B4-BE49-F238E27FC236}">
                <a16:creationId xmlns:a16="http://schemas.microsoft.com/office/drawing/2014/main" id="{334414A0-6B29-F840-C156-C6E132781174}"/>
              </a:ext>
            </a:extLst>
          </p:cNvPr>
          <p:cNvSpPr>
            <a:spLocks noGrp="1"/>
          </p:cNvSpPr>
          <p:nvPr>
            <p:ph type="title"/>
          </p:nvPr>
        </p:nvSpPr>
        <p:spPr/>
        <p:txBody>
          <a:bodyPr/>
          <a:lstStyle/>
          <a:p>
            <a:r>
              <a:rPr kumimoji="1" lang="en-US" altLang="zh-TW"/>
              <a:t>Migration Limitations</a:t>
            </a:r>
            <a:endParaRPr kumimoji="1" lang="zh-TW" altLang="en-US"/>
          </a:p>
        </p:txBody>
      </p:sp>
      <p:sp>
        <p:nvSpPr>
          <p:cNvPr id="2" name="投影片編號版面配置區 1">
            <a:extLst>
              <a:ext uri="{FF2B5EF4-FFF2-40B4-BE49-F238E27FC236}">
                <a16:creationId xmlns:a16="http://schemas.microsoft.com/office/drawing/2014/main" id="{8A4230AD-E71B-D02F-B65E-27147F9A83BE}"/>
              </a:ext>
            </a:extLst>
          </p:cNvPr>
          <p:cNvSpPr>
            <a:spLocks noGrp="1"/>
          </p:cNvSpPr>
          <p:nvPr>
            <p:ph type="sldNum" sz="quarter" idx="4"/>
          </p:nvPr>
        </p:nvSpPr>
        <p:spPr/>
        <p:txBody>
          <a:bodyPr/>
          <a:lstStyle/>
          <a:p>
            <a:pPr defTabSz="1219170">
              <a:defRPr/>
            </a:pPr>
            <a:fld id="{C4667F76-A388-464C-982A-D3F7033E0B34}" type="slidenum">
              <a:rPr lang="en-US">
                <a:solidFill>
                  <a:srgbClr val="000000">
                    <a:tint val="75000"/>
                  </a:srgbClr>
                </a:solidFill>
                <a:latin typeface="Arial"/>
                <a:ea typeface="微軟正黑體"/>
              </a:rPr>
              <a:pPr defTabSz="1219170">
                <a:defRPr/>
              </a:pPr>
              <a:t>9</a:t>
            </a:fld>
            <a:endParaRPr lang="en-US">
              <a:solidFill>
                <a:srgbClr val="000000">
                  <a:tint val="75000"/>
                </a:srgbClr>
              </a:solidFill>
              <a:latin typeface="Arial"/>
              <a:ea typeface="微軟正黑體"/>
            </a:endParaRPr>
          </a:p>
        </p:txBody>
      </p:sp>
      <p:grpSp>
        <p:nvGrpSpPr>
          <p:cNvPr id="18" name="群組 17">
            <a:extLst>
              <a:ext uri="{FF2B5EF4-FFF2-40B4-BE49-F238E27FC236}">
                <a16:creationId xmlns:a16="http://schemas.microsoft.com/office/drawing/2014/main" id="{45EFCF5C-D810-F6EE-3361-A3B6F150FCA5}"/>
              </a:ext>
            </a:extLst>
          </p:cNvPr>
          <p:cNvGrpSpPr/>
          <p:nvPr/>
        </p:nvGrpSpPr>
        <p:grpSpPr>
          <a:xfrm>
            <a:off x="431371" y="3746244"/>
            <a:ext cx="1003555" cy="768085"/>
            <a:chOff x="555514" y="2787775"/>
            <a:chExt cx="752666" cy="576064"/>
          </a:xfrm>
        </p:grpSpPr>
        <p:pic>
          <p:nvPicPr>
            <p:cNvPr id="26" name="圖片 25" descr="一張含有 圖形, 設計 的圖片&#10;&#10;自動產生的描述">
              <a:extLst>
                <a:ext uri="{FF2B5EF4-FFF2-40B4-BE49-F238E27FC236}">
                  <a16:creationId xmlns:a16="http://schemas.microsoft.com/office/drawing/2014/main" id="{BE592D27-AE7D-EBE6-74C8-49A833792C5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583537" y="2759752"/>
              <a:ext cx="576064" cy="632109"/>
            </a:xfrm>
            <a:prstGeom prst="rect">
              <a:avLst/>
            </a:prstGeom>
          </p:spPr>
        </p:pic>
        <p:sp>
          <p:nvSpPr>
            <p:cNvPr id="27" name="文字方塊 26">
              <a:extLst>
                <a:ext uri="{FF2B5EF4-FFF2-40B4-BE49-F238E27FC236}">
                  <a16:creationId xmlns:a16="http://schemas.microsoft.com/office/drawing/2014/main" id="{6B4934CF-34A7-809F-34A1-88D271E2B303}"/>
                </a:ext>
              </a:extLst>
            </p:cNvPr>
            <p:cNvSpPr txBox="1"/>
            <p:nvPr/>
          </p:nvSpPr>
          <p:spPr>
            <a:xfrm>
              <a:off x="556669" y="2968084"/>
              <a:ext cx="751511" cy="192409"/>
            </a:xfrm>
            <a:prstGeom prst="rect">
              <a:avLst/>
            </a:prstGeom>
            <a:noFill/>
          </p:spPr>
          <p:txBody>
            <a:bodyPr wrap="square" rtlCol="0">
              <a:spAutoFit/>
            </a:bodyPr>
            <a:lstStyle/>
            <a:p>
              <a:pPr defTabSz="1219170">
                <a:defRPr/>
              </a:pPr>
              <a:r>
                <a:rPr lang="en-US" altLang="zh-TW" sz="1067" b="1">
                  <a:solidFill>
                    <a:srgbClr val="FFFFFF"/>
                  </a:solidFill>
                  <a:latin typeface="Arial"/>
                  <a:ea typeface="Verdana" panose="020B0604030504040204" pitchFamily="34" charset="0"/>
                </a:rPr>
                <a:t>STEP 01</a:t>
              </a:r>
              <a:endParaRPr lang="zh-TW" altLang="en-US" sz="1067" b="1">
                <a:solidFill>
                  <a:srgbClr val="FFFFFF"/>
                </a:solidFill>
                <a:latin typeface="Arial"/>
                <a:ea typeface="微軟正黑體"/>
              </a:endParaRPr>
            </a:p>
          </p:txBody>
        </p:sp>
      </p:grpSp>
      <p:sp>
        <p:nvSpPr>
          <p:cNvPr id="19" name="文字方塊 18">
            <a:extLst>
              <a:ext uri="{FF2B5EF4-FFF2-40B4-BE49-F238E27FC236}">
                <a16:creationId xmlns:a16="http://schemas.microsoft.com/office/drawing/2014/main" id="{8D2EB114-06A5-52A0-219B-41C04DBB3069}"/>
              </a:ext>
            </a:extLst>
          </p:cNvPr>
          <p:cNvSpPr txBox="1"/>
          <p:nvPr/>
        </p:nvSpPr>
        <p:spPr>
          <a:xfrm>
            <a:off x="1274184" y="3900198"/>
            <a:ext cx="5043489" cy="584775"/>
          </a:xfrm>
          <a:prstGeom prst="rect">
            <a:avLst/>
          </a:prstGeom>
          <a:noFill/>
        </p:spPr>
        <p:txBody>
          <a:bodyPr wrap="square">
            <a:spAutoFit/>
          </a:bodyPr>
          <a:lstStyle/>
          <a:p>
            <a:pPr defTabSz="1219170">
              <a:defRPr/>
            </a:pPr>
            <a:r>
              <a:rPr lang="en-US" altLang="zh-TW" sz="1600" dirty="0">
                <a:solidFill>
                  <a:srgbClr val="000000"/>
                </a:solidFill>
                <a:latin typeface="Arial"/>
                <a:ea typeface="Verdana" panose="020B0604030504040204" pitchFamily="34" charset="0"/>
                <a:cs typeface="Verdana" panose="020B0604030504040204" pitchFamily="34" charset="0"/>
              </a:rPr>
              <a:t>After importing the backup files to MXview One, you will find the </a:t>
            </a:r>
            <a:r>
              <a:rPr lang="en-US" altLang="zh-TW" sz="1600" b="1" dirty="0">
                <a:solidFill>
                  <a:srgbClr val="000000"/>
                </a:solidFill>
                <a:latin typeface="Arial"/>
                <a:ea typeface="Verdana" panose="020B0604030504040204" pitchFamily="34" charset="0"/>
                <a:cs typeface="Verdana" panose="020B0604030504040204" pitchFamily="34" charset="0"/>
              </a:rPr>
              <a:t>users</a:t>
            </a:r>
            <a:r>
              <a:rPr lang="en-US" altLang="zh-TW" sz="1600" dirty="0">
                <a:solidFill>
                  <a:srgbClr val="000000"/>
                </a:solidFill>
                <a:latin typeface="Arial"/>
                <a:ea typeface="Verdana" panose="020B0604030504040204" pitchFamily="34" charset="0"/>
                <a:cs typeface="Verdana" panose="020B0604030504040204" pitchFamily="34" charset="0"/>
              </a:rPr>
              <a:t> folder in the specific directory.</a:t>
            </a:r>
          </a:p>
        </p:txBody>
      </p:sp>
      <p:sp>
        <p:nvSpPr>
          <p:cNvPr id="29" name="文字方塊 28">
            <a:extLst>
              <a:ext uri="{FF2B5EF4-FFF2-40B4-BE49-F238E27FC236}">
                <a16:creationId xmlns:a16="http://schemas.microsoft.com/office/drawing/2014/main" id="{DE00A46E-7F36-F5C2-1218-CD5B1C409606}"/>
              </a:ext>
            </a:extLst>
          </p:cNvPr>
          <p:cNvSpPr txBox="1"/>
          <p:nvPr/>
        </p:nvSpPr>
        <p:spPr>
          <a:xfrm>
            <a:off x="193894" y="4507868"/>
            <a:ext cx="6610885" cy="669799"/>
          </a:xfrm>
          <a:prstGeom prst="rect">
            <a:avLst/>
          </a:prstGeom>
          <a:noFill/>
        </p:spPr>
        <p:txBody>
          <a:bodyPr wrap="square">
            <a:spAutoFit/>
          </a:bodyPr>
          <a:lstStyle/>
          <a:p>
            <a:pPr marL="228594" indent="-228594" defTabSz="1219170">
              <a:lnSpc>
                <a:spcPct val="150000"/>
              </a:lnSpc>
              <a:buFont typeface="Arial" panose="020B0604020202020204" pitchFamily="34" charset="0"/>
              <a:buChar char="•"/>
              <a:defRPr/>
            </a:pPr>
            <a:r>
              <a:rPr lang="en-US" altLang="zh-TW" sz="1333">
                <a:solidFill>
                  <a:srgbClr val="008787"/>
                </a:solidFill>
                <a:latin typeface="Arial"/>
                <a:ea typeface="微軟正黑體"/>
              </a:rPr>
              <a:t>Windows: %</a:t>
            </a:r>
            <a:r>
              <a:rPr lang="en-US" altLang="zh-TW" sz="1333" err="1">
                <a:solidFill>
                  <a:srgbClr val="008787"/>
                </a:solidFill>
                <a:latin typeface="Arial"/>
                <a:ea typeface="微軟正黑體"/>
              </a:rPr>
              <a:t>MXviewpro_data</a:t>
            </a:r>
            <a:r>
              <a:rPr lang="en-US" altLang="zh-TW" sz="1333">
                <a:solidFill>
                  <a:srgbClr val="008787"/>
                </a:solidFill>
                <a:latin typeface="Arial"/>
                <a:ea typeface="微軟正黑體"/>
              </a:rPr>
              <a:t>%\</a:t>
            </a:r>
            <a:r>
              <a:rPr lang="en-US" altLang="zh-TW" sz="1333" err="1">
                <a:solidFill>
                  <a:srgbClr val="008787"/>
                </a:solidFill>
                <a:latin typeface="Arial"/>
                <a:ea typeface="微軟正黑體"/>
              </a:rPr>
              <a:t>nms</a:t>
            </a:r>
            <a:r>
              <a:rPr lang="en-US" altLang="zh-TW" sz="1333">
                <a:solidFill>
                  <a:srgbClr val="008787"/>
                </a:solidFill>
                <a:latin typeface="Arial"/>
                <a:ea typeface="微軟正黑體"/>
              </a:rPr>
              <a:t>-platform\runtime\generic-processor\bin</a:t>
            </a:r>
          </a:p>
          <a:p>
            <a:pPr marL="228594" indent="-228594" defTabSz="1219170">
              <a:lnSpc>
                <a:spcPct val="150000"/>
              </a:lnSpc>
              <a:buFont typeface="Arial" panose="020B0604020202020204" pitchFamily="34" charset="0"/>
              <a:buChar char="•"/>
              <a:defRPr/>
            </a:pPr>
            <a:r>
              <a:rPr lang="en-US" altLang="zh-TW" sz="1333">
                <a:solidFill>
                  <a:srgbClr val="008787"/>
                </a:solidFill>
                <a:latin typeface="Arial"/>
                <a:ea typeface="微軟正黑體"/>
              </a:rPr>
              <a:t>Linux: /</a:t>
            </a:r>
            <a:r>
              <a:rPr lang="en-US" altLang="zh-TW" sz="1333" err="1">
                <a:solidFill>
                  <a:srgbClr val="008787"/>
                </a:solidFill>
                <a:latin typeface="Arial"/>
                <a:ea typeface="微軟正黑體"/>
              </a:rPr>
              <a:t>usr</a:t>
            </a:r>
            <a:r>
              <a:rPr lang="en-US" altLang="zh-TW" sz="1333">
                <a:solidFill>
                  <a:srgbClr val="008787"/>
                </a:solidFill>
                <a:latin typeface="Arial"/>
                <a:ea typeface="微軟正黑體"/>
              </a:rPr>
              <a:t>/</a:t>
            </a:r>
            <a:r>
              <a:rPr lang="en-US" altLang="zh-TW" sz="1333" err="1">
                <a:solidFill>
                  <a:srgbClr val="008787"/>
                </a:solidFill>
                <a:latin typeface="Arial"/>
                <a:ea typeface="微軟正黑體"/>
              </a:rPr>
              <a:t>mxview</a:t>
            </a:r>
            <a:r>
              <a:rPr lang="en-US" altLang="zh-TW" sz="1333">
                <a:solidFill>
                  <a:srgbClr val="008787"/>
                </a:solidFill>
                <a:latin typeface="Arial"/>
                <a:ea typeface="微軟正黑體"/>
              </a:rPr>
              <a:t>/generic-processor/bin</a:t>
            </a:r>
            <a:endParaRPr lang="zh-TW" altLang="en-US" sz="1333">
              <a:solidFill>
                <a:srgbClr val="008787"/>
              </a:solidFill>
              <a:latin typeface="Arial"/>
              <a:ea typeface="微軟正黑體"/>
            </a:endParaRPr>
          </a:p>
        </p:txBody>
      </p:sp>
      <p:sp>
        <p:nvSpPr>
          <p:cNvPr id="21" name="矩形: 圓角 20">
            <a:extLst>
              <a:ext uri="{FF2B5EF4-FFF2-40B4-BE49-F238E27FC236}">
                <a16:creationId xmlns:a16="http://schemas.microsoft.com/office/drawing/2014/main" id="{237CFC42-6011-274F-AA74-2511F5F0898C}"/>
              </a:ext>
            </a:extLst>
          </p:cNvPr>
          <p:cNvSpPr/>
          <p:nvPr/>
        </p:nvSpPr>
        <p:spPr>
          <a:xfrm>
            <a:off x="330177" y="2468613"/>
            <a:ext cx="5987496" cy="1171411"/>
          </a:xfrm>
          <a:prstGeom prst="roundRect">
            <a:avLst/>
          </a:prstGeom>
          <a:noFill/>
          <a:ln>
            <a:solidFill>
              <a:schemeClr val="accent4">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23" name="文字方塊 22">
            <a:extLst>
              <a:ext uri="{FF2B5EF4-FFF2-40B4-BE49-F238E27FC236}">
                <a16:creationId xmlns:a16="http://schemas.microsoft.com/office/drawing/2014/main" id="{D12C1157-F223-1A6C-3F62-290973DCBCAF}"/>
              </a:ext>
            </a:extLst>
          </p:cNvPr>
          <p:cNvSpPr txBox="1"/>
          <p:nvPr/>
        </p:nvSpPr>
        <p:spPr>
          <a:xfrm>
            <a:off x="-361760" y="2597995"/>
            <a:ext cx="6891803" cy="890565"/>
          </a:xfrm>
          <a:prstGeom prst="rect">
            <a:avLst/>
          </a:prstGeom>
          <a:noFill/>
        </p:spPr>
        <p:txBody>
          <a:bodyPr wrap="square">
            <a:spAutoFit/>
          </a:bodyPr>
          <a:lstStyle/>
          <a:p>
            <a:pPr marL="745048" marR="181182" defTabSz="1219170">
              <a:lnSpc>
                <a:spcPct val="111000"/>
              </a:lnSpc>
              <a:spcBef>
                <a:spcPts val="867"/>
              </a:spcBef>
              <a:defRPr/>
            </a:pPr>
            <a:r>
              <a:rPr lang="en-US" altLang="zh-TW" sz="1600" dirty="0">
                <a:solidFill>
                  <a:srgbClr val="000000"/>
                </a:solidFill>
                <a:latin typeface="Arial"/>
                <a:ea typeface="Verdana" panose="020B0604030504040204" pitchFamily="34" charset="0"/>
                <a:cs typeface="Verdana" panose="020B0604030504040204" pitchFamily="34" charset="0"/>
              </a:rPr>
              <a:t>For security and privacy concerns, we do not assist with password migrations. </a:t>
            </a:r>
            <a:r>
              <a:rPr lang="en-US" altLang="zh-TW" sz="1600" dirty="0" err="1">
                <a:solidFill>
                  <a:srgbClr val="000000"/>
                </a:solidFill>
                <a:latin typeface="Arial"/>
                <a:ea typeface="Verdana" panose="020B0604030504040204" pitchFamily="34" charset="0"/>
                <a:cs typeface="Verdana" panose="020B0604030504040204" pitchFamily="34" charset="0"/>
              </a:rPr>
              <a:t>MXOMigrationTool</a:t>
            </a:r>
            <a:r>
              <a:rPr lang="en-US" altLang="zh-TW" sz="1600" dirty="0">
                <a:solidFill>
                  <a:srgbClr val="000000"/>
                </a:solidFill>
                <a:latin typeface="Arial"/>
                <a:ea typeface="Verdana" panose="020B0604030504040204" pitchFamily="34" charset="0"/>
                <a:cs typeface="Verdana" panose="020B0604030504040204" pitchFamily="34" charset="0"/>
              </a:rPr>
              <a:t> will randomly generate a new password for each account that you can reset.</a:t>
            </a:r>
          </a:p>
        </p:txBody>
      </p:sp>
      <p:pic>
        <p:nvPicPr>
          <p:cNvPr id="5" name="圖片 4">
            <a:extLst>
              <a:ext uri="{FF2B5EF4-FFF2-40B4-BE49-F238E27FC236}">
                <a16:creationId xmlns:a16="http://schemas.microsoft.com/office/drawing/2014/main" id="{B49F94B5-930A-4112-DC3C-2EA1FB1580F1}"/>
              </a:ext>
            </a:extLst>
          </p:cNvPr>
          <p:cNvPicPr>
            <a:picLocks noChangeAspect="1"/>
          </p:cNvPicPr>
          <p:nvPr/>
        </p:nvPicPr>
        <p:blipFill>
          <a:blip r:embed="rId4"/>
          <a:stretch>
            <a:fillRect/>
          </a:stretch>
        </p:blipFill>
        <p:spPr>
          <a:xfrm>
            <a:off x="6530044" y="2841651"/>
            <a:ext cx="5560585" cy="2342688"/>
          </a:xfrm>
          <a:prstGeom prst="rect">
            <a:avLst/>
          </a:prstGeom>
          <a:ln w="3175">
            <a:solidFill>
              <a:schemeClr val="bg1">
                <a:lumMod val="65000"/>
              </a:schemeClr>
            </a:solidFill>
          </a:ln>
        </p:spPr>
      </p:pic>
      <p:sp>
        <p:nvSpPr>
          <p:cNvPr id="6" name="矩形: 圓角 5">
            <a:extLst>
              <a:ext uri="{FF2B5EF4-FFF2-40B4-BE49-F238E27FC236}">
                <a16:creationId xmlns:a16="http://schemas.microsoft.com/office/drawing/2014/main" id="{A9F447EC-559F-C31B-1353-5C75B6903D1E}"/>
              </a:ext>
            </a:extLst>
          </p:cNvPr>
          <p:cNvSpPr/>
          <p:nvPr/>
        </p:nvSpPr>
        <p:spPr>
          <a:xfrm>
            <a:off x="806665" y="1649513"/>
            <a:ext cx="4992555" cy="410369"/>
          </a:xfrm>
          <a:prstGeom prst="roundRect">
            <a:avLst/>
          </a:prstGeom>
          <a:solidFill>
            <a:schemeClr val="bg2">
              <a:lumMod val="20000"/>
              <a:lumOff val="80000"/>
            </a:schemeClr>
          </a:solidFill>
          <a:ln>
            <a:solidFill>
              <a:schemeClr val="bg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defRPr/>
            </a:pPr>
            <a:endParaRPr lang="zh-TW" altLang="en-US" sz="2400">
              <a:solidFill>
                <a:srgbClr val="FFFFFF"/>
              </a:solidFill>
              <a:latin typeface="Arial"/>
              <a:ea typeface="微軟正黑體"/>
            </a:endParaRPr>
          </a:p>
        </p:txBody>
      </p:sp>
      <p:sp>
        <p:nvSpPr>
          <p:cNvPr id="7" name="文字方塊 6">
            <a:extLst>
              <a:ext uri="{FF2B5EF4-FFF2-40B4-BE49-F238E27FC236}">
                <a16:creationId xmlns:a16="http://schemas.microsoft.com/office/drawing/2014/main" id="{AFE54860-4913-2BF4-A55F-5A13E824B7F5}"/>
              </a:ext>
            </a:extLst>
          </p:cNvPr>
          <p:cNvSpPr txBox="1"/>
          <p:nvPr/>
        </p:nvSpPr>
        <p:spPr>
          <a:xfrm>
            <a:off x="1199455" y="1649512"/>
            <a:ext cx="4599764" cy="379656"/>
          </a:xfrm>
          <a:prstGeom prst="rect">
            <a:avLst/>
          </a:prstGeom>
          <a:noFill/>
        </p:spPr>
        <p:txBody>
          <a:bodyPr wrap="square" rtlCol="0">
            <a:spAutoFit/>
          </a:bodyPr>
          <a:lstStyle/>
          <a:p>
            <a:pPr defTabSz="1219170">
              <a:defRPr/>
            </a:pPr>
            <a:r>
              <a:rPr lang="en-US" altLang="zh-TW" sz="1867" b="1">
                <a:solidFill>
                  <a:srgbClr val="000000"/>
                </a:solidFill>
                <a:latin typeface="Arial"/>
                <a:ea typeface="微軟正黑體"/>
              </a:rPr>
              <a:t>Functions- User Password</a:t>
            </a:r>
            <a:endParaRPr lang="zh-TW" altLang="en-US" sz="1867" b="1">
              <a:solidFill>
                <a:srgbClr val="000000"/>
              </a:solidFill>
              <a:latin typeface="Arial"/>
              <a:ea typeface="微軟正黑體"/>
            </a:endParaRPr>
          </a:p>
        </p:txBody>
      </p:sp>
      <p:pic>
        <p:nvPicPr>
          <p:cNvPr id="9" name="圖片 8">
            <a:extLst>
              <a:ext uri="{FF2B5EF4-FFF2-40B4-BE49-F238E27FC236}">
                <a16:creationId xmlns:a16="http://schemas.microsoft.com/office/drawing/2014/main" id="{6BF0F171-D914-F36F-7938-9A0196B78185}"/>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745051" y="1399433"/>
            <a:ext cx="516020" cy="516020"/>
          </a:xfrm>
          <a:prstGeom prst="rect">
            <a:avLst/>
          </a:prstGeom>
        </p:spPr>
      </p:pic>
    </p:spTree>
    <p:extLst>
      <p:ext uri="{BB962C8B-B14F-4D97-AF65-F5344CB8AC3E}">
        <p14:creationId xmlns:p14="http://schemas.microsoft.com/office/powerpoint/2010/main" val="372831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Moxa_2013_POTX_v2">
  <a:themeElements>
    <a:clrScheme name="Moxa Color Palette">
      <a:dk1>
        <a:srgbClr val="000000"/>
      </a:dk1>
      <a:lt1>
        <a:srgbClr val="FFFFFF"/>
      </a:lt1>
      <a:dk2>
        <a:srgbClr val="008787"/>
      </a:dk2>
      <a:lt2>
        <a:srgbClr val="C9D0C6"/>
      </a:lt2>
      <a:accent1>
        <a:srgbClr val="008787"/>
      </a:accent1>
      <a:accent2>
        <a:srgbClr val="727171"/>
      </a:accent2>
      <a:accent3>
        <a:srgbClr val="77B800"/>
      </a:accent3>
      <a:accent4>
        <a:srgbClr val="FA943E"/>
      </a:accent4>
      <a:accent5>
        <a:srgbClr val="009DDB"/>
      </a:accent5>
      <a:accent6>
        <a:srgbClr val="C9D0C6"/>
      </a:accent6>
      <a:hlink>
        <a:srgbClr val="009DDB"/>
      </a:hlink>
      <a:folHlink>
        <a:srgbClr val="D6D6D4"/>
      </a:folHlink>
    </a:clrScheme>
    <a:fontScheme name="Moxa Fonts">
      <a:majorFont>
        <a:latin typeface="Arial"/>
        <a:ea typeface="微軟正黑體"/>
        <a:cs typeface=""/>
      </a:majorFont>
      <a:minorFont>
        <a:latin typeface="Arial"/>
        <a:ea typeface="微軟正黑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Moxa_2013_POTX_v2">
  <a:themeElements>
    <a:clrScheme name="Moxa Color Palette">
      <a:dk1>
        <a:srgbClr val="000000"/>
      </a:dk1>
      <a:lt1>
        <a:srgbClr val="FFFFFF"/>
      </a:lt1>
      <a:dk2>
        <a:srgbClr val="008787"/>
      </a:dk2>
      <a:lt2>
        <a:srgbClr val="C9D0C6"/>
      </a:lt2>
      <a:accent1>
        <a:srgbClr val="008787"/>
      </a:accent1>
      <a:accent2>
        <a:srgbClr val="727171"/>
      </a:accent2>
      <a:accent3>
        <a:srgbClr val="77B800"/>
      </a:accent3>
      <a:accent4>
        <a:srgbClr val="FA943E"/>
      </a:accent4>
      <a:accent5>
        <a:srgbClr val="009DDB"/>
      </a:accent5>
      <a:accent6>
        <a:srgbClr val="C9D0C6"/>
      </a:accent6>
      <a:hlink>
        <a:srgbClr val="009DDB"/>
      </a:hlink>
      <a:folHlink>
        <a:srgbClr val="D6D6D4"/>
      </a:folHlink>
    </a:clrScheme>
    <a:fontScheme name="Moxa Fonts">
      <a:majorFont>
        <a:latin typeface="Arial"/>
        <a:ea typeface="微軟正黑體"/>
        <a:cs typeface=""/>
      </a:majorFont>
      <a:minorFont>
        <a:latin typeface="Arial"/>
        <a:ea typeface="微軟正黑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ten-page">
  <a:themeElements>
    <a:clrScheme name="Moxa Color Palette">
      <a:dk1>
        <a:srgbClr val="151514"/>
      </a:dk1>
      <a:lt1>
        <a:srgbClr val="FFFFFF"/>
      </a:lt1>
      <a:dk2>
        <a:srgbClr val="008787"/>
      </a:dk2>
      <a:lt2>
        <a:srgbClr val="FFFFFF"/>
      </a:lt2>
      <a:accent1>
        <a:srgbClr val="009DDB"/>
      </a:accent1>
      <a:accent2>
        <a:srgbClr val="FA943E"/>
      </a:accent2>
      <a:accent3>
        <a:srgbClr val="77B800"/>
      </a:accent3>
      <a:accent4>
        <a:srgbClr val="727171"/>
      </a:accent4>
      <a:accent5>
        <a:srgbClr val="008787"/>
      </a:accent5>
      <a:accent6>
        <a:srgbClr val="C9D0C6"/>
      </a:accent6>
      <a:hlink>
        <a:srgbClr val="009DDB"/>
      </a:hlink>
      <a:folHlink>
        <a:srgbClr val="D6D6D4"/>
      </a:folHlink>
    </a:clrScheme>
    <a:fontScheme name="2013 Moxa Typeface">
      <a:majorFont>
        <a:latin typeface="Arial"/>
        <a:ea typeface="微軟正黑體"/>
        <a:cs typeface=""/>
      </a:majorFont>
      <a:minorFont>
        <a:latin typeface="Arial"/>
        <a:ea typeface="微軟正黑體"/>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ection_Conte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ection_Conten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ection_Conten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ection_Conten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ection_Conten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ection_Conten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ection_Conten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ection_Conten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ection_Conten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ection_Conten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ection_Conten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ection_Conten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A754447C52D6446B35585A6B16C0A8C" ma:contentTypeVersion="19" ma:contentTypeDescription="Create a new document." ma:contentTypeScope="" ma:versionID="8a03044852e1893079d5e35fc7cba200">
  <xsd:schema xmlns:xsd="http://www.w3.org/2001/XMLSchema" xmlns:xs="http://www.w3.org/2001/XMLSchema" xmlns:p="http://schemas.microsoft.com/office/2006/metadata/properties" xmlns:ns2="573ce642-f512-4837-a674-e86e9929dce5" xmlns:ns3="c21419a8-5d08-433c-89f5-1cd804b0cc75" targetNamespace="http://schemas.microsoft.com/office/2006/metadata/properties" ma:root="true" ma:fieldsID="b38844949b9381ce1683b1f01d74a41d" ns2:_="" ns3:_="">
    <xsd:import namespace="573ce642-f512-4837-a674-e86e9929dce5"/>
    <xsd:import namespace="c21419a8-5d08-433c-89f5-1cd804b0cc7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2:MediaServiceAutoKeyPoints" minOccurs="0"/>
                <xsd:element ref="ns2:MediaServiceKeyPoints" minOccurs="0"/>
                <xsd:element ref="ns2:lcf76f155ced4ddcb4097134ff3c332f" minOccurs="0"/>
                <xsd:element ref="ns3:TaxCatchAll" minOccurs="0"/>
                <xsd:element ref="ns2:MediaLengthInSeconds" minOccurs="0"/>
                <xsd:element ref="ns2:MediaServiceSearchProperties" minOccurs="0"/>
                <xsd:element ref="ns3:SharedWithUsers" minOccurs="0"/>
                <xsd:element ref="ns3:SharedWithDetails" minOccurs="0"/>
                <xsd:element ref="ns2:MediaServiceObjectDetectorVersion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3ce642-f512-4837-a674-e86e9929dce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bbc5931a-3143-486f-9600-35c3d708de30" ma:termSetId="09814cd3-568e-fe90-9814-8d621ff8fb84" ma:anchorId="fba54fb3-c3e1-fe81-a776-ca4b69148c4d" ma:open="true" ma:isKeyword="false">
      <xsd:complexType>
        <xsd:sequence>
          <xsd:element ref="pc:Terms" minOccurs="0" maxOccurs="1"/>
        </xsd:sequence>
      </xsd:complexType>
    </xsd:element>
    <xsd:element name="MediaLengthInSeconds" ma:index="21"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element name="MediaServiceObjectDetectorVersions" ma:index="25" nillable="true" ma:displayName="MediaServiceObjectDetectorVersions" ma:hidden="true" ma:indexed="true" ma:internalName="MediaServiceObjectDetectorVersions" ma:readOnly="true">
      <xsd:simpleType>
        <xsd:restriction base="dms:Text"/>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21419a8-5d08-433c-89f5-1cd804b0cc75" elementFormDefault="qualified">
    <xsd:import namespace="http://schemas.microsoft.com/office/2006/documentManagement/types"/>
    <xsd:import namespace="http://schemas.microsoft.com/office/infopath/2007/PartnerControls"/>
    <xsd:element name="TaxCatchAll" ma:index="20" nillable="true" ma:displayName="Taxonomy Catch All Column" ma:hidden="true" ma:list="{b8c04250-3526-4518-93b1-002b1c07b8ff}" ma:internalName="TaxCatchAll" ma:showField="CatchAllData" ma:web="c21419a8-5d08-433c-89f5-1cd804b0cc75">
      <xsd:complexType>
        <xsd:complexContent>
          <xsd:extension base="dms:MultiChoiceLookup">
            <xsd:sequence>
              <xsd:element name="Value" type="dms:Lookup" maxOccurs="unbounded" minOccurs="0" nillable="true"/>
            </xsd:sequence>
          </xsd:extension>
        </xsd:complexContent>
      </xsd:complexType>
    </xsd:element>
    <xsd:element name="SharedWithUsers" ma:index="2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4"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c21419a8-5d08-433c-89f5-1cd804b0cc75" xsi:nil="true"/>
    <lcf76f155ced4ddcb4097134ff3c332f xmlns="573ce642-f512-4837-a674-e86e9929dce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7AAEF6E-0AAA-48DA-A86C-78E06A9AB4C2}"/>
</file>

<file path=customXml/itemProps2.xml><?xml version="1.0" encoding="utf-8"?>
<ds:datastoreItem xmlns:ds="http://schemas.openxmlformats.org/officeDocument/2006/customXml" ds:itemID="{54AE2264-C791-4626-9DAE-7233B610A580}"/>
</file>

<file path=customXml/itemProps3.xml><?xml version="1.0" encoding="utf-8"?>
<ds:datastoreItem xmlns:ds="http://schemas.openxmlformats.org/officeDocument/2006/customXml" ds:itemID="{50A60564-8B6B-4848-8A28-F5A3707E1D63}"/>
</file>

<file path=docProps/app.xml><?xml version="1.0" encoding="utf-8"?>
<Properties xmlns="http://schemas.openxmlformats.org/officeDocument/2006/extended-properties" xmlns:vt="http://schemas.openxmlformats.org/officeDocument/2006/docPropsVTypes">
  <TotalTime>9</TotalTime>
  <Words>1548</Words>
  <Application>Microsoft Office PowerPoint</Application>
  <PresentationFormat>Widescreen</PresentationFormat>
  <Paragraphs>149</Paragraphs>
  <Slides>18</Slides>
  <Notes>14</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18</vt:i4>
      </vt:variant>
    </vt:vector>
  </HeadingPairs>
  <TitlesOfParts>
    <vt:vector size="28" baseType="lpstr">
      <vt:lpstr>微軟正黑體</vt:lpstr>
      <vt:lpstr>新細明體</vt:lpstr>
      <vt:lpstr>Aptos</vt:lpstr>
      <vt:lpstr>Arial</vt:lpstr>
      <vt:lpstr>Calibri</vt:lpstr>
      <vt:lpstr>Times</vt:lpstr>
      <vt:lpstr>Wingdings</vt:lpstr>
      <vt:lpstr>Moxa_2013_POTX_v2</vt:lpstr>
      <vt:lpstr>1_Moxa_2013_POTX_v2</vt:lpstr>
      <vt:lpstr>Conten-page</vt:lpstr>
      <vt:lpstr>MXview One Migration</vt:lpstr>
      <vt:lpstr>MXview  MXview One Migration</vt:lpstr>
      <vt:lpstr>PowerPoint Presentation</vt:lpstr>
      <vt:lpstr>Benefits of Migration</vt:lpstr>
      <vt:lpstr>Migration Limitations</vt:lpstr>
      <vt:lpstr>Migration Limitations</vt:lpstr>
      <vt:lpstr>Migration Limitations</vt:lpstr>
      <vt:lpstr>Migration Limitations</vt:lpstr>
      <vt:lpstr>Migration Limitations</vt:lpstr>
      <vt:lpstr>Migration Limitations</vt:lpstr>
      <vt:lpstr>Migration Limitations</vt:lpstr>
      <vt:lpstr>Migration Scopes</vt:lpstr>
      <vt:lpstr>Preparation</vt:lpstr>
      <vt:lpstr>MXview One License Migration</vt:lpstr>
      <vt:lpstr>License Terminology</vt:lpstr>
      <vt:lpstr>License Activation Flow</vt:lpstr>
      <vt:lpstr>License Migration Flow</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Ahmed Mabrouk</dc:creator>
  <cp:lastModifiedBy>Branislav Radak</cp:lastModifiedBy>
  <cp:revision>3</cp:revision>
  <dcterms:created xsi:type="dcterms:W3CDTF">2025-05-14T09:08:30Z</dcterms:created>
  <dcterms:modified xsi:type="dcterms:W3CDTF">2025-05-14T13:13:06Z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0x010100FA754447C52D6446B35585A6B16C0A8C</vt:lpwstr>
  </property>
</Properties>
</file>