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774" r:id="rId5"/>
  </p:sldMasterIdLst>
  <p:notesMasterIdLst>
    <p:notesMasterId r:id="rId36"/>
  </p:notesMasterIdLst>
  <p:sldIdLst>
    <p:sldId id="11144" r:id="rId6"/>
    <p:sldId id="2147471358" r:id="rId7"/>
    <p:sldId id="2147471359" r:id="rId8"/>
    <p:sldId id="2147471471" r:id="rId9"/>
    <p:sldId id="2147471510" r:id="rId10"/>
    <p:sldId id="2147471368" r:id="rId11"/>
    <p:sldId id="2147471511" r:id="rId12"/>
    <p:sldId id="2147471472" r:id="rId13"/>
    <p:sldId id="2147471475" r:id="rId14"/>
    <p:sldId id="2147471476" r:id="rId15"/>
    <p:sldId id="2147471477" r:id="rId16"/>
    <p:sldId id="2147471478" r:id="rId17"/>
    <p:sldId id="2147471479" r:id="rId18"/>
    <p:sldId id="2147471480" r:id="rId19"/>
    <p:sldId id="2147471481" r:id="rId20"/>
    <p:sldId id="2147471482" r:id="rId21"/>
    <p:sldId id="2147471483" r:id="rId22"/>
    <p:sldId id="2147471484" r:id="rId23"/>
    <p:sldId id="2147471485" r:id="rId24"/>
    <p:sldId id="2147471486" r:id="rId25"/>
    <p:sldId id="2147471487" r:id="rId26"/>
    <p:sldId id="2147471490" r:id="rId27"/>
    <p:sldId id="2147471492" r:id="rId28"/>
    <p:sldId id="2147471493" r:id="rId29"/>
    <p:sldId id="2147471494" r:id="rId30"/>
    <p:sldId id="2147471488" r:id="rId31"/>
    <p:sldId id="2147471489" r:id="rId32"/>
    <p:sldId id="2147471473" r:id="rId33"/>
    <p:sldId id="2147471508" r:id="rId34"/>
    <p:sldId id="2147471509" r:id="rId3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FCDD518-4F11-48B4-808D-377F0ED9F992}">
          <p14:sldIdLst>
            <p14:sldId id="11144"/>
            <p14:sldId id="2147471358"/>
            <p14:sldId id="2147471359"/>
            <p14:sldId id="2147471471"/>
            <p14:sldId id="2147471510"/>
            <p14:sldId id="2147471368"/>
            <p14:sldId id="2147471511"/>
          </p14:sldIdLst>
        </p14:section>
        <p14:section name="1st Use Case Basic Integration" id="{3004278F-1F5A-4352-A2D8-C41AFD225180}">
          <p14:sldIdLst>
            <p14:sldId id="2147471472"/>
            <p14:sldId id="2147471475"/>
            <p14:sldId id="2147471476"/>
            <p14:sldId id="2147471477"/>
            <p14:sldId id="2147471478"/>
            <p14:sldId id="2147471479"/>
            <p14:sldId id="2147471480"/>
            <p14:sldId id="2147471481"/>
            <p14:sldId id="2147471482"/>
            <p14:sldId id="2147471483"/>
            <p14:sldId id="2147471484"/>
            <p14:sldId id="2147471485"/>
            <p14:sldId id="2147471486"/>
            <p14:sldId id="2147471487"/>
            <p14:sldId id="2147471490"/>
            <p14:sldId id="2147471492"/>
            <p14:sldId id="2147471493"/>
            <p14:sldId id="2147471494"/>
            <p14:sldId id="2147471488"/>
            <p14:sldId id="2147471489"/>
          </p14:sldIdLst>
        </p14:section>
        <p14:section name="2nd Use Case Shopfloor Security" id="{F4BBC559-9AAD-4DD6-B983-29C616CC7713}">
          <p14:sldIdLst>
            <p14:sldId id="2147471473"/>
            <p14:sldId id="2147471508"/>
            <p14:sldId id="21474715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061021-A2C3-46D2-9A54-2E6965D3E132}" v="33" dt="2025-05-14T10:43:58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0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jad Badar" userId="b1fca4c4-5fc6-42ba-8bbb-bcd7f42da6eb" providerId="ADAL" clId="{E4061021-A2C3-46D2-9A54-2E6965D3E132}"/>
    <pc:docChg chg="undo custSel addSld modSld">
      <pc:chgData name="Amjad Badar" userId="b1fca4c4-5fc6-42ba-8bbb-bcd7f42da6eb" providerId="ADAL" clId="{E4061021-A2C3-46D2-9A54-2E6965D3E132}" dt="2025-05-14T10:44:20.168" v="269"/>
      <pc:docMkLst>
        <pc:docMk/>
      </pc:docMkLst>
      <pc:sldChg chg="modSp mod">
        <pc:chgData name="Amjad Badar" userId="b1fca4c4-5fc6-42ba-8bbb-bcd7f42da6eb" providerId="ADAL" clId="{E4061021-A2C3-46D2-9A54-2E6965D3E132}" dt="2025-05-14T10:38:42.651" v="183" actId="313"/>
        <pc:sldMkLst>
          <pc:docMk/>
          <pc:sldMk cId="1140760900" sldId="11144"/>
        </pc:sldMkLst>
        <pc:spChg chg="mod">
          <ac:chgData name="Amjad Badar" userId="b1fca4c4-5fc6-42ba-8bbb-bcd7f42da6eb" providerId="ADAL" clId="{E4061021-A2C3-46D2-9A54-2E6965D3E132}" dt="2025-05-14T10:38:42.651" v="183" actId="313"/>
          <ac:spMkLst>
            <pc:docMk/>
            <pc:sldMk cId="1140760900" sldId="11144"/>
            <ac:spMk id="10" creationId="{4AFA76F8-A64E-C395-1C47-7AE30C016421}"/>
          </ac:spMkLst>
        </pc:spChg>
      </pc:sldChg>
      <pc:sldChg chg="modSp add mod">
        <pc:chgData name="Amjad Badar" userId="b1fca4c4-5fc6-42ba-8bbb-bcd7f42da6eb" providerId="ADAL" clId="{E4061021-A2C3-46D2-9A54-2E6965D3E132}" dt="2025-05-14T10:41:44.161" v="266" actId="20577"/>
        <pc:sldMkLst>
          <pc:docMk/>
          <pc:sldMk cId="1310951398" sldId="2147471358"/>
        </pc:sldMkLst>
        <pc:spChg chg="mod">
          <ac:chgData name="Amjad Badar" userId="b1fca4c4-5fc6-42ba-8bbb-bcd7f42da6eb" providerId="ADAL" clId="{E4061021-A2C3-46D2-9A54-2E6965D3E132}" dt="2025-05-14T10:40:43.725" v="198" actId="20577"/>
          <ac:spMkLst>
            <pc:docMk/>
            <pc:sldMk cId="1310951398" sldId="2147471358"/>
            <ac:spMk id="2" creationId="{E2E90E7C-52B7-7DBE-A927-A98C1E672914}"/>
          </ac:spMkLst>
        </pc:spChg>
        <pc:spChg chg="mod">
          <ac:chgData name="Amjad Badar" userId="b1fca4c4-5fc6-42ba-8bbb-bcd7f42da6eb" providerId="ADAL" clId="{E4061021-A2C3-46D2-9A54-2E6965D3E132}" dt="2025-05-14T10:41:37.647" v="252" actId="1076"/>
          <ac:spMkLst>
            <pc:docMk/>
            <pc:sldMk cId="1310951398" sldId="2147471358"/>
            <ac:spMk id="12" creationId="{88141D22-BC1E-6184-020C-CB26E1FCA9AF}"/>
          </ac:spMkLst>
        </pc:spChg>
        <pc:spChg chg="mod">
          <ac:chgData name="Amjad Badar" userId="b1fca4c4-5fc6-42ba-8bbb-bcd7f42da6eb" providerId="ADAL" clId="{E4061021-A2C3-46D2-9A54-2E6965D3E132}" dt="2025-05-14T10:41:44.161" v="266" actId="20577"/>
          <ac:spMkLst>
            <pc:docMk/>
            <pc:sldMk cId="1310951398" sldId="2147471358"/>
            <ac:spMk id="33" creationId="{8A82BF37-E8C6-57AF-3C97-EFEE8EE3E649}"/>
          </ac:spMkLst>
        </pc:spChg>
      </pc:sldChg>
      <pc:sldChg chg="modSp add mod">
        <pc:chgData name="Amjad Badar" userId="b1fca4c4-5fc6-42ba-8bbb-bcd7f42da6eb" providerId="ADAL" clId="{E4061021-A2C3-46D2-9A54-2E6965D3E132}" dt="2025-05-14T10:41:11.074" v="233" actId="20577"/>
        <pc:sldMkLst>
          <pc:docMk/>
          <pc:sldMk cId="1179908332" sldId="2147471359"/>
        </pc:sldMkLst>
        <pc:spChg chg="mod">
          <ac:chgData name="Amjad Badar" userId="b1fca4c4-5fc6-42ba-8bbb-bcd7f42da6eb" providerId="ADAL" clId="{E4061021-A2C3-46D2-9A54-2E6965D3E132}" dt="2025-05-14T10:41:11.074" v="233" actId="20577"/>
          <ac:spMkLst>
            <pc:docMk/>
            <pc:sldMk cId="1179908332" sldId="2147471359"/>
            <ac:spMk id="2" creationId="{D15A9F3C-C17B-BC29-6E70-79529E45F755}"/>
          </ac:spMkLst>
        </pc:spChg>
      </pc:sldChg>
      <pc:sldChg chg="modSp add mod">
        <pc:chgData name="Amjad Badar" userId="b1fca4c4-5fc6-42ba-8bbb-bcd7f42da6eb" providerId="ADAL" clId="{E4061021-A2C3-46D2-9A54-2E6965D3E132}" dt="2025-05-14T10:44:20.168" v="269"/>
        <pc:sldMkLst>
          <pc:docMk/>
          <pc:sldMk cId="3794736088" sldId="2147471368"/>
        </pc:sldMkLst>
        <pc:spChg chg="mod">
          <ac:chgData name="Amjad Badar" userId="b1fca4c4-5fc6-42ba-8bbb-bcd7f42da6eb" providerId="ADAL" clId="{E4061021-A2C3-46D2-9A54-2E6965D3E132}" dt="2025-05-14T10:44:20.168" v="269"/>
          <ac:spMkLst>
            <pc:docMk/>
            <pc:sldMk cId="3794736088" sldId="2147471368"/>
            <ac:spMk id="2" creationId="{4FA54952-52CC-C467-7307-147BCF93A84B}"/>
          </ac:spMkLst>
        </pc:spChg>
      </pc:sldChg>
      <pc:sldChg chg="modSp mod">
        <pc:chgData name="Amjad Badar" userId="b1fca4c4-5fc6-42ba-8bbb-bcd7f42da6eb" providerId="ADAL" clId="{E4061021-A2C3-46D2-9A54-2E6965D3E132}" dt="2025-05-14T10:37:00.526" v="116" actId="313"/>
        <pc:sldMkLst>
          <pc:docMk/>
          <pc:sldMk cId="2037423373" sldId="2147471487"/>
        </pc:sldMkLst>
        <pc:spChg chg="mod">
          <ac:chgData name="Amjad Badar" userId="b1fca4c4-5fc6-42ba-8bbb-bcd7f42da6eb" providerId="ADAL" clId="{E4061021-A2C3-46D2-9A54-2E6965D3E132}" dt="2025-05-14T10:37:00.526" v="116" actId="313"/>
          <ac:spMkLst>
            <pc:docMk/>
            <pc:sldMk cId="2037423373" sldId="2147471487"/>
            <ac:spMk id="8" creationId="{F9F1C973-714E-19DE-6AFF-94BA082E5627}"/>
          </ac:spMkLst>
        </pc:spChg>
      </pc:sldChg>
    </pc:docChg>
  </pc:docChgLst>
  <pc:docChgLst>
    <pc:chgData name="Philipp Jauch" userId="2d4a06f3-97ff-4dc9-926a-481bcb5fed54" providerId="ADAL" clId="{7C6C152F-BDD7-4CB1-A425-AFD5CBF20BF1}"/>
    <pc:docChg chg="custSel addSld delSld modSld addSection delSection modSection">
      <pc:chgData name="Philipp Jauch" userId="2d4a06f3-97ff-4dc9-926a-481bcb5fed54" providerId="ADAL" clId="{7C6C152F-BDD7-4CB1-A425-AFD5CBF20BF1}" dt="2025-04-04T07:20:35.865" v="143" actId="14100"/>
      <pc:docMkLst>
        <pc:docMk/>
      </pc:docMkLst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3915692097" sldId="258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0" sldId="260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1470510882" sldId="263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4165592866" sldId="321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4285029419" sldId="1200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108245114" sldId="1203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3264453447" sldId="1205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1034246542" sldId="11078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986251606" sldId="11143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1641810825" sldId="11145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1941984904" sldId="11146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253804245" sldId="11147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4294831416" sldId="11148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843023563" sldId="11149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2603029994" sldId="11266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2053850776" sldId="2147376879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1105781606" sldId="2147376890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3492600831" sldId="2147471397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2302665328" sldId="2147471398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26320514" sldId="2147471400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4125742291" sldId="2147471409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3624554304" sldId="2147471410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2220336044" sldId="2147471411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2870181283" sldId="2147471412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1645221231" sldId="2147471413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2254544454" sldId="2147471417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1120329455" sldId="2147471443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2419771394" sldId="2147471460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2877787547" sldId="2147471461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537229991" sldId="2147471462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4166835363" sldId="2147471463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16437652" sldId="2147471465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673809671" sldId="2147471467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753565126" sldId="2147471468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4145066873" sldId="2147471469"/>
        </pc:sldMkLst>
      </pc:sldChg>
      <pc:sldChg chg="del">
        <pc:chgData name="Philipp Jauch" userId="2d4a06f3-97ff-4dc9-926a-481bcb5fed54" providerId="ADAL" clId="{7C6C152F-BDD7-4CB1-A425-AFD5CBF20BF1}" dt="2025-04-04T07:09:11.662" v="0" actId="47"/>
        <pc:sldMkLst>
          <pc:docMk/>
          <pc:sldMk cId="2978301755" sldId="2147471470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1094014211" sldId="2147471495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4263079399" sldId="2147471496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2208697428" sldId="2147471497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4212173811" sldId="2147471498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1598248389" sldId="2147471499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368703775" sldId="2147471500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865366888" sldId="2147471501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499900981" sldId="2147471502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296175995" sldId="2147471503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2376780749" sldId="2147471504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1664875458" sldId="2147471505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3859849874" sldId="2147471506"/>
        </pc:sldMkLst>
      </pc:sldChg>
      <pc:sldChg chg="del">
        <pc:chgData name="Philipp Jauch" userId="2d4a06f3-97ff-4dc9-926a-481bcb5fed54" providerId="ADAL" clId="{7C6C152F-BDD7-4CB1-A425-AFD5CBF20BF1}" dt="2025-04-04T07:09:24.246" v="1" actId="47"/>
        <pc:sldMkLst>
          <pc:docMk/>
          <pc:sldMk cId="2278253469" sldId="2147471507"/>
        </pc:sldMkLst>
      </pc:sldChg>
      <pc:sldChg chg="addSp delSp modSp new mod modAnim">
        <pc:chgData name="Philipp Jauch" userId="2d4a06f3-97ff-4dc9-926a-481bcb5fed54" providerId="ADAL" clId="{7C6C152F-BDD7-4CB1-A425-AFD5CBF20BF1}" dt="2025-04-04T07:11:52.487" v="13" actId="1076"/>
        <pc:sldMkLst>
          <pc:docMk/>
          <pc:sldMk cId="3357285449" sldId="2147471510"/>
        </pc:sldMkLst>
        <pc:spChg chg="mod">
          <ac:chgData name="Philipp Jauch" userId="2d4a06f3-97ff-4dc9-926a-481bcb5fed54" providerId="ADAL" clId="{7C6C152F-BDD7-4CB1-A425-AFD5CBF20BF1}" dt="2025-04-04T07:11:29.508" v="8"/>
          <ac:spMkLst>
            <pc:docMk/>
            <pc:sldMk cId="3357285449" sldId="2147471510"/>
            <ac:spMk id="2" creationId="{CCA25009-2E05-F076-96F4-2036385E6784}"/>
          </ac:spMkLst>
        </pc:spChg>
        <pc:picChg chg="add mod">
          <ac:chgData name="Philipp Jauch" userId="2d4a06f3-97ff-4dc9-926a-481bcb5fed54" providerId="ADAL" clId="{7C6C152F-BDD7-4CB1-A425-AFD5CBF20BF1}" dt="2025-04-04T07:11:52.487" v="13" actId="1076"/>
          <ac:picMkLst>
            <pc:docMk/>
            <pc:sldMk cId="3357285449" sldId="2147471510"/>
            <ac:picMk id="4" creationId="{63B7E5A0-314D-FD85-4E9E-C39BDDAA4E9D}"/>
          </ac:picMkLst>
        </pc:picChg>
      </pc:sldChg>
      <pc:sldChg chg="addSp modSp new mod">
        <pc:chgData name="Philipp Jauch" userId="2d4a06f3-97ff-4dc9-926a-481bcb5fed54" providerId="ADAL" clId="{7C6C152F-BDD7-4CB1-A425-AFD5CBF20BF1}" dt="2025-04-04T07:20:35.865" v="143" actId="14100"/>
        <pc:sldMkLst>
          <pc:docMk/>
          <pc:sldMk cId="1291034430" sldId="2147471511"/>
        </pc:sldMkLst>
        <pc:spChg chg="mod">
          <ac:chgData name="Philipp Jauch" userId="2d4a06f3-97ff-4dc9-926a-481bcb5fed54" providerId="ADAL" clId="{7C6C152F-BDD7-4CB1-A425-AFD5CBF20BF1}" dt="2025-04-04T07:12:22.679" v="33" actId="20577"/>
          <ac:spMkLst>
            <pc:docMk/>
            <pc:sldMk cId="1291034430" sldId="2147471511"/>
            <ac:spMk id="2" creationId="{77A5D073-6A90-4D06-5DD5-6B2BCC8A1D08}"/>
          </ac:spMkLst>
        </pc:spChg>
        <pc:spChg chg="mod">
          <ac:chgData name="Philipp Jauch" userId="2d4a06f3-97ff-4dc9-926a-481bcb5fed54" providerId="ADAL" clId="{7C6C152F-BDD7-4CB1-A425-AFD5CBF20BF1}" dt="2025-04-04T07:20:35.865" v="143" actId="14100"/>
          <ac:spMkLst>
            <pc:docMk/>
            <pc:sldMk cId="1291034430" sldId="2147471511"/>
            <ac:spMk id="3" creationId="{A042FA5E-E955-7B39-34B6-0D8CB86002E3}"/>
          </ac:spMkLst>
        </pc:spChg>
        <pc:spChg chg="add mod">
          <ac:chgData name="Philipp Jauch" userId="2d4a06f3-97ff-4dc9-926a-481bcb5fed54" providerId="ADAL" clId="{7C6C152F-BDD7-4CB1-A425-AFD5CBF20BF1}" dt="2025-04-04T07:20:26.932" v="141" actId="1076"/>
          <ac:spMkLst>
            <pc:docMk/>
            <pc:sldMk cId="1291034430" sldId="2147471511"/>
            <ac:spMk id="7" creationId="{2DE5228E-5D13-3B81-ACD8-46101BFF27BC}"/>
          </ac:spMkLst>
        </pc:spChg>
        <pc:picChg chg="add mod">
          <ac:chgData name="Philipp Jauch" userId="2d4a06f3-97ff-4dc9-926a-481bcb5fed54" providerId="ADAL" clId="{7C6C152F-BDD7-4CB1-A425-AFD5CBF20BF1}" dt="2025-04-04T07:20:28.582" v="142" actId="1076"/>
          <ac:picMkLst>
            <pc:docMk/>
            <pc:sldMk cId="1291034430" sldId="2147471511"/>
            <ac:picMk id="5" creationId="{2D30C3E7-50DA-A8EC-211B-7A118D36931E}"/>
          </ac:picMkLst>
        </pc:picChg>
      </pc:sldChg>
      <pc:sldMasterChg chg="delSldLayout">
        <pc:chgData name="Philipp Jauch" userId="2d4a06f3-97ff-4dc9-926a-481bcb5fed54" providerId="ADAL" clId="{7C6C152F-BDD7-4CB1-A425-AFD5CBF20BF1}" dt="2025-04-04T07:09:24.246" v="1" actId="47"/>
        <pc:sldMasterMkLst>
          <pc:docMk/>
          <pc:sldMasterMk cId="2407606800" sldId="2147483660"/>
        </pc:sldMasterMkLst>
        <pc:sldLayoutChg chg="del">
          <pc:chgData name="Philipp Jauch" userId="2d4a06f3-97ff-4dc9-926a-481bcb5fed54" providerId="ADAL" clId="{7C6C152F-BDD7-4CB1-A425-AFD5CBF20BF1}" dt="2025-04-04T07:09:11.662" v="0" actId="47"/>
          <pc:sldLayoutMkLst>
            <pc:docMk/>
            <pc:sldMasterMk cId="2407606800" sldId="2147483660"/>
            <pc:sldLayoutMk cId="1705422505" sldId="2147483812"/>
          </pc:sldLayoutMkLst>
        </pc:sldLayoutChg>
        <pc:sldLayoutChg chg="del">
          <pc:chgData name="Philipp Jauch" userId="2d4a06f3-97ff-4dc9-926a-481bcb5fed54" providerId="ADAL" clId="{7C6C152F-BDD7-4CB1-A425-AFD5CBF20BF1}" dt="2025-04-04T07:09:24.246" v="1" actId="47"/>
          <pc:sldLayoutMkLst>
            <pc:docMk/>
            <pc:sldMasterMk cId="2407606800" sldId="2147483660"/>
            <pc:sldLayoutMk cId="1730171736" sldId="2147483813"/>
          </pc:sldLayoutMkLst>
        </pc:sldLayoutChg>
        <pc:sldLayoutChg chg="del">
          <pc:chgData name="Philipp Jauch" userId="2d4a06f3-97ff-4dc9-926a-481bcb5fed54" providerId="ADAL" clId="{7C6C152F-BDD7-4CB1-A425-AFD5CBF20BF1}" dt="2025-04-04T07:09:11.662" v="0" actId="47"/>
          <pc:sldLayoutMkLst>
            <pc:docMk/>
            <pc:sldMasterMk cId="2407606800" sldId="2147483660"/>
            <pc:sldLayoutMk cId="3195160928" sldId="2147483814"/>
          </pc:sldLayoutMkLst>
        </pc:sldLayoutChg>
        <pc:sldLayoutChg chg="del">
          <pc:chgData name="Philipp Jauch" userId="2d4a06f3-97ff-4dc9-926a-481bcb5fed54" providerId="ADAL" clId="{7C6C152F-BDD7-4CB1-A425-AFD5CBF20BF1}" dt="2025-04-04T07:09:24.246" v="1" actId="47"/>
          <pc:sldLayoutMkLst>
            <pc:docMk/>
            <pc:sldMasterMk cId="2407606800" sldId="2147483660"/>
            <pc:sldLayoutMk cId="495707448" sldId="2147483815"/>
          </pc:sldLayoutMkLst>
        </pc:sldLayoutChg>
        <pc:sldLayoutChg chg="del">
          <pc:chgData name="Philipp Jauch" userId="2d4a06f3-97ff-4dc9-926a-481bcb5fed54" providerId="ADAL" clId="{7C6C152F-BDD7-4CB1-A425-AFD5CBF20BF1}" dt="2025-04-04T07:09:24.246" v="1" actId="47"/>
          <pc:sldLayoutMkLst>
            <pc:docMk/>
            <pc:sldMasterMk cId="2407606800" sldId="2147483660"/>
            <pc:sldLayoutMk cId="2244604092" sldId="214748381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B52E1-C616-4679-B092-C8E643A9A66D}" type="datetimeFigureOut">
              <a:rPr lang="zh-TW" altLang="en-US" smtClean="0"/>
              <a:t>2025/5/14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127DA-A08A-409E-A038-A080FFE0BC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1586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dirty="0"/>
              <a:t>IO Device: </a:t>
            </a:r>
            <a:r>
              <a:rPr lang="en-US" sz="1100" dirty="0"/>
              <a:t>Data Producer</a:t>
            </a:r>
          </a:p>
          <a:p>
            <a:endParaRPr lang="en-US" sz="1100" dirty="0"/>
          </a:p>
          <a:p>
            <a:r>
              <a:rPr lang="en-US" sz="1100" b="1" dirty="0"/>
              <a:t>IO Controller: </a:t>
            </a:r>
            <a:r>
              <a:rPr lang="en-US" sz="1100" dirty="0"/>
              <a:t>Data Consumer</a:t>
            </a:r>
          </a:p>
          <a:p>
            <a:endParaRPr lang="en-US" sz="1100" dirty="0"/>
          </a:p>
          <a:p>
            <a:r>
              <a:rPr lang="en-US" sz="1100" b="1" dirty="0"/>
              <a:t>IO Supervisor: </a:t>
            </a:r>
            <a:r>
              <a:rPr lang="en-US" sz="1100" dirty="0"/>
              <a:t>Device Configuration </a:t>
            </a:r>
            <a:endParaRPr lang="en-DE" sz="1100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68064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1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68" y="1"/>
            <a:ext cx="11275865" cy="4606183"/>
          </a:xfrm>
          <a:prstGeom prst="rect">
            <a:avLst/>
          </a:prstGeom>
        </p:spPr>
      </p:pic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0B77BC2-561F-3ED8-F753-8E3FCB2576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20CBADB8-08CC-4720-BFDC-4886103E1F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D699F600-EF47-92C8-63EE-1EEE57D760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BEC500C4-4FC7-6FF3-9852-CA4E8379E8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7" name="文字版面配置區 12">
            <a:extLst>
              <a:ext uri="{FF2B5EF4-FFF2-40B4-BE49-F238E27FC236}">
                <a16:creationId xmlns:a16="http://schemas.microsoft.com/office/drawing/2014/main" id="{B9837A9B-7429-820F-A4C5-1E3736B979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201" y="2390444"/>
            <a:ext cx="10233338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56817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491751A6-3759-AB68-3DDE-258F9A21E907}"/>
              </a:ext>
            </a:extLst>
          </p:cNvPr>
          <p:cNvSpPr/>
          <p:nvPr userDrawn="1"/>
        </p:nvSpPr>
        <p:spPr>
          <a:xfrm>
            <a:off x="0" y="-1"/>
            <a:ext cx="4763639" cy="6345238"/>
          </a:xfrm>
          <a:custGeom>
            <a:avLst/>
            <a:gdLst>
              <a:gd name="connsiteX0" fmla="*/ 1174323 w 4764259"/>
              <a:gd name="connsiteY0" fmla="*/ 0 h 6345238"/>
              <a:gd name="connsiteX1" fmla="*/ 1885523 w 4764259"/>
              <a:gd name="connsiteY1" fmla="*/ 0 h 6345238"/>
              <a:gd name="connsiteX2" fmla="*/ 4053059 w 4764259"/>
              <a:gd name="connsiteY2" fmla="*/ 0 h 6345238"/>
              <a:gd name="connsiteX3" fmla="*/ 4764259 w 4764259"/>
              <a:gd name="connsiteY3" fmla="*/ 0 h 6345238"/>
              <a:gd name="connsiteX4" fmla="*/ 2100762 w 4764259"/>
              <a:gd name="connsiteY4" fmla="*/ 6345238 h 6345238"/>
              <a:gd name="connsiteX5" fmla="*/ 0 w 4764259"/>
              <a:gd name="connsiteY5" fmla="*/ 6345238 h 6345238"/>
              <a:gd name="connsiteX6" fmla="*/ 0 w 4764259"/>
              <a:gd name="connsiteY6" fmla="*/ 1 h 6345238"/>
              <a:gd name="connsiteX7" fmla="*/ 1174323 w 4764259"/>
              <a:gd name="connsiteY7" fmla="*/ 1 h 6345238"/>
              <a:gd name="connsiteX8" fmla="*/ 1174323 w 4764259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4259" h="6345238">
                <a:moveTo>
                  <a:pt x="1174323" y="0"/>
                </a:moveTo>
                <a:lnTo>
                  <a:pt x="1885523" y="0"/>
                </a:lnTo>
                <a:lnTo>
                  <a:pt x="4053059" y="0"/>
                </a:lnTo>
                <a:lnTo>
                  <a:pt x="4764259" y="0"/>
                </a:lnTo>
                <a:lnTo>
                  <a:pt x="2100762" y="6345238"/>
                </a:lnTo>
                <a:lnTo>
                  <a:pt x="0" y="6345238"/>
                </a:lnTo>
                <a:lnTo>
                  <a:pt x="0" y="1"/>
                </a:lnTo>
                <a:lnTo>
                  <a:pt x="1174323" y="1"/>
                </a:lnTo>
                <a:lnTo>
                  <a:pt x="117432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8" name="圖片版面配置區 2">
            <a:extLst>
              <a:ext uri="{FF2B5EF4-FFF2-40B4-BE49-F238E27FC236}">
                <a16:creationId xmlns:a16="http://schemas.microsoft.com/office/drawing/2014/main" id="{E408DC88-E9F1-B541-963A-F6D1285562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70947" y="735654"/>
            <a:ext cx="4031475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an image</a:t>
            </a: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C28EB22-5BAC-A7E2-E6BB-77034B4DD7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6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5443" y="400475"/>
            <a:ext cx="6090397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7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34585" y="1177591"/>
            <a:ext cx="6091254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0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34586" y="2073767"/>
            <a:ext cx="6091253" cy="3940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3pPr>
              <a:defRPr/>
            </a:lvl3pPr>
            <a:lvl4pPr>
              <a:defRPr sz="1400"/>
            </a:lvl4pPr>
            <a:lvl5pPr>
              <a:defRPr sz="1200"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FD291F-A40A-552D-9CA8-9EB841D582E0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5283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>
            <a:extLst>
              <a:ext uri="{FF2B5EF4-FFF2-40B4-BE49-F238E27FC236}">
                <a16:creationId xmlns:a16="http://schemas.microsoft.com/office/drawing/2014/main" id="{A3505392-EE2A-804E-B4FF-35CF456D5550}"/>
              </a:ext>
            </a:extLst>
          </p:cNvPr>
          <p:cNvSpPr/>
          <p:nvPr userDrawn="1"/>
        </p:nvSpPr>
        <p:spPr>
          <a:xfrm>
            <a:off x="5512997" y="1637"/>
            <a:ext cx="6679003" cy="6858001"/>
          </a:xfrm>
          <a:custGeom>
            <a:avLst/>
            <a:gdLst>
              <a:gd name="connsiteX0" fmla="*/ 2013723 w 5009252"/>
              <a:gd name="connsiteY0" fmla="*/ 0 h 5143501"/>
              <a:gd name="connsiteX1" fmla="*/ 5009252 w 5009252"/>
              <a:gd name="connsiteY1" fmla="*/ 0 h 5143501"/>
              <a:gd name="connsiteX2" fmla="*/ 5009252 w 5009252"/>
              <a:gd name="connsiteY2" fmla="*/ 5143500 h 5143501"/>
              <a:gd name="connsiteX3" fmla="*/ 2013723 w 5009252"/>
              <a:gd name="connsiteY3" fmla="*/ 5143500 h 5143501"/>
              <a:gd name="connsiteX4" fmla="*/ 2013723 w 5009252"/>
              <a:gd name="connsiteY4" fmla="*/ 5143501 h 5143501"/>
              <a:gd name="connsiteX5" fmla="*/ 0 w 5009252"/>
              <a:gd name="connsiteY5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9252" h="5143501">
                <a:moveTo>
                  <a:pt x="2013723" y="0"/>
                </a:moveTo>
                <a:lnTo>
                  <a:pt x="5009252" y="0"/>
                </a:lnTo>
                <a:lnTo>
                  <a:pt x="5009252" y="5143500"/>
                </a:lnTo>
                <a:lnTo>
                  <a:pt x="2013723" y="5143500"/>
                </a:lnTo>
                <a:lnTo>
                  <a:pt x="2013723" y="5143501"/>
                </a:lnTo>
                <a:lnTo>
                  <a:pt x="0" y="5143501"/>
                </a:lnTo>
                <a:close/>
              </a:path>
            </a:pathLst>
          </a:custGeom>
          <a:solidFill>
            <a:srgbClr val="F2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2489"/>
          </a:p>
        </p:txBody>
      </p:sp>
      <p:sp>
        <p:nvSpPr>
          <p:cNvPr id="32" name="文字版面配置區 4">
            <a:extLst>
              <a:ext uri="{FF2B5EF4-FFF2-40B4-BE49-F238E27FC236}">
                <a16:creationId xmlns:a16="http://schemas.microsoft.com/office/drawing/2014/main" id="{304A77A0-8C37-A787-933E-6A0700EFBED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853" y="4383075"/>
            <a:ext cx="3311586" cy="80057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2000" b="1" i="0" u="none" strike="noStrike" cap="none" baseline="0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31" name="文字版面配置區 4">
            <a:extLst>
              <a:ext uri="{FF2B5EF4-FFF2-40B4-BE49-F238E27FC236}">
                <a16:creationId xmlns:a16="http://schemas.microsoft.com/office/drawing/2014/main" id="{4FC3D670-28AD-2E34-6B21-FFDC020C72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52" y="5200064"/>
            <a:ext cx="3311586" cy="107935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5" name="圖片版面配置區 2">
            <a:extLst>
              <a:ext uri="{FF2B5EF4-FFF2-40B4-BE49-F238E27FC236}">
                <a16:creationId xmlns:a16="http://schemas.microsoft.com/office/drawing/2014/main" id="{12B370E3-4F1B-E740-90EB-CB381BAF4C8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5870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6" name="圖片版面配置區 2">
            <a:extLst>
              <a:ext uri="{FF2B5EF4-FFF2-40B4-BE49-F238E27FC236}">
                <a16:creationId xmlns:a16="http://schemas.microsoft.com/office/drawing/2014/main" id="{0F3F3CBB-B1A6-3342-9522-DB399BA985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40215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7" name="圖片版面配置區 2">
            <a:extLst>
              <a:ext uri="{FF2B5EF4-FFF2-40B4-BE49-F238E27FC236}">
                <a16:creationId xmlns:a16="http://schemas.microsoft.com/office/drawing/2014/main" id="{E99AC63A-E3E9-5444-8B12-F6479F97CA0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64560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3" name="文字版面配置區 4">
            <a:extLst>
              <a:ext uri="{FF2B5EF4-FFF2-40B4-BE49-F238E27FC236}">
                <a16:creationId xmlns:a16="http://schemas.microsoft.com/office/drawing/2014/main" id="{7BB28713-1FDF-1FF9-2677-43D0DA990C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40215" y="4383076"/>
            <a:ext cx="3311569" cy="80057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34" name="文字版面配置區 4">
            <a:extLst>
              <a:ext uri="{FF2B5EF4-FFF2-40B4-BE49-F238E27FC236}">
                <a16:creationId xmlns:a16="http://schemas.microsoft.com/office/drawing/2014/main" id="{947C703F-8310-1FFE-7D46-38EAD3BDFE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40213" y="5183653"/>
            <a:ext cx="3402690" cy="109576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35" name="文字版面配置區 4">
            <a:extLst>
              <a:ext uri="{FF2B5EF4-FFF2-40B4-BE49-F238E27FC236}">
                <a16:creationId xmlns:a16="http://schemas.microsoft.com/office/drawing/2014/main" id="{9AF02251-250A-00F2-96C9-F3EF9569A5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64559" y="4383076"/>
            <a:ext cx="3310715" cy="7118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36" name="文字版面配置區 4">
            <a:extLst>
              <a:ext uri="{FF2B5EF4-FFF2-40B4-BE49-F238E27FC236}">
                <a16:creationId xmlns:a16="http://schemas.microsoft.com/office/drawing/2014/main" id="{26536400-B4FF-8174-1AAF-579A275224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64559" y="5099866"/>
            <a:ext cx="3310715" cy="116622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AA4D69E-9FA0-9157-893B-EE7C69C860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22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4" name="文字版面配置區 24">
            <a:extLst>
              <a:ext uri="{FF2B5EF4-FFF2-40B4-BE49-F238E27FC236}">
                <a16:creationId xmlns:a16="http://schemas.microsoft.com/office/drawing/2014/main" id="{23448BA2-D59E-CE7B-BC1A-36B2EABEEE9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854" y="1192988"/>
            <a:ext cx="11160275" cy="49176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490A559-BEE6-C61A-6DAE-D2254C0526F3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4836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3">
          <p15:clr>
            <a:srgbClr val="F26B43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>
            <a:extLst>
              <a:ext uri="{FF2B5EF4-FFF2-40B4-BE49-F238E27FC236}">
                <a16:creationId xmlns:a16="http://schemas.microsoft.com/office/drawing/2014/main" id="{9B6A1F9F-3F48-9D41-9E38-4F5B9B052C0C}"/>
              </a:ext>
            </a:extLst>
          </p:cNvPr>
          <p:cNvSpPr/>
          <p:nvPr userDrawn="1"/>
        </p:nvSpPr>
        <p:spPr>
          <a:xfrm>
            <a:off x="5512997" y="0"/>
            <a:ext cx="6679003" cy="6867453"/>
          </a:xfrm>
          <a:custGeom>
            <a:avLst/>
            <a:gdLst>
              <a:gd name="connsiteX0" fmla="*/ 2013723 w 5009252"/>
              <a:gd name="connsiteY0" fmla="*/ 0 h 5143501"/>
              <a:gd name="connsiteX1" fmla="*/ 5009252 w 5009252"/>
              <a:gd name="connsiteY1" fmla="*/ 0 h 5143501"/>
              <a:gd name="connsiteX2" fmla="*/ 5009252 w 5009252"/>
              <a:gd name="connsiteY2" fmla="*/ 5143500 h 5143501"/>
              <a:gd name="connsiteX3" fmla="*/ 2013723 w 5009252"/>
              <a:gd name="connsiteY3" fmla="*/ 5143500 h 5143501"/>
              <a:gd name="connsiteX4" fmla="*/ 2013723 w 5009252"/>
              <a:gd name="connsiteY4" fmla="*/ 5143501 h 5143501"/>
              <a:gd name="connsiteX5" fmla="*/ 0 w 5009252"/>
              <a:gd name="connsiteY5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9252" h="5143501">
                <a:moveTo>
                  <a:pt x="2013723" y="0"/>
                </a:moveTo>
                <a:lnTo>
                  <a:pt x="5009252" y="0"/>
                </a:lnTo>
                <a:lnTo>
                  <a:pt x="5009252" y="5143500"/>
                </a:lnTo>
                <a:lnTo>
                  <a:pt x="2013723" y="5143500"/>
                </a:lnTo>
                <a:lnTo>
                  <a:pt x="2013723" y="5143501"/>
                </a:lnTo>
                <a:lnTo>
                  <a:pt x="0" y="5143501"/>
                </a:lnTo>
                <a:close/>
              </a:path>
            </a:pathLst>
          </a:custGeom>
          <a:solidFill>
            <a:srgbClr val="F2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2489"/>
          </a:p>
        </p:txBody>
      </p:sp>
      <p:sp>
        <p:nvSpPr>
          <p:cNvPr id="33" name="圖片版面配置區 2">
            <a:extLst>
              <a:ext uri="{FF2B5EF4-FFF2-40B4-BE49-F238E27FC236}">
                <a16:creationId xmlns:a16="http://schemas.microsoft.com/office/drawing/2014/main" id="{A05D6685-F775-0794-CA01-86EF87F7325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99254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0" name="圖片版面配置區 2">
            <a:extLst>
              <a:ext uri="{FF2B5EF4-FFF2-40B4-BE49-F238E27FC236}">
                <a16:creationId xmlns:a16="http://schemas.microsoft.com/office/drawing/2014/main" id="{C4E5197F-4A22-109C-79ED-11EBF8A7A6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1" name="圖片版面配置區 2">
            <a:extLst>
              <a:ext uri="{FF2B5EF4-FFF2-40B4-BE49-F238E27FC236}">
                <a16:creationId xmlns:a16="http://schemas.microsoft.com/office/drawing/2014/main" id="{BAC633FF-FF33-52CD-B42A-C5F31D0DFF1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99627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8" name="圖片版面配置區 2">
            <a:extLst>
              <a:ext uri="{FF2B5EF4-FFF2-40B4-BE49-F238E27FC236}">
                <a16:creationId xmlns:a16="http://schemas.microsoft.com/office/drawing/2014/main" id="{A83B9AC0-C34E-642C-A24A-7A0FE49505A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199254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9" name="圖片版面配置區 2">
            <a:extLst>
              <a:ext uri="{FF2B5EF4-FFF2-40B4-BE49-F238E27FC236}">
                <a16:creationId xmlns:a16="http://schemas.microsoft.com/office/drawing/2014/main" id="{06986E30-A578-8B32-0837-4F9DE523094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-1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40" name="圖片版面配置區 2">
            <a:extLst>
              <a:ext uri="{FF2B5EF4-FFF2-40B4-BE49-F238E27FC236}">
                <a16:creationId xmlns:a16="http://schemas.microsoft.com/office/drawing/2014/main" id="{71799C52-73FF-66B1-8C99-EBE70C96FE6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099627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F590C223-1AB7-A5F9-9953-FA2EEA8C8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7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53718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8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854" y="1192988"/>
            <a:ext cx="11160275" cy="49176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905E97D-DDC2-51EA-6557-34DA3CA5DFF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13095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7282" y="1595545"/>
            <a:ext cx="4320811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60951" rIns="60951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399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68" y="3105644"/>
            <a:ext cx="11478803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334" y="5961194"/>
            <a:ext cx="2953789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60951" rIns="60951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sz="120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986" y="5563963"/>
            <a:ext cx="2400529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7282" y="2591331"/>
            <a:ext cx="4816403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900652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1_Black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3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871" y="417523"/>
            <a:ext cx="11160258" cy="7600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5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3244" y="1567945"/>
            <a:ext cx="11152885" cy="4764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77" indent="-228577">
              <a:buClr>
                <a:schemeClr val="bg1"/>
              </a:buClr>
              <a:buFont typeface="Arial" panose="020B0604020202020204" pitchFamily="34" charset="0"/>
              <a:buChar char="●"/>
              <a:defRPr baseline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3pPr>
            <a:lvl4pPr marL="1657184" indent="-285721">
              <a:buClr>
                <a:schemeClr val="bg1"/>
              </a:buClr>
              <a:buFont typeface="Arial" panose="020B0604020202020204" pitchFamily="34" charset="0"/>
              <a:buChar char="»"/>
              <a:defRPr sz="1400" baseline="0">
                <a:solidFill>
                  <a:schemeClr val="bg1"/>
                </a:solidFill>
              </a:defRPr>
            </a:lvl4pPr>
            <a:lvl5pPr marL="2114339" indent="-285721">
              <a:buClr>
                <a:schemeClr val="bg1"/>
              </a:buClr>
              <a:buFont typeface="Arial" panose="020B0604020202020204" pitchFamily="34" charset="0"/>
              <a:buChar char="»"/>
              <a:defRPr sz="12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kumimoji="1" lang="en-US" altLang="zh-TW"/>
              <a:t>Second level</a:t>
            </a:r>
            <a:endParaRPr kumimoji="1" lang="zh-TW" altLang="en-US"/>
          </a:p>
          <a:p>
            <a:pPr lvl="2"/>
            <a:r>
              <a:rPr kumimoji="1"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  <a:endParaRPr kumimoji="1"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542C7C1-D5EC-2093-2C45-15959BF7E7FD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50401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1_Black_2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7">
            <a:extLst>
              <a:ext uri="{FF2B5EF4-FFF2-40B4-BE49-F238E27FC236}">
                <a16:creationId xmlns:a16="http://schemas.microsoft.com/office/drawing/2014/main" id="{D730F386-0C72-4010-41A7-0F36429E569C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523244" y="2078182"/>
            <a:ext cx="11152885" cy="4254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77" indent="-228577">
              <a:buClr>
                <a:schemeClr val="bg1"/>
              </a:buClr>
              <a:buFont typeface="Arial" panose="020B0604020202020204" pitchFamily="34" charset="0"/>
              <a:buChar char="●"/>
              <a:defRPr baseline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3pPr>
            <a:lvl4pPr marL="1657184" indent="-285721">
              <a:buClr>
                <a:schemeClr val="bg1"/>
              </a:buClr>
              <a:buFont typeface="Arial" panose="020B0604020202020204" pitchFamily="34" charset="0"/>
              <a:buChar char="»"/>
              <a:defRPr sz="1400" baseline="0">
                <a:solidFill>
                  <a:schemeClr val="bg1"/>
                </a:solidFill>
              </a:defRPr>
            </a:lvl4pPr>
            <a:lvl5pPr marL="2114339" indent="-285721">
              <a:buClr>
                <a:schemeClr val="bg1"/>
              </a:buClr>
              <a:buFont typeface="Arial" panose="020B0604020202020204" pitchFamily="34" charset="0"/>
              <a:buChar char="»"/>
              <a:defRPr sz="12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kumimoji="1" lang="en-US" altLang="zh-TW"/>
              <a:t>Second level</a:t>
            </a:r>
            <a:endParaRPr kumimoji="1" lang="zh-TW" altLang="en-US"/>
          </a:p>
          <a:p>
            <a:pPr lvl="2"/>
            <a:r>
              <a:rPr kumimoji="1"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  <a:endParaRPr kumimoji="1" lang="zh-TW" altLang="en-US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3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871" y="417523"/>
            <a:ext cx="11160258" cy="7600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2" name="文字版面配置區 24">
            <a:extLst>
              <a:ext uri="{FF2B5EF4-FFF2-40B4-BE49-F238E27FC236}">
                <a16:creationId xmlns:a16="http://schemas.microsoft.com/office/drawing/2014/main" id="{81F36CF4-07D6-0AFE-3650-062EAE26CC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</a:t>
            </a:r>
            <a:endParaRPr kumimoji="1"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08F794B-D51E-9896-37DF-057442C5516F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23778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ack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780" y="2704207"/>
            <a:ext cx="8706766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1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0354" y="6465416"/>
            <a:ext cx="1086180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714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0400" y="2008800"/>
            <a:ext cx="10612800" cy="914400"/>
          </a:xfrm>
        </p:spPr>
        <p:txBody>
          <a:bodyPr anchor="ctr" anchorCtr="0">
            <a:normAutofit/>
          </a:bodyPr>
          <a:lstStyle>
            <a:lvl1pPr algn="ctr">
              <a:defRPr sz="3800" b="1" cap="none" baseline="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5942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98400" y="6444000"/>
            <a:ext cx="384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4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95FC5-8609-4368-A49D-81C65AC012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2526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638941" y="1033364"/>
            <a:ext cx="8384116" cy="379412"/>
          </a:xfrm>
        </p:spPr>
        <p:txBody>
          <a:bodyPr/>
          <a:lstStyle>
            <a:lvl1pPr>
              <a:buNone/>
              <a:defRPr sz="22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998400" y="6444000"/>
            <a:ext cx="384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4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95FC5-8609-4368-A49D-81C65AC012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508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854" y="1574154"/>
            <a:ext cx="11160275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07" y="6448435"/>
            <a:ext cx="342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542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8" y="0"/>
            <a:ext cx="11275864" cy="460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067" y="0"/>
            <a:ext cx="8732711" cy="4608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821F4EAC-F1ED-1966-DEAD-3B939AF65F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4" name="文字版面配置區 12">
            <a:extLst>
              <a:ext uri="{FF2B5EF4-FFF2-40B4-BE49-F238E27FC236}">
                <a16:creationId xmlns:a16="http://schemas.microsoft.com/office/drawing/2014/main" id="{26F1737D-99C7-A157-8D3C-D3C7F5359D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5985" y="2390444"/>
            <a:ext cx="10233338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51280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695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07" y="6448435"/>
            <a:ext cx="342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 style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2087527"/>
            <a:ext cx="11152885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76956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V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21E860B3-323B-9212-5B27-1EE7B196AD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07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5" y="0"/>
            <a:ext cx="12168596" cy="685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77F0ECF0-E9A5-9010-68B3-186F85CB7F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0" cy="960107"/>
          </a:xfrm>
        </p:spPr>
        <p:txBody>
          <a:bodyPr anchor="b" anchorCtr="0">
            <a:normAutofit/>
          </a:bodyPr>
          <a:lstStyle>
            <a:lvl1pPr>
              <a:defRPr sz="5332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2468894"/>
            <a:ext cx="10177130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2"/>
                </a:solidFill>
              </a:defRPr>
            </a:lvl1pPr>
            <a:lvl2pPr marL="609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6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3" y="5096314"/>
            <a:ext cx="8496000" cy="608852"/>
          </a:xfrm>
        </p:spPr>
        <p:txBody>
          <a:bodyPr anchor="b" anchorCtr="0">
            <a:normAutofit/>
          </a:bodyPr>
          <a:lstStyle>
            <a:lvl1pPr marL="457143" marR="0" indent="-457143" algn="l" defTabSz="121904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3" y="6152433"/>
            <a:ext cx="8496000" cy="384043"/>
          </a:xfrm>
        </p:spPr>
        <p:txBody>
          <a:bodyPr anchor="b" anchorCtr="0">
            <a:noAutofit/>
          </a:bodyPr>
          <a:lstStyle>
            <a:lvl1pPr marL="457143" marR="0" indent="-457143" algn="l" defTabSz="1219048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43" marR="0" lvl="0" indent="-457143" algn="l" defTabSz="1219048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3" y="5733256"/>
            <a:ext cx="8496000" cy="419176"/>
          </a:xfrm>
        </p:spPr>
        <p:txBody>
          <a:bodyPr anchor="b" anchorCtr="0">
            <a:noAutofit/>
          </a:bodyPr>
          <a:lstStyle>
            <a:lvl1pPr marL="457143" marR="0" indent="-457143" algn="l" defTabSz="1219048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2846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2168596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4EADC8F3-2096-22A3-742B-D5CDFA6C48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0" cy="960107"/>
          </a:xfrm>
        </p:spPr>
        <p:txBody>
          <a:bodyPr anchor="b" anchorCtr="0">
            <a:normAutofit/>
          </a:bodyPr>
          <a:lstStyle>
            <a:lvl1pPr>
              <a:defRPr sz="5332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3" y="5096314"/>
            <a:ext cx="8496000" cy="608852"/>
          </a:xfrm>
        </p:spPr>
        <p:txBody>
          <a:bodyPr anchor="b" anchorCtr="0">
            <a:normAutofit/>
          </a:bodyPr>
          <a:lstStyle>
            <a:lvl1pPr marL="457143" marR="0" indent="-457143" algn="l" defTabSz="121904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3" y="6152433"/>
            <a:ext cx="8496000" cy="384043"/>
          </a:xfrm>
        </p:spPr>
        <p:txBody>
          <a:bodyPr anchor="b" anchorCtr="0">
            <a:noAutofit/>
          </a:bodyPr>
          <a:lstStyle>
            <a:lvl1pPr marL="457143" marR="0" indent="-457143" algn="l" defTabSz="1219048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43" marR="0" lvl="0" indent="-457143" algn="l" defTabSz="1219048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3" y="5733256"/>
            <a:ext cx="8496000" cy="419176"/>
          </a:xfrm>
        </p:spPr>
        <p:txBody>
          <a:bodyPr anchor="b" anchorCtr="0">
            <a:noAutofit/>
          </a:bodyPr>
          <a:lstStyle>
            <a:lvl1pPr marL="457143" marR="0" indent="-457143" algn="l" defTabSz="1219048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4726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953085D2-163F-22ED-36EF-DE6BF595D53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1370" y="1700809"/>
            <a:ext cx="9121015" cy="1824203"/>
          </a:xfrm>
        </p:spPr>
        <p:txBody>
          <a:bodyPr anchor="ctr" anchorCtr="0">
            <a:normAutofit/>
          </a:bodyPr>
          <a:lstStyle>
            <a:lvl1pPr algn="l">
              <a:defRPr sz="5066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431370" y="3525011"/>
            <a:ext cx="9121013" cy="672023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3200" b="1">
                <a:solidFill>
                  <a:schemeClr val="accent4"/>
                </a:solidFill>
              </a:defRPr>
            </a:lvl1pPr>
            <a:lvl2pPr marL="60952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0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57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09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61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14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66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190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7"/>
          <p:cNvSpPr txBox="1"/>
          <p:nvPr userDrawn="1"/>
        </p:nvSpPr>
        <p:spPr>
          <a:xfrm>
            <a:off x="431370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3" name="內容版面配置區 5">
            <a:extLst>
              <a:ext uri="{FF2B5EF4-FFF2-40B4-BE49-F238E27FC236}">
                <a16:creationId xmlns:a16="http://schemas.microsoft.com/office/drawing/2014/main" id="{4BC3AE69-0DA6-A70F-5AC5-F84DA2FE36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70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BA8E6ABC-5CCF-D5C1-77A0-CB5C91B179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2819400"/>
            <a:ext cx="10612800" cy="1219200"/>
          </a:xfrm>
        </p:spPr>
        <p:txBody>
          <a:bodyPr anchor="ctr" anchorCtr="0">
            <a:normAutofit/>
          </a:bodyPr>
          <a:lstStyle>
            <a:lvl1pPr algn="ctr">
              <a:defRPr sz="5066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6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28FD1114-E136-70D8-6670-8E87A1CCB0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777333" y="3140968"/>
            <a:ext cx="4718933" cy="1219200"/>
          </a:xfrm>
        </p:spPr>
        <p:txBody>
          <a:bodyPr anchor="ctr" anchorCtr="0">
            <a:noAutofit/>
          </a:bodyPr>
          <a:lstStyle>
            <a:lvl1pPr algn="ctr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667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A284D30F-6444-6B87-EF29-A7627FE69E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 userDrawn="1"/>
        </p:nvSpPr>
        <p:spPr>
          <a:xfrm>
            <a:off x="431371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2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7"/>
            <a:ext cx="11425269" cy="9509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C4667F76-A388-464C-982A-D3F7033E0B34}" type="slidenum">
              <a:rPr lang="en-US" smtClean="0"/>
              <a:pPr algn="ctr"/>
              <a:t>‹#›</a:t>
            </a:fld>
            <a:endParaRPr lang="en-US"/>
          </a:p>
        </p:txBody>
      </p:sp>
      <p:pic>
        <p:nvPicPr>
          <p:cNvPr id="12" name="內容版面配置區 5">
            <a:extLst>
              <a:ext uri="{FF2B5EF4-FFF2-40B4-BE49-F238E27FC236}">
                <a16:creationId xmlns:a16="http://schemas.microsoft.com/office/drawing/2014/main" id="{1D824643-DB0D-6E98-DBB1-FFE08024549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92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3553A4B6-A319-0C38-C660-040DE09653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2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356660"/>
            <a:ext cx="11425269" cy="758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371" y="1124745"/>
            <a:ext cx="11425269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31371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4" name="內容版面配置區 5">
            <a:extLst>
              <a:ext uri="{FF2B5EF4-FFF2-40B4-BE49-F238E27FC236}">
                <a16:creationId xmlns:a16="http://schemas.microsoft.com/office/drawing/2014/main" id="{5737AE6F-ED23-B1B6-405A-856DC2F3FB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31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9BBB359F-6676-9A43-D321-3B2E490D2A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1796819"/>
            <a:ext cx="10612800" cy="1219200"/>
          </a:xfrm>
        </p:spPr>
        <p:txBody>
          <a:bodyPr anchor="ctr" anchorCtr="0">
            <a:normAutofit/>
          </a:bodyPr>
          <a:lstStyle>
            <a:lvl1pPr algn="ctr">
              <a:defRPr sz="5066" b="1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94038"/>
            <a:ext cx="1036320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2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0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57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09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61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14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66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190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7"/>
          <p:cNvSpPr txBox="1"/>
          <p:nvPr userDrawn="1"/>
        </p:nvSpPr>
        <p:spPr>
          <a:xfrm>
            <a:off x="431370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3" name="內容版面配置區 5">
            <a:extLst>
              <a:ext uri="{FF2B5EF4-FFF2-40B4-BE49-F238E27FC236}">
                <a16:creationId xmlns:a16="http://schemas.microsoft.com/office/drawing/2014/main" id="{AD45A794-6496-02B1-48E6-904BB87DA4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69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6795" y="0"/>
            <a:ext cx="5110317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2734" y="2237495"/>
            <a:ext cx="1939266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789" y="3609475"/>
            <a:ext cx="5262398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789" y="4076729"/>
            <a:ext cx="5262398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/>
              <a:t>Version: v1.0</a:t>
            </a:r>
            <a:endParaRPr lang="zh-TW" altLang="en-US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789" y="5835500"/>
            <a:ext cx="10325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1B19B5F-9BEF-3925-D3F5-14BD9187A4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4171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FA29FC00-D331-075A-B1EA-113BF7D4289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4433" y="2390444"/>
            <a:ext cx="1022987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70023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D86F4962-B727-889A-1CCB-11DB06FF9F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7"/>
          <p:cNvSpPr txBox="1"/>
          <p:nvPr userDrawn="1"/>
        </p:nvSpPr>
        <p:spPr>
          <a:xfrm>
            <a:off x="437013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3" name="內容版面配置區 5">
            <a:extLst>
              <a:ext uri="{FF2B5EF4-FFF2-40B4-BE49-F238E27FC236}">
                <a16:creationId xmlns:a16="http://schemas.microsoft.com/office/drawing/2014/main" id="{2402262A-E58A-F51A-6890-A9042AE5A9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373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8CAEA13B-7E2D-2045-EFAF-6E26A4446B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7"/>
          <p:cNvSpPr txBox="1"/>
          <p:nvPr userDrawn="1"/>
        </p:nvSpPr>
        <p:spPr>
          <a:xfrm>
            <a:off x="431371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8" name="內容版面配置區 5">
            <a:extLst>
              <a:ext uri="{FF2B5EF4-FFF2-40B4-BE49-F238E27FC236}">
                <a16:creationId xmlns:a16="http://schemas.microsoft.com/office/drawing/2014/main" id="{1B7C2309-6BA8-4927-2994-19851B4501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58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80427B1-13C0-DF8D-3474-532B2366D8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1415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40"/>
            <a:ext cx="11151030" cy="10421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1316765"/>
            <a:ext cx="5184578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5947" y="1316765"/>
            <a:ext cx="5952662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 userDrawn="1"/>
        </p:nvSpPr>
        <p:spPr>
          <a:xfrm>
            <a:off x="431370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3" name="內容版面配置區 5">
            <a:extLst>
              <a:ext uri="{FF2B5EF4-FFF2-40B4-BE49-F238E27FC236}">
                <a16:creationId xmlns:a16="http://schemas.microsoft.com/office/drawing/2014/main" id="{333D1FF3-2AEF-E4DB-36CC-405852B4CD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830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4C519E2-9DC5-A589-8D9A-3B3FC18160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40"/>
            <a:ext cx="11151030" cy="10421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37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24" indent="0">
              <a:buNone/>
              <a:defRPr sz="2667" b="1"/>
            </a:lvl2pPr>
            <a:lvl3pPr marL="1219048" indent="0">
              <a:buNone/>
              <a:defRPr sz="2400" b="1"/>
            </a:lvl3pPr>
            <a:lvl4pPr marL="1828571" indent="0">
              <a:buNone/>
              <a:defRPr sz="2133" b="1"/>
            </a:lvl4pPr>
            <a:lvl5pPr marL="2438095" indent="0">
              <a:buNone/>
              <a:defRPr sz="2133" b="1"/>
            </a:lvl5pPr>
            <a:lvl6pPr marL="3047619" indent="0">
              <a:buNone/>
              <a:defRPr sz="2133" b="1"/>
            </a:lvl6pPr>
            <a:lvl7pPr marL="3657143" indent="0">
              <a:buNone/>
              <a:defRPr sz="2133" b="1"/>
            </a:lvl7pPr>
            <a:lvl8pPr marL="4266666" indent="0">
              <a:buNone/>
              <a:defRPr sz="2133" b="1"/>
            </a:lvl8pPr>
            <a:lvl9pPr marL="4876190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2364020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5759962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 userDrawn="1"/>
        </p:nvSpPr>
        <p:spPr>
          <a:xfrm>
            <a:off x="431370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5999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24" indent="0">
              <a:buNone/>
              <a:defRPr sz="2667" b="1"/>
            </a:lvl2pPr>
            <a:lvl3pPr marL="1219048" indent="0">
              <a:buNone/>
              <a:defRPr sz="2400" b="1"/>
            </a:lvl3pPr>
            <a:lvl4pPr marL="1828571" indent="0">
              <a:buNone/>
              <a:defRPr sz="2133" b="1"/>
            </a:lvl4pPr>
            <a:lvl5pPr marL="2438095" indent="0">
              <a:buNone/>
              <a:defRPr sz="2133" b="1"/>
            </a:lvl5pPr>
            <a:lvl6pPr marL="3047619" indent="0">
              <a:buNone/>
              <a:defRPr sz="2133" b="1"/>
            </a:lvl6pPr>
            <a:lvl7pPr marL="3657143" indent="0">
              <a:buNone/>
              <a:defRPr sz="2133" b="1"/>
            </a:lvl7pPr>
            <a:lvl8pPr marL="4266666" indent="0">
              <a:buNone/>
              <a:defRPr sz="2133" b="1"/>
            </a:lvl8pPr>
            <a:lvl9pPr marL="4876190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5999" y="2364020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內容版面配置區 5">
            <a:extLst>
              <a:ext uri="{FF2B5EF4-FFF2-40B4-BE49-F238E27FC236}">
                <a16:creationId xmlns:a16="http://schemas.microsoft.com/office/drawing/2014/main" id="{60C27073-07F8-1044-13D8-7BC99FE49D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981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26BFD25A-477B-EDA5-5C6D-3CE4C2C210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68" y="4677139"/>
            <a:ext cx="9601066" cy="690200"/>
          </a:xfrm>
        </p:spPr>
        <p:txBody>
          <a:bodyPr anchor="ctr" anchorCtr="0"/>
          <a:lstStyle>
            <a:lvl1pPr algn="ctr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000" y="452671"/>
            <a:ext cx="960000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524" indent="0">
              <a:buNone/>
              <a:defRPr sz="3733"/>
            </a:lvl2pPr>
            <a:lvl3pPr marL="1219048" indent="0">
              <a:buNone/>
              <a:defRPr sz="3200"/>
            </a:lvl3pPr>
            <a:lvl4pPr marL="1828571" indent="0">
              <a:buNone/>
              <a:defRPr sz="2667"/>
            </a:lvl4pPr>
            <a:lvl5pPr marL="2438095" indent="0">
              <a:buNone/>
              <a:defRPr sz="2667"/>
            </a:lvl5pPr>
            <a:lvl6pPr marL="3047619" indent="0">
              <a:buNone/>
              <a:defRPr sz="2667"/>
            </a:lvl6pPr>
            <a:lvl7pPr marL="3657143" indent="0">
              <a:buNone/>
              <a:defRPr sz="2667"/>
            </a:lvl7pPr>
            <a:lvl8pPr marL="4266666" indent="0">
              <a:buNone/>
              <a:defRPr sz="2667"/>
            </a:lvl8pPr>
            <a:lvl9pPr marL="4876190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68" y="5367339"/>
            <a:ext cx="9601066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24" indent="0">
              <a:buNone/>
              <a:defRPr sz="1600"/>
            </a:lvl2pPr>
            <a:lvl3pPr marL="1219048" indent="0">
              <a:buNone/>
              <a:defRPr sz="1333"/>
            </a:lvl3pPr>
            <a:lvl4pPr marL="1828571" indent="0">
              <a:buNone/>
              <a:defRPr sz="1200"/>
            </a:lvl4pPr>
            <a:lvl5pPr marL="2438095" indent="0">
              <a:buNone/>
              <a:defRPr sz="1200"/>
            </a:lvl5pPr>
            <a:lvl6pPr marL="3047619" indent="0">
              <a:buNone/>
              <a:defRPr sz="1200"/>
            </a:lvl6pPr>
            <a:lvl7pPr marL="3657143" indent="0">
              <a:buNone/>
              <a:defRPr sz="1200"/>
            </a:lvl7pPr>
            <a:lvl8pPr marL="4266666" indent="0">
              <a:buNone/>
              <a:defRPr sz="1200"/>
            </a:lvl8pPr>
            <a:lvl9pPr marL="487619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 userDrawn="1"/>
        </p:nvSpPr>
        <p:spPr>
          <a:xfrm>
            <a:off x="431371" y="6250128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2" name="內容版面配置區 5">
            <a:extLst>
              <a:ext uri="{FF2B5EF4-FFF2-40B4-BE49-F238E27FC236}">
                <a16:creationId xmlns:a16="http://schemas.microsoft.com/office/drawing/2014/main" id="{E511BC06-1F4D-97E2-C6B4-7D98183AF0A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221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E2D44C6E-5689-DC72-F50C-489513655A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343984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163" y="1604797"/>
            <a:ext cx="11315466" cy="4128459"/>
          </a:xfrm>
          <a:noFill/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31371" y="625771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3" name="內容版面配置區 5">
            <a:extLst>
              <a:ext uri="{FF2B5EF4-FFF2-40B4-BE49-F238E27FC236}">
                <a16:creationId xmlns:a16="http://schemas.microsoft.com/office/drawing/2014/main" id="{D76EB415-48E4-F030-212F-A80442E887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8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1239034D-EDA9-13B3-EA75-0FA83AAFB5A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68075" y="5061181"/>
            <a:ext cx="4320480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524377" y="740703"/>
            <a:ext cx="9601066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1103446" y="1028735"/>
            <a:ext cx="516942" cy="372151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7248128" y="4101076"/>
            <a:ext cx="516942" cy="372151"/>
          </a:xfr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 userDrawn="1"/>
        </p:nvSpPr>
        <p:spPr>
          <a:xfrm>
            <a:off x="431371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2" name="內容版面配置區 5">
            <a:extLst>
              <a:ext uri="{FF2B5EF4-FFF2-40B4-BE49-F238E27FC236}">
                <a16:creationId xmlns:a16="http://schemas.microsoft.com/office/drawing/2014/main" id="{6E065132-76A7-EFAC-AC53-CB85A2FFA2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69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9BB7439-CB5F-4BFA-6FBA-BB74B7A77A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508000" y="260649"/>
            <a:ext cx="4243850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27382" y="5253204"/>
            <a:ext cx="4295056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5519937" y="12469"/>
            <a:ext cx="6672064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5039883" y="356659"/>
            <a:ext cx="516942" cy="44394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11376587" y="5157193"/>
            <a:ext cx="516942" cy="384043"/>
          </a:xfr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759963" y="6405332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7"/>
          <p:cNvSpPr txBox="1"/>
          <p:nvPr userDrawn="1"/>
        </p:nvSpPr>
        <p:spPr>
          <a:xfrm>
            <a:off x="431371" y="6252081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l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pic>
        <p:nvPicPr>
          <p:cNvPr id="2" name="內容版面配置區 5">
            <a:extLst>
              <a:ext uri="{FF2B5EF4-FFF2-40B4-BE49-F238E27FC236}">
                <a16:creationId xmlns:a16="http://schemas.microsoft.com/office/drawing/2014/main" id="{AC6C0B54-2188-8661-0207-3B2AD67694F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491" y="6394269"/>
            <a:ext cx="1344149" cy="19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75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2168596" cy="685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E23817B-DBF9-2E0D-4E5D-89C1E3B9AC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911424" y="6472369"/>
            <a:ext cx="38400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marR="0" lvl="0" indent="0" algn="l" defTabSz="12190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>
                <a:solidFill>
                  <a:schemeClr val="tx2"/>
                </a:solidFill>
              </a:rPr>
              <a:t>© </a:t>
            </a:r>
            <a:r>
              <a:rPr lang="en-US" altLang="zh-TW" sz="1600" err="1">
                <a:solidFill>
                  <a:schemeClr val="tx2"/>
                </a:solidFill>
              </a:rPr>
              <a:t>Moxa</a:t>
            </a:r>
            <a:r>
              <a:rPr lang="en-US" altLang="zh-TW" sz="1600">
                <a:solidFill>
                  <a:schemeClr val="tx2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 userDrawn="1"/>
        </p:nvSpPr>
        <p:spPr>
          <a:xfrm>
            <a:off x="7536160" y="2180861"/>
            <a:ext cx="46085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 marL="0" marR="0" lvl="0" indent="0" algn="l" defTabSz="12190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6399" b="1">
                <a:solidFill>
                  <a:srgbClr val="008787"/>
                </a:solidFill>
              </a:rPr>
              <a:t>Thank You</a:t>
            </a:r>
          </a:p>
        </p:txBody>
      </p:sp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1394B4B3-7EE0-1EC1-2A4E-2B46C5808A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435" y="5413707"/>
            <a:ext cx="2880320" cy="4155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69316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1F4041B-47EF-4111-8834-E95C31D4AA28}"/>
              </a:ext>
            </a:extLst>
          </p:cNvPr>
          <p:cNvSpPr/>
          <p:nvPr userDrawn="1"/>
        </p:nvSpPr>
        <p:spPr>
          <a:xfrm>
            <a:off x="1" y="0"/>
            <a:ext cx="12192001" cy="6858000"/>
          </a:xfrm>
          <a:custGeom>
            <a:avLst/>
            <a:gdLst>
              <a:gd name="connsiteX0" fmla="*/ 12240039 w 12240039"/>
              <a:gd name="connsiteY0" fmla="*/ 5335596 h 6858000"/>
              <a:gd name="connsiteX1" fmla="*/ 12240039 w 12240039"/>
              <a:gd name="connsiteY1" fmla="*/ 6858000 h 6858000"/>
              <a:gd name="connsiteX2" fmla="*/ 11571468 w 12240039"/>
              <a:gd name="connsiteY2" fmla="*/ 6858000 h 6858000"/>
              <a:gd name="connsiteX3" fmla="*/ 11571468 w 12240039"/>
              <a:gd name="connsiteY3" fmla="*/ 1 h 6858000"/>
              <a:gd name="connsiteX4" fmla="*/ 12240039 w 12240039"/>
              <a:gd name="connsiteY4" fmla="*/ 1 h 6858000"/>
              <a:gd name="connsiteX5" fmla="*/ 12240039 w 12240039"/>
              <a:gd name="connsiteY5" fmla="*/ 1522405 h 6858000"/>
              <a:gd name="connsiteX6" fmla="*/ 9257174 w 12240039"/>
              <a:gd name="connsiteY6" fmla="*/ 1 h 6858000"/>
              <a:gd name="connsiteX7" fmla="*/ 10763036 w 12240039"/>
              <a:gd name="connsiteY7" fmla="*/ 1 h 6858000"/>
              <a:gd name="connsiteX8" fmla="*/ 12240039 w 12240039"/>
              <a:gd name="connsiteY8" fmla="*/ 3363290 h 6858000"/>
              <a:gd name="connsiteX9" fmla="*/ 12240039 w 12240039"/>
              <a:gd name="connsiteY9" fmla="*/ 3494711 h 6858000"/>
              <a:gd name="connsiteX10" fmla="*/ 10763036 w 12240039"/>
              <a:gd name="connsiteY10" fmla="*/ 6858000 h 6858000"/>
              <a:gd name="connsiteX11" fmla="*/ 9257174 w 12240039"/>
              <a:gd name="connsiteY11" fmla="*/ 6858000 h 6858000"/>
              <a:gd name="connsiteX12" fmla="*/ 10763036 w 12240039"/>
              <a:gd name="connsiteY12" fmla="*/ 3429000 h 6858000"/>
              <a:gd name="connsiteX13" fmla="*/ 6942881 w 12240039"/>
              <a:gd name="connsiteY13" fmla="*/ 0 h 6858000"/>
              <a:gd name="connsiteX14" fmla="*/ 8448742 w 12240039"/>
              <a:gd name="connsiteY14" fmla="*/ 0 h 6858000"/>
              <a:gd name="connsiteX15" fmla="*/ 9954603 w 12240039"/>
              <a:gd name="connsiteY15" fmla="*/ 3429000 h 6858000"/>
              <a:gd name="connsiteX16" fmla="*/ 8448742 w 12240039"/>
              <a:gd name="connsiteY16" fmla="*/ 6858000 h 6858000"/>
              <a:gd name="connsiteX17" fmla="*/ 6942881 w 12240039"/>
              <a:gd name="connsiteY17" fmla="*/ 6858000 h 6858000"/>
              <a:gd name="connsiteX18" fmla="*/ 8448742 w 12240039"/>
              <a:gd name="connsiteY18" fmla="*/ 3429000 h 6858000"/>
              <a:gd name="connsiteX19" fmla="*/ 4628587 w 12240039"/>
              <a:gd name="connsiteY19" fmla="*/ 0 h 6858000"/>
              <a:gd name="connsiteX20" fmla="*/ 6134449 w 12240039"/>
              <a:gd name="connsiteY20" fmla="*/ 0 h 6858000"/>
              <a:gd name="connsiteX21" fmla="*/ 7640310 w 12240039"/>
              <a:gd name="connsiteY21" fmla="*/ 3429000 h 6858000"/>
              <a:gd name="connsiteX22" fmla="*/ 6134449 w 12240039"/>
              <a:gd name="connsiteY22" fmla="*/ 6858000 h 6858000"/>
              <a:gd name="connsiteX23" fmla="*/ 4628587 w 12240039"/>
              <a:gd name="connsiteY23" fmla="*/ 6858000 h 6858000"/>
              <a:gd name="connsiteX24" fmla="*/ 6134449 w 12240039"/>
              <a:gd name="connsiteY24" fmla="*/ 3429000 h 6858000"/>
              <a:gd name="connsiteX25" fmla="*/ 2314294 w 12240039"/>
              <a:gd name="connsiteY25" fmla="*/ 0 h 6858000"/>
              <a:gd name="connsiteX26" fmla="*/ 3820156 w 12240039"/>
              <a:gd name="connsiteY26" fmla="*/ 0 h 6858000"/>
              <a:gd name="connsiteX27" fmla="*/ 5326016 w 12240039"/>
              <a:gd name="connsiteY27" fmla="*/ 3429000 h 6858000"/>
              <a:gd name="connsiteX28" fmla="*/ 3820156 w 12240039"/>
              <a:gd name="connsiteY28" fmla="*/ 6858000 h 6858000"/>
              <a:gd name="connsiteX29" fmla="*/ 2314294 w 12240039"/>
              <a:gd name="connsiteY29" fmla="*/ 6858000 h 6858000"/>
              <a:gd name="connsiteX30" fmla="*/ 3820156 w 12240039"/>
              <a:gd name="connsiteY30" fmla="*/ 3429000 h 6858000"/>
              <a:gd name="connsiteX31" fmla="*/ 0 w 12240039"/>
              <a:gd name="connsiteY31" fmla="*/ 0 h 6858000"/>
              <a:gd name="connsiteX32" fmla="*/ 1505862 w 12240039"/>
              <a:gd name="connsiteY32" fmla="*/ 0 h 6858000"/>
              <a:gd name="connsiteX33" fmla="*/ 3011723 w 12240039"/>
              <a:gd name="connsiteY33" fmla="*/ 3429000 h 6858000"/>
              <a:gd name="connsiteX34" fmla="*/ 1505862 w 12240039"/>
              <a:gd name="connsiteY34" fmla="*/ 6858000 h 6858000"/>
              <a:gd name="connsiteX35" fmla="*/ 0 w 12240039"/>
              <a:gd name="connsiteY35" fmla="*/ 6858000 h 6858000"/>
              <a:gd name="connsiteX36" fmla="*/ 1505862 w 12240039"/>
              <a:gd name="connsiteY36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240039" h="6858000">
                <a:moveTo>
                  <a:pt x="12240039" y="5335596"/>
                </a:moveTo>
                <a:lnTo>
                  <a:pt x="12240039" y="6858000"/>
                </a:lnTo>
                <a:lnTo>
                  <a:pt x="11571468" y="6858000"/>
                </a:lnTo>
                <a:close/>
                <a:moveTo>
                  <a:pt x="11571468" y="1"/>
                </a:moveTo>
                <a:lnTo>
                  <a:pt x="12240039" y="1"/>
                </a:lnTo>
                <a:lnTo>
                  <a:pt x="12240039" y="1522405"/>
                </a:lnTo>
                <a:close/>
                <a:moveTo>
                  <a:pt x="9257174" y="1"/>
                </a:moveTo>
                <a:lnTo>
                  <a:pt x="10763036" y="1"/>
                </a:lnTo>
                <a:lnTo>
                  <a:pt x="12240039" y="3363290"/>
                </a:lnTo>
                <a:lnTo>
                  <a:pt x="12240039" y="3494711"/>
                </a:lnTo>
                <a:lnTo>
                  <a:pt x="10763036" y="6858000"/>
                </a:lnTo>
                <a:lnTo>
                  <a:pt x="9257174" y="6858000"/>
                </a:lnTo>
                <a:lnTo>
                  <a:pt x="10763036" y="3429000"/>
                </a:lnTo>
                <a:close/>
                <a:moveTo>
                  <a:pt x="6942881" y="0"/>
                </a:moveTo>
                <a:lnTo>
                  <a:pt x="8448742" y="0"/>
                </a:lnTo>
                <a:lnTo>
                  <a:pt x="9954603" y="3429000"/>
                </a:lnTo>
                <a:lnTo>
                  <a:pt x="8448742" y="6858000"/>
                </a:lnTo>
                <a:lnTo>
                  <a:pt x="6942881" y="6858000"/>
                </a:lnTo>
                <a:lnTo>
                  <a:pt x="8448742" y="3429000"/>
                </a:lnTo>
                <a:close/>
                <a:moveTo>
                  <a:pt x="4628587" y="0"/>
                </a:moveTo>
                <a:lnTo>
                  <a:pt x="6134449" y="0"/>
                </a:lnTo>
                <a:lnTo>
                  <a:pt x="7640310" y="3429000"/>
                </a:lnTo>
                <a:lnTo>
                  <a:pt x="6134449" y="6858000"/>
                </a:lnTo>
                <a:lnTo>
                  <a:pt x="4628587" y="6858000"/>
                </a:lnTo>
                <a:lnTo>
                  <a:pt x="6134449" y="3429000"/>
                </a:lnTo>
                <a:close/>
                <a:moveTo>
                  <a:pt x="2314294" y="0"/>
                </a:moveTo>
                <a:lnTo>
                  <a:pt x="3820156" y="0"/>
                </a:lnTo>
                <a:lnTo>
                  <a:pt x="5326016" y="3429000"/>
                </a:lnTo>
                <a:lnTo>
                  <a:pt x="3820156" y="6858000"/>
                </a:lnTo>
                <a:lnTo>
                  <a:pt x="2314294" y="6858000"/>
                </a:lnTo>
                <a:lnTo>
                  <a:pt x="3820156" y="3429000"/>
                </a:lnTo>
                <a:close/>
                <a:moveTo>
                  <a:pt x="0" y="0"/>
                </a:moveTo>
                <a:lnTo>
                  <a:pt x="1505862" y="0"/>
                </a:lnTo>
                <a:lnTo>
                  <a:pt x="3011723" y="3429000"/>
                </a:lnTo>
                <a:lnTo>
                  <a:pt x="1505862" y="6858000"/>
                </a:lnTo>
                <a:lnTo>
                  <a:pt x="0" y="6858000"/>
                </a:lnTo>
                <a:lnTo>
                  <a:pt x="1505862" y="3429000"/>
                </a:lnTo>
                <a:close/>
              </a:path>
            </a:pathLst>
          </a:custGeom>
          <a:solidFill>
            <a:schemeClr val="accent2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153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964" y="2682173"/>
            <a:ext cx="8887591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1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1AAA49D3-8A3E-1576-0D05-F539A39EEC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712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2" y="6405333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0E863-3B2D-455F-9505-E76F10A31667}" type="slidenum">
              <a:rPr lang="zh-TW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TW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048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9396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2200"/>
            <a:ext cx="10283700" cy="6855799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0511" y="-1"/>
            <a:ext cx="7804220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8843" y="2725753"/>
            <a:ext cx="5154734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712559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1882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 b="1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27" y="1409700"/>
            <a:ext cx="3724521" cy="2346513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zh-TW" altLang="en-US"/>
            </a:br>
            <a:endParaRPr kumimoji="1" lang="zh-TW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4730" y="512763"/>
            <a:ext cx="5471399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03767" y="512763"/>
            <a:ext cx="6473883" cy="5832475"/>
          </a:xfrm>
          <a:prstGeom prst="rect">
            <a:avLst/>
          </a:prstGeom>
        </p:spPr>
        <p:txBody>
          <a:bodyPr anchor="ctr"/>
          <a:lstStyle>
            <a:lvl1pPr marL="457200" indent="-457200" algn="l">
              <a:lnSpc>
                <a:spcPct val="18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marL="457200" marR="0" lvl="0" indent="-457200" algn="l" defTabSz="914309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/>
            </a:pPr>
            <a:r>
              <a:rPr lang="en-US" altLang="zh-TW"/>
              <a:t>Click to edit text styles</a:t>
            </a:r>
            <a:endParaRPr kumimoji="1" lang="zh-TW" altLang="en-US"/>
          </a:p>
          <a:p>
            <a:pPr lvl="0"/>
            <a:endParaRPr kumimoji="1" lang="en-US" altLang="zh-TW"/>
          </a:p>
          <a:p>
            <a:pPr lvl="0"/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082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1571105"/>
            <a:ext cx="11152885" cy="4763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0231049C-EE81-08B5-B109-47B4FA745ABD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7701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2087527"/>
            <a:ext cx="11152885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BCD1A42-0476-3D94-EC18-53036FC0DB69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9468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our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07784" y="5009404"/>
            <a:ext cx="4799048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61088" y="2299215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7469" y="944120"/>
            <a:ext cx="4782412" cy="987476"/>
          </a:xfrm>
        </p:spPr>
        <p:txBody>
          <a:bodyPr>
            <a:normAutofit/>
          </a:bodyPr>
          <a:lstStyle>
            <a:lvl1pPr marL="0" indent="0">
              <a:buNone/>
              <a:defRPr sz="2200" baseline="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4804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32" y="2073783"/>
            <a:ext cx="4080845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F2A0A008-EB98-50D4-C18B-F674176A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695" y="1175266"/>
            <a:ext cx="560121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 </a:t>
            </a:r>
            <a:endParaRPr kumimoji="1"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367" y="414664"/>
            <a:ext cx="5647633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title styles</a:t>
            </a:r>
            <a:endParaRPr kumimoji="1" lang="zh-TW" altLang="en-US"/>
          </a:p>
        </p:txBody>
      </p:sp>
      <p:sp>
        <p:nvSpPr>
          <p:cNvPr id="7" name="文字版面配置區 17">
            <a:extLst>
              <a:ext uri="{FF2B5EF4-FFF2-40B4-BE49-F238E27FC236}">
                <a16:creationId xmlns:a16="http://schemas.microsoft.com/office/drawing/2014/main" id="{0107C00C-741B-75B8-94C4-BFF894EAB67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64708" y="3654310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7260F033-3666-0B61-B392-FF3491F0EE76}"/>
              </a:ext>
            </a:extLst>
          </p:cNvPr>
          <p:cNvSpPr>
            <a:spLocks/>
          </p:cNvSpPr>
          <p:nvPr userDrawn="1"/>
        </p:nvSpPr>
        <p:spPr>
          <a:xfrm>
            <a:off x="6044915" y="1232211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F5BFDECD-6821-3F5D-34E7-10CC7AAB4593}"/>
              </a:ext>
            </a:extLst>
          </p:cNvPr>
          <p:cNvSpPr>
            <a:spLocks/>
          </p:cNvSpPr>
          <p:nvPr userDrawn="1"/>
        </p:nvSpPr>
        <p:spPr>
          <a:xfrm>
            <a:off x="5463404" y="2596778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橢圓 13">
            <a:extLst>
              <a:ext uri="{FF2B5EF4-FFF2-40B4-BE49-F238E27FC236}">
                <a16:creationId xmlns:a16="http://schemas.microsoft.com/office/drawing/2014/main" id="{720F10DE-CA9D-26A7-1140-A98655457682}"/>
              </a:ext>
            </a:extLst>
          </p:cNvPr>
          <p:cNvSpPr>
            <a:spLocks/>
          </p:cNvSpPr>
          <p:nvPr userDrawn="1"/>
        </p:nvSpPr>
        <p:spPr>
          <a:xfrm>
            <a:off x="4333323" y="5311843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橢圓 15">
            <a:extLst>
              <a:ext uri="{FF2B5EF4-FFF2-40B4-BE49-F238E27FC236}">
                <a16:creationId xmlns:a16="http://schemas.microsoft.com/office/drawing/2014/main" id="{1F55E8A0-EE91-B319-4E4F-46AA9BC89FF5}"/>
              </a:ext>
            </a:extLst>
          </p:cNvPr>
          <p:cNvSpPr>
            <a:spLocks/>
          </p:cNvSpPr>
          <p:nvPr userDrawn="1"/>
        </p:nvSpPr>
        <p:spPr>
          <a:xfrm>
            <a:off x="4876959" y="3919140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39B470CD-01AB-30E6-0F74-4109AAB84A08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6347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871" y="417523"/>
            <a:ext cx="11160258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244" y="1825625"/>
            <a:ext cx="1115288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07606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6" r:id="rId3"/>
    <p:sldLayoutId id="2147483681" r:id="rId4"/>
    <p:sldLayoutId id="2147483677" r:id="rId5"/>
    <p:sldLayoutId id="2147483667" r:id="rId6"/>
    <p:sldLayoutId id="2147483668" r:id="rId7"/>
    <p:sldLayoutId id="2147483669" r:id="rId8"/>
    <p:sldLayoutId id="2147483671" r:id="rId9"/>
    <p:sldLayoutId id="2147483673" r:id="rId10"/>
    <p:sldLayoutId id="2147483675" r:id="rId11"/>
    <p:sldLayoutId id="2147483676" r:id="rId12"/>
    <p:sldLayoutId id="2147483679" r:id="rId13"/>
    <p:sldLayoutId id="2147483682" r:id="rId14"/>
    <p:sldLayoutId id="2147483684" r:id="rId15"/>
    <p:sldLayoutId id="2147483683" r:id="rId16"/>
    <p:sldLayoutId id="2147483810" r:id="rId17"/>
    <p:sldLayoutId id="2147483811" r:id="rId18"/>
    <p:sldLayoutId id="2147483812" r:id="rId19"/>
    <p:sldLayoutId id="2147483813" r:id="rId20"/>
  </p:sldLayoutIdLst>
  <p:hf hdr="0" ftr="0" dt="0"/>
  <p:txStyles>
    <p:titleStyle>
      <a:lvl1pPr marR="0" algn="l" defTabSz="91430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866" marR="0" indent="-342866" algn="l" defTabSz="914309" rtl="0" eaLnBrk="1" fontAlgn="auto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31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886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184" marR="0" indent="-285721" algn="l" defTabSz="914309" rtl="0" eaLnBrk="1" fontAlgn="auto" latinLnBrk="0" hangingPunct="1">
        <a:lnSpc>
          <a:spcPct val="12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339" indent="-285721" algn="l" defTabSz="914309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>
          <p15:clr>
            <a:srgbClr val="5ACBF0"/>
          </p15:clr>
        </p15:guide>
        <p15:guide id="8" pos="3909">
          <p15:clr>
            <a:srgbClr val="5ACBF0"/>
          </p15:clr>
        </p15:guide>
        <p15:guide id="9" orient="horz" pos="2160">
          <p15:clr>
            <a:srgbClr val="F26B43"/>
          </p15:clr>
        </p15:guide>
        <p15:guide id="10" pos="384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3"/>
            <a:ext cx="672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4482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391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</p:sldLayoutIdLst>
  <p:hf sldNum="0" hdr="0" dt="0"/>
  <p:txStyles>
    <p:titleStyle>
      <a:lvl1pPr algn="l" defTabSz="1219048" rtl="0" eaLnBrk="1" latinLnBrk="0" hangingPunct="1">
        <a:spcBef>
          <a:spcPct val="0"/>
        </a:spcBef>
        <a:buNone/>
        <a:defRPr sz="453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48" rtl="0" eaLnBrk="1" latinLnBrk="0" hangingPunct="1">
        <a:spcBef>
          <a:spcPct val="20000"/>
        </a:spcBef>
        <a:buFont typeface="Arial" pitchFamily="34" charset="0"/>
        <a:buChar char="•"/>
        <a:defRPr sz="34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1219048" rtl="0" eaLnBrk="1" latinLnBrk="0" hangingPunct="1">
        <a:spcBef>
          <a:spcPct val="20000"/>
        </a:spcBef>
        <a:buFont typeface="Arial" pitchFamily="34" charset="0"/>
        <a:buChar char="–"/>
        <a:defRPr sz="2933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3810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121904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1219048" rtl="0" eaLnBrk="1" latinLnBrk="0" hangingPunct="1">
        <a:spcBef>
          <a:spcPct val="20000"/>
        </a:spcBef>
        <a:buFont typeface="Arial" pitchFamily="34" charset="0"/>
        <a:buChar char="»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121904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121904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cdn-cms-frontdoor-dfc8ebanh6bkb3hs.a02.azurefd.net/getmedia/1f668af3-306f-421a-888a-71dc562d23e4/moxa-managed-switch-next-generation-os-v4.x-layer-2-user-manual-manual-v1.3.pdf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A80C8-DCD5-F25D-DAFF-C72A5198A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AFA76F8-A64E-C395-1C47-7AE30C016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64" y="2682172"/>
            <a:ext cx="11066068" cy="2685355"/>
          </a:xfrm>
        </p:spPr>
        <p:txBody>
          <a:bodyPr>
            <a:normAutofit/>
          </a:bodyPr>
          <a:lstStyle/>
          <a:p>
            <a:r>
              <a:rPr lang="en-US" sz="3600" dirty="0"/>
              <a:t>Showcasing the PROFINET Suitcase with TIA </a:t>
            </a:r>
            <a:br>
              <a:rPr lang="en-DE" dirty="0"/>
            </a:br>
            <a:r>
              <a:rPr lang="en-DE" sz="2800" dirty="0"/>
              <a:t>Philipp Jauch</a:t>
            </a:r>
            <a:r>
              <a:rPr lang="en-US" sz="2800" dirty="0"/>
              <a:t> (PMM Industrial Communications)</a:t>
            </a:r>
            <a:br>
              <a:rPr lang="en-US" sz="2800" dirty="0"/>
            </a:br>
            <a:r>
              <a:rPr lang="en-US" sz="2800" dirty="0"/>
              <a:t>Amjad Badar (Lead FAE)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760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90F83-6812-9FC9-8F8C-1F87682A3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61D4D-9BBE-4B40-DCFD-C146AF99B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E6A71-0872-FDB0-D75F-030AA96724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/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507E438-83D8-AEAA-3EE2-278159027D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24" t="-92" r="17398" b="5707"/>
          <a:stretch/>
        </p:blipFill>
        <p:spPr>
          <a:xfrm>
            <a:off x="4391026" y="1343024"/>
            <a:ext cx="7112799" cy="46981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63EEA8-F6C1-2C8B-5106-C52270C4866E}"/>
              </a:ext>
            </a:extLst>
          </p:cNvPr>
          <p:cNvSpPr txBox="1"/>
          <p:nvPr/>
        </p:nvSpPr>
        <p:spPr>
          <a:xfrm>
            <a:off x="4410075" y="5871910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</a:t>
            </a:r>
            <a:r>
              <a:rPr lang="en-US" sz="1600"/>
              <a:t>Go to Product Page on Moxa Homepage</a:t>
            </a:r>
            <a:endParaRPr lang="en-DE" sz="1600" err="1"/>
          </a:p>
        </p:txBody>
      </p:sp>
    </p:spTree>
    <p:extLst>
      <p:ext uri="{BB962C8B-B14F-4D97-AF65-F5344CB8AC3E}">
        <p14:creationId xmlns:p14="http://schemas.microsoft.com/office/powerpoint/2010/main" val="1752323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E36D4-9DCB-3608-51A3-52A382297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1FB32-5954-B77E-C3E3-E06AAB73E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6A0289-D3C7-0C94-A8D4-3B35308B6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/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E08DDD7-2844-8E87-5D9A-26985A5A02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7" r="20377" b="4382"/>
          <a:stretch/>
        </p:blipFill>
        <p:spPr>
          <a:xfrm>
            <a:off x="4391026" y="1361780"/>
            <a:ext cx="7067550" cy="490578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7188AE-14B3-382D-F35B-DD54023D24E8}"/>
              </a:ext>
            </a:extLst>
          </p:cNvPr>
          <p:cNvSpPr/>
          <p:nvPr/>
        </p:nvSpPr>
        <p:spPr>
          <a:xfrm>
            <a:off x="5962649" y="5162549"/>
            <a:ext cx="3248026" cy="47625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A2536C-7ECC-3510-4CB3-45938E02356C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</a:t>
            </a:r>
            <a:r>
              <a:rPr lang="en-US" sz="1600"/>
              <a:t>Go to Resources and download GSD File</a:t>
            </a:r>
            <a:endParaRPr lang="en-DE" sz="1600" err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23F625-1697-E823-6C1D-BF31A5951210}"/>
              </a:ext>
            </a:extLst>
          </p:cNvPr>
          <p:cNvSpPr/>
          <p:nvPr/>
        </p:nvSpPr>
        <p:spPr>
          <a:xfrm>
            <a:off x="7419974" y="1996351"/>
            <a:ext cx="666751" cy="47625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802248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AFE845-E1B7-EF14-3195-13D6B2902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1B59157-3D17-67B3-E10D-01DDB96996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763" r="52791" b="21066"/>
          <a:stretch/>
        </p:blipFill>
        <p:spPr>
          <a:xfrm>
            <a:off x="5063065" y="1571105"/>
            <a:ext cx="5042959" cy="45167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A1AE75-C915-41BE-B831-4DD1BFA06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56945-1665-2054-8DCF-E515D6815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/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0E3B04-52F3-2EB1-4B6D-6E654B8E9311}"/>
              </a:ext>
            </a:extLst>
          </p:cNvPr>
          <p:cNvSpPr/>
          <p:nvPr/>
        </p:nvSpPr>
        <p:spPr>
          <a:xfrm>
            <a:off x="6572249" y="2952749"/>
            <a:ext cx="1504951" cy="47625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C7EA6F-640C-1A82-5DF7-B78E3EDD2E63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Go to </a:t>
            </a:r>
            <a:r>
              <a:rPr lang="en-US" sz="1600" err="1">
                <a:sym typeface="Wingdings" panose="05000000000000000000" pitchFamily="2" charset="2"/>
              </a:rPr>
              <a:t>WebGUI</a:t>
            </a:r>
            <a:r>
              <a:rPr lang="en-US" sz="1600">
                <a:sym typeface="Wingdings" panose="05000000000000000000" pitchFamily="2" charset="2"/>
              </a:rPr>
              <a:t> on switch and enable PROFINET</a:t>
            </a:r>
            <a:endParaRPr lang="en-DE" sz="160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F4838A-135A-A1B6-EDCD-B05FD0D61C7E}"/>
              </a:ext>
            </a:extLst>
          </p:cNvPr>
          <p:cNvSpPr/>
          <p:nvPr/>
        </p:nvSpPr>
        <p:spPr>
          <a:xfrm>
            <a:off x="5067299" y="4381499"/>
            <a:ext cx="1390652" cy="90539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510692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E2F41-633A-5CFB-F9D9-9C27D579B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5A32EC7-2B7A-AD51-E985-B927820CCC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645" r="36902" b="24601"/>
          <a:stretch/>
        </p:blipFill>
        <p:spPr>
          <a:xfrm>
            <a:off x="4584892" y="1495425"/>
            <a:ext cx="7090383" cy="45354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48D22D-B847-BBD4-0628-1580C447F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75D83-BB1F-6F85-5D56-668601300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/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5381F3-F573-C237-584F-1AB6593BDE8B}"/>
              </a:ext>
            </a:extLst>
          </p:cNvPr>
          <p:cNvSpPr/>
          <p:nvPr/>
        </p:nvSpPr>
        <p:spPr>
          <a:xfrm>
            <a:off x="8982075" y="3924300"/>
            <a:ext cx="2381250" cy="12382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E282A8-C83B-B3EA-4F92-4AF1805103E3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Confirm Notification</a:t>
            </a:r>
            <a:endParaRPr lang="en-DE" sz="1600" err="1"/>
          </a:p>
        </p:txBody>
      </p:sp>
    </p:spTree>
    <p:extLst>
      <p:ext uri="{BB962C8B-B14F-4D97-AF65-F5344CB8AC3E}">
        <p14:creationId xmlns:p14="http://schemas.microsoft.com/office/powerpoint/2010/main" val="4283209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3E131-AC69-EDF9-67FC-E9BE95D79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B392D-75E0-E1B6-9772-F77C6B336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D4E6FB-7DF9-ACE9-0974-08B5E7E1D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/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65BDC45-7185-F62D-4316-07277151D4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817"/>
          <a:stretch/>
        </p:blipFill>
        <p:spPr>
          <a:xfrm>
            <a:off x="4391025" y="1538701"/>
            <a:ext cx="7782479" cy="41667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C921320-C014-0795-2FE1-86A6D83586D6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Copy BMP and GSDML into TIA Portal Project GSD Folder</a:t>
            </a:r>
            <a:endParaRPr lang="en-DE" sz="160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C29D18-B2F6-174C-6E20-E43E93B85D09}"/>
              </a:ext>
            </a:extLst>
          </p:cNvPr>
          <p:cNvSpPr/>
          <p:nvPr/>
        </p:nvSpPr>
        <p:spPr>
          <a:xfrm>
            <a:off x="8902258" y="1538701"/>
            <a:ext cx="2622991" cy="10235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80565B-DBAA-E289-2E4E-14F8C7327C2D}"/>
              </a:ext>
            </a:extLst>
          </p:cNvPr>
          <p:cNvSpPr/>
          <p:nvPr/>
        </p:nvSpPr>
        <p:spPr>
          <a:xfrm>
            <a:off x="5054159" y="2257425"/>
            <a:ext cx="1670492" cy="29527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24303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82C3E-2970-5A19-45D6-5AAC34834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E5489-EA45-F11A-3D11-7BE79FD5E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47F5C-CF90-0810-B730-1C3F36CDE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/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7" name="Picture 6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9BA3E93D-FC01-5B66-BF78-FA1F10A4C2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5106" b="4728"/>
          <a:stretch/>
        </p:blipFill>
        <p:spPr>
          <a:xfrm>
            <a:off x="4391026" y="1301361"/>
            <a:ext cx="6010274" cy="49634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5D80F6-62CA-8ED2-B1B3-960D56E2AB76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Import GSD into TIA Portal</a:t>
            </a:r>
            <a:endParaRPr lang="en-DE" sz="160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851E87-3B56-0170-D633-81500E36260A}"/>
              </a:ext>
            </a:extLst>
          </p:cNvPr>
          <p:cNvSpPr/>
          <p:nvPr/>
        </p:nvSpPr>
        <p:spPr>
          <a:xfrm>
            <a:off x="5514975" y="1300701"/>
            <a:ext cx="1562100" cy="9567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85078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61B04-185F-1342-2068-9410C303A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C661F-A8D4-AABB-FA06-183A83A60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2ACA8D-C92C-BEC2-2728-6CE7B38472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/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86D614EF-E1AA-68DD-7E11-FABFA432AA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011" t="26996" r="31678" b="31690"/>
          <a:stretch/>
        </p:blipFill>
        <p:spPr>
          <a:xfrm>
            <a:off x="4962524" y="1838325"/>
            <a:ext cx="4747617" cy="30384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00E800-EF69-EB7B-FB29-78E238021518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Select according GSD file for Moxa Switch and install</a:t>
            </a:r>
            <a:endParaRPr lang="en-DE" sz="160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3BC88B-7896-7AAF-F6E6-B5F2F4D6759D}"/>
              </a:ext>
            </a:extLst>
          </p:cNvPr>
          <p:cNvSpPr/>
          <p:nvPr/>
        </p:nvSpPr>
        <p:spPr>
          <a:xfrm>
            <a:off x="5143499" y="2714420"/>
            <a:ext cx="4352925" cy="45740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4909E86-C68A-3396-268D-A2973A2D3501}"/>
              </a:ext>
            </a:extLst>
          </p:cNvPr>
          <p:cNvSpPr/>
          <p:nvPr/>
        </p:nvSpPr>
        <p:spPr>
          <a:xfrm>
            <a:off x="8296275" y="4371975"/>
            <a:ext cx="638174" cy="33337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1695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B9062-CDEA-CBB1-8285-7E34970CB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7A68-7838-C036-D122-33FFC362D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7F483-7891-1A72-33F4-A090ABB31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/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7" name="Picture 6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B2FAB7E8-D694-8202-7CC6-649ECA4C05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329" t="26633" r="32277" b="32746"/>
          <a:stretch/>
        </p:blipFill>
        <p:spPr>
          <a:xfrm>
            <a:off x="5090629" y="1772273"/>
            <a:ext cx="5494186" cy="35468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C6D403-E206-3174-99A5-6EED5078ACB4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Confirm Import Success</a:t>
            </a:r>
            <a:endParaRPr lang="en-DE" sz="1600" err="1"/>
          </a:p>
        </p:txBody>
      </p:sp>
    </p:spTree>
    <p:extLst>
      <p:ext uri="{BB962C8B-B14F-4D97-AF65-F5344CB8AC3E}">
        <p14:creationId xmlns:p14="http://schemas.microsoft.com/office/powerpoint/2010/main" val="2533145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8900B-4546-183F-6E9D-09E4C46FF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EC457-DE2D-DBAB-0DFD-04F09F2C5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E1759-F67A-3FD7-52DB-D071D0C5D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/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62D223B2-33A0-F52C-FA53-5F9B43F616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5564"/>
          <a:stretch/>
        </p:blipFill>
        <p:spPr>
          <a:xfrm>
            <a:off x="4391026" y="1665593"/>
            <a:ext cx="7669534" cy="32112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F2BADD-871F-BC2C-F21C-389427FD6D6F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Choose Moxa Switch from HW catalog at Network View</a:t>
            </a:r>
            <a:endParaRPr lang="en-DE" sz="160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270793-2B3B-FCEE-02EB-D39A496E0153}"/>
              </a:ext>
            </a:extLst>
          </p:cNvPr>
          <p:cNvSpPr/>
          <p:nvPr/>
        </p:nvSpPr>
        <p:spPr>
          <a:xfrm>
            <a:off x="10424160" y="2011680"/>
            <a:ext cx="1636400" cy="25786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B79617-EE32-21FB-6B1D-A893F4F399A1}"/>
              </a:ext>
            </a:extLst>
          </p:cNvPr>
          <p:cNvSpPr/>
          <p:nvPr/>
        </p:nvSpPr>
        <p:spPr>
          <a:xfrm>
            <a:off x="9427464" y="2011680"/>
            <a:ext cx="530352" cy="18288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775862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3B957-025B-65A3-6EDA-614BCC5FA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F2CC1-E893-3E27-DA46-9E6A6C714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F1A5C-6E17-4A0D-C103-59CBFF4D4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/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7" name="Picture 6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E772F4A2-0601-8258-ECAF-A318321E9D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049"/>
          <a:stretch/>
        </p:blipFill>
        <p:spPr>
          <a:xfrm>
            <a:off x="4583816" y="1571105"/>
            <a:ext cx="7467600" cy="39884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DCC0DBA-1114-68C9-FEFE-755D65866601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Select and drop switch into main field</a:t>
            </a:r>
            <a:endParaRPr lang="en-DE" sz="160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B0CCFC-E105-49B5-CF52-7D6E309E31ED}"/>
              </a:ext>
            </a:extLst>
          </p:cNvPr>
          <p:cNvSpPr/>
          <p:nvPr/>
        </p:nvSpPr>
        <p:spPr>
          <a:xfrm>
            <a:off x="5672328" y="2181606"/>
            <a:ext cx="1057656" cy="57988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67962A-B0A2-B03E-9E12-22D9B4EA1727}"/>
              </a:ext>
            </a:extLst>
          </p:cNvPr>
          <p:cNvSpPr/>
          <p:nvPr/>
        </p:nvSpPr>
        <p:spPr>
          <a:xfrm>
            <a:off x="10844784" y="3758184"/>
            <a:ext cx="737616" cy="2103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67722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604B2-21DC-BAB0-0F02-C417DCCBF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90E7C-52B7-7DBE-A927-A98C1E672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PROFINET Architecture (Three Main Components)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2CD88F-A19C-2AAC-5DDB-7432B543E0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939" y="1942493"/>
            <a:ext cx="1495439" cy="11620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4FA583-1BF7-1E15-123C-DD1EEDA8E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0415" y="2061557"/>
            <a:ext cx="1381138" cy="9239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A207EB-BB8A-4EE4-3FA8-9662B4735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724" y="4419629"/>
            <a:ext cx="1343037" cy="6953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8141D22-BC1E-6184-020C-CB26E1FCA9AF}"/>
              </a:ext>
            </a:extLst>
          </p:cNvPr>
          <p:cNvSpPr txBox="1"/>
          <p:nvPr/>
        </p:nvSpPr>
        <p:spPr>
          <a:xfrm>
            <a:off x="2302284" y="1276943"/>
            <a:ext cx="2260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IO Supervisor</a:t>
            </a:r>
          </a:p>
          <a:p>
            <a:r>
              <a:rPr lang="en-US" sz="2000" b="1" dirty="0"/>
              <a:t>Engineering Tool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7D3257-F2EF-C090-4CD5-EE261BD33E3C}"/>
              </a:ext>
            </a:extLst>
          </p:cNvPr>
          <p:cNvSpPr txBox="1"/>
          <p:nvPr/>
        </p:nvSpPr>
        <p:spPr>
          <a:xfrm>
            <a:off x="7051615" y="1542436"/>
            <a:ext cx="2503886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IO Controller (PLC)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CDFF12-F9A9-05FB-B60D-7A355A16A234}"/>
              </a:ext>
            </a:extLst>
          </p:cNvPr>
          <p:cNvSpPr txBox="1"/>
          <p:nvPr/>
        </p:nvSpPr>
        <p:spPr>
          <a:xfrm>
            <a:off x="5135343" y="5114960"/>
            <a:ext cx="1351476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IO Device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1C773FD-688C-7AAD-2E00-04C5EFA8FAB5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6568762" y="3104555"/>
            <a:ext cx="1642222" cy="1662740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A82BF37-E8C6-57AF-3C97-EFEE8EE3E649}"/>
              </a:ext>
            </a:extLst>
          </p:cNvPr>
          <p:cNvSpPr txBox="1"/>
          <p:nvPr/>
        </p:nvSpPr>
        <p:spPr>
          <a:xfrm>
            <a:off x="7520415" y="3828459"/>
            <a:ext cx="2379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PROFINET Cyclic </a:t>
            </a:r>
          </a:p>
          <a:p>
            <a:r>
              <a:rPr lang="en-US" sz="2000" b="1" dirty="0"/>
              <a:t>Data exchange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A12AEC3-0498-8AF8-09DC-CF0658E85426}"/>
              </a:ext>
            </a:extLst>
          </p:cNvPr>
          <p:cNvSpPr txBox="1"/>
          <p:nvPr/>
        </p:nvSpPr>
        <p:spPr>
          <a:xfrm>
            <a:off x="2613015" y="3977048"/>
            <a:ext cx="1936497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Configuration 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3AC476E-005B-C9BC-5B13-51BDC858E588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4180378" y="2523524"/>
            <a:ext cx="3209494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88805EA-947F-0018-0AE1-2AB31A33EF77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3581262" y="3298469"/>
            <a:ext cx="1644462" cy="1468826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040AE05-7D0C-A5AD-E03F-A6732C64DE0B}"/>
              </a:ext>
            </a:extLst>
          </p:cNvPr>
          <p:cNvSpPr txBox="1"/>
          <p:nvPr/>
        </p:nvSpPr>
        <p:spPr>
          <a:xfrm>
            <a:off x="4816877" y="2116996"/>
            <a:ext cx="1936497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Configuration </a:t>
            </a:r>
          </a:p>
        </p:txBody>
      </p:sp>
    </p:spTree>
    <p:extLst>
      <p:ext uri="{BB962C8B-B14F-4D97-AF65-F5344CB8AC3E}">
        <p14:creationId xmlns:p14="http://schemas.microsoft.com/office/powerpoint/2010/main" val="131095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33" grpId="0"/>
      <p:bldP spid="34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93182-0676-2B45-4B93-AEF692393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AA85F-2691-A45D-20F6-457B1340E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A4DE8-BEA6-B5F1-C995-3FFC32DB5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/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A467615D-88A5-8BF0-B866-576470AEC3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038" t="14093" r="59140" b="63197"/>
          <a:stretch/>
        </p:blipFill>
        <p:spPr>
          <a:xfrm>
            <a:off x="5322184" y="2170299"/>
            <a:ext cx="5563765" cy="27523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928A9B-05B0-C7BA-1FF0-907E3CB93378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Assign Switch to PROFINET Controller (likely main PLC)</a:t>
            </a:r>
            <a:endParaRPr lang="en-DE" sz="160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942160-0384-A5DD-BE86-7483764C34A8}"/>
              </a:ext>
            </a:extLst>
          </p:cNvPr>
          <p:cNvSpPr/>
          <p:nvPr/>
        </p:nvSpPr>
        <p:spPr>
          <a:xfrm>
            <a:off x="6095992" y="3230294"/>
            <a:ext cx="3276608" cy="41816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98617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812FC-D0D3-21C9-C7BD-0E9DAB05A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3B9BE-ACF6-59BF-EF32-43F22AF24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0966B-D363-05D8-1125-FBAEA6CB5B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/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7" name="Picture 6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3A1E69F1-882E-D59D-9126-B703B3BEB3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28" t="47762" r="21757" b="4574"/>
          <a:stretch/>
        </p:blipFill>
        <p:spPr>
          <a:xfrm>
            <a:off x="4472206" y="1827968"/>
            <a:ext cx="7561679" cy="32020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F1C973-714E-19DE-6AFF-94BA082E5627}"/>
              </a:ext>
            </a:extLst>
          </p:cNvPr>
          <p:cNvSpPr txBox="1"/>
          <p:nvPr/>
        </p:nvSpPr>
        <p:spPr>
          <a:xfrm>
            <a:off x="4358246" y="5572706"/>
            <a:ext cx="67818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à"/>
            </a:pPr>
            <a:r>
              <a:rPr lang="en-US" sz="1600" dirty="0">
                <a:sym typeface="Wingdings" panose="05000000000000000000" pitchFamily="2" charset="2"/>
              </a:rPr>
              <a:t>Below at the Properties and Ethernet addresses define IP address and set PROFINET name (either by system or manually)</a:t>
            </a:r>
          </a:p>
          <a:p>
            <a:pPr marL="285750" indent="-285750" algn="l">
              <a:buFont typeface="Wingdings" panose="05000000000000000000" pitchFamily="2" charset="2"/>
              <a:buChar char="à"/>
            </a:pPr>
            <a:r>
              <a:rPr lang="en-US" sz="1600" dirty="0">
                <a:sym typeface="Wingdings" panose="05000000000000000000" pitchFamily="2" charset="2"/>
              </a:rPr>
              <a:t>PROFINET name is generated but it has to manually configured in the switch</a:t>
            </a:r>
            <a:endParaRPr lang="en-DE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7072C5-9BB7-5A48-8A5E-B0729D7F8BCB}"/>
              </a:ext>
            </a:extLst>
          </p:cNvPr>
          <p:cNvSpPr/>
          <p:nvPr/>
        </p:nvSpPr>
        <p:spPr>
          <a:xfrm>
            <a:off x="7062420" y="2809874"/>
            <a:ext cx="1862124" cy="61912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571EC0-041A-E64C-6F3B-55ACE214F388}"/>
              </a:ext>
            </a:extLst>
          </p:cNvPr>
          <p:cNvSpPr/>
          <p:nvPr/>
        </p:nvSpPr>
        <p:spPr>
          <a:xfrm>
            <a:off x="7062420" y="4060377"/>
            <a:ext cx="1862124" cy="61912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7F2ECC-B937-DA3D-5435-200E240A0125}"/>
              </a:ext>
            </a:extLst>
          </p:cNvPr>
          <p:cNvSpPr/>
          <p:nvPr/>
        </p:nvSpPr>
        <p:spPr>
          <a:xfrm>
            <a:off x="9619488" y="1997166"/>
            <a:ext cx="774192" cy="27054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478FC9-3808-4DD6-3FFE-EEF3886170ED}"/>
              </a:ext>
            </a:extLst>
          </p:cNvPr>
          <p:cNvSpPr/>
          <p:nvPr/>
        </p:nvSpPr>
        <p:spPr>
          <a:xfrm>
            <a:off x="4657841" y="2674601"/>
            <a:ext cx="774192" cy="2149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374233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98435-2992-167D-84A2-0C6B07527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351AA-4B5B-ABC8-C6B8-0973E2570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33B17E-220C-53F8-478A-244654BFE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/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6C754B43-A5F7-B6CE-0635-0F5FB2301F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350" t="6523" b="33340"/>
          <a:stretch/>
        </p:blipFill>
        <p:spPr>
          <a:xfrm>
            <a:off x="4479534" y="1746503"/>
            <a:ext cx="7712466" cy="30819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8567B6-990C-3346-B02D-32C42CF6AF02}"/>
              </a:ext>
            </a:extLst>
          </p:cNvPr>
          <p:cNvSpPr txBox="1"/>
          <p:nvPr/>
        </p:nvSpPr>
        <p:spPr>
          <a:xfrm>
            <a:off x="4391026" y="6265424"/>
            <a:ext cx="6781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To receive cyclic data from PROFINET switch change to Device View; First add Cyclic Device Status; Select and drag to blue indicated field</a:t>
            </a:r>
            <a:endParaRPr lang="en-DE" sz="160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7F8976-DB6A-716D-35F2-4D1AE2311CE1}"/>
              </a:ext>
            </a:extLst>
          </p:cNvPr>
          <p:cNvSpPr/>
          <p:nvPr/>
        </p:nvSpPr>
        <p:spPr>
          <a:xfrm>
            <a:off x="7424928" y="2356573"/>
            <a:ext cx="2871216" cy="2526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539E22-7927-F57D-7816-749A26492304}"/>
              </a:ext>
            </a:extLst>
          </p:cNvPr>
          <p:cNvSpPr/>
          <p:nvPr/>
        </p:nvSpPr>
        <p:spPr>
          <a:xfrm>
            <a:off x="9628631" y="1819656"/>
            <a:ext cx="667513" cy="23774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F0FC62-A370-F981-8C7E-669F117CE297}"/>
              </a:ext>
            </a:extLst>
          </p:cNvPr>
          <p:cNvSpPr/>
          <p:nvPr/>
        </p:nvSpPr>
        <p:spPr>
          <a:xfrm>
            <a:off x="10296144" y="2714420"/>
            <a:ext cx="960120" cy="52255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32537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2E3D4-283F-8FF2-3EDE-3EB297B47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D0447-8CEB-9517-D061-9614F30B0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BE9AD3-BBD9-2448-B626-37168C6D8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/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4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FEBC2AAB-4C7A-6F6D-D1E1-9D84B5FB25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047" b="44873"/>
          <a:stretch/>
        </p:blipFill>
        <p:spPr>
          <a:xfrm>
            <a:off x="4382530" y="1638299"/>
            <a:ext cx="7736618" cy="28239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FAA237-E783-4DE2-AC41-7CB940A8D73C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Repeat for Cyclic Port Data</a:t>
            </a:r>
            <a:endParaRPr lang="en-DE" sz="1600" err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F0753F-1826-76D6-F3E2-C2DE804C66ED}"/>
              </a:ext>
            </a:extLst>
          </p:cNvPr>
          <p:cNvSpPr/>
          <p:nvPr/>
        </p:nvSpPr>
        <p:spPr>
          <a:xfrm>
            <a:off x="9546336" y="2029968"/>
            <a:ext cx="648844" cy="3200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FBED7FE-CF0D-E0F3-750C-2922A8DFED5E}"/>
              </a:ext>
            </a:extLst>
          </p:cNvPr>
          <p:cNvSpPr/>
          <p:nvPr/>
        </p:nvSpPr>
        <p:spPr>
          <a:xfrm>
            <a:off x="10195179" y="2965948"/>
            <a:ext cx="977647" cy="46305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F9D88E-9384-30BC-8D0F-F5BA80662E6F}"/>
              </a:ext>
            </a:extLst>
          </p:cNvPr>
          <p:cNvSpPr/>
          <p:nvPr/>
        </p:nvSpPr>
        <p:spPr>
          <a:xfrm>
            <a:off x="7315201" y="2661149"/>
            <a:ext cx="2879978" cy="3048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841429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E2AB59-CDD2-731C-3CDC-7119B2F5F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37364-6ACE-E42C-1357-136475CD7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2F067D-7116-03D6-A2E2-20DB7820D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/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3AA10C7E-2458-10E2-7876-23BD1AD037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803" r="21549" b="56632"/>
          <a:stretch/>
        </p:blipFill>
        <p:spPr>
          <a:xfrm>
            <a:off x="4382146" y="1599681"/>
            <a:ext cx="7683435" cy="294488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8F6450-1CA5-E3F4-C3E1-279345455A86}"/>
              </a:ext>
            </a:extLst>
          </p:cNvPr>
          <p:cNvSpPr/>
          <p:nvPr/>
        </p:nvSpPr>
        <p:spPr>
          <a:xfrm>
            <a:off x="8439912" y="2888606"/>
            <a:ext cx="3625668" cy="4763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2D82CF-2F54-9FE8-28BD-2D1C21D9A6F6}"/>
              </a:ext>
            </a:extLst>
          </p:cNvPr>
          <p:cNvSpPr txBox="1"/>
          <p:nvPr/>
        </p:nvSpPr>
        <p:spPr>
          <a:xfrm>
            <a:off x="4391026" y="6265424"/>
            <a:ext cx="6781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You can now see and edit the range for the digital input area (I address)</a:t>
            </a:r>
            <a:endParaRPr lang="en-DE" sz="1600" err="1"/>
          </a:p>
        </p:txBody>
      </p:sp>
    </p:spTree>
    <p:extLst>
      <p:ext uri="{BB962C8B-B14F-4D97-AF65-F5344CB8AC3E}">
        <p14:creationId xmlns:p14="http://schemas.microsoft.com/office/powerpoint/2010/main" val="17844718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AE688-FA6E-D8D2-9BDA-E6F862A8A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63FA2-6CE2-BFA7-85FA-457E733CF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E8DBCA-D898-0188-2B77-6BC277FE3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/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4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A3A992F0-7FF5-87FA-6C1D-FEB1D19CFA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834" r="21864" b="11478"/>
          <a:stretch/>
        </p:blipFill>
        <p:spPr>
          <a:xfrm>
            <a:off x="4462271" y="1056443"/>
            <a:ext cx="6581699" cy="51772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7D2040B-1928-F147-56CC-3C6AC08E505C}"/>
              </a:ext>
            </a:extLst>
          </p:cNvPr>
          <p:cNvSpPr/>
          <p:nvPr/>
        </p:nvSpPr>
        <p:spPr>
          <a:xfrm>
            <a:off x="8878824" y="4776216"/>
            <a:ext cx="863346" cy="37185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639A53-AF41-D61F-FDA8-630F403E1176}"/>
              </a:ext>
            </a:extLst>
          </p:cNvPr>
          <p:cNvSpPr/>
          <p:nvPr/>
        </p:nvSpPr>
        <p:spPr>
          <a:xfrm>
            <a:off x="4462271" y="4995401"/>
            <a:ext cx="2221993" cy="12382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EB79EB-3D7C-AE9E-A597-735C8472A989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Go to Properties and IO Tags to name the ports accordingly</a:t>
            </a:r>
            <a:endParaRPr lang="en-DE" sz="1600" err="1"/>
          </a:p>
        </p:txBody>
      </p:sp>
    </p:spTree>
    <p:extLst>
      <p:ext uri="{BB962C8B-B14F-4D97-AF65-F5344CB8AC3E}">
        <p14:creationId xmlns:p14="http://schemas.microsoft.com/office/powerpoint/2010/main" val="3163245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4385B-A398-9A3D-C6D3-CC8DF014F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FC94B-0A18-2CA9-1D01-05D8A5F03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D17FD-F7B6-DDB8-D013-A14F4A56B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/>
              <a:t>Set PN name for switch</a:t>
            </a:r>
            <a:endParaRPr lang="en-DE" sz="1600"/>
          </a:p>
        </p:txBody>
      </p:sp>
      <p:pic>
        <p:nvPicPr>
          <p:cNvPr id="6" name="Picture 5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B2FA7892-435E-CDFE-E749-5E0DD4D3AF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202" t="8630" r="27804" b="4310"/>
          <a:stretch/>
        </p:blipFill>
        <p:spPr>
          <a:xfrm>
            <a:off x="4507991" y="1136903"/>
            <a:ext cx="5669281" cy="48712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B61FC94-FDF8-F5CD-3FE4-8B3AA558CC79}"/>
              </a:ext>
            </a:extLst>
          </p:cNvPr>
          <p:cNvSpPr txBox="1"/>
          <p:nvPr/>
        </p:nvSpPr>
        <p:spPr>
          <a:xfrm>
            <a:off x="4391026" y="6265424"/>
            <a:ext cx="678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 Copy PROFINET Name of Switch and download project to PLC</a:t>
            </a:r>
            <a:endParaRPr lang="en-DE" sz="160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577738-A00B-A5F6-E361-C200FA3A12FF}"/>
              </a:ext>
            </a:extLst>
          </p:cNvPr>
          <p:cNvSpPr/>
          <p:nvPr/>
        </p:nvSpPr>
        <p:spPr>
          <a:xfrm>
            <a:off x="5916167" y="5257799"/>
            <a:ext cx="2273237" cy="63174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864289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F3855-B489-D017-3704-EBACD9C4F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F6F32-3AD9-45BB-9FFB-F0EF0E3BA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8E1F8-8074-4109-3B4D-D6516EF83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/>
              <a:t>Set PN name for switch</a:t>
            </a:r>
            <a:endParaRPr lang="en-DE" sz="1600"/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89FD22D-4AD7-39CB-69C3-396338F144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6934" b="27742"/>
          <a:stretch/>
        </p:blipFill>
        <p:spPr>
          <a:xfrm>
            <a:off x="4592281" y="1571105"/>
            <a:ext cx="4670591" cy="44080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CACBD1-093A-5DEA-349C-8DE0E8C313AD}"/>
              </a:ext>
            </a:extLst>
          </p:cNvPr>
          <p:cNvSpPr txBox="1"/>
          <p:nvPr/>
        </p:nvSpPr>
        <p:spPr>
          <a:xfrm>
            <a:off x="4153282" y="5963834"/>
            <a:ext cx="6781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Open your browser and access the IP address of your switch; Go to Industrial Application PROFINET and insert PROFINET name of TIA project; Apply</a:t>
            </a:r>
            <a:endParaRPr lang="en-DE" sz="160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C22B35-9DA9-8AA9-C53A-392767DE9C03}"/>
              </a:ext>
            </a:extLst>
          </p:cNvPr>
          <p:cNvSpPr/>
          <p:nvPr/>
        </p:nvSpPr>
        <p:spPr>
          <a:xfrm>
            <a:off x="4592281" y="4650708"/>
            <a:ext cx="1415327" cy="12382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430AA6-32E3-DC0A-7662-86466967770D}"/>
              </a:ext>
            </a:extLst>
          </p:cNvPr>
          <p:cNvSpPr/>
          <p:nvPr/>
        </p:nvSpPr>
        <p:spPr>
          <a:xfrm>
            <a:off x="6022848" y="3550380"/>
            <a:ext cx="2435352" cy="9941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B19D4D-79C7-296C-F0D4-0BF4B5AD5B4B}"/>
              </a:ext>
            </a:extLst>
          </p:cNvPr>
          <p:cNvSpPr/>
          <p:nvPr/>
        </p:nvSpPr>
        <p:spPr>
          <a:xfrm>
            <a:off x="5709900" y="1710198"/>
            <a:ext cx="1742460" cy="4055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661234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37E89-71B6-601A-2723-BC4BDD789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42B02-5BC8-7980-E81F-25EC4B3D6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2</a:t>
            </a:r>
            <a:r>
              <a:rPr lang="en-US" baseline="30000"/>
              <a:t>nd</a:t>
            </a:r>
            <a:r>
              <a:rPr lang="en-US"/>
              <a:t> Use-Case PROFINET CC:B Shopfloor Security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EBD8C7-4E97-9821-3D92-72F3DA93243D}"/>
              </a:ext>
            </a:extLst>
          </p:cNvPr>
          <p:cNvSpPr txBox="1"/>
          <p:nvPr/>
        </p:nvSpPr>
        <p:spPr>
          <a:xfrm>
            <a:off x="267462" y="1539532"/>
            <a:ext cx="115648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b="1"/>
              <a:t>Program Explanation: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/>
              <a:t>Ports which are in use are monitored in program and can be either logged in system or be put on HMI/SCADA to notify OT shopfloor if connections are down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/>
              <a:t>Unused ports can be monitored and OT shopfloor can be notified on HMI/SCADA if connections occur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342004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BE877-312A-5A9B-0D6C-A0B81FAD1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8AF03-E394-83C2-E2A8-90036905E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2</a:t>
            </a:r>
            <a:r>
              <a:rPr lang="en-US" baseline="30000"/>
              <a:t>nd</a:t>
            </a:r>
            <a:r>
              <a:rPr lang="en-US"/>
              <a:t> Use-Case PROFINET CC:B Shopfloor Security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9BE115-D734-70C1-CC74-5E4E4BC5F14A}"/>
              </a:ext>
            </a:extLst>
          </p:cNvPr>
          <p:cNvSpPr txBox="1"/>
          <p:nvPr/>
        </p:nvSpPr>
        <p:spPr>
          <a:xfrm>
            <a:off x="267462" y="1539532"/>
            <a:ext cx="115648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b="1"/>
              <a:t>Program Explanation: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/>
              <a:t>Ports which are in use are monitored in program and can be either logged in system or be put on HMI/SCADA to notify OT shopfloor if connections are down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>
                <a:solidFill>
                  <a:schemeClr val="bg1">
                    <a:lumMod val="85000"/>
                  </a:schemeClr>
                </a:solidFill>
              </a:rPr>
              <a:t>Unused ports can be monitored and OT shopfloor can be notified on HMI/SCADA if connections occur</a:t>
            </a:r>
            <a:endParaRPr lang="en-DE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Picture 3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8499D0A9-E847-9D75-AAF5-1DA79EA239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933" r="63025" b="50696"/>
          <a:stretch/>
        </p:blipFill>
        <p:spPr>
          <a:xfrm>
            <a:off x="685800" y="2739861"/>
            <a:ext cx="6537960" cy="34186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134BAC-FD52-725F-FDA6-F8510E995CAB}"/>
              </a:ext>
            </a:extLst>
          </p:cNvPr>
          <p:cNvSpPr txBox="1"/>
          <p:nvPr/>
        </p:nvSpPr>
        <p:spPr>
          <a:xfrm>
            <a:off x="7223760" y="3084754"/>
            <a:ext cx="47628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You can use the port info like any other digital input.</a:t>
            </a:r>
          </a:p>
          <a:p>
            <a:pPr algn="l"/>
            <a:r>
              <a:rPr lang="en-US" sz="1600">
                <a:sym typeface="Wingdings" panose="05000000000000000000" pitchFamily="2" charset="2"/>
              </a:rPr>
              <a:t>In this example we have assigned the port info to an LED on the control cabinet to show port status for OT shopfloor.</a:t>
            </a:r>
          </a:p>
          <a:p>
            <a:pPr algn="l"/>
            <a:r>
              <a:rPr lang="en-US" sz="1600">
                <a:sym typeface="Wingdings" panose="05000000000000000000" pitchFamily="2" charset="2"/>
              </a:rPr>
              <a:t>It can easily be shown in HMI or SCADA</a:t>
            </a:r>
            <a:endParaRPr lang="en-DE" sz="1600" err="1"/>
          </a:p>
        </p:txBody>
      </p:sp>
    </p:spTree>
    <p:extLst>
      <p:ext uri="{BB962C8B-B14F-4D97-AF65-F5344CB8AC3E}">
        <p14:creationId xmlns:p14="http://schemas.microsoft.com/office/powerpoint/2010/main" val="1226488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830D5-5799-5CE0-9C60-CE033884E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A9F3C-C17B-BC29-6E70-79529E45F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PROFINET Enabled Managed Switch in </a:t>
            </a:r>
            <a:r>
              <a:rPr lang="en-US" dirty="0" err="1"/>
              <a:t>Profinet</a:t>
            </a:r>
            <a:r>
              <a:rPr lang="en-US" dirty="0"/>
              <a:t> Network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422EF1-878E-C40F-A38E-D0B20F854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1639" y="1829865"/>
            <a:ext cx="1495439" cy="11620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DF4A6D-BCD0-DF85-9869-382636BC9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115" y="1948929"/>
            <a:ext cx="1381138" cy="9239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6689D4-81F9-0F4E-F0A1-3AE5067E52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5560" y="5002332"/>
            <a:ext cx="1343037" cy="6953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E3D53E-7E7B-B5BE-9310-4721533E2285}"/>
              </a:ext>
            </a:extLst>
          </p:cNvPr>
          <p:cNvSpPr txBox="1"/>
          <p:nvPr/>
        </p:nvSpPr>
        <p:spPr>
          <a:xfrm>
            <a:off x="2447174" y="1364663"/>
            <a:ext cx="1864370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IO Supervisor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BB671E-A776-95D9-7095-45171AB7118D}"/>
              </a:ext>
            </a:extLst>
          </p:cNvPr>
          <p:cNvSpPr txBox="1"/>
          <p:nvPr/>
        </p:nvSpPr>
        <p:spPr>
          <a:xfrm>
            <a:off x="6998314" y="1429807"/>
            <a:ext cx="2503886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IO Controller (PLC)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A9558A-F83D-CD1D-2067-A820F2CD152C}"/>
              </a:ext>
            </a:extLst>
          </p:cNvPr>
          <p:cNvSpPr txBox="1"/>
          <p:nvPr/>
        </p:nvSpPr>
        <p:spPr>
          <a:xfrm>
            <a:off x="3379358" y="5757608"/>
            <a:ext cx="1351476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IO Device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E121C9-D1DF-3E1B-A11D-6930251619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673111" y="3405704"/>
            <a:ext cx="380326" cy="13249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FBAAD9-5F14-C1E6-49B3-56FCC6020D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9433" y="5002332"/>
            <a:ext cx="1343037" cy="6953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A0426E-EBC5-BDDE-AC3D-31668F6BF32D}"/>
              </a:ext>
            </a:extLst>
          </p:cNvPr>
          <p:cNvSpPr txBox="1"/>
          <p:nvPr/>
        </p:nvSpPr>
        <p:spPr>
          <a:xfrm>
            <a:off x="7099433" y="5757608"/>
            <a:ext cx="1351476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IO Device</a:t>
            </a: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F4D498F6-2BCA-00FA-0380-38AA0DC79960}"/>
              </a:ext>
            </a:extLst>
          </p:cNvPr>
          <p:cNvCxnSpPr>
            <a:stCxn id="4" idx="2"/>
            <a:endCxn id="3" idx="3"/>
          </p:cNvCxnSpPr>
          <p:nvPr/>
        </p:nvCxnSpPr>
        <p:spPr>
          <a:xfrm rot="16200000" flipH="1">
            <a:off x="3988109" y="2383175"/>
            <a:ext cx="1076250" cy="2293752"/>
          </a:xfrm>
          <a:prstGeom prst="bentConnector2">
            <a:avLst/>
          </a:prstGeom>
          <a:ln w="28575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BD412441-8A02-A32C-137E-AD114913CA51}"/>
              </a:ext>
            </a:extLst>
          </p:cNvPr>
          <p:cNvCxnSpPr>
            <a:cxnSpLocks/>
            <a:stCxn id="7" idx="2"/>
            <a:endCxn id="3" idx="1"/>
          </p:cNvCxnSpPr>
          <p:nvPr/>
        </p:nvCxnSpPr>
        <p:spPr>
          <a:xfrm rot="5400000">
            <a:off x="6507905" y="2418396"/>
            <a:ext cx="1195313" cy="2104246"/>
          </a:xfrm>
          <a:prstGeom prst="bentConnector2">
            <a:avLst/>
          </a:prstGeom>
          <a:ln w="28575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C0BA2B30-E140-3ECC-3532-5052B3EB16B6}"/>
              </a:ext>
            </a:extLst>
          </p:cNvPr>
          <p:cNvCxnSpPr>
            <a:cxnSpLocks/>
            <a:stCxn id="10" idx="3"/>
            <a:endCxn id="3" idx="2"/>
          </p:cNvCxnSpPr>
          <p:nvPr/>
        </p:nvCxnSpPr>
        <p:spPr>
          <a:xfrm flipV="1">
            <a:off x="4798597" y="4730648"/>
            <a:ext cx="1064677" cy="619350"/>
          </a:xfrm>
          <a:prstGeom prst="bentConnector2">
            <a:avLst/>
          </a:prstGeom>
          <a:ln w="28575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4F5F0F63-571D-2D9F-97AB-FC725EB0D5C4}"/>
              </a:ext>
            </a:extLst>
          </p:cNvPr>
          <p:cNvCxnSpPr>
            <a:cxnSpLocks/>
            <a:stCxn id="3" idx="2"/>
            <a:endCxn id="5" idx="1"/>
          </p:cNvCxnSpPr>
          <p:nvPr/>
        </p:nvCxnSpPr>
        <p:spPr>
          <a:xfrm rot="16200000" flipH="1">
            <a:off x="6171680" y="4422243"/>
            <a:ext cx="619350" cy="1236159"/>
          </a:xfrm>
          <a:prstGeom prst="bentConnector2">
            <a:avLst/>
          </a:prstGeom>
          <a:ln w="28575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89CD5936-1A28-A83C-D5E4-951B782734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1769" y="5393119"/>
            <a:ext cx="1143011" cy="56198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6CB88E0-488A-224D-A5AB-DF9DD2E8734A}"/>
              </a:ext>
            </a:extLst>
          </p:cNvPr>
          <p:cNvSpPr txBox="1"/>
          <p:nvPr/>
        </p:nvSpPr>
        <p:spPr>
          <a:xfrm>
            <a:off x="4511800" y="4167494"/>
            <a:ext cx="1351475" cy="31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SDS-G3000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1929D38-4A1B-2D91-D633-05E9BBC1D2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3853" y="3375617"/>
            <a:ext cx="1143011" cy="56198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53DAA37-E3A9-0BC7-955D-B55E3B22CEF6}"/>
              </a:ext>
            </a:extLst>
          </p:cNvPr>
          <p:cNvSpPr txBox="1"/>
          <p:nvPr/>
        </p:nvSpPr>
        <p:spPr>
          <a:xfrm>
            <a:off x="5187536" y="3005646"/>
            <a:ext cx="1351476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IO Device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1C687BF-54CF-BAA5-D3BD-E1BE75685728}"/>
              </a:ext>
            </a:extLst>
          </p:cNvPr>
          <p:cNvSpPr txBox="1"/>
          <p:nvPr/>
        </p:nvSpPr>
        <p:spPr>
          <a:xfrm>
            <a:off x="8788970" y="2294513"/>
            <a:ext cx="1977019" cy="40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Data Consumer</a:t>
            </a:r>
            <a:endParaRPr lang="en-DE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FDD8942-7EEE-0076-BFC4-BAD2728FCB01}"/>
              </a:ext>
            </a:extLst>
          </p:cNvPr>
          <p:cNvSpPr txBox="1"/>
          <p:nvPr/>
        </p:nvSpPr>
        <p:spPr>
          <a:xfrm>
            <a:off x="8411761" y="5256722"/>
            <a:ext cx="1977019" cy="40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Data Producer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1799083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93F41-C212-75E0-750C-42C8E062B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D92C3-23D3-EDAF-98AD-6CD3B1935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2</a:t>
            </a:r>
            <a:r>
              <a:rPr lang="en-US" baseline="30000"/>
              <a:t>nd</a:t>
            </a:r>
            <a:r>
              <a:rPr lang="en-US"/>
              <a:t> Use-Case PROFINET CC:B Shopfloor Security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9DECD0-051D-2636-086A-0078275909CD}"/>
              </a:ext>
            </a:extLst>
          </p:cNvPr>
          <p:cNvSpPr txBox="1"/>
          <p:nvPr/>
        </p:nvSpPr>
        <p:spPr>
          <a:xfrm>
            <a:off x="267462" y="1539532"/>
            <a:ext cx="115648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b="1"/>
              <a:t>Program Explanation: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>
                <a:solidFill>
                  <a:schemeClr val="bg1">
                    <a:lumMod val="85000"/>
                  </a:schemeClr>
                </a:solidFill>
              </a:rPr>
              <a:t>Ports which are in use are monitored in program and can be either logged in system or be put on HMI/SCADA to notify OT shopfloor if connections are down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/>
              <a:t>Unused ports can be monitored and OT shopfloor can be notified on HMI/SCADA if connections occur</a:t>
            </a:r>
            <a:endParaRPr lang="en-D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232469-FA5B-415A-D7B3-21DCF3093401}"/>
              </a:ext>
            </a:extLst>
          </p:cNvPr>
          <p:cNvSpPr txBox="1"/>
          <p:nvPr/>
        </p:nvSpPr>
        <p:spPr>
          <a:xfrm>
            <a:off x="7223760" y="3084754"/>
            <a:ext cx="476288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>
                <a:sym typeface="Wingdings" panose="05000000000000000000" pitchFamily="2" charset="2"/>
              </a:rPr>
              <a:t>If you have ports which should stay unconnected, you can put all digital inputs of these ports on a SR (Set/Reset).</a:t>
            </a:r>
          </a:p>
          <a:p>
            <a:pPr algn="l"/>
            <a:r>
              <a:rPr lang="en-US" sz="1600">
                <a:sym typeface="Wingdings" panose="05000000000000000000" pitchFamily="2" charset="2"/>
              </a:rPr>
              <a:t>When somebody connects on these ports the Output changes to 1 and stays like this even if the “intruder” disconnects again.</a:t>
            </a:r>
          </a:p>
          <a:p>
            <a:pPr algn="l"/>
            <a:r>
              <a:rPr lang="en-US" sz="1600">
                <a:sym typeface="Wingdings" panose="05000000000000000000" pitchFamily="2" charset="2"/>
              </a:rPr>
              <a:t>This way OT shopfloor can check machine status and acknowledge the notification when machine status is okay.</a:t>
            </a:r>
          </a:p>
          <a:p>
            <a:pPr algn="l"/>
            <a:r>
              <a:rPr lang="en-US" sz="1600">
                <a:sym typeface="Wingdings" panose="05000000000000000000" pitchFamily="2" charset="2"/>
              </a:rPr>
              <a:t>Think about adding it to logs to capture date and time.</a:t>
            </a:r>
            <a:endParaRPr lang="en-DE" sz="1600" err="1"/>
          </a:p>
        </p:txBody>
      </p:sp>
      <p:pic>
        <p:nvPicPr>
          <p:cNvPr id="7" name="Picture 6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C5BBDEBB-2DE4-A3A3-8804-0B45B789D2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85" t="16399" r="65800" b="42000"/>
          <a:stretch/>
        </p:blipFill>
        <p:spPr>
          <a:xfrm>
            <a:off x="1238628" y="2739861"/>
            <a:ext cx="5023555" cy="361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04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D626C7-EED3-5E9C-C9A5-AF1BE4861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of PROFINET Switches In TIA Portal</a:t>
            </a:r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76BF73-EFB2-D096-F196-618B9E8877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</a:p>
          <a:p>
            <a:pPr lvl="1"/>
            <a:r>
              <a:rPr lang="en-US"/>
              <a:t>How to setup EDS-4000</a:t>
            </a:r>
          </a:p>
          <a:p>
            <a:pPr lvl="1"/>
            <a:r>
              <a:rPr lang="en-US"/>
              <a:t>Using PN-IO data in PLC</a:t>
            </a:r>
          </a:p>
          <a:p>
            <a:r>
              <a:rPr lang="en-US"/>
              <a:t>2</a:t>
            </a:r>
            <a:r>
              <a:rPr lang="en-US" baseline="30000"/>
              <a:t>nd</a:t>
            </a:r>
            <a:r>
              <a:rPr lang="en-US"/>
              <a:t> Use-Case PROFINET CC:B Shopfloor Security</a:t>
            </a:r>
          </a:p>
          <a:p>
            <a:pPr lvl="1"/>
            <a:r>
              <a:rPr lang="en-US"/>
              <a:t>Example Application “Intruder Alert”</a:t>
            </a:r>
          </a:p>
          <a:p>
            <a:pPr lvl="1"/>
            <a:r>
              <a:rPr lang="en-US"/>
              <a:t>Use Switch Port Data</a:t>
            </a:r>
          </a:p>
          <a:p>
            <a:pPr lvl="1"/>
            <a:r>
              <a:rPr lang="en-US"/>
              <a:t>Message PLC/HMI/SCADA about suspicious connections</a:t>
            </a:r>
            <a:endParaRPr lang="en-DE"/>
          </a:p>
          <a:p>
            <a:pPr lvl="1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41131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25009-2E05-F076-96F4-2036385E6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of PROFINET Switches In TIA Portal</a:t>
            </a:r>
            <a:endParaRPr lang="en-DE" dirty="0"/>
          </a:p>
        </p:txBody>
      </p:sp>
      <p:pic>
        <p:nvPicPr>
          <p:cNvPr id="4" name="lv_0_20250325095028">
            <a:hlinkClick r:id="" action="ppaction://media"/>
            <a:extLst>
              <a:ext uri="{FF2B5EF4-FFF2-40B4-BE49-F238E27FC236}">
                <a16:creationId xmlns:a16="http://schemas.microsoft.com/office/drawing/2014/main" id="{63B7E5A0-314D-FD85-4E9E-C39BDDAA4E9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3342" y="985680"/>
            <a:ext cx="3205316" cy="5696651"/>
          </a:xfrm>
        </p:spPr>
      </p:pic>
    </p:spTree>
    <p:extLst>
      <p:ext uri="{BB962C8B-B14F-4D97-AF65-F5344CB8AC3E}">
        <p14:creationId xmlns:p14="http://schemas.microsoft.com/office/powerpoint/2010/main" val="335728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54952-52CC-C467-7307-147BCF93A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of PROFINET Switches In TIA Portal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C7AFAF-6580-AD53-5326-4A107FBDD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1853" y="2568258"/>
            <a:ext cx="353672" cy="12320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38F281-75D7-1DB4-0336-54063C0FE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210" y="2562985"/>
            <a:ext cx="948452" cy="11024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1DA0B96-B1D1-3748-9541-AE590C168E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2647" y="4463275"/>
            <a:ext cx="3779819" cy="188004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F715E11-9A4E-5434-6010-0540E4D6A6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9293" y="2192480"/>
            <a:ext cx="671784" cy="1602592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2108E16-684C-5AE9-F633-38F58C31B861}"/>
              </a:ext>
            </a:extLst>
          </p:cNvPr>
          <p:cNvSpPr/>
          <p:nvPr/>
        </p:nvSpPr>
        <p:spPr>
          <a:xfrm rot="15569477">
            <a:off x="3863699" y="820615"/>
            <a:ext cx="882987" cy="2861391"/>
          </a:xfrm>
          <a:custGeom>
            <a:avLst/>
            <a:gdLst>
              <a:gd name="connsiteX0" fmla="*/ 0 w 2824452"/>
              <a:gd name="connsiteY0" fmla="*/ 781878 h 781878"/>
              <a:gd name="connsiteX1" fmla="*/ 2802835 w 2824452"/>
              <a:gd name="connsiteY1" fmla="*/ 503583 h 781878"/>
              <a:gd name="connsiteX2" fmla="*/ 1371600 w 2824452"/>
              <a:gd name="connsiteY2" fmla="*/ 0 h 781878"/>
              <a:gd name="connsiteX3" fmla="*/ 1371600 w 2824452"/>
              <a:gd name="connsiteY3" fmla="*/ 0 h 78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4452" h="781878">
                <a:moveTo>
                  <a:pt x="0" y="781878"/>
                </a:moveTo>
                <a:cubicBezTo>
                  <a:pt x="1287117" y="707887"/>
                  <a:pt x="2574235" y="633896"/>
                  <a:pt x="2802835" y="503583"/>
                </a:cubicBezTo>
                <a:cubicBezTo>
                  <a:pt x="3031435" y="373270"/>
                  <a:pt x="1371600" y="0"/>
                  <a:pt x="1371600" y="0"/>
                </a:cubicBezTo>
                <a:lnTo>
                  <a:pt x="1371600" y="0"/>
                </a:lnTo>
              </a:path>
            </a:pathLst>
          </a:custGeom>
          <a:noFill/>
          <a:ln w="28575">
            <a:headEnd type="arrow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B0C1AC1-79AC-C303-2F48-BFB863F17FDB}"/>
              </a:ext>
            </a:extLst>
          </p:cNvPr>
          <p:cNvSpPr/>
          <p:nvPr/>
        </p:nvSpPr>
        <p:spPr>
          <a:xfrm rot="16530194" flipH="1">
            <a:off x="1372865" y="3023575"/>
            <a:ext cx="769876" cy="2091393"/>
          </a:xfrm>
          <a:custGeom>
            <a:avLst/>
            <a:gdLst>
              <a:gd name="connsiteX0" fmla="*/ 0 w 2824452"/>
              <a:gd name="connsiteY0" fmla="*/ 781878 h 781878"/>
              <a:gd name="connsiteX1" fmla="*/ 2802835 w 2824452"/>
              <a:gd name="connsiteY1" fmla="*/ 503583 h 781878"/>
              <a:gd name="connsiteX2" fmla="*/ 1371600 w 2824452"/>
              <a:gd name="connsiteY2" fmla="*/ 0 h 781878"/>
              <a:gd name="connsiteX3" fmla="*/ 1371600 w 2824452"/>
              <a:gd name="connsiteY3" fmla="*/ 0 h 78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4452" h="781878">
                <a:moveTo>
                  <a:pt x="0" y="781878"/>
                </a:moveTo>
                <a:cubicBezTo>
                  <a:pt x="1287117" y="707887"/>
                  <a:pt x="2574235" y="633896"/>
                  <a:pt x="2802835" y="503583"/>
                </a:cubicBezTo>
                <a:cubicBezTo>
                  <a:pt x="3031435" y="373270"/>
                  <a:pt x="1371600" y="0"/>
                  <a:pt x="1371600" y="0"/>
                </a:cubicBezTo>
                <a:lnTo>
                  <a:pt x="1371600" y="0"/>
                </a:lnTo>
              </a:path>
            </a:pathLst>
          </a:custGeom>
          <a:noFill/>
          <a:ln w="28575">
            <a:headEnd type="arrow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5BB4EF-1ABF-72D3-DC60-8D31A07D1ACD}"/>
              </a:ext>
            </a:extLst>
          </p:cNvPr>
          <p:cNvSpPr txBox="1"/>
          <p:nvPr/>
        </p:nvSpPr>
        <p:spPr>
          <a:xfrm>
            <a:off x="945525" y="4552719"/>
            <a:ext cx="1684858" cy="379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represent by </a:t>
            </a:r>
            <a:endParaRPr lang="en-DE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311666-5EDD-71F1-ADE8-E8E7BC28A57F}"/>
              </a:ext>
            </a:extLst>
          </p:cNvPr>
          <p:cNvSpPr txBox="1"/>
          <p:nvPr/>
        </p:nvSpPr>
        <p:spPr>
          <a:xfrm>
            <a:off x="7461296" y="2804695"/>
            <a:ext cx="1750572" cy="666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Download</a:t>
            </a:r>
          </a:p>
          <a:p>
            <a:r>
              <a:rPr lang="en-US" b="1" dirty="0"/>
              <a:t>Configuration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BFFFDA-6CD2-C801-6D54-1B2F70AA6931}"/>
              </a:ext>
            </a:extLst>
          </p:cNvPr>
          <p:cNvSpPr txBox="1"/>
          <p:nvPr/>
        </p:nvSpPr>
        <p:spPr>
          <a:xfrm>
            <a:off x="8913591" y="1764124"/>
            <a:ext cx="2348414" cy="379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IO Controller (PLC)</a:t>
            </a:r>
            <a:endParaRPr lang="en-DE" b="1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C7EB1B6-BF5F-9522-5C88-32360F1C7E99}"/>
              </a:ext>
            </a:extLst>
          </p:cNvPr>
          <p:cNvSpPr/>
          <p:nvPr/>
        </p:nvSpPr>
        <p:spPr>
          <a:xfrm rot="16200000">
            <a:off x="7561500" y="1284285"/>
            <a:ext cx="425597" cy="3249988"/>
          </a:xfrm>
          <a:custGeom>
            <a:avLst/>
            <a:gdLst>
              <a:gd name="connsiteX0" fmla="*/ 0 w 2824452"/>
              <a:gd name="connsiteY0" fmla="*/ 781878 h 781878"/>
              <a:gd name="connsiteX1" fmla="*/ 2802835 w 2824452"/>
              <a:gd name="connsiteY1" fmla="*/ 503583 h 781878"/>
              <a:gd name="connsiteX2" fmla="*/ 1371600 w 2824452"/>
              <a:gd name="connsiteY2" fmla="*/ 0 h 781878"/>
              <a:gd name="connsiteX3" fmla="*/ 1371600 w 2824452"/>
              <a:gd name="connsiteY3" fmla="*/ 0 h 78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4452" h="781878">
                <a:moveTo>
                  <a:pt x="0" y="781878"/>
                </a:moveTo>
                <a:cubicBezTo>
                  <a:pt x="1287117" y="707887"/>
                  <a:pt x="2574235" y="633896"/>
                  <a:pt x="2802835" y="503583"/>
                </a:cubicBezTo>
                <a:cubicBezTo>
                  <a:pt x="3031435" y="373270"/>
                  <a:pt x="1371600" y="0"/>
                  <a:pt x="1371600" y="0"/>
                </a:cubicBezTo>
                <a:lnTo>
                  <a:pt x="1371600" y="0"/>
                </a:lnTo>
              </a:path>
            </a:pathLst>
          </a:custGeom>
          <a:noFill/>
          <a:ln w="28575">
            <a:headEnd type="arrow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F0C6DA-981E-C32B-6D80-59846AFD2CED}"/>
              </a:ext>
            </a:extLst>
          </p:cNvPr>
          <p:cNvSpPr txBox="1"/>
          <p:nvPr/>
        </p:nvSpPr>
        <p:spPr>
          <a:xfrm>
            <a:off x="4138882" y="1923251"/>
            <a:ext cx="928338" cy="379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Import</a:t>
            </a:r>
            <a:endParaRPr lang="en-DE" b="1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E565506D-87B2-713B-0773-9427B905CE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2066" y="2489066"/>
            <a:ext cx="1325831" cy="1303610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C95BD56-2E64-4B6D-12F3-3729BBD6DAE4}"/>
              </a:ext>
            </a:extLst>
          </p:cNvPr>
          <p:cNvSpPr txBox="1"/>
          <p:nvPr/>
        </p:nvSpPr>
        <p:spPr>
          <a:xfrm>
            <a:off x="4372585" y="3778854"/>
            <a:ext cx="2564792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Engineering Device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21B443F-3DA9-61A1-8FC4-D564E6C748BC}"/>
              </a:ext>
            </a:extLst>
          </p:cNvPr>
          <p:cNvSpPr txBox="1"/>
          <p:nvPr/>
        </p:nvSpPr>
        <p:spPr>
          <a:xfrm>
            <a:off x="273271" y="2113055"/>
            <a:ext cx="1064699" cy="46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SDS-G3000</a:t>
            </a:r>
          </a:p>
          <a:p>
            <a:pPr algn="ctr"/>
            <a:r>
              <a:rPr lang="en-US" sz="1200" b="1" dirty="0"/>
              <a:t>IO Device</a:t>
            </a:r>
            <a:endParaRPr lang="en-DE" sz="12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F561DD1-2208-2F39-1FCA-D396DAECB51A}"/>
              </a:ext>
            </a:extLst>
          </p:cNvPr>
          <p:cNvSpPr txBox="1"/>
          <p:nvPr/>
        </p:nvSpPr>
        <p:spPr>
          <a:xfrm>
            <a:off x="2299675" y="1756413"/>
            <a:ext cx="1167594" cy="646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Example Switch Port Status </a:t>
            </a:r>
          </a:p>
        </p:txBody>
      </p:sp>
    </p:spTree>
    <p:extLst>
      <p:ext uri="{BB962C8B-B14F-4D97-AF65-F5344CB8AC3E}">
        <p14:creationId xmlns:p14="http://schemas.microsoft.com/office/powerpoint/2010/main" val="379473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4" grpId="0"/>
      <p:bldP spid="25" grpId="0"/>
      <p:bldP spid="34" grpId="0" animBg="1"/>
      <p:bldP spid="35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5D073-6A90-4D06-5DD5-6B2BCC8A1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Material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2FA5E-E955-7B39-34B6-0D8CB8600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1" y="1571105"/>
            <a:ext cx="5062633" cy="4763130"/>
          </a:xfrm>
        </p:spPr>
        <p:txBody>
          <a:bodyPr>
            <a:normAutofit/>
          </a:bodyPr>
          <a:lstStyle/>
          <a:p>
            <a:r>
              <a:rPr lang="en-US" sz="1600" dirty="0"/>
              <a:t>Supported products:</a:t>
            </a:r>
          </a:p>
          <a:p>
            <a:pPr lvl="1"/>
            <a:r>
              <a:rPr lang="en-US" sz="1200" dirty="0"/>
              <a:t>EDS-4000 Series Managed Ethernet Switches </a:t>
            </a:r>
          </a:p>
          <a:p>
            <a:pPr lvl="1"/>
            <a:r>
              <a:rPr lang="en-US" sz="1200" dirty="0"/>
              <a:t>EDS-G4000 Series Managed Ethernet Switches </a:t>
            </a:r>
          </a:p>
          <a:p>
            <a:pPr lvl="1"/>
            <a:r>
              <a:rPr lang="en-US" sz="1200" dirty="0"/>
              <a:t>MDS-G4000 Series Managed Ethernet Switches </a:t>
            </a:r>
          </a:p>
          <a:p>
            <a:pPr lvl="1"/>
            <a:r>
              <a:rPr lang="en-US" sz="1200" dirty="0"/>
              <a:t>MDS-G4000-L3 Series Managed Ethernet Switches </a:t>
            </a:r>
          </a:p>
          <a:p>
            <a:pPr lvl="1"/>
            <a:r>
              <a:rPr lang="en-US" sz="1200" dirty="0"/>
              <a:t>MDS-G4000-4XGS Series Managed Ethernet Switches </a:t>
            </a:r>
          </a:p>
          <a:p>
            <a:pPr lvl="1"/>
            <a:r>
              <a:rPr lang="en-US" sz="1200" dirty="0"/>
              <a:t>MDS-G4000-L3-4XGS Series Managed Ethernet Switches </a:t>
            </a:r>
          </a:p>
          <a:p>
            <a:pPr lvl="1"/>
            <a:r>
              <a:rPr lang="en-US" sz="1200" dirty="0"/>
              <a:t>RKS-G4000 Series Managed Ethernet Switches </a:t>
            </a:r>
            <a:endParaRPr lang="en-US" sz="1200" dirty="0">
              <a:hlinkClick r:id="rId2"/>
            </a:endParaRPr>
          </a:p>
          <a:p>
            <a:r>
              <a:rPr lang="en-US" sz="1600" dirty="0"/>
              <a:t>Pages 245-247</a:t>
            </a:r>
          </a:p>
          <a:p>
            <a:r>
              <a:rPr lang="en-US" sz="1600" dirty="0"/>
              <a:t>Pages 274-287</a:t>
            </a:r>
            <a:endParaRPr lang="en-DE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30C3E7-50DA-A8EC-211B-7A118D3693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900" y="314633"/>
            <a:ext cx="4190749" cy="59386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E5228E-5D13-3B81-ACD8-46101BFF27BC}"/>
              </a:ext>
            </a:extLst>
          </p:cNvPr>
          <p:cNvSpPr txBox="1"/>
          <p:nvPr/>
        </p:nvSpPr>
        <p:spPr>
          <a:xfrm>
            <a:off x="5579275" y="5525210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Link to Manual:</a:t>
            </a:r>
          </a:p>
          <a:p>
            <a:r>
              <a:rPr lang="en-US" sz="1200" dirty="0">
                <a:hlinkClick r:id="rId2"/>
              </a:rPr>
              <a:t>https://cdn-cms-frontdoor-dfc8ebanh6bkb3hs.a02.azurefd.net/getmedia/1f668af3-306f-421a-888a-71dc562d23e4/moxa-managed-switch-next-generation-os-v4.x-layer-2-user-manual-manual-v1.3.pdf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91034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48F73-5000-C252-8DDD-4BFA0E38D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714AC-8429-8E5D-47A9-5FB6D4B0E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/>
              <a:t>Wire devices</a:t>
            </a:r>
          </a:p>
          <a:p>
            <a:r>
              <a:rPr lang="en-US" sz="1600"/>
              <a:t>Download GSD file</a:t>
            </a:r>
          </a:p>
          <a:p>
            <a:r>
              <a:rPr lang="en-US" sz="1600"/>
              <a:t>Activate PN functionality in switch</a:t>
            </a:r>
          </a:p>
          <a:p>
            <a:r>
              <a:rPr lang="en-US" sz="1600"/>
              <a:t>Import GSD file in TIA Portal</a:t>
            </a:r>
          </a:p>
          <a:p>
            <a:r>
              <a:rPr lang="en-US" sz="1600"/>
              <a:t>Add device and port info</a:t>
            </a:r>
          </a:p>
          <a:p>
            <a:r>
              <a:rPr lang="en-US" sz="1600"/>
              <a:t>Set PN name for switch</a:t>
            </a:r>
            <a:endParaRPr lang="en-DE" sz="1600"/>
          </a:p>
        </p:txBody>
      </p:sp>
    </p:spTree>
    <p:extLst>
      <p:ext uri="{BB962C8B-B14F-4D97-AF65-F5344CB8AC3E}">
        <p14:creationId xmlns:p14="http://schemas.microsoft.com/office/powerpoint/2010/main" val="1102519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E0EA3-BCE8-1436-877F-88AF5AB87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E0105-D313-E2C4-B464-6D8504FA4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Use-Case PROFINET CC:B Basic Integration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D0ECE-9317-C588-0351-7EC3AC09C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71105"/>
            <a:ext cx="3874384" cy="4763130"/>
          </a:xfrm>
        </p:spPr>
        <p:txBody>
          <a:bodyPr>
            <a:normAutofit/>
          </a:bodyPr>
          <a:lstStyle/>
          <a:p>
            <a:r>
              <a:rPr lang="en-US" sz="1600"/>
              <a:t>Wire devices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Download GSD file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Activate PN functionality in switch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Import GSD file in TIA Portal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Add device and port info</a:t>
            </a:r>
          </a:p>
          <a:p>
            <a:r>
              <a:rPr lang="en-US" sz="1600">
                <a:solidFill>
                  <a:schemeClr val="bg1">
                    <a:lumMod val="85000"/>
                  </a:schemeClr>
                </a:solidFill>
              </a:rPr>
              <a:t>Set PN name for switch</a:t>
            </a:r>
            <a:endParaRPr lang="en-DE" sz="16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F3DADD-5A93-9902-D6A3-94D536405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611" y="1780945"/>
            <a:ext cx="4315427" cy="329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14735"/>
      </p:ext>
    </p:extLst>
  </p:cSld>
  <p:clrMapOvr>
    <a:masterClrMapping/>
  </p:clrMapOvr>
</p:sld>
</file>

<file path=ppt/theme/theme1.xml><?xml version="1.0" encoding="utf-8"?>
<a:theme xmlns:a="http://schemas.openxmlformats.org/drawingml/2006/main" name="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xa_2023_GDS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9" ma:contentTypeDescription="Create a new document." ma:contentTypeScope="" ma:versionID="8a03044852e1893079d5e35fc7cba200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b38844949b9381ce1683b1f01d74a41d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3ce642-f512-4837-a674-e86e9929dce5">
      <Terms xmlns="http://schemas.microsoft.com/office/infopath/2007/PartnerControls"/>
    </lcf76f155ced4ddcb4097134ff3c332f>
    <TaxCatchAll xmlns="c21419a8-5d08-433c-89f5-1cd804b0cc75" xsi:nil="true"/>
  </documentManagement>
</p:properties>
</file>

<file path=customXml/itemProps1.xml><?xml version="1.0" encoding="utf-8"?>
<ds:datastoreItem xmlns:ds="http://schemas.openxmlformats.org/officeDocument/2006/customXml" ds:itemID="{E69CC26C-E4CD-4F88-9F41-CE4932B8AC54}"/>
</file>

<file path=customXml/itemProps2.xml><?xml version="1.0" encoding="utf-8"?>
<ds:datastoreItem xmlns:ds="http://schemas.openxmlformats.org/officeDocument/2006/customXml" ds:itemID="{75A39034-96FE-431D-8361-73A2DE8CB7B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F07ED8-8A3E-4CFF-9A0A-5E20769DD232}">
  <ds:schemaRefs>
    <ds:schemaRef ds:uri="15154d95-1765-4030-ad55-e3f0c0858a94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26d4b3c1-39b5-4a53-a5b2-367e032d4ef9"/>
    <ds:schemaRef ds:uri="http://schemas.microsoft.com/office/2006/metadata/properties"/>
    <ds:schemaRef ds:uri="http://www.w3.org/XML/1998/namespace"/>
    <ds:schemaRef ds:uri="f439a393-57f6-41b1-8cf1-6eebeb828978"/>
    <ds:schemaRef ds:uri="860f88af-60e2-4adc-b736-389ebab500f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1443</Words>
  <Application>Microsoft Office PowerPoint</Application>
  <PresentationFormat>Widescreen</PresentationFormat>
  <Paragraphs>234</Paragraphs>
  <Slides>30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Aptos</vt:lpstr>
      <vt:lpstr>Arial</vt:lpstr>
      <vt:lpstr>Wingdings</vt:lpstr>
      <vt:lpstr>Moxa_template</vt:lpstr>
      <vt:lpstr>Moxa_2023_GDS</vt:lpstr>
      <vt:lpstr>Showcasing the PROFINET Suitcase with TIA  Philipp Jauch (PMM Industrial Communications) Amjad Badar (Lead FAE)</vt:lpstr>
      <vt:lpstr>PROFINET Architecture (Three Main Components)</vt:lpstr>
      <vt:lpstr>PROFINET Enabled Managed Switch in Profinet Network</vt:lpstr>
      <vt:lpstr>Integration of PROFINET Switches In TIA Portal</vt:lpstr>
      <vt:lpstr>Integration of PROFINET Switches In TIA Portal</vt:lpstr>
      <vt:lpstr>Integration of PROFINET Switches In TIA Portal</vt:lpstr>
      <vt:lpstr>Supporting Material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1st Use-Case PROFINET CC:B Basic Integration</vt:lpstr>
      <vt:lpstr>2nd Use-Case PROFINET CC:B Shopfloor Security</vt:lpstr>
      <vt:lpstr>2nd Use-Case PROFINET CC:B Shopfloor Security</vt:lpstr>
      <vt:lpstr>2nd Use-Case PROFINET CC:B Shopfloor Security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 for Using the Template</dc:title>
  <dc:creator>Andrew Wu</dc:creator>
  <cp:lastModifiedBy>Amjad Badar</cp:lastModifiedBy>
  <cp:revision>2</cp:revision>
  <dcterms:created xsi:type="dcterms:W3CDTF">2024-06-21T04:20:58Z</dcterms:created>
  <dcterms:modified xsi:type="dcterms:W3CDTF">2025-05-14T10:44:22Z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0x010100FA754447C52D6446B35585A6B16C0A8C</vt:lpwstr>
  </property>
</Properties>
</file>