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4"/>
  </p:sldMasterIdLst>
  <p:notesMasterIdLst>
    <p:notesMasterId r:id="rId50"/>
  </p:notesMasterIdLst>
  <p:sldIdLst>
    <p:sldId id="11084" r:id="rId5"/>
    <p:sldId id="2147376979" r:id="rId6"/>
    <p:sldId id="11173" r:id="rId7"/>
    <p:sldId id="2147376980" r:id="rId8"/>
    <p:sldId id="11108" r:id="rId9"/>
    <p:sldId id="11122" r:id="rId10"/>
    <p:sldId id="11123" r:id="rId11"/>
    <p:sldId id="11129" r:id="rId12"/>
    <p:sldId id="11109" r:id="rId13"/>
    <p:sldId id="11174" r:id="rId14"/>
    <p:sldId id="11160" r:id="rId15"/>
    <p:sldId id="11119" r:id="rId16"/>
    <p:sldId id="11162" r:id="rId17"/>
    <p:sldId id="11167" r:id="rId18"/>
    <p:sldId id="11178" r:id="rId19"/>
    <p:sldId id="11180" r:id="rId20"/>
    <p:sldId id="11182" r:id="rId21"/>
    <p:sldId id="11190" r:id="rId22"/>
    <p:sldId id="2147376981" r:id="rId23"/>
    <p:sldId id="11159" r:id="rId24"/>
    <p:sldId id="2147376982" r:id="rId25"/>
    <p:sldId id="2147376983" r:id="rId26"/>
    <p:sldId id="11096" r:id="rId27"/>
    <p:sldId id="11135" r:id="rId28"/>
    <p:sldId id="11051" r:id="rId29"/>
    <p:sldId id="11147" r:id="rId30"/>
    <p:sldId id="11139" r:id="rId31"/>
    <p:sldId id="11127" r:id="rId32"/>
    <p:sldId id="11128" r:id="rId33"/>
    <p:sldId id="2147376985" r:id="rId34"/>
    <p:sldId id="11132" r:id="rId35"/>
    <p:sldId id="11133" r:id="rId36"/>
    <p:sldId id="11134" r:id="rId37"/>
    <p:sldId id="11131" r:id="rId38"/>
    <p:sldId id="11149" r:id="rId39"/>
    <p:sldId id="11150" r:id="rId40"/>
    <p:sldId id="11146" r:id="rId41"/>
    <p:sldId id="11138" r:id="rId42"/>
    <p:sldId id="11154" r:id="rId43"/>
    <p:sldId id="11141" r:id="rId44"/>
    <p:sldId id="11142" r:id="rId45"/>
    <p:sldId id="11143" r:id="rId46"/>
    <p:sldId id="11144" r:id="rId47"/>
    <p:sldId id="11145" r:id="rId48"/>
    <p:sldId id="2147376984" r:id="rId4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Agenda &amp; Product Overview" id="{813959C6-42E3-4D55-B1F0-95B8A182378C}">
          <p14:sldIdLst>
            <p14:sldId id="11084"/>
            <p14:sldId id="2147376979"/>
            <p14:sldId id="11173"/>
          </p14:sldIdLst>
        </p14:section>
        <p14:section name="Product Overview" id="{A0AE543E-D0A9-44FB-81DA-02871CD4016A}">
          <p14:sldIdLst>
            <p14:sldId id="2147376980"/>
            <p14:sldId id="11108"/>
            <p14:sldId id="11122"/>
            <p14:sldId id="11123"/>
            <p14:sldId id="11129"/>
            <p14:sldId id="11109"/>
          </p14:sldIdLst>
        </p14:section>
        <p14:section name="New Feature Introduction" id="{5A64A4EB-2459-4D78-948D-B53963A4DC51}">
          <p14:sldIdLst>
            <p14:sldId id="11174"/>
            <p14:sldId id="11160"/>
            <p14:sldId id="11119"/>
            <p14:sldId id="11162"/>
            <p14:sldId id="11167"/>
            <p14:sldId id="11178"/>
            <p14:sldId id="11180"/>
            <p14:sldId id="11182"/>
            <p14:sldId id="11190"/>
          </p14:sldIdLst>
        </p14:section>
        <p14:section name="Target Market and Application" id="{8053F5F8-7E9F-41B1-8098-731E77275253}">
          <p14:sldIdLst>
            <p14:sldId id="2147376981"/>
            <p14:sldId id="11159"/>
            <p14:sldId id="2147376982"/>
          </p14:sldIdLst>
        </p14:section>
        <p14:section name="Summary" id="{8338D51B-EA09-4C3E-9A50-9A8A291BE379}">
          <p14:sldIdLst>
            <p14:sldId id="2147376983"/>
          </p14:sldIdLst>
        </p14:section>
        <p14:section name="Demo" id="{BD739136-0CE3-4C77-ADC9-15ED77773123}">
          <p14:sldIdLst>
            <p14:sldId id="11096"/>
            <p14:sldId id="11135"/>
            <p14:sldId id="11051"/>
            <p14:sldId id="11147"/>
            <p14:sldId id="11139"/>
            <p14:sldId id="11127"/>
            <p14:sldId id="11128"/>
            <p14:sldId id="2147376985"/>
            <p14:sldId id="11132"/>
            <p14:sldId id="11133"/>
            <p14:sldId id="11134"/>
            <p14:sldId id="11131"/>
            <p14:sldId id="11149"/>
            <p14:sldId id="11150"/>
            <p14:sldId id="11146"/>
            <p14:sldId id="11138"/>
            <p14:sldId id="11154"/>
            <p14:sldId id="11141"/>
            <p14:sldId id="11142"/>
            <p14:sldId id="11143"/>
            <p14:sldId id="11144"/>
            <p14:sldId id="11145"/>
            <p14:sldId id="2147376984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DE498"/>
    <a:srgbClr val="339966"/>
    <a:srgbClr val="993300"/>
    <a:srgbClr val="CEF6D8"/>
    <a:srgbClr val="F8E0E0"/>
    <a:srgbClr val="FE6968"/>
    <a:srgbClr val="F8817F"/>
    <a:srgbClr val="F19C99"/>
    <a:srgbClr val="8383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8E11FFB-4426-462A-A1CB-A22E49339593}" v="14" dt="2025-01-28T17:53:17.542"/>
    <p1510:client id="{B96C72DD-BD68-4AB0-92D9-40AC83E6FE10}" v="23" dt="2025-01-28T13:28:01.528"/>
  </p1510:revLst>
</p1510:revInfo>
</file>

<file path=ppt/tableStyles.xml><?xml version="1.0" encoding="utf-8"?>
<a:tblStyleLst xmlns:a="http://schemas.openxmlformats.org/drawingml/2006/main" def="{5C22544A-7EE6-4342-B048-85BDC9FD1C3A}">
  <a:tblStyle styleId="{BC89EF96-8CEA-46FF-86C4-4CE0E7609802}" styleName="淺色樣式 3 - 輔色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中等深淺樣式 1 - 輔色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佈景主題樣式 1 - 輔色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012ECD-51FC-41F1-AA8D-1B2483CD663E}" styleName="淺色樣式 2 - 輔色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035" autoAdjust="0"/>
    <p:restoredTop sz="97425" autoAdjust="0"/>
  </p:normalViewPr>
  <p:slideViewPr>
    <p:cSldViewPr snapToGrid="0">
      <p:cViewPr varScale="1">
        <p:scale>
          <a:sx n="112" d="100"/>
          <a:sy n="112" d="100"/>
        </p:scale>
        <p:origin x="83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notesMaster" Target="notesMasters/notesMaster1.xml"/><Relationship Id="rId55" Type="http://schemas.microsoft.com/office/2016/11/relationships/changesInfo" Target="changesInfos/changesInfo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microsoft.com/office/2015/10/relationships/revisionInfo" Target="revisionInfo.xml"/><Relationship Id="rId8" Type="http://schemas.openxmlformats.org/officeDocument/2006/relationships/slide" Target="slides/slide4.xml"/><Relationship Id="rId51" Type="http://schemas.openxmlformats.org/officeDocument/2006/relationships/presProps" Target="presProp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eas Roeser" userId="2c0c9adc-0988-4f59-8f8b-edecb751ebf7" providerId="ADAL" clId="{B96C72DD-BD68-4AB0-92D9-40AC83E6FE10}"/>
    <pc:docChg chg="undo custSel addSld delSld modSld sldOrd delMainMaster modMainMaster modSection">
      <pc:chgData name="Andreas Roeser" userId="2c0c9adc-0988-4f59-8f8b-edecb751ebf7" providerId="ADAL" clId="{B96C72DD-BD68-4AB0-92D9-40AC83E6FE10}" dt="2025-01-28T13:28:54.935" v="1349" actId="14100"/>
      <pc:docMkLst>
        <pc:docMk/>
      </pc:docMkLst>
      <pc:sldChg chg="addSp delSp modSp del mod modClrScheme chgLayout">
        <pc:chgData name="Andreas Roeser" userId="2c0c9adc-0988-4f59-8f8b-edecb751ebf7" providerId="ADAL" clId="{B96C72DD-BD68-4AB0-92D9-40AC83E6FE10}" dt="2025-01-28T13:13:00.410" v="1255" actId="47"/>
        <pc:sldMkLst>
          <pc:docMk/>
          <pc:sldMk cId="1289198153" sldId="326"/>
        </pc:sldMkLst>
        <pc:spChg chg="add del mod">
          <ac:chgData name="Andreas Roeser" userId="2c0c9adc-0988-4f59-8f8b-edecb751ebf7" providerId="ADAL" clId="{B96C72DD-BD68-4AB0-92D9-40AC83E6FE10}" dt="2025-01-28T13:12:38.640" v="1252" actId="700"/>
          <ac:spMkLst>
            <pc:docMk/>
            <pc:sldMk cId="1289198153" sldId="326"/>
            <ac:spMk id="2" creationId="{4F2EB8C8-03FF-E67E-A1EC-3AFEA246641D}"/>
          </ac:spMkLst>
        </pc:spChg>
      </pc:sldChg>
      <pc:sldChg chg="addSp delSp modSp mod">
        <pc:chgData name="Andreas Roeser" userId="2c0c9adc-0988-4f59-8f8b-edecb751ebf7" providerId="ADAL" clId="{B96C72DD-BD68-4AB0-92D9-40AC83E6FE10}" dt="2025-01-24T16:57:53.871" v="40" actId="20577"/>
        <pc:sldMkLst>
          <pc:docMk/>
          <pc:sldMk cId="1538787621" sldId="11084"/>
        </pc:sldMkLst>
        <pc:spChg chg="mod">
          <ac:chgData name="Andreas Roeser" userId="2c0c9adc-0988-4f59-8f8b-edecb751ebf7" providerId="ADAL" clId="{B96C72DD-BD68-4AB0-92D9-40AC83E6FE10}" dt="2025-01-24T16:57:42.048" v="26" actId="27636"/>
          <ac:spMkLst>
            <pc:docMk/>
            <pc:sldMk cId="1538787621" sldId="11084"/>
            <ac:spMk id="4" creationId="{00000000-0000-0000-0000-000000000000}"/>
          </ac:spMkLst>
        </pc:spChg>
        <pc:spChg chg="mod">
          <ac:chgData name="Andreas Roeser" userId="2c0c9adc-0988-4f59-8f8b-edecb751ebf7" providerId="ADAL" clId="{B96C72DD-BD68-4AB0-92D9-40AC83E6FE10}" dt="2025-01-24T16:57:53.871" v="40" actId="20577"/>
          <ac:spMkLst>
            <pc:docMk/>
            <pc:sldMk cId="1538787621" sldId="11084"/>
            <ac:spMk id="6" creationId="{00000000-0000-0000-0000-000000000000}"/>
          </ac:spMkLst>
        </pc:spChg>
      </pc:sldChg>
      <pc:sldChg chg="modNotesTx">
        <pc:chgData name="Andreas Roeser" userId="2c0c9adc-0988-4f59-8f8b-edecb751ebf7" providerId="ADAL" clId="{B96C72DD-BD68-4AB0-92D9-40AC83E6FE10}" dt="2025-01-27T10:34:05.950" v="921" actId="20577"/>
        <pc:sldMkLst>
          <pc:docMk/>
          <pc:sldMk cId="4235232695" sldId="11122"/>
        </pc:sldMkLst>
      </pc:sldChg>
      <pc:sldChg chg="modNotesTx">
        <pc:chgData name="Andreas Roeser" userId="2c0c9adc-0988-4f59-8f8b-edecb751ebf7" providerId="ADAL" clId="{B96C72DD-BD68-4AB0-92D9-40AC83E6FE10}" dt="2025-01-27T10:34:16.792" v="924" actId="20577"/>
        <pc:sldMkLst>
          <pc:docMk/>
          <pc:sldMk cId="3776984612" sldId="11123"/>
        </pc:sldMkLst>
      </pc:sldChg>
      <pc:sldChg chg="add">
        <pc:chgData name="Andreas Roeser" userId="2c0c9adc-0988-4f59-8f8b-edecb751ebf7" providerId="ADAL" clId="{B96C72DD-BD68-4AB0-92D9-40AC83E6FE10}" dt="2025-01-27T10:28:01.797" v="611"/>
        <pc:sldMkLst>
          <pc:docMk/>
          <pc:sldMk cId="3286568841" sldId="11129"/>
        </pc:sldMkLst>
      </pc:sldChg>
      <pc:sldChg chg="addSp delSp modSp mod modNotesTx">
        <pc:chgData name="Andreas Roeser" userId="2c0c9adc-0988-4f59-8f8b-edecb751ebf7" providerId="ADAL" clId="{B96C72DD-BD68-4AB0-92D9-40AC83E6FE10}" dt="2025-01-27T10:28:38.522" v="634" actId="20577"/>
        <pc:sldMkLst>
          <pc:docMk/>
          <pc:sldMk cId="3258088998" sldId="11173"/>
        </pc:sldMkLst>
        <pc:spChg chg="mod">
          <ac:chgData name="Andreas Roeser" userId="2c0c9adc-0988-4f59-8f8b-edecb751ebf7" providerId="ADAL" clId="{B96C72DD-BD68-4AB0-92D9-40AC83E6FE10}" dt="2025-01-24T17:02:48.531" v="153" actId="14100"/>
          <ac:spMkLst>
            <pc:docMk/>
            <pc:sldMk cId="3258088998" sldId="11173"/>
            <ac:spMk id="4" creationId="{582BDBE1-2CB0-0DB6-DACC-5E5524365F25}"/>
          </ac:spMkLst>
        </pc:spChg>
      </pc:sldChg>
      <pc:sldChg chg="modSp mod">
        <pc:chgData name="Andreas Roeser" userId="2c0c9adc-0988-4f59-8f8b-edecb751ebf7" providerId="ADAL" clId="{B96C72DD-BD68-4AB0-92D9-40AC83E6FE10}" dt="2025-01-28T10:34:08.965" v="963" actId="20577"/>
        <pc:sldMkLst>
          <pc:docMk/>
          <pc:sldMk cId="3809266912" sldId="11178"/>
        </pc:sldMkLst>
        <pc:spChg chg="mod">
          <ac:chgData name="Andreas Roeser" userId="2c0c9adc-0988-4f59-8f8b-edecb751ebf7" providerId="ADAL" clId="{B96C72DD-BD68-4AB0-92D9-40AC83E6FE10}" dt="2025-01-28T10:34:08.965" v="963" actId="20577"/>
          <ac:spMkLst>
            <pc:docMk/>
            <pc:sldMk cId="3809266912" sldId="11178"/>
            <ac:spMk id="3" creationId="{33F9BC89-5896-9178-2039-60AE5C93259F}"/>
          </ac:spMkLst>
        </pc:spChg>
      </pc:sldChg>
      <pc:sldChg chg="addSp delSp modSp mod modNotesTx">
        <pc:chgData name="Andreas Roeser" userId="2c0c9adc-0988-4f59-8f8b-edecb751ebf7" providerId="ADAL" clId="{B96C72DD-BD68-4AB0-92D9-40AC83E6FE10}" dt="2025-01-28T13:28:29.919" v="1347" actId="1035"/>
        <pc:sldMkLst>
          <pc:docMk/>
          <pc:sldMk cId="3459956670" sldId="11180"/>
        </pc:sldMkLst>
        <pc:spChg chg="mod">
          <ac:chgData name="Andreas Roeser" userId="2c0c9adc-0988-4f59-8f8b-edecb751ebf7" providerId="ADAL" clId="{B96C72DD-BD68-4AB0-92D9-40AC83E6FE10}" dt="2025-01-28T10:34:16.210" v="966" actId="20577"/>
          <ac:spMkLst>
            <pc:docMk/>
            <pc:sldMk cId="3459956670" sldId="11180"/>
            <ac:spMk id="2" creationId="{94C5C7CD-DEB5-BB03-0B82-3CE9CF13A0F7}"/>
          </ac:spMkLst>
        </pc:spChg>
        <pc:spChg chg="mod">
          <ac:chgData name="Andreas Roeser" userId="2c0c9adc-0988-4f59-8f8b-edecb751ebf7" providerId="ADAL" clId="{B96C72DD-BD68-4AB0-92D9-40AC83E6FE10}" dt="2025-01-28T11:35:02.281" v="1120" actId="404"/>
          <ac:spMkLst>
            <pc:docMk/>
            <pc:sldMk cId="3459956670" sldId="11180"/>
            <ac:spMk id="3" creationId="{33F9BC89-5896-9178-2039-60AE5C93259F}"/>
          </ac:spMkLst>
        </pc:spChg>
        <pc:spChg chg="mod">
          <ac:chgData name="Andreas Roeser" userId="2c0c9adc-0988-4f59-8f8b-edecb751ebf7" providerId="ADAL" clId="{B96C72DD-BD68-4AB0-92D9-40AC83E6FE10}" dt="2025-01-28T11:34:19.785" v="1076" actId="14100"/>
          <ac:spMkLst>
            <pc:docMk/>
            <pc:sldMk cId="3459956670" sldId="11180"/>
            <ac:spMk id="6" creationId="{683C540B-9610-C424-7399-D55A6617EE5B}"/>
          </ac:spMkLst>
        </pc:spChg>
        <pc:spChg chg="del">
          <ac:chgData name="Andreas Roeser" userId="2c0c9adc-0988-4f59-8f8b-edecb751ebf7" providerId="ADAL" clId="{B96C72DD-BD68-4AB0-92D9-40AC83E6FE10}" dt="2025-01-28T11:31:42.862" v="979" actId="478"/>
          <ac:spMkLst>
            <pc:docMk/>
            <pc:sldMk cId="3459956670" sldId="11180"/>
            <ac:spMk id="13" creationId="{EDC205FD-FBF1-E73C-6CDB-568D9452C898}"/>
          </ac:spMkLst>
        </pc:spChg>
        <pc:spChg chg="del">
          <ac:chgData name="Andreas Roeser" userId="2c0c9adc-0988-4f59-8f8b-edecb751ebf7" providerId="ADAL" clId="{B96C72DD-BD68-4AB0-92D9-40AC83E6FE10}" dt="2025-01-28T11:31:39.369" v="978" actId="478"/>
          <ac:spMkLst>
            <pc:docMk/>
            <pc:sldMk cId="3459956670" sldId="11180"/>
            <ac:spMk id="14" creationId="{64F3E39C-DEDE-EBA5-0029-BCA2F4F1D77A}"/>
          </ac:spMkLst>
        </pc:spChg>
        <pc:spChg chg="mod">
          <ac:chgData name="Andreas Roeser" userId="2c0c9adc-0988-4f59-8f8b-edecb751ebf7" providerId="ADAL" clId="{B96C72DD-BD68-4AB0-92D9-40AC83E6FE10}" dt="2025-01-28T11:32:22.638" v="980" actId="164"/>
          <ac:spMkLst>
            <pc:docMk/>
            <pc:sldMk cId="3459956670" sldId="11180"/>
            <ac:spMk id="19" creationId="{F532825A-65D2-2234-B06D-44353D6B402A}"/>
          </ac:spMkLst>
        </pc:spChg>
        <pc:spChg chg="mod">
          <ac:chgData name="Andreas Roeser" userId="2c0c9adc-0988-4f59-8f8b-edecb751ebf7" providerId="ADAL" clId="{B96C72DD-BD68-4AB0-92D9-40AC83E6FE10}" dt="2025-01-28T11:32:22.638" v="980" actId="164"/>
          <ac:spMkLst>
            <pc:docMk/>
            <pc:sldMk cId="3459956670" sldId="11180"/>
            <ac:spMk id="20" creationId="{089D54F5-1D1D-92A1-7920-257E548E4BB2}"/>
          </ac:spMkLst>
        </pc:spChg>
        <pc:spChg chg="mod">
          <ac:chgData name="Andreas Roeser" userId="2c0c9adc-0988-4f59-8f8b-edecb751ebf7" providerId="ADAL" clId="{B96C72DD-BD68-4AB0-92D9-40AC83E6FE10}" dt="2025-01-28T11:34:03.422" v="1071" actId="20577"/>
          <ac:spMkLst>
            <pc:docMk/>
            <pc:sldMk cId="3459956670" sldId="11180"/>
            <ac:spMk id="21" creationId="{D5515272-D775-19F2-C380-0AC407EE8FEC}"/>
          </ac:spMkLst>
        </pc:spChg>
        <pc:grpChg chg="add mod">
          <ac:chgData name="Andreas Roeser" userId="2c0c9adc-0988-4f59-8f8b-edecb751ebf7" providerId="ADAL" clId="{B96C72DD-BD68-4AB0-92D9-40AC83E6FE10}" dt="2025-01-28T11:34:53.006" v="1112" actId="1038"/>
          <ac:grpSpMkLst>
            <pc:docMk/>
            <pc:sldMk cId="3459956670" sldId="11180"/>
            <ac:grpSpMk id="4" creationId="{539F4F9D-1B8C-1F07-8C79-408269613143}"/>
          </ac:grpSpMkLst>
        </pc:grpChg>
        <pc:grpChg chg="add mod">
          <ac:chgData name="Andreas Roeser" userId="2c0c9adc-0988-4f59-8f8b-edecb751ebf7" providerId="ADAL" clId="{B96C72DD-BD68-4AB0-92D9-40AC83E6FE10}" dt="2025-01-28T13:28:29.919" v="1347" actId="1035"/>
          <ac:grpSpMkLst>
            <pc:docMk/>
            <pc:sldMk cId="3459956670" sldId="11180"/>
            <ac:grpSpMk id="5" creationId="{981FA0E0-DCE5-BADA-2572-982E3B7F175C}"/>
          </ac:grpSpMkLst>
        </pc:grpChg>
        <pc:graphicFrameChg chg="mod ord modGraphic">
          <ac:chgData name="Andreas Roeser" userId="2c0c9adc-0988-4f59-8f8b-edecb751ebf7" providerId="ADAL" clId="{B96C72DD-BD68-4AB0-92D9-40AC83E6FE10}" dt="2025-01-28T11:34:45.459" v="1108" actId="166"/>
          <ac:graphicFrameMkLst>
            <pc:docMk/>
            <pc:sldMk cId="3459956670" sldId="11180"/>
            <ac:graphicFrameMk id="17" creationId="{63012D80-0DC1-1544-8F36-7EED1C3CEDF9}"/>
          </ac:graphicFrameMkLst>
        </pc:graphicFrameChg>
        <pc:picChg chg="mod">
          <ac:chgData name="Andreas Roeser" userId="2c0c9adc-0988-4f59-8f8b-edecb751ebf7" providerId="ADAL" clId="{B96C72DD-BD68-4AB0-92D9-40AC83E6FE10}" dt="2025-01-28T11:32:51.693" v="988"/>
          <ac:picMkLst>
            <pc:docMk/>
            <pc:sldMk cId="3459956670" sldId="11180"/>
            <ac:picMk id="7" creationId="{F1238BFE-C857-BF6A-BFA6-A3FC3C3EA088}"/>
          </ac:picMkLst>
        </pc:picChg>
        <pc:picChg chg="mod">
          <ac:chgData name="Andreas Roeser" userId="2c0c9adc-0988-4f59-8f8b-edecb751ebf7" providerId="ADAL" clId="{B96C72DD-BD68-4AB0-92D9-40AC83E6FE10}" dt="2025-01-28T11:34:35.849" v="1092" actId="1036"/>
          <ac:picMkLst>
            <pc:docMk/>
            <pc:sldMk cId="3459956670" sldId="11180"/>
            <ac:picMk id="16" creationId="{BC422183-E91D-5E8E-BC3E-D8CB4CCDBDB4}"/>
          </ac:picMkLst>
        </pc:picChg>
        <pc:picChg chg="mod">
          <ac:chgData name="Andreas Roeser" userId="2c0c9adc-0988-4f59-8f8b-edecb751ebf7" providerId="ADAL" clId="{B96C72DD-BD68-4AB0-92D9-40AC83E6FE10}" dt="2025-01-28T11:32:22.638" v="980" actId="164"/>
          <ac:picMkLst>
            <pc:docMk/>
            <pc:sldMk cId="3459956670" sldId="11180"/>
            <ac:picMk id="18" creationId="{C6EE9EE3-0510-BFE5-C44E-07EC851433D7}"/>
          </ac:picMkLst>
        </pc:picChg>
      </pc:sldChg>
      <pc:sldChg chg="addSp delSp modSp del mod">
        <pc:chgData name="Andreas Roeser" userId="2c0c9adc-0988-4f59-8f8b-edecb751ebf7" providerId="ADAL" clId="{B96C72DD-BD68-4AB0-92D9-40AC83E6FE10}" dt="2025-01-28T11:35:07.784" v="1121" actId="47"/>
        <pc:sldMkLst>
          <pc:docMk/>
          <pc:sldMk cId="887016716" sldId="11181"/>
        </pc:sldMkLst>
        <pc:spChg chg="del mod">
          <ac:chgData name="Andreas Roeser" userId="2c0c9adc-0988-4f59-8f8b-edecb751ebf7" providerId="ADAL" clId="{B96C72DD-BD68-4AB0-92D9-40AC83E6FE10}" dt="2025-01-28T11:32:37.074" v="985" actId="478"/>
          <ac:spMkLst>
            <pc:docMk/>
            <pc:sldMk cId="887016716" sldId="11181"/>
            <ac:spMk id="3" creationId="{33F9BC89-5896-9178-2039-60AE5C93259F}"/>
          </ac:spMkLst>
        </pc:spChg>
        <pc:spChg chg="add del mod">
          <ac:chgData name="Andreas Roeser" userId="2c0c9adc-0988-4f59-8f8b-edecb751ebf7" providerId="ADAL" clId="{B96C72DD-BD68-4AB0-92D9-40AC83E6FE10}" dt="2025-01-28T11:32:40.301" v="986" actId="478"/>
          <ac:spMkLst>
            <pc:docMk/>
            <pc:sldMk cId="887016716" sldId="11181"/>
            <ac:spMk id="6" creationId="{68EA1616-F39A-E5D5-D7BD-5B44C98C07A0}"/>
          </ac:spMkLst>
        </pc:spChg>
        <pc:spChg chg="del">
          <ac:chgData name="Andreas Roeser" userId="2c0c9adc-0988-4f59-8f8b-edecb751ebf7" providerId="ADAL" clId="{B96C72DD-BD68-4AB0-92D9-40AC83E6FE10}" dt="2025-01-28T11:31:29.259" v="976" actId="478"/>
          <ac:spMkLst>
            <pc:docMk/>
            <pc:sldMk cId="887016716" sldId="11181"/>
            <ac:spMk id="13" creationId="{EDC205FD-FBF1-E73C-6CDB-568D9452C898}"/>
          </ac:spMkLst>
        </pc:spChg>
        <pc:spChg chg="del">
          <ac:chgData name="Andreas Roeser" userId="2c0c9adc-0988-4f59-8f8b-edecb751ebf7" providerId="ADAL" clId="{B96C72DD-BD68-4AB0-92D9-40AC83E6FE10}" dt="2025-01-28T11:31:19.518" v="972" actId="478"/>
          <ac:spMkLst>
            <pc:docMk/>
            <pc:sldMk cId="887016716" sldId="11181"/>
            <ac:spMk id="14" creationId="{64F3E39C-DEDE-EBA5-0029-BCA2F4F1D77A}"/>
          </ac:spMkLst>
        </pc:spChg>
        <pc:spChg chg="mod">
          <ac:chgData name="Andreas Roeser" userId="2c0c9adc-0988-4f59-8f8b-edecb751ebf7" providerId="ADAL" clId="{B96C72DD-BD68-4AB0-92D9-40AC83E6FE10}" dt="2025-01-28T11:32:46.349" v="987" actId="164"/>
          <ac:spMkLst>
            <pc:docMk/>
            <pc:sldMk cId="887016716" sldId="11181"/>
            <ac:spMk id="21" creationId="{D5515272-D775-19F2-C380-0AC407EE8FEC}"/>
          </ac:spMkLst>
        </pc:spChg>
        <pc:grpChg chg="add mod">
          <ac:chgData name="Andreas Roeser" userId="2c0c9adc-0988-4f59-8f8b-edecb751ebf7" providerId="ADAL" clId="{B96C72DD-BD68-4AB0-92D9-40AC83E6FE10}" dt="2025-01-28T11:32:46.349" v="987" actId="164"/>
          <ac:grpSpMkLst>
            <pc:docMk/>
            <pc:sldMk cId="887016716" sldId="11181"/>
            <ac:grpSpMk id="7" creationId="{4B129015-DA62-7365-036C-A089F2AAC06A}"/>
          </ac:grpSpMkLst>
        </pc:grpChg>
        <pc:graphicFrameChg chg="del modGraphic">
          <ac:chgData name="Andreas Roeser" userId="2c0c9adc-0988-4f59-8f8b-edecb751ebf7" providerId="ADAL" clId="{B96C72DD-BD68-4AB0-92D9-40AC83E6FE10}" dt="2025-01-28T11:32:35.586" v="984" actId="478"/>
          <ac:graphicFrameMkLst>
            <pc:docMk/>
            <pc:sldMk cId="887016716" sldId="11181"/>
            <ac:graphicFrameMk id="17" creationId="{63012D80-0DC1-1544-8F36-7EED1C3CEDF9}"/>
          </ac:graphicFrameMkLst>
        </pc:graphicFrameChg>
        <pc:picChg chg="mod">
          <ac:chgData name="Andreas Roeser" userId="2c0c9adc-0988-4f59-8f8b-edecb751ebf7" providerId="ADAL" clId="{B96C72DD-BD68-4AB0-92D9-40AC83E6FE10}" dt="2025-01-28T11:32:46.349" v="987" actId="164"/>
          <ac:picMkLst>
            <pc:docMk/>
            <pc:sldMk cId="887016716" sldId="11181"/>
            <ac:picMk id="5" creationId="{15DA1A12-516B-AD59-B559-1B290FF211BB}"/>
          </ac:picMkLst>
        </pc:picChg>
        <pc:picChg chg="del">
          <ac:chgData name="Andreas Roeser" userId="2c0c9adc-0988-4f59-8f8b-edecb751ebf7" providerId="ADAL" clId="{B96C72DD-BD68-4AB0-92D9-40AC83E6FE10}" dt="2025-01-28T11:32:32.793" v="982" actId="478"/>
          <ac:picMkLst>
            <pc:docMk/>
            <pc:sldMk cId="887016716" sldId="11181"/>
            <ac:picMk id="16" creationId="{BC422183-E91D-5E8E-BC3E-D8CB4CCDBDB4}"/>
          </ac:picMkLst>
        </pc:picChg>
      </pc:sldChg>
      <pc:sldChg chg="addSp delSp modSp mod">
        <pc:chgData name="Andreas Roeser" userId="2c0c9adc-0988-4f59-8f8b-edecb751ebf7" providerId="ADAL" clId="{B96C72DD-BD68-4AB0-92D9-40AC83E6FE10}" dt="2025-01-28T11:35:50.733" v="1215" actId="1038"/>
        <pc:sldMkLst>
          <pc:docMk/>
          <pc:sldMk cId="2028040093" sldId="11182"/>
        </pc:sldMkLst>
        <pc:spChg chg="mod">
          <ac:chgData name="Andreas Roeser" userId="2c0c9adc-0988-4f59-8f8b-edecb751ebf7" providerId="ADAL" clId="{B96C72DD-BD68-4AB0-92D9-40AC83E6FE10}" dt="2025-01-28T10:34:21.793" v="971" actId="20577"/>
          <ac:spMkLst>
            <pc:docMk/>
            <pc:sldMk cId="2028040093" sldId="11182"/>
            <ac:spMk id="2" creationId="{94C5C7CD-DEB5-BB03-0B82-3CE9CF13A0F7}"/>
          </ac:spMkLst>
        </pc:spChg>
        <pc:spChg chg="mod">
          <ac:chgData name="Andreas Roeser" userId="2c0c9adc-0988-4f59-8f8b-edecb751ebf7" providerId="ADAL" clId="{B96C72DD-BD68-4AB0-92D9-40AC83E6FE10}" dt="2025-01-28T11:35:29.334" v="1200" actId="14100"/>
          <ac:spMkLst>
            <pc:docMk/>
            <pc:sldMk cId="2028040093" sldId="11182"/>
            <ac:spMk id="3" creationId="{33F9BC89-5896-9178-2039-60AE5C93259F}"/>
          </ac:spMkLst>
        </pc:spChg>
        <pc:spChg chg="del mod">
          <ac:chgData name="Andreas Roeser" userId="2c0c9adc-0988-4f59-8f8b-edecb751ebf7" providerId="ADAL" clId="{B96C72DD-BD68-4AB0-92D9-40AC83E6FE10}" dt="2025-01-28T11:31:32.345" v="977" actId="478"/>
          <ac:spMkLst>
            <pc:docMk/>
            <pc:sldMk cId="2028040093" sldId="11182"/>
            <ac:spMk id="6" creationId="{D246F0BB-7886-B2CF-0212-FFA89EBC3EE5}"/>
          </ac:spMkLst>
        </pc:spChg>
        <pc:spChg chg="del">
          <ac:chgData name="Andreas Roeser" userId="2c0c9adc-0988-4f59-8f8b-edecb751ebf7" providerId="ADAL" clId="{B96C72DD-BD68-4AB0-92D9-40AC83E6FE10}" dt="2025-01-28T11:31:22.044" v="973" actId="478"/>
          <ac:spMkLst>
            <pc:docMk/>
            <pc:sldMk cId="2028040093" sldId="11182"/>
            <ac:spMk id="7" creationId="{50C5F7E6-AC13-309C-74A4-622A5B8240A6}"/>
          </ac:spMkLst>
        </pc:spChg>
        <pc:spChg chg="del">
          <ac:chgData name="Andreas Roeser" userId="2c0c9adc-0988-4f59-8f8b-edecb751ebf7" providerId="ADAL" clId="{B96C72DD-BD68-4AB0-92D9-40AC83E6FE10}" dt="2025-01-28T11:35:31.741" v="1201" actId="478"/>
          <ac:spMkLst>
            <pc:docMk/>
            <pc:sldMk cId="2028040093" sldId="11182"/>
            <ac:spMk id="21" creationId="{D5515272-D775-19F2-C380-0AC407EE8FEC}"/>
          </ac:spMkLst>
        </pc:spChg>
        <pc:picChg chg="mod">
          <ac:chgData name="Andreas Roeser" userId="2c0c9adc-0988-4f59-8f8b-edecb751ebf7" providerId="ADAL" clId="{B96C72DD-BD68-4AB0-92D9-40AC83E6FE10}" dt="2025-01-28T11:35:14.558" v="1144" actId="1035"/>
          <ac:picMkLst>
            <pc:docMk/>
            <pc:sldMk cId="2028040093" sldId="11182"/>
            <ac:picMk id="4" creationId="{2809BA26-BD2A-B13C-1311-49DF5A265B3E}"/>
          </ac:picMkLst>
        </pc:picChg>
        <pc:picChg chg="add del mod ord">
          <ac:chgData name="Andreas Roeser" userId="2c0c9adc-0988-4f59-8f8b-edecb751ebf7" providerId="ADAL" clId="{B96C72DD-BD68-4AB0-92D9-40AC83E6FE10}" dt="2025-01-28T11:35:50.733" v="1215" actId="1038"/>
          <ac:picMkLst>
            <pc:docMk/>
            <pc:sldMk cId="2028040093" sldId="11182"/>
            <ac:picMk id="9" creationId="{74E28C29-3EDE-6F63-F049-80B46CF85871}"/>
          </ac:picMkLst>
        </pc:picChg>
      </pc:sldChg>
      <pc:sldChg chg="del mod modShow modNotesTx">
        <pc:chgData name="Andreas Roeser" userId="2c0c9adc-0988-4f59-8f8b-edecb751ebf7" providerId="ADAL" clId="{B96C72DD-BD68-4AB0-92D9-40AC83E6FE10}" dt="2025-01-28T11:36:32.761" v="1216" actId="47"/>
        <pc:sldMkLst>
          <pc:docMk/>
          <pc:sldMk cId="1266004580" sldId="11189"/>
        </pc:sldMkLst>
      </pc:sldChg>
      <pc:sldChg chg="addSp delSp modSp add mod ord chgLayout modNotesTx">
        <pc:chgData name="Andreas Roeser" userId="2c0c9adc-0988-4f59-8f8b-edecb751ebf7" providerId="ADAL" clId="{B96C72DD-BD68-4AB0-92D9-40AC83E6FE10}" dt="2025-01-28T13:18:33.741" v="1296" actId="478"/>
        <pc:sldMkLst>
          <pc:docMk/>
          <pc:sldMk cId="1416273160" sldId="2147376979"/>
        </pc:sldMkLst>
        <pc:spChg chg="add del mod ord">
          <ac:chgData name="Andreas Roeser" userId="2c0c9adc-0988-4f59-8f8b-edecb751ebf7" providerId="ADAL" clId="{B96C72DD-BD68-4AB0-92D9-40AC83E6FE10}" dt="2025-01-28T13:17:58.100" v="1283" actId="700"/>
          <ac:spMkLst>
            <pc:docMk/>
            <pc:sldMk cId="1416273160" sldId="2147376979"/>
            <ac:spMk id="2" creationId="{DC0B75BE-457C-A4ED-ADE7-610D8F4CB9AA}"/>
          </ac:spMkLst>
        </pc:spChg>
        <pc:spChg chg="del">
          <ac:chgData name="Andreas Roeser" userId="2c0c9adc-0988-4f59-8f8b-edecb751ebf7" providerId="ADAL" clId="{B96C72DD-BD68-4AB0-92D9-40AC83E6FE10}" dt="2025-01-28T13:09:17.532" v="1235" actId="478"/>
          <ac:spMkLst>
            <pc:docMk/>
            <pc:sldMk cId="1416273160" sldId="2147376979"/>
            <ac:spMk id="3" creationId="{6514719D-62B4-34DA-3BE4-520F1C1F11C9}"/>
          </ac:spMkLst>
        </pc:spChg>
        <pc:spChg chg="add del mod ord">
          <ac:chgData name="Andreas Roeser" userId="2c0c9adc-0988-4f59-8f8b-edecb751ebf7" providerId="ADAL" clId="{B96C72DD-BD68-4AB0-92D9-40AC83E6FE10}" dt="2025-01-28T13:18:05.435" v="1286" actId="700"/>
          <ac:spMkLst>
            <pc:docMk/>
            <pc:sldMk cId="1416273160" sldId="2147376979"/>
            <ac:spMk id="4" creationId="{630087FC-7210-7D3C-AB15-A1FF6E31E0A4}"/>
          </ac:spMkLst>
        </pc:spChg>
        <pc:spChg chg="add del mod">
          <ac:chgData name="Andreas Roeser" userId="2c0c9adc-0988-4f59-8f8b-edecb751ebf7" providerId="ADAL" clId="{B96C72DD-BD68-4AB0-92D9-40AC83E6FE10}" dt="2025-01-28T13:18:33.741" v="1296" actId="478"/>
          <ac:spMkLst>
            <pc:docMk/>
            <pc:sldMk cId="1416273160" sldId="2147376979"/>
            <ac:spMk id="5" creationId="{C44F2F79-6CA9-6669-2879-6B481651D648}"/>
          </ac:spMkLst>
        </pc:spChg>
        <pc:spChg chg="add del mod ord">
          <ac:chgData name="Andreas Roeser" userId="2c0c9adc-0988-4f59-8f8b-edecb751ebf7" providerId="ADAL" clId="{B96C72DD-BD68-4AB0-92D9-40AC83E6FE10}" dt="2025-01-28T13:18:05.435" v="1286" actId="700"/>
          <ac:spMkLst>
            <pc:docMk/>
            <pc:sldMk cId="1416273160" sldId="2147376979"/>
            <ac:spMk id="6" creationId="{188AB853-6CF3-DD74-7DC0-A5851A1BEA22}"/>
          </ac:spMkLst>
        </pc:spChg>
        <pc:spChg chg="mod ord">
          <ac:chgData name="Andreas Roeser" userId="2c0c9adc-0988-4f59-8f8b-edecb751ebf7" providerId="ADAL" clId="{B96C72DD-BD68-4AB0-92D9-40AC83E6FE10}" dt="2025-01-28T13:18:11.190" v="1288" actId="27636"/>
          <ac:spMkLst>
            <pc:docMk/>
            <pc:sldMk cId="1416273160" sldId="2147376979"/>
            <ac:spMk id="7" creationId="{95F5674D-2146-679A-F54F-0CA1C4540DD3}"/>
          </ac:spMkLst>
        </pc:spChg>
        <pc:spChg chg="add mod ord">
          <ac:chgData name="Andreas Roeser" userId="2c0c9adc-0988-4f59-8f8b-edecb751ebf7" providerId="ADAL" clId="{B96C72DD-BD68-4AB0-92D9-40AC83E6FE10}" dt="2025-01-28T13:18:27.172" v="1294" actId="113"/>
          <ac:spMkLst>
            <pc:docMk/>
            <pc:sldMk cId="1416273160" sldId="2147376979"/>
            <ac:spMk id="8" creationId="{DEA5927F-8134-E657-F178-CF8DACB93E20}"/>
          </ac:spMkLst>
        </pc:spChg>
      </pc:sldChg>
      <pc:sldChg chg="modSp mod">
        <pc:chgData name="Andreas Roeser" userId="2c0c9adc-0988-4f59-8f8b-edecb751ebf7" providerId="ADAL" clId="{B96C72DD-BD68-4AB0-92D9-40AC83E6FE10}" dt="2025-01-28T13:14:58.442" v="1269" actId="27636"/>
        <pc:sldMkLst>
          <pc:docMk/>
          <pc:sldMk cId="2345968029" sldId="2147376980"/>
        </pc:sldMkLst>
        <pc:spChg chg="mod">
          <ac:chgData name="Andreas Roeser" userId="2c0c9adc-0988-4f59-8f8b-edecb751ebf7" providerId="ADAL" clId="{B96C72DD-BD68-4AB0-92D9-40AC83E6FE10}" dt="2025-01-28T13:14:58.442" v="1269" actId="27636"/>
          <ac:spMkLst>
            <pc:docMk/>
            <pc:sldMk cId="2345968029" sldId="2147376980"/>
            <ac:spMk id="6" creationId="{48F38263-648B-7470-763D-487A7EA79CFF}"/>
          </ac:spMkLst>
        </pc:spChg>
      </pc:sldChg>
      <pc:sldChg chg="addSp delSp modSp mod modClrScheme chgLayout">
        <pc:chgData name="Andreas Roeser" userId="2c0c9adc-0988-4f59-8f8b-edecb751ebf7" providerId="ADAL" clId="{B96C72DD-BD68-4AB0-92D9-40AC83E6FE10}" dt="2025-01-28T13:26:22.146" v="1332" actId="700"/>
        <pc:sldMkLst>
          <pc:docMk/>
          <pc:sldMk cId="1476977448" sldId="2147376981"/>
        </pc:sldMkLst>
        <pc:spChg chg="mod ord">
          <ac:chgData name="Andreas Roeser" userId="2c0c9adc-0988-4f59-8f8b-edecb751ebf7" providerId="ADAL" clId="{B96C72DD-BD68-4AB0-92D9-40AC83E6FE10}" dt="2025-01-28T13:26:22.146" v="1332" actId="700"/>
          <ac:spMkLst>
            <pc:docMk/>
            <pc:sldMk cId="1476977448" sldId="2147376981"/>
            <ac:spMk id="2" creationId="{E34741BD-E313-DB70-8BA2-E55730C56F4C}"/>
          </ac:spMkLst>
        </pc:spChg>
        <pc:spChg chg="mod ord">
          <ac:chgData name="Andreas Roeser" userId="2c0c9adc-0988-4f59-8f8b-edecb751ebf7" providerId="ADAL" clId="{B96C72DD-BD68-4AB0-92D9-40AC83E6FE10}" dt="2025-01-28T13:26:22.146" v="1332" actId="700"/>
          <ac:spMkLst>
            <pc:docMk/>
            <pc:sldMk cId="1476977448" sldId="2147376981"/>
            <ac:spMk id="3" creationId="{15576D89-1FC8-6926-0453-2F10626C629C}"/>
          </ac:spMkLst>
        </pc:spChg>
        <pc:spChg chg="add del mod ord">
          <ac:chgData name="Andreas Roeser" userId="2c0c9adc-0988-4f59-8f8b-edecb751ebf7" providerId="ADAL" clId="{B96C72DD-BD68-4AB0-92D9-40AC83E6FE10}" dt="2025-01-28T13:26:21.639" v="1331" actId="700"/>
          <ac:spMkLst>
            <pc:docMk/>
            <pc:sldMk cId="1476977448" sldId="2147376981"/>
            <ac:spMk id="4" creationId="{8161EEC1-D6B8-4B52-F991-5D0EB834473F}"/>
          </ac:spMkLst>
        </pc:spChg>
      </pc:sldChg>
      <pc:sldChg chg="addSp delSp modSp mod modClrScheme chgLayout">
        <pc:chgData name="Andreas Roeser" userId="2c0c9adc-0988-4f59-8f8b-edecb751ebf7" providerId="ADAL" clId="{B96C72DD-BD68-4AB0-92D9-40AC83E6FE10}" dt="2025-01-28T13:14:15.861" v="1267" actId="700"/>
        <pc:sldMkLst>
          <pc:docMk/>
          <pc:sldMk cId="2749056479" sldId="2147376983"/>
        </pc:sldMkLst>
        <pc:spChg chg="add del mod ord">
          <ac:chgData name="Andreas Roeser" userId="2c0c9adc-0988-4f59-8f8b-edecb751ebf7" providerId="ADAL" clId="{B96C72DD-BD68-4AB0-92D9-40AC83E6FE10}" dt="2025-01-28T13:14:15.861" v="1267" actId="700"/>
          <ac:spMkLst>
            <pc:docMk/>
            <pc:sldMk cId="2749056479" sldId="2147376983"/>
            <ac:spMk id="4" creationId="{232D6BA7-D03B-59B1-18B4-DF7494D48E1C}"/>
          </ac:spMkLst>
        </pc:spChg>
        <pc:spChg chg="mod ord">
          <ac:chgData name="Andreas Roeser" userId="2c0c9adc-0988-4f59-8f8b-edecb751ebf7" providerId="ADAL" clId="{B96C72DD-BD68-4AB0-92D9-40AC83E6FE10}" dt="2025-01-28T13:14:15.861" v="1267" actId="700"/>
          <ac:spMkLst>
            <pc:docMk/>
            <pc:sldMk cId="2749056479" sldId="2147376983"/>
            <ac:spMk id="11" creationId="{E95CF55F-810F-797B-3B3C-39C527A3C36C}"/>
          </ac:spMkLst>
        </pc:spChg>
        <pc:spChg chg="mod ord">
          <ac:chgData name="Andreas Roeser" userId="2c0c9adc-0988-4f59-8f8b-edecb751ebf7" providerId="ADAL" clId="{B96C72DD-BD68-4AB0-92D9-40AC83E6FE10}" dt="2025-01-28T13:14:15.861" v="1267" actId="700"/>
          <ac:spMkLst>
            <pc:docMk/>
            <pc:sldMk cId="2749056479" sldId="2147376983"/>
            <ac:spMk id="12" creationId="{77DCD634-0C41-D5FD-F810-36BFED38757C}"/>
          </ac:spMkLst>
        </pc:spChg>
        <pc:spChg chg="mod ord">
          <ac:chgData name="Andreas Roeser" userId="2c0c9adc-0988-4f59-8f8b-edecb751ebf7" providerId="ADAL" clId="{B96C72DD-BD68-4AB0-92D9-40AC83E6FE10}" dt="2025-01-28T13:14:15.861" v="1267" actId="700"/>
          <ac:spMkLst>
            <pc:docMk/>
            <pc:sldMk cId="2749056479" sldId="2147376983"/>
            <ac:spMk id="14" creationId="{54278262-120F-C6D5-780C-8F914C2DD4B3}"/>
          </ac:spMkLst>
        </pc:spChg>
        <pc:spChg chg="mod ord">
          <ac:chgData name="Andreas Roeser" userId="2c0c9adc-0988-4f59-8f8b-edecb751ebf7" providerId="ADAL" clId="{B96C72DD-BD68-4AB0-92D9-40AC83E6FE10}" dt="2025-01-28T13:14:15.861" v="1267" actId="700"/>
          <ac:spMkLst>
            <pc:docMk/>
            <pc:sldMk cId="2749056479" sldId="2147376983"/>
            <ac:spMk id="15" creationId="{D8505EA4-C781-A23E-33D0-47DE047591F1}"/>
          </ac:spMkLst>
        </pc:spChg>
        <pc:spChg chg="mod ord">
          <ac:chgData name="Andreas Roeser" userId="2c0c9adc-0988-4f59-8f8b-edecb751ebf7" providerId="ADAL" clId="{B96C72DD-BD68-4AB0-92D9-40AC83E6FE10}" dt="2025-01-28T13:14:15.861" v="1267" actId="700"/>
          <ac:spMkLst>
            <pc:docMk/>
            <pc:sldMk cId="2749056479" sldId="2147376983"/>
            <ac:spMk id="16" creationId="{8436192A-AF14-CAF3-70E2-EAC3FDAD11FE}"/>
          </ac:spMkLst>
        </pc:spChg>
      </pc:sldChg>
      <pc:sldChg chg="new mod modClrScheme chgLayout">
        <pc:chgData name="Andreas Roeser" userId="2c0c9adc-0988-4f59-8f8b-edecb751ebf7" providerId="ADAL" clId="{B96C72DD-BD68-4AB0-92D9-40AC83E6FE10}" dt="2025-01-28T13:12:46.988" v="1254" actId="700"/>
        <pc:sldMkLst>
          <pc:docMk/>
          <pc:sldMk cId="2248301096" sldId="2147376984"/>
        </pc:sldMkLst>
      </pc:sldChg>
      <pc:sldMasterChg chg="addSp delSp modSp del mod modSldLayout sldLayoutOrd">
        <pc:chgData name="Andreas Roeser" userId="2c0c9adc-0988-4f59-8f8b-edecb751ebf7" providerId="ADAL" clId="{B96C72DD-BD68-4AB0-92D9-40AC83E6FE10}" dt="2025-01-28T13:15:06.651" v="1270" actId="2696"/>
        <pc:sldMasterMkLst>
          <pc:docMk/>
          <pc:sldMasterMk cId="3785017227" sldId="2147483660"/>
        </pc:sldMasterMkLst>
        <pc:spChg chg="del">
          <ac:chgData name="Andreas Roeser" userId="2c0c9adc-0988-4f59-8f8b-edecb751ebf7" providerId="ADAL" clId="{B96C72DD-BD68-4AB0-92D9-40AC83E6FE10}" dt="2025-01-28T13:12:08.556" v="1248" actId="478"/>
          <ac:spMkLst>
            <pc:docMk/>
            <pc:sldMasterMk cId="3785017227" sldId="2147483660"/>
            <ac:spMk id="4" creationId="{00000000-0000-0000-0000-000000000000}"/>
          </ac:spMkLst>
        </pc:spChg>
        <pc:spChg chg="del">
          <ac:chgData name="Andreas Roeser" userId="2c0c9adc-0988-4f59-8f8b-edecb751ebf7" providerId="ADAL" clId="{B96C72DD-BD68-4AB0-92D9-40AC83E6FE10}" dt="2025-01-28T13:12:11.757" v="1250" actId="478"/>
          <ac:spMkLst>
            <pc:docMk/>
            <pc:sldMasterMk cId="3785017227" sldId="2147483660"/>
            <ac:spMk id="5" creationId="{00000000-0000-0000-0000-000000000000}"/>
          </ac:spMkLst>
        </pc:spChg>
        <pc:spChg chg="add mod">
          <ac:chgData name="Andreas Roeser" userId="2c0c9adc-0988-4f59-8f8b-edecb751ebf7" providerId="ADAL" clId="{B96C72DD-BD68-4AB0-92D9-40AC83E6FE10}" dt="2025-01-28T13:12:09.481" v="1249"/>
          <ac:spMkLst>
            <pc:docMk/>
            <pc:sldMasterMk cId="3785017227" sldId="2147483660"/>
            <ac:spMk id="6" creationId="{6FB6BAEA-0650-5EE7-B559-F5303F850D4D}"/>
          </ac:spMkLst>
        </pc:spChg>
        <pc:spChg chg="add mod">
          <ac:chgData name="Andreas Roeser" userId="2c0c9adc-0988-4f59-8f8b-edecb751ebf7" providerId="ADAL" clId="{B96C72DD-BD68-4AB0-92D9-40AC83E6FE10}" dt="2025-01-28T13:12:09.481" v="1249"/>
          <ac:spMkLst>
            <pc:docMk/>
            <pc:sldMasterMk cId="3785017227" sldId="2147483660"/>
            <ac:spMk id="7" creationId="{9332780F-B1A0-37C3-D945-4787D562487D}"/>
          </ac:spMkLst>
        </pc:spChg>
        <pc:sldLayoutChg chg="addSp delSp modSp mod">
          <pc:chgData name="Andreas Roeser" userId="2c0c9adc-0988-4f59-8f8b-edecb751ebf7" providerId="ADAL" clId="{B96C72DD-BD68-4AB0-92D9-40AC83E6FE10}" dt="2025-01-28T13:09:44.924" v="1236" actId="478"/>
          <pc:sldLayoutMkLst>
            <pc:docMk/>
            <pc:sldMasterMk cId="1795235044" sldId="2147483756"/>
            <pc:sldLayoutMk cId="1526632938" sldId="2147483665"/>
          </pc:sldLayoutMkLst>
          <pc:spChg chg="add mod">
            <ac:chgData name="Andreas Roeser" userId="2c0c9adc-0988-4f59-8f8b-edecb751ebf7" providerId="ADAL" clId="{B96C72DD-BD68-4AB0-92D9-40AC83E6FE10}" dt="2025-01-28T13:07:04.912" v="1221"/>
            <ac:spMkLst>
              <pc:docMk/>
              <pc:sldMasterMk cId="1795235044" sldId="2147483756"/>
              <pc:sldLayoutMk cId="1526632938" sldId="2147483665"/>
              <ac:spMk id="3" creationId="{707A41CF-E142-3D68-691D-2DE943D89B6A}"/>
            </ac:spMkLst>
          </pc:spChg>
          <pc:spChg chg="add mod">
            <ac:chgData name="Andreas Roeser" userId="2c0c9adc-0988-4f59-8f8b-edecb751ebf7" providerId="ADAL" clId="{B96C72DD-BD68-4AB0-92D9-40AC83E6FE10}" dt="2025-01-28T13:07:04.912" v="1221"/>
            <ac:spMkLst>
              <pc:docMk/>
              <pc:sldMasterMk cId="1795235044" sldId="2147483756"/>
              <pc:sldLayoutMk cId="1526632938" sldId="2147483665"/>
              <ac:spMk id="4" creationId="{E6187E93-7C28-9521-58E1-E604FC881138}"/>
            </ac:spMkLst>
          </pc:spChg>
          <pc:spChg chg="del">
            <ac:chgData name="Andreas Roeser" userId="2c0c9adc-0988-4f59-8f8b-edecb751ebf7" providerId="ADAL" clId="{B96C72DD-BD68-4AB0-92D9-40AC83E6FE10}" dt="2025-01-28T13:07:04.525" v="1220" actId="478"/>
            <ac:spMkLst>
              <pc:docMk/>
              <pc:sldMasterMk cId="1795235044" sldId="2147483756"/>
              <pc:sldLayoutMk cId="1526632938" sldId="2147483665"/>
              <ac:spMk id="8" creationId="{00000000-0000-0000-0000-000000000000}"/>
            </ac:spMkLst>
          </pc:spChg>
          <pc:spChg chg="del">
            <ac:chgData name="Andreas Roeser" userId="2c0c9adc-0988-4f59-8f8b-edecb751ebf7" providerId="ADAL" clId="{B96C72DD-BD68-4AB0-92D9-40AC83E6FE10}" dt="2025-01-28T13:09:44.924" v="1236" actId="478"/>
            <ac:spMkLst>
              <pc:docMk/>
              <pc:sldMasterMk cId="1795235044" sldId="2147483756"/>
              <pc:sldLayoutMk cId="1526632938" sldId="2147483665"/>
              <ac:spMk id="12" creationId="{00000000-0000-0000-0000-000000000000}"/>
            </ac:spMkLst>
          </pc:spChg>
        </pc:sldLayoutChg>
        <pc:sldLayoutChg chg="delSp mod">
          <pc:chgData name="Andreas Roeser" userId="2c0c9adc-0988-4f59-8f8b-edecb751ebf7" providerId="ADAL" clId="{B96C72DD-BD68-4AB0-92D9-40AC83E6FE10}" dt="2025-01-28T13:11:48.651" v="1247" actId="478"/>
          <pc:sldLayoutMkLst>
            <pc:docMk/>
            <pc:sldMasterMk cId="1795235044" sldId="2147483756"/>
            <pc:sldLayoutMk cId="830826241" sldId="2147483775"/>
          </pc:sldLayoutMkLst>
          <pc:picChg chg="del">
            <ac:chgData name="Andreas Roeser" userId="2c0c9adc-0988-4f59-8f8b-edecb751ebf7" providerId="ADAL" clId="{B96C72DD-BD68-4AB0-92D9-40AC83E6FE10}" dt="2025-01-28T13:11:48.651" v="1247" actId="478"/>
            <ac:picMkLst>
              <pc:docMk/>
              <pc:sldMasterMk cId="1795235044" sldId="2147483756"/>
              <pc:sldLayoutMk cId="830826241" sldId="2147483775"/>
              <ac:picMk id="3" creationId="{F2A0A008-EB98-50D4-C18B-F674176AD58F}"/>
            </ac:picMkLst>
          </pc:picChg>
        </pc:sldLayoutChg>
      </pc:sldMasterChg>
      <pc:sldMasterChg chg="del modSldLayout sldLayoutOrd">
        <pc:chgData name="Andreas Roeser" userId="2c0c9adc-0988-4f59-8f8b-edecb751ebf7" providerId="ADAL" clId="{B96C72DD-BD68-4AB0-92D9-40AC83E6FE10}" dt="2025-01-28T13:15:18.885" v="1274" actId="2696"/>
        <pc:sldMasterMkLst>
          <pc:docMk/>
          <pc:sldMasterMk cId="2282086140" sldId="2147483677"/>
        </pc:sldMasterMkLst>
        <pc:sldLayoutChg chg="addSp delSp modSp mod ord">
          <pc:chgData name="Andreas Roeser" userId="2c0c9adc-0988-4f59-8f8b-edecb751ebf7" providerId="ADAL" clId="{B96C72DD-BD68-4AB0-92D9-40AC83E6FE10}" dt="2025-01-28T13:15:14.603" v="1272" actId="20578"/>
          <pc:sldLayoutMkLst>
            <pc:docMk/>
            <pc:sldMasterMk cId="1795235044" sldId="2147483756"/>
            <pc:sldLayoutMk cId="2462430215" sldId="2147483687"/>
          </pc:sldLayoutMkLst>
          <pc:spChg chg="add mod">
            <ac:chgData name="Andreas Roeser" userId="2c0c9adc-0988-4f59-8f8b-edecb751ebf7" providerId="ADAL" clId="{B96C72DD-BD68-4AB0-92D9-40AC83E6FE10}" dt="2025-01-28T13:07:36.339" v="1226"/>
            <ac:spMkLst>
              <pc:docMk/>
              <pc:sldMasterMk cId="1795235044" sldId="2147483756"/>
              <pc:sldLayoutMk cId="2462430215" sldId="2147483687"/>
              <ac:spMk id="2" creationId="{00B1DBE1-7D52-2778-0732-735EB27B9DCE}"/>
            </ac:spMkLst>
          </pc:spChg>
          <pc:spChg chg="add mod">
            <ac:chgData name="Andreas Roeser" userId="2c0c9adc-0988-4f59-8f8b-edecb751ebf7" providerId="ADAL" clId="{B96C72DD-BD68-4AB0-92D9-40AC83E6FE10}" dt="2025-01-28T13:07:36.339" v="1226"/>
            <ac:spMkLst>
              <pc:docMk/>
              <pc:sldMasterMk cId="1795235044" sldId="2147483756"/>
              <pc:sldLayoutMk cId="2462430215" sldId="2147483687"/>
              <ac:spMk id="3" creationId="{407CB39E-555C-2ED5-0C0F-1E6A19752F6A}"/>
            </ac:spMkLst>
          </pc:spChg>
          <pc:spChg chg="del mod">
            <ac:chgData name="Andreas Roeser" userId="2c0c9adc-0988-4f59-8f8b-edecb751ebf7" providerId="ADAL" clId="{B96C72DD-BD68-4AB0-92D9-40AC83E6FE10}" dt="2025-01-28T13:07:33.708" v="1224" actId="478"/>
            <ac:spMkLst>
              <pc:docMk/>
              <pc:sldMasterMk cId="1795235044" sldId="2147483756"/>
              <pc:sldLayoutMk cId="2462430215" sldId="2147483687"/>
              <ac:spMk id="11" creationId="{20385932-EDDE-4164-8406-7905D9928060}"/>
            </ac:spMkLst>
          </pc:spChg>
          <pc:spChg chg="mod">
            <ac:chgData name="Andreas Roeser" userId="2c0c9adc-0988-4f59-8f8b-edecb751ebf7" providerId="ADAL" clId="{B96C72DD-BD68-4AB0-92D9-40AC83E6FE10}" dt="2025-01-28T13:15:14.603" v="1272" actId="20578"/>
            <ac:spMkLst>
              <pc:docMk/>
              <pc:sldMasterMk cId="1795235044" sldId="2147483756"/>
              <pc:sldLayoutMk cId="2462430215" sldId="2147483687"/>
              <ac:spMk id="12" creationId="{9E14AE9C-4666-4AB2-860A-726F7B191F42}"/>
            </ac:spMkLst>
          </pc:spChg>
          <pc:spChg chg="del">
            <ac:chgData name="Andreas Roeser" userId="2c0c9adc-0988-4f59-8f8b-edecb751ebf7" providerId="ADAL" clId="{B96C72DD-BD68-4AB0-92D9-40AC83E6FE10}" dt="2025-01-28T13:07:35.373" v="1225" actId="478"/>
            <ac:spMkLst>
              <pc:docMk/>
              <pc:sldMasterMk cId="1795235044" sldId="2147483756"/>
              <pc:sldLayoutMk cId="2462430215" sldId="2147483687"/>
              <ac:spMk id="14" creationId="{26175888-23D1-4351-BD99-C98D394E7CED}"/>
            </ac:spMkLst>
          </pc:spChg>
          <pc:spChg chg="mod">
            <ac:chgData name="Andreas Roeser" userId="2c0c9adc-0988-4f59-8f8b-edecb751ebf7" providerId="ADAL" clId="{B96C72DD-BD68-4AB0-92D9-40AC83E6FE10}" dt="2025-01-28T13:15:14.603" v="1272" actId="20578"/>
            <ac:spMkLst>
              <pc:docMk/>
              <pc:sldMasterMk cId="1795235044" sldId="2147483756"/>
              <pc:sldLayoutMk cId="2462430215" sldId="2147483687"/>
              <ac:spMk id="18" creationId="{C234244C-92DB-445E-8585-9C073EA08EC6}"/>
            </ac:spMkLst>
          </pc:spChg>
          <pc:spChg chg="mod">
            <ac:chgData name="Andreas Roeser" userId="2c0c9adc-0988-4f59-8f8b-edecb751ebf7" providerId="ADAL" clId="{B96C72DD-BD68-4AB0-92D9-40AC83E6FE10}" dt="2025-01-28T13:15:14.603" v="1272" actId="20578"/>
            <ac:spMkLst>
              <pc:docMk/>
              <pc:sldMasterMk cId="1795235044" sldId="2147483756"/>
              <pc:sldLayoutMk cId="2462430215" sldId="2147483687"/>
              <ac:spMk id="19" creationId="{52B62BD1-5680-4F40-B929-9DF39AB94B54}"/>
            </ac:spMkLst>
          </pc:spChg>
          <pc:picChg chg="del">
            <ac:chgData name="Andreas Roeser" userId="2c0c9adc-0988-4f59-8f8b-edecb751ebf7" providerId="ADAL" clId="{B96C72DD-BD68-4AB0-92D9-40AC83E6FE10}" dt="2025-01-28T13:07:28.028" v="1222" actId="478"/>
            <ac:picMkLst>
              <pc:docMk/>
              <pc:sldMasterMk cId="1795235044" sldId="2147483756"/>
              <pc:sldLayoutMk cId="2462430215" sldId="2147483687"/>
              <ac:picMk id="10" creationId="{B5C2A2EB-9AA0-40CA-93BB-8CF8FB3239FC}"/>
            </ac:picMkLst>
          </pc:picChg>
        </pc:sldLayoutChg>
      </pc:sldMasterChg>
      <pc:sldMasterChg chg="del">
        <pc:chgData name="Andreas Roeser" userId="2c0c9adc-0988-4f59-8f8b-edecb751ebf7" providerId="ADAL" clId="{B96C72DD-BD68-4AB0-92D9-40AC83E6FE10}" dt="2025-01-28T13:06:14.883" v="1217" actId="2696"/>
        <pc:sldMasterMkLst>
          <pc:docMk/>
          <pc:sldMasterMk cId="543082799" sldId="2147483702"/>
        </pc:sldMasterMkLst>
      </pc:sldMasterChg>
      <pc:sldMasterChg chg="del">
        <pc:chgData name="Andreas Roeser" userId="2c0c9adc-0988-4f59-8f8b-edecb751ebf7" providerId="ADAL" clId="{B96C72DD-BD68-4AB0-92D9-40AC83E6FE10}" dt="2025-01-28T13:06:24.599" v="1218" actId="2696"/>
        <pc:sldMasterMkLst>
          <pc:docMk/>
          <pc:sldMasterMk cId="973144373" sldId="2147483717"/>
        </pc:sldMasterMkLst>
      </pc:sldMasterChg>
      <pc:sldMasterChg chg="del">
        <pc:chgData name="Andreas Roeser" userId="2c0c9adc-0988-4f59-8f8b-edecb751ebf7" providerId="ADAL" clId="{B96C72DD-BD68-4AB0-92D9-40AC83E6FE10}" dt="2025-01-28T13:06:28.103" v="1219" actId="2696"/>
        <pc:sldMasterMkLst>
          <pc:docMk/>
          <pc:sldMasterMk cId="2001830165" sldId="2147483732"/>
        </pc:sldMasterMkLst>
      </pc:sldMasterChg>
      <pc:sldMasterChg chg="modSldLayout sldLayoutOrd">
        <pc:chgData name="Andreas Roeser" userId="2c0c9adc-0988-4f59-8f8b-edecb751ebf7" providerId="ADAL" clId="{B96C72DD-BD68-4AB0-92D9-40AC83E6FE10}" dt="2025-01-28T13:28:54.935" v="1349" actId="14100"/>
        <pc:sldMasterMkLst>
          <pc:docMk/>
          <pc:sldMasterMk cId="1795235044" sldId="2147483756"/>
        </pc:sldMasterMkLst>
        <pc:sldLayoutChg chg="addSp delSp modSp mod ord">
          <pc:chgData name="Andreas Roeser" userId="2c0c9adc-0988-4f59-8f8b-edecb751ebf7" providerId="ADAL" clId="{B96C72DD-BD68-4AB0-92D9-40AC83E6FE10}" dt="2025-01-28T13:28:54.935" v="1349" actId="14100"/>
          <pc:sldLayoutMkLst>
            <pc:docMk/>
            <pc:sldMasterMk cId="1795235044" sldId="2147483756"/>
            <pc:sldLayoutMk cId="1526632938" sldId="2147483665"/>
          </pc:sldLayoutMkLst>
          <pc:spChg chg="del">
            <ac:chgData name="Andreas Roeser" userId="2c0c9adc-0988-4f59-8f8b-edecb751ebf7" providerId="ADAL" clId="{B96C72DD-BD68-4AB0-92D9-40AC83E6FE10}" dt="2025-01-28T13:20:35.834" v="1306" actId="478"/>
            <ac:spMkLst>
              <pc:docMk/>
              <pc:sldMasterMk cId="1795235044" sldId="2147483756"/>
              <pc:sldLayoutMk cId="1526632938" sldId="2147483665"/>
              <ac:spMk id="3" creationId="{707A41CF-E142-3D68-691D-2DE943D89B6A}"/>
            </ac:spMkLst>
          </pc:spChg>
          <pc:spChg chg="del">
            <ac:chgData name="Andreas Roeser" userId="2c0c9adc-0988-4f59-8f8b-edecb751ebf7" providerId="ADAL" clId="{B96C72DD-BD68-4AB0-92D9-40AC83E6FE10}" dt="2025-01-28T13:20:37.788" v="1307" actId="478"/>
            <ac:spMkLst>
              <pc:docMk/>
              <pc:sldMasterMk cId="1795235044" sldId="2147483756"/>
              <pc:sldLayoutMk cId="1526632938" sldId="2147483665"/>
              <ac:spMk id="4" creationId="{E6187E93-7C28-9521-58E1-E604FC881138}"/>
            </ac:spMkLst>
          </pc:spChg>
          <pc:spChg chg="mod">
            <ac:chgData name="Andreas Roeser" userId="2c0c9adc-0988-4f59-8f8b-edecb751ebf7" providerId="ADAL" clId="{B96C72DD-BD68-4AB0-92D9-40AC83E6FE10}" dt="2025-01-28T13:14:58.390" v="1268" actId="20578"/>
            <ac:spMkLst>
              <pc:docMk/>
              <pc:sldMasterMk cId="1795235044" sldId="2147483756"/>
              <pc:sldLayoutMk cId="1526632938" sldId="2147483665"/>
              <ac:spMk id="10" creationId="{00000000-0000-0000-0000-000000000000}"/>
            </ac:spMkLst>
          </pc:spChg>
          <pc:spChg chg="mod">
            <ac:chgData name="Andreas Roeser" userId="2c0c9adc-0988-4f59-8f8b-edecb751ebf7" providerId="ADAL" clId="{B96C72DD-BD68-4AB0-92D9-40AC83E6FE10}" dt="2025-01-28T13:14:58.390" v="1268" actId="20578"/>
            <ac:spMkLst>
              <pc:docMk/>
              <pc:sldMasterMk cId="1795235044" sldId="2147483756"/>
              <pc:sldLayoutMk cId="1526632938" sldId="2147483665"/>
              <ac:spMk id="11" creationId="{00000000-0000-0000-0000-000000000000}"/>
            </ac:spMkLst>
          </pc:spChg>
          <pc:picChg chg="mod">
            <ac:chgData name="Andreas Roeser" userId="2c0c9adc-0988-4f59-8f8b-edecb751ebf7" providerId="ADAL" clId="{B96C72DD-BD68-4AB0-92D9-40AC83E6FE10}" dt="2025-01-28T13:28:54.935" v="1349" actId="14100"/>
            <ac:picMkLst>
              <pc:docMk/>
              <pc:sldMasterMk cId="1795235044" sldId="2147483756"/>
              <pc:sldLayoutMk cId="1526632938" sldId="2147483665"/>
              <ac:picMk id="2" creationId="{00000000-0000-0000-0000-000000000000}"/>
            </ac:picMkLst>
          </pc:picChg>
          <pc:picChg chg="add del mod">
            <ac:chgData name="Andreas Roeser" userId="2c0c9adc-0988-4f59-8f8b-edecb751ebf7" providerId="ADAL" clId="{B96C72DD-BD68-4AB0-92D9-40AC83E6FE10}" dt="2025-01-28T13:27:07.937" v="1334" actId="478"/>
            <ac:picMkLst>
              <pc:docMk/>
              <pc:sldMasterMk cId="1795235044" sldId="2147483756"/>
              <pc:sldLayoutMk cId="1526632938" sldId="2147483665"/>
              <ac:picMk id="5" creationId="{4F80F9C4-CB8A-73E6-2BBE-5BBD9F3BA121}"/>
            </ac:picMkLst>
          </pc:picChg>
          <pc:picChg chg="add del mod">
            <ac:chgData name="Andreas Roeser" userId="2c0c9adc-0988-4f59-8f8b-edecb751ebf7" providerId="ADAL" clId="{B96C72DD-BD68-4AB0-92D9-40AC83E6FE10}" dt="2025-01-28T13:28:47.562" v="1348" actId="478"/>
            <ac:picMkLst>
              <pc:docMk/>
              <pc:sldMasterMk cId="1795235044" sldId="2147483756"/>
              <pc:sldLayoutMk cId="1526632938" sldId="2147483665"/>
              <ac:picMk id="6" creationId="{6AEEF370-E4DA-B800-1CB8-648A0D61CAA7}"/>
            </ac:picMkLst>
          </pc:picChg>
        </pc:sldLayoutChg>
        <pc:sldLayoutChg chg="addSp modSp mod ord">
          <pc:chgData name="Andreas Roeser" userId="2c0c9adc-0988-4f59-8f8b-edecb751ebf7" providerId="ADAL" clId="{B96C72DD-BD68-4AB0-92D9-40AC83E6FE10}" dt="2025-01-28T13:22:37.558" v="1314"/>
          <pc:sldLayoutMkLst>
            <pc:docMk/>
            <pc:sldMasterMk cId="1795235044" sldId="2147483756"/>
            <pc:sldLayoutMk cId="2462430215" sldId="2147483687"/>
          </pc:sldLayoutMkLst>
          <pc:spChg chg="mod">
            <ac:chgData name="Andreas Roeser" userId="2c0c9adc-0988-4f59-8f8b-edecb751ebf7" providerId="ADAL" clId="{B96C72DD-BD68-4AB0-92D9-40AC83E6FE10}" dt="2025-01-28T13:21:28.351" v="1311" actId="113"/>
            <ac:spMkLst>
              <pc:docMk/>
              <pc:sldMasterMk cId="1795235044" sldId="2147483756"/>
              <pc:sldLayoutMk cId="2462430215" sldId="2147483687"/>
              <ac:spMk id="2" creationId="{00B1DBE1-7D52-2778-0732-735EB27B9DCE}"/>
            </ac:spMkLst>
          </pc:spChg>
          <pc:spChg chg="mod">
            <ac:chgData name="Andreas Roeser" userId="2c0c9adc-0988-4f59-8f8b-edecb751ebf7" providerId="ADAL" clId="{B96C72DD-BD68-4AB0-92D9-40AC83E6FE10}" dt="2025-01-28T13:15:16.722" v="1273" actId="20578"/>
            <ac:spMkLst>
              <pc:docMk/>
              <pc:sldMasterMk cId="1795235044" sldId="2147483756"/>
              <pc:sldLayoutMk cId="2462430215" sldId="2147483687"/>
              <ac:spMk id="12" creationId="{9E14AE9C-4666-4AB2-860A-726F7B191F42}"/>
            </ac:spMkLst>
          </pc:spChg>
          <pc:spChg chg="mod">
            <ac:chgData name="Andreas Roeser" userId="2c0c9adc-0988-4f59-8f8b-edecb751ebf7" providerId="ADAL" clId="{B96C72DD-BD68-4AB0-92D9-40AC83E6FE10}" dt="2025-01-28T13:15:16.722" v="1273" actId="20578"/>
            <ac:spMkLst>
              <pc:docMk/>
              <pc:sldMasterMk cId="1795235044" sldId="2147483756"/>
              <pc:sldLayoutMk cId="2462430215" sldId="2147483687"/>
              <ac:spMk id="18" creationId="{C234244C-92DB-445E-8585-9C073EA08EC6}"/>
            </ac:spMkLst>
          </pc:spChg>
          <pc:spChg chg="mod">
            <ac:chgData name="Andreas Roeser" userId="2c0c9adc-0988-4f59-8f8b-edecb751ebf7" providerId="ADAL" clId="{B96C72DD-BD68-4AB0-92D9-40AC83E6FE10}" dt="2025-01-28T13:15:16.722" v="1273" actId="20578"/>
            <ac:spMkLst>
              <pc:docMk/>
              <pc:sldMasterMk cId="1795235044" sldId="2147483756"/>
              <pc:sldLayoutMk cId="2462430215" sldId="2147483687"/>
              <ac:spMk id="19" creationId="{52B62BD1-5680-4F40-B929-9DF39AB94B54}"/>
            </ac:spMkLst>
          </pc:spChg>
          <pc:picChg chg="add mod">
            <ac:chgData name="Andreas Roeser" userId="2c0c9adc-0988-4f59-8f8b-edecb751ebf7" providerId="ADAL" clId="{B96C72DD-BD68-4AB0-92D9-40AC83E6FE10}" dt="2025-01-28T13:22:37.558" v="1314"/>
            <ac:picMkLst>
              <pc:docMk/>
              <pc:sldMasterMk cId="1795235044" sldId="2147483756"/>
              <pc:sldLayoutMk cId="2462430215" sldId="2147483687"/>
              <ac:picMk id="4" creationId="{E33FC243-68C8-D413-EFE8-D5C9BA00E32B}"/>
            </ac:picMkLst>
          </pc:picChg>
        </pc:sldLayoutChg>
        <pc:sldLayoutChg chg="ord">
          <pc:chgData name="Andreas Roeser" userId="2c0c9adc-0988-4f59-8f8b-edecb751ebf7" providerId="ADAL" clId="{B96C72DD-BD68-4AB0-92D9-40AC83E6FE10}" dt="2025-01-28T13:24:30.985" v="1316" actId="20578"/>
          <pc:sldLayoutMkLst>
            <pc:docMk/>
            <pc:sldMasterMk cId="1795235044" sldId="2147483756"/>
            <pc:sldLayoutMk cId="3480525044" sldId="2147483758"/>
          </pc:sldLayoutMkLst>
        </pc:sldLayoutChg>
        <pc:sldLayoutChg chg="ord">
          <pc:chgData name="Andreas Roeser" userId="2c0c9adc-0988-4f59-8f8b-edecb751ebf7" providerId="ADAL" clId="{B96C72DD-BD68-4AB0-92D9-40AC83E6FE10}" dt="2025-01-28T13:24:32.586" v="1317" actId="20578"/>
          <pc:sldLayoutMkLst>
            <pc:docMk/>
            <pc:sldMasterMk cId="1795235044" sldId="2147483756"/>
            <pc:sldLayoutMk cId="2937709206" sldId="2147483762"/>
          </pc:sldLayoutMkLst>
        </pc:sldLayoutChg>
        <pc:sldLayoutChg chg="modSp mod">
          <pc:chgData name="Andreas Roeser" userId="2c0c9adc-0988-4f59-8f8b-edecb751ebf7" providerId="ADAL" clId="{B96C72DD-BD68-4AB0-92D9-40AC83E6FE10}" dt="2025-01-28T13:21:31.021" v="1312" actId="113"/>
          <pc:sldLayoutMkLst>
            <pc:docMk/>
            <pc:sldMasterMk cId="1795235044" sldId="2147483756"/>
            <pc:sldLayoutMk cId="2710214700" sldId="2147483764"/>
          </pc:sldLayoutMkLst>
          <pc:spChg chg="mod">
            <ac:chgData name="Andreas Roeser" userId="2c0c9adc-0988-4f59-8f8b-edecb751ebf7" providerId="ADAL" clId="{B96C72DD-BD68-4AB0-92D9-40AC83E6FE10}" dt="2025-01-28T13:21:31.021" v="1312" actId="113"/>
            <ac:spMkLst>
              <pc:docMk/>
              <pc:sldMasterMk cId="1795235044" sldId="2147483756"/>
              <pc:sldLayoutMk cId="2710214700" sldId="2147483764"/>
              <ac:spMk id="6" creationId="{D04FC124-F71A-26C2-0484-585352BE5394}"/>
            </ac:spMkLst>
          </pc:spChg>
        </pc:sldLayoutChg>
        <pc:sldLayoutChg chg="modSp mod">
          <pc:chgData name="Andreas Roeser" userId="2c0c9adc-0988-4f59-8f8b-edecb751ebf7" providerId="ADAL" clId="{B96C72DD-BD68-4AB0-92D9-40AC83E6FE10}" dt="2025-01-28T13:21:33.584" v="1313" actId="113"/>
          <pc:sldLayoutMkLst>
            <pc:docMk/>
            <pc:sldMasterMk cId="1795235044" sldId="2147483756"/>
            <pc:sldLayoutMk cId="580354902" sldId="2147483765"/>
          </pc:sldLayoutMkLst>
          <pc:spChg chg="mod">
            <ac:chgData name="Andreas Roeser" userId="2c0c9adc-0988-4f59-8f8b-edecb751ebf7" providerId="ADAL" clId="{B96C72DD-BD68-4AB0-92D9-40AC83E6FE10}" dt="2025-01-28T13:21:33.584" v="1313" actId="113"/>
            <ac:spMkLst>
              <pc:docMk/>
              <pc:sldMasterMk cId="1795235044" sldId="2147483756"/>
              <pc:sldLayoutMk cId="580354902" sldId="2147483765"/>
              <ac:spMk id="6" creationId="{D04FC124-F71A-26C2-0484-585352BE5394}"/>
            </ac:spMkLst>
          </pc:spChg>
        </pc:sldLayoutChg>
        <pc:sldLayoutChg chg="addSp delSp modSp mod ord">
          <pc:chgData name="Andreas Roeser" userId="2c0c9adc-0988-4f59-8f8b-edecb751ebf7" providerId="ADAL" clId="{B96C72DD-BD68-4AB0-92D9-40AC83E6FE10}" dt="2025-01-28T13:17:33.412" v="1280" actId="20578"/>
          <pc:sldLayoutMkLst>
            <pc:docMk/>
            <pc:sldMasterMk cId="1795235044" sldId="2147483756"/>
            <pc:sldLayoutMk cId="2483020387" sldId="2147483773"/>
          </pc:sldLayoutMkLst>
          <pc:spChg chg="del">
            <ac:chgData name="Andreas Roeser" userId="2c0c9adc-0988-4f59-8f8b-edecb751ebf7" providerId="ADAL" clId="{B96C72DD-BD68-4AB0-92D9-40AC83E6FE10}" dt="2025-01-28T13:08:43.340" v="1233" actId="478"/>
            <ac:spMkLst>
              <pc:docMk/>
              <pc:sldMasterMk cId="1795235044" sldId="2147483756"/>
              <pc:sldLayoutMk cId="2483020387" sldId="2147483773"/>
              <ac:spMk id="5" creationId="{37542288-B71D-34CD-F5FA-C0FC1DD142BE}"/>
            </ac:spMkLst>
          </pc:spChg>
          <pc:spChg chg="del">
            <ac:chgData name="Andreas Roeser" userId="2c0c9adc-0988-4f59-8f8b-edecb751ebf7" providerId="ADAL" clId="{B96C72DD-BD68-4AB0-92D9-40AC83E6FE10}" dt="2025-01-28T13:08:37.597" v="1232" actId="478"/>
            <ac:spMkLst>
              <pc:docMk/>
              <pc:sldMasterMk cId="1795235044" sldId="2147483756"/>
              <pc:sldLayoutMk cId="2483020387" sldId="2147483773"/>
              <ac:spMk id="6" creationId="{D361D134-92D3-1C7D-5C62-2F1D6251195C}"/>
            </ac:spMkLst>
          </pc:spChg>
          <pc:spChg chg="add mod">
            <ac:chgData name="Andreas Roeser" userId="2c0c9adc-0988-4f59-8f8b-edecb751ebf7" providerId="ADAL" clId="{B96C72DD-BD68-4AB0-92D9-40AC83E6FE10}" dt="2025-01-28T13:08:44.819" v="1234"/>
            <ac:spMkLst>
              <pc:docMk/>
              <pc:sldMasterMk cId="1795235044" sldId="2147483756"/>
              <pc:sldLayoutMk cId="2483020387" sldId="2147483773"/>
              <ac:spMk id="7" creationId="{C04726DD-B2A5-8B37-3429-E756BC8B3020}"/>
            </ac:spMkLst>
          </pc:spChg>
          <pc:spChg chg="add mod">
            <ac:chgData name="Andreas Roeser" userId="2c0c9adc-0988-4f59-8f8b-edecb751ebf7" providerId="ADAL" clId="{B96C72DD-BD68-4AB0-92D9-40AC83E6FE10}" dt="2025-01-28T13:08:44.819" v="1234"/>
            <ac:spMkLst>
              <pc:docMk/>
              <pc:sldMasterMk cId="1795235044" sldId="2147483756"/>
              <pc:sldLayoutMk cId="2483020387" sldId="2147483773"/>
              <ac:spMk id="8" creationId="{CDCB9677-C2A5-99E6-65D6-7E3C3D5E1FC8}"/>
            </ac:spMkLst>
          </pc:spChg>
        </pc:sldLayoutChg>
        <pc:sldLayoutChg chg="addSp delSp modSp mod ord">
          <pc:chgData name="Andreas Roeser" userId="2c0c9adc-0988-4f59-8f8b-edecb751ebf7" providerId="ADAL" clId="{B96C72DD-BD68-4AB0-92D9-40AC83E6FE10}" dt="2025-01-28T13:19:05.949" v="1298" actId="20578"/>
          <pc:sldLayoutMkLst>
            <pc:docMk/>
            <pc:sldMasterMk cId="1795235044" sldId="2147483756"/>
            <pc:sldLayoutMk cId="367544630" sldId="2147483774"/>
          </pc:sldLayoutMkLst>
          <pc:spChg chg="add mod">
            <ac:chgData name="Andreas Roeser" userId="2c0c9adc-0988-4f59-8f8b-edecb751ebf7" providerId="ADAL" clId="{B96C72DD-BD68-4AB0-92D9-40AC83E6FE10}" dt="2025-01-28T13:08:30.708" v="1231"/>
            <ac:spMkLst>
              <pc:docMk/>
              <pc:sldMasterMk cId="1795235044" sldId="2147483756"/>
              <pc:sldLayoutMk cId="367544630" sldId="2147483774"/>
              <ac:spMk id="3" creationId="{910D1F64-C1DF-ABAB-2EA0-B29B738A5293}"/>
            </ac:spMkLst>
          </pc:spChg>
          <pc:spChg chg="add mod">
            <ac:chgData name="Andreas Roeser" userId="2c0c9adc-0988-4f59-8f8b-edecb751ebf7" providerId="ADAL" clId="{B96C72DD-BD68-4AB0-92D9-40AC83E6FE10}" dt="2025-01-28T13:08:30.708" v="1231"/>
            <ac:spMkLst>
              <pc:docMk/>
              <pc:sldMasterMk cId="1795235044" sldId="2147483756"/>
              <pc:sldLayoutMk cId="367544630" sldId="2147483774"/>
              <ac:spMk id="4" creationId="{F6E3545C-19E5-49E4-36E4-479071F10302}"/>
            </ac:spMkLst>
          </pc:spChg>
          <pc:spChg chg="del">
            <ac:chgData name="Andreas Roeser" userId="2c0c9adc-0988-4f59-8f8b-edecb751ebf7" providerId="ADAL" clId="{B96C72DD-BD68-4AB0-92D9-40AC83E6FE10}" dt="2025-01-28T13:08:27.549" v="1229" actId="478"/>
            <ac:spMkLst>
              <pc:docMk/>
              <pc:sldMasterMk cId="1795235044" sldId="2147483756"/>
              <pc:sldLayoutMk cId="367544630" sldId="2147483774"/>
              <ac:spMk id="8" creationId="{00000000-0000-0000-0000-000000000000}"/>
            </ac:spMkLst>
          </pc:spChg>
          <pc:spChg chg="del">
            <ac:chgData name="Andreas Roeser" userId="2c0c9adc-0988-4f59-8f8b-edecb751ebf7" providerId="ADAL" clId="{B96C72DD-BD68-4AB0-92D9-40AC83E6FE10}" dt="2025-01-28T13:08:29.820" v="1230" actId="478"/>
            <ac:spMkLst>
              <pc:docMk/>
              <pc:sldMasterMk cId="1795235044" sldId="2147483756"/>
              <pc:sldLayoutMk cId="367544630" sldId="2147483774"/>
              <ac:spMk id="12" creationId="{00000000-0000-0000-0000-000000000000}"/>
            </ac:spMkLst>
          </pc:spChg>
          <pc:picChg chg="add del">
            <ac:chgData name="Andreas Roeser" userId="2c0c9adc-0988-4f59-8f8b-edecb751ebf7" providerId="ADAL" clId="{B96C72DD-BD68-4AB0-92D9-40AC83E6FE10}" dt="2025-01-28T13:08:25.851" v="1228" actId="478"/>
            <ac:picMkLst>
              <pc:docMk/>
              <pc:sldMasterMk cId="1795235044" sldId="2147483756"/>
              <pc:sldLayoutMk cId="367544630" sldId="2147483774"/>
              <ac:picMk id="2" creationId="{00000000-0000-0000-0000-000000000000}"/>
            </ac:picMkLst>
          </pc:picChg>
        </pc:sldLayoutChg>
        <pc:sldLayoutChg chg="addSp modSp mod ord">
          <pc:chgData name="Andreas Roeser" userId="2c0c9adc-0988-4f59-8f8b-edecb751ebf7" providerId="ADAL" clId="{B96C72DD-BD68-4AB0-92D9-40AC83E6FE10}" dt="2025-01-28T13:23:25.221" v="1315"/>
          <pc:sldLayoutMkLst>
            <pc:docMk/>
            <pc:sldMasterMk cId="1795235044" sldId="2147483756"/>
            <pc:sldLayoutMk cId="830826241" sldId="2147483775"/>
          </pc:sldLayoutMkLst>
          <pc:spChg chg="mod">
            <ac:chgData name="Andreas Roeser" userId="2c0c9adc-0988-4f59-8f8b-edecb751ebf7" providerId="ADAL" clId="{B96C72DD-BD68-4AB0-92D9-40AC83E6FE10}" dt="2025-01-28T13:13:16.517" v="1256" actId="20578"/>
            <ac:spMkLst>
              <pc:docMk/>
              <pc:sldMasterMk cId="1795235044" sldId="2147483756"/>
              <pc:sldLayoutMk cId="830826241" sldId="2147483775"/>
              <ac:spMk id="4" creationId="{1F9F108D-2AF7-B57D-CE24-5305F1BBEA82}"/>
            </ac:spMkLst>
          </pc:spChg>
          <pc:spChg chg="mod">
            <ac:chgData name="Andreas Roeser" userId="2c0c9adc-0988-4f59-8f8b-edecb751ebf7" providerId="ADAL" clId="{B96C72DD-BD68-4AB0-92D9-40AC83E6FE10}" dt="2025-01-28T13:13:16.517" v="1256" actId="20578"/>
            <ac:spMkLst>
              <pc:docMk/>
              <pc:sldMasterMk cId="1795235044" sldId="2147483756"/>
              <pc:sldLayoutMk cId="830826241" sldId="2147483775"/>
              <ac:spMk id="12" creationId="{38122468-0F77-369C-4F7D-7C9D09891BE1}"/>
            </ac:spMkLst>
          </pc:spChg>
          <pc:spChg chg="mod">
            <ac:chgData name="Andreas Roeser" userId="2c0c9adc-0988-4f59-8f8b-edecb751ebf7" providerId="ADAL" clId="{B96C72DD-BD68-4AB0-92D9-40AC83E6FE10}" dt="2025-01-28T13:13:16.517" v="1256" actId="20578"/>
            <ac:spMkLst>
              <pc:docMk/>
              <pc:sldMasterMk cId="1795235044" sldId="2147483756"/>
              <pc:sldLayoutMk cId="830826241" sldId="2147483775"/>
              <ac:spMk id="15" creationId="{E3E4CD94-5DAF-D468-A744-58D77C9E65DB}"/>
            </ac:spMkLst>
          </pc:spChg>
          <pc:spChg chg="mod">
            <ac:chgData name="Andreas Roeser" userId="2c0c9adc-0988-4f59-8f8b-edecb751ebf7" providerId="ADAL" clId="{B96C72DD-BD68-4AB0-92D9-40AC83E6FE10}" dt="2025-01-28T13:13:16.517" v="1256" actId="20578"/>
            <ac:spMkLst>
              <pc:docMk/>
              <pc:sldMasterMk cId="1795235044" sldId="2147483756"/>
              <pc:sldLayoutMk cId="830826241" sldId="2147483775"/>
              <ac:spMk id="18" creationId="{BE466DFE-A8D0-47DE-CD03-76F67DFADA8E}"/>
            </ac:spMkLst>
          </pc:spChg>
          <pc:spChg chg="mod">
            <ac:chgData name="Andreas Roeser" userId="2c0c9adc-0988-4f59-8f8b-edecb751ebf7" providerId="ADAL" clId="{B96C72DD-BD68-4AB0-92D9-40AC83E6FE10}" dt="2025-01-28T13:13:16.517" v="1256" actId="20578"/>
            <ac:spMkLst>
              <pc:docMk/>
              <pc:sldMasterMk cId="1795235044" sldId="2147483756"/>
              <pc:sldLayoutMk cId="830826241" sldId="2147483775"/>
              <ac:spMk id="19" creationId="{F9E40094-AF22-704B-27B1-8C13BC5790F7}"/>
            </ac:spMkLst>
          </pc:spChg>
          <pc:spChg chg="mod">
            <ac:chgData name="Andreas Roeser" userId="2c0c9adc-0988-4f59-8f8b-edecb751ebf7" providerId="ADAL" clId="{B96C72DD-BD68-4AB0-92D9-40AC83E6FE10}" dt="2025-01-28T13:13:16.517" v="1256" actId="20578"/>
            <ac:spMkLst>
              <pc:docMk/>
              <pc:sldMasterMk cId="1795235044" sldId="2147483756"/>
              <pc:sldLayoutMk cId="830826241" sldId="2147483775"/>
              <ac:spMk id="20" creationId="{5BEF15B3-F71C-FF68-63CB-FB7051667B22}"/>
            </ac:spMkLst>
          </pc:spChg>
          <pc:picChg chg="add mod">
            <ac:chgData name="Andreas Roeser" userId="2c0c9adc-0988-4f59-8f8b-edecb751ebf7" providerId="ADAL" clId="{B96C72DD-BD68-4AB0-92D9-40AC83E6FE10}" dt="2025-01-28T13:21:07.845" v="1309"/>
            <ac:picMkLst>
              <pc:docMk/>
              <pc:sldMasterMk cId="1795235044" sldId="2147483756"/>
              <pc:sldLayoutMk cId="830826241" sldId="2147483775"/>
              <ac:picMk id="2" creationId="{79F92106-0D1A-8812-B05F-DC4807FB1D0A}"/>
            </ac:picMkLst>
          </pc:picChg>
          <pc:picChg chg="add mod">
            <ac:chgData name="Andreas Roeser" userId="2c0c9adc-0988-4f59-8f8b-edecb751ebf7" providerId="ADAL" clId="{B96C72DD-BD68-4AB0-92D9-40AC83E6FE10}" dt="2025-01-28T13:23:25.221" v="1315"/>
            <ac:picMkLst>
              <pc:docMk/>
              <pc:sldMasterMk cId="1795235044" sldId="2147483756"/>
              <pc:sldLayoutMk cId="830826241" sldId="2147483775"/>
              <ac:picMk id="5" creationId="{82B4ACDA-C885-D7FD-7098-54B8E3D2589A}"/>
            </ac:picMkLst>
          </pc:picChg>
        </pc:sldLayoutChg>
        <pc:sldLayoutChg chg="addSp delSp modSp mod ord">
          <pc:chgData name="Andreas Roeser" userId="2c0c9adc-0988-4f59-8f8b-edecb751ebf7" providerId="ADAL" clId="{B96C72DD-BD68-4AB0-92D9-40AC83E6FE10}" dt="2025-01-28T13:21:14.659" v="1310"/>
          <pc:sldLayoutMkLst>
            <pc:docMk/>
            <pc:sldMasterMk cId="1795235044" sldId="2147483756"/>
            <pc:sldLayoutMk cId="2367684039" sldId="2147483776"/>
          </pc:sldLayoutMkLst>
          <pc:spChg chg="del">
            <ac:chgData name="Andreas Roeser" userId="2c0c9adc-0988-4f59-8f8b-edecb751ebf7" providerId="ADAL" clId="{B96C72DD-BD68-4AB0-92D9-40AC83E6FE10}" dt="2025-01-28T13:13:47.150" v="1262" actId="478"/>
            <ac:spMkLst>
              <pc:docMk/>
              <pc:sldMasterMk cId="1795235044" sldId="2147483756"/>
              <pc:sldLayoutMk cId="2367684039" sldId="2147483776"/>
              <ac:spMk id="2" creationId="{3D76AE74-F0F1-8FC1-E6EC-33D38567BA84}"/>
            </ac:spMkLst>
          </pc:spChg>
          <pc:spChg chg="add mod">
            <ac:chgData name="Andreas Roeser" userId="2c0c9adc-0988-4f59-8f8b-edecb751ebf7" providerId="ADAL" clId="{B96C72DD-BD68-4AB0-92D9-40AC83E6FE10}" dt="2025-01-28T13:13:49.991" v="1263"/>
            <ac:spMkLst>
              <pc:docMk/>
              <pc:sldMasterMk cId="1795235044" sldId="2147483756"/>
              <pc:sldLayoutMk cId="2367684039" sldId="2147483776"/>
              <ac:spMk id="4" creationId="{15468BF3-13E5-C1A5-2D81-E9C692D7022B}"/>
            </ac:spMkLst>
          </pc:spChg>
          <pc:spChg chg="add mod">
            <ac:chgData name="Andreas Roeser" userId="2c0c9adc-0988-4f59-8f8b-edecb751ebf7" providerId="ADAL" clId="{B96C72DD-BD68-4AB0-92D9-40AC83E6FE10}" dt="2025-01-28T13:13:49.991" v="1263"/>
            <ac:spMkLst>
              <pc:docMk/>
              <pc:sldMasterMk cId="1795235044" sldId="2147483756"/>
              <pc:sldLayoutMk cId="2367684039" sldId="2147483776"/>
              <ac:spMk id="5" creationId="{09FF2C84-CE98-37C1-DB30-B87C450A1F5C}"/>
            </ac:spMkLst>
          </pc:spChg>
          <pc:spChg chg="add mod">
            <ac:chgData name="Andreas Roeser" userId="2c0c9adc-0988-4f59-8f8b-edecb751ebf7" providerId="ADAL" clId="{B96C72DD-BD68-4AB0-92D9-40AC83E6FE10}" dt="2025-01-28T13:13:49.991" v="1263"/>
            <ac:spMkLst>
              <pc:docMk/>
              <pc:sldMasterMk cId="1795235044" sldId="2147483756"/>
              <pc:sldLayoutMk cId="2367684039" sldId="2147483776"/>
              <ac:spMk id="6" creationId="{1D9D570F-61EE-464A-82D2-EE39E134E1E3}"/>
            </ac:spMkLst>
          </pc:spChg>
          <pc:spChg chg="del">
            <ac:chgData name="Andreas Roeser" userId="2c0c9adc-0988-4f59-8f8b-edecb751ebf7" providerId="ADAL" clId="{B96C72DD-BD68-4AB0-92D9-40AC83E6FE10}" dt="2025-01-28T13:13:47.150" v="1262" actId="478"/>
            <ac:spMkLst>
              <pc:docMk/>
              <pc:sldMasterMk cId="1795235044" sldId="2147483756"/>
              <pc:sldLayoutMk cId="2367684039" sldId="2147483776"/>
              <ac:spMk id="7" creationId="{5CA76627-6548-F3E1-C440-B04AC02DFCEA}"/>
            </ac:spMkLst>
          </pc:spChg>
          <pc:spChg chg="add mod">
            <ac:chgData name="Andreas Roeser" userId="2c0c9adc-0988-4f59-8f8b-edecb751ebf7" providerId="ADAL" clId="{B96C72DD-BD68-4AB0-92D9-40AC83E6FE10}" dt="2025-01-28T13:13:49.991" v="1263"/>
            <ac:spMkLst>
              <pc:docMk/>
              <pc:sldMasterMk cId="1795235044" sldId="2147483756"/>
              <pc:sldLayoutMk cId="2367684039" sldId="2147483776"/>
              <ac:spMk id="9" creationId="{5BA9BFD5-BCD6-5D63-8761-69F1E91DDAA8}"/>
            </ac:spMkLst>
          </pc:spChg>
          <pc:spChg chg="add mod">
            <ac:chgData name="Andreas Roeser" userId="2c0c9adc-0988-4f59-8f8b-edecb751ebf7" providerId="ADAL" clId="{B96C72DD-BD68-4AB0-92D9-40AC83E6FE10}" dt="2025-01-28T13:13:49.991" v="1263"/>
            <ac:spMkLst>
              <pc:docMk/>
              <pc:sldMasterMk cId="1795235044" sldId="2147483756"/>
              <pc:sldLayoutMk cId="2367684039" sldId="2147483776"/>
              <ac:spMk id="10" creationId="{C54BB059-4485-9657-DABD-5AC061D123C8}"/>
            </ac:spMkLst>
          </pc:spChg>
          <pc:spChg chg="add mod">
            <ac:chgData name="Andreas Roeser" userId="2c0c9adc-0988-4f59-8f8b-edecb751ebf7" providerId="ADAL" clId="{B96C72DD-BD68-4AB0-92D9-40AC83E6FE10}" dt="2025-01-28T13:13:49.991" v="1263"/>
            <ac:spMkLst>
              <pc:docMk/>
              <pc:sldMasterMk cId="1795235044" sldId="2147483756"/>
              <pc:sldLayoutMk cId="2367684039" sldId="2147483776"/>
              <ac:spMk id="11" creationId="{ABB761ED-579B-8C51-300A-05D4D0A9C790}"/>
            </ac:spMkLst>
          </pc:spChg>
          <pc:spChg chg="del">
            <ac:chgData name="Andreas Roeser" userId="2c0c9adc-0988-4f59-8f8b-edecb751ebf7" providerId="ADAL" clId="{B96C72DD-BD68-4AB0-92D9-40AC83E6FE10}" dt="2025-01-28T13:13:47.150" v="1262" actId="478"/>
            <ac:spMkLst>
              <pc:docMk/>
              <pc:sldMasterMk cId="1795235044" sldId="2147483756"/>
              <pc:sldLayoutMk cId="2367684039" sldId="2147483776"/>
              <ac:spMk id="13" creationId="{01C22953-92C7-BB83-BE06-C1BCBA0DBAA0}"/>
            </ac:spMkLst>
          </pc:spChg>
          <pc:spChg chg="del">
            <ac:chgData name="Andreas Roeser" userId="2c0c9adc-0988-4f59-8f8b-edecb751ebf7" providerId="ADAL" clId="{B96C72DD-BD68-4AB0-92D9-40AC83E6FE10}" dt="2025-01-28T13:13:47.150" v="1262" actId="478"/>
            <ac:spMkLst>
              <pc:docMk/>
              <pc:sldMasterMk cId="1795235044" sldId="2147483756"/>
              <pc:sldLayoutMk cId="2367684039" sldId="2147483776"/>
              <ac:spMk id="14" creationId="{444A5DD8-440F-ECE2-CA23-D8D90E5879FE}"/>
            </ac:spMkLst>
          </pc:spChg>
          <pc:picChg chg="del">
            <ac:chgData name="Andreas Roeser" userId="2c0c9adc-0988-4f59-8f8b-edecb751ebf7" providerId="ADAL" clId="{B96C72DD-BD68-4AB0-92D9-40AC83E6FE10}" dt="2025-01-28T13:20:47.934" v="1308" actId="478"/>
            <ac:picMkLst>
              <pc:docMk/>
              <pc:sldMasterMk cId="1795235044" sldId="2147483756"/>
              <pc:sldLayoutMk cId="2367684039" sldId="2147483776"/>
              <ac:picMk id="3" creationId="{A0F1EF7C-462E-7E64-3E5D-EA32D32CCA51}"/>
            </ac:picMkLst>
          </pc:picChg>
          <pc:picChg chg="add mod">
            <ac:chgData name="Andreas Roeser" userId="2c0c9adc-0988-4f59-8f8b-edecb751ebf7" providerId="ADAL" clId="{B96C72DD-BD68-4AB0-92D9-40AC83E6FE10}" dt="2025-01-28T13:21:14.659" v="1310"/>
            <ac:picMkLst>
              <pc:docMk/>
              <pc:sldMasterMk cId="1795235044" sldId="2147483756"/>
              <pc:sldLayoutMk cId="2367684039" sldId="2147483776"/>
              <ac:picMk id="12" creationId="{E0770C2C-F84A-98E5-B440-4E47FE3414BB}"/>
            </ac:picMkLst>
          </pc:picChg>
        </pc:sldLayoutChg>
        <pc:sldLayoutChg chg="addSp delSp modSp mod">
          <pc:chgData name="Andreas Roeser" userId="2c0c9adc-0988-4f59-8f8b-edecb751ebf7" providerId="ADAL" clId="{B96C72DD-BD68-4AB0-92D9-40AC83E6FE10}" dt="2025-01-28T13:25:11.302" v="1319"/>
          <pc:sldLayoutMkLst>
            <pc:docMk/>
            <pc:sldMasterMk cId="1795235044" sldId="2147483756"/>
            <pc:sldLayoutMk cId="3423574517" sldId="2147483777"/>
          </pc:sldLayoutMkLst>
          <pc:spChg chg="add mod">
            <ac:chgData name="Andreas Roeser" userId="2c0c9adc-0988-4f59-8f8b-edecb751ebf7" providerId="ADAL" clId="{B96C72DD-BD68-4AB0-92D9-40AC83E6FE10}" dt="2025-01-28T13:25:11.302" v="1319"/>
            <ac:spMkLst>
              <pc:docMk/>
              <pc:sldMasterMk cId="1795235044" sldId="2147483756"/>
              <pc:sldLayoutMk cId="3423574517" sldId="2147483777"/>
              <ac:spMk id="2" creationId="{A6069938-EB9A-4561-76D8-DEA384F019B9}"/>
            </ac:spMkLst>
          </pc:spChg>
          <pc:spChg chg="add mod">
            <ac:chgData name="Andreas Roeser" userId="2c0c9adc-0988-4f59-8f8b-edecb751ebf7" providerId="ADAL" clId="{B96C72DD-BD68-4AB0-92D9-40AC83E6FE10}" dt="2025-01-28T13:25:11.302" v="1319"/>
            <ac:spMkLst>
              <pc:docMk/>
              <pc:sldMasterMk cId="1795235044" sldId="2147483756"/>
              <pc:sldLayoutMk cId="3423574517" sldId="2147483777"/>
              <ac:spMk id="3" creationId="{8F2A89C2-203E-2ABD-2F53-0432EC31A8EA}"/>
            </ac:spMkLst>
          </pc:spChg>
          <pc:spChg chg="del">
            <ac:chgData name="Andreas Roeser" userId="2c0c9adc-0988-4f59-8f8b-edecb751ebf7" providerId="ADAL" clId="{B96C72DD-BD68-4AB0-92D9-40AC83E6FE10}" dt="2025-01-28T13:25:10.426" v="1318" actId="478"/>
            <ac:spMkLst>
              <pc:docMk/>
              <pc:sldMasterMk cId="1795235044" sldId="2147483756"/>
              <pc:sldLayoutMk cId="3423574517" sldId="2147483777"/>
              <ac:spMk id="4" creationId="{4E4916F1-4268-DDE1-6026-A8EAC277B460}"/>
            </ac:spMkLst>
          </pc:spChg>
        </pc:sldLayoutChg>
      </pc:sldMasterChg>
    </pc:docChg>
  </pc:docChgLst>
  <pc:docChgLst>
    <pc:chgData name="Andreas Roeser" userId="2c0c9adc-0988-4f59-8f8b-edecb751ebf7" providerId="ADAL" clId="{BB173107-692D-4A03-9A38-EE3F591C8B74}"/>
    <pc:docChg chg="modSld">
      <pc:chgData name="Andreas Roeser" userId="2c0c9adc-0988-4f59-8f8b-edecb751ebf7" providerId="ADAL" clId="{BB173107-692D-4A03-9A38-EE3F591C8B74}" dt="2025-01-28T13:31:26.030" v="12" actId="6549"/>
      <pc:docMkLst>
        <pc:docMk/>
      </pc:docMkLst>
      <pc:sldChg chg="modNotesTx">
        <pc:chgData name="Andreas Roeser" userId="2c0c9adc-0988-4f59-8f8b-edecb751ebf7" providerId="ADAL" clId="{BB173107-692D-4A03-9A38-EE3F591C8B74}" dt="2025-01-28T13:30:52.929" v="5" actId="6549"/>
        <pc:sldMkLst>
          <pc:docMk/>
          <pc:sldMk cId="371203821" sldId="11109"/>
        </pc:sldMkLst>
      </pc:sldChg>
      <pc:sldChg chg="modNotesTx">
        <pc:chgData name="Andreas Roeser" userId="2c0c9adc-0988-4f59-8f8b-edecb751ebf7" providerId="ADAL" clId="{BB173107-692D-4A03-9A38-EE3F591C8B74}" dt="2025-01-28T13:30:45.611" v="2" actId="6549"/>
        <pc:sldMkLst>
          <pc:docMk/>
          <pc:sldMk cId="4235232695" sldId="11122"/>
        </pc:sldMkLst>
      </pc:sldChg>
      <pc:sldChg chg="modNotesTx">
        <pc:chgData name="Andreas Roeser" userId="2c0c9adc-0988-4f59-8f8b-edecb751ebf7" providerId="ADAL" clId="{BB173107-692D-4A03-9A38-EE3F591C8B74}" dt="2025-01-28T13:30:48.122" v="3" actId="6549"/>
        <pc:sldMkLst>
          <pc:docMk/>
          <pc:sldMk cId="3776984612" sldId="11123"/>
        </pc:sldMkLst>
      </pc:sldChg>
      <pc:sldChg chg="modNotesTx">
        <pc:chgData name="Andreas Roeser" userId="2c0c9adc-0988-4f59-8f8b-edecb751ebf7" providerId="ADAL" clId="{BB173107-692D-4A03-9A38-EE3F591C8B74}" dt="2025-01-28T13:30:50.477" v="4" actId="6549"/>
        <pc:sldMkLst>
          <pc:docMk/>
          <pc:sldMk cId="3286568841" sldId="11129"/>
        </pc:sldMkLst>
      </pc:sldChg>
      <pc:sldChg chg="modNotesTx">
        <pc:chgData name="Andreas Roeser" userId="2c0c9adc-0988-4f59-8f8b-edecb751ebf7" providerId="ADAL" clId="{BB173107-692D-4A03-9A38-EE3F591C8B74}" dt="2025-01-28T13:31:21.087" v="10" actId="6549"/>
        <pc:sldMkLst>
          <pc:docMk/>
          <pc:sldMk cId="654739767" sldId="11159"/>
        </pc:sldMkLst>
      </pc:sldChg>
      <pc:sldChg chg="modNotesTx">
        <pc:chgData name="Andreas Roeser" userId="2c0c9adc-0988-4f59-8f8b-edecb751ebf7" providerId="ADAL" clId="{BB173107-692D-4A03-9A38-EE3F591C8B74}" dt="2025-01-28T13:30:59.281" v="6" actId="6549"/>
        <pc:sldMkLst>
          <pc:docMk/>
          <pc:sldMk cId="3731001593" sldId="11160"/>
        </pc:sldMkLst>
      </pc:sldChg>
      <pc:sldChg chg="modNotesTx">
        <pc:chgData name="Andreas Roeser" userId="2c0c9adc-0988-4f59-8f8b-edecb751ebf7" providerId="ADAL" clId="{BB173107-692D-4A03-9A38-EE3F591C8B74}" dt="2025-01-28T13:30:36.826" v="1" actId="6549"/>
        <pc:sldMkLst>
          <pc:docMk/>
          <pc:sldMk cId="3258088998" sldId="11173"/>
        </pc:sldMkLst>
      </pc:sldChg>
      <pc:sldChg chg="modNotesTx">
        <pc:chgData name="Andreas Roeser" userId="2c0c9adc-0988-4f59-8f8b-edecb751ebf7" providerId="ADAL" clId="{BB173107-692D-4A03-9A38-EE3F591C8B74}" dt="2025-01-28T13:31:06.894" v="7" actId="6549"/>
        <pc:sldMkLst>
          <pc:docMk/>
          <pc:sldMk cId="3809266912" sldId="11178"/>
        </pc:sldMkLst>
      </pc:sldChg>
      <pc:sldChg chg="modNotesTx">
        <pc:chgData name="Andreas Roeser" userId="2c0c9adc-0988-4f59-8f8b-edecb751ebf7" providerId="ADAL" clId="{BB173107-692D-4A03-9A38-EE3F591C8B74}" dt="2025-01-28T13:31:09.631" v="8" actId="6549"/>
        <pc:sldMkLst>
          <pc:docMk/>
          <pc:sldMk cId="3459956670" sldId="11180"/>
        </pc:sldMkLst>
      </pc:sldChg>
      <pc:sldChg chg="modNotesTx">
        <pc:chgData name="Andreas Roeser" userId="2c0c9adc-0988-4f59-8f8b-edecb751ebf7" providerId="ADAL" clId="{BB173107-692D-4A03-9A38-EE3F591C8B74}" dt="2025-01-28T13:30:34.114" v="0" actId="6549"/>
        <pc:sldMkLst>
          <pc:docMk/>
          <pc:sldMk cId="1416273160" sldId="2147376979"/>
        </pc:sldMkLst>
      </pc:sldChg>
      <pc:sldChg chg="modNotesTx">
        <pc:chgData name="Andreas Roeser" userId="2c0c9adc-0988-4f59-8f8b-edecb751ebf7" providerId="ADAL" clId="{BB173107-692D-4A03-9A38-EE3F591C8B74}" dt="2025-01-28T13:31:18.189" v="9" actId="6549"/>
        <pc:sldMkLst>
          <pc:docMk/>
          <pc:sldMk cId="1476977448" sldId="2147376981"/>
        </pc:sldMkLst>
      </pc:sldChg>
      <pc:sldChg chg="modNotesTx">
        <pc:chgData name="Andreas Roeser" userId="2c0c9adc-0988-4f59-8f8b-edecb751ebf7" providerId="ADAL" clId="{BB173107-692D-4A03-9A38-EE3F591C8B74}" dt="2025-01-28T13:31:23.403" v="11" actId="6549"/>
        <pc:sldMkLst>
          <pc:docMk/>
          <pc:sldMk cId="4257814763" sldId="2147376982"/>
        </pc:sldMkLst>
      </pc:sldChg>
      <pc:sldChg chg="modNotesTx">
        <pc:chgData name="Andreas Roeser" userId="2c0c9adc-0988-4f59-8f8b-edecb751ebf7" providerId="ADAL" clId="{BB173107-692D-4A03-9A38-EE3F591C8B74}" dt="2025-01-28T13:31:26.030" v="12" actId="6549"/>
        <pc:sldMkLst>
          <pc:docMk/>
          <pc:sldMk cId="2749056479" sldId="2147376983"/>
        </pc:sldMkLst>
      </pc:sldChg>
    </pc:docChg>
  </pc:docChgLst>
  <pc:docChgLst>
    <pc:chgData name="Ahmed Hyusein Ahmed" userId="6eaa3f25-d3c3-4d35-b8af-f9d08a4042f7" providerId="ADAL" clId="{9076DD85-E2EB-4C4C-AE64-B2D90B650425}"/>
    <pc:docChg chg="custSel addSld modSld addSection modSection">
      <pc:chgData name="Ahmed Hyusein Ahmed" userId="6eaa3f25-d3c3-4d35-b8af-f9d08a4042f7" providerId="ADAL" clId="{9076DD85-E2EB-4C4C-AE64-B2D90B650425}" dt="2025-01-28T15:45:19.992" v="19" actId="17846"/>
      <pc:docMkLst>
        <pc:docMk/>
      </pc:docMkLst>
      <pc:sldChg chg="add">
        <pc:chgData name="Ahmed Hyusein Ahmed" userId="6eaa3f25-d3c3-4d35-b8af-f9d08a4042f7" providerId="ADAL" clId="{9076DD85-E2EB-4C4C-AE64-B2D90B650425}" dt="2025-01-28T15:44:38.004" v="0"/>
        <pc:sldMkLst>
          <pc:docMk/>
          <pc:sldMk cId="2504635823" sldId="11051"/>
        </pc:sldMkLst>
      </pc:sldChg>
      <pc:sldChg chg="add">
        <pc:chgData name="Ahmed Hyusein Ahmed" userId="6eaa3f25-d3c3-4d35-b8af-f9d08a4042f7" providerId="ADAL" clId="{9076DD85-E2EB-4C4C-AE64-B2D90B650425}" dt="2025-01-28T15:44:38.004" v="0"/>
        <pc:sldMkLst>
          <pc:docMk/>
          <pc:sldMk cId="1949901924" sldId="11096"/>
        </pc:sldMkLst>
      </pc:sldChg>
      <pc:sldChg chg="modSp add mod">
        <pc:chgData name="Ahmed Hyusein Ahmed" userId="6eaa3f25-d3c3-4d35-b8af-f9d08a4042f7" providerId="ADAL" clId="{9076DD85-E2EB-4C4C-AE64-B2D90B650425}" dt="2025-01-28T15:44:38.140" v="2" actId="27636"/>
        <pc:sldMkLst>
          <pc:docMk/>
          <pc:sldMk cId="4054848469" sldId="11127"/>
        </pc:sldMkLst>
        <pc:spChg chg="mod">
          <ac:chgData name="Ahmed Hyusein Ahmed" userId="6eaa3f25-d3c3-4d35-b8af-f9d08a4042f7" providerId="ADAL" clId="{9076DD85-E2EB-4C4C-AE64-B2D90B650425}" dt="2025-01-28T15:44:38.140" v="2" actId="27636"/>
          <ac:spMkLst>
            <pc:docMk/>
            <pc:sldMk cId="4054848469" sldId="11127"/>
            <ac:spMk id="2" creationId="{46E9D390-10F1-6F82-F4A7-49CC9C09FEA7}"/>
          </ac:spMkLst>
        </pc:spChg>
      </pc:sldChg>
      <pc:sldChg chg="modSp add mod">
        <pc:chgData name="Ahmed Hyusein Ahmed" userId="6eaa3f25-d3c3-4d35-b8af-f9d08a4042f7" providerId="ADAL" clId="{9076DD85-E2EB-4C4C-AE64-B2D90B650425}" dt="2025-01-28T15:44:38.143" v="3" actId="27636"/>
        <pc:sldMkLst>
          <pc:docMk/>
          <pc:sldMk cId="2985037724" sldId="11128"/>
        </pc:sldMkLst>
        <pc:spChg chg="mod">
          <ac:chgData name="Ahmed Hyusein Ahmed" userId="6eaa3f25-d3c3-4d35-b8af-f9d08a4042f7" providerId="ADAL" clId="{9076DD85-E2EB-4C4C-AE64-B2D90B650425}" dt="2025-01-28T15:44:38.143" v="3" actId="27636"/>
          <ac:spMkLst>
            <pc:docMk/>
            <pc:sldMk cId="2985037724" sldId="11128"/>
            <ac:spMk id="2" creationId="{6200ACD2-AC44-998B-0B82-ED7349C9D1CB}"/>
          </ac:spMkLst>
        </pc:spChg>
      </pc:sldChg>
      <pc:sldChg chg="modSp add mod">
        <pc:chgData name="Ahmed Hyusein Ahmed" userId="6eaa3f25-d3c3-4d35-b8af-f9d08a4042f7" providerId="ADAL" clId="{9076DD85-E2EB-4C4C-AE64-B2D90B650425}" dt="2025-01-28T15:44:38.158" v="8" actId="27636"/>
        <pc:sldMkLst>
          <pc:docMk/>
          <pc:sldMk cId="2011088670" sldId="11131"/>
        </pc:sldMkLst>
        <pc:spChg chg="mod">
          <ac:chgData name="Ahmed Hyusein Ahmed" userId="6eaa3f25-d3c3-4d35-b8af-f9d08a4042f7" providerId="ADAL" clId="{9076DD85-E2EB-4C4C-AE64-B2D90B650425}" dt="2025-01-28T15:44:38.158" v="8" actId="27636"/>
          <ac:spMkLst>
            <pc:docMk/>
            <pc:sldMk cId="2011088670" sldId="11131"/>
            <ac:spMk id="2" creationId="{96CEC5AA-819D-9983-6880-301D92BAC4E1}"/>
          </ac:spMkLst>
        </pc:spChg>
      </pc:sldChg>
      <pc:sldChg chg="modSp add mod">
        <pc:chgData name="Ahmed Hyusein Ahmed" userId="6eaa3f25-d3c3-4d35-b8af-f9d08a4042f7" providerId="ADAL" clId="{9076DD85-E2EB-4C4C-AE64-B2D90B650425}" dt="2025-01-28T15:44:38.151" v="5" actId="27636"/>
        <pc:sldMkLst>
          <pc:docMk/>
          <pc:sldMk cId="604976587" sldId="11132"/>
        </pc:sldMkLst>
        <pc:spChg chg="mod">
          <ac:chgData name="Ahmed Hyusein Ahmed" userId="6eaa3f25-d3c3-4d35-b8af-f9d08a4042f7" providerId="ADAL" clId="{9076DD85-E2EB-4C4C-AE64-B2D90B650425}" dt="2025-01-28T15:44:38.151" v="5" actId="27636"/>
          <ac:spMkLst>
            <pc:docMk/>
            <pc:sldMk cId="604976587" sldId="11132"/>
            <ac:spMk id="2" creationId="{6F47FF60-A30B-DC8E-1F76-9D24E5AE0BC2}"/>
          </ac:spMkLst>
        </pc:spChg>
      </pc:sldChg>
      <pc:sldChg chg="modSp add mod">
        <pc:chgData name="Ahmed Hyusein Ahmed" userId="6eaa3f25-d3c3-4d35-b8af-f9d08a4042f7" providerId="ADAL" clId="{9076DD85-E2EB-4C4C-AE64-B2D90B650425}" dt="2025-01-28T15:44:38.153" v="6" actId="27636"/>
        <pc:sldMkLst>
          <pc:docMk/>
          <pc:sldMk cId="2486760539" sldId="11133"/>
        </pc:sldMkLst>
        <pc:spChg chg="mod">
          <ac:chgData name="Ahmed Hyusein Ahmed" userId="6eaa3f25-d3c3-4d35-b8af-f9d08a4042f7" providerId="ADAL" clId="{9076DD85-E2EB-4C4C-AE64-B2D90B650425}" dt="2025-01-28T15:44:38.153" v="6" actId="27636"/>
          <ac:spMkLst>
            <pc:docMk/>
            <pc:sldMk cId="2486760539" sldId="11133"/>
            <ac:spMk id="2" creationId="{DEE929AD-AC09-526D-34E6-2A1144EF01EF}"/>
          </ac:spMkLst>
        </pc:spChg>
      </pc:sldChg>
      <pc:sldChg chg="modSp add mod">
        <pc:chgData name="Ahmed Hyusein Ahmed" userId="6eaa3f25-d3c3-4d35-b8af-f9d08a4042f7" providerId="ADAL" clId="{9076DD85-E2EB-4C4C-AE64-B2D90B650425}" dt="2025-01-28T15:44:38.156" v="7" actId="27636"/>
        <pc:sldMkLst>
          <pc:docMk/>
          <pc:sldMk cId="2036449380" sldId="11134"/>
        </pc:sldMkLst>
        <pc:spChg chg="mod">
          <ac:chgData name="Ahmed Hyusein Ahmed" userId="6eaa3f25-d3c3-4d35-b8af-f9d08a4042f7" providerId="ADAL" clId="{9076DD85-E2EB-4C4C-AE64-B2D90B650425}" dt="2025-01-28T15:44:38.156" v="7" actId="27636"/>
          <ac:spMkLst>
            <pc:docMk/>
            <pc:sldMk cId="2036449380" sldId="11134"/>
            <ac:spMk id="2" creationId="{03CF7415-734D-88BF-5BFD-B3E020739A69}"/>
          </ac:spMkLst>
        </pc:spChg>
      </pc:sldChg>
      <pc:sldChg chg="add">
        <pc:chgData name="Ahmed Hyusein Ahmed" userId="6eaa3f25-d3c3-4d35-b8af-f9d08a4042f7" providerId="ADAL" clId="{9076DD85-E2EB-4C4C-AE64-B2D90B650425}" dt="2025-01-28T15:44:38.004" v="0"/>
        <pc:sldMkLst>
          <pc:docMk/>
          <pc:sldMk cId="2425759526" sldId="11135"/>
        </pc:sldMkLst>
      </pc:sldChg>
      <pc:sldChg chg="modSp add mod">
        <pc:chgData name="Ahmed Hyusein Ahmed" userId="6eaa3f25-d3c3-4d35-b8af-f9d08a4042f7" providerId="ADAL" clId="{9076DD85-E2EB-4C4C-AE64-B2D90B650425}" dt="2025-01-28T15:44:38.175" v="11" actId="27636"/>
        <pc:sldMkLst>
          <pc:docMk/>
          <pc:sldMk cId="3852378735" sldId="11138"/>
        </pc:sldMkLst>
        <pc:spChg chg="mod">
          <ac:chgData name="Ahmed Hyusein Ahmed" userId="6eaa3f25-d3c3-4d35-b8af-f9d08a4042f7" providerId="ADAL" clId="{9076DD85-E2EB-4C4C-AE64-B2D90B650425}" dt="2025-01-28T15:44:38.175" v="11" actId="27636"/>
          <ac:spMkLst>
            <pc:docMk/>
            <pc:sldMk cId="3852378735" sldId="11138"/>
            <ac:spMk id="2" creationId="{6072277C-987B-350A-CBC6-6D1C9DCE23BC}"/>
          </ac:spMkLst>
        </pc:spChg>
      </pc:sldChg>
      <pc:sldChg chg="modSp add mod">
        <pc:chgData name="Ahmed Hyusein Ahmed" userId="6eaa3f25-d3c3-4d35-b8af-f9d08a4042f7" providerId="ADAL" clId="{9076DD85-E2EB-4C4C-AE64-B2D90B650425}" dt="2025-01-28T15:44:38.135" v="1" actId="27636"/>
        <pc:sldMkLst>
          <pc:docMk/>
          <pc:sldMk cId="4028678677" sldId="11139"/>
        </pc:sldMkLst>
        <pc:spChg chg="mod">
          <ac:chgData name="Ahmed Hyusein Ahmed" userId="6eaa3f25-d3c3-4d35-b8af-f9d08a4042f7" providerId="ADAL" clId="{9076DD85-E2EB-4C4C-AE64-B2D90B650425}" dt="2025-01-28T15:44:38.135" v="1" actId="27636"/>
          <ac:spMkLst>
            <pc:docMk/>
            <pc:sldMk cId="4028678677" sldId="11139"/>
            <ac:spMk id="2" creationId="{893F434D-1BF2-34E0-6D70-E99077DD72FD}"/>
          </ac:spMkLst>
        </pc:spChg>
      </pc:sldChg>
      <pc:sldChg chg="modSp add mod">
        <pc:chgData name="Ahmed Hyusein Ahmed" userId="6eaa3f25-d3c3-4d35-b8af-f9d08a4042f7" providerId="ADAL" clId="{9076DD85-E2EB-4C4C-AE64-B2D90B650425}" dt="2025-01-28T15:44:38.188" v="13" actId="27636"/>
        <pc:sldMkLst>
          <pc:docMk/>
          <pc:sldMk cId="186059989" sldId="11141"/>
        </pc:sldMkLst>
        <pc:spChg chg="mod">
          <ac:chgData name="Ahmed Hyusein Ahmed" userId="6eaa3f25-d3c3-4d35-b8af-f9d08a4042f7" providerId="ADAL" clId="{9076DD85-E2EB-4C4C-AE64-B2D90B650425}" dt="2025-01-28T15:44:38.188" v="13" actId="27636"/>
          <ac:spMkLst>
            <pc:docMk/>
            <pc:sldMk cId="186059989" sldId="11141"/>
            <ac:spMk id="2" creationId="{F0ECA920-B1DB-6CF8-A863-CFE2AA5B7086}"/>
          </ac:spMkLst>
        </pc:spChg>
      </pc:sldChg>
      <pc:sldChg chg="modSp add mod">
        <pc:chgData name="Ahmed Hyusein Ahmed" userId="6eaa3f25-d3c3-4d35-b8af-f9d08a4042f7" providerId="ADAL" clId="{9076DD85-E2EB-4C4C-AE64-B2D90B650425}" dt="2025-01-28T15:44:38.191" v="14" actId="27636"/>
        <pc:sldMkLst>
          <pc:docMk/>
          <pc:sldMk cId="2730597597" sldId="11142"/>
        </pc:sldMkLst>
        <pc:spChg chg="mod">
          <ac:chgData name="Ahmed Hyusein Ahmed" userId="6eaa3f25-d3c3-4d35-b8af-f9d08a4042f7" providerId="ADAL" clId="{9076DD85-E2EB-4C4C-AE64-B2D90B650425}" dt="2025-01-28T15:44:38.191" v="14" actId="27636"/>
          <ac:spMkLst>
            <pc:docMk/>
            <pc:sldMk cId="2730597597" sldId="11142"/>
            <ac:spMk id="2" creationId="{9D7F69A9-8A68-BC7E-6D31-C2518F8C6D30}"/>
          </ac:spMkLst>
        </pc:spChg>
      </pc:sldChg>
      <pc:sldChg chg="modSp add mod">
        <pc:chgData name="Ahmed Hyusein Ahmed" userId="6eaa3f25-d3c3-4d35-b8af-f9d08a4042f7" providerId="ADAL" clId="{9076DD85-E2EB-4C4C-AE64-B2D90B650425}" dt="2025-01-28T15:44:38.194" v="15" actId="27636"/>
        <pc:sldMkLst>
          <pc:docMk/>
          <pc:sldMk cId="3214532058" sldId="11143"/>
        </pc:sldMkLst>
        <pc:spChg chg="mod">
          <ac:chgData name="Ahmed Hyusein Ahmed" userId="6eaa3f25-d3c3-4d35-b8af-f9d08a4042f7" providerId="ADAL" clId="{9076DD85-E2EB-4C4C-AE64-B2D90B650425}" dt="2025-01-28T15:44:38.194" v="15" actId="27636"/>
          <ac:spMkLst>
            <pc:docMk/>
            <pc:sldMk cId="3214532058" sldId="11143"/>
            <ac:spMk id="2" creationId="{56E0CB9A-BDBD-5EA1-4A75-B5C28667AE14}"/>
          </ac:spMkLst>
        </pc:spChg>
      </pc:sldChg>
      <pc:sldChg chg="modSp add mod">
        <pc:chgData name="Ahmed Hyusein Ahmed" userId="6eaa3f25-d3c3-4d35-b8af-f9d08a4042f7" providerId="ADAL" clId="{9076DD85-E2EB-4C4C-AE64-B2D90B650425}" dt="2025-01-28T15:44:38.199" v="16" actId="27636"/>
        <pc:sldMkLst>
          <pc:docMk/>
          <pc:sldMk cId="2950448236" sldId="11144"/>
        </pc:sldMkLst>
        <pc:spChg chg="mod">
          <ac:chgData name="Ahmed Hyusein Ahmed" userId="6eaa3f25-d3c3-4d35-b8af-f9d08a4042f7" providerId="ADAL" clId="{9076DD85-E2EB-4C4C-AE64-B2D90B650425}" dt="2025-01-28T15:44:38.199" v="16" actId="27636"/>
          <ac:spMkLst>
            <pc:docMk/>
            <pc:sldMk cId="2950448236" sldId="11144"/>
            <ac:spMk id="2" creationId="{45B7D046-83D7-62E7-D370-8922BBBEB573}"/>
          </ac:spMkLst>
        </pc:spChg>
      </pc:sldChg>
      <pc:sldChg chg="modSp add mod">
        <pc:chgData name="Ahmed Hyusein Ahmed" userId="6eaa3f25-d3c3-4d35-b8af-f9d08a4042f7" providerId="ADAL" clId="{9076DD85-E2EB-4C4C-AE64-B2D90B650425}" dt="2025-01-28T15:44:38.205" v="17" actId="27636"/>
        <pc:sldMkLst>
          <pc:docMk/>
          <pc:sldMk cId="3961522354" sldId="11145"/>
        </pc:sldMkLst>
        <pc:spChg chg="mod">
          <ac:chgData name="Ahmed Hyusein Ahmed" userId="6eaa3f25-d3c3-4d35-b8af-f9d08a4042f7" providerId="ADAL" clId="{9076DD85-E2EB-4C4C-AE64-B2D90B650425}" dt="2025-01-28T15:44:38.205" v="17" actId="27636"/>
          <ac:spMkLst>
            <pc:docMk/>
            <pc:sldMk cId="3961522354" sldId="11145"/>
            <ac:spMk id="2" creationId="{BB487109-84DB-0E61-8A78-596878452D0E}"/>
          </ac:spMkLst>
        </pc:spChg>
      </pc:sldChg>
      <pc:sldChg chg="add">
        <pc:chgData name="Ahmed Hyusein Ahmed" userId="6eaa3f25-d3c3-4d35-b8af-f9d08a4042f7" providerId="ADAL" clId="{9076DD85-E2EB-4C4C-AE64-B2D90B650425}" dt="2025-01-28T15:44:38.004" v="0"/>
        <pc:sldMkLst>
          <pc:docMk/>
          <pc:sldMk cId="238702567" sldId="11146"/>
        </pc:sldMkLst>
      </pc:sldChg>
      <pc:sldChg chg="add">
        <pc:chgData name="Ahmed Hyusein Ahmed" userId="6eaa3f25-d3c3-4d35-b8af-f9d08a4042f7" providerId="ADAL" clId="{9076DD85-E2EB-4C4C-AE64-B2D90B650425}" dt="2025-01-28T15:44:38.004" v="0"/>
        <pc:sldMkLst>
          <pc:docMk/>
          <pc:sldMk cId="2040344963" sldId="11147"/>
        </pc:sldMkLst>
      </pc:sldChg>
      <pc:sldChg chg="modSp add mod">
        <pc:chgData name="Ahmed Hyusein Ahmed" userId="6eaa3f25-d3c3-4d35-b8af-f9d08a4042f7" providerId="ADAL" clId="{9076DD85-E2EB-4C4C-AE64-B2D90B650425}" dt="2025-01-28T15:44:38.161" v="9" actId="27636"/>
        <pc:sldMkLst>
          <pc:docMk/>
          <pc:sldMk cId="803139049" sldId="11149"/>
        </pc:sldMkLst>
        <pc:spChg chg="mod">
          <ac:chgData name="Ahmed Hyusein Ahmed" userId="6eaa3f25-d3c3-4d35-b8af-f9d08a4042f7" providerId="ADAL" clId="{9076DD85-E2EB-4C4C-AE64-B2D90B650425}" dt="2025-01-28T15:44:38.161" v="9" actId="27636"/>
          <ac:spMkLst>
            <pc:docMk/>
            <pc:sldMk cId="803139049" sldId="11149"/>
            <ac:spMk id="2" creationId="{01805BFA-3748-38AA-15C0-C7BFEA920590}"/>
          </ac:spMkLst>
        </pc:spChg>
      </pc:sldChg>
      <pc:sldChg chg="modSp add mod">
        <pc:chgData name="Ahmed Hyusein Ahmed" userId="6eaa3f25-d3c3-4d35-b8af-f9d08a4042f7" providerId="ADAL" clId="{9076DD85-E2EB-4C4C-AE64-B2D90B650425}" dt="2025-01-28T15:44:38.169" v="10" actId="27636"/>
        <pc:sldMkLst>
          <pc:docMk/>
          <pc:sldMk cId="2652837258" sldId="11150"/>
        </pc:sldMkLst>
        <pc:spChg chg="mod">
          <ac:chgData name="Ahmed Hyusein Ahmed" userId="6eaa3f25-d3c3-4d35-b8af-f9d08a4042f7" providerId="ADAL" clId="{9076DD85-E2EB-4C4C-AE64-B2D90B650425}" dt="2025-01-28T15:44:38.169" v="10" actId="27636"/>
          <ac:spMkLst>
            <pc:docMk/>
            <pc:sldMk cId="2652837258" sldId="11150"/>
            <ac:spMk id="2" creationId="{F3B3C31A-E3C3-6CBA-CA03-94C9785A22FE}"/>
          </ac:spMkLst>
        </pc:spChg>
      </pc:sldChg>
      <pc:sldChg chg="modSp add mod">
        <pc:chgData name="Ahmed Hyusein Ahmed" userId="6eaa3f25-d3c3-4d35-b8af-f9d08a4042f7" providerId="ADAL" clId="{9076DD85-E2EB-4C4C-AE64-B2D90B650425}" dt="2025-01-28T15:44:38.184" v="12" actId="27636"/>
        <pc:sldMkLst>
          <pc:docMk/>
          <pc:sldMk cId="2318734176" sldId="11154"/>
        </pc:sldMkLst>
        <pc:spChg chg="mod">
          <ac:chgData name="Ahmed Hyusein Ahmed" userId="6eaa3f25-d3c3-4d35-b8af-f9d08a4042f7" providerId="ADAL" clId="{9076DD85-E2EB-4C4C-AE64-B2D90B650425}" dt="2025-01-28T15:44:38.184" v="12" actId="27636"/>
          <ac:spMkLst>
            <pc:docMk/>
            <pc:sldMk cId="2318734176" sldId="11154"/>
            <ac:spMk id="2" creationId="{18F84959-8E29-9012-2A80-7CEC67AF090E}"/>
          </ac:spMkLst>
        </pc:spChg>
      </pc:sldChg>
      <pc:sldChg chg="modSp add mod">
        <pc:chgData name="Ahmed Hyusein Ahmed" userId="6eaa3f25-d3c3-4d35-b8af-f9d08a4042f7" providerId="ADAL" clId="{9076DD85-E2EB-4C4C-AE64-B2D90B650425}" dt="2025-01-28T15:44:38.147" v="4" actId="27636"/>
        <pc:sldMkLst>
          <pc:docMk/>
          <pc:sldMk cId="2577551502" sldId="2147376985"/>
        </pc:sldMkLst>
        <pc:spChg chg="mod">
          <ac:chgData name="Ahmed Hyusein Ahmed" userId="6eaa3f25-d3c3-4d35-b8af-f9d08a4042f7" providerId="ADAL" clId="{9076DD85-E2EB-4C4C-AE64-B2D90B650425}" dt="2025-01-28T15:44:38.147" v="4" actId="27636"/>
          <ac:spMkLst>
            <pc:docMk/>
            <pc:sldMk cId="2577551502" sldId="2147376985"/>
            <ac:spMk id="2" creationId="{27ACE5CD-946E-71FC-4C5B-43571CF29E58}"/>
          </ac:spMkLst>
        </pc:spChg>
      </pc:sldChg>
    </pc:docChg>
  </pc:docChgLst>
  <pc:docChgLst>
    <pc:chgData name="Andreas Roeser" userId="S::andreas_roeser@moxa.com::2c0c9adc-0988-4f59-8f8b-edecb751ebf7" providerId="AD" clId="Web-{08E11FFB-4426-462A-A1CB-A22E49339593}"/>
    <pc:docChg chg="modSld">
      <pc:chgData name="Andreas Roeser" userId="S::andreas_roeser@moxa.com::2c0c9adc-0988-4f59-8f8b-edecb751ebf7" providerId="AD" clId="Web-{08E11FFB-4426-462A-A1CB-A22E49339593}" dt="2025-01-28T17:53:17.105" v="5" actId="20577"/>
      <pc:docMkLst>
        <pc:docMk/>
      </pc:docMkLst>
      <pc:sldChg chg="modSp">
        <pc:chgData name="Andreas Roeser" userId="S::andreas_roeser@moxa.com::2c0c9adc-0988-4f59-8f8b-edecb751ebf7" providerId="AD" clId="Web-{08E11FFB-4426-462A-A1CB-A22E49339593}" dt="2025-01-28T17:53:17.105" v="5" actId="20577"/>
        <pc:sldMkLst>
          <pc:docMk/>
          <pc:sldMk cId="1160056175" sldId="11108"/>
        </pc:sldMkLst>
        <pc:spChg chg="mod">
          <ac:chgData name="Andreas Roeser" userId="S::andreas_roeser@moxa.com::2c0c9adc-0988-4f59-8f8b-edecb751ebf7" providerId="AD" clId="Web-{08E11FFB-4426-462A-A1CB-A22E49339593}" dt="2025-01-28T17:53:17.105" v="5" actId="20577"/>
          <ac:spMkLst>
            <pc:docMk/>
            <pc:sldMk cId="1160056175" sldId="11108"/>
            <ac:spMk id="35" creationId="{08610B81-4904-AD61-EBD2-3929C982D671}"/>
          </ac:spMkLst>
        </pc:spChg>
        <pc:spChg chg="mod">
          <ac:chgData name="Andreas Roeser" userId="S::andreas_roeser@moxa.com::2c0c9adc-0988-4f59-8f8b-edecb751ebf7" providerId="AD" clId="Web-{08E11FFB-4426-462A-A1CB-A22E49339593}" dt="2025-01-28T17:53:09.964" v="2" actId="20577"/>
          <ac:spMkLst>
            <pc:docMk/>
            <pc:sldMk cId="1160056175" sldId="11108"/>
            <ac:spMk id="36" creationId="{C30B5C53-72F3-9219-4C24-BE7038AA6558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2215D9-45FE-4A35-868A-CB8CB0C63054}" type="datetimeFigureOut">
              <a:rPr lang="zh-TW" altLang="en-US" smtClean="0"/>
              <a:t>2025/1/28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D2843B-8596-47CE-BC69-A7C041A2FFF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093742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62503763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D2843B-8596-47CE-BC69-A7C041A2FFFA}" type="slidenum">
              <a:rPr lang="zh-TW" altLang="en-US" smtClean="0"/>
              <a:t>10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2493079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b="0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D2843B-8596-47CE-BC69-A7C041A2FFFA}" type="slidenum">
              <a:rPr lang="zh-TW" altLang="en-US" smtClean="0"/>
              <a:t>11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9281620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165197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D2843B-8596-47CE-BC69-A7C041A2FFFA}" type="slidenum">
              <a:rPr lang="zh-TW" altLang="en-US" smtClean="0"/>
              <a:t>13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0825771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D2843B-8596-47CE-BC69-A7C041A2FFFA}" type="slidenum">
              <a:rPr lang="zh-TW" altLang="en-US" smtClean="0"/>
              <a:t>14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8746064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b="1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D2843B-8596-47CE-BC69-A7C041A2FFFA}" type="slidenum">
              <a:rPr lang="zh-TW" altLang="en-US" smtClean="0"/>
              <a:t>15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1669961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D2843B-8596-47CE-BC69-A7C041A2FFFA}" type="slidenum">
              <a:rPr lang="zh-TW" altLang="en-US" smtClean="0"/>
              <a:t>16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1379168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TW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D2843B-8596-47CE-BC69-A7C041A2FFFA}" type="slidenum">
              <a:rPr lang="zh-TW" altLang="en-US" smtClean="0"/>
              <a:t>17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3527305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D2843B-8596-47CE-BC69-A7C041A2FFFA}" type="slidenum">
              <a:rPr lang="zh-TW" altLang="en-US" smtClean="0"/>
              <a:t>18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4083654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A68288-400E-9FA5-D3E8-90FCA946EA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>
            <a:extLst>
              <a:ext uri="{FF2B5EF4-FFF2-40B4-BE49-F238E27FC236}">
                <a16:creationId xmlns:a16="http://schemas.microsoft.com/office/drawing/2014/main" id="{39BEA591-DD2A-783D-7156-F38889C3F60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>
            <a:extLst>
              <a:ext uri="{FF2B5EF4-FFF2-40B4-BE49-F238E27FC236}">
                <a16:creationId xmlns:a16="http://schemas.microsoft.com/office/drawing/2014/main" id="{70257AE7-F305-AA03-C9A5-360BB58452D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11BF290C-773F-8046-A503-F023071D009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D2843B-8596-47CE-BC69-A7C041A2FFFA}" type="slidenum">
              <a:rPr lang="zh-TW" altLang="en-US" smtClean="0"/>
              <a:t>19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940315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8474AF-CB06-654F-9ED8-8B8DA59CFFBD}" type="slidenum">
              <a:rPr kumimoji="1" lang="zh-TW" altLang="en-US" smtClean="0"/>
              <a:t>2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242174334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en-TW" dirty="0"/>
          </a:p>
        </p:txBody>
      </p:sp>
    </p:spTree>
    <p:extLst>
      <p:ext uri="{BB962C8B-B14F-4D97-AF65-F5344CB8AC3E}">
        <p14:creationId xmlns:p14="http://schemas.microsoft.com/office/powerpoint/2010/main" val="337123656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en-TW" dirty="0"/>
          </a:p>
        </p:txBody>
      </p:sp>
    </p:spTree>
    <p:extLst>
      <p:ext uri="{BB962C8B-B14F-4D97-AF65-F5344CB8AC3E}">
        <p14:creationId xmlns:p14="http://schemas.microsoft.com/office/powerpoint/2010/main" val="61345465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en-TW" dirty="0"/>
          </a:p>
        </p:txBody>
      </p:sp>
    </p:spTree>
    <p:extLst>
      <p:ext uri="{BB962C8B-B14F-4D97-AF65-F5344CB8AC3E}">
        <p14:creationId xmlns:p14="http://schemas.microsoft.com/office/powerpoint/2010/main" val="172673449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How to look up data rate from MCS table with different Wi-Fi generations under various combinations of parameters such as modulation, code rate, channel bandwidth... and so on</a:t>
            </a:r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64030748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gbda38fc496_1_1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8" name="Google Shape;188;gbda38fc496_1_17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9" name="Google Shape;189;gbda38fc496_1_17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TW"/>
              <a:t>25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5094294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131019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705087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88538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25660885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0381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D2843B-8596-47CE-BC69-A7C041A2FFFA}" type="slidenum">
              <a:rPr lang="zh-TW" altLang="en-US" smtClean="0"/>
              <a:t>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3151405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D2843B-8596-47CE-BC69-A7C041A2FFFA}" type="slidenum">
              <a:rPr lang="zh-TW" altLang="en-US" smtClean="0"/>
              <a:t>45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72493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D2843B-8596-47CE-BC69-A7C041A2FFFA}" type="slidenum">
              <a:rPr lang="zh-TW" altLang="en-US" smtClean="0"/>
              <a:t>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428067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" altLang="zh-TW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D2843B-8596-47CE-BC69-A7C041A2FFFA}" type="slidenum">
              <a:rPr lang="zh-TW" altLang="en-US" smtClean="0"/>
              <a:t>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421376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D2843B-8596-47CE-BC69-A7C041A2FFFA}" type="slidenum">
              <a:rPr lang="zh-TW" altLang="en-US" smtClean="0"/>
              <a:t>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053591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D2843B-8596-47CE-BC69-A7C041A2FFFA}" type="slidenum">
              <a:rPr lang="zh-TW" altLang="en-US" smtClean="0"/>
              <a:t>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272849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en-TW" dirty="0"/>
          </a:p>
        </p:txBody>
      </p:sp>
    </p:spTree>
    <p:extLst>
      <p:ext uri="{BB962C8B-B14F-4D97-AF65-F5344CB8AC3E}">
        <p14:creationId xmlns:p14="http://schemas.microsoft.com/office/powerpoint/2010/main" val="190809564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en-TW" b="0" dirty="0"/>
          </a:p>
        </p:txBody>
      </p:sp>
    </p:spTree>
    <p:extLst>
      <p:ext uri="{BB962C8B-B14F-4D97-AF65-F5344CB8AC3E}">
        <p14:creationId xmlns:p14="http://schemas.microsoft.com/office/powerpoint/2010/main" val="29856904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www.com.tw/" TargetMode="Externa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Relationship Id="rId5" Type="http://schemas.openxmlformats.org/officeDocument/2006/relationships/hyperlink" Target="http://www.com.tw/" TargetMode="External"/><Relationship Id="rId4" Type="http://schemas.openxmlformats.org/officeDocument/2006/relationships/image" Target="../media/image12.sv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ver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圖片 9">
            <a:extLst>
              <a:ext uri="{FF2B5EF4-FFF2-40B4-BE49-F238E27FC236}">
                <a16:creationId xmlns:a16="http://schemas.microsoft.com/office/drawing/2014/main" id="{CCDCB7F7-1BC9-126D-F62F-D7EE13E31F7B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068" y="0"/>
            <a:ext cx="11275864" cy="4572000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627FC470-F141-C9BB-493E-638B9F5377EF}"/>
              </a:ext>
            </a:extLst>
          </p:cNvPr>
          <p:cNvSpPr/>
          <p:nvPr userDrawn="1"/>
        </p:nvSpPr>
        <p:spPr>
          <a:xfrm>
            <a:off x="458067" y="0"/>
            <a:ext cx="8732711" cy="4572000"/>
          </a:xfrm>
          <a:prstGeom prst="rect">
            <a:avLst/>
          </a:prstGeom>
          <a:gradFill>
            <a:gsLst>
              <a:gs pos="3200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圖形 10">
            <a:extLst>
              <a:ext uri="{FF2B5EF4-FFF2-40B4-BE49-F238E27FC236}">
                <a16:creationId xmlns:a16="http://schemas.microsoft.com/office/drawing/2014/main" id="{1834E75B-44F2-6DB6-4FD4-87F9C93FF32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651350" y="6028720"/>
            <a:ext cx="2180503" cy="320400"/>
          </a:xfrm>
          <a:prstGeom prst="rect">
            <a:avLst/>
          </a:prstGeom>
        </p:spPr>
      </p:pic>
      <p:sp>
        <p:nvSpPr>
          <p:cNvPr id="16" name="文字版面配置區 4">
            <a:extLst>
              <a:ext uri="{FF2B5EF4-FFF2-40B4-BE49-F238E27FC236}">
                <a16:creationId xmlns:a16="http://schemas.microsoft.com/office/drawing/2014/main" id="{062C76DE-2B8B-C068-B528-8A8BE454300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35499" y="1911531"/>
            <a:ext cx="10805833" cy="1001999"/>
          </a:xfrm>
          <a:prstGeom prst="rect">
            <a:avLst/>
          </a:prstGeom>
        </p:spPr>
        <p:txBody>
          <a:bodyPr anchor="t"/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 lang="zh-TW" altLang="en-US" sz="4800" b="1" i="0" u="none" strike="noStrike" kern="1200" cap="none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TW" dirty="0"/>
              <a:t>Click to edit master title style</a:t>
            </a:r>
            <a:endParaRPr kumimoji="1" lang="zh-TW" altLang="en-US" dirty="0"/>
          </a:p>
          <a:p>
            <a:pPr lvl="0"/>
            <a:endParaRPr kumimoji="1" lang="zh-TW" altLang="en-US" dirty="0"/>
          </a:p>
        </p:txBody>
      </p:sp>
      <p:sp>
        <p:nvSpPr>
          <p:cNvPr id="9" name="文字版面配置區 4">
            <a:extLst>
              <a:ext uri="{FF2B5EF4-FFF2-40B4-BE49-F238E27FC236}">
                <a16:creationId xmlns:a16="http://schemas.microsoft.com/office/drawing/2014/main" id="{937B59BC-041B-068F-1245-1843B1BA1BC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5871" y="4847759"/>
            <a:ext cx="5580923" cy="57428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2600" b="1" i="0" u="none" strike="noStrike" cap="none" dirty="0">
                <a:solidFill>
                  <a:schemeClr val="tx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add presenter’s name</a:t>
            </a:r>
            <a:endParaRPr kumimoji="1" lang="zh-TW" altLang="en-US" dirty="0"/>
          </a:p>
        </p:txBody>
      </p:sp>
      <p:sp>
        <p:nvSpPr>
          <p:cNvPr id="17" name="文字版面配置區 4">
            <a:extLst>
              <a:ext uri="{FF2B5EF4-FFF2-40B4-BE49-F238E27FC236}">
                <a16:creationId xmlns:a16="http://schemas.microsoft.com/office/drawing/2014/main" id="{29CDE9E1-0114-BD26-4231-08C504A15D3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15076" y="5429155"/>
            <a:ext cx="5580923" cy="402468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1800" b="0" i="0" u="none" strike="noStrike" cap="none" dirty="0">
                <a:solidFill>
                  <a:schemeClr val="tx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add presenter’s title</a:t>
            </a:r>
            <a:endParaRPr kumimoji="1" lang="zh-TW" altLang="en-US" dirty="0"/>
          </a:p>
        </p:txBody>
      </p:sp>
      <p:sp>
        <p:nvSpPr>
          <p:cNvPr id="18" name="文字版面配置區 4">
            <a:extLst>
              <a:ext uri="{FF2B5EF4-FFF2-40B4-BE49-F238E27FC236}">
                <a16:creationId xmlns:a16="http://schemas.microsoft.com/office/drawing/2014/main" id="{3A9E6C47-87B1-D509-3F4F-C5980E8CD9C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15871" y="6021288"/>
            <a:ext cx="5580923" cy="33422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1600" b="0" i="0" u="none" strike="noStrike" cap="none" baseline="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add date (e.g. January 1, 2024)</a:t>
            </a:r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4805250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>
            <a:extLst>
              <a:ext uri="{FF2B5EF4-FFF2-40B4-BE49-F238E27FC236}">
                <a16:creationId xmlns:a16="http://schemas.microsoft.com/office/drawing/2014/main" id="{0C7CFC0A-1B27-B05C-95A9-F6AE2CCC60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788115"/>
            <a:ext cx="12192000" cy="69887"/>
          </a:xfrm>
          <a:prstGeom prst="rect">
            <a:avLst/>
          </a:prstGeom>
        </p:spPr>
      </p:pic>
      <p:pic>
        <p:nvPicPr>
          <p:cNvPr id="2" name="圖形 1">
            <a:extLst>
              <a:ext uri="{FF2B5EF4-FFF2-40B4-BE49-F238E27FC236}">
                <a16:creationId xmlns:a16="http://schemas.microsoft.com/office/drawing/2014/main" id="{ACD61131-BBF7-2FCE-10EE-DF378B5A911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2797" y="6483973"/>
            <a:ext cx="1127001" cy="165600"/>
          </a:xfrm>
          <a:prstGeom prst="rect">
            <a:avLst/>
          </a:prstGeom>
        </p:spPr>
      </p:pic>
      <p:sp>
        <p:nvSpPr>
          <p:cNvPr id="8" name="標題 1">
            <a:extLst>
              <a:ext uri="{FF2B5EF4-FFF2-40B4-BE49-F238E27FC236}">
                <a16:creationId xmlns:a16="http://schemas.microsoft.com/office/drawing/2014/main" id="{7A9BC91A-8991-8E11-AC93-25710760AB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6710" y="417523"/>
            <a:ext cx="11158565" cy="777116"/>
          </a:xfrm>
          <a:prstGeom prst="rect">
            <a:avLst/>
          </a:prstGeom>
        </p:spPr>
        <p:txBody>
          <a:bodyPr anchor="t"/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lang="zh-TW" altLang="en-US" sz="3600" b="1" i="0" u="none" strike="noStrike" cap="none">
                <a:solidFill>
                  <a:srgbClr val="008787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 dirty="0"/>
              <a:t>Click to edit master title styles</a:t>
            </a:r>
            <a:endParaRPr kumimoji="1" lang="zh-TW" altLang="en-US" dirty="0"/>
          </a:p>
        </p:txBody>
      </p:sp>
      <p:sp>
        <p:nvSpPr>
          <p:cNvPr id="9" name="文字版面配置區 24">
            <a:extLst>
              <a:ext uri="{FF2B5EF4-FFF2-40B4-BE49-F238E27FC236}">
                <a16:creationId xmlns:a16="http://schemas.microsoft.com/office/drawing/2014/main" id="{4D2FC662-2409-6C55-7139-BDECE5E0E6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15854" y="1574154"/>
            <a:ext cx="11160275" cy="4714998"/>
          </a:xfrm>
          <a:prstGeom prst="rect">
            <a:avLst/>
          </a:prstGeom>
        </p:spPr>
        <p:txBody>
          <a:bodyPr>
            <a:normAutofit/>
          </a:bodyPr>
          <a:lstStyle>
            <a:lvl1pPr marL="358739" marR="0" indent="-358739" algn="l" defTabSz="914309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●"/>
              <a:tabLst/>
              <a:defRPr kumimoji="1" lang="zh-TW" altLang="en-US" sz="2200" b="1" i="0" u="none" strike="noStrike" kern="1200" cap="none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  <a:lvl2pPr>
              <a:spcBef>
                <a:spcPts val="600"/>
              </a:spcBef>
              <a:defRPr/>
            </a:lvl2pPr>
            <a:lvl3pPr>
              <a:spcBef>
                <a:spcPts val="600"/>
              </a:spcBef>
              <a:defRPr/>
            </a:lvl3pPr>
            <a:lvl4pPr marL="1657184" marR="0" indent="-285721" algn="l" defTabSz="914309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Tx/>
              <a:buFont typeface="Arial" panose="020B0604020202020204" pitchFamily="34" charset="0"/>
              <a:buChar char="»"/>
              <a:tabLst/>
              <a:defRPr baseline="0">
                <a:solidFill>
                  <a:schemeClr val="tx1"/>
                </a:solidFill>
              </a:defRPr>
            </a:lvl4pPr>
          </a:lstStyle>
          <a:p>
            <a:pPr marL="228577" marR="0" lvl="0" indent="-228577" algn="l" defTabSz="914309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 dirty="0"/>
              <a:t>Click to edit master text styles</a:t>
            </a:r>
            <a:endParaRPr kumimoji="1" lang="zh-TW" altLang="en-US" dirty="0"/>
          </a:p>
          <a:p>
            <a:pPr lvl="1"/>
            <a:r>
              <a:rPr lang="en-US" altLang="zh-TW" dirty="0"/>
              <a:t>Second level</a:t>
            </a:r>
          </a:p>
          <a:p>
            <a:pPr lvl="2"/>
            <a:r>
              <a:rPr lang="en-US" altLang="zh-TW" dirty="0"/>
              <a:t>Third level </a:t>
            </a:r>
          </a:p>
          <a:p>
            <a:pPr lvl="3"/>
            <a:r>
              <a:rPr lang="en-US" altLang="zh-TW" dirty="0"/>
              <a:t>Fourth level</a:t>
            </a: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04FC124-F71A-26C2-0484-585352BE5394}"/>
              </a:ext>
            </a:extLst>
          </p:cNvPr>
          <p:cNvSpPr txBox="1"/>
          <p:nvPr userDrawn="1"/>
        </p:nvSpPr>
        <p:spPr>
          <a:xfrm>
            <a:off x="443695" y="6427695"/>
            <a:ext cx="22386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defTabSz="914309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None/>
            </a:pPr>
            <a:r>
              <a:rPr kumimoji="1" lang="en-US" altLang="zh-TW" sz="1200" b="0" i="0" u="none" strike="noStrike" kern="1200" cap="none" dirty="0">
                <a:solidFill>
                  <a:schemeClr val="bg2">
                    <a:lumMod val="50000"/>
                  </a:schemeClr>
                </a:solidFill>
                <a:latin typeface="Arial"/>
                <a:cs typeface="Arial"/>
                <a:sym typeface="Arial"/>
              </a:rPr>
              <a:t>Confidential</a:t>
            </a:r>
            <a:endParaRPr kumimoji="1" lang="zh-TW" altLang="en-US" sz="1200" b="0" i="0" u="none" strike="noStrike" kern="1200" cap="none" dirty="0">
              <a:solidFill>
                <a:schemeClr val="bg2">
                  <a:lumMod val="50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4771656A-E216-DA4D-837C-483301806EC8}"/>
              </a:ext>
            </a:extLst>
          </p:cNvPr>
          <p:cNvSpPr txBox="1"/>
          <p:nvPr userDrawn="1"/>
        </p:nvSpPr>
        <p:spPr>
          <a:xfrm>
            <a:off x="196607" y="6448435"/>
            <a:ext cx="34242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BF2898C3-3FDC-E748-81AE-30EBCABCD3DD}" type="slidenum">
              <a:rPr kumimoji="1" lang="zh-TW" altLang="en-US" sz="1000" b="0" smtClean="0">
                <a:solidFill>
                  <a:srgbClr val="767171"/>
                </a:solidFill>
              </a:rPr>
              <a:t>‹#›</a:t>
            </a:fld>
            <a:endParaRPr kumimoji="1" lang="zh-TW" altLang="en-US" sz="1000" b="0" dirty="0">
              <a:solidFill>
                <a:srgbClr val="76717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02147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>
            <a:extLst>
              <a:ext uri="{FF2B5EF4-FFF2-40B4-BE49-F238E27FC236}">
                <a16:creationId xmlns:a16="http://schemas.microsoft.com/office/drawing/2014/main" id="{0C7CFC0A-1B27-B05C-95A9-F6AE2CCC60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788115"/>
            <a:ext cx="12192000" cy="69887"/>
          </a:xfrm>
          <a:prstGeom prst="rect">
            <a:avLst/>
          </a:prstGeom>
        </p:spPr>
      </p:pic>
      <p:pic>
        <p:nvPicPr>
          <p:cNvPr id="2" name="圖形 1">
            <a:extLst>
              <a:ext uri="{FF2B5EF4-FFF2-40B4-BE49-F238E27FC236}">
                <a16:creationId xmlns:a16="http://schemas.microsoft.com/office/drawing/2014/main" id="{ACD61131-BBF7-2FCE-10EE-DF378B5A911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2797" y="6483973"/>
            <a:ext cx="1127001" cy="165600"/>
          </a:xfrm>
          <a:prstGeom prst="rect">
            <a:avLst/>
          </a:prstGeom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D04FC124-F71A-26C2-0484-585352BE5394}"/>
              </a:ext>
            </a:extLst>
          </p:cNvPr>
          <p:cNvSpPr txBox="1"/>
          <p:nvPr userDrawn="1"/>
        </p:nvSpPr>
        <p:spPr>
          <a:xfrm>
            <a:off x="443695" y="6427695"/>
            <a:ext cx="22386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defTabSz="914309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None/>
            </a:pPr>
            <a:r>
              <a:rPr kumimoji="1" lang="en-US" altLang="zh-TW" sz="1200" b="0" i="0" u="none" strike="noStrike" kern="1200" cap="none" dirty="0">
                <a:solidFill>
                  <a:schemeClr val="bg2">
                    <a:lumMod val="50000"/>
                  </a:schemeClr>
                </a:solidFill>
                <a:latin typeface="Arial"/>
                <a:cs typeface="Arial"/>
                <a:sym typeface="Arial"/>
              </a:rPr>
              <a:t>Confidential</a:t>
            </a:r>
            <a:endParaRPr kumimoji="1" lang="zh-TW" altLang="en-US" sz="1200" b="0" i="0" u="none" strike="noStrike" kern="1200" cap="none" dirty="0">
              <a:solidFill>
                <a:schemeClr val="bg2">
                  <a:lumMod val="50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4771656A-E216-DA4D-837C-483301806EC8}"/>
              </a:ext>
            </a:extLst>
          </p:cNvPr>
          <p:cNvSpPr txBox="1"/>
          <p:nvPr userDrawn="1"/>
        </p:nvSpPr>
        <p:spPr>
          <a:xfrm>
            <a:off x="196607" y="6448435"/>
            <a:ext cx="34242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BF2898C3-3FDC-E748-81AE-30EBCABCD3DD}" type="slidenum">
              <a:rPr kumimoji="1" lang="zh-TW" altLang="en-US" sz="1000" b="0" smtClean="0">
                <a:solidFill>
                  <a:srgbClr val="767171"/>
                </a:solidFill>
              </a:rPr>
              <a:t>‹#›</a:t>
            </a:fld>
            <a:endParaRPr kumimoji="1" lang="zh-TW" altLang="en-US" sz="1000" b="0" dirty="0">
              <a:solidFill>
                <a:srgbClr val="767171"/>
              </a:solidFill>
            </a:endParaRPr>
          </a:p>
        </p:txBody>
      </p:sp>
      <p:sp>
        <p:nvSpPr>
          <p:cNvPr id="10" name="標題 1">
            <a:extLst>
              <a:ext uri="{FF2B5EF4-FFF2-40B4-BE49-F238E27FC236}">
                <a16:creationId xmlns:a16="http://schemas.microsoft.com/office/drawing/2014/main" id="{7A9BC91A-8991-8E11-AC93-25710760AB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6710" y="417523"/>
            <a:ext cx="11158565" cy="766426"/>
          </a:xfrm>
          <a:prstGeom prst="rect">
            <a:avLst/>
          </a:prstGeom>
        </p:spPr>
        <p:txBody>
          <a:bodyPr anchor="t"/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lang="zh-TW" altLang="en-US" sz="3600" b="1" i="0" u="none" strike="noStrike" cap="none">
                <a:solidFill>
                  <a:srgbClr val="008787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 dirty="0"/>
              <a:t>Click to edit master title style</a:t>
            </a:r>
            <a:endParaRPr kumimoji="1" lang="zh-TW" altLang="en-US" dirty="0"/>
          </a:p>
        </p:txBody>
      </p:sp>
      <p:sp>
        <p:nvSpPr>
          <p:cNvPr id="12" name="文字版面配置區 24">
            <a:extLst>
              <a:ext uri="{FF2B5EF4-FFF2-40B4-BE49-F238E27FC236}">
                <a16:creationId xmlns:a16="http://schemas.microsoft.com/office/drawing/2014/main" id="{4D2FC662-2409-6C55-7139-BDECE5E0E6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16641" y="1193987"/>
            <a:ext cx="11160275" cy="504000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kumimoji="1" lang="zh-TW" altLang="en-US" sz="2400" b="1" i="0" u="none" strike="noStrike" kern="1200" cap="none" dirty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 dirty="0"/>
              <a:t>Click to edit subtitle style</a:t>
            </a:r>
            <a:endParaRPr kumimoji="1" lang="zh-TW" altLang="en-US" dirty="0"/>
          </a:p>
        </p:txBody>
      </p:sp>
      <p:sp>
        <p:nvSpPr>
          <p:cNvPr id="13" name="文字版面配置區 7">
            <a:extLst>
              <a:ext uri="{FF2B5EF4-FFF2-40B4-BE49-F238E27FC236}">
                <a16:creationId xmlns:a16="http://schemas.microsoft.com/office/drawing/2014/main" id="{FF743F74-3896-CB67-E3D0-3AEA71FEA4D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16641" y="2087527"/>
            <a:ext cx="11152885" cy="42467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866" indent="-342866">
              <a:buFont typeface="Arial" panose="020B0604020202020204" pitchFamily="34" charset="0"/>
              <a:buChar char="●"/>
              <a:defRPr/>
            </a:lvl1pPr>
            <a:lvl3pPr>
              <a:defRPr/>
            </a:lvl3pPr>
            <a:lvl4pPr>
              <a:buClr>
                <a:schemeClr val="tx1"/>
              </a:buClr>
              <a:defRPr/>
            </a:lvl4pPr>
            <a:lvl5pPr>
              <a:defRPr/>
            </a:lvl5pPr>
          </a:lstStyle>
          <a:p>
            <a:pPr marL="228577" marR="0" lvl="0" indent="-228577" algn="l" defTabSz="914309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 dirty="0"/>
              <a:t>Click to edit master text styles</a:t>
            </a:r>
            <a:endParaRPr kumimoji="1" lang="zh-TW" altLang="en-US" dirty="0"/>
          </a:p>
          <a:p>
            <a:pPr lvl="1"/>
            <a:r>
              <a:rPr lang="en-US" altLang="zh-TW" dirty="0"/>
              <a:t>Second level</a:t>
            </a:r>
          </a:p>
          <a:p>
            <a:pPr lvl="2"/>
            <a:r>
              <a:rPr lang="en-US" altLang="zh-TW" dirty="0"/>
              <a:t>Third level</a:t>
            </a:r>
          </a:p>
          <a:p>
            <a:pPr lvl="3"/>
            <a:r>
              <a:rPr kumimoji="1" lang="en-US" altLang="zh-TW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5803549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e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圖片 11" descr="一張含有 天空, 水, 戶外, 空中 的圖片&#10;&#10;自動產生的描述">
            <a:extLst>
              <a:ext uri="{FF2B5EF4-FFF2-40B4-BE49-F238E27FC236}">
                <a16:creationId xmlns:a16="http://schemas.microsoft.com/office/drawing/2014/main" id="{84A1A4B9-375C-6A69-F60C-E15D43C6420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1"/>
            <a:ext cx="9365617" cy="6858000"/>
          </a:xfrm>
          <a:prstGeom prst="rect">
            <a:avLst/>
          </a:prstGeom>
        </p:spPr>
      </p:pic>
      <p:sp>
        <p:nvSpPr>
          <p:cNvPr id="2" name="手繪多邊形 1">
            <a:extLst>
              <a:ext uri="{FF2B5EF4-FFF2-40B4-BE49-F238E27FC236}">
                <a16:creationId xmlns:a16="http://schemas.microsoft.com/office/drawing/2014/main" id="{1BC3D86C-9C1B-392F-C809-E9789469CF85}"/>
              </a:ext>
            </a:extLst>
          </p:cNvPr>
          <p:cNvSpPr/>
          <p:nvPr userDrawn="1"/>
        </p:nvSpPr>
        <p:spPr>
          <a:xfrm flipH="1" flipV="1">
            <a:off x="4400511" y="-1"/>
            <a:ext cx="7804220" cy="6858001"/>
          </a:xfrm>
          <a:custGeom>
            <a:avLst/>
            <a:gdLst>
              <a:gd name="connsiteX0" fmla="*/ 5335204 w 8213940"/>
              <a:gd name="connsiteY0" fmla="*/ 6858001 h 6858001"/>
              <a:gd name="connsiteX1" fmla="*/ 4624004 w 8213940"/>
              <a:gd name="connsiteY1" fmla="*/ 6858001 h 6858001"/>
              <a:gd name="connsiteX2" fmla="*/ 4351772 w 8213940"/>
              <a:gd name="connsiteY2" fmla="*/ 6858001 h 6858001"/>
              <a:gd name="connsiteX3" fmla="*/ 3950871 w 8213940"/>
              <a:gd name="connsiteY3" fmla="*/ 6858001 h 6858001"/>
              <a:gd name="connsiteX4" fmla="*/ 3640572 w 8213940"/>
              <a:gd name="connsiteY4" fmla="*/ 6858001 h 6858001"/>
              <a:gd name="connsiteX5" fmla="*/ 3239671 w 8213940"/>
              <a:gd name="connsiteY5" fmla="*/ 6858001 h 6858001"/>
              <a:gd name="connsiteX6" fmla="*/ 2967439 w 8213940"/>
              <a:gd name="connsiteY6" fmla="*/ 6858001 h 6858001"/>
              <a:gd name="connsiteX7" fmla="*/ 2256239 w 8213940"/>
              <a:gd name="connsiteY7" fmla="*/ 6858001 h 6858001"/>
              <a:gd name="connsiteX8" fmla="*/ 1384333 w 8213940"/>
              <a:gd name="connsiteY8" fmla="*/ 6858001 h 6858001"/>
              <a:gd name="connsiteX9" fmla="*/ 0 w 8213940"/>
              <a:gd name="connsiteY9" fmla="*/ 6858001 h 6858001"/>
              <a:gd name="connsiteX10" fmla="*/ 0 w 8213940"/>
              <a:gd name="connsiteY10" fmla="*/ 1 h 6858001"/>
              <a:gd name="connsiteX11" fmla="*/ 1384333 w 8213940"/>
              <a:gd name="connsiteY11" fmla="*/ 1 h 6858001"/>
              <a:gd name="connsiteX12" fmla="*/ 2256239 w 8213940"/>
              <a:gd name="connsiteY12" fmla="*/ 1 h 6858001"/>
              <a:gd name="connsiteX13" fmla="*/ 2256239 w 8213940"/>
              <a:gd name="connsiteY13" fmla="*/ 0 h 6858001"/>
              <a:gd name="connsiteX14" fmla="*/ 2967439 w 8213940"/>
              <a:gd name="connsiteY14" fmla="*/ 0 h 6858001"/>
              <a:gd name="connsiteX15" fmla="*/ 3239671 w 8213940"/>
              <a:gd name="connsiteY15" fmla="*/ 0 h 6858001"/>
              <a:gd name="connsiteX16" fmla="*/ 3640572 w 8213940"/>
              <a:gd name="connsiteY16" fmla="*/ 0 h 6858001"/>
              <a:gd name="connsiteX17" fmla="*/ 3950871 w 8213940"/>
              <a:gd name="connsiteY17" fmla="*/ 0 h 6858001"/>
              <a:gd name="connsiteX18" fmla="*/ 4351772 w 8213940"/>
              <a:gd name="connsiteY18" fmla="*/ 0 h 6858001"/>
              <a:gd name="connsiteX19" fmla="*/ 4624004 w 8213940"/>
              <a:gd name="connsiteY19" fmla="*/ 0 h 6858001"/>
              <a:gd name="connsiteX20" fmla="*/ 5134975 w 8213940"/>
              <a:gd name="connsiteY20" fmla="*/ 0 h 6858001"/>
              <a:gd name="connsiteX21" fmla="*/ 5335204 w 8213940"/>
              <a:gd name="connsiteY21" fmla="*/ 0 h 6858001"/>
              <a:gd name="connsiteX22" fmla="*/ 5846175 w 8213940"/>
              <a:gd name="connsiteY22" fmla="*/ 0 h 6858001"/>
              <a:gd name="connsiteX23" fmla="*/ 6118407 w 8213940"/>
              <a:gd name="connsiteY23" fmla="*/ 0 h 6858001"/>
              <a:gd name="connsiteX24" fmla="*/ 6519308 w 8213940"/>
              <a:gd name="connsiteY24" fmla="*/ 0 h 6858001"/>
              <a:gd name="connsiteX25" fmla="*/ 6829607 w 8213940"/>
              <a:gd name="connsiteY25" fmla="*/ 0 h 6858001"/>
              <a:gd name="connsiteX26" fmla="*/ 7230508 w 8213940"/>
              <a:gd name="connsiteY26" fmla="*/ 0 h 6858001"/>
              <a:gd name="connsiteX27" fmla="*/ 7502740 w 8213940"/>
              <a:gd name="connsiteY27" fmla="*/ 0 h 6858001"/>
              <a:gd name="connsiteX28" fmla="*/ 8213940 w 8213940"/>
              <a:gd name="connsiteY28" fmla="*/ 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8213940" h="6858001">
                <a:moveTo>
                  <a:pt x="5335204" y="6858001"/>
                </a:moveTo>
                <a:lnTo>
                  <a:pt x="4624004" y="6858001"/>
                </a:lnTo>
                <a:lnTo>
                  <a:pt x="4351772" y="6858001"/>
                </a:lnTo>
                <a:lnTo>
                  <a:pt x="3950871" y="6858001"/>
                </a:lnTo>
                <a:lnTo>
                  <a:pt x="3640572" y="6858001"/>
                </a:lnTo>
                <a:lnTo>
                  <a:pt x="3239671" y="6858001"/>
                </a:lnTo>
                <a:lnTo>
                  <a:pt x="2967439" y="6858001"/>
                </a:lnTo>
                <a:lnTo>
                  <a:pt x="2256239" y="6858001"/>
                </a:lnTo>
                <a:lnTo>
                  <a:pt x="1384333" y="6858001"/>
                </a:lnTo>
                <a:lnTo>
                  <a:pt x="0" y="6858001"/>
                </a:lnTo>
                <a:lnTo>
                  <a:pt x="0" y="1"/>
                </a:lnTo>
                <a:lnTo>
                  <a:pt x="1384333" y="1"/>
                </a:lnTo>
                <a:lnTo>
                  <a:pt x="2256239" y="1"/>
                </a:lnTo>
                <a:lnTo>
                  <a:pt x="2256239" y="0"/>
                </a:lnTo>
                <a:lnTo>
                  <a:pt x="2967439" y="0"/>
                </a:lnTo>
                <a:lnTo>
                  <a:pt x="3239671" y="0"/>
                </a:lnTo>
                <a:lnTo>
                  <a:pt x="3640572" y="0"/>
                </a:lnTo>
                <a:lnTo>
                  <a:pt x="3950871" y="0"/>
                </a:lnTo>
                <a:lnTo>
                  <a:pt x="4351772" y="0"/>
                </a:lnTo>
                <a:lnTo>
                  <a:pt x="4624004" y="0"/>
                </a:lnTo>
                <a:lnTo>
                  <a:pt x="5134975" y="0"/>
                </a:lnTo>
                <a:lnTo>
                  <a:pt x="5335204" y="0"/>
                </a:lnTo>
                <a:lnTo>
                  <a:pt x="5846175" y="0"/>
                </a:lnTo>
                <a:lnTo>
                  <a:pt x="6118407" y="0"/>
                </a:lnTo>
                <a:lnTo>
                  <a:pt x="6519308" y="0"/>
                </a:lnTo>
                <a:lnTo>
                  <a:pt x="6829607" y="0"/>
                </a:lnTo>
                <a:lnTo>
                  <a:pt x="7230508" y="0"/>
                </a:lnTo>
                <a:lnTo>
                  <a:pt x="7502740" y="0"/>
                </a:lnTo>
                <a:lnTo>
                  <a:pt x="821394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TW" altLang="en-US" sz="1800" dirty="0"/>
          </a:p>
        </p:txBody>
      </p:sp>
      <p:pic>
        <p:nvPicPr>
          <p:cNvPr id="4" name="圖形 3">
            <a:extLst>
              <a:ext uri="{FF2B5EF4-FFF2-40B4-BE49-F238E27FC236}">
                <a16:creationId xmlns:a16="http://schemas.microsoft.com/office/drawing/2014/main" id="{645A4185-9C1B-AB4E-CD78-20EE99A9DF7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2797" y="6483973"/>
            <a:ext cx="1127001" cy="165600"/>
          </a:xfrm>
          <a:prstGeom prst="rect">
            <a:avLst/>
          </a:prstGeom>
        </p:spPr>
      </p:pic>
      <p:sp>
        <p:nvSpPr>
          <p:cNvPr id="6" name="標題 1">
            <a:extLst>
              <a:ext uri="{FF2B5EF4-FFF2-40B4-BE49-F238E27FC236}">
                <a16:creationId xmlns:a16="http://schemas.microsoft.com/office/drawing/2014/main" id="{3D76AE74-F0F1-8FC1-E6EC-33D38567BA8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58843" y="2725753"/>
            <a:ext cx="4976070" cy="1819261"/>
          </a:xfrm>
          <a:prstGeom prst="rect">
            <a:avLst/>
          </a:prstGeom>
        </p:spPr>
        <p:txBody>
          <a:bodyPr anchor="t"/>
          <a:lstStyle>
            <a:lvl1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lang="zh-TW" altLang="en-US" sz="4600" b="0" i="0" u="none" strike="noStrike" cap="none" baseline="0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r>
              <a:rPr kumimoji="1" lang="en-US" altLang="zh-TW" dirty="0"/>
              <a:t>Click to edit master title styles</a:t>
            </a:r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8303713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1">
            <a:extLst>
              <a:ext uri="{FF2B5EF4-FFF2-40B4-BE49-F238E27FC236}">
                <a16:creationId xmlns:a16="http://schemas.microsoft.com/office/drawing/2014/main" id="{4E4916F1-4268-DDE1-6026-A8EAC277B4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8780" y="2704207"/>
            <a:ext cx="7994632" cy="1278196"/>
          </a:xfrm>
          <a:prstGeom prst="rect">
            <a:avLst/>
          </a:prstGeom>
        </p:spPr>
        <p:txBody>
          <a:bodyPr anchor="t"/>
          <a:lstStyle>
            <a:lvl1pPr marR="0" algn="l" defTabSz="914309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FontTx/>
              <a:buNone/>
              <a:defRPr lang="zh-TW" altLang="en-US" sz="4600" b="0" i="0" u="none" strike="noStrike" kern="1200" cap="none" dirty="0">
                <a:solidFill>
                  <a:schemeClr val="lt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Arial"/>
              </a:defRPr>
            </a:lvl1pPr>
          </a:lstStyle>
          <a:p>
            <a:r>
              <a:rPr kumimoji="1" lang="en-US" altLang="zh-TW" dirty="0"/>
              <a:t>Click to edit master title styles</a:t>
            </a:r>
            <a:endParaRPr kumimoji="1" lang="zh-TW" altLang="en-US" dirty="0"/>
          </a:p>
        </p:txBody>
      </p:sp>
      <p:pic>
        <p:nvPicPr>
          <p:cNvPr id="6" name="圖形 1">
            <a:extLst>
              <a:ext uri="{FF2B5EF4-FFF2-40B4-BE49-F238E27FC236}">
                <a16:creationId xmlns:a16="http://schemas.microsoft.com/office/drawing/2014/main" id="{361FEDE6-8ABD-B60E-AF33-C4AC8B5FAEB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2797" y="6483973"/>
            <a:ext cx="1127001" cy="16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386436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圖片版面配置區 2">
            <a:extLst>
              <a:ext uri="{FF2B5EF4-FFF2-40B4-BE49-F238E27FC236}">
                <a16:creationId xmlns:a16="http://schemas.microsoft.com/office/drawing/2014/main" id="{736A50A2-A452-9257-4EA2-BF7C6A09169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t"/>
          <a:lstStyle>
            <a:lvl1pPr algn="l">
              <a:defRPr kumimoji="1" lang="en-US" altLang="zh-TW" sz="1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126984" marR="0" lvl="0" indent="0" algn="ctr" defTabSz="914309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zh-TW" dirty="0"/>
              <a:t>Click icon to insert an image</a:t>
            </a:r>
          </a:p>
        </p:txBody>
      </p:sp>
      <p:sp>
        <p:nvSpPr>
          <p:cNvPr id="3" name="手繪多邊形 2">
            <a:extLst>
              <a:ext uri="{FF2B5EF4-FFF2-40B4-BE49-F238E27FC236}">
                <a16:creationId xmlns:a16="http://schemas.microsoft.com/office/drawing/2014/main" id="{DF9FBA6D-DC35-8AF4-BCC7-4932EBB35B72}"/>
              </a:ext>
            </a:extLst>
          </p:cNvPr>
          <p:cNvSpPr/>
          <p:nvPr userDrawn="1"/>
        </p:nvSpPr>
        <p:spPr>
          <a:xfrm>
            <a:off x="4884185" y="3428920"/>
            <a:ext cx="7307814" cy="3429080"/>
          </a:xfrm>
          <a:custGeom>
            <a:avLst/>
            <a:gdLst>
              <a:gd name="connsiteX0" fmla="*/ 1307794 w 7969002"/>
              <a:gd name="connsiteY0" fmla="*/ 313527 h 3429080"/>
              <a:gd name="connsiteX1" fmla="*/ 1307794 w 7969002"/>
              <a:gd name="connsiteY1" fmla="*/ 3429080 h 3429080"/>
              <a:gd name="connsiteX2" fmla="*/ 0 w 7969002"/>
              <a:gd name="connsiteY2" fmla="*/ 3429080 h 3429080"/>
              <a:gd name="connsiteX3" fmla="*/ 1439401 w 7969002"/>
              <a:gd name="connsiteY3" fmla="*/ 0 h 3429080"/>
              <a:gd name="connsiteX4" fmla="*/ 2751452 w 7969002"/>
              <a:gd name="connsiteY4" fmla="*/ 0 h 3429080"/>
              <a:gd name="connsiteX5" fmla="*/ 3045902 w 7969002"/>
              <a:gd name="connsiteY5" fmla="*/ 0 h 3429080"/>
              <a:gd name="connsiteX6" fmla="*/ 4357953 w 7969002"/>
              <a:gd name="connsiteY6" fmla="*/ 0 h 3429080"/>
              <a:gd name="connsiteX7" fmla="*/ 4918846 w 7969002"/>
              <a:gd name="connsiteY7" fmla="*/ 0 h 3429080"/>
              <a:gd name="connsiteX8" fmla="*/ 6230896 w 7969002"/>
              <a:gd name="connsiteY8" fmla="*/ 0 h 3429080"/>
              <a:gd name="connsiteX9" fmla="*/ 6656951 w 7969002"/>
              <a:gd name="connsiteY9" fmla="*/ 0 h 3429080"/>
              <a:gd name="connsiteX10" fmla="*/ 7969002 w 7969002"/>
              <a:gd name="connsiteY10" fmla="*/ 0 h 3429080"/>
              <a:gd name="connsiteX11" fmla="*/ 7969002 w 7969002"/>
              <a:gd name="connsiteY11" fmla="*/ 3429080 h 3429080"/>
              <a:gd name="connsiteX12" fmla="*/ 6656951 w 7969002"/>
              <a:gd name="connsiteY12" fmla="*/ 3429080 h 3429080"/>
              <a:gd name="connsiteX13" fmla="*/ 2619848 w 7969002"/>
              <a:gd name="connsiteY13" fmla="*/ 3429080 h 3429080"/>
              <a:gd name="connsiteX14" fmla="*/ 2619845 w 7969002"/>
              <a:gd name="connsiteY14" fmla="*/ 3429080 h 3429080"/>
              <a:gd name="connsiteX15" fmla="*/ 1312051 w 7969002"/>
              <a:gd name="connsiteY15" fmla="*/ 3429080 h 3429080"/>
              <a:gd name="connsiteX16" fmla="*/ 1307797 w 7969002"/>
              <a:gd name="connsiteY16" fmla="*/ 3429080 h 3429080"/>
              <a:gd name="connsiteX17" fmla="*/ 1307797 w 7969002"/>
              <a:gd name="connsiteY17" fmla="*/ 313521 h 3429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7969002" h="3429080">
                <a:moveTo>
                  <a:pt x="1307794" y="313527"/>
                </a:moveTo>
                <a:lnTo>
                  <a:pt x="1307794" y="3429080"/>
                </a:lnTo>
                <a:lnTo>
                  <a:pt x="0" y="3429080"/>
                </a:lnTo>
                <a:close/>
                <a:moveTo>
                  <a:pt x="1439401" y="0"/>
                </a:moveTo>
                <a:lnTo>
                  <a:pt x="2751452" y="0"/>
                </a:lnTo>
                <a:lnTo>
                  <a:pt x="3045902" y="0"/>
                </a:lnTo>
                <a:lnTo>
                  <a:pt x="4357953" y="0"/>
                </a:lnTo>
                <a:lnTo>
                  <a:pt x="4918846" y="0"/>
                </a:lnTo>
                <a:lnTo>
                  <a:pt x="6230896" y="0"/>
                </a:lnTo>
                <a:lnTo>
                  <a:pt x="6656951" y="0"/>
                </a:lnTo>
                <a:lnTo>
                  <a:pt x="7969002" y="0"/>
                </a:lnTo>
                <a:lnTo>
                  <a:pt x="7969002" y="3429080"/>
                </a:lnTo>
                <a:lnTo>
                  <a:pt x="6656951" y="3429080"/>
                </a:lnTo>
                <a:lnTo>
                  <a:pt x="2619848" y="3429080"/>
                </a:lnTo>
                <a:lnTo>
                  <a:pt x="2619845" y="3429080"/>
                </a:lnTo>
                <a:lnTo>
                  <a:pt x="1312051" y="3429080"/>
                </a:lnTo>
                <a:lnTo>
                  <a:pt x="1307797" y="3429080"/>
                </a:lnTo>
                <a:lnTo>
                  <a:pt x="1307797" y="313521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TW" altLang="en-US" sz="1800"/>
          </a:p>
        </p:txBody>
      </p:sp>
      <p:sp>
        <p:nvSpPr>
          <p:cNvPr id="4" name="Google Shape;314;p44">
            <a:extLst>
              <a:ext uri="{FF2B5EF4-FFF2-40B4-BE49-F238E27FC236}">
                <a16:creationId xmlns:a16="http://schemas.microsoft.com/office/drawing/2014/main" id="{F9773D12-9666-E042-B919-E9CDAE7FEF84}"/>
              </a:ext>
            </a:extLst>
          </p:cNvPr>
          <p:cNvSpPr txBox="1"/>
          <p:nvPr userDrawn="1"/>
        </p:nvSpPr>
        <p:spPr>
          <a:xfrm>
            <a:off x="6341409" y="4178291"/>
            <a:ext cx="4557782" cy="11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1" tIns="45694" rIns="91421" bIns="45694" anchor="t" anchorCtr="0">
            <a:noAutofit/>
          </a:bodyPr>
          <a:lstStyle/>
          <a:p>
            <a:r>
              <a:rPr lang="en-US" altLang="zh-TW" sz="5799" dirty="0">
                <a:solidFill>
                  <a:schemeClr val="lt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 Medium"/>
              </a:rPr>
              <a:t>Thank You</a:t>
            </a:r>
          </a:p>
        </p:txBody>
      </p:sp>
      <p:sp>
        <p:nvSpPr>
          <p:cNvPr id="5" name="Google Shape;315;p44">
            <a:extLst>
              <a:ext uri="{FF2B5EF4-FFF2-40B4-BE49-F238E27FC236}">
                <a16:creationId xmlns:a16="http://schemas.microsoft.com/office/drawing/2014/main" id="{0F0CEE83-DE88-A346-9C66-6D92F110053F}"/>
              </a:ext>
            </a:extLst>
          </p:cNvPr>
          <p:cNvSpPr txBox="1"/>
          <p:nvPr userDrawn="1"/>
        </p:nvSpPr>
        <p:spPr>
          <a:xfrm>
            <a:off x="6341409" y="5141745"/>
            <a:ext cx="5214419" cy="664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1" tIns="45694" rIns="91421" bIns="45694" anchor="t" anchorCtr="0">
            <a:noAutofit/>
          </a:bodyPr>
          <a:lstStyle/>
          <a:p>
            <a:pPr lvl="0">
              <a:lnSpc>
                <a:spcPct val="115000"/>
              </a:lnSpc>
            </a:pPr>
            <a:r>
              <a:rPr lang="en-US" altLang="zh-TW" sz="1800" dirty="0">
                <a:solidFill>
                  <a:srgbClr val="FFFFFF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</a:rPr>
              <a:t>For further information, visit </a:t>
            </a:r>
            <a:r>
              <a:rPr lang="en-US" altLang="zh-TW" sz="1800" dirty="0">
                <a:solidFill>
                  <a:srgbClr val="FFFFFF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  <a:hlinkClick r:id="rId2"/>
              </a:rPr>
              <a:t>www.moxa.com</a:t>
            </a:r>
            <a:r>
              <a:rPr lang="en-US" altLang="zh-TW" sz="1800" dirty="0">
                <a:solidFill>
                  <a:srgbClr val="FFFFFF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</a:rPr>
              <a:t>.</a:t>
            </a:r>
            <a:r>
              <a:rPr lang="en-US" altLang="zh-TW" sz="1800" baseline="0" dirty="0">
                <a:solidFill>
                  <a:srgbClr val="FFFFFF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</a:rPr>
              <a:t> </a:t>
            </a:r>
            <a:r>
              <a:rPr lang="en-US" altLang="zh-TW" sz="1800" dirty="0">
                <a:solidFill>
                  <a:srgbClr val="FFFFFF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</a:rPr>
              <a:t>  </a:t>
            </a:r>
          </a:p>
        </p:txBody>
      </p:sp>
      <p:pic>
        <p:nvPicPr>
          <p:cNvPr id="6" name="圖形 1">
            <a:extLst>
              <a:ext uri="{FF2B5EF4-FFF2-40B4-BE49-F238E27FC236}">
                <a16:creationId xmlns:a16="http://schemas.microsoft.com/office/drawing/2014/main" id="{361FEDE6-8ABD-B60E-AF33-C4AC8B5FAEB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2797" y="6483973"/>
            <a:ext cx="1127001" cy="16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587710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1_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TextBox 7"/>
          <p:cNvSpPr txBox="1"/>
          <p:nvPr/>
        </p:nvSpPr>
        <p:spPr>
          <a:xfrm>
            <a:off x="7177282" y="1595545"/>
            <a:ext cx="4320811" cy="10772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60951" rIns="60951" anchor="ctr">
            <a:spAutoFit/>
          </a:bodyPr>
          <a:lstStyle>
            <a:lvl1pPr>
              <a:spcBef>
                <a:spcPts val="1100"/>
              </a:spcBef>
              <a:defRPr sz="4800" b="1">
                <a:solidFill>
                  <a:schemeClr val="accent1"/>
                </a:solidFill>
              </a:defRPr>
            </a:lvl1pPr>
          </a:lstStyle>
          <a:p>
            <a:r>
              <a:rPr sz="6399"/>
              <a:t>Thank You</a:t>
            </a:r>
          </a:p>
        </p:txBody>
      </p:sp>
      <p:pic>
        <p:nvPicPr>
          <p:cNvPr id="3" name="圖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168" y="3105644"/>
            <a:ext cx="11478803" cy="3752356"/>
          </a:xfrm>
          <a:prstGeom prst="rect">
            <a:avLst/>
          </a:prstGeom>
        </p:spPr>
      </p:pic>
      <p:sp>
        <p:nvSpPr>
          <p:cNvPr id="4" name="TextBox 7">
            <a:extLst>
              <a:ext uri="{FF2B5EF4-FFF2-40B4-BE49-F238E27FC236}">
                <a16:creationId xmlns:a16="http://schemas.microsoft.com/office/drawing/2014/main" id="{0301ECC4-0EDA-63C7-7452-29496796D280}"/>
              </a:ext>
            </a:extLst>
          </p:cNvPr>
          <p:cNvSpPr txBox="1"/>
          <p:nvPr userDrawn="1"/>
        </p:nvSpPr>
        <p:spPr>
          <a:xfrm>
            <a:off x="875334" y="5961194"/>
            <a:ext cx="2953789" cy="3840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60951" rIns="60951" anchor="ctr">
            <a:normAutofit/>
          </a:bodyPr>
          <a:lstStyle>
            <a:lvl1pPr>
              <a:defRPr sz="1200">
                <a:solidFill>
                  <a:schemeClr val="accent1"/>
                </a:solidFill>
              </a:defRPr>
            </a:lvl1pPr>
          </a:lstStyle>
          <a:p>
            <a:r>
              <a:rPr sz="1200">
                <a:solidFill>
                  <a:schemeClr val="accent3"/>
                </a:solidFill>
              </a:rPr>
              <a:t>© Moxa Inc. All rights reserved.</a:t>
            </a:r>
          </a:p>
        </p:txBody>
      </p:sp>
      <p:pic>
        <p:nvPicPr>
          <p:cNvPr id="6" name="圖形 1">
            <a:extLst>
              <a:ext uri="{FF2B5EF4-FFF2-40B4-BE49-F238E27FC236}">
                <a16:creationId xmlns:a16="http://schemas.microsoft.com/office/drawing/2014/main" id="{361FEDE6-8ABD-B60E-AF33-C4AC8B5FAEB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48986" y="5563963"/>
            <a:ext cx="2400529" cy="352731"/>
          </a:xfrm>
          <a:prstGeom prst="rect">
            <a:avLst/>
          </a:prstGeom>
        </p:spPr>
      </p:pic>
      <p:sp>
        <p:nvSpPr>
          <p:cNvPr id="10" name="Google Shape;315;p44">
            <a:extLst>
              <a:ext uri="{FF2B5EF4-FFF2-40B4-BE49-F238E27FC236}">
                <a16:creationId xmlns:a16="http://schemas.microsoft.com/office/drawing/2014/main" id="{0F0CEE83-DE88-A346-9C66-6D92F110053F}"/>
              </a:ext>
            </a:extLst>
          </p:cNvPr>
          <p:cNvSpPr txBox="1"/>
          <p:nvPr userDrawn="1"/>
        </p:nvSpPr>
        <p:spPr>
          <a:xfrm>
            <a:off x="7177282" y="2591331"/>
            <a:ext cx="4816403" cy="664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1" tIns="45694" rIns="91421" bIns="45694" anchor="t" anchorCtr="0">
            <a:noAutofit/>
          </a:bodyPr>
          <a:lstStyle/>
          <a:p>
            <a:pPr lvl="0">
              <a:lnSpc>
                <a:spcPct val="115000"/>
              </a:lnSpc>
            </a:pPr>
            <a:r>
              <a:rPr lang="en-US" altLang="zh-TW" sz="1800">
                <a:solidFill>
                  <a:schemeClr val="tx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</a:rPr>
              <a:t>For further information, visit </a:t>
            </a:r>
            <a:r>
              <a:rPr lang="en-US" altLang="zh-TW" sz="1800">
                <a:solidFill>
                  <a:schemeClr val="tx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  <a:hlinkClick r:id="rId5"/>
              </a:rPr>
              <a:t>www.moxa.com</a:t>
            </a:r>
            <a:r>
              <a:rPr lang="en-US" altLang="zh-TW" sz="1800">
                <a:solidFill>
                  <a:schemeClr val="tx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</a:rPr>
              <a:t>.</a:t>
            </a:r>
            <a:r>
              <a:rPr lang="en-US" altLang="zh-TW" sz="1800" baseline="0">
                <a:solidFill>
                  <a:schemeClr val="tx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</a:rPr>
              <a:t> </a:t>
            </a:r>
            <a:r>
              <a:rPr lang="en-US" altLang="zh-TW" sz="1800">
                <a:solidFill>
                  <a:schemeClr val="tx1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sym typeface="Montserrat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1311916881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384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>
            <a:extLst>
              <a:ext uri="{FF2B5EF4-FFF2-40B4-BE49-F238E27FC236}">
                <a16:creationId xmlns:a16="http://schemas.microsoft.com/office/drawing/2014/main" id="{0C7CFC0A-1B27-B05C-95A9-F6AE2CCC60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788115"/>
            <a:ext cx="12192000" cy="69887"/>
          </a:xfrm>
          <a:prstGeom prst="rect">
            <a:avLst/>
          </a:prstGeom>
        </p:spPr>
      </p:pic>
      <p:pic>
        <p:nvPicPr>
          <p:cNvPr id="2" name="圖形 1">
            <a:extLst>
              <a:ext uri="{FF2B5EF4-FFF2-40B4-BE49-F238E27FC236}">
                <a16:creationId xmlns:a16="http://schemas.microsoft.com/office/drawing/2014/main" id="{ACD61131-BBF7-2FCE-10EE-DF378B5A911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72797" y="6483973"/>
            <a:ext cx="1127001" cy="165600"/>
          </a:xfrm>
          <a:prstGeom prst="rect">
            <a:avLst/>
          </a:prstGeom>
        </p:spPr>
      </p:pic>
      <p:sp>
        <p:nvSpPr>
          <p:cNvPr id="8" name="標題 1">
            <a:extLst>
              <a:ext uri="{FF2B5EF4-FFF2-40B4-BE49-F238E27FC236}">
                <a16:creationId xmlns:a16="http://schemas.microsoft.com/office/drawing/2014/main" id="{7A9BC91A-8991-8E11-AC93-25710760AB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6710" y="417524"/>
            <a:ext cx="11158565" cy="625191"/>
          </a:xfrm>
          <a:prstGeom prst="rect">
            <a:avLst/>
          </a:prstGeom>
        </p:spPr>
        <p:txBody>
          <a:bodyPr anchor="t"/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lang="zh-TW" altLang="en-US" sz="3600" b="1" i="0" u="none" strike="noStrike" cap="none">
                <a:solidFill>
                  <a:srgbClr val="008787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/>
              <a:t>Click to edit master title styles</a:t>
            </a:r>
            <a:br>
              <a:rPr kumimoji="1" lang="en-US" altLang="zh-TW"/>
            </a:br>
            <a:r>
              <a:rPr kumimoji="1" lang="en-US" altLang="zh-TW"/>
              <a:t> </a:t>
            </a:r>
            <a:endParaRPr kumimoji="1" lang="zh-TW" altLang="en-US"/>
          </a:p>
        </p:txBody>
      </p:sp>
      <p:sp>
        <p:nvSpPr>
          <p:cNvPr id="9" name="文字版面配置區 24">
            <a:extLst>
              <a:ext uri="{FF2B5EF4-FFF2-40B4-BE49-F238E27FC236}">
                <a16:creationId xmlns:a16="http://schemas.microsoft.com/office/drawing/2014/main" id="{4D2FC662-2409-6C55-7139-BDECE5E0E6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15854" y="1400857"/>
            <a:ext cx="11160275" cy="4888295"/>
          </a:xfrm>
          <a:prstGeom prst="rect">
            <a:avLst/>
          </a:prstGeom>
        </p:spPr>
        <p:txBody>
          <a:bodyPr>
            <a:normAutofit/>
          </a:bodyPr>
          <a:lstStyle>
            <a:lvl1pPr marL="228577" marR="0" indent="-228577" algn="l" defTabSz="914309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●"/>
              <a:tabLst/>
              <a:defRPr kumimoji="1" lang="zh-TW" altLang="en-US" sz="2200" b="1" i="0" u="none" strike="noStrike" kern="1200" cap="none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  <a:lvl2pPr>
              <a:spcBef>
                <a:spcPts val="600"/>
              </a:spcBef>
              <a:defRPr/>
            </a:lvl2pPr>
            <a:lvl3pPr>
              <a:spcBef>
                <a:spcPts val="600"/>
              </a:spcBef>
              <a:defRPr/>
            </a:lvl3pPr>
            <a:lvl4pPr marL="1657184" marR="0" indent="-285721" algn="l" defTabSz="914309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Tx/>
              <a:buFont typeface="Arial" panose="020B0604020202020204" pitchFamily="34" charset="0"/>
              <a:buChar char="»"/>
              <a:tabLst/>
              <a:defRPr baseline="0">
                <a:solidFill>
                  <a:schemeClr val="tx1"/>
                </a:solidFill>
              </a:defRPr>
            </a:lvl4pPr>
          </a:lstStyle>
          <a:p>
            <a:pPr marL="228577" marR="0" lvl="0" indent="-228577" algn="l" defTabSz="914309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/>
              <a:t>Click to edit master text styles</a:t>
            </a:r>
            <a:endParaRPr kumimoji="1" lang="zh-TW" altLang="en-US"/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 </a:t>
            </a:r>
          </a:p>
          <a:p>
            <a:pPr lvl="3"/>
            <a:r>
              <a:rPr lang="en-US" altLang="zh-TW"/>
              <a:t>Fourth level</a:t>
            </a: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04FC124-F71A-26C2-0484-585352BE5394}"/>
              </a:ext>
            </a:extLst>
          </p:cNvPr>
          <p:cNvSpPr txBox="1"/>
          <p:nvPr userDrawn="1"/>
        </p:nvSpPr>
        <p:spPr>
          <a:xfrm>
            <a:off x="443695" y="6427695"/>
            <a:ext cx="22386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defTabSz="914309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None/>
            </a:pPr>
            <a:r>
              <a:rPr kumimoji="1" lang="en-US" altLang="zh-TW" sz="1200" b="1" i="0" u="none" strike="noStrike" kern="1200" cap="none">
                <a:solidFill>
                  <a:schemeClr val="bg2">
                    <a:lumMod val="50000"/>
                  </a:schemeClr>
                </a:solidFill>
                <a:latin typeface="Arial"/>
                <a:cs typeface="Arial"/>
                <a:sym typeface="Arial"/>
              </a:rPr>
              <a:t>Confidential</a:t>
            </a:r>
            <a:endParaRPr kumimoji="1" lang="zh-TW" altLang="en-US" sz="1200" b="1" i="0" u="none" strike="noStrike" kern="1200" cap="none">
              <a:solidFill>
                <a:schemeClr val="bg2">
                  <a:lumMod val="50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4771656A-E216-DA4D-837C-483301806EC8}"/>
              </a:ext>
            </a:extLst>
          </p:cNvPr>
          <p:cNvSpPr txBox="1"/>
          <p:nvPr userDrawn="1"/>
        </p:nvSpPr>
        <p:spPr>
          <a:xfrm>
            <a:off x="196607" y="6448435"/>
            <a:ext cx="34242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BF2898C3-3FDC-E748-81AE-30EBCABCD3DD}" type="slidenum">
              <a:rPr kumimoji="1" lang="zh-TW" altLang="en-US" sz="1000" b="0" smtClean="0">
                <a:solidFill>
                  <a:srgbClr val="767171"/>
                </a:solidFill>
              </a:rPr>
              <a:t>‹#›</a:t>
            </a:fld>
            <a:endParaRPr kumimoji="1" lang="zh-TW" altLang="en-US" sz="1000" b="0">
              <a:solidFill>
                <a:srgbClr val="76717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57608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ver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 descr="一張含有 服裝, 布, 水, 青綠色 的圖片&#10;&#10;自動產生的描述">
            <a:extLst>
              <a:ext uri="{FF2B5EF4-FFF2-40B4-BE49-F238E27FC236}">
                <a16:creationId xmlns:a16="http://schemas.microsoft.com/office/drawing/2014/main" id="{ECFE994D-0EF3-CF8F-99C4-3832D775B80E}"/>
              </a:ext>
            </a:extLst>
          </p:cNvPr>
          <p:cNvPicPr>
            <a:picLocks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8068" y="1"/>
            <a:ext cx="11275865" cy="4606183"/>
          </a:xfrm>
          <a:prstGeom prst="rect">
            <a:avLst/>
          </a:prstGeom>
        </p:spPr>
      </p:pic>
      <p:sp>
        <p:nvSpPr>
          <p:cNvPr id="9" name="文字版面配置區 4">
            <a:extLst>
              <a:ext uri="{FF2B5EF4-FFF2-40B4-BE49-F238E27FC236}">
                <a16:creationId xmlns:a16="http://schemas.microsoft.com/office/drawing/2014/main" id="{062C76DE-2B8B-C068-B528-8A8BE454300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69678" y="1911530"/>
            <a:ext cx="10233338" cy="1109576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lang="zh-TW" altLang="en-US" sz="4800" b="1" i="0" u="none" strike="noStrike" kern="1200" cap="none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  <a:sym typeface="Arial"/>
              </a:defRPr>
            </a:lvl1pPr>
          </a:lstStyle>
          <a:p>
            <a:pPr lvl="0"/>
            <a:r>
              <a:rPr lang="en-US" altLang="zh-TW" dirty="0"/>
              <a:t>Click to edit master title styles</a:t>
            </a:r>
            <a:endParaRPr kumimoji="1" lang="zh-TW" altLang="en-US" dirty="0"/>
          </a:p>
        </p:txBody>
      </p:sp>
      <p:sp>
        <p:nvSpPr>
          <p:cNvPr id="13" name="文字版面配置區 4">
            <a:extLst>
              <a:ext uri="{FF2B5EF4-FFF2-40B4-BE49-F238E27FC236}">
                <a16:creationId xmlns:a16="http://schemas.microsoft.com/office/drawing/2014/main" id="{937B59BC-041B-068F-1245-1843B1BA1BC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5077" y="4839731"/>
            <a:ext cx="5580923" cy="497025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2600" b="1" i="0" u="none" strike="noStrike" cap="none" dirty="0">
                <a:solidFill>
                  <a:schemeClr val="tx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add presenter’s name</a:t>
            </a:r>
            <a:endParaRPr kumimoji="1" lang="zh-TW" altLang="en-US" dirty="0"/>
          </a:p>
        </p:txBody>
      </p:sp>
      <p:sp>
        <p:nvSpPr>
          <p:cNvPr id="14" name="文字版面配置區 4">
            <a:extLst>
              <a:ext uri="{FF2B5EF4-FFF2-40B4-BE49-F238E27FC236}">
                <a16:creationId xmlns:a16="http://schemas.microsoft.com/office/drawing/2014/main" id="{29CDE9E1-0114-BD26-4231-08C504A15D3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15077" y="5345781"/>
            <a:ext cx="5580923" cy="329682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1800" b="0" i="0" u="none" strike="noStrike" cap="none" dirty="0">
                <a:solidFill>
                  <a:schemeClr val="tx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add presenter’s title</a:t>
            </a:r>
            <a:endParaRPr kumimoji="1" lang="zh-TW" altLang="en-US" dirty="0"/>
          </a:p>
        </p:txBody>
      </p:sp>
      <p:pic>
        <p:nvPicPr>
          <p:cNvPr id="7" name="圖形 6">
            <a:extLst>
              <a:ext uri="{FF2B5EF4-FFF2-40B4-BE49-F238E27FC236}">
                <a16:creationId xmlns:a16="http://schemas.microsoft.com/office/drawing/2014/main" id="{A4898908-9F47-F2B8-E4B2-6635BFFEF8D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651350" y="6028720"/>
            <a:ext cx="2180503" cy="320400"/>
          </a:xfrm>
          <a:prstGeom prst="rect">
            <a:avLst/>
          </a:prstGeom>
        </p:spPr>
      </p:pic>
      <p:sp>
        <p:nvSpPr>
          <p:cNvPr id="8" name="文字版面配置區 4">
            <a:extLst>
              <a:ext uri="{FF2B5EF4-FFF2-40B4-BE49-F238E27FC236}">
                <a16:creationId xmlns:a16="http://schemas.microsoft.com/office/drawing/2014/main" id="{3A9E6C47-87B1-D509-3F4F-C5980E8CD9C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15871" y="6021288"/>
            <a:ext cx="5580923" cy="33422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1600" b="0" i="0" u="none" strike="noStrike" cap="none" baseline="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add date (e.g. January 1, 2024)</a:t>
            </a:r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4109795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906F8B60-DF12-8BE1-1D70-CD3A6E5CDE70}"/>
              </a:ext>
            </a:extLst>
          </p:cNvPr>
          <p:cNvSpPr/>
          <p:nvPr userDrawn="1"/>
        </p:nvSpPr>
        <p:spPr>
          <a:xfrm>
            <a:off x="794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sz="1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手繪多邊形 2">
            <a:extLst>
              <a:ext uri="{FF2B5EF4-FFF2-40B4-BE49-F238E27FC236}">
                <a16:creationId xmlns:a16="http://schemas.microsoft.com/office/drawing/2014/main" id="{15BAE309-9C98-14BD-F5E4-35C32186910D}"/>
              </a:ext>
            </a:extLst>
          </p:cNvPr>
          <p:cNvSpPr/>
          <p:nvPr userDrawn="1"/>
        </p:nvSpPr>
        <p:spPr>
          <a:xfrm rot="10800000">
            <a:off x="6096795" y="0"/>
            <a:ext cx="5110317" cy="6858000"/>
          </a:xfrm>
          <a:custGeom>
            <a:avLst/>
            <a:gdLst>
              <a:gd name="connsiteX0" fmla="*/ 2878736 w 5110984"/>
              <a:gd name="connsiteY0" fmla="*/ 0 h 6858001"/>
              <a:gd name="connsiteX1" fmla="*/ 4399784 w 5110984"/>
              <a:gd name="connsiteY1" fmla="*/ 0 h 6858001"/>
              <a:gd name="connsiteX2" fmla="*/ 5110984 w 5110984"/>
              <a:gd name="connsiteY2" fmla="*/ 0 h 6858001"/>
              <a:gd name="connsiteX3" fmla="*/ 2232248 w 5110984"/>
              <a:gd name="connsiteY3" fmla="*/ 6858001 h 6858001"/>
              <a:gd name="connsiteX4" fmla="*/ 1521048 w 5110984"/>
              <a:gd name="connsiteY4" fmla="*/ 6858001 h 6858001"/>
              <a:gd name="connsiteX5" fmla="*/ 0 w 5110984"/>
              <a:gd name="connsiteY5" fmla="*/ 6858001 h 6858001"/>
              <a:gd name="connsiteX6" fmla="*/ 2878736 w 5110984"/>
              <a:gd name="connsiteY6" fmla="*/ 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10984" h="6858001">
                <a:moveTo>
                  <a:pt x="2878736" y="0"/>
                </a:moveTo>
                <a:lnTo>
                  <a:pt x="4399784" y="0"/>
                </a:lnTo>
                <a:lnTo>
                  <a:pt x="5110984" y="0"/>
                </a:lnTo>
                <a:lnTo>
                  <a:pt x="2232248" y="6858001"/>
                </a:lnTo>
                <a:lnTo>
                  <a:pt x="1521048" y="6858001"/>
                </a:lnTo>
                <a:lnTo>
                  <a:pt x="0" y="6858001"/>
                </a:lnTo>
                <a:lnTo>
                  <a:pt x="2878736" y="0"/>
                </a:lnTo>
                <a:close/>
              </a:path>
            </a:pathLst>
          </a:custGeom>
          <a:solidFill>
            <a:schemeClr val="accent2">
              <a:alpha val="2488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TW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手繪多邊形 3">
            <a:extLst>
              <a:ext uri="{FF2B5EF4-FFF2-40B4-BE49-F238E27FC236}">
                <a16:creationId xmlns:a16="http://schemas.microsoft.com/office/drawing/2014/main" id="{ED02A123-2BFA-8F7E-E9D3-4B7A68E8881A}"/>
              </a:ext>
            </a:extLst>
          </p:cNvPr>
          <p:cNvSpPr/>
          <p:nvPr userDrawn="1"/>
        </p:nvSpPr>
        <p:spPr>
          <a:xfrm>
            <a:off x="10252734" y="2237495"/>
            <a:ext cx="1939266" cy="4620509"/>
          </a:xfrm>
          <a:custGeom>
            <a:avLst/>
            <a:gdLst>
              <a:gd name="connsiteX0" fmla="*/ 1566987 w 1566987"/>
              <a:gd name="connsiteY0" fmla="*/ 0 h 3733027"/>
              <a:gd name="connsiteX1" fmla="*/ 1566987 w 1566987"/>
              <a:gd name="connsiteY1" fmla="*/ 3733027 h 3733027"/>
              <a:gd name="connsiteX2" fmla="*/ 0 w 1566987"/>
              <a:gd name="connsiteY2" fmla="*/ 3733027 h 3733027"/>
              <a:gd name="connsiteX3" fmla="*/ 1566987 w 1566987"/>
              <a:gd name="connsiteY3" fmla="*/ 0 h 3733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66987" h="3733027">
                <a:moveTo>
                  <a:pt x="1566987" y="0"/>
                </a:moveTo>
                <a:lnTo>
                  <a:pt x="1566987" y="3733027"/>
                </a:lnTo>
                <a:lnTo>
                  <a:pt x="0" y="3733027"/>
                </a:lnTo>
                <a:lnTo>
                  <a:pt x="1566987" y="0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TW" altLang="en-US" sz="1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文字版面配置區 4">
            <a:extLst>
              <a:ext uri="{FF2B5EF4-FFF2-40B4-BE49-F238E27FC236}">
                <a16:creationId xmlns:a16="http://schemas.microsoft.com/office/drawing/2014/main" id="{4594EBB3-20C9-DA42-BE2B-49796FFC4F2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3789" y="3609475"/>
            <a:ext cx="5262398" cy="398503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 lang="en-US" altLang="zh-TW" sz="2400" b="1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TW" sz="2000" dirty="0">
                <a:ea typeface="+mn-ea"/>
              </a:rPr>
              <a:t>Level: External Confidential</a:t>
            </a:r>
          </a:p>
        </p:txBody>
      </p:sp>
      <p:sp>
        <p:nvSpPr>
          <p:cNvPr id="6" name="文字版面配置區 4">
            <a:extLst>
              <a:ext uri="{FF2B5EF4-FFF2-40B4-BE49-F238E27FC236}">
                <a16:creationId xmlns:a16="http://schemas.microsoft.com/office/drawing/2014/main" id="{720BFDFF-41FB-9E3B-70F7-7CF117B80BD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53789" y="4076729"/>
            <a:ext cx="5262398" cy="373886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en-US" altLang="zh-TW" sz="2000" b="1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 altLang="zh-TW" dirty="0"/>
              <a:t>Version: v1.0</a:t>
            </a:r>
            <a:endParaRPr lang="zh-TW" altLang="en-US" dirty="0"/>
          </a:p>
        </p:txBody>
      </p:sp>
      <p:sp>
        <p:nvSpPr>
          <p:cNvPr id="8" name="文字版面配置區 4">
            <a:extLst>
              <a:ext uri="{FF2B5EF4-FFF2-40B4-BE49-F238E27FC236}">
                <a16:creationId xmlns:a16="http://schemas.microsoft.com/office/drawing/2014/main" id="{812208A6-53A9-2649-AF13-1C52D249622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3790" y="1783187"/>
            <a:ext cx="10300467" cy="1431816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 sz="4800" b="1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TW" dirty="0"/>
              <a:t>Click to edit master title styles</a:t>
            </a:r>
            <a:endParaRPr kumimoji="1" lang="zh-TW" altLang="en-US" dirty="0"/>
          </a:p>
          <a:p>
            <a:pPr lvl="0"/>
            <a:endParaRPr kumimoji="1" lang="zh-TW" altLang="en-US" dirty="0"/>
          </a:p>
        </p:txBody>
      </p:sp>
      <p:pic>
        <p:nvPicPr>
          <p:cNvPr id="5" name="圖形 4">
            <a:extLst>
              <a:ext uri="{FF2B5EF4-FFF2-40B4-BE49-F238E27FC236}">
                <a16:creationId xmlns:a16="http://schemas.microsoft.com/office/drawing/2014/main" id="{479F0235-4B23-293F-5DA1-1A050862FDA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3790" y="512670"/>
            <a:ext cx="1509806" cy="221849"/>
          </a:xfrm>
          <a:prstGeom prst="rect">
            <a:avLst/>
          </a:prstGeom>
        </p:spPr>
      </p:pic>
      <p:sp>
        <p:nvSpPr>
          <p:cNvPr id="12" name="文字方塊 11">
            <a:extLst>
              <a:ext uri="{FF2B5EF4-FFF2-40B4-BE49-F238E27FC236}">
                <a16:creationId xmlns:a16="http://schemas.microsoft.com/office/drawing/2014/main" id="{42270E5E-A846-D907-8EFA-17F48861DA26}"/>
              </a:ext>
            </a:extLst>
          </p:cNvPr>
          <p:cNvSpPr txBox="1"/>
          <p:nvPr userDrawn="1"/>
        </p:nvSpPr>
        <p:spPr>
          <a:xfrm>
            <a:off x="553789" y="5835500"/>
            <a:ext cx="103259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09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</a:pPr>
            <a:r>
              <a:rPr kumimoji="1" lang="en-US" altLang="zh-TW" sz="1000" b="1" u="none" kern="120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Confidential Notes:</a:t>
            </a:r>
          </a:p>
          <a:p>
            <a:pPr marL="0" marR="0" lvl="0" indent="0" algn="l" defTabSz="914309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TW" sz="1000" b="0" u="none" kern="120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proprietary information contained in this file is confidential and disclosed only for Moxa Internal Usage. The receiving party has the obligation to protect the confidentiality of any</a:t>
            </a:r>
            <a:br>
              <a:rPr lang="en-US" altLang="zh-TW" sz="1000" b="0" u="none" kern="120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lang="en-US" altLang="zh-TW" sz="1000" b="0" u="none" kern="120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and all information contained in this file. Any use of this material without specific permission form [Department Name] is strictly prohibited.</a:t>
            </a:r>
          </a:p>
        </p:txBody>
      </p:sp>
    </p:spTree>
    <p:extLst>
      <p:ext uri="{BB962C8B-B14F-4D97-AF65-F5344CB8AC3E}">
        <p14:creationId xmlns:p14="http://schemas.microsoft.com/office/powerpoint/2010/main" val="29377092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ver_Ed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圖片版面配置區 6">
            <a:extLst>
              <a:ext uri="{FF2B5EF4-FFF2-40B4-BE49-F238E27FC236}">
                <a16:creationId xmlns:a16="http://schemas.microsoft.com/office/drawing/2014/main" id="{50DB062D-130E-7863-90A1-218D821EC4E5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60147" y="0"/>
            <a:ext cx="11475305" cy="4572000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 marL="0" indent="0" algn="r">
              <a:buNone/>
              <a:defRPr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zh-TW" dirty="0"/>
              <a:t>Click icon to insert an image</a:t>
            </a:r>
          </a:p>
          <a:p>
            <a:endParaRPr kumimoji="1" lang="zh-TW" altLang="en-US" dirty="0"/>
          </a:p>
        </p:txBody>
      </p:sp>
      <p:pic>
        <p:nvPicPr>
          <p:cNvPr id="7" name="圖形 6">
            <a:extLst>
              <a:ext uri="{FF2B5EF4-FFF2-40B4-BE49-F238E27FC236}">
                <a16:creationId xmlns:a16="http://schemas.microsoft.com/office/drawing/2014/main" id="{A4898908-9F47-F2B8-E4B2-6635BFFEF8D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651350" y="6028720"/>
            <a:ext cx="2180503" cy="320400"/>
          </a:xfrm>
          <a:prstGeom prst="rect">
            <a:avLst/>
          </a:prstGeom>
        </p:spPr>
      </p:pic>
      <p:sp>
        <p:nvSpPr>
          <p:cNvPr id="9" name="文字版面配置區 4">
            <a:extLst>
              <a:ext uri="{FF2B5EF4-FFF2-40B4-BE49-F238E27FC236}">
                <a16:creationId xmlns:a16="http://schemas.microsoft.com/office/drawing/2014/main" id="{062C76DE-2B8B-C068-B528-8A8BE454300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15871" y="1911531"/>
            <a:ext cx="11160258" cy="1073717"/>
          </a:xfrm>
          <a:prstGeom prst="rect">
            <a:avLst/>
          </a:prstGeom>
        </p:spPr>
        <p:txBody>
          <a:bodyPr anchor="t"/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 lang="zh-TW" altLang="en-US" sz="4800" b="1" i="0" u="none" strike="noStrike" kern="1200" cap="none" dirty="0">
                <a:solidFill>
                  <a:schemeClr val="bg1"/>
                </a:solidFill>
                <a:latin typeface="+mn-lt"/>
                <a:ea typeface="+mj-ea"/>
                <a:cs typeface="Arial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TW" dirty="0"/>
              <a:t>Click to edit master title style</a:t>
            </a:r>
            <a:endParaRPr kumimoji="1" lang="zh-TW" altLang="en-US" dirty="0"/>
          </a:p>
          <a:p>
            <a:pPr lvl="0"/>
            <a:endParaRPr kumimoji="1" lang="zh-TW" altLang="en-US" dirty="0"/>
          </a:p>
        </p:txBody>
      </p:sp>
      <p:sp>
        <p:nvSpPr>
          <p:cNvPr id="8" name="文字版面配置區 4">
            <a:extLst>
              <a:ext uri="{FF2B5EF4-FFF2-40B4-BE49-F238E27FC236}">
                <a16:creationId xmlns:a16="http://schemas.microsoft.com/office/drawing/2014/main" id="{937B59BC-041B-068F-1245-1843B1BA1BC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5871" y="4832312"/>
            <a:ext cx="5580923" cy="518657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2600" b="1" i="0" u="none" strike="noStrike" cap="none" dirty="0">
                <a:solidFill>
                  <a:schemeClr val="tx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add presenter’s name</a:t>
            </a:r>
            <a:endParaRPr kumimoji="1" lang="zh-TW" altLang="en-US" dirty="0"/>
          </a:p>
        </p:txBody>
      </p:sp>
      <p:sp>
        <p:nvSpPr>
          <p:cNvPr id="10" name="文字版面配置區 4">
            <a:extLst>
              <a:ext uri="{FF2B5EF4-FFF2-40B4-BE49-F238E27FC236}">
                <a16:creationId xmlns:a16="http://schemas.microsoft.com/office/drawing/2014/main" id="{29CDE9E1-0114-BD26-4231-08C504A15D3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15871" y="5350969"/>
            <a:ext cx="5580923" cy="362847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1800" b="0" i="0" u="none" strike="noStrike" cap="none" dirty="0">
                <a:solidFill>
                  <a:schemeClr val="tx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add presenter’s title</a:t>
            </a:r>
            <a:endParaRPr kumimoji="1" lang="zh-TW" altLang="en-US" dirty="0"/>
          </a:p>
        </p:txBody>
      </p:sp>
      <p:sp>
        <p:nvSpPr>
          <p:cNvPr id="11" name="文字版面配置區 4">
            <a:extLst>
              <a:ext uri="{FF2B5EF4-FFF2-40B4-BE49-F238E27FC236}">
                <a16:creationId xmlns:a16="http://schemas.microsoft.com/office/drawing/2014/main" id="{3A9E6C47-87B1-D509-3F4F-C5980E8CD9C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15871" y="6021288"/>
            <a:ext cx="5580923" cy="33422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lang="zh-TW" altLang="en-US" sz="1600" b="0" i="0" u="none" strike="noStrike" cap="none" baseline="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add date (e.g. January 1, 2024)</a:t>
            </a:r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0086525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Section Heading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 descr="newnew_16：9-29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-1"/>
            <a:ext cx="12192000" cy="6858001"/>
          </a:xfrm>
          <a:prstGeom prst="rect">
            <a:avLst/>
          </a:prstGeom>
        </p:spPr>
      </p:pic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830400" y="1796819"/>
            <a:ext cx="10612800" cy="1219200"/>
          </a:xfrm>
        </p:spPr>
        <p:txBody>
          <a:bodyPr anchor="ctr" anchorCtr="0">
            <a:normAutofit/>
          </a:bodyPr>
          <a:lstStyle>
            <a:lvl1pPr algn="ctr">
              <a:defRPr sz="5067" b="1" cap="none" baseline="0"/>
            </a:lvl1pPr>
          </a:lstStyle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10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94037"/>
            <a:ext cx="10363200" cy="792393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15266329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+ 3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字版面配置區 17">
            <a:extLst>
              <a:ext uri="{FF2B5EF4-FFF2-40B4-BE49-F238E27FC236}">
                <a16:creationId xmlns:a16="http://schemas.microsoft.com/office/drawing/2014/main" id="{5BEF15B3-F71C-FF68-63CB-FB7051667B2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376014" y="4941168"/>
            <a:ext cx="4799048" cy="987476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kumimoji="1" lang="en-US" altLang="zh-TW" dirty="0"/>
              <a:t>Click to edit text styles</a:t>
            </a:r>
            <a:endParaRPr kumimoji="1" lang="zh-TW" altLang="en-US" dirty="0"/>
          </a:p>
        </p:txBody>
      </p:sp>
      <p:sp>
        <p:nvSpPr>
          <p:cNvPr id="19" name="文字版面配置區 17">
            <a:extLst>
              <a:ext uri="{FF2B5EF4-FFF2-40B4-BE49-F238E27FC236}">
                <a16:creationId xmlns:a16="http://schemas.microsoft.com/office/drawing/2014/main" id="{F9E40094-AF22-704B-27B1-8C13BC5790F7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096000" y="3019074"/>
            <a:ext cx="4838505" cy="987476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kumimoji="1" lang="en-US" altLang="zh-TW" dirty="0"/>
              <a:t>Click to edit text styles</a:t>
            </a:r>
            <a:endParaRPr kumimoji="1" lang="zh-TW" altLang="en-US" dirty="0"/>
          </a:p>
        </p:txBody>
      </p:sp>
      <p:sp>
        <p:nvSpPr>
          <p:cNvPr id="18" name="文字版面配置區 17">
            <a:extLst>
              <a:ext uri="{FF2B5EF4-FFF2-40B4-BE49-F238E27FC236}">
                <a16:creationId xmlns:a16="http://schemas.microsoft.com/office/drawing/2014/main" id="{BE466DFE-A8D0-47DE-CD03-76F67DFADA8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893718" y="1121543"/>
            <a:ext cx="4782412" cy="987476"/>
          </a:xfrm>
        </p:spPr>
        <p:txBody>
          <a:bodyPr>
            <a:normAutofit/>
          </a:bodyPr>
          <a:lstStyle>
            <a:lvl1pPr marL="0" indent="0">
              <a:buNone/>
              <a:defRPr sz="1800" baseline="0"/>
            </a:lvl1pPr>
          </a:lstStyle>
          <a:p>
            <a:pPr lvl="0"/>
            <a:r>
              <a:rPr kumimoji="1" lang="en-US" altLang="zh-TW" dirty="0"/>
              <a:t>Click to edit text styles</a:t>
            </a:r>
            <a:endParaRPr kumimoji="1" lang="zh-TW" altLang="en-US" dirty="0"/>
          </a:p>
        </p:txBody>
      </p:sp>
      <p:sp>
        <p:nvSpPr>
          <p:cNvPr id="11" name="手繪多邊形 10">
            <a:extLst>
              <a:ext uri="{FF2B5EF4-FFF2-40B4-BE49-F238E27FC236}">
                <a16:creationId xmlns:a16="http://schemas.microsoft.com/office/drawing/2014/main" id="{3016B66C-75D0-FC76-8A56-02F5D3F54CF7}"/>
              </a:ext>
            </a:extLst>
          </p:cNvPr>
          <p:cNvSpPr/>
          <p:nvPr userDrawn="1"/>
        </p:nvSpPr>
        <p:spPr>
          <a:xfrm>
            <a:off x="0" y="0"/>
            <a:ext cx="6904804" cy="6345238"/>
          </a:xfrm>
          <a:custGeom>
            <a:avLst/>
            <a:gdLst>
              <a:gd name="connsiteX0" fmla="*/ 0 w 6905703"/>
              <a:gd name="connsiteY0" fmla="*/ 0 h 6345238"/>
              <a:gd name="connsiteX1" fmla="*/ 1159967 w 6905703"/>
              <a:gd name="connsiteY1" fmla="*/ 0 h 6345238"/>
              <a:gd name="connsiteX2" fmla="*/ 1159967 w 6905703"/>
              <a:gd name="connsiteY2" fmla="*/ 3 h 6345238"/>
              <a:gd name="connsiteX3" fmla="*/ 4026967 w 6905703"/>
              <a:gd name="connsiteY3" fmla="*/ 3 h 6345238"/>
              <a:gd name="connsiteX4" fmla="*/ 4026967 w 6905703"/>
              <a:gd name="connsiteY4" fmla="*/ 1 h 6345238"/>
              <a:gd name="connsiteX5" fmla="*/ 6905703 w 6905703"/>
              <a:gd name="connsiteY5" fmla="*/ 1 h 6345238"/>
              <a:gd name="connsiteX6" fmla="*/ 4242207 w 6905703"/>
              <a:gd name="connsiteY6" fmla="*/ 6345238 h 6345238"/>
              <a:gd name="connsiteX7" fmla="*/ 0 w 6905703"/>
              <a:gd name="connsiteY7" fmla="*/ 6345238 h 6345238"/>
              <a:gd name="connsiteX8" fmla="*/ 0 w 6905703"/>
              <a:gd name="connsiteY8" fmla="*/ 0 h 6345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905703" h="6345238">
                <a:moveTo>
                  <a:pt x="0" y="0"/>
                </a:moveTo>
                <a:lnTo>
                  <a:pt x="1159967" y="0"/>
                </a:lnTo>
                <a:lnTo>
                  <a:pt x="1159967" y="3"/>
                </a:lnTo>
                <a:lnTo>
                  <a:pt x="4026967" y="3"/>
                </a:lnTo>
                <a:lnTo>
                  <a:pt x="4026967" y="1"/>
                </a:lnTo>
                <a:lnTo>
                  <a:pt x="6905703" y="1"/>
                </a:lnTo>
                <a:lnTo>
                  <a:pt x="4242207" y="6345238"/>
                </a:lnTo>
                <a:lnTo>
                  <a:pt x="0" y="6345238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TW" altLang="en-US" sz="1800"/>
          </a:p>
        </p:txBody>
      </p:sp>
      <p:sp>
        <p:nvSpPr>
          <p:cNvPr id="4" name="文字版面配置區 4">
            <a:extLst>
              <a:ext uri="{FF2B5EF4-FFF2-40B4-BE49-F238E27FC236}">
                <a16:creationId xmlns:a16="http://schemas.microsoft.com/office/drawing/2014/main" id="{1F9F108D-2AF7-B57D-CE24-5305F1BBEA8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80832" y="2073783"/>
            <a:ext cx="4080845" cy="3276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buNone/>
              <a:defRPr lang="zh-TW" altLang="en-US" sz="2200" b="1" i="0" u="none" strike="noStrike" cap="none" baseline="0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zh-TW" dirty="0"/>
              <a:t>Click to edit text styles</a:t>
            </a:r>
            <a:endParaRPr kumimoji="1" lang="zh-TW" altLang="en-US" dirty="0"/>
          </a:p>
        </p:txBody>
      </p:sp>
      <p:sp>
        <p:nvSpPr>
          <p:cNvPr id="12" name="文字版面配置區 24">
            <a:extLst>
              <a:ext uri="{FF2B5EF4-FFF2-40B4-BE49-F238E27FC236}">
                <a16:creationId xmlns:a16="http://schemas.microsoft.com/office/drawing/2014/main" id="{38122468-0F77-369C-4F7D-7C9D09891BE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43696" y="1175266"/>
            <a:ext cx="5106458" cy="504000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309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kumimoji="1" lang="zh-TW" altLang="en-US" sz="2400" b="1" i="0" u="none" strike="noStrike" kern="1200" cap="none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edit subtitle styles </a:t>
            </a:r>
            <a:endParaRPr kumimoji="1" lang="zh-TW" altLang="en-US" dirty="0"/>
          </a:p>
        </p:txBody>
      </p:sp>
      <p:sp>
        <p:nvSpPr>
          <p:cNvPr id="15" name="標題 1">
            <a:extLst>
              <a:ext uri="{FF2B5EF4-FFF2-40B4-BE49-F238E27FC236}">
                <a16:creationId xmlns:a16="http://schemas.microsoft.com/office/drawing/2014/main" id="{E3E4CD94-5DAF-D468-A744-58D77C9E65D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8367" y="414664"/>
            <a:ext cx="5647633" cy="727584"/>
          </a:xfrm>
          <a:prstGeom prst="rect">
            <a:avLst/>
          </a:prstGeom>
        </p:spPr>
        <p:txBody>
          <a:bodyPr anchor="t"/>
          <a:lstStyle>
            <a:lvl1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lang="zh-TW" altLang="en-US" sz="3600" b="1" i="0" u="none" strike="noStrike" cap="none" baseline="0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1" lang="en-US" altLang="zh-TW" dirty="0"/>
              <a:t>Click to edit title styles</a:t>
            </a:r>
            <a:endParaRPr kumimoji="1" lang="zh-TW" altLang="en-US" dirty="0"/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1F05E88C-45CF-6C75-660C-F51902284E03}"/>
              </a:ext>
            </a:extLst>
          </p:cNvPr>
          <p:cNvSpPr txBox="1"/>
          <p:nvPr userDrawn="1"/>
        </p:nvSpPr>
        <p:spPr>
          <a:xfrm>
            <a:off x="443695" y="6427695"/>
            <a:ext cx="22386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defTabSz="914309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None/>
            </a:pPr>
            <a:r>
              <a:rPr kumimoji="1" lang="en-US" altLang="zh-TW" sz="1200" b="1" i="0" u="none" strike="noStrike" kern="1200" cap="none" dirty="0">
                <a:solidFill>
                  <a:schemeClr val="bg2">
                    <a:lumMod val="50000"/>
                  </a:schemeClr>
                </a:solidFill>
                <a:latin typeface="Arial"/>
                <a:cs typeface="Arial"/>
                <a:sym typeface="Arial"/>
              </a:rPr>
              <a:t>Confidential</a:t>
            </a:r>
            <a:endParaRPr kumimoji="1" lang="zh-TW" altLang="en-US" sz="1200" b="1" i="0" u="none" strike="noStrike" kern="1200" cap="none" dirty="0">
              <a:solidFill>
                <a:schemeClr val="bg2">
                  <a:lumMod val="50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6" name="文字方塊 15">
            <a:extLst>
              <a:ext uri="{FF2B5EF4-FFF2-40B4-BE49-F238E27FC236}">
                <a16:creationId xmlns:a16="http://schemas.microsoft.com/office/drawing/2014/main" id="{0B801B4C-3B81-E169-42A3-1E63AF9F1AFF}"/>
              </a:ext>
            </a:extLst>
          </p:cNvPr>
          <p:cNvSpPr txBox="1"/>
          <p:nvPr userDrawn="1"/>
        </p:nvSpPr>
        <p:spPr>
          <a:xfrm>
            <a:off x="196607" y="6448435"/>
            <a:ext cx="34242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BF2898C3-3FDC-E748-81AE-30EBCABCD3DD}" type="slidenum">
              <a:rPr kumimoji="1" lang="zh-TW" altLang="en-US" sz="1000" b="0" smtClean="0">
                <a:solidFill>
                  <a:srgbClr val="767171"/>
                </a:solidFill>
              </a:rPr>
              <a:t>‹#›</a:t>
            </a:fld>
            <a:endParaRPr kumimoji="1" lang="zh-TW" altLang="en-US" sz="1000" b="0" dirty="0">
              <a:solidFill>
                <a:srgbClr val="767171"/>
              </a:solidFill>
            </a:endParaRPr>
          </a:p>
        </p:txBody>
      </p:sp>
      <p:pic>
        <p:nvPicPr>
          <p:cNvPr id="2" name="圖形 2">
            <a:extLst>
              <a:ext uri="{FF2B5EF4-FFF2-40B4-BE49-F238E27FC236}">
                <a16:creationId xmlns:a16="http://schemas.microsoft.com/office/drawing/2014/main" id="{79F92106-0D1A-8812-B05F-DC4807FB1D0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872797" y="6483973"/>
            <a:ext cx="1127001" cy="165600"/>
          </a:xfrm>
          <a:prstGeom prst="rect">
            <a:avLst/>
          </a:prstGeom>
        </p:spPr>
      </p:pic>
      <p:pic>
        <p:nvPicPr>
          <p:cNvPr id="5" name="圖片 10">
            <a:extLst>
              <a:ext uri="{FF2B5EF4-FFF2-40B4-BE49-F238E27FC236}">
                <a16:creationId xmlns:a16="http://schemas.microsoft.com/office/drawing/2014/main" id="{82B4ACDA-C885-D7FD-7098-54B8E3D2589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788115"/>
            <a:ext cx="12192000" cy="69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08262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手繪多邊形 7">
            <a:extLst>
              <a:ext uri="{FF2B5EF4-FFF2-40B4-BE49-F238E27FC236}">
                <a16:creationId xmlns:a16="http://schemas.microsoft.com/office/drawing/2014/main" id="{B858E2D4-61A0-656D-4AF7-B7302422D56F}"/>
              </a:ext>
            </a:extLst>
          </p:cNvPr>
          <p:cNvSpPr/>
          <p:nvPr userDrawn="1"/>
        </p:nvSpPr>
        <p:spPr>
          <a:xfrm>
            <a:off x="0" y="-1"/>
            <a:ext cx="5111882" cy="6858001"/>
          </a:xfrm>
          <a:custGeom>
            <a:avLst/>
            <a:gdLst>
              <a:gd name="connsiteX0" fmla="*/ 1522612 w 5112548"/>
              <a:gd name="connsiteY0" fmla="*/ 0 h 6858001"/>
              <a:gd name="connsiteX1" fmla="*/ 2233812 w 5112548"/>
              <a:gd name="connsiteY1" fmla="*/ 0 h 6858001"/>
              <a:gd name="connsiteX2" fmla="*/ 4401348 w 5112548"/>
              <a:gd name="connsiteY2" fmla="*/ 0 h 6858001"/>
              <a:gd name="connsiteX3" fmla="*/ 5112548 w 5112548"/>
              <a:gd name="connsiteY3" fmla="*/ 0 h 6858001"/>
              <a:gd name="connsiteX4" fmla="*/ 2233812 w 5112548"/>
              <a:gd name="connsiteY4" fmla="*/ 6858001 h 6858001"/>
              <a:gd name="connsiteX5" fmla="*/ 1522612 w 5112548"/>
              <a:gd name="connsiteY5" fmla="*/ 6858001 h 6858001"/>
              <a:gd name="connsiteX6" fmla="*/ 0 w 5112548"/>
              <a:gd name="connsiteY6" fmla="*/ 6858001 h 6858001"/>
              <a:gd name="connsiteX7" fmla="*/ 0 w 5112548"/>
              <a:gd name="connsiteY7" fmla="*/ 1 h 6858001"/>
              <a:gd name="connsiteX8" fmla="*/ 1522612 w 5112548"/>
              <a:gd name="connsiteY8" fmla="*/ 1 h 6858001"/>
              <a:gd name="connsiteX9" fmla="*/ 1522612 w 5112548"/>
              <a:gd name="connsiteY9" fmla="*/ 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112548" h="6858001">
                <a:moveTo>
                  <a:pt x="1522612" y="0"/>
                </a:moveTo>
                <a:lnTo>
                  <a:pt x="2233812" y="0"/>
                </a:lnTo>
                <a:lnTo>
                  <a:pt x="4401348" y="0"/>
                </a:lnTo>
                <a:lnTo>
                  <a:pt x="5112548" y="0"/>
                </a:lnTo>
                <a:lnTo>
                  <a:pt x="2233812" y="6858001"/>
                </a:lnTo>
                <a:lnTo>
                  <a:pt x="1522612" y="6858001"/>
                </a:lnTo>
                <a:lnTo>
                  <a:pt x="0" y="6858001"/>
                </a:lnTo>
                <a:lnTo>
                  <a:pt x="0" y="1"/>
                </a:lnTo>
                <a:lnTo>
                  <a:pt x="1522612" y="1"/>
                </a:lnTo>
                <a:lnTo>
                  <a:pt x="1522612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TW" altLang="en-US" sz="1800" b="1" dirty="0"/>
          </a:p>
        </p:txBody>
      </p:sp>
      <p:sp>
        <p:nvSpPr>
          <p:cNvPr id="4" name="文字版面配置區 17">
            <a:extLst>
              <a:ext uri="{FF2B5EF4-FFF2-40B4-BE49-F238E27FC236}">
                <a16:creationId xmlns:a16="http://schemas.microsoft.com/office/drawing/2014/main" id="{15468BF3-13E5-C1A5-2D81-E9C692D7022B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376014" y="4941168"/>
            <a:ext cx="4799048" cy="987476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kumimoji="1" lang="en-US" altLang="zh-TW" dirty="0"/>
              <a:t>Click to edit text styles</a:t>
            </a:r>
            <a:endParaRPr kumimoji="1" lang="zh-TW" altLang="en-US" dirty="0"/>
          </a:p>
        </p:txBody>
      </p:sp>
      <p:sp>
        <p:nvSpPr>
          <p:cNvPr id="5" name="文字版面配置區 17">
            <a:extLst>
              <a:ext uri="{FF2B5EF4-FFF2-40B4-BE49-F238E27FC236}">
                <a16:creationId xmlns:a16="http://schemas.microsoft.com/office/drawing/2014/main" id="{09FF2C84-CE98-37C1-DB30-B87C450A1F5C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096000" y="3019074"/>
            <a:ext cx="4838505" cy="987476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kumimoji="1" lang="en-US" altLang="zh-TW" dirty="0"/>
              <a:t>Click to edit text styles</a:t>
            </a:r>
            <a:endParaRPr kumimoji="1" lang="zh-TW" altLang="en-US" dirty="0"/>
          </a:p>
        </p:txBody>
      </p:sp>
      <p:sp>
        <p:nvSpPr>
          <p:cNvPr id="6" name="文字版面配置區 17">
            <a:extLst>
              <a:ext uri="{FF2B5EF4-FFF2-40B4-BE49-F238E27FC236}">
                <a16:creationId xmlns:a16="http://schemas.microsoft.com/office/drawing/2014/main" id="{1D9D570F-61EE-464A-82D2-EE39E134E1E3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893718" y="1121543"/>
            <a:ext cx="4782412" cy="987476"/>
          </a:xfrm>
        </p:spPr>
        <p:txBody>
          <a:bodyPr>
            <a:normAutofit/>
          </a:bodyPr>
          <a:lstStyle>
            <a:lvl1pPr marL="0" indent="0">
              <a:buNone/>
              <a:defRPr sz="1800" baseline="0"/>
            </a:lvl1pPr>
          </a:lstStyle>
          <a:p>
            <a:pPr lvl="0"/>
            <a:r>
              <a:rPr kumimoji="1" lang="en-US" altLang="zh-TW" dirty="0"/>
              <a:t>Click to edit text styles</a:t>
            </a:r>
            <a:endParaRPr kumimoji="1" lang="zh-TW" altLang="en-US" dirty="0"/>
          </a:p>
        </p:txBody>
      </p:sp>
      <p:sp>
        <p:nvSpPr>
          <p:cNvPr id="9" name="文字版面配置區 4">
            <a:extLst>
              <a:ext uri="{FF2B5EF4-FFF2-40B4-BE49-F238E27FC236}">
                <a16:creationId xmlns:a16="http://schemas.microsoft.com/office/drawing/2014/main" id="{5BA9BFD5-BCD6-5D63-8761-69F1E91DDAA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80832" y="2073783"/>
            <a:ext cx="4080845" cy="327643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buNone/>
              <a:defRPr lang="zh-TW" altLang="en-US" sz="2200" b="1" i="0" u="none" strike="noStrike" cap="none" baseline="0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zh-TW" dirty="0"/>
              <a:t>Click to edit text styles</a:t>
            </a:r>
            <a:endParaRPr kumimoji="1" lang="zh-TW" altLang="en-US" dirty="0"/>
          </a:p>
        </p:txBody>
      </p:sp>
      <p:sp>
        <p:nvSpPr>
          <p:cNvPr id="10" name="文字版面配置區 24">
            <a:extLst>
              <a:ext uri="{FF2B5EF4-FFF2-40B4-BE49-F238E27FC236}">
                <a16:creationId xmlns:a16="http://schemas.microsoft.com/office/drawing/2014/main" id="{C54BB059-4485-9657-DABD-5AC061D123C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43696" y="1175266"/>
            <a:ext cx="5106458" cy="504000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309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kumimoji="1" lang="zh-TW" altLang="en-US" sz="2400" b="1" i="0" u="none" strike="noStrike" kern="1200" cap="none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edit subtitle styles </a:t>
            </a:r>
            <a:endParaRPr kumimoji="1" lang="zh-TW" altLang="en-US" dirty="0"/>
          </a:p>
        </p:txBody>
      </p:sp>
      <p:sp>
        <p:nvSpPr>
          <p:cNvPr id="11" name="標題 1">
            <a:extLst>
              <a:ext uri="{FF2B5EF4-FFF2-40B4-BE49-F238E27FC236}">
                <a16:creationId xmlns:a16="http://schemas.microsoft.com/office/drawing/2014/main" id="{ABB761ED-579B-8C51-300A-05D4D0A9C7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8367" y="414664"/>
            <a:ext cx="5647633" cy="727584"/>
          </a:xfrm>
          <a:prstGeom prst="rect">
            <a:avLst/>
          </a:prstGeom>
        </p:spPr>
        <p:txBody>
          <a:bodyPr anchor="t"/>
          <a:lstStyle>
            <a:lvl1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lang="zh-TW" altLang="en-US" sz="3600" b="1" i="0" u="none" strike="noStrike" cap="none" baseline="0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1" lang="en-US" altLang="zh-TW" dirty="0"/>
              <a:t>Click to edit title styles</a:t>
            </a:r>
            <a:endParaRPr kumimoji="1" lang="zh-TW" altLang="en-US" dirty="0"/>
          </a:p>
        </p:txBody>
      </p:sp>
      <p:pic>
        <p:nvPicPr>
          <p:cNvPr id="12" name="圖形 2">
            <a:extLst>
              <a:ext uri="{FF2B5EF4-FFF2-40B4-BE49-F238E27FC236}">
                <a16:creationId xmlns:a16="http://schemas.microsoft.com/office/drawing/2014/main" id="{E0770C2C-F84A-98E5-B440-4E47FE3414B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872797" y="6483973"/>
            <a:ext cx="1127001" cy="16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68403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手繪多邊形 7">
            <a:extLst>
              <a:ext uri="{FF2B5EF4-FFF2-40B4-BE49-F238E27FC236}">
                <a16:creationId xmlns:a16="http://schemas.microsoft.com/office/drawing/2014/main" id="{B858E2D4-61A0-656D-4AF7-B7302422D56F}"/>
              </a:ext>
            </a:extLst>
          </p:cNvPr>
          <p:cNvSpPr/>
          <p:nvPr userDrawn="1"/>
        </p:nvSpPr>
        <p:spPr>
          <a:xfrm>
            <a:off x="0" y="-1"/>
            <a:ext cx="5111882" cy="6858001"/>
          </a:xfrm>
          <a:custGeom>
            <a:avLst/>
            <a:gdLst>
              <a:gd name="connsiteX0" fmla="*/ 1522612 w 5112548"/>
              <a:gd name="connsiteY0" fmla="*/ 0 h 6858001"/>
              <a:gd name="connsiteX1" fmla="*/ 2233812 w 5112548"/>
              <a:gd name="connsiteY1" fmla="*/ 0 h 6858001"/>
              <a:gd name="connsiteX2" fmla="*/ 4401348 w 5112548"/>
              <a:gd name="connsiteY2" fmla="*/ 0 h 6858001"/>
              <a:gd name="connsiteX3" fmla="*/ 5112548 w 5112548"/>
              <a:gd name="connsiteY3" fmla="*/ 0 h 6858001"/>
              <a:gd name="connsiteX4" fmla="*/ 2233812 w 5112548"/>
              <a:gd name="connsiteY4" fmla="*/ 6858001 h 6858001"/>
              <a:gd name="connsiteX5" fmla="*/ 1522612 w 5112548"/>
              <a:gd name="connsiteY5" fmla="*/ 6858001 h 6858001"/>
              <a:gd name="connsiteX6" fmla="*/ 0 w 5112548"/>
              <a:gd name="connsiteY6" fmla="*/ 6858001 h 6858001"/>
              <a:gd name="connsiteX7" fmla="*/ 0 w 5112548"/>
              <a:gd name="connsiteY7" fmla="*/ 1 h 6858001"/>
              <a:gd name="connsiteX8" fmla="*/ 1522612 w 5112548"/>
              <a:gd name="connsiteY8" fmla="*/ 1 h 6858001"/>
              <a:gd name="connsiteX9" fmla="*/ 1522612 w 5112548"/>
              <a:gd name="connsiteY9" fmla="*/ 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112548" h="6858001">
                <a:moveTo>
                  <a:pt x="1522612" y="0"/>
                </a:moveTo>
                <a:lnTo>
                  <a:pt x="2233812" y="0"/>
                </a:lnTo>
                <a:lnTo>
                  <a:pt x="4401348" y="0"/>
                </a:lnTo>
                <a:lnTo>
                  <a:pt x="5112548" y="0"/>
                </a:lnTo>
                <a:lnTo>
                  <a:pt x="2233812" y="6858001"/>
                </a:lnTo>
                <a:lnTo>
                  <a:pt x="1522612" y="6858001"/>
                </a:lnTo>
                <a:lnTo>
                  <a:pt x="0" y="6858001"/>
                </a:lnTo>
                <a:lnTo>
                  <a:pt x="0" y="1"/>
                </a:lnTo>
                <a:lnTo>
                  <a:pt x="1522612" y="1"/>
                </a:lnTo>
                <a:lnTo>
                  <a:pt x="1522612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TW" altLang="en-US" sz="1800" b="1" dirty="0"/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3D76AE74-F0F1-8FC1-E6EC-33D38567BA8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6727" y="1409700"/>
            <a:ext cx="3724521" cy="2346513"/>
          </a:xfrm>
          <a:prstGeom prst="rect">
            <a:avLst/>
          </a:prstGeom>
        </p:spPr>
        <p:txBody>
          <a:bodyPr anchor="t"/>
          <a:lstStyle>
            <a:lvl1pPr marL="0" marR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 lang="zh-TW" altLang="en-US" sz="4600" b="1" i="0" u="none" strike="noStrike" cap="none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altLang="zh-TW" dirty="0"/>
              <a:t>Click to edit master title styles</a:t>
            </a:r>
            <a:br>
              <a:rPr kumimoji="1" lang="zh-TW" altLang="en-US" dirty="0"/>
            </a:br>
            <a:endParaRPr kumimoji="1" lang="zh-TW" altLang="en-US" dirty="0"/>
          </a:p>
        </p:txBody>
      </p:sp>
      <p:sp>
        <p:nvSpPr>
          <p:cNvPr id="7" name="標題 1">
            <a:extLst>
              <a:ext uri="{FF2B5EF4-FFF2-40B4-BE49-F238E27FC236}">
                <a16:creationId xmlns:a16="http://schemas.microsoft.com/office/drawing/2014/main" id="{5CA76627-6548-F3E1-C440-B04AC02DFCEA}"/>
              </a:ext>
            </a:extLst>
          </p:cNvPr>
          <p:cNvSpPr txBox="1">
            <a:spLocks/>
          </p:cNvSpPr>
          <p:nvPr userDrawn="1"/>
        </p:nvSpPr>
        <p:spPr>
          <a:xfrm>
            <a:off x="6204730" y="512764"/>
            <a:ext cx="5471399" cy="5832475"/>
          </a:xfrm>
          <a:prstGeom prst="rect">
            <a:avLst/>
          </a:prstGeom>
        </p:spPr>
        <p:txBody>
          <a:bodyPr anchor="ctr"/>
          <a:lstStyle>
            <a:lvl1pPr marR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lang="zh-TW" altLang="en-US" sz="4200" b="0" i="0" u="none" strike="noStrike" kern="1200" cap="none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/>
              </a:defRPr>
            </a:lvl1pPr>
          </a:lstStyle>
          <a:p>
            <a:pPr algn="l">
              <a:lnSpc>
                <a:spcPct val="150000"/>
              </a:lnSpc>
            </a:pPr>
            <a:endParaRPr lang="en-US" altLang="zh-TW" sz="2200" b="0" i="0" u="none" strike="noStrike" kern="1200" cap="none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  <a:sym typeface="Arial"/>
            </a:endParaRPr>
          </a:p>
        </p:txBody>
      </p:sp>
      <p:sp>
        <p:nvSpPr>
          <p:cNvPr id="13" name="文字版面配置區 4">
            <a:extLst>
              <a:ext uri="{FF2B5EF4-FFF2-40B4-BE49-F238E27FC236}">
                <a16:creationId xmlns:a16="http://schemas.microsoft.com/office/drawing/2014/main" id="{01C22953-92C7-BB83-BE06-C1BCBA0DBAA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850768" y="512764"/>
            <a:ext cx="1136502" cy="5832475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80000"/>
              </a:lnSpc>
              <a:spcBef>
                <a:spcPts val="0"/>
              </a:spcBef>
              <a:buNone/>
              <a:defRPr lang="zh-TW" altLang="en-US" sz="2200" b="1" i="0" u="none" strike="noStrike" kern="1200" cap="none" baseline="0" dirty="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edit text styles</a:t>
            </a:r>
            <a:endParaRPr kumimoji="1" lang="zh-TW" altLang="en-US" dirty="0"/>
          </a:p>
        </p:txBody>
      </p:sp>
      <p:sp>
        <p:nvSpPr>
          <p:cNvPr id="14" name="文字版面配置區 4">
            <a:extLst>
              <a:ext uri="{FF2B5EF4-FFF2-40B4-BE49-F238E27FC236}">
                <a16:creationId xmlns:a16="http://schemas.microsoft.com/office/drawing/2014/main" id="{444A5DD8-440F-ECE2-CA23-D8D90E5879F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04730" y="512764"/>
            <a:ext cx="5471399" cy="5832475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80000"/>
              </a:lnSpc>
              <a:spcBef>
                <a:spcPts val="0"/>
              </a:spcBef>
              <a:buNone/>
              <a:defRPr lang="zh-TW" altLang="en-US" sz="2200" b="1" i="0" u="none" strike="noStrike" kern="1200" cap="none" baseline="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kumimoji="1" lang="en-US" altLang="zh-TW" dirty="0"/>
              <a:t>Click to edit text styles</a:t>
            </a:r>
            <a:endParaRPr kumimoji="1" lang="zh-TW" altLang="en-US" dirty="0"/>
          </a:p>
        </p:txBody>
      </p:sp>
      <p:pic>
        <p:nvPicPr>
          <p:cNvPr id="3" name="圖形 2">
            <a:extLst>
              <a:ext uri="{FF2B5EF4-FFF2-40B4-BE49-F238E27FC236}">
                <a16:creationId xmlns:a16="http://schemas.microsoft.com/office/drawing/2014/main" id="{A0F1EF7C-462E-7E64-3E5D-EA32D32CCA5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872797" y="6483973"/>
            <a:ext cx="1127001" cy="16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05400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+Two Column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圖形 8">
            <a:extLst>
              <a:ext uri="{FF2B5EF4-FFF2-40B4-BE49-F238E27FC236}">
                <a16:creationId xmlns:a16="http://schemas.microsoft.com/office/drawing/2014/main" id="{65E7C373-6EF4-4440-86AD-C2D4BA3725B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83129"/>
            <a:ext cx="346317" cy="798289"/>
          </a:xfrm>
          <a:prstGeom prst="rect">
            <a:avLst/>
          </a:prstGeom>
        </p:spPr>
      </p:pic>
      <p:sp>
        <p:nvSpPr>
          <p:cNvPr id="18" name="文字版面配置區 14">
            <a:extLst>
              <a:ext uri="{FF2B5EF4-FFF2-40B4-BE49-F238E27FC236}">
                <a16:creationId xmlns:a16="http://schemas.microsoft.com/office/drawing/2014/main" id="{C234244C-92DB-445E-8585-9C073EA08EC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49275" y="1023062"/>
            <a:ext cx="5546725" cy="515937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Font typeface="+mj-lt"/>
              <a:buNone/>
              <a:defRPr sz="2000">
                <a:latin typeface="Helvetica 55 Roman" panose="020B0500000000000000" pitchFamily="34" charset="0"/>
              </a:defRPr>
            </a:lvl1pPr>
            <a:lvl2pPr marL="457189" indent="-457189">
              <a:buNone/>
              <a:defRPr sz="1600"/>
            </a:lvl2pPr>
            <a:lvl3pPr marL="520687" indent="-342891">
              <a:buFont typeface="+mj-lt"/>
              <a:buAutoNum type="alphaLcPeriod"/>
              <a:defRPr sz="1400"/>
            </a:lvl3pPr>
          </a:lstStyle>
          <a:p>
            <a:pPr lvl="0"/>
            <a:r>
              <a:rPr lang="en-US" altLang="zh-TW"/>
              <a:t>Subtitle text goes here in sentence case 20pts.</a:t>
            </a:r>
          </a:p>
          <a:p>
            <a:pPr lvl="0"/>
            <a:endParaRPr lang="en-US" altLang="zh-TW"/>
          </a:p>
        </p:txBody>
      </p:sp>
      <p:sp>
        <p:nvSpPr>
          <p:cNvPr id="19" name="文字版面配置區 14">
            <a:extLst>
              <a:ext uri="{FF2B5EF4-FFF2-40B4-BE49-F238E27FC236}">
                <a16:creationId xmlns:a16="http://schemas.microsoft.com/office/drawing/2014/main" id="{52B62BD1-5680-4F40-B929-9DF39AB94B5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137276" y="1023062"/>
            <a:ext cx="5546725" cy="515937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Font typeface="+mj-lt"/>
              <a:buNone/>
              <a:defRPr sz="2000">
                <a:latin typeface="Helvetica 55 Roman" panose="020B0500000000000000" pitchFamily="34" charset="0"/>
              </a:defRPr>
            </a:lvl1pPr>
            <a:lvl2pPr marL="457189" indent="-457189">
              <a:buNone/>
              <a:defRPr sz="1600"/>
            </a:lvl2pPr>
            <a:lvl3pPr marL="520687" indent="-342891">
              <a:buFont typeface="+mj-lt"/>
              <a:buAutoNum type="alphaLcPeriod"/>
              <a:defRPr sz="1400"/>
            </a:lvl3pPr>
          </a:lstStyle>
          <a:p>
            <a:pPr lvl="0"/>
            <a:r>
              <a:rPr lang="en-US" altLang="zh-TW"/>
              <a:t>Subtitle text goes here in sentence case 20pts.</a:t>
            </a:r>
          </a:p>
          <a:p>
            <a:pPr lvl="0"/>
            <a:endParaRPr lang="en-US" altLang="zh-TW"/>
          </a:p>
        </p:txBody>
      </p:sp>
      <p:sp>
        <p:nvSpPr>
          <p:cNvPr id="12" name="標題 3">
            <a:extLst>
              <a:ext uri="{FF2B5EF4-FFF2-40B4-BE49-F238E27FC236}">
                <a16:creationId xmlns:a16="http://schemas.microsoft.com/office/drawing/2014/main" id="{9E14AE9C-4666-4AB2-860A-726F7B191F4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232665"/>
            <a:ext cx="10800000" cy="540000"/>
          </a:xfrm>
        </p:spPr>
        <p:txBody>
          <a:bodyPr anchor="t">
            <a:noAutofit/>
          </a:bodyPr>
          <a:lstStyle>
            <a:lvl1pPr>
              <a:lnSpc>
                <a:spcPct val="100000"/>
              </a:lnSpc>
              <a:defRPr sz="30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altLang="zh-TW"/>
              <a:t>Page Title Goes Here in Title Case 30pt</a:t>
            </a:r>
          </a:p>
        </p:txBody>
      </p:sp>
      <p:sp>
        <p:nvSpPr>
          <p:cNvPr id="2" name="文字方塊 5">
            <a:extLst>
              <a:ext uri="{FF2B5EF4-FFF2-40B4-BE49-F238E27FC236}">
                <a16:creationId xmlns:a16="http://schemas.microsoft.com/office/drawing/2014/main" id="{00B1DBE1-7D52-2778-0732-735EB27B9DCE}"/>
              </a:ext>
            </a:extLst>
          </p:cNvPr>
          <p:cNvSpPr txBox="1"/>
          <p:nvPr userDrawn="1"/>
        </p:nvSpPr>
        <p:spPr>
          <a:xfrm>
            <a:off x="443695" y="6427695"/>
            <a:ext cx="22386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 defTabSz="914309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None/>
            </a:pPr>
            <a:r>
              <a:rPr kumimoji="1" lang="en-US" altLang="zh-TW" sz="1200" b="0" i="0" u="none" strike="noStrike" kern="1200" cap="none" dirty="0">
                <a:solidFill>
                  <a:schemeClr val="bg2">
                    <a:lumMod val="50000"/>
                  </a:schemeClr>
                </a:solidFill>
                <a:latin typeface="Arial"/>
                <a:cs typeface="Arial"/>
                <a:sym typeface="Arial"/>
              </a:rPr>
              <a:t>Confidential</a:t>
            </a:r>
            <a:endParaRPr kumimoji="1" lang="zh-TW" altLang="en-US" sz="1200" b="0" i="0" u="none" strike="noStrike" kern="1200" cap="none" dirty="0">
              <a:solidFill>
                <a:schemeClr val="bg2">
                  <a:lumMod val="50000"/>
                </a:scheme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" name="文字方塊 6">
            <a:extLst>
              <a:ext uri="{FF2B5EF4-FFF2-40B4-BE49-F238E27FC236}">
                <a16:creationId xmlns:a16="http://schemas.microsoft.com/office/drawing/2014/main" id="{407CB39E-555C-2ED5-0C0F-1E6A19752F6A}"/>
              </a:ext>
            </a:extLst>
          </p:cNvPr>
          <p:cNvSpPr txBox="1"/>
          <p:nvPr userDrawn="1"/>
        </p:nvSpPr>
        <p:spPr>
          <a:xfrm>
            <a:off x="196607" y="6448435"/>
            <a:ext cx="34242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BF2898C3-3FDC-E748-81AE-30EBCABCD3DD}" type="slidenum">
              <a:rPr kumimoji="1" lang="zh-TW" altLang="en-US" sz="1000" b="0" smtClean="0">
                <a:solidFill>
                  <a:srgbClr val="767171"/>
                </a:solidFill>
              </a:rPr>
              <a:t>‹#›</a:t>
            </a:fld>
            <a:endParaRPr kumimoji="1" lang="zh-TW" altLang="en-US" sz="1000" b="0" dirty="0">
              <a:solidFill>
                <a:srgbClr val="767171"/>
              </a:solidFill>
            </a:endParaRPr>
          </a:p>
        </p:txBody>
      </p:sp>
      <p:pic>
        <p:nvPicPr>
          <p:cNvPr id="4" name="圖片 10">
            <a:extLst>
              <a:ext uri="{FF2B5EF4-FFF2-40B4-BE49-F238E27FC236}">
                <a16:creationId xmlns:a16="http://schemas.microsoft.com/office/drawing/2014/main" id="{E33FC243-68C8-D413-EFE8-D5C9BA00E32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788115"/>
            <a:ext cx="12192000" cy="69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4302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標題版面配置區 5">
            <a:extLst>
              <a:ext uri="{FF2B5EF4-FFF2-40B4-BE49-F238E27FC236}">
                <a16:creationId xmlns:a16="http://schemas.microsoft.com/office/drawing/2014/main" id="{3A175FB8-158A-CDD9-339D-F2109B4A26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871" y="417523"/>
            <a:ext cx="11160258" cy="622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TW" dirty="0"/>
              <a:t>Click to edit master title styles</a:t>
            </a:r>
            <a:endParaRPr kumimoji="1" lang="zh-TW" altLang="en-US" dirty="0"/>
          </a:p>
        </p:txBody>
      </p:sp>
      <p:sp>
        <p:nvSpPr>
          <p:cNvPr id="8" name="文字版面配置區 7">
            <a:extLst>
              <a:ext uri="{FF2B5EF4-FFF2-40B4-BE49-F238E27FC236}">
                <a16:creationId xmlns:a16="http://schemas.microsoft.com/office/drawing/2014/main" id="{FF743F74-3896-CB67-E3D0-3AEA71FEA4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3244" y="1825625"/>
            <a:ext cx="1115288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577" marR="0" lvl="0" indent="-228577" algn="l" defTabSz="914309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TW" dirty="0"/>
              <a:t>Click to edit master text styles</a:t>
            </a:r>
            <a:endParaRPr kumimoji="1" lang="zh-TW" altLang="en-US" dirty="0"/>
          </a:p>
          <a:p>
            <a:pPr lvl="1"/>
            <a:r>
              <a:rPr lang="en-US" altLang="zh-TW" dirty="0"/>
              <a:t>Second level</a:t>
            </a:r>
          </a:p>
          <a:p>
            <a:pPr lvl="2"/>
            <a:r>
              <a:rPr lang="en-US" altLang="zh-TW" dirty="0"/>
              <a:t>Third level</a:t>
            </a:r>
          </a:p>
          <a:p>
            <a:pPr lvl="3"/>
            <a:r>
              <a:rPr kumimoji="1" lang="en-US" altLang="zh-TW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1795235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8" r:id="rId1"/>
    <p:sldLayoutId id="2147483757" r:id="rId2"/>
    <p:sldLayoutId id="2147483762" r:id="rId3"/>
    <p:sldLayoutId id="2147483759" r:id="rId4"/>
    <p:sldLayoutId id="2147483665" r:id="rId5"/>
    <p:sldLayoutId id="2147483775" r:id="rId6"/>
    <p:sldLayoutId id="2147483776" r:id="rId7"/>
    <p:sldLayoutId id="2147483763" r:id="rId8"/>
    <p:sldLayoutId id="2147483687" r:id="rId9"/>
    <p:sldLayoutId id="2147483764" r:id="rId10"/>
    <p:sldLayoutId id="2147483765" r:id="rId11"/>
    <p:sldLayoutId id="2147483767" r:id="rId12"/>
    <p:sldLayoutId id="2147483768" r:id="rId13"/>
    <p:sldLayoutId id="2147483769" r:id="rId14"/>
    <p:sldLayoutId id="2147483770" r:id="rId15"/>
    <p:sldLayoutId id="2147483777" r:id="rId16"/>
  </p:sldLayoutIdLst>
  <p:hf hdr="0" dt="0"/>
  <p:txStyles>
    <p:titleStyle>
      <a:lvl1pPr marR="0" algn="l" defTabSz="914309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buNone/>
        <a:defRPr kumimoji="1" lang="zh-TW" altLang="en-US" sz="3600" b="1" i="0" u="none" strike="noStrike" kern="1200" cap="none" dirty="0">
          <a:solidFill>
            <a:srgbClr val="008787"/>
          </a:solidFill>
          <a:latin typeface="Arial" panose="020B0604020202020204" pitchFamily="34" charset="0"/>
          <a:ea typeface="+mj-ea"/>
          <a:cs typeface="Arial" panose="020B0604020202020204" pitchFamily="34" charset="0"/>
          <a:sym typeface="Arial"/>
        </a:defRPr>
      </a:lvl1pPr>
    </p:titleStyle>
    <p:bodyStyle>
      <a:lvl1pPr marL="342866" marR="0" indent="-342866" algn="l" defTabSz="914309" rtl="0" eaLnBrk="1" fontAlgn="auto" latinLnBrk="0" hangingPunct="1">
        <a:lnSpc>
          <a:spcPct val="100000"/>
        </a:lnSpc>
        <a:spcBef>
          <a:spcPts val="1000"/>
        </a:spcBef>
        <a:spcAft>
          <a:spcPts val="0"/>
        </a:spcAft>
        <a:buClr>
          <a:schemeClr val="bg2">
            <a:lumMod val="25000"/>
          </a:schemeClr>
        </a:buClr>
        <a:buSzTx/>
        <a:buFont typeface="Arial" panose="020B0604020202020204" pitchFamily="34" charset="0"/>
        <a:buChar char="●"/>
        <a:tabLst/>
        <a:defRPr sz="2200" b="1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731" indent="-228577" algn="l" defTabSz="914309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Font typeface="Arial" panose="020B0604020202020204" pitchFamily="34" charset="0"/>
        <a:buChar char="○"/>
        <a:defRPr sz="1800" b="1" kern="1200">
          <a:solidFill>
            <a:schemeClr val="accent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2886" indent="-228577" algn="l" defTabSz="914309" rtl="0" eaLnBrk="1" latinLnBrk="0" hangingPunct="1">
        <a:lnSpc>
          <a:spcPct val="100000"/>
        </a:lnSpc>
        <a:spcBef>
          <a:spcPts val="600"/>
        </a:spcBef>
        <a:buClr>
          <a:schemeClr val="bg2">
            <a:lumMod val="25000"/>
          </a:schemeClr>
        </a:buClr>
        <a:buFont typeface="Arial" panose="020B0604020202020204" pitchFamily="34" charset="0"/>
        <a:buChar char="−"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57184" marR="0" indent="-285721" algn="l" defTabSz="914309" rtl="0" eaLnBrk="1" fontAlgn="auto" latinLnBrk="0" hangingPunct="1">
        <a:lnSpc>
          <a:spcPct val="90000"/>
        </a:lnSpc>
        <a:spcBef>
          <a:spcPts val="600"/>
        </a:spcBef>
        <a:spcAft>
          <a:spcPts val="0"/>
        </a:spcAft>
        <a:buClr>
          <a:schemeClr val="tx1"/>
        </a:buClr>
        <a:buSzTx/>
        <a:buFont typeface="Arial" panose="020B0604020202020204" pitchFamily="34" charset="0"/>
        <a:buChar char="»"/>
        <a:tabLst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114339" indent="-285721" algn="l" defTabSz="914309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»"/>
        <a:defRPr sz="1200" kern="12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349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3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7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1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3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7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1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23">
          <p15:clr>
            <a:srgbClr val="F26B43"/>
          </p15:clr>
        </p15:guide>
        <p15:guide id="2" pos="325">
          <p15:clr>
            <a:srgbClr val="F26B43"/>
          </p15:clr>
        </p15:guide>
        <p15:guide id="3" orient="horz" pos="3997">
          <p15:clr>
            <a:srgbClr val="F26B43"/>
          </p15:clr>
        </p15:guide>
        <p15:guide id="4" pos="7356">
          <p15:clr>
            <a:srgbClr val="F26B43"/>
          </p15:clr>
        </p15:guide>
        <p15:guide id="5" orient="horz" pos="1480">
          <p15:clr>
            <a:srgbClr val="5ACBF0"/>
          </p15:clr>
        </p15:guide>
        <p15:guide id="6" orient="horz" pos="2863">
          <p15:clr>
            <a:srgbClr val="5ACBF0"/>
          </p15:clr>
        </p15:guide>
        <p15:guide id="7" pos="3772">
          <p15:clr>
            <a:srgbClr val="5ACBF0"/>
          </p15:clr>
        </p15:guide>
        <p15:guide id="8" pos="3909">
          <p15:clr>
            <a:srgbClr val="5ACBF0"/>
          </p15:clr>
        </p15:guide>
        <p15:guide id="9" orient="horz" pos="2160">
          <p15:clr>
            <a:srgbClr val="F26B43"/>
          </p15:clr>
        </p15:guide>
        <p15:guide id="10" pos="384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4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gi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4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6.xml"/><Relationship Id="rId4" Type="http://schemas.openxmlformats.org/officeDocument/2006/relationships/hyperlink" Target="https://mcsindex.com/" TargetMode="Externa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7" Type="http://schemas.openxmlformats.org/officeDocument/2006/relationships/image" Target="../media/image5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58.jpg"/><Relationship Id="rId5" Type="http://schemas.openxmlformats.org/officeDocument/2006/relationships/image" Target="../media/image57.jpg"/><Relationship Id="rId4" Type="http://schemas.openxmlformats.org/officeDocument/2006/relationships/image" Target="../media/image56.sv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jpg"/><Relationship Id="rId3" Type="http://schemas.openxmlformats.org/officeDocument/2006/relationships/image" Target="../media/image59.png"/><Relationship Id="rId7" Type="http://schemas.microsoft.com/office/2007/relationships/hdphoto" Target="../media/hdphoto2.wdp"/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71.png"/><Relationship Id="rId11" Type="http://schemas.openxmlformats.org/officeDocument/2006/relationships/image" Target="../media/image74.jpg"/><Relationship Id="rId5" Type="http://schemas.openxmlformats.org/officeDocument/2006/relationships/image" Target="../media/image56.svg"/><Relationship Id="rId10" Type="http://schemas.openxmlformats.org/officeDocument/2006/relationships/image" Target="../media/image73.jpg"/><Relationship Id="rId4" Type="http://schemas.openxmlformats.org/officeDocument/2006/relationships/image" Target="../media/image55.png"/><Relationship Id="rId9" Type="http://schemas.openxmlformats.org/officeDocument/2006/relationships/image" Target="../media/image72.sv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jpg"/><Relationship Id="rId3" Type="http://schemas.openxmlformats.org/officeDocument/2006/relationships/image" Target="../media/image59.png"/><Relationship Id="rId7" Type="http://schemas.openxmlformats.org/officeDocument/2006/relationships/image" Target="../media/image72.svg"/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57.jpg"/><Relationship Id="rId11" Type="http://schemas.microsoft.com/office/2007/relationships/hdphoto" Target="../media/hdphoto2.wdp"/><Relationship Id="rId5" Type="http://schemas.openxmlformats.org/officeDocument/2006/relationships/image" Target="../media/image56.svg"/><Relationship Id="rId10" Type="http://schemas.openxmlformats.org/officeDocument/2006/relationships/image" Target="../media/image75.png"/><Relationship Id="rId4" Type="http://schemas.openxmlformats.org/officeDocument/2006/relationships/image" Target="../media/image55.png"/><Relationship Id="rId9" Type="http://schemas.openxmlformats.org/officeDocument/2006/relationships/image" Target="../media/image74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jpg"/><Relationship Id="rId3" Type="http://schemas.openxmlformats.org/officeDocument/2006/relationships/image" Target="../media/image59.png"/><Relationship Id="rId7" Type="http://schemas.microsoft.com/office/2007/relationships/hdphoto" Target="../media/hdphoto2.wdp"/><Relationship Id="rId12" Type="http://schemas.openxmlformats.org/officeDocument/2006/relationships/image" Target="../media/image74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71.png"/><Relationship Id="rId11" Type="http://schemas.openxmlformats.org/officeDocument/2006/relationships/image" Target="../media/image73.jpg"/><Relationship Id="rId5" Type="http://schemas.openxmlformats.org/officeDocument/2006/relationships/image" Target="../media/image56.svg"/><Relationship Id="rId10" Type="http://schemas.openxmlformats.org/officeDocument/2006/relationships/image" Target="../media/image58.jpg"/><Relationship Id="rId4" Type="http://schemas.openxmlformats.org/officeDocument/2006/relationships/image" Target="../media/image55.png"/><Relationship Id="rId9" Type="http://schemas.openxmlformats.org/officeDocument/2006/relationships/image" Target="../media/image72.sv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svg"/><Relationship Id="rId3" Type="http://schemas.openxmlformats.org/officeDocument/2006/relationships/image" Target="../media/image55.png"/><Relationship Id="rId7" Type="http://schemas.openxmlformats.org/officeDocument/2006/relationships/image" Target="../media/image57.jp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1.xml"/><Relationship Id="rId6" Type="http://schemas.microsoft.com/office/2007/relationships/hdphoto" Target="../media/hdphoto2.wdp"/><Relationship Id="rId11" Type="http://schemas.openxmlformats.org/officeDocument/2006/relationships/image" Target="../media/image74.jpg"/><Relationship Id="rId5" Type="http://schemas.openxmlformats.org/officeDocument/2006/relationships/image" Target="../media/image75.png"/><Relationship Id="rId10" Type="http://schemas.openxmlformats.org/officeDocument/2006/relationships/image" Target="../media/image73.jpg"/><Relationship Id="rId4" Type="http://schemas.openxmlformats.org/officeDocument/2006/relationships/image" Target="../media/image56.svg"/><Relationship Id="rId9" Type="http://schemas.openxmlformats.org/officeDocument/2006/relationships/image" Target="../media/image58.jp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9.jpe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6.png"/><Relationship Id="rId5" Type="http://schemas.openxmlformats.org/officeDocument/2006/relationships/image" Target="../media/image23.png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版面配置區 6"/>
          <p:cNvPicPr>
            <a:picLocks noGrp="1" noChangeAspect="1"/>
          </p:cNvPicPr>
          <p:nvPr>
            <p:ph type="pic" sz="quarter"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867" y="446"/>
            <a:ext cx="11275865" cy="4571405"/>
          </a:xfrm>
        </p:spPr>
      </p:pic>
      <p:sp>
        <p:nvSpPr>
          <p:cNvPr id="4" name="文字版面配置區 3"/>
          <p:cNvSpPr>
            <a:spLocks noGrp="1"/>
          </p:cNvSpPr>
          <p:nvPr>
            <p:ph type="body" sz="quarter" idx="12"/>
          </p:nvPr>
        </p:nvSpPr>
        <p:spPr>
          <a:xfrm>
            <a:off x="515871" y="4832312"/>
            <a:ext cx="9139117" cy="1051744"/>
          </a:xfrm>
        </p:spPr>
        <p:txBody>
          <a:bodyPr>
            <a:normAutofit/>
          </a:bodyPr>
          <a:lstStyle/>
          <a:p>
            <a:r>
              <a:rPr lang="en-US" altLang="zh-TW" dirty="0"/>
              <a:t>Andreas Röser</a:t>
            </a:r>
          </a:p>
          <a:p>
            <a:r>
              <a:rPr lang="en-US" altLang="zh-TW" dirty="0"/>
              <a:t>Ahmed Hyusein Ahmed </a:t>
            </a:r>
            <a:endParaRPr lang="zh-TW" altLang="en-US" dirty="0"/>
          </a:p>
          <a:p>
            <a:endParaRPr lang="zh-TW" altLang="en-US" dirty="0"/>
          </a:p>
        </p:txBody>
      </p:sp>
      <p:sp>
        <p:nvSpPr>
          <p:cNvPr id="6" name="文字版面配置區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January 2025</a:t>
            </a:r>
            <a:endParaRPr lang="zh-TW" altLang="en-US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27FC470-F141-C9BB-493E-638B9F5377EF}"/>
              </a:ext>
            </a:extLst>
          </p:cNvPr>
          <p:cNvSpPr/>
          <p:nvPr/>
        </p:nvSpPr>
        <p:spPr>
          <a:xfrm>
            <a:off x="459867" y="446"/>
            <a:ext cx="8732711" cy="4571405"/>
          </a:xfrm>
          <a:prstGeom prst="rect">
            <a:avLst/>
          </a:prstGeom>
          <a:gradFill>
            <a:gsLst>
              <a:gs pos="3200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>
              <a:buClr>
                <a:srgbClr val="000000"/>
              </a:buClr>
            </a:pPr>
            <a:endParaRPr kumimoji="1" lang="zh-TW" altLang="en-US" sz="1867" kern="0" dirty="0">
              <a:solidFill>
                <a:srgbClr val="FFFFFF"/>
              </a:solidFill>
              <a:latin typeface="Arial" panose="020B0604020202020204" pitchFamily="34" charset="0"/>
              <a:ea typeface="微軟正黑體" panose="020B0604030504040204" pitchFamily="34" charset="-120"/>
              <a:cs typeface="Arial" panose="020B0604020202020204" pitchFamily="34" charset="0"/>
              <a:sym typeface="Arial"/>
            </a:endParaRPr>
          </a:p>
        </p:txBody>
      </p:sp>
      <p:sp>
        <p:nvSpPr>
          <p:cNvPr id="3" name="文字版面配置區 2"/>
          <p:cNvSpPr>
            <a:spLocks noGrp="1"/>
          </p:cNvSpPr>
          <p:nvPr>
            <p:ph type="body" sz="quarter" idx="11"/>
          </p:nvPr>
        </p:nvSpPr>
        <p:spPr>
          <a:xfrm>
            <a:off x="817584" y="1312651"/>
            <a:ext cx="6371174" cy="1531210"/>
          </a:xfrm>
        </p:spPr>
        <p:txBody>
          <a:bodyPr>
            <a:normAutofit lnSpcReduction="10000"/>
          </a:bodyPr>
          <a:lstStyle/>
          <a:p>
            <a:r>
              <a:rPr lang="en-US" altLang="zh-TW" dirty="0"/>
              <a:t>Wi-Fi 6, 802.11ax</a:t>
            </a:r>
          </a:p>
          <a:p>
            <a:r>
              <a:rPr lang="en-US" altLang="zh-TW" dirty="0"/>
              <a:t>AWK-1160 Series</a:t>
            </a:r>
            <a:endParaRPr lang="zh-TW" altLang="en-US" dirty="0"/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5387876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B7F385C-AA4E-E34D-58A3-32BC0E724A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New Feature Highlights</a:t>
            </a:r>
            <a:endParaRPr kumimoji="1" lang="zh-TW" alt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C5C208-91C9-06D9-24B4-3D865D3078E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26937759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FE01B31-DC12-29D3-0DC1-F199F270C9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Wi-Fi 6 RF Profile</a:t>
            </a:r>
            <a:endParaRPr lang="zh-TW" altLang="en-US" dirty="0"/>
          </a:p>
        </p:txBody>
      </p:sp>
      <p:sp>
        <p:nvSpPr>
          <p:cNvPr id="6" name="文字版面配置區 4">
            <a:extLst>
              <a:ext uri="{FF2B5EF4-FFF2-40B4-BE49-F238E27FC236}">
                <a16:creationId xmlns:a16="http://schemas.microsoft.com/office/drawing/2014/main" id="{04A6B4F8-7816-176E-A175-D07654092753}"/>
              </a:ext>
            </a:extLst>
          </p:cNvPr>
          <p:cNvSpPr txBox="1">
            <a:spLocks/>
          </p:cNvSpPr>
          <p:nvPr/>
        </p:nvSpPr>
        <p:spPr>
          <a:xfrm>
            <a:off x="270901" y="1363725"/>
            <a:ext cx="5295711" cy="5159375"/>
          </a:xfrm>
          <a:prstGeom prst="rect">
            <a:avLst/>
          </a:prstGeom>
        </p:spPr>
        <p:txBody>
          <a:bodyPr/>
          <a:lstStyle>
            <a:lvl1pPr marL="342866" marR="0" indent="-342866" algn="l" defTabSz="914309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●"/>
              <a:tabLst/>
              <a:defRPr sz="22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731" indent="-228577" algn="l" defTabSz="914309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Arial" panose="020B0604020202020204" pitchFamily="34" charset="0"/>
              <a:buChar char="○"/>
              <a:defRPr sz="1800" b="1" kern="120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2886" indent="-228577" algn="l" defTabSz="914309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Char char="−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57184" marR="0" indent="-285721" algn="l" defTabSz="914309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Tx/>
              <a:buFont typeface="Arial" panose="020B0604020202020204" pitchFamily="34" charset="0"/>
              <a:buChar char="»"/>
              <a:tabLst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14339" indent="-285721" algn="l" defTabSz="914309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»"/>
              <a:defRPr sz="12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349" indent="-228577" algn="l" defTabSz="91430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503" indent="-228577" algn="l" defTabSz="91430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657" indent="-228577" algn="l" defTabSz="91430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811" indent="-228577" algn="l" defTabSz="91430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2800" dirty="0"/>
              <a:t>2.4 GHz</a:t>
            </a:r>
            <a:endParaRPr lang="zh-TW" altLang="en-US" sz="2800" dirty="0"/>
          </a:p>
        </p:txBody>
      </p:sp>
      <p:sp>
        <p:nvSpPr>
          <p:cNvPr id="7" name="文字版面配置區 5">
            <a:extLst>
              <a:ext uri="{FF2B5EF4-FFF2-40B4-BE49-F238E27FC236}">
                <a16:creationId xmlns:a16="http://schemas.microsoft.com/office/drawing/2014/main" id="{0FDB7674-66D0-07DA-7D4B-B4586B991E57}"/>
              </a:ext>
            </a:extLst>
          </p:cNvPr>
          <p:cNvSpPr txBox="1">
            <a:spLocks/>
          </p:cNvSpPr>
          <p:nvPr/>
        </p:nvSpPr>
        <p:spPr>
          <a:xfrm>
            <a:off x="3295174" y="1363724"/>
            <a:ext cx="5774019" cy="5159375"/>
          </a:xfrm>
          <a:prstGeom prst="rect">
            <a:avLst/>
          </a:prstGeom>
        </p:spPr>
        <p:txBody>
          <a:bodyPr/>
          <a:lstStyle>
            <a:lvl1pPr marL="342866" marR="0" indent="-342866" algn="l" defTabSz="914309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●"/>
              <a:tabLst/>
              <a:defRPr sz="22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731" indent="-228577" algn="l" defTabSz="914309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Arial" panose="020B0604020202020204" pitchFamily="34" charset="0"/>
              <a:buChar char="○"/>
              <a:defRPr sz="1800" b="1" kern="120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2886" indent="-228577" algn="l" defTabSz="914309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Char char="−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57184" marR="0" indent="-285721" algn="l" defTabSz="914309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Tx/>
              <a:buFont typeface="Arial" panose="020B0604020202020204" pitchFamily="34" charset="0"/>
              <a:buChar char="»"/>
              <a:tabLst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14339" indent="-285721" algn="l" defTabSz="914309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»"/>
              <a:defRPr sz="12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349" indent="-228577" algn="l" defTabSz="91430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503" indent="-228577" algn="l" defTabSz="91430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657" indent="-228577" algn="l" defTabSz="91430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811" indent="-228577" algn="l" defTabSz="91430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2800" dirty="0"/>
              <a:t>5 GHz</a:t>
            </a:r>
            <a:endParaRPr lang="zh-TW" altLang="en-US" sz="2800" dirty="0"/>
          </a:p>
        </p:txBody>
      </p:sp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id="{F439FCF1-96BE-F503-CF72-D2EBA30D3F0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4684133"/>
              </p:ext>
            </p:extLst>
          </p:nvPr>
        </p:nvGraphicFramePr>
        <p:xfrm>
          <a:off x="678794" y="1874153"/>
          <a:ext cx="2306544" cy="1540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06544">
                  <a:extLst>
                    <a:ext uri="{9D8B030D-6E8A-4147-A177-3AD203B41FA5}">
                      <a16:colId xmlns:a16="http://schemas.microsoft.com/office/drawing/2014/main" val="2799404215"/>
                    </a:ext>
                  </a:extLst>
                </a:gridCol>
              </a:tblGrid>
              <a:tr h="308074">
                <a:tc>
                  <a:txBody>
                    <a:bodyPr/>
                    <a:lstStyle/>
                    <a:p>
                      <a:r>
                        <a:rPr lang="en-US" altLang="zh-TW" sz="1200" dirty="0"/>
                        <a:t>RF Type</a:t>
                      </a:r>
                      <a:endParaRPr lang="zh-TW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94788121"/>
                  </a:ext>
                </a:extLst>
              </a:tr>
              <a:tr h="308074">
                <a:tc>
                  <a:txBody>
                    <a:bodyPr/>
                    <a:lstStyle/>
                    <a:p>
                      <a:r>
                        <a:rPr lang="en-US" altLang="zh-TW" sz="1200" dirty="0">
                          <a:highlight>
                            <a:srgbClr val="FFFF00"/>
                          </a:highlight>
                        </a:rPr>
                        <a:t>AX Only</a:t>
                      </a:r>
                      <a:endParaRPr lang="zh-TW" altLang="en-US" sz="1200" dirty="0">
                        <a:highlight>
                          <a:srgbClr val="FFFF00"/>
                        </a:highlight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9512071"/>
                  </a:ext>
                </a:extLst>
              </a:tr>
              <a:tr h="308074">
                <a:tc>
                  <a:txBody>
                    <a:bodyPr/>
                    <a:lstStyle/>
                    <a:p>
                      <a:r>
                        <a:rPr lang="en-US" altLang="zh-TW" sz="1200" dirty="0"/>
                        <a:t>N/</a:t>
                      </a:r>
                      <a:r>
                        <a:rPr lang="en-US" altLang="zh-TW" sz="1200" dirty="0">
                          <a:highlight>
                            <a:srgbClr val="FFFF00"/>
                          </a:highlight>
                        </a:rPr>
                        <a:t>AX</a:t>
                      </a:r>
                      <a:r>
                        <a:rPr lang="en-US" altLang="zh-TW" sz="1200" dirty="0"/>
                        <a:t> Mixed</a:t>
                      </a:r>
                      <a:endParaRPr lang="zh-TW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4828263"/>
                  </a:ext>
                </a:extLst>
              </a:tr>
              <a:tr h="308074">
                <a:tc>
                  <a:txBody>
                    <a:bodyPr/>
                    <a:lstStyle/>
                    <a:p>
                      <a:r>
                        <a:rPr lang="en-US" altLang="zh-TW" sz="1200" dirty="0"/>
                        <a:t>G/N/</a:t>
                      </a:r>
                      <a:r>
                        <a:rPr lang="en-US" altLang="zh-TW" sz="1200" dirty="0">
                          <a:highlight>
                            <a:srgbClr val="FFFF00"/>
                          </a:highlight>
                        </a:rPr>
                        <a:t>AX</a:t>
                      </a:r>
                      <a:r>
                        <a:rPr lang="en-US" altLang="zh-TW" sz="1200" dirty="0"/>
                        <a:t> Mixed</a:t>
                      </a:r>
                      <a:endParaRPr lang="zh-TW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2033071"/>
                  </a:ext>
                </a:extLst>
              </a:tr>
              <a:tr h="308074">
                <a:tc>
                  <a:txBody>
                    <a:bodyPr/>
                    <a:lstStyle/>
                    <a:p>
                      <a:pPr marL="0" marR="0" lvl="0" indent="0" algn="l" defTabSz="91430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200" dirty="0"/>
                        <a:t>B/G/N/</a:t>
                      </a:r>
                      <a:r>
                        <a:rPr lang="en-US" altLang="zh-TW" sz="1200" dirty="0">
                          <a:highlight>
                            <a:srgbClr val="FFFF00"/>
                          </a:highlight>
                        </a:rPr>
                        <a:t>AX</a:t>
                      </a:r>
                      <a:r>
                        <a:rPr lang="en-US" altLang="zh-TW" sz="1200" dirty="0"/>
                        <a:t> Mixed</a:t>
                      </a:r>
                      <a:endParaRPr lang="zh-TW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4968407"/>
                  </a:ext>
                </a:extLst>
              </a:tr>
            </a:tbl>
          </a:graphicData>
        </a:graphic>
      </p:graphicFrame>
      <p:graphicFrame>
        <p:nvGraphicFramePr>
          <p:cNvPr id="14" name="表格 13">
            <a:extLst>
              <a:ext uri="{FF2B5EF4-FFF2-40B4-BE49-F238E27FC236}">
                <a16:creationId xmlns:a16="http://schemas.microsoft.com/office/drawing/2014/main" id="{FC57686E-ADD4-056C-6C13-4930EDF0CE1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2234770"/>
              </p:ext>
            </p:extLst>
          </p:nvPr>
        </p:nvGraphicFramePr>
        <p:xfrm>
          <a:off x="678794" y="3446928"/>
          <a:ext cx="2306544" cy="9242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06544">
                  <a:extLst>
                    <a:ext uri="{9D8B030D-6E8A-4147-A177-3AD203B41FA5}">
                      <a16:colId xmlns:a16="http://schemas.microsoft.com/office/drawing/2014/main" val="2799404215"/>
                    </a:ext>
                  </a:extLst>
                </a:gridCol>
              </a:tblGrid>
              <a:tr h="308074">
                <a:tc>
                  <a:txBody>
                    <a:bodyPr/>
                    <a:lstStyle/>
                    <a:p>
                      <a:r>
                        <a:rPr lang="en-US" altLang="zh-TW" sz="1200" dirty="0"/>
                        <a:t>Channel Width</a:t>
                      </a:r>
                      <a:endParaRPr lang="zh-TW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94788121"/>
                  </a:ext>
                </a:extLst>
              </a:tr>
              <a:tr h="308074">
                <a:tc>
                  <a:txBody>
                    <a:bodyPr/>
                    <a:lstStyle/>
                    <a:p>
                      <a:r>
                        <a:rPr lang="en-US" altLang="zh-TW" sz="1200" dirty="0"/>
                        <a:t>20 MHz</a:t>
                      </a:r>
                      <a:endParaRPr lang="zh-TW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9512071"/>
                  </a:ext>
                </a:extLst>
              </a:tr>
              <a:tr h="308074">
                <a:tc>
                  <a:txBody>
                    <a:bodyPr/>
                    <a:lstStyle/>
                    <a:p>
                      <a:r>
                        <a:rPr lang="en-US" altLang="zh-TW" sz="1200" dirty="0"/>
                        <a:t>20/40 MHz</a:t>
                      </a:r>
                      <a:endParaRPr lang="zh-TW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4828263"/>
                  </a:ext>
                </a:extLst>
              </a:tr>
            </a:tbl>
          </a:graphicData>
        </a:graphic>
      </p:graphicFrame>
      <p:graphicFrame>
        <p:nvGraphicFramePr>
          <p:cNvPr id="15" name="表格 14">
            <a:extLst>
              <a:ext uri="{FF2B5EF4-FFF2-40B4-BE49-F238E27FC236}">
                <a16:creationId xmlns:a16="http://schemas.microsoft.com/office/drawing/2014/main" id="{BD19DA4A-EE0A-3F16-F343-3136BC84CB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0716083"/>
              </p:ext>
            </p:extLst>
          </p:nvPr>
        </p:nvGraphicFramePr>
        <p:xfrm>
          <a:off x="3617822" y="1874153"/>
          <a:ext cx="2306544" cy="1540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06544">
                  <a:extLst>
                    <a:ext uri="{9D8B030D-6E8A-4147-A177-3AD203B41FA5}">
                      <a16:colId xmlns:a16="http://schemas.microsoft.com/office/drawing/2014/main" val="2799404215"/>
                    </a:ext>
                  </a:extLst>
                </a:gridCol>
              </a:tblGrid>
              <a:tr h="308074">
                <a:tc>
                  <a:txBody>
                    <a:bodyPr/>
                    <a:lstStyle/>
                    <a:p>
                      <a:r>
                        <a:rPr lang="en-US" altLang="zh-TW" sz="1200" dirty="0"/>
                        <a:t>RF Type</a:t>
                      </a:r>
                      <a:endParaRPr lang="zh-TW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94788121"/>
                  </a:ext>
                </a:extLst>
              </a:tr>
              <a:tr h="308074">
                <a:tc>
                  <a:txBody>
                    <a:bodyPr/>
                    <a:lstStyle/>
                    <a:p>
                      <a:r>
                        <a:rPr lang="en-US" altLang="zh-TW" sz="1200" dirty="0">
                          <a:highlight>
                            <a:srgbClr val="FFFF00"/>
                          </a:highlight>
                        </a:rPr>
                        <a:t>AX Only</a:t>
                      </a:r>
                      <a:endParaRPr lang="zh-TW" altLang="en-US" sz="1200" dirty="0">
                        <a:highlight>
                          <a:srgbClr val="FFFF00"/>
                        </a:highlight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9512071"/>
                  </a:ext>
                </a:extLst>
              </a:tr>
              <a:tr h="308074">
                <a:tc>
                  <a:txBody>
                    <a:bodyPr/>
                    <a:lstStyle/>
                    <a:p>
                      <a:r>
                        <a:rPr lang="en-US" altLang="zh-TW" sz="1200" dirty="0"/>
                        <a:t>AC/</a:t>
                      </a:r>
                      <a:r>
                        <a:rPr lang="en-US" altLang="zh-TW" sz="1200" dirty="0">
                          <a:highlight>
                            <a:srgbClr val="FFFF00"/>
                          </a:highlight>
                        </a:rPr>
                        <a:t>AX</a:t>
                      </a:r>
                      <a:r>
                        <a:rPr lang="en-US" altLang="zh-TW" sz="1200" dirty="0"/>
                        <a:t> Mixed</a:t>
                      </a:r>
                      <a:endParaRPr lang="zh-TW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4828263"/>
                  </a:ext>
                </a:extLst>
              </a:tr>
              <a:tr h="308074">
                <a:tc>
                  <a:txBody>
                    <a:bodyPr/>
                    <a:lstStyle/>
                    <a:p>
                      <a:r>
                        <a:rPr lang="en-US" altLang="zh-TW" sz="1200" dirty="0"/>
                        <a:t>N/AC/</a:t>
                      </a:r>
                      <a:r>
                        <a:rPr lang="en-US" altLang="zh-TW" sz="1200" dirty="0">
                          <a:highlight>
                            <a:srgbClr val="FFFF00"/>
                          </a:highlight>
                        </a:rPr>
                        <a:t>AX</a:t>
                      </a:r>
                      <a:r>
                        <a:rPr lang="en-US" altLang="zh-TW" sz="1200" dirty="0"/>
                        <a:t> Mixed</a:t>
                      </a:r>
                      <a:endParaRPr lang="zh-TW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2033071"/>
                  </a:ext>
                </a:extLst>
              </a:tr>
              <a:tr h="308074">
                <a:tc>
                  <a:txBody>
                    <a:bodyPr/>
                    <a:lstStyle/>
                    <a:p>
                      <a:r>
                        <a:rPr lang="en-US" altLang="zh-TW" sz="1200" dirty="0"/>
                        <a:t>A/N/AC/</a:t>
                      </a:r>
                      <a:r>
                        <a:rPr lang="en-US" altLang="zh-TW" sz="1200" dirty="0">
                          <a:highlight>
                            <a:srgbClr val="FFFF00"/>
                          </a:highlight>
                        </a:rPr>
                        <a:t>AX</a:t>
                      </a:r>
                      <a:r>
                        <a:rPr lang="en-US" altLang="zh-TW" sz="1200" dirty="0"/>
                        <a:t> Mixed</a:t>
                      </a:r>
                      <a:endParaRPr lang="zh-TW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4968407"/>
                  </a:ext>
                </a:extLst>
              </a:tr>
            </a:tbl>
          </a:graphicData>
        </a:graphic>
      </p:graphicFrame>
      <p:graphicFrame>
        <p:nvGraphicFramePr>
          <p:cNvPr id="16" name="表格 15">
            <a:extLst>
              <a:ext uri="{FF2B5EF4-FFF2-40B4-BE49-F238E27FC236}">
                <a16:creationId xmlns:a16="http://schemas.microsoft.com/office/drawing/2014/main" id="{4AB5EA4E-D6E5-B18F-CEFF-37ABE696026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8405732"/>
              </p:ext>
            </p:extLst>
          </p:nvPr>
        </p:nvGraphicFramePr>
        <p:xfrm>
          <a:off x="3617822" y="3446928"/>
          <a:ext cx="2306544" cy="12322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06544">
                  <a:extLst>
                    <a:ext uri="{9D8B030D-6E8A-4147-A177-3AD203B41FA5}">
                      <a16:colId xmlns:a16="http://schemas.microsoft.com/office/drawing/2014/main" val="2799404215"/>
                    </a:ext>
                  </a:extLst>
                </a:gridCol>
              </a:tblGrid>
              <a:tr h="308074">
                <a:tc>
                  <a:txBody>
                    <a:bodyPr/>
                    <a:lstStyle/>
                    <a:p>
                      <a:r>
                        <a:rPr lang="en-US" altLang="zh-TW" sz="1200" dirty="0"/>
                        <a:t>Channel Width</a:t>
                      </a:r>
                      <a:endParaRPr lang="zh-TW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94788121"/>
                  </a:ext>
                </a:extLst>
              </a:tr>
              <a:tr h="308074">
                <a:tc>
                  <a:txBody>
                    <a:bodyPr/>
                    <a:lstStyle/>
                    <a:p>
                      <a:r>
                        <a:rPr lang="en-US" altLang="zh-TW" sz="1200" dirty="0"/>
                        <a:t>20 MHz</a:t>
                      </a:r>
                      <a:endParaRPr lang="zh-TW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9512071"/>
                  </a:ext>
                </a:extLst>
              </a:tr>
              <a:tr h="308074">
                <a:tc>
                  <a:txBody>
                    <a:bodyPr/>
                    <a:lstStyle/>
                    <a:p>
                      <a:r>
                        <a:rPr lang="en-US" altLang="zh-TW" sz="1200" dirty="0"/>
                        <a:t>20/40 MHz</a:t>
                      </a:r>
                      <a:endParaRPr lang="zh-TW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4828263"/>
                  </a:ext>
                </a:extLst>
              </a:tr>
              <a:tr h="308074">
                <a:tc>
                  <a:txBody>
                    <a:bodyPr/>
                    <a:lstStyle/>
                    <a:p>
                      <a:r>
                        <a:rPr lang="en-US" altLang="zh-TW" sz="1200" dirty="0"/>
                        <a:t>20/40/80 MHz</a:t>
                      </a:r>
                      <a:endParaRPr lang="zh-TW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3267339"/>
                  </a:ext>
                </a:extLst>
              </a:tr>
            </a:tbl>
          </a:graphicData>
        </a:graphic>
      </p:graphicFrame>
      <p:sp>
        <p:nvSpPr>
          <p:cNvPr id="18" name="文字方塊 17">
            <a:extLst>
              <a:ext uri="{FF2B5EF4-FFF2-40B4-BE49-F238E27FC236}">
                <a16:creationId xmlns:a16="http://schemas.microsoft.com/office/drawing/2014/main" id="{BF5EB83F-3FC6-E927-89BE-EECB9B2820BA}"/>
              </a:ext>
            </a:extLst>
          </p:cNvPr>
          <p:cNvSpPr txBox="1"/>
          <p:nvPr/>
        </p:nvSpPr>
        <p:spPr>
          <a:xfrm>
            <a:off x="306849" y="4435188"/>
            <a:ext cx="320936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sz="2800" b="1" dirty="0"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MCS11: 574 Mbps</a:t>
            </a:r>
            <a:endParaRPr lang="zh-TW" altLang="en-US" sz="2800" dirty="0">
              <a:highlight>
                <a:srgbClr val="FFFF00"/>
              </a:highlight>
            </a:endParaRPr>
          </a:p>
        </p:txBody>
      </p:sp>
      <p:sp>
        <p:nvSpPr>
          <p:cNvPr id="19" name="文字方塊 18">
            <a:extLst>
              <a:ext uri="{FF2B5EF4-FFF2-40B4-BE49-F238E27FC236}">
                <a16:creationId xmlns:a16="http://schemas.microsoft.com/office/drawing/2014/main" id="{D4CB97FD-7897-5F10-2649-D849030B38FD}"/>
              </a:ext>
            </a:extLst>
          </p:cNvPr>
          <p:cNvSpPr txBox="1"/>
          <p:nvPr/>
        </p:nvSpPr>
        <p:spPr>
          <a:xfrm>
            <a:off x="3337154" y="4722244"/>
            <a:ext cx="345141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sz="2800" b="1" dirty="0"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MCS11: 1201 Mbps</a:t>
            </a:r>
            <a:endParaRPr lang="zh-TW" altLang="en-US" sz="2800" dirty="0">
              <a:highlight>
                <a:srgbClr val="FFFF00"/>
              </a:highlight>
            </a:endParaRPr>
          </a:p>
        </p:txBody>
      </p:sp>
      <p:sp>
        <p:nvSpPr>
          <p:cNvPr id="20" name="文字方塊 19">
            <a:extLst>
              <a:ext uri="{FF2B5EF4-FFF2-40B4-BE49-F238E27FC236}">
                <a16:creationId xmlns:a16="http://schemas.microsoft.com/office/drawing/2014/main" id="{645C884A-315A-4847-492A-6C82B2860676}"/>
              </a:ext>
            </a:extLst>
          </p:cNvPr>
          <p:cNvSpPr txBox="1"/>
          <p:nvPr/>
        </p:nvSpPr>
        <p:spPr>
          <a:xfrm>
            <a:off x="328876" y="5417261"/>
            <a:ext cx="601655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TW" sz="2800" b="1" dirty="0"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Max Tx Power: 18 dBm</a:t>
            </a:r>
            <a:endParaRPr lang="zh-TW" altLang="en-US" sz="2800" dirty="0">
              <a:highlight>
                <a:srgbClr val="FFFF00"/>
              </a:highlight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58014F2A-51B8-BB8D-611C-1697DFFC6332}"/>
              </a:ext>
            </a:extLst>
          </p:cNvPr>
          <p:cNvSpPr/>
          <p:nvPr/>
        </p:nvSpPr>
        <p:spPr>
          <a:xfrm>
            <a:off x="7436502" y="1053947"/>
            <a:ext cx="3899647" cy="18287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/>
              <a:t>Note: </a:t>
            </a:r>
          </a:p>
          <a:p>
            <a:pPr algn="ctr"/>
            <a:r>
              <a:rPr lang="en-US" altLang="zh-TW" dirty="0"/>
              <a:t>Wi-Fi 6 OFDMA</a:t>
            </a:r>
          </a:p>
          <a:p>
            <a:pPr algn="ctr"/>
            <a:r>
              <a:rPr lang="en-US" altLang="zh-TW" dirty="0"/>
              <a:t>enabled with 11ax RF type. </a:t>
            </a:r>
          </a:p>
          <a:p>
            <a:pPr algn="ctr"/>
            <a:endParaRPr lang="en-US" altLang="zh-TW" dirty="0"/>
          </a:p>
          <a:p>
            <a:pPr algn="ctr"/>
            <a:r>
              <a:rPr lang="en-US" altLang="zh-TW" dirty="0"/>
              <a:t>No additional configuration</a:t>
            </a:r>
          </a:p>
        </p:txBody>
      </p:sp>
      <p:pic>
        <p:nvPicPr>
          <p:cNvPr id="5" name="圖片 4" descr="一張含有 螢幕擷取畫面, 文字, Rectangle 的圖片&#10;&#10;自動產生的描述">
            <a:extLst>
              <a:ext uri="{FF2B5EF4-FFF2-40B4-BE49-F238E27FC236}">
                <a16:creationId xmlns:a16="http://schemas.microsoft.com/office/drawing/2014/main" id="{76C08A73-2659-2D9A-D946-7BF1E5B24E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513" y="3051781"/>
            <a:ext cx="5657104" cy="3379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0015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01DF11-431B-6EB9-FBC9-CCB7B7F86B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9FDA5A6-2558-6673-9DB1-02E4EC5532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Higher</a:t>
            </a:r>
            <a:r>
              <a:rPr kumimoji="1" lang="en-US" altLang="zh-TW" dirty="0"/>
              <a:t> data rate</a:t>
            </a:r>
            <a:endParaRPr kumimoji="1" lang="zh-TW" altLang="en-US" dirty="0"/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8A5DEAED-44E6-6EE2-7446-9BA5E21CA9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47482" y="1588420"/>
            <a:ext cx="5184127" cy="4288879"/>
          </a:xfrm>
        </p:spPr>
        <p:txBody>
          <a:bodyPr/>
          <a:lstStyle/>
          <a:p>
            <a:r>
              <a:rPr kumimoji="1" lang="en-US" altLang="zh-TW" dirty="0"/>
              <a:t>Moxa Wi-Fi 5 Series</a:t>
            </a:r>
          </a:p>
          <a:p>
            <a:pPr lvl="1"/>
            <a:r>
              <a:rPr kumimoji="1" lang="en-US" altLang="zh-TW" dirty="0"/>
              <a:t>MCS9 (256QAM), 2 Spatial Stream</a:t>
            </a:r>
          </a:p>
          <a:p>
            <a:pPr lvl="2"/>
            <a:r>
              <a:rPr kumimoji="1" lang="en-US" altLang="zh-TW" dirty="0"/>
              <a:t>2.4GHz: 400 Mbps</a:t>
            </a:r>
          </a:p>
          <a:p>
            <a:pPr lvl="2"/>
            <a:r>
              <a:rPr kumimoji="1" lang="en-US" altLang="zh-TW" dirty="0"/>
              <a:t>5GHz: 867 Mbps</a:t>
            </a:r>
            <a:endParaRPr kumimoji="1" lang="zh-TW" altLang="en-US" dirty="0"/>
          </a:p>
        </p:txBody>
      </p:sp>
      <p:sp>
        <p:nvSpPr>
          <p:cNvPr id="5" name="內容版面配置區 3">
            <a:extLst>
              <a:ext uri="{FF2B5EF4-FFF2-40B4-BE49-F238E27FC236}">
                <a16:creationId xmlns:a16="http://schemas.microsoft.com/office/drawing/2014/main" id="{E650BA95-BDAA-102B-F1E7-20D081782825}"/>
              </a:ext>
            </a:extLst>
          </p:cNvPr>
          <p:cNvSpPr txBox="1">
            <a:spLocks/>
          </p:cNvSpPr>
          <p:nvPr/>
        </p:nvSpPr>
        <p:spPr>
          <a:xfrm>
            <a:off x="5723161" y="1588421"/>
            <a:ext cx="5184127" cy="4288879"/>
          </a:xfrm>
          <a:prstGeom prst="rect">
            <a:avLst/>
          </a:prstGeom>
        </p:spPr>
        <p:txBody>
          <a:bodyPr vert="horz" lIns="91428" tIns="45714" rIns="91428" bIns="45714" rtlCol="0">
            <a:normAutofit/>
          </a:bodyPr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●"/>
              <a:tabLst/>
              <a:defRPr sz="22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Arial" panose="020B0604020202020204" pitchFamily="34" charset="0"/>
              <a:buChar char="○"/>
              <a:defRPr sz="1800" b="1" kern="120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Char char="−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57350" marR="0" indent="-28575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Tx/>
              <a:buFont typeface="Arial" panose="020B0604020202020204" pitchFamily="34" charset="0"/>
              <a:buChar char="»"/>
              <a:tabLst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»"/>
              <a:defRPr sz="12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kumimoji="1" lang="zh-TW" altLang="en-US" dirty="0"/>
          </a:p>
        </p:txBody>
      </p:sp>
      <p:sp>
        <p:nvSpPr>
          <p:cNvPr id="6" name="內容版面配置區 3">
            <a:extLst>
              <a:ext uri="{FF2B5EF4-FFF2-40B4-BE49-F238E27FC236}">
                <a16:creationId xmlns:a16="http://schemas.microsoft.com/office/drawing/2014/main" id="{5ED2D9AA-E4F6-A294-3715-A36CB2470F68}"/>
              </a:ext>
            </a:extLst>
          </p:cNvPr>
          <p:cNvSpPr txBox="1">
            <a:spLocks/>
          </p:cNvSpPr>
          <p:nvPr/>
        </p:nvSpPr>
        <p:spPr>
          <a:xfrm>
            <a:off x="5723161" y="1588420"/>
            <a:ext cx="5184127" cy="4288879"/>
          </a:xfrm>
          <a:prstGeom prst="rect">
            <a:avLst/>
          </a:prstGeom>
        </p:spPr>
        <p:txBody>
          <a:bodyPr vert="horz" lIns="91428" tIns="45714" rIns="91428" bIns="45714" rtlCol="0">
            <a:normAutofit/>
          </a:bodyPr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●"/>
              <a:tabLst/>
              <a:defRPr sz="22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Arial" panose="020B0604020202020204" pitchFamily="34" charset="0"/>
              <a:buChar char="○"/>
              <a:defRPr sz="1800" b="1" kern="120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Char char="−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57350" marR="0" indent="-28575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Tx/>
              <a:buFont typeface="Arial" panose="020B0604020202020204" pitchFamily="34" charset="0"/>
              <a:buChar char="»"/>
              <a:tabLst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»"/>
              <a:defRPr sz="12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TW" dirty="0"/>
              <a:t>Moxa Wi-Fi 6 Series</a:t>
            </a:r>
          </a:p>
          <a:p>
            <a:pPr lvl="1"/>
            <a:r>
              <a:rPr kumimoji="1" lang="en-US" altLang="zh-TW" dirty="0"/>
              <a:t>MCS11 (1024QAM), 2 Spatial Stream</a:t>
            </a:r>
          </a:p>
          <a:p>
            <a:pPr lvl="2"/>
            <a:r>
              <a:rPr kumimoji="1" lang="en-US" altLang="zh-TW" dirty="0"/>
              <a:t>2.4GHz: 574 Mbps</a:t>
            </a:r>
          </a:p>
          <a:p>
            <a:pPr lvl="2"/>
            <a:r>
              <a:rPr kumimoji="1" lang="en-US" altLang="zh-TW" dirty="0"/>
              <a:t>5GHz: 1201 Mbps</a:t>
            </a:r>
            <a:endParaRPr kumimoji="1" lang="zh-TW" altLang="en-US" dirty="0"/>
          </a:p>
        </p:txBody>
      </p:sp>
      <p:pic>
        <p:nvPicPr>
          <p:cNvPr id="12" name="Picture 11" descr="A table with numbers and letters&#10;&#10;Description automatically generated">
            <a:extLst>
              <a:ext uri="{FF2B5EF4-FFF2-40B4-BE49-F238E27FC236}">
                <a16:creationId xmlns:a16="http://schemas.microsoft.com/office/drawing/2014/main" id="{17AC5CB1-AD41-6B0F-EDC1-713F5123D4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4645" y="3017520"/>
            <a:ext cx="4461159" cy="3129294"/>
          </a:xfrm>
          <a:prstGeom prst="rect">
            <a:avLst/>
          </a:prstGeom>
        </p:spPr>
      </p:pic>
      <p:pic>
        <p:nvPicPr>
          <p:cNvPr id="14" name="Picture 13" descr="A screenshot of a computer&#10;&#10;Description automatically generated">
            <a:extLst>
              <a:ext uri="{FF2B5EF4-FFF2-40B4-BE49-F238E27FC236}">
                <a16:creationId xmlns:a16="http://schemas.microsoft.com/office/drawing/2014/main" id="{940E0972-B344-CDAE-72AC-93B6B0CC4E4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42286" y="3017520"/>
            <a:ext cx="3794520" cy="3069452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3F388D2C-8B80-3754-3138-44616A6232D5}"/>
              </a:ext>
            </a:extLst>
          </p:cNvPr>
          <p:cNvSpPr/>
          <p:nvPr/>
        </p:nvSpPr>
        <p:spPr>
          <a:xfrm>
            <a:off x="5070104" y="5965186"/>
            <a:ext cx="366702" cy="121787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D3E166A-6463-E646-03F7-6FE633157BA2}"/>
              </a:ext>
            </a:extLst>
          </p:cNvPr>
          <p:cNvSpPr/>
          <p:nvPr/>
        </p:nvSpPr>
        <p:spPr>
          <a:xfrm>
            <a:off x="9499023" y="6026079"/>
            <a:ext cx="332466" cy="12073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E2B3A9AA-44E3-0F59-AC8D-DF4172B32747}"/>
              </a:ext>
            </a:extLst>
          </p:cNvPr>
          <p:cNvCxnSpPr>
            <a:cxnSpLocks/>
            <a:endCxn id="15" idx="2"/>
          </p:cNvCxnSpPr>
          <p:nvPr/>
        </p:nvCxnSpPr>
        <p:spPr>
          <a:xfrm>
            <a:off x="1876057" y="6086972"/>
            <a:ext cx="3377398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50748FC1-2285-16E9-B747-5EA387C81786}"/>
              </a:ext>
            </a:extLst>
          </p:cNvPr>
          <p:cNvCxnSpPr>
            <a:cxnSpLocks/>
          </p:cNvCxnSpPr>
          <p:nvPr/>
        </p:nvCxnSpPr>
        <p:spPr>
          <a:xfrm>
            <a:off x="6131609" y="6146814"/>
            <a:ext cx="3377398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>
            <a:extLst>
              <a:ext uri="{FF2B5EF4-FFF2-40B4-BE49-F238E27FC236}">
                <a16:creationId xmlns:a16="http://schemas.microsoft.com/office/drawing/2014/main" id="{100B93DD-D1EB-6165-1D49-AB9A88597FAF}"/>
              </a:ext>
            </a:extLst>
          </p:cNvPr>
          <p:cNvSpPr/>
          <p:nvPr/>
        </p:nvSpPr>
        <p:spPr>
          <a:xfrm>
            <a:off x="4355788" y="5960421"/>
            <a:ext cx="347690" cy="121787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9B8DD90C-C0D8-9172-EF72-6D0B89356B25}"/>
              </a:ext>
            </a:extLst>
          </p:cNvPr>
          <p:cNvSpPr/>
          <p:nvPr/>
        </p:nvSpPr>
        <p:spPr>
          <a:xfrm>
            <a:off x="8447502" y="6021315"/>
            <a:ext cx="332466" cy="12073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10694958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74254AE-3A3D-E0F2-1D42-C6E7602000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Fast Boot-up</a:t>
            </a:r>
            <a:endParaRPr lang="zh-TW" altLang="en-US" dirty="0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99501141-E500-2CBA-915A-43A44FDFD653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altLang="zh-TW" dirty="0"/>
              <a:t>Voice of Customer Requirement: </a:t>
            </a:r>
          </a:p>
          <a:p>
            <a:pPr lvl="1"/>
            <a:r>
              <a:rPr lang="en-US" altLang="zh-TW" b="0" dirty="0"/>
              <a:t>AWK security boot time too long, </a:t>
            </a:r>
          </a:p>
          <a:p>
            <a:pPr lvl="1"/>
            <a:r>
              <a:rPr lang="en-US" altLang="zh-TW" b="0" dirty="0"/>
              <a:t>optimize boot time UX without compromising security architecture.</a:t>
            </a:r>
            <a:endParaRPr lang="zh-TW" altLang="en-US" b="0" dirty="0"/>
          </a:p>
        </p:txBody>
      </p:sp>
      <p:pic>
        <p:nvPicPr>
          <p:cNvPr id="6" name="圖片 5" descr="一張含有 文字, 螢幕擷取畫面, 字型, 品牌 的圖片&#10;&#10;自動產生的描述">
            <a:extLst>
              <a:ext uri="{FF2B5EF4-FFF2-40B4-BE49-F238E27FC236}">
                <a16:creationId xmlns:a16="http://schemas.microsoft.com/office/drawing/2014/main" id="{9959C5B8-C79B-7BCB-3D54-3763A5F525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7801" y="2787209"/>
            <a:ext cx="2752725" cy="2847975"/>
          </a:xfrm>
          <a:prstGeom prst="rect">
            <a:avLst/>
          </a:prstGeom>
        </p:spPr>
      </p:pic>
      <p:pic>
        <p:nvPicPr>
          <p:cNvPr id="7" name="圖片 6" descr="一張含有 文字, 螢幕擷取畫面, 字型 的圖片&#10;&#10;自動產生的描述">
            <a:extLst>
              <a:ext uri="{FF2B5EF4-FFF2-40B4-BE49-F238E27FC236}">
                <a16:creationId xmlns:a16="http://schemas.microsoft.com/office/drawing/2014/main" id="{5ACF0842-7BC1-3B0B-5440-A29766FBD3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52473" y="2787209"/>
            <a:ext cx="6158894" cy="2379702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B6289FF5-1B8A-649B-8B32-BC813FE5BC95}"/>
              </a:ext>
            </a:extLst>
          </p:cNvPr>
          <p:cNvSpPr/>
          <p:nvPr/>
        </p:nvSpPr>
        <p:spPr>
          <a:xfrm>
            <a:off x="4052473" y="5356308"/>
            <a:ext cx="6158894" cy="81376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/>
              <a:t>Enabled &gt; Average Boot-time </a:t>
            </a:r>
            <a:r>
              <a:rPr lang="en-US" altLang="zh-TW"/>
              <a:t>reduces around 20%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6896210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F3C1F905-136E-D340-4A5E-60CD5FF76B0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00289" y="1184427"/>
            <a:ext cx="4237878" cy="5159375"/>
          </a:xfrm>
        </p:spPr>
        <p:txBody>
          <a:bodyPr/>
          <a:lstStyle/>
          <a:p>
            <a:r>
              <a:rPr lang="en-US" altLang="zh-TW" dirty="0"/>
              <a:t>Disabled (Default)</a:t>
            </a:r>
            <a:endParaRPr lang="zh-TW" altLang="en-US" dirty="0"/>
          </a:p>
        </p:txBody>
      </p:sp>
      <p:sp>
        <p:nvSpPr>
          <p:cNvPr id="6" name="文字版面配置區 5">
            <a:extLst>
              <a:ext uri="{FF2B5EF4-FFF2-40B4-BE49-F238E27FC236}">
                <a16:creationId xmlns:a16="http://schemas.microsoft.com/office/drawing/2014/main" id="{9C655DB2-935F-D042-F9EA-FE8C6B69E39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148918" y="1184427"/>
            <a:ext cx="3786096" cy="5159375"/>
          </a:xfrm>
        </p:spPr>
        <p:txBody>
          <a:bodyPr/>
          <a:lstStyle/>
          <a:p>
            <a:r>
              <a:rPr lang="en-US" altLang="zh-TW" dirty="0"/>
              <a:t>In Effect on 2</a:t>
            </a:r>
            <a:r>
              <a:rPr lang="en-US" altLang="zh-TW" baseline="30000" dirty="0"/>
              <a:t>nd</a:t>
            </a:r>
            <a:r>
              <a:rPr lang="en-US" altLang="zh-TW" dirty="0"/>
              <a:t> Reboot</a:t>
            </a:r>
            <a:endParaRPr lang="zh-TW" altLang="en-US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B8E6D6CF-0383-A22B-F02B-3414C33E7F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Fast Boot-up – How To</a:t>
            </a:r>
            <a:br>
              <a:rPr lang="en-US" altLang="zh-TW" dirty="0"/>
            </a:br>
            <a:r>
              <a:rPr lang="en-US" altLang="zh-TW" dirty="0"/>
              <a:t>Enable &gt; Reboot &gt; Apply Mechanism &gt; 2</a:t>
            </a:r>
            <a:r>
              <a:rPr lang="en-US" altLang="zh-TW" baseline="30000" dirty="0"/>
              <a:t>nd</a:t>
            </a:r>
            <a:r>
              <a:rPr lang="en-US" altLang="zh-TW" dirty="0"/>
              <a:t> Reboot </a:t>
            </a:r>
            <a:endParaRPr lang="zh-TW" altLang="en-US" dirty="0"/>
          </a:p>
        </p:txBody>
      </p:sp>
      <p:sp>
        <p:nvSpPr>
          <p:cNvPr id="7" name="矩形: 圓角 6">
            <a:extLst>
              <a:ext uri="{FF2B5EF4-FFF2-40B4-BE49-F238E27FC236}">
                <a16:creationId xmlns:a16="http://schemas.microsoft.com/office/drawing/2014/main" id="{3FB1B8E2-FA65-4856-E7EC-40DE2A197510}"/>
              </a:ext>
            </a:extLst>
          </p:cNvPr>
          <p:cNvSpPr/>
          <p:nvPr/>
        </p:nvSpPr>
        <p:spPr>
          <a:xfrm>
            <a:off x="884919" y="2101368"/>
            <a:ext cx="2858818" cy="738130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altLang="zh-TW" sz="1200" dirty="0"/>
              <a:t>Application</a:t>
            </a:r>
            <a:endParaRPr lang="zh-TW" altLang="en-US" sz="1200" dirty="0"/>
          </a:p>
        </p:txBody>
      </p:sp>
      <p:sp>
        <p:nvSpPr>
          <p:cNvPr id="8" name="矩形: 圓角 7">
            <a:extLst>
              <a:ext uri="{FF2B5EF4-FFF2-40B4-BE49-F238E27FC236}">
                <a16:creationId xmlns:a16="http://schemas.microsoft.com/office/drawing/2014/main" id="{56CD4BE3-159E-48A7-2806-9CDE925D249B}"/>
              </a:ext>
            </a:extLst>
          </p:cNvPr>
          <p:cNvSpPr/>
          <p:nvPr/>
        </p:nvSpPr>
        <p:spPr>
          <a:xfrm>
            <a:off x="884918" y="2991898"/>
            <a:ext cx="2858819" cy="738130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altLang="zh-TW" sz="1200" dirty="0"/>
              <a:t>Kernel</a:t>
            </a:r>
            <a:endParaRPr lang="zh-TW" altLang="en-US" sz="1200" dirty="0"/>
          </a:p>
        </p:txBody>
      </p:sp>
      <p:sp>
        <p:nvSpPr>
          <p:cNvPr id="9" name="矩形: 圓角 8">
            <a:extLst>
              <a:ext uri="{FF2B5EF4-FFF2-40B4-BE49-F238E27FC236}">
                <a16:creationId xmlns:a16="http://schemas.microsoft.com/office/drawing/2014/main" id="{FBDDB594-33F7-E07A-3B84-A571A7D752CE}"/>
              </a:ext>
            </a:extLst>
          </p:cNvPr>
          <p:cNvSpPr/>
          <p:nvPr/>
        </p:nvSpPr>
        <p:spPr>
          <a:xfrm>
            <a:off x="884920" y="3935346"/>
            <a:ext cx="916148" cy="738130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dirty="0"/>
              <a:t>CPU</a:t>
            </a:r>
            <a:endParaRPr lang="zh-TW" altLang="en-US" sz="1200" dirty="0"/>
          </a:p>
        </p:txBody>
      </p:sp>
      <p:sp>
        <p:nvSpPr>
          <p:cNvPr id="10" name="矩形: 圓角 9">
            <a:extLst>
              <a:ext uri="{FF2B5EF4-FFF2-40B4-BE49-F238E27FC236}">
                <a16:creationId xmlns:a16="http://schemas.microsoft.com/office/drawing/2014/main" id="{51C0864F-7B6A-BFE3-019D-BAC6DAD11BFC}"/>
              </a:ext>
            </a:extLst>
          </p:cNvPr>
          <p:cNvSpPr/>
          <p:nvPr/>
        </p:nvSpPr>
        <p:spPr>
          <a:xfrm>
            <a:off x="1853093" y="3935346"/>
            <a:ext cx="916148" cy="738130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dirty="0"/>
              <a:t>MEM</a:t>
            </a:r>
            <a:endParaRPr lang="zh-TW" altLang="en-US" sz="1200" dirty="0"/>
          </a:p>
        </p:txBody>
      </p:sp>
      <p:sp>
        <p:nvSpPr>
          <p:cNvPr id="11" name="矩形: 圓角 10">
            <a:extLst>
              <a:ext uri="{FF2B5EF4-FFF2-40B4-BE49-F238E27FC236}">
                <a16:creationId xmlns:a16="http://schemas.microsoft.com/office/drawing/2014/main" id="{DC145DE3-F4D1-7A01-0189-539039FE1662}"/>
              </a:ext>
            </a:extLst>
          </p:cNvPr>
          <p:cNvSpPr/>
          <p:nvPr/>
        </p:nvSpPr>
        <p:spPr>
          <a:xfrm>
            <a:off x="2815552" y="3935346"/>
            <a:ext cx="916148" cy="738130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dirty="0"/>
              <a:t>FLASH</a:t>
            </a:r>
            <a:endParaRPr lang="zh-TW" altLang="en-US" sz="1200" dirty="0"/>
          </a:p>
        </p:txBody>
      </p:sp>
      <p:cxnSp>
        <p:nvCxnSpPr>
          <p:cNvPr id="13" name="直線單箭頭接點 12">
            <a:extLst>
              <a:ext uri="{FF2B5EF4-FFF2-40B4-BE49-F238E27FC236}">
                <a16:creationId xmlns:a16="http://schemas.microsoft.com/office/drawing/2014/main" id="{8B9EBB43-9886-F584-283F-7A15E7DEA0CD}"/>
              </a:ext>
            </a:extLst>
          </p:cNvPr>
          <p:cNvCxnSpPr>
            <a:cxnSpLocks/>
          </p:cNvCxnSpPr>
          <p:nvPr/>
        </p:nvCxnSpPr>
        <p:spPr>
          <a:xfrm>
            <a:off x="2816830" y="2519297"/>
            <a:ext cx="0" cy="561975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" name="矩形: 圓角 18">
            <a:extLst>
              <a:ext uri="{FF2B5EF4-FFF2-40B4-BE49-F238E27FC236}">
                <a16:creationId xmlns:a16="http://schemas.microsoft.com/office/drawing/2014/main" id="{4B887E26-F070-76E0-9973-44B348FE9779}"/>
              </a:ext>
            </a:extLst>
          </p:cNvPr>
          <p:cNvSpPr/>
          <p:nvPr/>
        </p:nvSpPr>
        <p:spPr>
          <a:xfrm>
            <a:off x="1313671" y="3420791"/>
            <a:ext cx="1978668" cy="25423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000" dirty="0"/>
              <a:t>Config run time generated</a:t>
            </a:r>
            <a:endParaRPr lang="zh-TW" altLang="en-US" sz="1000" dirty="0"/>
          </a:p>
        </p:txBody>
      </p:sp>
      <p:cxnSp>
        <p:nvCxnSpPr>
          <p:cNvPr id="17" name="直線單箭頭接點 16">
            <a:extLst>
              <a:ext uri="{FF2B5EF4-FFF2-40B4-BE49-F238E27FC236}">
                <a16:creationId xmlns:a16="http://schemas.microsoft.com/office/drawing/2014/main" id="{942BC029-A80C-A573-AEB6-41C9FC268659}"/>
              </a:ext>
            </a:extLst>
          </p:cNvPr>
          <p:cNvCxnSpPr>
            <a:cxnSpLocks/>
          </p:cNvCxnSpPr>
          <p:nvPr/>
        </p:nvCxnSpPr>
        <p:spPr>
          <a:xfrm>
            <a:off x="1359494" y="3645372"/>
            <a:ext cx="0" cy="561975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直線單箭頭接點 15">
            <a:extLst>
              <a:ext uri="{FF2B5EF4-FFF2-40B4-BE49-F238E27FC236}">
                <a16:creationId xmlns:a16="http://schemas.microsoft.com/office/drawing/2014/main" id="{53FE5CAB-0E7B-EF2D-62CB-248585D981C1}"/>
              </a:ext>
            </a:extLst>
          </p:cNvPr>
          <p:cNvCxnSpPr>
            <a:cxnSpLocks/>
          </p:cNvCxnSpPr>
          <p:nvPr/>
        </p:nvCxnSpPr>
        <p:spPr>
          <a:xfrm>
            <a:off x="2324376" y="3645372"/>
            <a:ext cx="0" cy="561975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直線單箭頭接點 17">
            <a:extLst>
              <a:ext uri="{FF2B5EF4-FFF2-40B4-BE49-F238E27FC236}">
                <a16:creationId xmlns:a16="http://schemas.microsoft.com/office/drawing/2014/main" id="{407A71EF-C3F8-686D-764C-0C164D870591}"/>
              </a:ext>
            </a:extLst>
          </p:cNvPr>
          <p:cNvCxnSpPr>
            <a:cxnSpLocks/>
          </p:cNvCxnSpPr>
          <p:nvPr/>
        </p:nvCxnSpPr>
        <p:spPr>
          <a:xfrm>
            <a:off x="3259731" y="3645372"/>
            <a:ext cx="0" cy="561975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1" name="圖片 30">
            <a:extLst>
              <a:ext uri="{FF2B5EF4-FFF2-40B4-BE49-F238E27FC236}">
                <a16:creationId xmlns:a16="http://schemas.microsoft.com/office/drawing/2014/main" id="{0BA8A9E2-3113-3921-9C56-288F07C565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8258" y="4923873"/>
            <a:ext cx="1728559" cy="1277070"/>
          </a:xfrm>
          <a:prstGeom prst="rect">
            <a:avLst/>
          </a:prstGeom>
        </p:spPr>
      </p:pic>
      <p:sp>
        <p:nvSpPr>
          <p:cNvPr id="40" name="文字版面配置區 4">
            <a:extLst>
              <a:ext uri="{FF2B5EF4-FFF2-40B4-BE49-F238E27FC236}">
                <a16:creationId xmlns:a16="http://schemas.microsoft.com/office/drawing/2014/main" id="{F0091374-AFA4-8477-7769-0D9A944D1F6B}"/>
              </a:ext>
            </a:extLst>
          </p:cNvPr>
          <p:cNvSpPr txBox="1">
            <a:spLocks/>
          </p:cNvSpPr>
          <p:nvPr/>
        </p:nvSpPr>
        <p:spPr>
          <a:xfrm>
            <a:off x="4477210" y="1184427"/>
            <a:ext cx="3310241" cy="51593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377" rtl="0" eaLnBrk="1" latinLnBrk="0" hangingPunct="1">
              <a:lnSpc>
                <a:spcPct val="100000"/>
              </a:lnSpc>
              <a:spcBef>
                <a:spcPts val="1000"/>
              </a:spcBef>
              <a:buFont typeface="+mj-lt"/>
              <a:buNone/>
              <a:defRPr sz="2000" kern="1200">
                <a:solidFill>
                  <a:schemeClr val="tx1"/>
                </a:solidFill>
                <a:latin typeface="Helvetica 55 Roman" panose="020B0500000000000000" pitchFamily="34" charset="0"/>
                <a:ea typeface="+mn-ea"/>
                <a:cs typeface="+mn-cs"/>
              </a:defRPr>
            </a:lvl1pPr>
            <a:lvl2pPr marL="457189" indent="-457189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20687" indent="-342891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+mj-lt"/>
              <a:buAutoNum type="alphaLcPeriod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dirty="0"/>
              <a:t>Enabled</a:t>
            </a:r>
            <a:r>
              <a:rPr lang="zh-TW" altLang="en-US" dirty="0"/>
              <a:t> </a:t>
            </a:r>
            <a:r>
              <a:rPr lang="en-US" altLang="zh-TW" dirty="0"/>
              <a:t>(1</a:t>
            </a:r>
            <a:r>
              <a:rPr lang="en-US" altLang="zh-TW" baseline="30000" dirty="0"/>
              <a:t>st</a:t>
            </a:r>
            <a:r>
              <a:rPr lang="en-US" altLang="zh-TW" dirty="0"/>
              <a:t> Reboot)</a:t>
            </a:r>
            <a:endParaRPr lang="zh-TW" altLang="en-US" dirty="0"/>
          </a:p>
        </p:txBody>
      </p:sp>
      <p:sp>
        <p:nvSpPr>
          <p:cNvPr id="41" name="矩形: 圓角 40">
            <a:extLst>
              <a:ext uri="{FF2B5EF4-FFF2-40B4-BE49-F238E27FC236}">
                <a16:creationId xmlns:a16="http://schemas.microsoft.com/office/drawing/2014/main" id="{5AD47BA7-BE97-BAB0-D26F-7FDFA862F385}"/>
              </a:ext>
            </a:extLst>
          </p:cNvPr>
          <p:cNvSpPr/>
          <p:nvPr/>
        </p:nvSpPr>
        <p:spPr>
          <a:xfrm>
            <a:off x="4544112" y="2101368"/>
            <a:ext cx="2858818" cy="738130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altLang="zh-TW" sz="1200" dirty="0"/>
              <a:t>Application</a:t>
            </a:r>
            <a:endParaRPr lang="zh-TW" altLang="en-US" sz="1200" dirty="0"/>
          </a:p>
        </p:txBody>
      </p:sp>
      <p:sp>
        <p:nvSpPr>
          <p:cNvPr id="42" name="矩形: 圓角 41">
            <a:extLst>
              <a:ext uri="{FF2B5EF4-FFF2-40B4-BE49-F238E27FC236}">
                <a16:creationId xmlns:a16="http://schemas.microsoft.com/office/drawing/2014/main" id="{B95C7141-733E-9F3B-D3BE-979C0835970F}"/>
              </a:ext>
            </a:extLst>
          </p:cNvPr>
          <p:cNvSpPr/>
          <p:nvPr/>
        </p:nvSpPr>
        <p:spPr>
          <a:xfrm>
            <a:off x="4544111" y="2991898"/>
            <a:ext cx="2858819" cy="738130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altLang="zh-TW" sz="1200" dirty="0"/>
              <a:t>Kernel</a:t>
            </a:r>
            <a:endParaRPr lang="zh-TW" altLang="en-US" sz="1200" dirty="0"/>
          </a:p>
        </p:txBody>
      </p:sp>
      <p:sp>
        <p:nvSpPr>
          <p:cNvPr id="43" name="矩形: 圓角 42">
            <a:extLst>
              <a:ext uri="{FF2B5EF4-FFF2-40B4-BE49-F238E27FC236}">
                <a16:creationId xmlns:a16="http://schemas.microsoft.com/office/drawing/2014/main" id="{D45E542A-DDA8-CC79-0067-3EDE3E7D3479}"/>
              </a:ext>
            </a:extLst>
          </p:cNvPr>
          <p:cNvSpPr/>
          <p:nvPr/>
        </p:nvSpPr>
        <p:spPr>
          <a:xfrm>
            <a:off x="4544113" y="3935346"/>
            <a:ext cx="916148" cy="738130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dirty="0"/>
              <a:t>CPU</a:t>
            </a:r>
            <a:endParaRPr lang="zh-TW" altLang="en-US" sz="1200" dirty="0"/>
          </a:p>
        </p:txBody>
      </p:sp>
      <p:sp>
        <p:nvSpPr>
          <p:cNvPr id="44" name="矩形: 圓角 43">
            <a:extLst>
              <a:ext uri="{FF2B5EF4-FFF2-40B4-BE49-F238E27FC236}">
                <a16:creationId xmlns:a16="http://schemas.microsoft.com/office/drawing/2014/main" id="{2216FCB6-672B-9074-927C-8586E31C3CB6}"/>
              </a:ext>
            </a:extLst>
          </p:cNvPr>
          <p:cNvSpPr/>
          <p:nvPr/>
        </p:nvSpPr>
        <p:spPr>
          <a:xfrm>
            <a:off x="5512286" y="3935346"/>
            <a:ext cx="916148" cy="738130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dirty="0"/>
              <a:t>MEM</a:t>
            </a:r>
            <a:endParaRPr lang="zh-TW" altLang="en-US" sz="1200" dirty="0"/>
          </a:p>
        </p:txBody>
      </p:sp>
      <p:sp>
        <p:nvSpPr>
          <p:cNvPr id="45" name="矩形: 圓角 44">
            <a:extLst>
              <a:ext uri="{FF2B5EF4-FFF2-40B4-BE49-F238E27FC236}">
                <a16:creationId xmlns:a16="http://schemas.microsoft.com/office/drawing/2014/main" id="{8297F919-D394-1872-5D75-7D6EA0016908}"/>
              </a:ext>
            </a:extLst>
          </p:cNvPr>
          <p:cNvSpPr/>
          <p:nvPr/>
        </p:nvSpPr>
        <p:spPr>
          <a:xfrm>
            <a:off x="6474745" y="3935346"/>
            <a:ext cx="916148" cy="738130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dirty="0"/>
              <a:t>FLASH</a:t>
            </a:r>
            <a:endParaRPr lang="zh-TW" altLang="en-US" sz="1200" dirty="0"/>
          </a:p>
        </p:txBody>
      </p:sp>
      <p:cxnSp>
        <p:nvCxnSpPr>
          <p:cNvPr id="46" name="直線單箭頭接點 45">
            <a:extLst>
              <a:ext uri="{FF2B5EF4-FFF2-40B4-BE49-F238E27FC236}">
                <a16:creationId xmlns:a16="http://schemas.microsoft.com/office/drawing/2014/main" id="{BD598DBF-FD4C-691F-7E7E-58F16840B076}"/>
              </a:ext>
            </a:extLst>
          </p:cNvPr>
          <p:cNvCxnSpPr>
            <a:cxnSpLocks/>
          </p:cNvCxnSpPr>
          <p:nvPr/>
        </p:nvCxnSpPr>
        <p:spPr>
          <a:xfrm>
            <a:off x="6476023" y="2519297"/>
            <a:ext cx="0" cy="561975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7" name="矩形: 圓角 46">
            <a:extLst>
              <a:ext uri="{FF2B5EF4-FFF2-40B4-BE49-F238E27FC236}">
                <a16:creationId xmlns:a16="http://schemas.microsoft.com/office/drawing/2014/main" id="{887ABCDA-E9E6-4B8E-C6C9-F554C3E629E7}"/>
              </a:ext>
            </a:extLst>
          </p:cNvPr>
          <p:cNvSpPr/>
          <p:nvPr/>
        </p:nvSpPr>
        <p:spPr>
          <a:xfrm>
            <a:off x="4972864" y="3420791"/>
            <a:ext cx="1978668" cy="25423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000" dirty="0"/>
              <a:t>Config run time generated</a:t>
            </a:r>
            <a:endParaRPr lang="zh-TW" altLang="en-US" sz="1000" dirty="0"/>
          </a:p>
        </p:txBody>
      </p:sp>
      <p:cxnSp>
        <p:nvCxnSpPr>
          <p:cNvPr id="48" name="直線單箭頭接點 47">
            <a:extLst>
              <a:ext uri="{FF2B5EF4-FFF2-40B4-BE49-F238E27FC236}">
                <a16:creationId xmlns:a16="http://schemas.microsoft.com/office/drawing/2014/main" id="{2A8A2872-453E-D167-AEA8-F0BDA1A9EBB3}"/>
              </a:ext>
            </a:extLst>
          </p:cNvPr>
          <p:cNvCxnSpPr>
            <a:cxnSpLocks/>
          </p:cNvCxnSpPr>
          <p:nvPr/>
        </p:nvCxnSpPr>
        <p:spPr>
          <a:xfrm>
            <a:off x="5018687" y="3645372"/>
            <a:ext cx="0" cy="561975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9" name="直線單箭頭接點 48">
            <a:extLst>
              <a:ext uri="{FF2B5EF4-FFF2-40B4-BE49-F238E27FC236}">
                <a16:creationId xmlns:a16="http://schemas.microsoft.com/office/drawing/2014/main" id="{04C7C0C0-033F-2B66-4E48-06C3E23FA6D2}"/>
              </a:ext>
            </a:extLst>
          </p:cNvPr>
          <p:cNvCxnSpPr>
            <a:cxnSpLocks/>
          </p:cNvCxnSpPr>
          <p:nvPr/>
        </p:nvCxnSpPr>
        <p:spPr>
          <a:xfrm>
            <a:off x="5983569" y="3645372"/>
            <a:ext cx="0" cy="561975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0" name="直線單箭頭接點 49">
            <a:extLst>
              <a:ext uri="{FF2B5EF4-FFF2-40B4-BE49-F238E27FC236}">
                <a16:creationId xmlns:a16="http://schemas.microsoft.com/office/drawing/2014/main" id="{C8DF0366-454C-EEB4-5EEC-6DCF83ECCA3B}"/>
              </a:ext>
            </a:extLst>
          </p:cNvPr>
          <p:cNvCxnSpPr>
            <a:cxnSpLocks/>
          </p:cNvCxnSpPr>
          <p:nvPr/>
        </p:nvCxnSpPr>
        <p:spPr>
          <a:xfrm>
            <a:off x="6918924" y="3645372"/>
            <a:ext cx="0" cy="561975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1" name="矩形: 圓角 50">
            <a:extLst>
              <a:ext uri="{FF2B5EF4-FFF2-40B4-BE49-F238E27FC236}">
                <a16:creationId xmlns:a16="http://schemas.microsoft.com/office/drawing/2014/main" id="{4B002190-0FCA-1637-634D-8E5DA3AB257C}"/>
              </a:ext>
            </a:extLst>
          </p:cNvPr>
          <p:cNvSpPr/>
          <p:nvPr/>
        </p:nvSpPr>
        <p:spPr>
          <a:xfrm>
            <a:off x="6542361" y="4457744"/>
            <a:ext cx="798669" cy="254239"/>
          </a:xfrm>
          <a:prstGeom prst="round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000" dirty="0"/>
              <a:t>Config</a:t>
            </a:r>
            <a:endParaRPr lang="zh-TW" altLang="en-US" sz="1000" dirty="0"/>
          </a:p>
        </p:txBody>
      </p:sp>
      <p:sp>
        <p:nvSpPr>
          <p:cNvPr id="52" name="矩形: 圓角 51">
            <a:extLst>
              <a:ext uri="{FF2B5EF4-FFF2-40B4-BE49-F238E27FC236}">
                <a16:creationId xmlns:a16="http://schemas.microsoft.com/office/drawing/2014/main" id="{AD415355-4D50-77B7-92C2-B6ABE98B1F3A}"/>
              </a:ext>
            </a:extLst>
          </p:cNvPr>
          <p:cNvSpPr/>
          <p:nvPr/>
        </p:nvSpPr>
        <p:spPr>
          <a:xfrm>
            <a:off x="8239782" y="2101368"/>
            <a:ext cx="2858818" cy="738130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altLang="zh-TW" sz="1200" dirty="0"/>
              <a:t>Application</a:t>
            </a:r>
            <a:endParaRPr lang="zh-TW" altLang="en-US" sz="1200" dirty="0"/>
          </a:p>
        </p:txBody>
      </p:sp>
      <p:sp>
        <p:nvSpPr>
          <p:cNvPr id="53" name="矩形: 圓角 52">
            <a:extLst>
              <a:ext uri="{FF2B5EF4-FFF2-40B4-BE49-F238E27FC236}">
                <a16:creationId xmlns:a16="http://schemas.microsoft.com/office/drawing/2014/main" id="{27496FA3-16AD-D6A9-A104-C8D9031C80CF}"/>
              </a:ext>
            </a:extLst>
          </p:cNvPr>
          <p:cNvSpPr/>
          <p:nvPr/>
        </p:nvSpPr>
        <p:spPr>
          <a:xfrm>
            <a:off x="8239781" y="2991898"/>
            <a:ext cx="2858819" cy="738130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altLang="zh-TW" sz="1200" dirty="0"/>
              <a:t>Kernel</a:t>
            </a:r>
            <a:endParaRPr lang="zh-TW" altLang="en-US" sz="1200" dirty="0"/>
          </a:p>
        </p:txBody>
      </p:sp>
      <p:sp>
        <p:nvSpPr>
          <p:cNvPr id="54" name="矩形: 圓角 53">
            <a:extLst>
              <a:ext uri="{FF2B5EF4-FFF2-40B4-BE49-F238E27FC236}">
                <a16:creationId xmlns:a16="http://schemas.microsoft.com/office/drawing/2014/main" id="{C75679FB-5E44-0C0F-8017-FBEBD9763151}"/>
              </a:ext>
            </a:extLst>
          </p:cNvPr>
          <p:cNvSpPr/>
          <p:nvPr/>
        </p:nvSpPr>
        <p:spPr>
          <a:xfrm>
            <a:off x="8239783" y="3935346"/>
            <a:ext cx="916148" cy="738130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dirty="0"/>
              <a:t>CPU</a:t>
            </a:r>
            <a:endParaRPr lang="zh-TW" altLang="en-US" sz="1200" dirty="0"/>
          </a:p>
        </p:txBody>
      </p:sp>
      <p:sp>
        <p:nvSpPr>
          <p:cNvPr id="55" name="矩形: 圓角 54">
            <a:extLst>
              <a:ext uri="{FF2B5EF4-FFF2-40B4-BE49-F238E27FC236}">
                <a16:creationId xmlns:a16="http://schemas.microsoft.com/office/drawing/2014/main" id="{5E7A33F6-DC3E-EDC5-4770-A96895C4C680}"/>
              </a:ext>
            </a:extLst>
          </p:cNvPr>
          <p:cNvSpPr/>
          <p:nvPr/>
        </p:nvSpPr>
        <p:spPr>
          <a:xfrm>
            <a:off x="9207956" y="3935346"/>
            <a:ext cx="916148" cy="738130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dirty="0"/>
              <a:t>MEM</a:t>
            </a:r>
            <a:endParaRPr lang="zh-TW" altLang="en-US" sz="1200" dirty="0"/>
          </a:p>
        </p:txBody>
      </p:sp>
      <p:sp>
        <p:nvSpPr>
          <p:cNvPr id="56" name="矩形: 圓角 55">
            <a:extLst>
              <a:ext uri="{FF2B5EF4-FFF2-40B4-BE49-F238E27FC236}">
                <a16:creationId xmlns:a16="http://schemas.microsoft.com/office/drawing/2014/main" id="{D5CFA19D-4CAB-3C46-A6D6-C93ABCE18C8E}"/>
              </a:ext>
            </a:extLst>
          </p:cNvPr>
          <p:cNvSpPr/>
          <p:nvPr/>
        </p:nvSpPr>
        <p:spPr>
          <a:xfrm>
            <a:off x="10170415" y="3935346"/>
            <a:ext cx="916148" cy="738130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dirty="0"/>
              <a:t>FLASH</a:t>
            </a:r>
            <a:endParaRPr lang="zh-TW" altLang="en-US" sz="1200" dirty="0"/>
          </a:p>
        </p:txBody>
      </p:sp>
      <p:cxnSp>
        <p:nvCxnSpPr>
          <p:cNvPr id="57" name="直線單箭頭接點 56">
            <a:extLst>
              <a:ext uri="{FF2B5EF4-FFF2-40B4-BE49-F238E27FC236}">
                <a16:creationId xmlns:a16="http://schemas.microsoft.com/office/drawing/2014/main" id="{346B0483-B70F-3BD5-128E-A0CC08E15965}"/>
              </a:ext>
            </a:extLst>
          </p:cNvPr>
          <p:cNvCxnSpPr>
            <a:cxnSpLocks/>
          </p:cNvCxnSpPr>
          <p:nvPr/>
        </p:nvCxnSpPr>
        <p:spPr>
          <a:xfrm>
            <a:off x="10171693" y="2519297"/>
            <a:ext cx="0" cy="561975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9" name="直線單箭頭接點 58">
            <a:extLst>
              <a:ext uri="{FF2B5EF4-FFF2-40B4-BE49-F238E27FC236}">
                <a16:creationId xmlns:a16="http://schemas.microsoft.com/office/drawing/2014/main" id="{7957FB93-88A8-1B99-FF5D-89EC2D724D46}"/>
              </a:ext>
            </a:extLst>
          </p:cNvPr>
          <p:cNvCxnSpPr>
            <a:cxnSpLocks/>
          </p:cNvCxnSpPr>
          <p:nvPr/>
        </p:nvCxnSpPr>
        <p:spPr>
          <a:xfrm>
            <a:off x="8714357" y="3645372"/>
            <a:ext cx="0" cy="561975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0" name="直線單箭頭接點 59">
            <a:extLst>
              <a:ext uri="{FF2B5EF4-FFF2-40B4-BE49-F238E27FC236}">
                <a16:creationId xmlns:a16="http://schemas.microsoft.com/office/drawing/2014/main" id="{A4BAE943-4677-A358-04E2-3742BC95066F}"/>
              </a:ext>
            </a:extLst>
          </p:cNvPr>
          <p:cNvCxnSpPr>
            <a:cxnSpLocks/>
          </p:cNvCxnSpPr>
          <p:nvPr/>
        </p:nvCxnSpPr>
        <p:spPr>
          <a:xfrm>
            <a:off x="9679239" y="3645372"/>
            <a:ext cx="0" cy="561975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1" name="直線單箭頭接點 60">
            <a:extLst>
              <a:ext uri="{FF2B5EF4-FFF2-40B4-BE49-F238E27FC236}">
                <a16:creationId xmlns:a16="http://schemas.microsoft.com/office/drawing/2014/main" id="{8C9E1C8A-B80B-6309-BB00-FAA7883EE7F8}"/>
              </a:ext>
            </a:extLst>
          </p:cNvPr>
          <p:cNvCxnSpPr>
            <a:cxnSpLocks/>
          </p:cNvCxnSpPr>
          <p:nvPr/>
        </p:nvCxnSpPr>
        <p:spPr>
          <a:xfrm>
            <a:off x="10614594" y="3645372"/>
            <a:ext cx="0" cy="561975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2" name="矩形: 圓角 61">
            <a:extLst>
              <a:ext uri="{FF2B5EF4-FFF2-40B4-BE49-F238E27FC236}">
                <a16:creationId xmlns:a16="http://schemas.microsoft.com/office/drawing/2014/main" id="{CF12FC1D-E1A8-1073-4D04-3566286D0266}"/>
              </a:ext>
            </a:extLst>
          </p:cNvPr>
          <p:cNvSpPr/>
          <p:nvPr/>
        </p:nvSpPr>
        <p:spPr>
          <a:xfrm>
            <a:off x="10238031" y="4457744"/>
            <a:ext cx="798669" cy="254239"/>
          </a:xfrm>
          <a:prstGeom prst="round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000" dirty="0"/>
              <a:t>Config</a:t>
            </a:r>
            <a:endParaRPr lang="zh-TW" altLang="en-US" sz="1000" dirty="0"/>
          </a:p>
        </p:txBody>
      </p:sp>
      <p:sp>
        <p:nvSpPr>
          <p:cNvPr id="26" name="矩形: 圓角 25">
            <a:extLst>
              <a:ext uri="{FF2B5EF4-FFF2-40B4-BE49-F238E27FC236}">
                <a16:creationId xmlns:a16="http://schemas.microsoft.com/office/drawing/2014/main" id="{D077C0F1-956E-96D8-5D4D-08257BE712F2}"/>
              </a:ext>
            </a:extLst>
          </p:cNvPr>
          <p:cNvSpPr/>
          <p:nvPr/>
        </p:nvSpPr>
        <p:spPr>
          <a:xfrm>
            <a:off x="8631192" y="3419908"/>
            <a:ext cx="2114210" cy="254239"/>
          </a:xfrm>
          <a:prstGeom prst="round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000" dirty="0"/>
              <a:t>Run time Config from Flash</a:t>
            </a:r>
            <a:endParaRPr lang="zh-TW" altLang="en-US" sz="1000" dirty="0"/>
          </a:p>
        </p:txBody>
      </p:sp>
      <p:pic>
        <p:nvPicPr>
          <p:cNvPr id="2050" name="Picture 2" descr="system reboot symbolic&quot; Icon - Download for free – Iconduck">
            <a:extLst>
              <a:ext uri="{FF2B5EF4-FFF2-40B4-BE49-F238E27FC236}">
                <a16:creationId xmlns:a16="http://schemas.microsoft.com/office/drawing/2014/main" id="{E385A6BB-FAA4-D7E8-16FD-35D13F5A32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2260" y="5258172"/>
            <a:ext cx="689114" cy="738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2" descr="system reboot symbolic&quot; Icon - Download for free – Iconduck">
            <a:extLst>
              <a:ext uri="{FF2B5EF4-FFF2-40B4-BE49-F238E27FC236}">
                <a16:creationId xmlns:a16="http://schemas.microsoft.com/office/drawing/2014/main" id="{8238D8E4-BB16-C130-D184-ADF19BC0DF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0239" y="5193342"/>
            <a:ext cx="689114" cy="738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48" name="矩形 2047">
            <a:extLst>
              <a:ext uri="{FF2B5EF4-FFF2-40B4-BE49-F238E27FC236}">
                <a16:creationId xmlns:a16="http://schemas.microsoft.com/office/drawing/2014/main" id="{027C5BA3-DA03-794A-FEA1-4EFBDAA3DE46}"/>
              </a:ext>
            </a:extLst>
          </p:cNvPr>
          <p:cNvSpPr/>
          <p:nvPr/>
        </p:nvSpPr>
        <p:spPr>
          <a:xfrm>
            <a:off x="8325158" y="5155522"/>
            <a:ext cx="2773442" cy="8137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/>
              <a:t>Boot-time </a:t>
            </a:r>
            <a:r>
              <a:rPr lang="en-US" altLang="zh-TW"/>
              <a:t>reduces ~20%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6468601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4C5C7CD-DEB5-BB03-0B82-3CE9CF13A0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Link Fault Pass-Through</a:t>
            </a:r>
            <a:endParaRPr lang="zh-TW" altLang="en-US" dirty="0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33F9BC89-5896-9178-2039-60AE5C93259F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15854" y="1574154"/>
            <a:ext cx="5927149" cy="4714998"/>
          </a:xfrm>
        </p:spPr>
        <p:txBody>
          <a:bodyPr/>
          <a:lstStyle/>
          <a:p>
            <a:r>
              <a:rPr lang="en-US" altLang="zh-TW" dirty="0"/>
              <a:t>Feature Description:</a:t>
            </a:r>
          </a:p>
          <a:p>
            <a:pPr lvl="1"/>
            <a:r>
              <a:rPr lang="en-US" altLang="zh-TW" dirty="0"/>
              <a:t>A) Local check:</a:t>
            </a:r>
          </a:p>
          <a:p>
            <a:pPr lvl="2"/>
            <a:r>
              <a:rPr lang="en-US" altLang="zh-TW" dirty="0"/>
              <a:t>AP/Master mode: </a:t>
            </a:r>
          </a:p>
          <a:p>
            <a:pPr lvl="3"/>
            <a:r>
              <a:rPr lang="en-US" altLang="zh-TW" dirty="0"/>
              <a:t>Selected LAN link down &gt; Wi-Fi interface off; Selected LAN link up &gt; Wi-Fi interface on</a:t>
            </a:r>
          </a:p>
          <a:p>
            <a:pPr lvl="2"/>
            <a:r>
              <a:rPr lang="en-US" altLang="zh-TW" dirty="0"/>
              <a:t>Client/Client-Router/Slave mode:</a:t>
            </a:r>
          </a:p>
          <a:p>
            <a:pPr lvl="3"/>
            <a:r>
              <a:rPr lang="en-US" altLang="zh-TW" dirty="0"/>
              <a:t>Selected LAN link down &gt; Wi-Fi interface off; Selected LAN link up &gt; Wi-Fi interface on</a:t>
            </a:r>
          </a:p>
          <a:p>
            <a:pPr lvl="3"/>
            <a:r>
              <a:rPr lang="en-US" altLang="zh-TW" dirty="0"/>
              <a:t>Wi-Fi disconnected &gt; Selected LAN link down; </a:t>
            </a:r>
            <a:br>
              <a:rPr lang="en-US" altLang="zh-TW" dirty="0"/>
            </a:br>
            <a:r>
              <a:rPr lang="en-US" altLang="zh-TW" dirty="0"/>
              <a:t>Wi-Fi connected again &gt; Selected LAN link up</a:t>
            </a:r>
          </a:p>
          <a:p>
            <a:pPr lvl="1"/>
            <a:r>
              <a:rPr lang="en-US" altLang="zh-TW" dirty="0"/>
              <a:t>B) Remote check:</a:t>
            </a:r>
          </a:p>
          <a:p>
            <a:pPr lvl="2"/>
            <a:r>
              <a:rPr lang="en-US" altLang="zh-TW" dirty="0"/>
              <a:t>AP/Master/Client/Client-Router/Slave mode:</a:t>
            </a:r>
          </a:p>
          <a:p>
            <a:pPr lvl="3"/>
            <a:r>
              <a:rPr lang="en-US" altLang="zh-TW" dirty="0"/>
              <a:t>Ping remote host to determine Wi-Fi interface’s on/off</a:t>
            </a:r>
          </a:p>
        </p:txBody>
      </p:sp>
      <p:pic>
        <p:nvPicPr>
          <p:cNvPr id="15" name="圖片 14" descr="一張含有 文字, 螢幕擷取畫面, 字型, 標誌 的圖片&#10;&#10;自動產生的描述">
            <a:extLst>
              <a:ext uri="{FF2B5EF4-FFF2-40B4-BE49-F238E27FC236}">
                <a16:creationId xmlns:a16="http://schemas.microsoft.com/office/drawing/2014/main" id="{97D0A7FB-323C-C3C3-9B26-B986412BC4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449752"/>
            <a:ext cx="6109215" cy="2970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926691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4C5C7CD-DEB5-BB03-0B82-3CE9CF13A0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A) Link Fault Pass-Through – Local Check</a:t>
            </a:r>
            <a:endParaRPr lang="zh-TW" altLang="en-US" dirty="0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33F9BC89-5896-9178-2039-60AE5C93259F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15854" y="1491026"/>
            <a:ext cx="5927149" cy="4714998"/>
          </a:xfrm>
        </p:spPr>
        <p:txBody>
          <a:bodyPr/>
          <a:lstStyle/>
          <a:p>
            <a:r>
              <a:rPr lang="en-US" altLang="zh-TW" dirty="0"/>
              <a:t>Configuration Options:</a:t>
            </a:r>
          </a:p>
          <a:p>
            <a:endParaRPr lang="en-US" altLang="zh-TW" sz="1050" dirty="0"/>
          </a:p>
          <a:p>
            <a:endParaRPr lang="en-US" altLang="zh-TW" dirty="0"/>
          </a:p>
          <a:p>
            <a:r>
              <a:rPr lang="en-US" altLang="zh-TW" dirty="0"/>
              <a:t>State machines:</a:t>
            </a:r>
          </a:p>
        </p:txBody>
      </p:sp>
      <p:pic>
        <p:nvPicPr>
          <p:cNvPr id="16" name="圖片 15">
            <a:extLst>
              <a:ext uri="{FF2B5EF4-FFF2-40B4-BE49-F238E27FC236}">
                <a16:creationId xmlns:a16="http://schemas.microsoft.com/office/drawing/2014/main" id="{BC422183-E91D-5E8E-BC3E-D8CB4CCDBD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1886" y="1086706"/>
            <a:ext cx="1892646" cy="1451641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539F4F9D-1B8C-1F07-8C79-408269613143}"/>
              </a:ext>
            </a:extLst>
          </p:cNvPr>
          <p:cNvGrpSpPr/>
          <p:nvPr/>
        </p:nvGrpSpPr>
        <p:grpSpPr>
          <a:xfrm>
            <a:off x="470723" y="3132625"/>
            <a:ext cx="4668982" cy="2979470"/>
            <a:chOff x="6311474" y="2571260"/>
            <a:chExt cx="4668982" cy="2979470"/>
          </a:xfrm>
        </p:grpSpPr>
        <p:pic>
          <p:nvPicPr>
            <p:cNvPr id="18" name="圖片 17">
              <a:extLst>
                <a:ext uri="{FF2B5EF4-FFF2-40B4-BE49-F238E27FC236}">
                  <a16:creationId xmlns:a16="http://schemas.microsoft.com/office/drawing/2014/main" id="{C6EE9EE3-0510-BFE5-C44E-07EC851433D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443003" y="2994937"/>
              <a:ext cx="4129136" cy="2555793"/>
            </a:xfrm>
            <a:prstGeom prst="rect">
              <a:avLst/>
            </a:prstGeom>
          </p:spPr>
        </p:pic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F532825A-65D2-2234-B06D-44353D6B402A}"/>
                </a:ext>
              </a:extLst>
            </p:cNvPr>
            <p:cNvSpPr/>
            <p:nvPr/>
          </p:nvSpPr>
          <p:spPr>
            <a:xfrm>
              <a:off x="6342647" y="3954114"/>
              <a:ext cx="1442301" cy="37000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/>
                <a:t>LAN OK</a:t>
              </a:r>
              <a:endParaRPr lang="zh-TW" altLang="en-US" dirty="0"/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089D54F5-1D1D-92A1-7920-257E548E4BB2}"/>
                </a:ext>
              </a:extLst>
            </p:cNvPr>
            <p:cNvSpPr/>
            <p:nvPr/>
          </p:nvSpPr>
          <p:spPr>
            <a:xfrm>
              <a:off x="9107245" y="3954114"/>
              <a:ext cx="1442301" cy="37000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/>
                <a:t>LAN FAIL</a:t>
              </a:r>
              <a:endParaRPr lang="zh-TW" altLang="en-US" dirty="0"/>
            </a:p>
          </p:txBody>
        </p:sp>
        <p:sp>
          <p:nvSpPr>
            <p:cNvPr id="21" name="文字版面配置區 4">
              <a:extLst>
                <a:ext uri="{FF2B5EF4-FFF2-40B4-BE49-F238E27FC236}">
                  <a16:creationId xmlns:a16="http://schemas.microsoft.com/office/drawing/2014/main" id="{D5515272-D775-19F2-C380-0AC407EE8FEC}"/>
                </a:ext>
              </a:extLst>
            </p:cNvPr>
            <p:cNvSpPr txBox="1">
              <a:spLocks/>
            </p:cNvSpPr>
            <p:nvPr/>
          </p:nvSpPr>
          <p:spPr>
            <a:xfrm>
              <a:off x="6311474" y="2571260"/>
              <a:ext cx="4668982" cy="96649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marR="0" indent="0" algn="l" defTabSz="914309" rtl="0" eaLnBrk="1" fontAlgn="auto" latinLnBrk="0" hangingPunct="1">
                <a:lnSpc>
                  <a:spcPct val="100000"/>
                </a:lnSpc>
                <a:spcBef>
                  <a:spcPts val="1000"/>
                </a:spcBef>
                <a:spcAft>
                  <a:spcPts val="0"/>
                </a:spcAft>
                <a:buClr>
                  <a:schemeClr val="bg2">
                    <a:lumMod val="25000"/>
                  </a:schemeClr>
                </a:buClr>
                <a:buSzTx/>
                <a:buFont typeface="+mj-lt"/>
                <a:buNone/>
                <a:tabLst/>
                <a:defRPr sz="2000" b="1" kern="1200">
                  <a:solidFill>
                    <a:schemeClr val="tx1"/>
                  </a:solidFill>
                  <a:latin typeface="Helvetica 55 Roman" panose="020B0500000000000000" pitchFamily="34" charset="0"/>
                  <a:ea typeface="+mn-ea"/>
                  <a:cs typeface="Arial" panose="020B0604020202020204" pitchFamily="34" charset="0"/>
                </a:defRPr>
              </a:lvl1pPr>
              <a:lvl2pPr marL="457189" indent="-457189" algn="l" defTabSz="914309" rtl="0" eaLnBrk="1" latinLnBrk="0" hangingPunct="1">
                <a:lnSpc>
                  <a:spcPct val="100000"/>
                </a:lnSpc>
                <a:spcBef>
                  <a:spcPts val="600"/>
                </a:spcBef>
                <a:buClr>
                  <a:schemeClr val="accent1"/>
                </a:buClr>
                <a:buFont typeface="Arial" panose="020B0604020202020204" pitchFamily="34" charset="0"/>
                <a:buNone/>
                <a:defRPr sz="1600" b="1" kern="1200">
                  <a:solidFill>
                    <a:schemeClr val="accent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520687" indent="-342891" algn="l" defTabSz="914309" rtl="0" eaLnBrk="1" latinLnBrk="0" hangingPunct="1">
                <a:lnSpc>
                  <a:spcPct val="100000"/>
                </a:lnSpc>
                <a:spcBef>
                  <a:spcPts val="600"/>
                </a:spcBef>
                <a:buClr>
                  <a:schemeClr val="bg2">
                    <a:lumMod val="25000"/>
                  </a:schemeClr>
                </a:buClr>
                <a:buFont typeface="+mj-lt"/>
                <a:buAutoNum type="alphaLcPeriod"/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657184" marR="0" indent="-285721" algn="l" defTabSz="914309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0"/>
                </a:spcAft>
                <a:buClr>
                  <a:schemeClr val="tx1"/>
                </a:buClr>
                <a:buSzTx/>
                <a:buFont typeface="Arial" panose="020B0604020202020204" pitchFamily="34" charset="0"/>
                <a:buChar char="»"/>
                <a:tabLst/>
                <a:defRPr sz="14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114339" indent="-285721" algn="l" defTabSz="914309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buChar char="»"/>
                <a:defRPr sz="1200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514349" indent="-228577" algn="l" defTabSz="914309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503" indent="-228577" algn="l" defTabSz="914309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8657" indent="-228577" algn="l" defTabSz="914309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5811" indent="-228577" algn="l" defTabSz="914309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TW" dirty="0"/>
                <a:t>                  (AP/Master)</a:t>
              </a:r>
              <a:endParaRPr lang="zh-TW" altLang="en-US" dirty="0"/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981FA0E0-DCE5-BADA-2572-982E3B7F175C}"/>
              </a:ext>
            </a:extLst>
          </p:cNvPr>
          <p:cNvGrpSpPr/>
          <p:nvPr/>
        </p:nvGrpSpPr>
        <p:grpSpPr>
          <a:xfrm>
            <a:off x="5494805" y="2379904"/>
            <a:ext cx="6692900" cy="4035794"/>
            <a:chOff x="4945560" y="2176455"/>
            <a:chExt cx="6692900" cy="4035794"/>
          </a:xfrm>
        </p:grpSpPr>
        <p:sp>
          <p:nvSpPr>
            <p:cNvPr id="6" name="文字版面配置區 4">
              <a:extLst>
                <a:ext uri="{FF2B5EF4-FFF2-40B4-BE49-F238E27FC236}">
                  <a16:creationId xmlns:a16="http://schemas.microsoft.com/office/drawing/2014/main" id="{683C540B-9610-C424-7399-D55A6617EE5B}"/>
                </a:ext>
              </a:extLst>
            </p:cNvPr>
            <p:cNvSpPr txBox="1">
              <a:spLocks/>
            </p:cNvSpPr>
            <p:nvPr/>
          </p:nvSpPr>
          <p:spPr>
            <a:xfrm>
              <a:off x="6324087" y="2176455"/>
              <a:ext cx="3789560" cy="486309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marR="0" indent="0" algn="l" defTabSz="914309" rtl="0" eaLnBrk="1" fontAlgn="auto" latinLnBrk="0" hangingPunct="1">
                <a:lnSpc>
                  <a:spcPct val="100000"/>
                </a:lnSpc>
                <a:spcBef>
                  <a:spcPts val="1000"/>
                </a:spcBef>
                <a:spcAft>
                  <a:spcPts val="0"/>
                </a:spcAft>
                <a:buClr>
                  <a:schemeClr val="bg2">
                    <a:lumMod val="25000"/>
                  </a:schemeClr>
                </a:buClr>
                <a:buSzTx/>
                <a:buFont typeface="+mj-lt"/>
                <a:buNone/>
                <a:tabLst/>
                <a:defRPr sz="2000" b="1" kern="1200">
                  <a:solidFill>
                    <a:schemeClr val="tx1"/>
                  </a:solidFill>
                  <a:latin typeface="Helvetica 55 Roman" panose="020B0500000000000000" pitchFamily="34" charset="0"/>
                  <a:ea typeface="+mn-ea"/>
                  <a:cs typeface="Arial" panose="020B0604020202020204" pitchFamily="34" charset="0"/>
                </a:defRPr>
              </a:lvl1pPr>
              <a:lvl2pPr marL="457189" indent="-457189" algn="l" defTabSz="914309" rtl="0" eaLnBrk="1" latinLnBrk="0" hangingPunct="1">
                <a:lnSpc>
                  <a:spcPct val="100000"/>
                </a:lnSpc>
                <a:spcBef>
                  <a:spcPts val="600"/>
                </a:spcBef>
                <a:buClr>
                  <a:schemeClr val="accent1"/>
                </a:buClr>
                <a:buFont typeface="Arial" panose="020B0604020202020204" pitchFamily="34" charset="0"/>
                <a:buNone/>
                <a:defRPr sz="1600" b="1" kern="1200">
                  <a:solidFill>
                    <a:schemeClr val="accent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520687" indent="-342891" algn="l" defTabSz="914309" rtl="0" eaLnBrk="1" latinLnBrk="0" hangingPunct="1">
                <a:lnSpc>
                  <a:spcPct val="100000"/>
                </a:lnSpc>
                <a:spcBef>
                  <a:spcPts val="600"/>
                </a:spcBef>
                <a:buClr>
                  <a:schemeClr val="bg2">
                    <a:lumMod val="25000"/>
                  </a:schemeClr>
                </a:buClr>
                <a:buFont typeface="+mj-lt"/>
                <a:buAutoNum type="alphaLcPeriod"/>
                <a:defRPr sz="14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657184" marR="0" indent="-285721" algn="l" defTabSz="914309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0"/>
                </a:spcAft>
                <a:buClr>
                  <a:schemeClr val="tx1"/>
                </a:buClr>
                <a:buSzTx/>
                <a:buFont typeface="Arial" panose="020B0604020202020204" pitchFamily="34" charset="0"/>
                <a:buChar char="»"/>
                <a:tabLst/>
                <a:defRPr sz="14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114339" indent="-285721" algn="l" defTabSz="914309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tx1"/>
                </a:buClr>
                <a:buFont typeface="Arial" panose="020B0604020202020204" pitchFamily="34" charset="0"/>
                <a:buChar char="»"/>
                <a:defRPr sz="1200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514349" indent="-228577" algn="l" defTabSz="914309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503" indent="-228577" algn="l" defTabSz="914309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8657" indent="-228577" algn="l" defTabSz="914309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5811" indent="-228577" algn="l" defTabSz="914309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TW" dirty="0"/>
                <a:t>(Client/Client-Router/Slave)</a:t>
              </a:r>
              <a:endParaRPr lang="zh-TW" altLang="en-US" dirty="0"/>
            </a:p>
          </p:txBody>
        </p:sp>
        <p:pic>
          <p:nvPicPr>
            <p:cNvPr id="7" name="圖片 4" descr="一張含有 文字, 圖表, 行, 螢幕擷取畫面 的圖片&#10;&#10;自動產生的描述">
              <a:extLst>
                <a:ext uri="{FF2B5EF4-FFF2-40B4-BE49-F238E27FC236}">
                  <a16:creationId xmlns:a16="http://schemas.microsoft.com/office/drawing/2014/main" id="{F1238BFE-C857-BF6A-BFA6-A3FC3C3EA08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45560" y="2478449"/>
              <a:ext cx="6692900" cy="3733800"/>
            </a:xfrm>
            <a:prstGeom prst="rect">
              <a:avLst/>
            </a:prstGeom>
          </p:spPr>
        </p:pic>
      </p:grpSp>
      <p:graphicFrame>
        <p:nvGraphicFramePr>
          <p:cNvPr id="17" name="表格 16">
            <a:extLst>
              <a:ext uri="{FF2B5EF4-FFF2-40B4-BE49-F238E27FC236}">
                <a16:creationId xmlns:a16="http://schemas.microsoft.com/office/drawing/2014/main" id="{63012D80-0DC1-1544-8F36-7EED1C3CED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3445104"/>
              </p:ext>
            </p:extLst>
          </p:nvPr>
        </p:nvGraphicFramePr>
        <p:xfrm>
          <a:off x="6137470" y="1039148"/>
          <a:ext cx="884387" cy="18065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84387">
                  <a:extLst>
                    <a:ext uri="{9D8B030D-6E8A-4147-A177-3AD203B41FA5}">
                      <a16:colId xmlns:a16="http://schemas.microsoft.com/office/drawing/2014/main" val="2799404215"/>
                    </a:ext>
                  </a:extLst>
                </a:gridCol>
              </a:tblGrid>
              <a:tr h="301088">
                <a:tc>
                  <a:txBody>
                    <a:bodyPr/>
                    <a:lstStyle/>
                    <a:p>
                      <a:r>
                        <a:rPr lang="en-US" altLang="zh-TW" sz="1200" dirty="0"/>
                        <a:t>Interface</a:t>
                      </a:r>
                      <a:endParaRPr lang="zh-TW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94788121"/>
                  </a:ext>
                </a:extLst>
              </a:tr>
              <a:tr h="301088">
                <a:tc>
                  <a:txBody>
                    <a:bodyPr/>
                    <a:lstStyle/>
                    <a:p>
                      <a:r>
                        <a:rPr lang="en-US" altLang="zh-TW" sz="1200" dirty="0"/>
                        <a:t>LAN1</a:t>
                      </a:r>
                      <a:endParaRPr lang="zh-TW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9512071"/>
                  </a:ext>
                </a:extLst>
              </a:tr>
              <a:tr h="301088">
                <a:tc>
                  <a:txBody>
                    <a:bodyPr/>
                    <a:lstStyle/>
                    <a:p>
                      <a:r>
                        <a:rPr lang="en-US" altLang="zh-TW" sz="1200" dirty="0"/>
                        <a:t>LAN2</a:t>
                      </a:r>
                      <a:endParaRPr lang="zh-TW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4828263"/>
                  </a:ext>
                </a:extLst>
              </a:tr>
              <a:tr h="301088">
                <a:tc>
                  <a:txBody>
                    <a:bodyPr/>
                    <a:lstStyle/>
                    <a:p>
                      <a:r>
                        <a:rPr lang="en-US" altLang="zh-TW" sz="1200" dirty="0"/>
                        <a:t>LAN3</a:t>
                      </a:r>
                      <a:endParaRPr lang="zh-TW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2033071"/>
                  </a:ext>
                </a:extLst>
              </a:tr>
              <a:tr h="301088">
                <a:tc>
                  <a:txBody>
                    <a:bodyPr/>
                    <a:lstStyle/>
                    <a:p>
                      <a:r>
                        <a:rPr lang="en-US" altLang="zh-TW" sz="1200" dirty="0"/>
                        <a:t>LAN4</a:t>
                      </a:r>
                      <a:endParaRPr lang="zh-TW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4968407"/>
                  </a:ext>
                </a:extLst>
              </a:tr>
              <a:tr h="301088">
                <a:tc>
                  <a:txBody>
                    <a:bodyPr/>
                    <a:lstStyle/>
                    <a:p>
                      <a:r>
                        <a:rPr lang="en-US" altLang="zh-TW" sz="1200" dirty="0"/>
                        <a:t>LAN5</a:t>
                      </a:r>
                      <a:endParaRPr lang="zh-TW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717436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599566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圖片 8" descr="一張含有 圖表, 工程製圖, 方案, 寫生 的圖片&#10;&#10;自動產生的描述">
            <a:extLst>
              <a:ext uri="{FF2B5EF4-FFF2-40B4-BE49-F238E27FC236}">
                <a16:creationId xmlns:a16="http://schemas.microsoft.com/office/drawing/2014/main" id="{74E28C29-3EDE-6F63-F049-80B46CF858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0030" y="1716649"/>
            <a:ext cx="5301955" cy="4750682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94C5C7CD-DEB5-BB03-0B82-3CE9CF13A0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B) Link Fault Pass-Through – Remote Check</a:t>
            </a:r>
            <a:endParaRPr lang="zh-TW" altLang="en-US" dirty="0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33F9BC89-5896-9178-2039-60AE5C93259F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15854" y="1491026"/>
            <a:ext cx="11032387" cy="4714998"/>
          </a:xfrm>
        </p:spPr>
        <p:txBody>
          <a:bodyPr/>
          <a:lstStyle/>
          <a:p>
            <a:r>
              <a:rPr lang="en-US" altLang="zh-TW" dirty="0"/>
              <a:t>Configuration Options:                                         State machine:</a:t>
            </a:r>
          </a:p>
        </p:txBody>
      </p:sp>
      <p:pic>
        <p:nvPicPr>
          <p:cNvPr id="4" name="圖片 3" descr="一張含有 文字, 螢幕擷取畫面, 數字, 字型 的圖片&#10;&#10;自動產生的描述">
            <a:extLst>
              <a:ext uri="{FF2B5EF4-FFF2-40B4-BE49-F238E27FC236}">
                <a16:creationId xmlns:a16="http://schemas.microsoft.com/office/drawing/2014/main" id="{2809BA26-BD2A-B13C-1311-49DF5A265B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4916" y="2301001"/>
            <a:ext cx="3377903" cy="3769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804009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4C5C7CD-DEB5-BB03-0B82-3CE9CF13A0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Link Fault Pass-Through</a:t>
            </a:r>
            <a:endParaRPr lang="zh-TW" altLang="en-US" dirty="0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33F9BC89-5896-9178-2039-60AE5C93259F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15854" y="1491026"/>
            <a:ext cx="5927149" cy="4714998"/>
          </a:xfrm>
        </p:spPr>
        <p:txBody>
          <a:bodyPr/>
          <a:lstStyle/>
          <a:p>
            <a:r>
              <a:rPr lang="en-US" altLang="zh-TW" dirty="0"/>
              <a:t>Event logs:</a:t>
            </a:r>
          </a:p>
        </p:txBody>
      </p:sp>
      <p:pic>
        <p:nvPicPr>
          <p:cNvPr id="10" name="圖片 9" descr="一張含有 文字, 字型, 數字, 收據 的圖片&#10;&#10;自動產生的描述">
            <a:extLst>
              <a:ext uri="{FF2B5EF4-FFF2-40B4-BE49-F238E27FC236}">
                <a16:creationId xmlns:a16="http://schemas.microsoft.com/office/drawing/2014/main" id="{48585159-CE81-6025-F016-A9C8E947D8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570" y="2011308"/>
            <a:ext cx="9368866" cy="4429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37449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B0450B-4089-09E7-7A73-5024029E5E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34741BD-E313-DB70-8BA2-E55730C56F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Target Market</a:t>
            </a:r>
            <a:endParaRPr kumimoji="1" lang="zh-TW" alt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5576D89-1FC8-6926-0453-2F10626C629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/>
              <a:t>High Bandwidth requirements</a:t>
            </a:r>
          </a:p>
          <a:p>
            <a:r>
              <a:rPr lang="en-US" dirty="0"/>
              <a:t>High Density</a:t>
            </a:r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14769774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標題 6">
            <a:extLst>
              <a:ext uri="{FF2B5EF4-FFF2-40B4-BE49-F238E27FC236}">
                <a16:creationId xmlns:a16="http://schemas.microsoft.com/office/drawing/2014/main" id="{95F5674D-2146-679A-F54F-0CA1C4540D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sz="4800" dirty="0">
                <a:cs typeface="Arial"/>
              </a:rPr>
              <a:t>Expect to Gain from This Training</a:t>
            </a:r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EA5927F-8134-E657-F178-CF8DACB93E20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pPr lvl="1">
              <a:defRPr/>
            </a:pPr>
            <a:endParaRPr kumimoji="0" lang="en-US" altLang="zh-TW" sz="2400" b="0" i="0" u="none" strike="noStrike" kern="1200" cap="none" spc="0" normalizeH="0" baseline="0" noProof="0" dirty="0">
              <a:ln>
                <a:noFill/>
              </a:ln>
              <a:solidFill>
                <a:srgbClr val="151514"/>
              </a:solidFill>
              <a:effectLst/>
              <a:uLnTx/>
              <a:uFillTx/>
              <a:latin typeface="+mj-lt"/>
              <a:ea typeface="微軟正黑體" panose="020B0604030504040204" pitchFamily="34" charset="-120"/>
            </a:endParaRPr>
          </a:p>
          <a:p>
            <a:pPr marL="342900" indent="-342900">
              <a:buFont typeface="Wingdings" panose="05000000000000000000" pitchFamily="2" charset="2"/>
              <a:buChar char="p"/>
              <a:defRPr/>
            </a:pPr>
            <a:r>
              <a:rPr lang="en-US" altLang="zh-TW" sz="2400" b="0" dirty="0">
                <a:solidFill>
                  <a:srgbClr val="151514"/>
                </a:solidFill>
                <a:latin typeface="+mj-lt"/>
                <a:ea typeface="微軟正黑體" panose="020B0604030504040204" pitchFamily="34" charset="-120"/>
              </a:rPr>
              <a:t>Understand Wi-Fi 6 AWK Series features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p"/>
              <a:tabLst/>
              <a:defRPr/>
            </a:pPr>
            <a:endParaRPr lang="en-US" altLang="zh-TW" sz="2400" b="0" dirty="0">
              <a:solidFill>
                <a:srgbClr val="151514"/>
              </a:solidFill>
              <a:latin typeface="+mj-lt"/>
              <a:ea typeface="微軟正黑體" panose="020B0604030504040204" pitchFamily="34" charset="-12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p"/>
              <a:tabLst/>
              <a:defRPr/>
            </a:pPr>
            <a:r>
              <a:rPr lang="en-US" altLang="zh-TW" sz="2400" b="0" dirty="0">
                <a:cs typeface="Arial"/>
              </a:rPr>
              <a:t>Understand where to use AWK Wi-Fi 6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p"/>
              <a:tabLst/>
              <a:defRPr/>
            </a:pPr>
            <a:endParaRPr lang="en-US" altLang="zh-TW" sz="2400" b="0" dirty="0">
              <a:cs typeface="Arial"/>
            </a:endParaRPr>
          </a:p>
          <a:p>
            <a:pPr marL="342900" indent="-342900">
              <a:buFont typeface="Wingdings" panose="05000000000000000000" pitchFamily="2" charset="2"/>
              <a:buChar char="p"/>
              <a:defRPr/>
            </a:pPr>
            <a:r>
              <a:rPr lang="en-US" altLang="zh-TW" sz="2400" b="0" dirty="0">
                <a:cs typeface="Arial"/>
              </a:rPr>
              <a:t>Understand how to operate AWK Wi-Fi 6 </a:t>
            </a:r>
            <a:r>
              <a:rPr lang="en-US" altLang="zh-TW" sz="2400" b="0" dirty="0">
                <a:solidFill>
                  <a:srgbClr val="151514"/>
                </a:solidFill>
                <a:latin typeface="+mj-lt"/>
                <a:ea typeface="微軟正黑體" panose="020B0604030504040204" pitchFamily="34" charset="-120"/>
              </a:rPr>
              <a:t>features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zh-TW" sz="2400" b="0" dirty="0">
              <a:solidFill>
                <a:srgbClr val="151514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defRPr/>
            </a:pPr>
            <a:endParaRPr kumimoji="0" lang="en-US" altLang="zh-TW" sz="2400" b="0" i="0" u="none" strike="noStrike" kern="1200" cap="none" spc="0" normalizeH="0" baseline="0" noProof="0" dirty="0">
              <a:ln>
                <a:noFill/>
              </a:ln>
              <a:solidFill>
                <a:srgbClr val="151514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4162731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>
            <a:extLst>
              <a:ext uri="{FF2B5EF4-FFF2-40B4-BE49-F238E27FC236}">
                <a16:creationId xmlns:a16="http://schemas.microsoft.com/office/drawing/2014/main" id="{7497E6B6-4483-74BC-25BB-06EE9C59EF91}"/>
              </a:ext>
            </a:extLst>
          </p:cNvPr>
          <p:cNvSpPr/>
          <p:nvPr/>
        </p:nvSpPr>
        <p:spPr>
          <a:xfrm>
            <a:off x="6723145" y="3521774"/>
            <a:ext cx="5469800" cy="2750088"/>
          </a:xfrm>
          <a:prstGeom prst="rect">
            <a:avLst/>
          </a:prstGeom>
          <a:solidFill>
            <a:schemeClr val="bg1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dirty="0"/>
          </a:p>
        </p:txBody>
      </p:sp>
      <p:pic>
        <p:nvPicPr>
          <p:cNvPr id="6" name="Picture 4" descr="Spotlight on diagnostic imaging, read DR - Medical Buyer">
            <a:extLst>
              <a:ext uri="{FF2B5EF4-FFF2-40B4-BE49-F238E27FC236}">
                <a16:creationId xmlns:a16="http://schemas.microsoft.com/office/drawing/2014/main" id="{D9767DEA-1FC6-D04B-3383-056D968A6C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919" y="189062"/>
            <a:ext cx="6376931" cy="3502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AEDB01F9-E285-FEB7-DAE2-92218F383AFB}"/>
              </a:ext>
            </a:extLst>
          </p:cNvPr>
          <p:cNvSpPr/>
          <p:nvPr/>
        </p:nvSpPr>
        <p:spPr>
          <a:xfrm>
            <a:off x="0" y="376016"/>
            <a:ext cx="2355435" cy="50399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/>
              <a:t>High-bandwidth</a:t>
            </a:r>
            <a:endParaRPr lang="zh-TW" altLang="en-US" dirty="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43460CFE-43F4-76AB-27F8-F870018A0077}"/>
              </a:ext>
            </a:extLst>
          </p:cNvPr>
          <p:cNvSpPr/>
          <p:nvPr/>
        </p:nvSpPr>
        <p:spPr>
          <a:xfrm>
            <a:off x="0" y="972130"/>
            <a:ext cx="2355435" cy="68391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/>
              <a:t>Medical Imagery Backhaul</a:t>
            </a:r>
            <a:endParaRPr lang="zh-TW" altLang="en-US" dirty="0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F05CC669-90DA-9B02-4D59-B9E671B60798}"/>
              </a:ext>
            </a:extLst>
          </p:cNvPr>
          <p:cNvSpPr/>
          <p:nvPr/>
        </p:nvSpPr>
        <p:spPr>
          <a:xfrm>
            <a:off x="255919" y="3352810"/>
            <a:ext cx="6376931" cy="2884136"/>
          </a:xfrm>
          <a:prstGeom prst="rect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dirty="0"/>
          </a:p>
        </p:txBody>
      </p:sp>
      <p:sp>
        <p:nvSpPr>
          <p:cNvPr id="19" name="文字方塊 18">
            <a:extLst>
              <a:ext uri="{FF2B5EF4-FFF2-40B4-BE49-F238E27FC236}">
                <a16:creationId xmlns:a16="http://schemas.microsoft.com/office/drawing/2014/main" id="{D6F6F2C9-4DC7-6440-2673-EDB5D335DF84}"/>
              </a:ext>
            </a:extLst>
          </p:cNvPr>
          <p:cNvSpPr txBox="1"/>
          <p:nvPr/>
        </p:nvSpPr>
        <p:spPr>
          <a:xfrm>
            <a:off x="452714" y="3367194"/>
            <a:ext cx="3489256" cy="338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600" b="1" dirty="0">
                <a:solidFill>
                  <a:schemeClr val="bg1"/>
                </a:solidFill>
              </a:rPr>
              <a:t>APPLICATION SUMMARY</a:t>
            </a:r>
            <a:endParaRPr lang="zh-TW" altLang="en-US" sz="1600" b="1" dirty="0">
              <a:solidFill>
                <a:schemeClr val="bg1"/>
              </a:solidFill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B3584537-9153-DE99-9EDA-F0DF726E8741}"/>
              </a:ext>
            </a:extLst>
          </p:cNvPr>
          <p:cNvSpPr/>
          <p:nvPr/>
        </p:nvSpPr>
        <p:spPr>
          <a:xfrm>
            <a:off x="497533" y="3774704"/>
            <a:ext cx="5983998" cy="7367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TW" sz="1200" b="1" u="sng" dirty="0">
                <a:solidFill>
                  <a:schemeClr val="bg1"/>
                </a:solidFill>
              </a:rPr>
              <a:t>Medical Equipment Builders</a:t>
            </a:r>
            <a:r>
              <a:rPr lang="en-US" altLang="zh-TW" sz="1200" dirty="0">
                <a:solidFill>
                  <a:schemeClr val="bg1"/>
                </a:solidFill>
              </a:rPr>
              <a:t> need APs for integration with medical radiography machines. These APs serve as the wireless interface for diagnostic tablet to connect and offload acquired patient medical images.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85B1DE5F-D699-AB79-6A2E-A983CFC31E81}"/>
              </a:ext>
            </a:extLst>
          </p:cNvPr>
          <p:cNvSpPr/>
          <p:nvPr/>
        </p:nvSpPr>
        <p:spPr>
          <a:xfrm>
            <a:off x="497533" y="4615985"/>
            <a:ext cx="5929047" cy="13899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200"/>
              </a:spcBef>
            </a:pPr>
            <a:r>
              <a:rPr lang="en-US" altLang="zh-CN" sz="1600" b="1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Why Moxa</a:t>
            </a:r>
          </a:p>
          <a:p>
            <a:pPr indent="-107989">
              <a:spcBef>
                <a:spcPts val="200"/>
              </a:spcBef>
              <a:buClr>
                <a:schemeClr val="accent6">
                  <a:lumMod val="20000"/>
                  <a:lumOff val="80000"/>
                </a:schemeClr>
              </a:buClr>
              <a:buFont typeface="Arial" panose="020B0604020202020204" pitchFamily="34" charset="0"/>
              <a:buChar char="•"/>
            </a:pPr>
            <a:r>
              <a:rPr lang="en-US" altLang="zh-TW" sz="1200" dirty="0">
                <a:solidFill>
                  <a:schemeClr val="bg1"/>
                </a:solidFill>
              </a:rPr>
              <a:t>Smallest Standalone Industrial Wi-Fi AP</a:t>
            </a:r>
          </a:p>
          <a:p>
            <a:pPr indent="-107989">
              <a:spcBef>
                <a:spcPts val="200"/>
              </a:spcBef>
              <a:buClr>
                <a:schemeClr val="accent6">
                  <a:lumMod val="20000"/>
                  <a:lumOff val="80000"/>
                </a:schemeClr>
              </a:buClr>
              <a:buFont typeface="Arial" panose="020B0604020202020204" pitchFamily="34" charset="0"/>
              <a:buChar char="•"/>
            </a:pPr>
            <a:r>
              <a:rPr lang="en-US" altLang="zh-TW" sz="1200" dirty="0">
                <a:solidFill>
                  <a:schemeClr val="bg1"/>
                </a:solidFill>
              </a:rPr>
              <a:t>High Reliability and Long Product Life</a:t>
            </a:r>
          </a:p>
          <a:p>
            <a:pPr indent="-107989">
              <a:spcBef>
                <a:spcPts val="200"/>
              </a:spcBef>
              <a:buClr>
                <a:schemeClr val="accent6">
                  <a:lumMod val="20000"/>
                  <a:lumOff val="80000"/>
                </a:schemeClr>
              </a:buClr>
              <a:buFont typeface="Arial" panose="020B0604020202020204" pitchFamily="34" charset="0"/>
              <a:buChar char="•"/>
            </a:pPr>
            <a:r>
              <a:rPr lang="en-US" altLang="zh-TW" sz="1200" dirty="0">
                <a:solidFill>
                  <a:schemeClr val="bg1"/>
                </a:solidFill>
              </a:rPr>
              <a:t>Medical EMC IEC 60601-1-2 Certified</a:t>
            </a:r>
          </a:p>
          <a:p>
            <a:pPr indent="-107989">
              <a:spcBef>
                <a:spcPts val="200"/>
              </a:spcBef>
              <a:buClr>
                <a:schemeClr val="accent6">
                  <a:lumMod val="20000"/>
                  <a:lumOff val="80000"/>
                </a:schemeClr>
              </a:buClr>
              <a:buFont typeface="Arial" panose="020B0604020202020204" pitchFamily="34" charset="0"/>
              <a:buChar char="•"/>
            </a:pPr>
            <a:r>
              <a:rPr lang="en-US" altLang="zh-TW" sz="1200" dirty="0">
                <a:solidFill>
                  <a:schemeClr val="bg1"/>
                </a:solidFill>
              </a:rPr>
              <a:t>Wi-Fi 6 Bandwidth for Efficient Data Offload</a:t>
            </a:r>
          </a:p>
          <a:p>
            <a:pPr indent="-107989">
              <a:spcBef>
                <a:spcPts val="200"/>
              </a:spcBef>
              <a:buClr>
                <a:schemeClr val="accent6">
                  <a:lumMod val="20000"/>
                  <a:lumOff val="80000"/>
                </a:schemeClr>
              </a:buClr>
              <a:buFont typeface="Arial" panose="020B0604020202020204" pitchFamily="34" charset="0"/>
              <a:buChar char="•"/>
            </a:pPr>
            <a:r>
              <a:rPr lang="en-US" altLang="zh-TW" sz="1200" dirty="0">
                <a:solidFill>
                  <a:schemeClr val="bg1"/>
                </a:solidFill>
              </a:rPr>
              <a:t>UN Model Solution for International Compliance</a:t>
            </a:r>
          </a:p>
        </p:txBody>
      </p:sp>
      <p:pic>
        <p:nvPicPr>
          <p:cNvPr id="33" name="圖片 32">
            <a:extLst>
              <a:ext uri="{FF2B5EF4-FFF2-40B4-BE49-F238E27FC236}">
                <a16:creationId xmlns:a16="http://schemas.microsoft.com/office/drawing/2014/main" id="{66BB94C3-5305-BC40-946E-426746F1BE8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6829645" y="544188"/>
            <a:ext cx="5316337" cy="5584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473976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70014F19-F295-7FF9-0651-F846DA14EA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9203" y="1214380"/>
            <a:ext cx="5682802" cy="4806571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11959576-D331-C28E-DC95-4B7D6D8F9B2B}"/>
              </a:ext>
            </a:extLst>
          </p:cNvPr>
          <p:cNvSpPr/>
          <p:nvPr/>
        </p:nvSpPr>
        <p:spPr>
          <a:xfrm>
            <a:off x="4943229" y="446"/>
            <a:ext cx="2156890" cy="62364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pSp>
        <p:nvGrpSpPr>
          <p:cNvPr id="6" name="群組 5">
            <a:extLst>
              <a:ext uri="{FF2B5EF4-FFF2-40B4-BE49-F238E27FC236}">
                <a16:creationId xmlns:a16="http://schemas.microsoft.com/office/drawing/2014/main" id="{6F7C57C6-3E30-98E2-D1D0-E36EF38481A4}"/>
              </a:ext>
            </a:extLst>
          </p:cNvPr>
          <p:cNvGrpSpPr/>
          <p:nvPr/>
        </p:nvGrpSpPr>
        <p:grpSpPr>
          <a:xfrm>
            <a:off x="0" y="189062"/>
            <a:ext cx="6823871" cy="3316276"/>
            <a:chOff x="5256584" y="904380"/>
            <a:chExt cx="6824760" cy="33167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B60834AA-852A-37EA-0991-2633772192EE}"/>
                </a:ext>
              </a:extLst>
            </p:cNvPr>
            <p:cNvSpPr/>
            <p:nvPr/>
          </p:nvSpPr>
          <p:spPr>
            <a:xfrm>
              <a:off x="5447928" y="1392648"/>
              <a:ext cx="1755901" cy="25286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pic>
          <p:nvPicPr>
            <p:cNvPr id="8" name="Picture 4" descr="Inside Ocado's new warehouse where thousands of robots zoom around a grid  system to pack groceries | Grid system, Automation, Ocado">
              <a:extLst>
                <a:ext uri="{FF2B5EF4-FFF2-40B4-BE49-F238E27FC236}">
                  <a16:creationId xmlns:a16="http://schemas.microsoft.com/office/drawing/2014/main" id="{4C5B59B0-3223-D519-F158-154B3204E42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47928" y="904380"/>
              <a:ext cx="6633416" cy="33167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7E8DF0CD-7B49-4A51-AFCE-F8F7442AF23E}"/>
                </a:ext>
              </a:extLst>
            </p:cNvPr>
            <p:cNvSpPr/>
            <p:nvPr/>
          </p:nvSpPr>
          <p:spPr>
            <a:xfrm>
              <a:off x="5256584" y="1140620"/>
              <a:ext cx="2354400" cy="50405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/>
                <a:t>High-density</a:t>
              </a:r>
              <a:endParaRPr lang="zh-TW" altLang="en-US" dirty="0"/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32E947FD-5778-4756-5BBD-450612E44C4F}"/>
                </a:ext>
              </a:extLst>
            </p:cNvPr>
            <p:cNvSpPr/>
            <p:nvPr/>
          </p:nvSpPr>
          <p:spPr>
            <a:xfrm>
              <a:off x="5256584" y="1736812"/>
              <a:ext cx="2354400" cy="684000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/>
                <a:t>Autonomous </a:t>
              </a:r>
            </a:p>
            <a:p>
              <a:pPr algn="ctr"/>
              <a:r>
                <a:rPr lang="en-US" altLang="zh-TW" dirty="0"/>
                <a:t>AMH Robots</a:t>
              </a:r>
              <a:endParaRPr lang="zh-TW" altLang="en-US" dirty="0"/>
            </a:p>
          </p:txBody>
        </p:sp>
      </p:grpSp>
      <p:sp>
        <p:nvSpPr>
          <p:cNvPr id="12" name="矩形 11">
            <a:extLst>
              <a:ext uri="{FF2B5EF4-FFF2-40B4-BE49-F238E27FC236}">
                <a16:creationId xmlns:a16="http://schemas.microsoft.com/office/drawing/2014/main" id="{AA31FC47-BC54-C4A3-36F7-4591141744AF}"/>
              </a:ext>
            </a:extLst>
          </p:cNvPr>
          <p:cNvSpPr/>
          <p:nvPr/>
        </p:nvSpPr>
        <p:spPr>
          <a:xfrm>
            <a:off x="191319" y="3205601"/>
            <a:ext cx="6632552" cy="3031345"/>
          </a:xfrm>
          <a:prstGeom prst="rect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dirty="0"/>
          </a:p>
        </p:txBody>
      </p:sp>
      <p:sp>
        <p:nvSpPr>
          <p:cNvPr id="13" name="文字方塊 12">
            <a:extLst>
              <a:ext uri="{FF2B5EF4-FFF2-40B4-BE49-F238E27FC236}">
                <a16:creationId xmlns:a16="http://schemas.microsoft.com/office/drawing/2014/main" id="{740DE169-2ACE-6549-C0F8-C14893C4F41D}"/>
              </a:ext>
            </a:extLst>
          </p:cNvPr>
          <p:cNvSpPr txBox="1"/>
          <p:nvPr/>
        </p:nvSpPr>
        <p:spPr>
          <a:xfrm>
            <a:off x="372291" y="3196722"/>
            <a:ext cx="3489256" cy="338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600" b="1" dirty="0">
                <a:solidFill>
                  <a:schemeClr val="bg1"/>
                </a:solidFill>
              </a:rPr>
              <a:t>APPLICATION SUMMARY</a:t>
            </a:r>
            <a:endParaRPr lang="zh-TW" altLang="en-US" sz="1600" b="1" dirty="0">
              <a:solidFill>
                <a:schemeClr val="bg1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E35F3822-BDEE-F888-5E91-517C7177E439}"/>
              </a:ext>
            </a:extLst>
          </p:cNvPr>
          <p:cNvSpPr/>
          <p:nvPr/>
        </p:nvSpPr>
        <p:spPr>
          <a:xfrm>
            <a:off x="348326" y="3693954"/>
            <a:ext cx="6318539" cy="6462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200" b="1" u="sng" dirty="0">
                <a:solidFill>
                  <a:schemeClr val="bg1"/>
                </a:solidFill>
              </a:rPr>
              <a:t>Material Handling AMR Builders</a:t>
            </a:r>
            <a:r>
              <a:rPr lang="en-US" altLang="zh-TW" sz="1200" dirty="0">
                <a:solidFill>
                  <a:schemeClr val="bg1"/>
                </a:solidFill>
              </a:rPr>
              <a:t> need compact clients for integration with growing robot fleets. Clients must be compact enough for space-constrained AMRs, while also supporting multiple LAN ports to simplify integration on more complex AMR models.</a:t>
            </a:r>
          </a:p>
        </p:txBody>
      </p:sp>
      <p:pic>
        <p:nvPicPr>
          <p:cNvPr id="16" name="圖片 15" descr="一張含有 電子產品, 機器 的圖片&#10;&#10;自動產生的描述">
            <a:extLst>
              <a:ext uri="{FF2B5EF4-FFF2-40B4-BE49-F238E27FC236}">
                <a16:creationId xmlns:a16="http://schemas.microsoft.com/office/drawing/2014/main" id="{3C2DE397-63B5-7808-8691-EC0B2258A1E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8986" y="360854"/>
            <a:ext cx="1288898" cy="1933348"/>
          </a:xfrm>
          <a:prstGeom prst="rect">
            <a:avLst/>
          </a:prstGeom>
        </p:spPr>
      </p:pic>
      <p:pic>
        <p:nvPicPr>
          <p:cNvPr id="17" name="圖片 16">
            <a:extLst>
              <a:ext uri="{FF2B5EF4-FFF2-40B4-BE49-F238E27FC236}">
                <a16:creationId xmlns:a16="http://schemas.microsoft.com/office/drawing/2014/main" id="{D6CC0F8D-46EF-0104-C766-AA731663CC3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3285133">
            <a:off x="11066984" y="465712"/>
            <a:ext cx="491167" cy="452610"/>
          </a:xfrm>
          <a:prstGeom prst="rect">
            <a:avLst/>
          </a:prstGeom>
        </p:spPr>
      </p:pic>
      <p:cxnSp>
        <p:nvCxnSpPr>
          <p:cNvPr id="18" name="直線接點 17">
            <a:extLst>
              <a:ext uri="{FF2B5EF4-FFF2-40B4-BE49-F238E27FC236}">
                <a16:creationId xmlns:a16="http://schemas.microsoft.com/office/drawing/2014/main" id="{16997D9C-6000-B78F-0D4E-2E39F2508CB2}"/>
              </a:ext>
            </a:extLst>
          </p:cNvPr>
          <p:cNvCxnSpPr>
            <a:cxnSpLocks/>
          </p:cNvCxnSpPr>
          <p:nvPr/>
        </p:nvCxnSpPr>
        <p:spPr>
          <a:xfrm flipV="1">
            <a:off x="9834045" y="1129955"/>
            <a:ext cx="0" cy="2159719"/>
          </a:xfrm>
          <a:prstGeom prst="line">
            <a:avLst/>
          </a:prstGeom>
          <a:ln w="571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線接點 18">
            <a:extLst>
              <a:ext uri="{FF2B5EF4-FFF2-40B4-BE49-F238E27FC236}">
                <a16:creationId xmlns:a16="http://schemas.microsoft.com/office/drawing/2014/main" id="{2CC2191A-736F-BB01-A54B-82189A420BC4}"/>
              </a:ext>
            </a:extLst>
          </p:cNvPr>
          <p:cNvCxnSpPr>
            <a:cxnSpLocks/>
          </p:cNvCxnSpPr>
          <p:nvPr/>
        </p:nvCxnSpPr>
        <p:spPr>
          <a:xfrm flipH="1">
            <a:off x="9809312" y="1147206"/>
            <a:ext cx="528724" cy="0"/>
          </a:xfrm>
          <a:prstGeom prst="line">
            <a:avLst/>
          </a:prstGeom>
          <a:ln w="571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線接點 19">
            <a:extLst>
              <a:ext uri="{FF2B5EF4-FFF2-40B4-BE49-F238E27FC236}">
                <a16:creationId xmlns:a16="http://schemas.microsoft.com/office/drawing/2014/main" id="{C0485FAF-7484-558E-2D01-D01CCA5C3388}"/>
              </a:ext>
            </a:extLst>
          </p:cNvPr>
          <p:cNvCxnSpPr>
            <a:cxnSpLocks/>
          </p:cNvCxnSpPr>
          <p:nvPr/>
        </p:nvCxnSpPr>
        <p:spPr>
          <a:xfrm flipH="1">
            <a:off x="9834045" y="1349221"/>
            <a:ext cx="503990" cy="0"/>
          </a:xfrm>
          <a:prstGeom prst="line">
            <a:avLst/>
          </a:prstGeom>
          <a:ln w="571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線接點 20">
            <a:extLst>
              <a:ext uri="{FF2B5EF4-FFF2-40B4-BE49-F238E27FC236}">
                <a16:creationId xmlns:a16="http://schemas.microsoft.com/office/drawing/2014/main" id="{5CB909A0-540E-CE36-A267-9AEBCE37B3C8}"/>
              </a:ext>
            </a:extLst>
          </p:cNvPr>
          <p:cNvCxnSpPr>
            <a:cxnSpLocks/>
          </p:cNvCxnSpPr>
          <p:nvPr/>
        </p:nvCxnSpPr>
        <p:spPr>
          <a:xfrm flipH="1">
            <a:off x="9834045" y="1557036"/>
            <a:ext cx="503990" cy="0"/>
          </a:xfrm>
          <a:prstGeom prst="line">
            <a:avLst/>
          </a:prstGeom>
          <a:ln w="571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線接點 21">
            <a:extLst>
              <a:ext uri="{FF2B5EF4-FFF2-40B4-BE49-F238E27FC236}">
                <a16:creationId xmlns:a16="http://schemas.microsoft.com/office/drawing/2014/main" id="{37220610-4426-DDE0-16A6-42087B6B6D85}"/>
              </a:ext>
            </a:extLst>
          </p:cNvPr>
          <p:cNvCxnSpPr>
            <a:cxnSpLocks/>
          </p:cNvCxnSpPr>
          <p:nvPr/>
        </p:nvCxnSpPr>
        <p:spPr>
          <a:xfrm flipH="1">
            <a:off x="9474054" y="2421019"/>
            <a:ext cx="359992" cy="0"/>
          </a:xfrm>
          <a:prstGeom prst="line">
            <a:avLst/>
          </a:prstGeom>
          <a:ln w="571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線接點 22">
            <a:extLst>
              <a:ext uri="{FF2B5EF4-FFF2-40B4-BE49-F238E27FC236}">
                <a16:creationId xmlns:a16="http://schemas.microsoft.com/office/drawing/2014/main" id="{B31D6901-770B-2B8C-3322-860951A9BAC6}"/>
              </a:ext>
            </a:extLst>
          </p:cNvPr>
          <p:cNvCxnSpPr>
            <a:cxnSpLocks/>
          </p:cNvCxnSpPr>
          <p:nvPr/>
        </p:nvCxnSpPr>
        <p:spPr>
          <a:xfrm flipH="1">
            <a:off x="9492096" y="2861636"/>
            <a:ext cx="359992" cy="0"/>
          </a:xfrm>
          <a:prstGeom prst="line">
            <a:avLst/>
          </a:prstGeom>
          <a:ln w="571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線接點 23">
            <a:extLst>
              <a:ext uri="{FF2B5EF4-FFF2-40B4-BE49-F238E27FC236}">
                <a16:creationId xmlns:a16="http://schemas.microsoft.com/office/drawing/2014/main" id="{C0DE90F3-10D1-ABA4-BEAC-0F708F0C6EF5}"/>
              </a:ext>
            </a:extLst>
          </p:cNvPr>
          <p:cNvCxnSpPr>
            <a:cxnSpLocks/>
          </p:cNvCxnSpPr>
          <p:nvPr/>
        </p:nvCxnSpPr>
        <p:spPr>
          <a:xfrm flipH="1">
            <a:off x="9500615" y="3276378"/>
            <a:ext cx="359992" cy="0"/>
          </a:xfrm>
          <a:prstGeom prst="line">
            <a:avLst/>
          </a:prstGeom>
          <a:ln w="571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 Placeholder 21">
            <a:extLst>
              <a:ext uri="{FF2B5EF4-FFF2-40B4-BE49-F238E27FC236}">
                <a16:creationId xmlns:a16="http://schemas.microsoft.com/office/drawing/2014/main" id="{8F30B0F6-5FE3-ED7F-4C24-154994FF5475}"/>
              </a:ext>
            </a:extLst>
          </p:cNvPr>
          <p:cNvSpPr txBox="1">
            <a:spLocks/>
          </p:cNvSpPr>
          <p:nvPr/>
        </p:nvSpPr>
        <p:spPr>
          <a:xfrm>
            <a:off x="10004248" y="309367"/>
            <a:ext cx="1338197" cy="351743"/>
          </a:xfrm>
          <a:prstGeom prst="rect">
            <a:avLst/>
          </a:prstGeom>
        </p:spPr>
        <p:txBody>
          <a:bodyPr/>
          <a:lstStyle>
            <a:lvl1pPr marL="457189" indent="-457189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467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75" indent="-380990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933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1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TW" sz="1400" dirty="0">
                <a:solidFill>
                  <a:schemeClr val="tx2"/>
                </a:solidFill>
              </a:rPr>
              <a:t>AWK-1165C</a:t>
            </a:r>
            <a:endParaRPr lang="zh-TW" altLang="en-US" sz="1400" dirty="0">
              <a:solidFill>
                <a:schemeClr val="tx2"/>
              </a:solidFill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38B44B1F-5671-0596-94F4-57BA010A2413}"/>
              </a:ext>
            </a:extLst>
          </p:cNvPr>
          <p:cNvSpPr/>
          <p:nvPr/>
        </p:nvSpPr>
        <p:spPr>
          <a:xfrm>
            <a:off x="372292" y="4528816"/>
            <a:ext cx="5929047" cy="13899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200"/>
              </a:spcBef>
            </a:pPr>
            <a:r>
              <a:rPr lang="en-US" altLang="zh-CN" sz="1600" b="1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Why Moxa</a:t>
            </a:r>
          </a:p>
          <a:p>
            <a:pPr indent="-107989">
              <a:spcBef>
                <a:spcPts val="200"/>
              </a:spcBef>
              <a:buClr>
                <a:schemeClr val="accent6">
                  <a:lumMod val="20000"/>
                  <a:lumOff val="80000"/>
                </a:schemeClr>
              </a:buClr>
              <a:buFont typeface="Arial" panose="020B0604020202020204" pitchFamily="34" charset="0"/>
              <a:buChar char="•"/>
            </a:pPr>
            <a:r>
              <a:rPr lang="en-US" altLang="zh-TW" sz="1200" dirty="0">
                <a:solidFill>
                  <a:schemeClr val="bg1"/>
                </a:solidFill>
              </a:rPr>
              <a:t>Smallest Standalone Industrial Wi-Fi Client</a:t>
            </a:r>
          </a:p>
          <a:p>
            <a:pPr indent="-107989">
              <a:spcBef>
                <a:spcPts val="200"/>
              </a:spcBef>
              <a:buClr>
                <a:schemeClr val="accent6">
                  <a:lumMod val="20000"/>
                  <a:lumOff val="80000"/>
                </a:schemeClr>
              </a:buClr>
              <a:buFont typeface="Arial" panose="020B0604020202020204" pitchFamily="34" charset="0"/>
              <a:buChar char="•"/>
            </a:pPr>
            <a:r>
              <a:rPr lang="en-US" altLang="zh-TW" sz="1200" dirty="0">
                <a:solidFill>
                  <a:schemeClr val="bg1"/>
                </a:solidFill>
              </a:rPr>
              <a:t>High Reliability and Long Product Life</a:t>
            </a:r>
          </a:p>
          <a:p>
            <a:pPr indent="-107989">
              <a:spcBef>
                <a:spcPts val="200"/>
              </a:spcBef>
              <a:buClr>
                <a:schemeClr val="accent6">
                  <a:lumMod val="20000"/>
                  <a:lumOff val="80000"/>
                </a:schemeClr>
              </a:buClr>
              <a:buFont typeface="Arial" panose="020B0604020202020204" pitchFamily="34" charset="0"/>
              <a:buChar char="•"/>
            </a:pPr>
            <a:r>
              <a:rPr lang="en-US" altLang="zh-TW" sz="1200" dirty="0">
                <a:solidFill>
                  <a:schemeClr val="bg1"/>
                </a:solidFill>
              </a:rPr>
              <a:t>AP Agnostic Client-based Turbo Roaming</a:t>
            </a:r>
          </a:p>
          <a:p>
            <a:pPr indent="-107989">
              <a:spcBef>
                <a:spcPts val="200"/>
              </a:spcBef>
              <a:buClr>
                <a:schemeClr val="accent6">
                  <a:lumMod val="20000"/>
                  <a:lumOff val="80000"/>
                </a:schemeClr>
              </a:buClr>
              <a:buFont typeface="Arial" panose="020B0604020202020204" pitchFamily="34" charset="0"/>
              <a:buChar char="•"/>
            </a:pPr>
            <a:r>
              <a:rPr lang="en-US" altLang="zh-TW" sz="1200" dirty="0">
                <a:solidFill>
                  <a:schemeClr val="bg1"/>
                </a:solidFill>
              </a:rPr>
              <a:t>Wi-Fi 6 OFDMA to Support High Density Deployment</a:t>
            </a:r>
          </a:p>
          <a:p>
            <a:pPr indent="-107989">
              <a:spcBef>
                <a:spcPts val="200"/>
              </a:spcBef>
              <a:buClr>
                <a:schemeClr val="accent6">
                  <a:lumMod val="20000"/>
                  <a:lumOff val="80000"/>
                </a:schemeClr>
              </a:buClr>
              <a:buFont typeface="Arial" panose="020B0604020202020204" pitchFamily="34" charset="0"/>
              <a:buChar char="•"/>
            </a:pPr>
            <a:r>
              <a:rPr lang="en-US" altLang="zh-TW" sz="1200" dirty="0">
                <a:solidFill>
                  <a:schemeClr val="bg1"/>
                </a:solidFill>
              </a:rPr>
              <a:t>UN Model Solution for International Compliance</a:t>
            </a:r>
          </a:p>
        </p:txBody>
      </p:sp>
    </p:spTree>
    <p:extLst>
      <p:ext uri="{BB962C8B-B14F-4D97-AF65-F5344CB8AC3E}">
        <p14:creationId xmlns:p14="http://schemas.microsoft.com/office/powerpoint/2010/main" val="425781476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字版面配置區 2">
            <a:extLst>
              <a:ext uri="{FF2B5EF4-FFF2-40B4-BE49-F238E27FC236}">
                <a16:creationId xmlns:a16="http://schemas.microsoft.com/office/drawing/2014/main" id="{77DCD634-0C41-D5FD-F810-36BFED38757C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6095207" y="2825660"/>
            <a:ext cx="4837875" cy="1271419"/>
          </a:xfrm>
        </p:spPr>
        <p:txBody>
          <a:bodyPr>
            <a:normAutofit fontScale="92500" lnSpcReduction="10000"/>
          </a:bodyPr>
          <a:lstStyle/>
          <a:p>
            <a:r>
              <a:rPr lang="en-US" altLang="zh-TW" dirty="0">
                <a:solidFill>
                  <a:schemeClr val="accent1"/>
                </a:solidFill>
              </a:rPr>
              <a:t>High-density</a:t>
            </a:r>
          </a:p>
          <a:p>
            <a:pPr>
              <a:lnSpc>
                <a:spcPct val="110000"/>
              </a:lnSpc>
            </a:pPr>
            <a:r>
              <a:rPr lang="en-US" altLang="zh-TW" dirty="0"/>
              <a:t>OFDMA </a:t>
            </a:r>
            <a:r>
              <a:rPr lang="en-US" altLang="zh-TW" b="0" dirty="0"/>
              <a:t>technology for greater network capacity with lower latency for environments with </a:t>
            </a:r>
            <a:r>
              <a:rPr lang="en-US" altLang="zh-TW" dirty="0"/>
              <a:t>high device density</a:t>
            </a:r>
            <a:endParaRPr lang="zh-TW" altLang="en-US" b="0" dirty="0"/>
          </a:p>
        </p:txBody>
      </p:sp>
      <p:sp>
        <p:nvSpPr>
          <p:cNvPr id="14" name="文字版面配置區 4">
            <a:extLst>
              <a:ext uri="{FF2B5EF4-FFF2-40B4-BE49-F238E27FC236}">
                <a16:creationId xmlns:a16="http://schemas.microsoft.com/office/drawing/2014/main" id="{54278262-120F-C6D5-780C-8F914C2DD4B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80770" y="2073960"/>
            <a:ext cx="4080314" cy="3276003"/>
          </a:xfrm>
        </p:spPr>
        <p:txBody>
          <a:bodyPr/>
          <a:lstStyle/>
          <a:p>
            <a:r>
              <a:rPr lang="en-US" altLang="zh-TW" b="0" dirty="0"/>
              <a:t>High-performance, compact Wi-Fi 6 (IEEE 802.11ax) Aps and Clients</a:t>
            </a:r>
            <a:r>
              <a:rPr lang="zh-TW" altLang="en-US" b="0" dirty="0"/>
              <a:t> </a:t>
            </a:r>
            <a:r>
              <a:rPr lang="en-US" altLang="zh-TW" b="0" dirty="0"/>
              <a:t>enable seamless connectivity for your industrial assets</a:t>
            </a:r>
            <a:endParaRPr lang="zh-TW" altLang="en-US" b="0" dirty="0"/>
          </a:p>
        </p:txBody>
      </p:sp>
      <p:sp>
        <p:nvSpPr>
          <p:cNvPr id="15" name="文字版面配置區 5">
            <a:extLst>
              <a:ext uri="{FF2B5EF4-FFF2-40B4-BE49-F238E27FC236}">
                <a16:creationId xmlns:a16="http://schemas.microsoft.com/office/drawing/2014/main" id="{D8505EA4-C781-A23E-33D0-47DE047591F1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43638" y="1175560"/>
            <a:ext cx="5105793" cy="503934"/>
          </a:xfrm>
        </p:spPr>
        <p:txBody>
          <a:bodyPr/>
          <a:lstStyle/>
          <a:p>
            <a:r>
              <a:rPr lang="en-US" altLang="zh-TW" dirty="0"/>
              <a:t>Value Proposition</a:t>
            </a:r>
            <a:endParaRPr lang="zh-TW" altLang="en-US" dirty="0"/>
          </a:p>
        </p:txBody>
      </p:sp>
      <p:sp>
        <p:nvSpPr>
          <p:cNvPr id="16" name="標題 6">
            <a:extLst>
              <a:ext uri="{FF2B5EF4-FFF2-40B4-BE49-F238E27FC236}">
                <a16:creationId xmlns:a16="http://schemas.microsoft.com/office/drawing/2014/main" id="{8436192A-AF14-CAF3-70E2-EAC3FDAD11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8309" y="415057"/>
            <a:ext cx="5646898" cy="727489"/>
          </a:xfrm>
        </p:spPr>
        <p:txBody>
          <a:bodyPr/>
          <a:lstStyle/>
          <a:p>
            <a:r>
              <a:rPr lang="en-US" altLang="zh-TW" dirty="0"/>
              <a:t>AWK-1160 Series</a:t>
            </a:r>
            <a:endParaRPr lang="zh-TW" altLang="en-US" dirty="0"/>
          </a:p>
        </p:txBody>
      </p:sp>
      <p:sp>
        <p:nvSpPr>
          <p:cNvPr id="11" name="文字版面配置區 1">
            <a:extLst>
              <a:ext uri="{FF2B5EF4-FFF2-40B4-BE49-F238E27FC236}">
                <a16:creationId xmlns:a16="http://schemas.microsoft.com/office/drawing/2014/main" id="{E95CF55F-810F-797B-3B3C-39C527A3C36C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5375314" y="4813376"/>
            <a:ext cx="4798423" cy="1145330"/>
          </a:xfrm>
        </p:spPr>
        <p:txBody>
          <a:bodyPr>
            <a:normAutofit fontScale="92500" lnSpcReduction="20000"/>
          </a:bodyPr>
          <a:lstStyle/>
          <a:p>
            <a:r>
              <a:rPr lang="en-US" altLang="zh-TW" dirty="0">
                <a:solidFill>
                  <a:schemeClr val="accent1"/>
                </a:solidFill>
              </a:rPr>
              <a:t>Cost Effective</a:t>
            </a:r>
          </a:p>
          <a:p>
            <a:r>
              <a:rPr lang="en-US" altLang="zh-TW" b="0" dirty="0"/>
              <a:t>AWK-1165A/C Series offers both AP/Client and built-in </a:t>
            </a:r>
            <a:r>
              <a:rPr lang="en-US" altLang="zh-TW" dirty="0"/>
              <a:t>5-port switch </a:t>
            </a:r>
            <a:r>
              <a:rPr lang="en-US" altLang="zh-TW" b="0" dirty="0"/>
              <a:t>to simplify integration overheads</a:t>
            </a:r>
            <a:endParaRPr lang="zh-TW" altLang="en-US" b="0" dirty="0"/>
          </a:p>
        </p:txBody>
      </p:sp>
      <p:sp>
        <p:nvSpPr>
          <p:cNvPr id="17" name="橢圓 16">
            <a:extLst>
              <a:ext uri="{FF2B5EF4-FFF2-40B4-BE49-F238E27FC236}">
                <a16:creationId xmlns:a16="http://schemas.microsoft.com/office/drawing/2014/main" id="{7F4FB6CC-1508-1150-3A69-75963AC86CFD}"/>
              </a:ext>
            </a:extLst>
          </p:cNvPr>
          <p:cNvSpPr/>
          <p:nvPr/>
        </p:nvSpPr>
        <p:spPr>
          <a:xfrm>
            <a:off x="6072258" y="1358552"/>
            <a:ext cx="411189" cy="411189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TW" sz="1600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1</a:t>
            </a:r>
            <a:endParaRPr kumimoji="1" lang="zh-TW" alt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橢圓 17">
            <a:extLst>
              <a:ext uri="{FF2B5EF4-FFF2-40B4-BE49-F238E27FC236}">
                <a16:creationId xmlns:a16="http://schemas.microsoft.com/office/drawing/2014/main" id="{C65A5C72-2D58-73DC-C246-64C6F47F913C}"/>
              </a:ext>
            </a:extLst>
          </p:cNvPr>
          <p:cNvSpPr/>
          <p:nvPr/>
        </p:nvSpPr>
        <p:spPr>
          <a:xfrm>
            <a:off x="5237669" y="3268444"/>
            <a:ext cx="411189" cy="411189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TW" sz="1600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2</a:t>
            </a:r>
            <a:endParaRPr kumimoji="1" lang="zh-TW" alt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橢圓 18">
            <a:extLst>
              <a:ext uri="{FF2B5EF4-FFF2-40B4-BE49-F238E27FC236}">
                <a16:creationId xmlns:a16="http://schemas.microsoft.com/office/drawing/2014/main" id="{0970F945-DB68-BC84-42C5-76B8540D56F7}"/>
              </a:ext>
            </a:extLst>
          </p:cNvPr>
          <p:cNvSpPr/>
          <p:nvPr/>
        </p:nvSpPr>
        <p:spPr>
          <a:xfrm>
            <a:off x="4403081" y="5178334"/>
            <a:ext cx="411189" cy="411189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TW" sz="1600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3</a:t>
            </a:r>
            <a:endParaRPr kumimoji="1" lang="zh-TW" alt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圖片 1">
            <a:extLst>
              <a:ext uri="{FF2B5EF4-FFF2-40B4-BE49-F238E27FC236}">
                <a16:creationId xmlns:a16="http://schemas.microsoft.com/office/drawing/2014/main" id="{89691E69-5E9D-5D68-81FE-8E5A0EA251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192" y="3847427"/>
            <a:ext cx="3438773" cy="2292515"/>
          </a:xfrm>
          <a:prstGeom prst="rect">
            <a:avLst/>
          </a:prstGeom>
        </p:spPr>
      </p:pic>
      <p:sp>
        <p:nvSpPr>
          <p:cNvPr id="3" name="文字版面配置區 1">
            <a:extLst>
              <a:ext uri="{FF2B5EF4-FFF2-40B4-BE49-F238E27FC236}">
                <a16:creationId xmlns:a16="http://schemas.microsoft.com/office/drawing/2014/main" id="{EE915CA8-7EF0-FD6E-F7B4-C96CC2B4D4F5}"/>
              </a:ext>
            </a:extLst>
          </p:cNvPr>
          <p:cNvSpPr txBox="1">
            <a:spLocks/>
          </p:cNvSpPr>
          <p:nvPr/>
        </p:nvSpPr>
        <p:spPr>
          <a:xfrm>
            <a:off x="6778361" y="1106829"/>
            <a:ext cx="4798423" cy="1145330"/>
          </a:xfrm>
          <a:prstGeom prst="rect">
            <a:avLst/>
          </a:prstGeom>
        </p:spPr>
        <p:txBody>
          <a:bodyPr vert="horz" lIns="91428" tIns="45714" rIns="91428" bIns="45714" rtlCol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 sz="18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Arial" panose="020B0604020202020204" pitchFamily="34" charset="0"/>
              <a:buChar char="○"/>
              <a:defRPr sz="1800" b="1" kern="120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Char char="−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57350" marR="0" indent="-28575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Tx/>
              <a:buFont typeface="Arial" panose="020B0604020202020204" pitchFamily="34" charset="0"/>
              <a:buChar char="»"/>
              <a:tabLst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»"/>
              <a:defRPr sz="12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dirty="0">
                <a:solidFill>
                  <a:schemeClr val="accent1"/>
                </a:solidFill>
              </a:rPr>
              <a:t>Compact</a:t>
            </a:r>
          </a:p>
          <a:p>
            <a:r>
              <a:rPr lang="en-US" altLang="zh-TW" dirty="0"/>
              <a:t>Smallest standalone industrial Wi-Fi 6 APs/Clients </a:t>
            </a:r>
            <a:r>
              <a:rPr lang="en-US" altLang="zh-TW" b="0" dirty="0"/>
              <a:t>for compact machine integration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74905647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/>
          <p:cNvSpPr>
            <a:spLocks noGrp="1"/>
          </p:cNvSpPr>
          <p:nvPr>
            <p:ph type="body" sz="quarter" idx="11"/>
          </p:nvPr>
        </p:nvSpPr>
        <p:spPr>
          <a:xfrm>
            <a:off x="669678" y="1911728"/>
            <a:ext cx="10233339" cy="1120282"/>
          </a:xfrm>
        </p:spPr>
        <p:txBody>
          <a:bodyPr>
            <a:normAutofit fontScale="85000" lnSpcReduction="20000"/>
          </a:bodyPr>
          <a:lstStyle/>
          <a:p>
            <a:r>
              <a:rPr lang="en-US" altLang="zh-TW" dirty="0"/>
              <a:t>Wi-Fi 6, 802.11ax​ </a:t>
            </a:r>
            <a:br>
              <a:rPr lang="en-US" altLang="zh-TW" dirty="0"/>
            </a:br>
            <a:r>
              <a:rPr lang="en-US" altLang="zh-TW" dirty="0"/>
              <a:t>AWK-1160 Series</a:t>
            </a:r>
            <a:endParaRPr lang="zh-TW" altLang="en-US" dirty="0"/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4AB3709E-FE72-25A8-BD7A-CFE4ABE6C2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170" b="95472" l="4061" r="96954">
                        <a14:foregroundMark x1="7995" y1="39623" x2="7995" y2="39623"/>
                        <a14:foregroundMark x1="5203" y1="24717" x2="11675" y2="41698"/>
                        <a14:foregroundMark x1="11675" y1="41698" x2="12056" y2="43396"/>
                        <a14:foregroundMark x1="7995" y1="7358" x2="7995" y2="10755"/>
                        <a14:foregroundMark x1="12563" y1="9057" x2="12817" y2="13208"/>
                        <a14:foregroundMark x1="26904" y1="7736" x2="27411" y2="11509"/>
                        <a14:foregroundMark x1="31980" y1="8113" x2="32868" y2="10189"/>
                        <a14:foregroundMark x1="46320" y1="7736" x2="47081" y2="9811"/>
                        <a14:foregroundMark x1="52792" y1="8113" x2="54569" y2="10189"/>
                        <a14:foregroundMark x1="65736" y1="7736" x2="66878" y2="10755"/>
                        <a14:foregroundMark x1="72208" y1="8491" x2="73731" y2="12453"/>
                        <a14:foregroundMark x1="74239" y1="11132" x2="74239" y2="11132"/>
                        <a14:foregroundMark x1="66497" y1="11509" x2="66497" y2="11509"/>
                        <a14:foregroundMark x1="67640" y1="10755" x2="67640" y2="10755"/>
                        <a14:foregroundMark x1="13452" y1="10189" x2="13452" y2="10189"/>
                        <a14:foregroundMark x1="13452" y1="10189" x2="13452" y2="10189"/>
                        <a14:foregroundMark x1="17132" y1="95660" x2="17132" y2="95660"/>
                        <a14:foregroundMark x1="91371" y1="18679" x2="91371" y2="18679"/>
                        <a14:foregroundMark x1="94289" y1="27170" x2="94543" y2="66792"/>
                        <a14:foregroundMark x1="76015" y1="11509" x2="86802" y2="11509"/>
                        <a14:foregroundMark x1="95431" y1="25472" x2="97081" y2="64340"/>
                        <a14:foregroundMark x1="97081" y1="64340" x2="96827" y2="65849"/>
                        <a14:foregroundMark x1="2538" y1="14906" x2="4315" y2="75660"/>
                        <a14:foregroundMark x1="4315" y1="75660" x2="4061" y2="78113"/>
                        <a14:foregroundMark x1="17386" y1="13585" x2="26269" y2="13585"/>
                        <a14:foregroundMark x1="35152" y1="11887" x2="44289" y2="1320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861491" y="2725326"/>
            <a:ext cx="2787423" cy="1874790"/>
          </a:xfrm>
          <a:prstGeom prst="rect">
            <a:avLst/>
          </a:prstGeom>
          <a:effectLst>
            <a:reflection blurRad="6350" stA="50000" endA="300" endPos="38500" dist="50800" dir="5400000" sy="-100000" algn="bl" rotWithShape="0"/>
          </a:effectLst>
        </p:spPr>
      </p:pic>
      <p:sp>
        <p:nvSpPr>
          <p:cNvPr id="6" name="文字版面配置區 1">
            <a:extLst>
              <a:ext uri="{FF2B5EF4-FFF2-40B4-BE49-F238E27FC236}">
                <a16:creationId xmlns:a16="http://schemas.microsoft.com/office/drawing/2014/main" id="{17083492-F026-80D5-3C53-1BAC0DAF820B}"/>
              </a:ext>
            </a:extLst>
          </p:cNvPr>
          <p:cNvSpPr txBox="1">
            <a:spLocks/>
          </p:cNvSpPr>
          <p:nvPr/>
        </p:nvSpPr>
        <p:spPr>
          <a:xfrm>
            <a:off x="669678" y="2574248"/>
            <a:ext cx="4427439" cy="982482"/>
          </a:xfrm>
          <a:prstGeom prst="rect">
            <a:avLst/>
          </a:prstGeom>
        </p:spPr>
        <p:txBody>
          <a:bodyPr vert="horz" lIns="91428" tIns="45714" rIns="91428" bIns="45714" rtlCol="0" anchor="t">
            <a:normAutofit fontScale="92500" lnSpcReduction="10000"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None/>
              <a:tabLst/>
              <a:defRPr lang="zh-TW" altLang="en-US" sz="4800" b="1" i="0" u="none" strike="noStrike" kern="1200" cap="none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  <a:sym typeface="Arial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Arial" panose="020B0604020202020204" pitchFamily="34" charset="0"/>
              <a:buChar char="○"/>
              <a:defRPr sz="1800" b="1" kern="120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Char char="−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57350" marR="0" indent="-28575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Tx/>
              <a:buFont typeface="Arial" panose="020B0604020202020204" pitchFamily="34" charset="0"/>
              <a:buChar char="»"/>
              <a:tabLst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»"/>
              <a:defRPr sz="12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3200" dirty="0"/>
              <a:t> </a:t>
            </a:r>
            <a:br>
              <a:rPr lang="en-US" altLang="zh-TW" sz="3200" dirty="0"/>
            </a:br>
            <a:r>
              <a:rPr lang="en-US" altLang="zh-TW" sz="3200" dirty="0"/>
              <a:t>Demo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94990192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13809649-92E6-DCCA-909D-3AD1731B9E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B672CCF0-FC0F-A56F-B573-CC30ECA51B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3157" y="1999999"/>
            <a:ext cx="9245666" cy="4288781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03ED12FF-D926-3A7B-1470-8B0722248E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/>
              <a:t>Pre-learned Knowledge</a:t>
            </a:r>
            <a:endParaRPr lang="zh-TW" altLang="en-US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D20D62BD-47AB-5F34-C4C3-E3075C42DED3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altLang="zh-TW" dirty="0"/>
              <a:t>How to look up data rate from MCS table (</a:t>
            </a:r>
            <a:r>
              <a:rPr lang="en-US" altLang="zh-TW" dirty="0">
                <a:hlinkClick r:id="rId4"/>
              </a:rPr>
              <a:t>https://mcsindex.com/</a:t>
            </a:r>
            <a:r>
              <a:rPr lang="en-US" altLang="zh-TW" dirty="0"/>
              <a:t>)</a:t>
            </a: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F91C6E8F-5A4F-7563-CA2E-BA6DBD6003A1}"/>
              </a:ext>
            </a:extLst>
          </p:cNvPr>
          <p:cNvSpPr txBox="1"/>
          <p:nvPr/>
        </p:nvSpPr>
        <p:spPr>
          <a:xfrm>
            <a:off x="8777554" y="2209011"/>
            <a:ext cx="368964" cy="2769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TW" altLang="en-US" sz="1200" b="1" dirty="0">
                <a:solidFill>
                  <a:srgbClr val="FF0000"/>
                </a:solidFill>
              </a:rPr>
              <a:t>✓</a:t>
            </a:r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F7F32B81-7E89-1795-8CCD-EB595E487FDF}"/>
              </a:ext>
            </a:extLst>
          </p:cNvPr>
          <p:cNvSpPr txBox="1"/>
          <p:nvPr/>
        </p:nvSpPr>
        <p:spPr>
          <a:xfrm>
            <a:off x="9734859" y="2347493"/>
            <a:ext cx="368964" cy="2769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TW" altLang="en-US" sz="1200" b="1" dirty="0">
                <a:solidFill>
                  <a:srgbClr val="FF0000"/>
                </a:solidFill>
              </a:rPr>
              <a:t>✓</a:t>
            </a:r>
          </a:p>
        </p:txBody>
      </p:sp>
      <p:sp>
        <p:nvSpPr>
          <p:cNvPr id="8" name="文字方塊 7">
            <a:extLst>
              <a:ext uri="{FF2B5EF4-FFF2-40B4-BE49-F238E27FC236}">
                <a16:creationId xmlns:a16="http://schemas.microsoft.com/office/drawing/2014/main" id="{ADCD6A19-461A-FE66-0DF5-8390FAD30765}"/>
              </a:ext>
            </a:extLst>
          </p:cNvPr>
          <p:cNvSpPr txBox="1"/>
          <p:nvPr/>
        </p:nvSpPr>
        <p:spPr>
          <a:xfrm>
            <a:off x="1842989" y="6005913"/>
            <a:ext cx="368964" cy="2769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TW" altLang="en-US" sz="1200" b="1" dirty="0">
                <a:solidFill>
                  <a:srgbClr val="FF0000"/>
                </a:solidFill>
              </a:rPr>
              <a:t>✓</a:t>
            </a:r>
          </a:p>
        </p:txBody>
      </p:sp>
      <p:cxnSp>
        <p:nvCxnSpPr>
          <p:cNvPr id="10" name="直線接點 9">
            <a:extLst>
              <a:ext uri="{FF2B5EF4-FFF2-40B4-BE49-F238E27FC236}">
                <a16:creationId xmlns:a16="http://schemas.microsoft.com/office/drawing/2014/main" id="{55AED34B-E25C-93B4-B164-93D476C9D1CF}"/>
              </a:ext>
            </a:extLst>
          </p:cNvPr>
          <p:cNvCxnSpPr>
            <a:cxnSpLocks/>
          </p:cNvCxnSpPr>
          <p:nvPr/>
        </p:nvCxnSpPr>
        <p:spPr>
          <a:xfrm>
            <a:off x="2470059" y="6255050"/>
            <a:ext cx="576867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字方塊 13">
            <a:extLst>
              <a:ext uri="{FF2B5EF4-FFF2-40B4-BE49-F238E27FC236}">
                <a16:creationId xmlns:a16="http://schemas.microsoft.com/office/drawing/2014/main" id="{85B1E6EC-BDAC-C910-2969-2BFA834F637F}"/>
              </a:ext>
            </a:extLst>
          </p:cNvPr>
          <p:cNvSpPr txBox="1"/>
          <p:nvPr/>
        </p:nvSpPr>
        <p:spPr>
          <a:xfrm>
            <a:off x="2105524" y="6005912"/>
            <a:ext cx="368964" cy="2769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TW" altLang="en-US" sz="1200" b="1" dirty="0">
                <a:solidFill>
                  <a:srgbClr val="FF0000"/>
                </a:solidFill>
              </a:rPr>
              <a:t>✓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D4685DF6-35BE-35F7-040B-D47F830995F9}"/>
              </a:ext>
            </a:extLst>
          </p:cNvPr>
          <p:cNvSpPr/>
          <p:nvPr/>
        </p:nvSpPr>
        <p:spPr>
          <a:xfrm>
            <a:off x="9453892" y="6143505"/>
            <a:ext cx="368964" cy="12790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2425759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1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2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4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6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8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9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0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2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4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6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4" grpId="0"/>
      <p:bldP spid="1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手繪多邊形 19">
            <a:extLst>
              <a:ext uri="{FF2B5EF4-FFF2-40B4-BE49-F238E27FC236}">
                <a16:creationId xmlns:a16="http://schemas.microsoft.com/office/drawing/2014/main" id="{B858E2D4-61A0-656D-4AF7-B7302422D56F}"/>
              </a:ext>
            </a:extLst>
          </p:cNvPr>
          <p:cNvSpPr/>
          <p:nvPr/>
        </p:nvSpPr>
        <p:spPr>
          <a:xfrm>
            <a:off x="0" y="446"/>
            <a:ext cx="5111882" cy="6857108"/>
          </a:xfrm>
          <a:custGeom>
            <a:avLst/>
            <a:gdLst>
              <a:gd name="connsiteX0" fmla="*/ 1522612 w 5112548"/>
              <a:gd name="connsiteY0" fmla="*/ 0 h 6858001"/>
              <a:gd name="connsiteX1" fmla="*/ 2233812 w 5112548"/>
              <a:gd name="connsiteY1" fmla="*/ 0 h 6858001"/>
              <a:gd name="connsiteX2" fmla="*/ 4401348 w 5112548"/>
              <a:gd name="connsiteY2" fmla="*/ 0 h 6858001"/>
              <a:gd name="connsiteX3" fmla="*/ 5112548 w 5112548"/>
              <a:gd name="connsiteY3" fmla="*/ 0 h 6858001"/>
              <a:gd name="connsiteX4" fmla="*/ 2233812 w 5112548"/>
              <a:gd name="connsiteY4" fmla="*/ 6858001 h 6858001"/>
              <a:gd name="connsiteX5" fmla="*/ 1522612 w 5112548"/>
              <a:gd name="connsiteY5" fmla="*/ 6858001 h 6858001"/>
              <a:gd name="connsiteX6" fmla="*/ 0 w 5112548"/>
              <a:gd name="connsiteY6" fmla="*/ 6858001 h 6858001"/>
              <a:gd name="connsiteX7" fmla="*/ 0 w 5112548"/>
              <a:gd name="connsiteY7" fmla="*/ 1 h 6858001"/>
              <a:gd name="connsiteX8" fmla="*/ 1522612 w 5112548"/>
              <a:gd name="connsiteY8" fmla="*/ 1 h 6858001"/>
              <a:gd name="connsiteX9" fmla="*/ 1522612 w 5112548"/>
              <a:gd name="connsiteY9" fmla="*/ 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112548" h="6858001">
                <a:moveTo>
                  <a:pt x="1522612" y="0"/>
                </a:moveTo>
                <a:lnTo>
                  <a:pt x="2233812" y="0"/>
                </a:lnTo>
                <a:lnTo>
                  <a:pt x="4401348" y="0"/>
                </a:lnTo>
                <a:lnTo>
                  <a:pt x="5112548" y="0"/>
                </a:lnTo>
                <a:lnTo>
                  <a:pt x="2233812" y="6858001"/>
                </a:lnTo>
                <a:lnTo>
                  <a:pt x="1522612" y="6858001"/>
                </a:lnTo>
                <a:lnTo>
                  <a:pt x="0" y="6858001"/>
                </a:lnTo>
                <a:lnTo>
                  <a:pt x="0" y="1"/>
                </a:lnTo>
                <a:lnTo>
                  <a:pt x="1522612" y="1"/>
                </a:lnTo>
                <a:lnTo>
                  <a:pt x="1522612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TW" altLang="en-US"/>
          </a:p>
        </p:txBody>
      </p:sp>
      <p:sp>
        <p:nvSpPr>
          <p:cNvPr id="193" name="Google Shape;193;p35"/>
          <p:cNvSpPr txBox="1"/>
          <p:nvPr/>
        </p:nvSpPr>
        <p:spPr>
          <a:xfrm>
            <a:off x="13053279" y="6175155"/>
            <a:ext cx="184776" cy="3691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1" tIns="45694" rIns="91421" bIns="45694" anchor="t" anchorCtr="0">
            <a:noAutofit/>
          </a:bodyPr>
          <a:lstStyle/>
          <a:p>
            <a:endParaRPr sz="1733">
              <a:solidFill>
                <a:schemeClr val="dk1"/>
              </a:solidFill>
              <a:latin typeface="Open Sans Light"/>
              <a:ea typeface="Open Sans Light"/>
              <a:cs typeface="Open Sans Light"/>
              <a:sym typeface="Open Sans"/>
            </a:endParaRPr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621AB790-EF97-8F00-C9EE-FD5747B028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/>
              <a:t>Agenda</a:t>
            </a:r>
            <a:endParaRPr lang="zh-TW" altLang="en-US"/>
          </a:p>
        </p:txBody>
      </p:sp>
      <p:sp>
        <p:nvSpPr>
          <p:cNvPr id="34" name="文字版面配置區 33">
            <a:extLst>
              <a:ext uri="{FF2B5EF4-FFF2-40B4-BE49-F238E27FC236}">
                <a16:creationId xmlns:a16="http://schemas.microsoft.com/office/drawing/2014/main" id="{5C611330-6F9B-9B4B-1708-43EFA6751A0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384846" y="513144"/>
            <a:ext cx="6291284" cy="3675517"/>
          </a:xfrm>
        </p:spPr>
        <p:txBody>
          <a:bodyPr>
            <a:normAutofit/>
          </a:bodyPr>
          <a:lstStyle/>
          <a:p>
            <a:r>
              <a:rPr lang="en-US" altLang="zh-TW" dirty="0"/>
              <a:t>Hands-On Practice</a:t>
            </a:r>
          </a:p>
          <a:p>
            <a:pPr marL="342866" indent="-342866">
              <a:buFont typeface="Arial" panose="020B0604020202020204" pitchFamily="34" charset="0"/>
              <a:buChar char="•"/>
            </a:pPr>
            <a:r>
              <a:rPr lang="en-US" altLang="zh-TW" dirty="0">
                <a:solidFill>
                  <a:schemeClr val="tx2"/>
                </a:solidFill>
              </a:rPr>
              <a:t>Hands-On #1: Throughput test(Wi-Fi 6)</a:t>
            </a:r>
          </a:p>
          <a:p>
            <a:pPr marL="342866" indent="-342866">
              <a:buFont typeface="Arial" panose="020B0604020202020204" pitchFamily="34" charset="0"/>
              <a:buChar char="•"/>
            </a:pPr>
            <a:r>
              <a:rPr lang="en-US" altLang="zh-TW" dirty="0">
                <a:solidFill>
                  <a:schemeClr val="tx2"/>
                </a:solidFill>
              </a:rPr>
              <a:t>Hands-On #2: Link fault passthrough</a:t>
            </a:r>
          </a:p>
          <a:p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250463582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74130C-BD4F-5684-C977-31974209D2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FB475EC-C6CC-18AA-2B76-CEE9304E2B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8781" y="2704301"/>
            <a:ext cx="10316747" cy="1690928"/>
          </a:xfrm>
        </p:spPr>
        <p:txBody>
          <a:bodyPr>
            <a:normAutofit/>
          </a:bodyPr>
          <a:lstStyle/>
          <a:p>
            <a:r>
              <a:rPr kumimoji="1" lang="en-US" altLang="zh-TW" dirty="0"/>
              <a:t>Hands-On #1</a:t>
            </a:r>
            <a:br>
              <a:rPr kumimoji="1" lang="en-US" altLang="zh-TW" dirty="0"/>
            </a:br>
            <a:r>
              <a:rPr kumimoji="1" lang="en-US" altLang="zh-TW" dirty="0"/>
              <a:t>Throughput test (Wi-Fi 6)</a:t>
            </a:r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04034496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CD5731-5CD2-62C3-4891-1AF037DB7B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93F434D-1BF2-34E0-6D70-E99077DD72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Hands-On #1</a:t>
            </a:r>
            <a:endParaRPr kumimoji="1" lang="zh-TW" altLang="en-US" dirty="0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B8D11554-D502-29BE-FDB9-08F7E78B54A2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altLang="zh-TW" dirty="0"/>
              <a:t>Throughput test: Wi-Fi 6</a:t>
            </a:r>
            <a:endParaRPr kumimoji="1" lang="zh-TW" altLang="en-US" dirty="0"/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6660E69C-FC0D-57CC-0325-66806A39BF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033" y="1990352"/>
            <a:ext cx="11152886" cy="4298429"/>
          </a:xfrm>
        </p:spPr>
        <p:txBody>
          <a:bodyPr/>
          <a:lstStyle/>
          <a:p>
            <a:r>
              <a:rPr kumimoji="1" lang="en-US" altLang="zh-TW" dirty="0"/>
              <a:t>Topology for Wi-Fi 6 throughput test:</a:t>
            </a:r>
            <a:endParaRPr kumimoji="1" lang="zh-TW" altLang="en-US" dirty="0"/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346E2622-D946-CBF0-68EA-5DAB8A535A44}"/>
              </a:ext>
            </a:extLst>
          </p:cNvPr>
          <p:cNvSpPr txBox="1"/>
          <p:nvPr/>
        </p:nvSpPr>
        <p:spPr>
          <a:xfrm>
            <a:off x="3873560" y="4664605"/>
            <a:ext cx="1526181" cy="5231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TW" sz="1400" dirty="0"/>
              <a:t>AWK-1161C</a:t>
            </a:r>
            <a:br>
              <a:rPr kumimoji="1" lang="en-US" altLang="zh-TW" sz="1400" dirty="0"/>
            </a:br>
            <a:r>
              <a:rPr kumimoji="1" lang="en-US" altLang="zh-TW" sz="1400" dirty="0"/>
              <a:t>192.168.127.243</a:t>
            </a:r>
            <a:endParaRPr kumimoji="1" lang="zh-TW" altLang="en-US" sz="1400" dirty="0"/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91EB6627-647B-D038-6EFC-C56DEBA82DE5}"/>
              </a:ext>
            </a:extLst>
          </p:cNvPr>
          <p:cNvSpPr txBox="1"/>
          <p:nvPr/>
        </p:nvSpPr>
        <p:spPr>
          <a:xfrm>
            <a:off x="6890904" y="4639183"/>
            <a:ext cx="1526181" cy="523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TW" sz="1400" dirty="0"/>
              <a:t>AWK-1161A</a:t>
            </a:r>
            <a:br>
              <a:rPr kumimoji="1" lang="en-US" altLang="zh-TW" sz="1400" dirty="0"/>
            </a:br>
            <a:r>
              <a:rPr kumimoji="1" lang="en-US" altLang="zh-TW" sz="1400" dirty="0"/>
              <a:t>192.168.127.253</a:t>
            </a:r>
            <a:endParaRPr kumimoji="1" lang="zh-TW" altLang="en-US" sz="1400" dirty="0"/>
          </a:p>
        </p:txBody>
      </p:sp>
      <p:pic>
        <p:nvPicPr>
          <p:cNvPr id="11" name="圖形 55">
            <a:extLst>
              <a:ext uri="{FF2B5EF4-FFF2-40B4-BE49-F238E27FC236}">
                <a16:creationId xmlns:a16="http://schemas.microsoft.com/office/drawing/2014/main" id="{C37C6426-7EF7-603B-346A-FA1FD45D545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800991" y="3870876"/>
            <a:ext cx="918362" cy="918362"/>
          </a:xfrm>
          <a:prstGeom prst="rect">
            <a:avLst/>
          </a:prstGeom>
        </p:spPr>
      </p:pic>
      <p:pic>
        <p:nvPicPr>
          <p:cNvPr id="12" name="圖形 55">
            <a:extLst>
              <a:ext uri="{FF2B5EF4-FFF2-40B4-BE49-F238E27FC236}">
                <a16:creationId xmlns:a16="http://schemas.microsoft.com/office/drawing/2014/main" id="{F9472ADA-5A4E-909A-8452-66D51ADEE21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671921" y="3870875"/>
            <a:ext cx="918362" cy="918362"/>
          </a:xfrm>
          <a:prstGeom prst="rect">
            <a:avLst/>
          </a:prstGeom>
        </p:spPr>
      </p:pic>
      <p:cxnSp>
        <p:nvCxnSpPr>
          <p:cNvPr id="14" name="直線接點 13">
            <a:extLst>
              <a:ext uri="{FF2B5EF4-FFF2-40B4-BE49-F238E27FC236}">
                <a16:creationId xmlns:a16="http://schemas.microsoft.com/office/drawing/2014/main" id="{D34D7524-EB75-965A-3CEA-9AA178262BA2}"/>
              </a:ext>
            </a:extLst>
          </p:cNvPr>
          <p:cNvCxnSpPr>
            <a:cxnSpLocks/>
          </p:cNvCxnSpPr>
          <p:nvPr/>
        </p:nvCxnSpPr>
        <p:spPr>
          <a:xfrm>
            <a:off x="3487738" y="4330056"/>
            <a:ext cx="925165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線接點 18">
            <a:extLst>
              <a:ext uri="{FF2B5EF4-FFF2-40B4-BE49-F238E27FC236}">
                <a16:creationId xmlns:a16="http://schemas.microsoft.com/office/drawing/2014/main" id="{7F5FDF29-0A82-EC6A-B98D-BF16C55B5961}"/>
              </a:ext>
            </a:extLst>
          </p:cNvPr>
          <p:cNvCxnSpPr>
            <a:cxnSpLocks/>
          </p:cNvCxnSpPr>
          <p:nvPr/>
        </p:nvCxnSpPr>
        <p:spPr>
          <a:xfrm>
            <a:off x="7947257" y="4298419"/>
            <a:ext cx="925165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字方塊 20">
            <a:extLst>
              <a:ext uri="{FF2B5EF4-FFF2-40B4-BE49-F238E27FC236}">
                <a16:creationId xmlns:a16="http://schemas.microsoft.com/office/drawing/2014/main" id="{9F090561-55E5-67D8-E4D5-0E9E975229FA}"/>
              </a:ext>
            </a:extLst>
          </p:cNvPr>
          <p:cNvSpPr txBox="1"/>
          <p:nvPr/>
        </p:nvSpPr>
        <p:spPr>
          <a:xfrm>
            <a:off x="2392147" y="4609542"/>
            <a:ext cx="1426808" cy="5231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TW" sz="1400" dirty="0" err="1"/>
              <a:t>iPerf</a:t>
            </a:r>
            <a:r>
              <a:rPr kumimoji="1" lang="en-US" altLang="zh-TW" sz="1400" dirty="0"/>
              <a:t> Client</a:t>
            </a:r>
            <a:br>
              <a:rPr kumimoji="1" lang="en-US" altLang="zh-TW" sz="1400" dirty="0"/>
            </a:br>
            <a:r>
              <a:rPr kumimoji="1" lang="en-US" altLang="zh-TW" sz="1400" dirty="0"/>
              <a:t>192.168.127.10</a:t>
            </a:r>
            <a:endParaRPr kumimoji="1" lang="zh-TW" altLang="en-US" sz="1400" dirty="0"/>
          </a:p>
        </p:txBody>
      </p:sp>
      <p:sp>
        <p:nvSpPr>
          <p:cNvPr id="22" name="文字方塊 21">
            <a:extLst>
              <a:ext uri="{FF2B5EF4-FFF2-40B4-BE49-F238E27FC236}">
                <a16:creationId xmlns:a16="http://schemas.microsoft.com/office/drawing/2014/main" id="{81264E9C-C080-CF48-5F63-9793684BF723}"/>
              </a:ext>
            </a:extLst>
          </p:cNvPr>
          <p:cNvSpPr txBox="1"/>
          <p:nvPr/>
        </p:nvSpPr>
        <p:spPr>
          <a:xfrm>
            <a:off x="8546768" y="4664605"/>
            <a:ext cx="1426808" cy="5231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TW" sz="1400" dirty="0" err="1"/>
              <a:t>iPerf</a:t>
            </a:r>
            <a:r>
              <a:rPr kumimoji="1" lang="en-US" altLang="zh-TW" sz="1400" dirty="0"/>
              <a:t> Server</a:t>
            </a:r>
            <a:br>
              <a:rPr kumimoji="1" lang="en-US" altLang="zh-TW" sz="1400" dirty="0"/>
            </a:br>
            <a:r>
              <a:rPr kumimoji="1" lang="en-US" altLang="zh-TW" sz="1400" dirty="0"/>
              <a:t>192.168.127.40</a:t>
            </a:r>
            <a:endParaRPr kumimoji="1" lang="zh-TW" altLang="en-US" sz="1400" dirty="0"/>
          </a:p>
        </p:txBody>
      </p:sp>
      <p:pic>
        <p:nvPicPr>
          <p:cNvPr id="7" name="Picture 6" descr="A black box with ports and ports">
            <a:extLst>
              <a:ext uri="{FF2B5EF4-FFF2-40B4-BE49-F238E27FC236}">
                <a16:creationId xmlns:a16="http://schemas.microsoft.com/office/drawing/2014/main" id="{325D3648-EAEE-5FC5-A019-2B4966B9634A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31999" t="17070" r="30993" b="21421"/>
          <a:stretch/>
        </p:blipFill>
        <p:spPr>
          <a:xfrm>
            <a:off x="4406101" y="3919760"/>
            <a:ext cx="461101" cy="766372"/>
          </a:xfrm>
          <a:prstGeom prst="rect">
            <a:avLst/>
          </a:prstGeom>
        </p:spPr>
      </p:pic>
      <p:pic>
        <p:nvPicPr>
          <p:cNvPr id="15" name="Picture 14" descr="A grey electronic device with ports">
            <a:extLst>
              <a:ext uri="{FF2B5EF4-FFF2-40B4-BE49-F238E27FC236}">
                <a16:creationId xmlns:a16="http://schemas.microsoft.com/office/drawing/2014/main" id="{020A2FBB-7B19-168D-BE0D-1266626096B4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23626" t="19270" r="31155" b="21356"/>
          <a:stretch/>
        </p:blipFill>
        <p:spPr>
          <a:xfrm>
            <a:off x="7363588" y="3915237"/>
            <a:ext cx="583669" cy="766363"/>
          </a:xfrm>
          <a:prstGeom prst="rect">
            <a:avLst/>
          </a:prstGeom>
        </p:spPr>
      </p:pic>
      <p:pic>
        <p:nvPicPr>
          <p:cNvPr id="16" name="Picture 2" descr="Wifi Vector SVG Icon (18) - SVG Repo">
            <a:extLst>
              <a:ext uri="{FF2B5EF4-FFF2-40B4-BE49-F238E27FC236}">
                <a16:creationId xmlns:a16="http://schemas.microsoft.com/office/drawing/2014/main" id="{F8AC1312-D59A-61BE-E265-F2D4858173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974104" flipV="1">
            <a:off x="4862120" y="3591158"/>
            <a:ext cx="479991" cy="479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Wifi Vector SVG Icon (18) - SVG Repo">
            <a:extLst>
              <a:ext uri="{FF2B5EF4-FFF2-40B4-BE49-F238E27FC236}">
                <a16:creationId xmlns:a16="http://schemas.microsoft.com/office/drawing/2014/main" id="{B18194AB-BD2B-47DE-C806-63193C93E2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394143" flipV="1">
            <a:off x="6964494" y="3556442"/>
            <a:ext cx="479991" cy="479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867867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6E9D390-10F1-6F82-F4A7-49CC9C09FE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Step 1</a:t>
            </a:r>
            <a:endParaRPr kumimoji="1" lang="zh-TW" altLang="en-US" dirty="0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97AAA575-3D36-A076-713B-61AE62674ADA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kumimoji="1" lang="en-US" altLang="zh-TW" dirty="0"/>
              <a:t>Setup AWK-1161A: Wireless Settings</a:t>
            </a:r>
            <a:endParaRPr kumimoji="1" lang="zh-TW" altLang="en-US" dirty="0"/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C8043737-BC06-D199-4695-82440160C8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zh-TW" dirty="0"/>
              <a:t>AP mode</a:t>
            </a:r>
          </a:p>
          <a:p>
            <a:r>
              <a:rPr kumimoji="1" lang="en-US" altLang="zh-TW" dirty="0"/>
              <a:t>SSID Settings</a:t>
            </a:r>
            <a:endParaRPr kumimoji="1" lang="zh-TW" altLang="en-US" dirty="0"/>
          </a:p>
        </p:txBody>
      </p:sp>
      <p:pic>
        <p:nvPicPr>
          <p:cNvPr id="9" name="Picture 8" descr="A screenshot of a computer">
            <a:extLst>
              <a:ext uri="{FF2B5EF4-FFF2-40B4-BE49-F238E27FC236}">
                <a16:creationId xmlns:a16="http://schemas.microsoft.com/office/drawing/2014/main" id="{9BE027BB-5E74-DB6B-6838-DF7EA677C0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4772" y="1999902"/>
            <a:ext cx="6613477" cy="431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84846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91205D-86C6-D086-DFDD-D13970503E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200ACD2-AC44-998B-0B82-ED7349C9D1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Step 2</a:t>
            </a:r>
            <a:endParaRPr kumimoji="1" lang="zh-TW" altLang="en-US" dirty="0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6E1B9D2-74B0-7AAD-165B-E47072E7136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kumimoji="1" lang="en-US" altLang="zh-TW" dirty="0"/>
              <a:t>Setup AWK-1161A: Configure SSID Settings</a:t>
            </a:r>
            <a:endParaRPr kumimoji="1" lang="zh-TW" altLang="en-US" dirty="0"/>
          </a:p>
        </p:txBody>
      </p:sp>
      <p:pic>
        <p:nvPicPr>
          <p:cNvPr id="11" name="Picture 10" descr="A screenshot of a computer">
            <a:extLst>
              <a:ext uri="{FF2B5EF4-FFF2-40B4-BE49-F238E27FC236}">
                <a16:creationId xmlns:a16="http://schemas.microsoft.com/office/drawing/2014/main" id="{2930E5CE-35F3-EB9B-41DC-C55ACEB36C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2002193"/>
            <a:ext cx="4552591" cy="4292262"/>
          </a:xfrm>
          <a:prstGeom prst="rect">
            <a:avLst/>
          </a:prstGeom>
        </p:spPr>
      </p:pic>
      <p:pic>
        <p:nvPicPr>
          <p:cNvPr id="13" name="Picture 12" descr="A screenshot of a computer">
            <a:extLst>
              <a:ext uri="{FF2B5EF4-FFF2-40B4-BE49-F238E27FC236}">
                <a16:creationId xmlns:a16="http://schemas.microsoft.com/office/drawing/2014/main" id="{523DB118-2BC5-3E22-7D7A-3E43186A49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70581" y="1839528"/>
            <a:ext cx="4539892" cy="4819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50377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36BFE5C-E502-4133-E0C9-CBD71BCEF0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TW" dirty="0"/>
              <a:t>Agenda</a:t>
            </a:r>
            <a:endParaRPr kumimoji="1" lang="zh-TW" altLang="en-US" dirty="0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582BDBE1-2CB0-0DB6-DACC-5E5524365F2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873752" y="512764"/>
            <a:ext cx="6802377" cy="5832475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kumimoji="1" lang="en-US" altLang="zh-TW" dirty="0"/>
              <a:t>Product Overview</a:t>
            </a:r>
          </a:p>
          <a:p>
            <a:pPr marL="1028631" lvl="1" indent="-342900">
              <a:buFont typeface="Arial" panose="020B0604020202020204" pitchFamily="34" charset="0"/>
              <a:buChar char="•"/>
            </a:pPr>
            <a:r>
              <a:rPr kumimoji="1" lang="en-US" altLang="zh-TW" dirty="0"/>
              <a:t>AP: AWK-1161A /1165A Series</a:t>
            </a:r>
          </a:p>
          <a:p>
            <a:pPr marL="1028631" lvl="1" indent="-342900">
              <a:buFont typeface="Arial" panose="020B0604020202020204" pitchFamily="34" charset="0"/>
              <a:buChar char="•"/>
            </a:pPr>
            <a:r>
              <a:rPr kumimoji="1" lang="en-US" altLang="zh-TW" dirty="0"/>
              <a:t>Client: AWK-1161C /1165C Series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kumimoji="1" lang="en-US" altLang="zh-TW" dirty="0"/>
              <a:t>New Feature Highlights</a:t>
            </a:r>
          </a:p>
          <a:p>
            <a:pPr marL="1028631" lvl="1" indent="-342900">
              <a:buFont typeface="Arial" panose="020B0604020202020204" pitchFamily="34" charset="0"/>
              <a:buChar char="•"/>
            </a:pPr>
            <a:r>
              <a:rPr kumimoji="1" lang="en-US" altLang="zh-TW" dirty="0"/>
              <a:t>Wi-Fi 6 RF profile</a:t>
            </a:r>
          </a:p>
          <a:p>
            <a:pPr marL="1028631" lvl="1" indent="-342900">
              <a:buFont typeface="Arial" panose="020B0604020202020204" pitchFamily="34" charset="0"/>
              <a:buChar char="•"/>
            </a:pPr>
            <a:r>
              <a:rPr kumimoji="1" lang="en-US" altLang="zh-TW" dirty="0"/>
              <a:t>Fast Boot-up</a:t>
            </a:r>
          </a:p>
          <a:p>
            <a:pPr marL="1028631" lvl="1" indent="-342900">
              <a:buFont typeface="Arial" panose="020B0604020202020204" pitchFamily="34" charset="0"/>
              <a:buChar char="•"/>
            </a:pPr>
            <a:r>
              <a:rPr kumimoji="1" lang="en-US" altLang="zh-TW" dirty="0"/>
              <a:t>Link Fault Pass-Through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kumimoji="1" lang="en-US" altLang="zh-TW" dirty="0"/>
              <a:t>Target Market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kumimoji="1" lang="en-US" altLang="zh-TW" dirty="0"/>
              <a:t>Demo</a:t>
            </a:r>
          </a:p>
        </p:txBody>
      </p:sp>
    </p:spTree>
    <p:extLst>
      <p:ext uri="{BB962C8B-B14F-4D97-AF65-F5344CB8AC3E}">
        <p14:creationId xmlns:p14="http://schemas.microsoft.com/office/powerpoint/2010/main" val="325808899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D26BA6-A162-9B1D-50D3-965261C25A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7ACE5CD-946E-71FC-4C5B-43571CF29E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zh-TW" dirty="0"/>
              <a:t>Step 3</a:t>
            </a:r>
            <a:endParaRPr kumimoji="1" lang="zh-TW" altLang="en-US" dirty="0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223465DD-0E57-ED5A-BECF-AB3FD8429B3E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kumimoji="1" lang="en-US" altLang="zh-TW" dirty="0"/>
              <a:t>Setup AWK-1161A:</a:t>
            </a:r>
            <a:r>
              <a:rPr kumimoji="1" lang="zh-TW" altLang="en-US" dirty="0"/>
              <a:t> </a:t>
            </a:r>
            <a:r>
              <a:rPr kumimoji="1" lang="en-US" altLang="zh-TW" dirty="0"/>
              <a:t>Wireless Settings </a:t>
            </a:r>
            <a:endParaRPr kumimoji="1" lang="zh-TW" altLang="en-US" dirty="0"/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38EE811E-6B85-A5A4-DEA9-F931E14519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zh-TW"/>
              <a:t>RF Settings</a:t>
            </a:r>
            <a:endParaRPr kumimoji="1" lang="zh-TW" altLang="en-US"/>
          </a:p>
        </p:txBody>
      </p:sp>
      <p:pic>
        <p:nvPicPr>
          <p:cNvPr id="7" name="Picture 6" descr="A screenshot of a computer">
            <a:extLst>
              <a:ext uri="{FF2B5EF4-FFF2-40B4-BE49-F238E27FC236}">
                <a16:creationId xmlns:a16="http://schemas.microsoft.com/office/drawing/2014/main" id="{D51911B9-138B-0D9D-9BC9-EB70C4559F4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3421"/>
          <a:stretch/>
        </p:blipFill>
        <p:spPr>
          <a:xfrm>
            <a:off x="3308541" y="1932594"/>
            <a:ext cx="5686370" cy="4511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755150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B5F4B5-ADA8-1184-AB06-6B521DAA36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F47FF60-A30B-DC8E-1F76-9D24E5AE0B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Step 4</a:t>
            </a:r>
            <a:endParaRPr kumimoji="1" lang="zh-TW" altLang="en-US" dirty="0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FE2D69B8-21D4-AD75-F917-E8D8FBF0A243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kumimoji="1" lang="en-US" altLang="zh-TW" dirty="0"/>
              <a:t>Setup AWK-1161C: Wireless Settings</a:t>
            </a:r>
            <a:endParaRPr kumimoji="1" lang="zh-TW" altLang="en-US" dirty="0"/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AFC7A48C-CE52-B8ED-31F3-1030E6BF90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13054" y="1999902"/>
            <a:ext cx="4232374" cy="4288879"/>
          </a:xfrm>
        </p:spPr>
        <p:txBody>
          <a:bodyPr/>
          <a:lstStyle/>
          <a:p>
            <a:r>
              <a:rPr kumimoji="1" lang="en-US" altLang="zh-TW" dirty="0"/>
              <a:t>Client mode</a:t>
            </a:r>
          </a:p>
          <a:p>
            <a:r>
              <a:rPr kumimoji="1" lang="en-US" altLang="zh-TW" dirty="0"/>
              <a:t>SSID Settings</a:t>
            </a:r>
          </a:p>
          <a:p>
            <a:r>
              <a:rPr kumimoji="1" lang="en-US" altLang="zh-TW" dirty="0"/>
              <a:t>Security Settings</a:t>
            </a:r>
          </a:p>
        </p:txBody>
      </p:sp>
      <p:pic>
        <p:nvPicPr>
          <p:cNvPr id="9" name="Picture 8" descr="A screenshot of a computer&#10;&#10;Description automatically generated">
            <a:extLst>
              <a:ext uri="{FF2B5EF4-FFF2-40B4-BE49-F238E27FC236}">
                <a16:creationId xmlns:a16="http://schemas.microsoft.com/office/drawing/2014/main" id="{BCE65F3C-BE5B-97AB-9C39-18C59F21A9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5972" y="1820780"/>
            <a:ext cx="4902549" cy="4861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497658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3735CF-094C-1DBC-2C04-ED4323052B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EE929AD-AC09-526D-34E6-2A1144EF01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Step 5</a:t>
            </a:r>
            <a:endParaRPr kumimoji="1" lang="zh-TW" altLang="en-US" dirty="0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EB1535FF-D32D-E928-8C0A-1544BDA3C8C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kumimoji="1" lang="en-US" altLang="zh-TW" dirty="0"/>
              <a:t>Setup AWK-1161C: RF Settings</a:t>
            </a:r>
            <a:endParaRPr kumimoji="1" lang="zh-TW" altLang="en-US" dirty="0"/>
          </a:p>
        </p:txBody>
      </p:sp>
      <p:sp>
        <p:nvSpPr>
          <p:cNvPr id="9" name="內容版面配置區 3">
            <a:extLst>
              <a:ext uri="{FF2B5EF4-FFF2-40B4-BE49-F238E27FC236}">
                <a16:creationId xmlns:a16="http://schemas.microsoft.com/office/drawing/2014/main" id="{89700549-4DAF-57F7-6E3D-64760E2DE1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13054" y="1999902"/>
            <a:ext cx="4232374" cy="4288879"/>
          </a:xfrm>
        </p:spPr>
        <p:txBody>
          <a:bodyPr/>
          <a:lstStyle/>
          <a:p>
            <a:r>
              <a:rPr kumimoji="1" lang="en-US" altLang="zh-TW" dirty="0"/>
              <a:t>RF Type</a:t>
            </a:r>
          </a:p>
          <a:p>
            <a:r>
              <a:rPr kumimoji="1" lang="en-US" altLang="zh-TW" dirty="0"/>
              <a:t>Channel Width</a:t>
            </a:r>
          </a:p>
          <a:p>
            <a:r>
              <a:rPr kumimoji="1" lang="en-US" altLang="zh-TW" dirty="0"/>
              <a:t>Channel Plan</a:t>
            </a:r>
          </a:p>
          <a:p>
            <a:endParaRPr kumimoji="1" lang="en-US" altLang="zh-TW" dirty="0"/>
          </a:p>
        </p:txBody>
      </p:sp>
      <p:pic>
        <p:nvPicPr>
          <p:cNvPr id="7" name="Picture 6" descr="A screenshot of a computer">
            <a:extLst>
              <a:ext uri="{FF2B5EF4-FFF2-40B4-BE49-F238E27FC236}">
                <a16:creationId xmlns:a16="http://schemas.microsoft.com/office/drawing/2014/main" id="{87FD2B2C-468A-EE28-5675-C58DBE0DF6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1853" y="1722007"/>
            <a:ext cx="5797093" cy="4844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676053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AA9CCD-6D63-E796-43F6-984AC5BD32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3CF7415-734D-88BF-5BFD-B3E020739A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Step 6</a:t>
            </a:r>
            <a:endParaRPr kumimoji="1" lang="zh-TW" altLang="en-US" dirty="0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A600E856-C29A-F9FA-444D-77111422C91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kumimoji="1" lang="en-US" altLang="zh-TW" dirty="0"/>
              <a:t>Check Wi-Fi Connection Status on Client</a:t>
            </a:r>
            <a:endParaRPr kumimoji="1" lang="zh-TW" altLang="en-US" dirty="0"/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B34B9A18-1CE1-7D4F-D0F6-F2D5995F1F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zh-TW" dirty="0"/>
              <a:t>Wireless Settings &gt; Wi-Fi Connections</a:t>
            </a:r>
            <a:endParaRPr kumimoji="1" lang="zh-TW" altLang="en-US" dirty="0"/>
          </a:p>
        </p:txBody>
      </p:sp>
      <p:pic>
        <p:nvPicPr>
          <p:cNvPr id="8" name="Picture 7" descr="A screenshot of a computer">
            <a:extLst>
              <a:ext uri="{FF2B5EF4-FFF2-40B4-BE49-F238E27FC236}">
                <a16:creationId xmlns:a16="http://schemas.microsoft.com/office/drawing/2014/main" id="{AAFBAA2A-E256-37F5-DFF8-0B47CB91F6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3191" y="2565990"/>
            <a:ext cx="11567407" cy="3722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644938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37F409-E3DF-0410-1F39-069190E43D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6CEC5AA-819D-9983-6880-301D92BAC4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zh-TW" dirty="0"/>
              <a:t>Step 7</a:t>
            </a:r>
            <a:endParaRPr kumimoji="1" lang="zh-TW" altLang="en-US" dirty="0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92BC9623-86D2-3C85-0515-30D61ACEF1EC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kumimoji="1" lang="en-US" altLang="zh-TW" dirty="0"/>
              <a:t>Check Wi-Fi Connection Status on AP</a:t>
            </a:r>
            <a:endParaRPr kumimoji="1" lang="zh-TW" altLang="en-US" dirty="0"/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138A2A18-D88C-6430-9DDD-A456AEF4E9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2389" y="1826743"/>
            <a:ext cx="11152886" cy="4288879"/>
          </a:xfrm>
        </p:spPr>
        <p:txBody>
          <a:bodyPr/>
          <a:lstStyle/>
          <a:p>
            <a:r>
              <a:rPr kumimoji="1" lang="en-US" altLang="zh-TW" dirty="0"/>
              <a:t>Wireless Settings &gt; Wi-Fi Connections &gt; Associated Client List</a:t>
            </a:r>
            <a:endParaRPr kumimoji="1" lang="zh-TW" altLang="en-US" dirty="0"/>
          </a:p>
        </p:txBody>
      </p:sp>
      <p:pic>
        <p:nvPicPr>
          <p:cNvPr id="8" name="Picture 7" descr="A screenshot of a computer&#10;&#10;Description automatically generated">
            <a:extLst>
              <a:ext uri="{FF2B5EF4-FFF2-40B4-BE49-F238E27FC236}">
                <a16:creationId xmlns:a16="http://schemas.microsoft.com/office/drawing/2014/main" id="{5A51ED33-3F40-7927-0295-91515E494B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077" y="2289781"/>
            <a:ext cx="9822817" cy="4102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108867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805BFA-3748-38AA-15C0-C7BFEA9205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Step 8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4136EB8-C7B1-89BA-D85E-0F219237D884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Set up </a:t>
            </a:r>
            <a:r>
              <a:rPr lang="en-US" dirty="0" err="1"/>
              <a:t>iPerf</a:t>
            </a:r>
            <a:r>
              <a:rPr lang="en-US" dirty="0"/>
              <a:t> Server &amp; Client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CD6CDB2-A7BF-A763-CB8B-80B03A9D42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034" y="1999902"/>
            <a:ext cx="3906657" cy="4288879"/>
          </a:xfrm>
        </p:spPr>
        <p:txBody>
          <a:bodyPr/>
          <a:lstStyle/>
          <a:p>
            <a:r>
              <a:rPr lang="en-US" dirty="0"/>
              <a:t>Server command:</a:t>
            </a:r>
          </a:p>
          <a:p>
            <a:pPr lvl="1"/>
            <a:r>
              <a:rPr lang="en-US" dirty="0"/>
              <a:t>iperf3.exe -s -</a:t>
            </a:r>
            <a:r>
              <a:rPr lang="en-US" dirty="0" err="1"/>
              <a:t>i</a:t>
            </a:r>
            <a:r>
              <a:rPr lang="en-US" dirty="0"/>
              <a:t> 1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CB5FC3DC-4C93-1778-B8A3-01A928766408}"/>
              </a:ext>
            </a:extLst>
          </p:cNvPr>
          <p:cNvSpPr txBox="1">
            <a:spLocks/>
          </p:cNvSpPr>
          <p:nvPr/>
        </p:nvSpPr>
        <p:spPr>
          <a:xfrm>
            <a:off x="5721325" y="1999901"/>
            <a:ext cx="5931642" cy="4288879"/>
          </a:xfrm>
          <a:prstGeom prst="rect">
            <a:avLst/>
          </a:prstGeom>
        </p:spPr>
        <p:txBody>
          <a:bodyPr vert="horz" lIns="91428" tIns="45714" rIns="91428" bIns="45714" rtlCol="0">
            <a:normAutofit/>
          </a:bodyPr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●"/>
              <a:tabLst/>
              <a:defRPr sz="22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Arial" panose="020B0604020202020204" pitchFamily="34" charset="0"/>
              <a:buChar char="○"/>
              <a:defRPr sz="1800" b="1" kern="120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Char char="−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57350" marR="0" indent="-28575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Tx/>
              <a:buFont typeface="Arial" panose="020B0604020202020204" pitchFamily="34" charset="0"/>
              <a:buChar char="»"/>
              <a:tabLst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»"/>
              <a:defRPr sz="12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Client command:</a:t>
            </a:r>
          </a:p>
          <a:p>
            <a:pPr lvl="1"/>
            <a:r>
              <a:rPr lang="en-US" dirty="0"/>
              <a:t>Iperf3.exe –c </a:t>
            </a:r>
            <a:r>
              <a:rPr lang="en-US" dirty="0" err="1"/>
              <a:t>Server_IP</a:t>
            </a:r>
            <a:r>
              <a:rPr lang="en-US" dirty="0"/>
              <a:t> –t 30 –</a:t>
            </a:r>
            <a:r>
              <a:rPr lang="en-US" dirty="0" err="1"/>
              <a:t>i</a:t>
            </a:r>
            <a:r>
              <a:rPr lang="en-US" dirty="0"/>
              <a:t> 1 –u –b </a:t>
            </a:r>
            <a:r>
              <a:rPr lang="en-US" dirty="0" err="1"/>
              <a:t>xxxM</a:t>
            </a:r>
            <a:r>
              <a:rPr lang="en-US" dirty="0"/>
              <a:t>  </a:t>
            </a:r>
          </a:p>
        </p:txBody>
      </p:sp>
      <p:pic>
        <p:nvPicPr>
          <p:cNvPr id="9" name="Picture 8" descr="A computer screen shot of a black screen&#10;&#10;Description automatically generated">
            <a:extLst>
              <a:ext uri="{FF2B5EF4-FFF2-40B4-BE49-F238E27FC236}">
                <a16:creationId xmlns:a16="http://schemas.microsoft.com/office/drawing/2014/main" id="{CF222040-0A4E-8DBD-4E04-011E4CB1166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2412"/>
          <a:stretch/>
        </p:blipFill>
        <p:spPr>
          <a:xfrm>
            <a:off x="774415" y="2885162"/>
            <a:ext cx="4025583" cy="1958054"/>
          </a:xfrm>
          <a:prstGeom prst="rect">
            <a:avLst/>
          </a:prstGeom>
        </p:spPr>
      </p:pic>
      <p:pic>
        <p:nvPicPr>
          <p:cNvPr id="11" name="Picture 10" descr="A screenshot of a computer">
            <a:extLst>
              <a:ext uri="{FF2B5EF4-FFF2-40B4-BE49-F238E27FC236}">
                <a16:creationId xmlns:a16="http://schemas.microsoft.com/office/drawing/2014/main" id="{01165B6E-F314-2CE7-227A-42CEC89911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1325" y="2969722"/>
            <a:ext cx="6216161" cy="3244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313904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B3C31A-E3C3-6CBA-CA03-94C9785A22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Step 9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E639A69-0285-0AE9-50AE-89752761732F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Check throughput result on </a:t>
            </a:r>
            <a:r>
              <a:rPr lang="en-US" dirty="0" err="1"/>
              <a:t>iPerf</a:t>
            </a:r>
            <a:r>
              <a:rPr lang="en-US" dirty="0"/>
              <a:t> Server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35A2F5A-CEEE-E024-E519-1CF4989AD7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Average around 929Mbps</a:t>
            </a:r>
          </a:p>
        </p:txBody>
      </p:sp>
      <p:pic>
        <p:nvPicPr>
          <p:cNvPr id="8" name="Picture 7" descr="A screenshot of a computer">
            <a:extLst>
              <a:ext uri="{FF2B5EF4-FFF2-40B4-BE49-F238E27FC236}">
                <a16:creationId xmlns:a16="http://schemas.microsoft.com/office/drawing/2014/main" id="{6AEF3BF6-F941-7584-D952-56DA6C5115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8923" y="1655803"/>
            <a:ext cx="6044724" cy="4971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283725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E6008C-3579-8F82-5BB8-CB0F064ECD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B1B911D-726A-38F8-68F3-67C8286CB8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8781" y="2704301"/>
            <a:ext cx="8498575" cy="1690928"/>
          </a:xfrm>
        </p:spPr>
        <p:txBody>
          <a:bodyPr>
            <a:normAutofit/>
          </a:bodyPr>
          <a:lstStyle/>
          <a:p>
            <a:r>
              <a:rPr kumimoji="1" lang="en-US" altLang="zh-TW" dirty="0"/>
              <a:t>Hands-On #2</a:t>
            </a:r>
            <a:br>
              <a:rPr kumimoji="1" lang="en-US" altLang="zh-TW" dirty="0"/>
            </a:br>
            <a:r>
              <a:rPr kumimoji="1" lang="en-US" altLang="zh-TW" dirty="0"/>
              <a:t>Link Fault Passthrough</a:t>
            </a:r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3870256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grey electronic device with ports">
            <a:extLst>
              <a:ext uri="{FF2B5EF4-FFF2-40B4-BE49-F238E27FC236}">
                <a16:creationId xmlns:a16="http://schemas.microsoft.com/office/drawing/2014/main" id="{FC9640DD-B642-52FD-364F-92EB0418170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3626" t="19270" r="31155" b="21356"/>
          <a:stretch/>
        </p:blipFill>
        <p:spPr>
          <a:xfrm>
            <a:off x="6271788" y="1802538"/>
            <a:ext cx="583669" cy="766363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6072277C-987B-350A-CBC6-6D1C9DCE23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Hands-On #2</a:t>
            </a:r>
            <a:endParaRPr kumimoji="1" lang="zh-TW" altLang="en-US" dirty="0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5C46EDF-5063-B128-86F3-9920588510B1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15853" y="1025627"/>
            <a:ext cx="11160276" cy="630176"/>
          </a:xfrm>
        </p:spPr>
        <p:txBody>
          <a:bodyPr/>
          <a:lstStyle/>
          <a:p>
            <a:r>
              <a:rPr lang="en-US" altLang="zh-TW" dirty="0"/>
              <a:t>Link fault passthrough</a:t>
            </a:r>
            <a:endParaRPr kumimoji="1" lang="zh-TW" altLang="en-US" dirty="0"/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E1C2FC4A-AA93-7633-3ACE-7361ADD681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033" y="1491128"/>
            <a:ext cx="11152886" cy="2520633"/>
          </a:xfrm>
        </p:spPr>
        <p:txBody>
          <a:bodyPr/>
          <a:lstStyle/>
          <a:p>
            <a:r>
              <a:rPr kumimoji="1" lang="en-US" altLang="zh-TW" dirty="0"/>
              <a:t>Topology:</a:t>
            </a:r>
          </a:p>
          <a:p>
            <a:endParaRPr kumimoji="1" lang="en-US" altLang="zh-TW" dirty="0"/>
          </a:p>
          <a:p>
            <a:pPr marL="0" indent="0">
              <a:buNone/>
            </a:pPr>
            <a:r>
              <a:rPr kumimoji="1" lang="zh-TW" altLang="en-US" dirty="0"/>
              <a:t> </a:t>
            </a:r>
            <a:endParaRPr kumimoji="1" lang="en-US" altLang="zh-TW" dirty="0"/>
          </a:p>
          <a:p>
            <a:pPr lvl="1"/>
            <a:endParaRPr kumimoji="1" lang="en-US" altLang="zh-TW" dirty="0"/>
          </a:p>
          <a:p>
            <a:pPr marL="0" indent="0">
              <a:buNone/>
            </a:pPr>
            <a:endParaRPr kumimoji="1" lang="en-US" altLang="zh-TW" dirty="0"/>
          </a:p>
        </p:txBody>
      </p:sp>
      <p:grpSp>
        <p:nvGrpSpPr>
          <p:cNvPr id="93" name="Group 92">
            <a:extLst>
              <a:ext uri="{FF2B5EF4-FFF2-40B4-BE49-F238E27FC236}">
                <a16:creationId xmlns:a16="http://schemas.microsoft.com/office/drawing/2014/main" id="{5900AC63-D229-A349-0F22-81F93A90DCE6}"/>
              </a:ext>
            </a:extLst>
          </p:cNvPr>
          <p:cNvGrpSpPr/>
          <p:nvPr/>
        </p:nvGrpSpPr>
        <p:grpSpPr>
          <a:xfrm>
            <a:off x="2363312" y="4421011"/>
            <a:ext cx="7665346" cy="2261291"/>
            <a:chOff x="0" y="3045787"/>
            <a:chExt cx="7666344" cy="2261585"/>
          </a:xfrm>
        </p:grpSpPr>
        <p:sp>
          <p:nvSpPr>
            <p:cNvPr id="95" name="文字方塊 8">
              <a:extLst>
                <a:ext uri="{FF2B5EF4-FFF2-40B4-BE49-F238E27FC236}">
                  <a16:creationId xmlns:a16="http://schemas.microsoft.com/office/drawing/2014/main" id="{EED3D070-60D0-DBED-304A-C89C23174CC0}"/>
                </a:ext>
              </a:extLst>
            </p:cNvPr>
            <p:cNvSpPr txBox="1"/>
            <p:nvPr/>
          </p:nvSpPr>
          <p:spPr>
            <a:xfrm>
              <a:off x="3909608" y="3861525"/>
              <a:ext cx="117211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TW" sz="1400" dirty="0"/>
                <a:t>AWK-1161A</a:t>
              </a:r>
              <a:endParaRPr kumimoji="1" lang="zh-TW" altLang="en-US" sz="1400" dirty="0"/>
            </a:p>
          </p:txBody>
        </p:sp>
        <p:sp>
          <p:nvSpPr>
            <p:cNvPr id="96" name="文字方塊 8">
              <a:extLst>
                <a:ext uri="{FF2B5EF4-FFF2-40B4-BE49-F238E27FC236}">
                  <a16:creationId xmlns:a16="http://schemas.microsoft.com/office/drawing/2014/main" id="{4DDC562F-FB65-F57D-E76B-AF1BA4BA4CA8}"/>
                </a:ext>
              </a:extLst>
            </p:cNvPr>
            <p:cNvSpPr txBox="1"/>
            <p:nvPr/>
          </p:nvSpPr>
          <p:spPr>
            <a:xfrm>
              <a:off x="3909608" y="4999595"/>
              <a:ext cx="117211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TW" sz="1400" dirty="0"/>
                <a:t>AWK-1165A</a:t>
              </a:r>
              <a:endParaRPr kumimoji="1" lang="zh-TW" altLang="en-US" sz="1400" dirty="0"/>
            </a:p>
          </p:txBody>
        </p:sp>
        <p:cxnSp>
          <p:nvCxnSpPr>
            <p:cNvPr id="99" name="直線接點 13">
              <a:extLst>
                <a:ext uri="{FF2B5EF4-FFF2-40B4-BE49-F238E27FC236}">
                  <a16:creationId xmlns:a16="http://schemas.microsoft.com/office/drawing/2014/main" id="{9AA4D6D2-3836-9987-2E12-012FC1F7EF5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650818" y="4169302"/>
              <a:ext cx="1088195" cy="615985"/>
            </a:xfrm>
            <a:prstGeom prst="line">
              <a:avLst/>
            </a:prstGeom>
            <a:ln w="254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線接點 13">
              <a:extLst>
                <a:ext uri="{FF2B5EF4-FFF2-40B4-BE49-F238E27FC236}">
                  <a16:creationId xmlns:a16="http://schemas.microsoft.com/office/drawing/2014/main" id="{4887FD3B-24C4-7C97-DC05-47D4A96011E5}"/>
                </a:ext>
              </a:extLst>
            </p:cNvPr>
            <p:cNvCxnSpPr>
              <a:cxnSpLocks/>
            </p:cNvCxnSpPr>
            <p:nvPr/>
          </p:nvCxnSpPr>
          <p:spPr>
            <a:xfrm>
              <a:off x="4653667" y="3620468"/>
              <a:ext cx="1085346" cy="548834"/>
            </a:xfrm>
            <a:prstGeom prst="line">
              <a:avLst/>
            </a:prstGeom>
            <a:ln w="254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線接點 13">
              <a:extLst>
                <a:ext uri="{FF2B5EF4-FFF2-40B4-BE49-F238E27FC236}">
                  <a16:creationId xmlns:a16="http://schemas.microsoft.com/office/drawing/2014/main" id="{0DE4CA81-EDCF-9333-DE81-F037E390BE9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192397" y="4169300"/>
              <a:ext cx="631962" cy="15599"/>
            </a:xfrm>
            <a:prstGeom prst="line">
              <a:avLst/>
            </a:prstGeom>
            <a:ln w="254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3" name="文字方塊 8">
              <a:extLst>
                <a:ext uri="{FF2B5EF4-FFF2-40B4-BE49-F238E27FC236}">
                  <a16:creationId xmlns:a16="http://schemas.microsoft.com/office/drawing/2014/main" id="{7D69226B-B5DD-779E-A303-3B1B0F14121D}"/>
                </a:ext>
              </a:extLst>
            </p:cNvPr>
            <p:cNvSpPr txBox="1"/>
            <p:nvPr/>
          </p:nvSpPr>
          <p:spPr>
            <a:xfrm>
              <a:off x="0" y="4515316"/>
              <a:ext cx="111120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TW" sz="1400" dirty="0"/>
                <a:t>Wi-Fi Client</a:t>
              </a:r>
              <a:endParaRPr kumimoji="1" lang="zh-TW" altLang="en-US" sz="1400" dirty="0"/>
            </a:p>
          </p:txBody>
        </p:sp>
        <p:pic>
          <p:nvPicPr>
            <p:cNvPr id="104" name="Picture 2" descr="Wifi Vector SVG Icon (18) - SVG Repo">
              <a:extLst>
                <a:ext uri="{FF2B5EF4-FFF2-40B4-BE49-F238E27FC236}">
                  <a16:creationId xmlns:a16="http://schemas.microsoft.com/office/drawing/2014/main" id="{3BF78B69-A4CB-B8C7-A1D4-B6DEBDD5463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211591" flipV="1">
              <a:off x="3419087" y="3344297"/>
              <a:ext cx="480053" cy="4800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5" name="Picture 2" descr="Wifi Vector SVG Icon (18) - SVG Repo">
              <a:extLst>
                <a:ext uri="{FF2B5EF4-FFF2-40B4-BE49-F238E27FC236}">
                  <a16:creationId xmlns:a16="http://schemas.microsoft.com/office/drawing/2014/main" id="{B8EBCC46-344F-CEDE-FDB0-8A33BF36FC2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 flipV="1">
              <a:off x="3407271" y="4529973"/>
              <a:ext cx="480053" cy="4800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6" name="Picture 2" descr="Wifi Vector SVG Icon (18) - SVG Repo">
              <a:extLst>
                <a:ext uri="{FF2B5EF4-FFF2-40B4-BE49-F238E27FC236}">
                  <a16:creationId xmlns:a16="http://schemas.microsoft.com/office/drawing/2014/main" id="{5D95E9E3-8F5C-9BA7-0F5F-188696FED0B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5450501" flipV="1">
              <a:off x="1129172" y="3852737"/>
              <a:ext cx="480053" cy="4800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7" name="圖形 55">
              <a:extLst>
                <a:ext uri="{FF2B5EF4-FFF2-40B4-BE49-F238E27FC236}">
                  <a16:creationId xmlns:a16="http://schemas.microsoft.com/office/drawing/2014/main" id="{6D089ACB-C35C-9E01-6018-826F6504F08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747862" y="3696016"/>
              <a:ext cx="918482" cy="918482"/>
            </a:xfrm>
            <a:prstGeom prst="rect">
              <a:avLst/>
            </a:prstGeom>
          </p:spPr>
        </p:pic>
        <p:sp>
          <p:nvSpPr>
            <p:cNvPr id="108" name="TextBox 107">
              <a:extLst>
                <a:ext uri="{FF2B5EF4-FFF2-40B4-BE49-F238E27FC236}">
                  <a16:creationId xmlns:a16="http://schemas.microsoft.com/office/drawing/2014/main" id="{597978A1-7EA5-165B-C501-816CBEB7DC81}"/>
                </a:ext>
              </a:extLst>
            </p:cNvPr>
            <p:cNvSpPr txBox="1"/>
            <p:nvPr/>
          </p:nvSpPr>
          <p:spPr>
            <a:xfrm rot="20731563">
              <a:off x="1567249" y="3649498"/>
              <a:ext cx="189026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/>
                <a:t>- - - connected - - -</a:t>
              </a:r>
            </a:p>
          </p:txBody>
        </p:sp>
        <p:sp>
          <p:nvSpPr>
            <p:cNvPr id="109" name="Multiply 108">
              <a:extLst>
                <a:ext uri="{FF2B5EF4-FFF2-40B4-BE49-F238E27FC236}">
                  <a16:creationId xmlns:a16="http://schemas.microsoft.com/office/drawing/2014/main" id="{B774DBD8-801D-7405-3ECA-6504424052D8}"/>
                </a:ext>
              </a:extLst>
            </p:cNvPr>
            <p:cNvSpPr/>
            <p:nvPr/>
          </p:nvSpPr>
          <p:spPr>
            <a:xfrm>
              <a:off x="4846823" y="3546187"/>
              <a:ext cx="548677" cy="600446"/>
            </a:xfrm>
            <a:prstGeom prst="mathMultiply">
              <a:avLst>
                <a:gd name="adj1" fmla="val 6332"/>
              </a:avLst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TextBox 109">
              <a:extLst>
                <a:ext uri="{FF2B5EF4-FFF2-40B4-BE49-F238E27FC236}">
                  <a16:creationId xmlns:a16="http://schemas.microsoft.com/office/drawing/2014/main" id="{6663D3A8-AC3B-BDD5-A434-E407565E91B7}"/>
                </a:ext>
              </a:extLst>
            </p:cNvPr>
            <p:cNvSpPr txBox="1"/>
            <p:nvPr/>
          </p:nvSpPr>
          <p:spPr>
            <a:xfrm>
              <a:off x="4877805" y="3045787"/>
              <a:ext cx="144943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dirty="0">
                  <a:solidFill>
                    <a:srgbClr val="FF0000"/>
                  </a:solidFill>
                </a:rPr>
                <a:t>Link down</a:t>
              </a:r>
              <a:br>
                <a:rPr lang="en-US" sz="1600" dirty="0">
                  <a:solidFill>
                    <a:srgbClr val="FF0000"/>
                  </a:solidFill>
                </a:rPr>
              </a:br>
              <a:r>
                <a:rPr lang="en-US" sz="1600" dirty="0">
                  <a:solidFill>
                    <a:srgbClr val="FF0000"/>
                  </a:solidFill>
                </a:rPr>
                <a:t>or cable issue</a:t>
              </a:r>
            </a:p>
          </p:txBody>
        </p:sp>
        <p:sp>
          <p:nvSpPr>
            <p:cNvPr id="111" name="文字方塊 8">
              <a:extLst>
                <a:ext uri="{FF2B5EF4-FFF2-40B4-BE49-F238E27FC236}">
                  <a16:creationId xmlns:a16="http://schemas.microsoft.com/office/drawing/2014/main" id="{D5CEB44E-F5A3-2D88-85F9-EACBCC7DEFA6}"/>
                </a:ext>
              </a:extLst>
            </p:cNvPr>
            <p:cNvSpPr txBox="1"/>
            <p:nvPr/>
          </p:nvSpPr>
          <p:spPr>
            <a:xfrm>
              <a:off x="6851076" y="3992744"/>
              <a:ext cx="71205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TW" sz="1400" dirty="0"/>
                <a:t>Server</a:t>
              </a:r>
              <a:endParaRPr kumimoji="1" lang="zh-TW" altLang="en-US" sz="1400" dirty="0"/>
            </a:p>
          </p:txBody>
        </p:sp>
        <p:sp>
          <p:nvSpPr>
            <p:cNvPr id="112" name="TextBox 111">
              <a:extLst>
                <a:ext uri="{FF2B5EF4-FFF2-40B4-BE49-F238E27FC236}">
                  <a16:creationId xmlns:a16="http://schemas.microsoft.com/office/drawing/2014/main" id="{5B76DD98-5092-8EB0-A276-C39D5F85F956}"/>
                </a:ext>
              </a:extLst>
            </p:cNvPr>
            <p:cNvSpPr txBox="1"/>
            <p:nvPr/>
          </p:nvSpPr>
          <p:spPr>
            <a:xfrm>
              <a:off x="369897" y="4840749"/>
              <a:ext cx="238558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dirty="0">
                  <a:solidFill>
                    <a:srgbClr val="FF0000"/>
                  </a:solidFill>
                </a:rPr>
                <a:t>Unable to access server</a:t>
              </a:r>
            </a:p>
          </p:txBody>
        </p:sp>
        <p:pic>
          <p:nvPicPr>
            <p:cNvPr id="113" name="Picture 4" descr="Smile Icon vector eps10. Smiley emotions face sign. Smile feedback emotion  icon. Stock Vector Image by ©Cherno #254871354">
              <a:extLst>
                <a:ext uri="{FF2B5EF4-FFF2-40B4-BE49-F238E27FC236}">
                  <a16:creationId xmlns:a16="http://schemas.microsoft.com/office/drawing/2014/main" id="{E3AACDDC-A8D6-DCC8-8B7D-8FE2154F3A95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47030" b="86634" l="63454" r="92369">
                          <a14:foregroundMark x1="74297" y1="81188" x2="69880" y2="58416"/>
                          <a14:foregroundMark x1="69076" y1="53960" x2="88755" y2="78218"/>
                          <a14:foregroundMark x1="88755" y1="78218" x2="89960" y2="82673"/>
                          <a14:foregroundMark x1="72289" y1="86634" x2="90763" y2="50495"/>
                          <a14:foregroundMark x1="77510" y1="47030" x2="92771" y2="62871"/>
                          <a14:foregroundMark x1="63454" y1="64356" x2="74297" y2="6683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375" t="47145" r="6928" b="12828"/>
            <a:stretch/>
          </p:blipFill>
          <p:spPr bwMode="auto">
            <a:xfrm>
              <a:off x="92541" y="4827012"/>
              <a:ext cx="312198" cy="3660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14" name="Group 113">
            <a:extLst>
              <a:ext uri="{FF2B5EF4-FFF2-40B4-BE49-F238E27FC236}">
                <a16:creationId xmlns:a16="http://schemas.microsoft.com/office/drawing/2014/main" id="{EE5614AE-9527-2D6F-1757-DE875E960497}"/>
              </a:ext>
            </a:extLst>
          </p:cNvPr>
          <p:cNvGrpSpPr/>
          <p:nvPr/>
        </p:nvGrpSpPr>
        <p:grpSpPr>
          <a:xfrm>
            <a:off x="2504436" y="1128296"/>
            <a:ext cx="7491387" cy="3153015"/>
            <a:chOff x="173982" y="-615556"/>
            <a:chExt cx="7492362" cy="3153426"/>
          </a:xfrm>
        </p:grpSpPr>
        <p:sp>
          <p:nvSpPr>
            <p:cNvPr id="116" name="文字方塊 8">
              <a:extLst>
                <a:ext uri="{FF2B5EF4-FFF2-40B4-BE49-F238E27FC236}">
                  <a16:creationId xmlns:a16="http://schemas.microsoft.com/office/drawing/2014/main" id="{F702879A-5B44-6F8E-22EF-A18BE6F91B11}"/>
                </a:ext>
              </a:extLst>
            </p:cNvPr>
            <p:cNvSpPr txBox="1"/>
            <p:nvPr/>
          </p:nvSpPr>
          <p:spPr>
            <a:xfrm>
              <a:off x="3690035" y="-615556"/>
              <a:ext cx="133402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TW" sz="1200" dirty="0"/>
                <a:t>AWK-1161A</a:t>
              </a:r>
            </a:p>
            <a:p>
              <a:pPr algn="ctr"/>
              <a:r>
                <a:rPr kumimoji="1" lang="en-US" altLang="zh-TW" sz="1200" dirty="0"/>
                <a:t>Wi-Fi AP</a:t>
              </a:r>
            </a:p>
            <a:p>
              <a:pPr algn="ctr"/>
              <a:r>
                <a:rPr kumimoji="1" lang="en-US" altLang="zh-TW" sz="1200" dirty="0"/>
                <a:t>192.168.127.253</a:t>
              </a:r>
              <a:endParaRPr kumimoji="1" lang="zh-TW" altLang="en-US" sz="1200" dirty="0"/>
            </a:p>
          </p:txBody>
        </p:sp>
        <p:sp>
          <p:nvSpPr>
            <p:cNvPr id="117" name="文字方塊 8">
              <a:extLst>
                <a:ext uri="{FF2B5EF4-FFF2-40B4-BE49-F238E27FC236}">
                  <a16:creationId xmlns:a16="http://schemas.microsoft.com/office/drawing/2014/main" id="{0F025BF7-72A7-0683-6AD1-5E3FF45DE122}"/>
                </a:ext>
              </a:extLst>
            </p:cNvPr>
            <p:cNvSpPr txBox="1"/>
            <p:nvPr/>
          </p:nvSpPr>
          <p:spPr>
            <a:xfrm>
              <a:off x="3713666" y="1891539"/>
              <a:ext cx="133402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TW" sz="1200" dirty="0"/>
                <a:t>AWK-1165A</a:t>
              </a:r>
            </a:p>
            <a:p>
              <a:pPr algn="ctr"/>
              <a:r>
                <a:rPr kumimoji="1" lang="en-US" altLang="zh-TW" sz="1200" dirty="0"/>
                <a:t>Wi-Fi AP</a:t>
              </a:r>
            </a:p>
            <a:p>
              <a:pPr algn="ctr"/>
              <a:r>
                <a:rPr kumimoji="1" lang="en-US" altLang="zh-TW" sz="1200" dirty="0"/>
                <a:t>192.168.127.252</a:t>
              </a:r>
            </a:p>
          </p:txBody>
        </p:sp>
        <p:cxnSp>
          <p:nvCxnSpPr>
            <p:cNvPr id="120" name="直線接點 13">
              <a:extLst>
                <a:ext uri="{FF2B5EF4-FFF2-40B4-BE49-F238E27FC236}">
                  <a16:creationId xmlns:a16="http://schemas.microsoft.com/office/drawing/2014/main" id="{7017FC9D-064E-1033-2BEE-231DD9DB1FBF}"/>
                </a:ext>
              </a:extLst>
            </p:cNvPr>
            <p:cNvCxnSpPr>
              <a:cxnSpLocks/>
              <a:stCxn id="31" idx="3"/>
            </p:cNvCxnSpPr>
            <p:nvPr/>
          </p:nvCxnSpPr>
          <p:spPr>
            <a:xfrm flipV="1">
              <a:off x="4551946" y="1014719"/>
              <a:ext cx="1187067" cy="565118"/>
            </a:xfrm>
            <a:prstGeom prst="line">
              <a:avLst/>
            </a:prstGeom>
            <a:ln w="254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直線接點 13">
              <a:extLst>
                <a:ext uri="{FF2B5EF4-FFF2-40B4-BE49-F238E27FC236}">
                  <a16:creationId xmlns:a16="http://schemas.microsoft.com/office/drawing/2014/main" id="{8C7F891E-27C6-90C6-0D65-530BB842589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192397" y="1014717"/>
              <a:ext cx="631962" cy="15599"/>
            </a:xfrm>
            <a:prstGeom prst="line">
              <a:avLst/>
            </a:prstGeom>
            <a:ln w="254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4" name="文字方塊 8">
              <a:extLst>
                <a:ext uri="{FF2B5EF4-FFF2-40B4-BE49-F238E27FC236}">
                  <a16:creationId xmlns:a16="http://schemas.microsoft.com/office/drawing/2014/main" id="{C3C779CE-19D4-DA79-7A79-017583BEB55B}"/>
                </a:ext>
              </a:extLst>
            </p:cNvPr>
            <p:cNvSpPr txBox="1"/>
            <p:nvPr/>
          </p:nvSpPr>
          <p:spPr>
            <a:xfrm>
              <a:off x="173982" y="1373762"/>
              <a:ext cx="133402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TW" sz="1200" dirty="0"/>
                <a:t>AWK-1161C</a:t>
              </a:r>
              <a:br>
                <a:rPr kumimoji="1" lang="en-US" altLang="zh-TW" sz="1200" dirty="0"/>
              </a:br>
              <a:r>
                <a:rPr kumimoji="1" lang="en-US" altLang="zh-TW" sz="1200" dirty="0"/>
                <a:t>Wi-Fi Client</a:t>
              </a:r>
            </a:p>
            <a:p>
              <a:pPr algn="ctr"/>
              <a:r>
                <a:rPr kumimoji="1" lang="en-US" altLang="zh-TW" sz="1200" dirty="0"/>
                <a:t>192.168.127.243</a:t>
              </a:r>
              <a:endParaRPr kumimoji="1" lang="zh-TW" altLang="en-US" sz="1200" dirty="0"/>
            </a:p>
          </p:txBody>
        </p:sp>
        <p:pic>
          <p:nvPicPr>
            <p:cNvPr id="125" name="Picture 2" descr="Wifi Vector SVG Icon (18) - SVG Repo">
              <a:extLst>
                <a:ext uri="{FF2B5EF4-FFF2-40B4-BE49-F238E27FC236}">
                  <a16:creationId xmlns:a16="http://schemas.microsoft.com/office/drawing/2014/main" id="{5FC0211B-3765-72F4-4BB0-DC4AAA8A8F8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211591" flipV="1">
              <a:off x="3419087" y="189714"/>
              <a:ext cx="480053" cy="4800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6" name="Picture 2" descr="Wifi Vector SVG Icon (18) - SVG Repo">
              <a:extLst>
                <a:ext uri="{FF2B5EF4-FFF2-40B4-BE49-F238E27FC236}">
                  <a16:creationId xmlns:a16="http://schemas.microsoft.com/office/drawing/2014/main" id="{A5427320-7BCC-03E8-4D0E-3AF6AEE796B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 flipV="1">
              <a:off x="3473640" y="1333058"/>
              <a:ext cx="480053" cy="4800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7" name="Picture 2" descr="Wifi Vector SVG Icon (18) - SVG Repo">
              <a:extLst>
                <a:ext uri="{FF2B5EF4-FFF2-40B4-BE49-F238E27FC236}">
                  <a16:creationId xmlns:a16="http://schemas.microsoft.com/office/drawing/2014/main" id="{253054C4-633B-1D72-62C2-997F97A886D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5450501" flipV="1">
              <a:off x="1129172" y="698154"/>
              <a:ext cx="480053" cy="4800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8" name="圖形 55">
              <a:extLst>
                <a:ext uri="{FF2B5EF4-FFF2-40B4-BE49-F238E27FC236}">
                  <a16:creationId xmlns:a16="http://schemas.microsoft.com/office/drawing/2014/main" id="{6AF0E6F4-71EE-A289-1D18-6E9CA6F9353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747862" y="541433"/>
              <a:ext cx="918482" cy="918482"/>
            </a:xfrm>
            <a:prstGeom prst="rect">
              <a:avLst/>
            </a:prstGeom>
          </p:spPr>
        </p:pic>
        <p:sp>
          <p:nvSpPr>
            <p:cNvPr id="129" name="TextBox 128">
              <a:extLst>
                <a:ext uri="{FF2B5EF4-FFF2-40B4-BE49-F238E27FC236}">
                  <a16:creationId xmlns:a16="http://schemas.microsoft.com/office/drawing/2014/main" id="{13A94CBB-9688-CACC-23C6-297C0B7CC6C9}"/>
                </a:ext>
              </a:extLst>
            </p:cNvPr>
            <p:cNvSpPr txBox="1"/>
            <p:nvPr/>
          </p:nvSpPr>
          <p:spPr>
            <a:xfrm rot="20731563">
              <a:off x="1567249" y="494915"/>
              <a:ext cx="189026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/>
                <a:t>- - - connected - - -</a:t>
              </a:r>
            </a:p>
          </p:txBody>
        </p:sp>
        <p:sp>
          <p:nvSpPr>
            <p:cNvPr id="130" name="文字方塊 8">
              <a:extLst>
                <a:ext uri="{FF2B5EF4-FFF2-40B4-BE49-F238E27FC236}">
                  <a16:creationId xmlns:a16="http://schemas.microsoft.com/office/drawing/2014/main" id="{57EEA1B6-45B4-348B-6467-97D4AD9EA3D4}"/>
                </a:ext>
              </a:extLst>
            </p:cNvPr>
            <p:cNvSpPr txBox="1"/>
            <p:nvPr/>
          </p:nvSpPr>
          <p:spPr>
            <a:xfrm>
              <a:off x="6851076" y="810803"/>
              <a:ext cx="71205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TW" sz="1400" dirty="0"/>
                <a:t>Server</a:t>
              </a:r>
              <a:endParaRPr kumimoji="1" lang="zh-TW" altLang="en-US" sz="1400" dirty="0"/>
            </a:p>
          </p:txBody>
        </p:sp>
        <p:cxnSp>
          <p:nvCxnSpPr>
            <p:cNvPr id="121" name="直線接點 13">
              <a:extLst>
                <a:ext uri="{FF2B5EF4-FFF2-40B4-BE49-F238E27FC236}">
                  <a16:creationId xmlns:a16="http://schemas.microsoft.com/office/drawing/2014/main" id="{0DBF3167-40B9-FE56-077D-99E38441B9E5}"/>
                </a:ext>
              </a:extLst>
            </p:cNvPr>
            <p:cNvCxnSpPr>
              <a:cxnSpLocks/>
            </p:cNvCxnSpPr>
            <p:nvPr/>
          </p:nvCxnSpPr>
          <p:spPr>
            <a:xfrm>
              <a:off x="4472786" y="456472"/>
              <a:ext cx="1266227" cy="558247"/>
            </a:xfrm>
            <a:prstGeom prst="line">
              <a:avLst/>
            </a:prstGeom>
            <a:ln w="254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內容版面配置區 3">
            <a:extLst>
              <a:ext uri="{FF2B5EF4-FFF2-40B4-BE49-F238E27FC236}">
                <a16:creationId xmlns:a16="http://schemas.microsoft.com/office/drawing/2014/main" id="{37C1E626-9482-4971-3988-9EFDF93560D0}"/>
              </a:ext>
            </a:extLst>
          </p:cNvPr>
          <p:cNvSpPr txBox="1">
            <a:spLocks/>
          </p:cNvSpPr>
          <p:nvPr/>
        </p:nvSpPr>
        <p:spPr>
          <a:xfrm>
            <a:off x="539033" y="4192629"/>
            <a:ext cx="11152886" cy="2206829"/>
          </a:xfrm>
          <a:prstGeom prst="rect">
            <a:avLst/>
          </a:prstGeom>
        </p:spPr>
        <p:txBody>
          <a:bodyPr vert="horz" lIns="91428" tIns="45714" rIns="91428" bIns="45714" rtlCol="0">
            <a:normAutofit/>
          </a:bodyPr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●"/>
              <a:tabLst/>
              <a:defRPr sz="22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Arial" panose="020B0604020202020204" pitchFamily="34" charset="0"/>
              <a:buChar char="○"/>
              <a:defRPr sz="1800" b="1" kern="120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Char char="−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57350" marR="0" indent="-28575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Tx/>
              <a:buFont typeface="Arial" panose="020B0604020202020204" pitchFamily="34" charset="0"/>
              <a:buChar char="»"/>
              <a:tabLst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»"/>
              <a:defRPr sz="12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TW" dirty="0"/>
              <a:t>Scenario:</a:t>
            </a:r>
          </a:p>
          <a:p>
            <a:endParaRPr kumimoji="1" lang="en-US" altLang="zh-TW" dirty="0"/>
          </a:p>
          <a:p>
            <a:pPr marL="0" indent="0">
              <a:buNone/>
            </a:pPr>
            <a:r>
              <a:rPr kumimoji="1" lang="zh-TW" altLang="en-US" dirty="0"/>
              <a:t> </a:t>
            </a:r>
            <a:endParaRPr kumimoji="1" lang="en-US" altLang="zh-TW" dirty="0"/>
          </a:p>
          <a:p>
            <a:pPr lvl="1"/>
            <a:endParaRPr kumimoji="1" lang="en-US" altLang="zh-TW" dirty="0"/>
          </a:p>
          <a:p>
            <a:pPr marL="0" indent="0">
              <a:buNone/>
            </a:pPr>
            <a:endParaRPr kumimoji="1" lang="en-US" altLang="zh-TW" dirty="0"/>
          </a:p>
        </p:txBody>
      </p:sp>
      <p:pic>
        <p:nvPicPr>
          <p:cNvPr id="6" name="Picture 5" descr="A black box with ports and ports">
            <a:extLst>
              <a:ext uri="{FF2B5EF4-FFF2-40B4-BE49-F238E27FC236}">
                <a16:creationId xmlns:a16="http://schemas.microsoft.com/office/drawing/2014/main" id="{593DF499-DE9C-A2A2-6BD9-57E93DB97675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l="31999" t="17070" r="30993" b="21421"/>
          <a:stretch/>
        </p:blipFill>
        <p:spPr>
          <a:xfrm>
            <a:off x="2991953" y="2311875"/>
            <a:ext cx="461101" cy="766372"/>
          </a:xfrm>
          <a:prstGeom prst="rect">
            <a:avLst/>
          </a:prstGeom>
        </p:spPr>
      </p:pic>
      <p:pic>
        <p:nvPicPr>
          <p:cNvPr id="7" name="圖形 55">
            <a:extLst>
              <a:ext uri="{FF2B5EF4-FFF2-40B4-BE49-F238E27FC236}">
                <a16:creationId xmlns:a16="http://schemas.microsoft.com/office/drawing/2014/main" id="{59425C21-B641-1663-0CE5-F01F925CCED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434137" y="2228085"/>
            <a:ext cx="1010198" cy="1010198"/>
          </a:xfrm>
          <a:prstGeom prst="rect">
            <a:avLst/>
          </a:prstGeom>
        </p:spPr>
      </p:pic>
      <p:sp>
        <p:nvSpPr>
          <p:cNvPr id="8" name="文字方塊 8">
            <a:extLst>
              <a:ext uri="{FF2B5EF4-FFF2-40B4-BE49-F238E27FC236}">
                <a16:creationId xmlns:a16="http://schemas.microsoft.com/office/drawing/2014/main" id="{BAFF20C5-2DFC-1C04-36B6-981801F95B71}"/>
              </a:ext>
            </a:extLst>
          </p:cNvPr>
          <p:cNvSpPr txBox="1"/>
          <p:nvPr/>
        </p:nvSpPr>
        <p:spPr>
          <a:xfrm>
            <a:off x="1539314" y="2608785"/>
            <a:ext cx="918362" cy="2769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TW" sz="1200" dirty="0"/>
              <a:t>Client PC</a:t>
            </a:r>
            <a:endParaRPr kumimoji="1" lang="zh-TW" altLang="en-US" sz="1200" dirty="0"/>
          </a:p>
        </p:txBody>
      </p:sp>
      <p:cxnSp>
        <p:nvCxnSpPr>
          <p:cNvPr id="9" name="直線接點 13">
            <a:extLst>
              <a:ext uri="{FF2B5EF4-FFF2-40B4-BE49-F238E27FC236}">
                <a16:creationId xmlns:a16="http://schemas.microsoft.com/office/drawing/2014/main" id="{93FBA8C8-5DB7-2AE4-F0AA-78AF98D5DC51}"/>
              </a:ext>
            </a:extLst>
          </p:cNvPr>
          <p:cNvCxnSpPr>
            <a:cxnSpLocks/>
          </p:cNvCxnSpPr>
          <p:nvPr/>
        </p:nvCxnSpPr>
        <p:spPr>
          <a:xfrm>
            <a:off x="2347146" y="2807956"/>
            <a:ext cx="772029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6" descr="A grey electronic device with ports">
            <a:extLst>
              <a:ext uri="{FF2B5EF4-FFF2-40B4-BE49-F238E27FC236}">
                <a16:creationId xmlns:a16="http://schemas.microsoft.com/office/drawing/2014/main" id="{EB846A98-F89D-6ACB-8DFB-C1511519DFC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3626" t="19270" r="31155" b="21356"/>
          <a:stretch/>
        </p:blipFill>
        <p:spPr>
          <a:xfrm>
            <a:off x="6496208" y="4593569"/>
            <a:ext cx="538713" cy="707335"/>
          </a:xfrm>
          <a:prstGeom prst="rect">
            <a:avLst/>
          </a:prstGeom>
        </p:spPr>
      </p:pic>
      <p:pic>
        <p:nvPicPr>
          <p:cNvPr id="18" name="圖形 55">
            <a:extLst>
              <a:ext uri="{FF2B5EF4-FFF2-40B4-BE49-F238E27FC236}">
                <a16:creationId xmlns:a16="http://schemas.microsoft.com/office/drawing/2014/main" id="{A8AB302C-C969-91B9-C2BC-A71014C3D3B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244053" y="5101222"/>
            <a:ext cx="1010198" cy="1010198"/>
          </a:xfrm>
          <a:prstGeom prst="rect">
            <a:avLst/>
          </a:prstGeom>
        </p:spPr>
      </p:pic>
      <p:pic>
        <p:nvPicPr>
          <p:cNvPr id="19" name="Picture 18" descr="A black box with ports and ports">
            <a:extLst>
              <a:ext uri="{FF2B5EF4-FFF2-40B4-BE49-F238E27FC236}">
                <a16:creationId xmlns:a16="http://schemas.microsoft.com/office/drawing/2014/main" id="{114DC9AF-B258-4B2F-1C63-052D72B6E104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l="31999" t="17070" r="30993" b="21421"/>
          <a:stretch/>
        </p:blipFill>
        <p:spPr>
          <a:xfrm>
            <a:off x="2828905" y="5106323"/>
            <a:ext cx="461101" cy="766372"/>
          </a:xfrm>
          <a:prstGeom prst="rect">
            <a:avLst/>
          </a:prstGeom>
        </p:spPr>
      </p:pic>
      <p:cxnSp>
        <p:nvCxnSpPr>
          <p:cNvPr id="20" name="直線接點 13">
            <a:extLst>
              <a:ext uri="{FF2B5EF4-FFF2-40B4-BE49-F238E27FC236}">
                <a16:creationId xmlns:a16="http://schemas.microsoft.com/office/drawing/2014/main" id="{14771B98-203D-7C62-8DFF-D3F0F07071BB}"/>
              </a:ext>
            </a:extLst>
          </p:cNvPr>
          <p:cNvCxnSpPr>
            <a:cxnSpLocks/>
          </p:cNvCxnSpPr>
          <p:nvPr/>
        </p:nvCxnSpPr>
        <p:spPr>
          <a:xfrm>
            <a:off x="2184862" y="5593977"/>
            <a:ext cx="841418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字方塊 8">
            <a:extLst>
              <a:ext uri="{FF2B5EF4-FFF2-40B4-BE49-F238E27FC236}">
                <a16:creationId xmlns:a16="http://schemas.microsoft.com/office/drawing/2014/main" id="{73877935-C8A1-35BD-42D8-EB78E70E47E1}"/>
              </a:ext>
            </a:extLst>
          </p:cNvPr>
          <p:cNvSpPr txBox="1"/>
          <p:nvPr/>
        </p:nvSpPr>
        <p:spPr>
          <a:xfrm>
            <a:off x="1320121" y="5455496"/>
            <a:ext cx="918362" cy="2769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TW" sz="1200" dirty="0"/>
              <a:t>Client PC</a:t>
            </a:r>
            <a:endParaRPr kumimoji="1" lang="zh-TW" altLang="en-US" sz="1200" dirty="0"/>
          </a:p>
        </p:txBody>
      </p:sp>
      <p:sp>
        <p:nvSpPr>
          <p:cNvPr id="28" name="文字方塊 8">
            <a:extLst>
              <a:ext uri="{FF2B5EF4-FFF2-40B4-BE49-F238E27FC236}">
                <a16:creationId xmlns:a16="http://schemas.microsoft.com/office/drawing/2014/main" id="{1E182E78-642D-116C-6A3C-ED7ECA73814C}"/>
              </a:ext>
            </a:extLst>
          </p:cNvPr>
          <p:cNvSpPr txBox="1"/>
          <p:nvPr/>
        </p:nvSpPr>
        <p:spPr>
          <a:xfrm>
            <a:off x="8970060" y="3116011"/>
            <a:ext cx="1248897" cy="2769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sz="1200" dirty="0"/>
              <a:t>192.168.127.40</a:t>
            </a:r>
            <a:endParaRPr kumimoji="1" lang="zh-TW" altLang="en-US" sz="1200" dirty="0"/>
          </a:p>
        </p:txBody>
      </p:sp>
      <p:sp>
        <p:nvSpPr>
          <p:cNvPr id="29" name="文字方塊 8">
            <a:extLst>
              <a:ext uri="{FF2B5EF4-FFF2-40B4-BE49-F238E27FC236}">
                <a16:creationId xmlns:a16="http://schemas.microsoft.com/office/drawing/2014/main" id="{DA069492-8813-1866-EBA7-119FADE4E9BB}"/>
              </a:ext>
            </a:extLst>
          </p:cNvPr>
          <p:cNvSpPr txBox="1"/>
          <p:nvPr/>
        </p:nvSpPr>
        <p:spPr>
          <a:xfrm>
            <a:off x="1255539" y="3156944"/>
            <a:ext cx="1248897" cy="2769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sz="1200" dirty="0"/>
              <a:t>192.168.127.10</a:t>
            </a:r>
            <a:endParaRPr kumimoji="1" lang="zh-TW" altLang="en-US" sz="1200" dirty="0"/>
          </a:p>
        </p:txBody>
      </p:sp>
      <p:pic>
        <p:nvPicPr>
          <p:cNvPr id="31" name="Picture 30" descr="A black box with many ports">
            <a:extLst>
              <a:ext uri="{FF2B5EF4-FFF2-40B4-BE49-F238E27FC236}">
                <a16:creationId xmlns:a16="http://schemas.microsoft.com/office/drawing/2014/main" id="{C73A72D3-25EF-536A-5C57-339BD92108CC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 l="32828" t="21348" r="30871" b="22260"/>
          <a:stretch/>
        </p:blipFill>
        <p:spPr>
          <a:xfrm>
            <a:off x="6445570" y="2984545"/>
            <a:ext cx="436261" cy="677716"/>
          </a:xfrm>
          <a:prstGeom prst="rect">
            <a:avLst/>
          </a:prstGeom>
        </p:spPr>
      </p:pic>
      <p:pic>
        <p:nvPicPr>
          <p:cNvPr id="32" name="Picture 31" descr="A black box with many ports">
            <a:extLst>
              <a:ext uri="{FF2B5EF4-FFF2-40B4-BE49-F238E27FC236}">
                <a16:creationId xmlns:a16="http://schemas.microsoft.com/office/drawing/2014/main" id="{AC6525C4-C7D6-C25D-B05A-B823A244A58E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 l="32828" t="21348" r="30871" b="22260"/>
          <a:stretch/>
        </p:blipFill>
        <p:spPr>
          <a:xfrm>
            <a:off x="6584437" y="5742242"/>
            <a:ext cx="436261" cy="677716"/>
          </a:xfrm>
          <a:prstGeom prst="rect">
            <a:avLst/>
          </a:prstGeom>
        </p:spPr>
      </p:pic>
      <p:pic>
        <p:nvPicPr>
          <p:cNvPr id="36" name="Picture 35" descr="A grey and blue electronic device&#10;&#10;Description automatically generated">
            <a:extLst>
              <a:ext uri="{FF2B5EF4-FFF2-40B4-BE49-F238E27FC236}">
                <a16:creationId xmlns:a16="http://schemas.microsoft.com/office/drawing/2014/main" id="{7015FEE1-D0E2-3703-5E2E-EE1204D90853}"/>
              </a:ext>
            </a:extLst>
          </p:cNvPr>
          <p:cNvPicPr>
            <a:picLocks noChangeAspect="1"/>
          </p:cNvPicPr>
          <p:nvPr/>
        </p:nvPicPr>
        <p:blipFill>
          <a:blip r:embed="rId11"/>
          <a:srcRect l="31191" t="22223" r="31584" b="22557"/>
          <a:stretch/>
        </p:blipFill>
        <p:spPr>
          <a:xfrm>
            <a:off x="8068743" y="2401672"/>
            <a:ext cx="483651" cy="717452"/>
          </a:xfrm>
          <a:prstGeom prst="rect">
            <a:avLst/>
          </a:prstGeom>
        </p:spPr>
      </p:pic>
      <p:pic>
        <p:nvPicPr>
          <p:cNvPr id="37" name="Picture 36" descr="A grey and blue electronic device&#10;&#10;Description automatically generated">
            <a:extLst>
              <a:ext uri="{FF2B5EF4-FFF2-40B4-BE49-F238E27FC236}">
                <a16:creationId xmlns:a16="http://schemas.microsoft.com/office/drawing/2014/main" id="{F526645C-51A9-31BC-EAD7-3DCD62BC05D2}"/>
              </a:ext>
            </a:extLst>
          </p:cNvPr>
          <p:cNvPicPr>
            <a:picLocks noChangeAspect="1"/>
          </p:cNvPicPr>
          <p:nvPr/>
        </p:nvPicPr>
        <p:blipFill>
          <a:blip r:embed="rId11"/>
          <a:srcRect l="31191" t="22223" r="31584" b="22557"/>
          <a:stretch/>
        </p:blipFill>
        <p:spPr>
          <a:xfrm>
            <a:off x="8068743" y="5193898"/>
            <a:ext cx="483651" cy="717452"/>
          </a:xfrm>
          <a:prstGeom prst="rect">
            <a:avLst/>
          </a:prstGeom>
        </p:spPr>
      </p:pic>
      <p:sp>
        <p:nvSpPr>
          <p:cNvPr id="38" name="文字方塊 8">
            <a:extLst>
              <a:ext uri="{FF2B5EF4-FFF2-40B4-BE49-F238E27FC236}">
                <a16:creationId xmlns:a16="http://schemas.microsoft.com/office/drawing/2014/main" id="{DFD221E3-43AE-9345-D700-BA60F43F96DD}"/>
              </a:ext>
            </a:extLst>
          </p:cNvPr>
          <p:cNvSpPr txBox="1"/>
          <p:nvPr/>
        </p:nvSpPr>
        <p:spPr>
          <a:xfrm>
            <a:off x="7686120" y="3143070"/>
            <a:ext cx="1248897" cy="4616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TW" sz="1200" dirty="0"/>
              <a:t>EDS-505A</a:t>
            </a:r>
            <a:br>
              <a:rPr kumimoji="1" lang="en-US" altLang="zh-TW" sz="1200" dirty="0"/>
            </a:br>
            <a:r>
              <a:rPr kumimoji="1" lang="en-US" altLang="zh-TW" sz="1200" dirty="0"/>
              <a:t>192.168.127.40</a:t>
            </a:r>
            <a:endParaRPr kumimoji="1" lang="zh-TW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852378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3D7575-2EF4-275A-2F40-F88B8C13EC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grey electronic device with ports">
            <a:extLst>
              <a:ext uri="{FF2B5EF4-FFF2-40B4-BE49-F238E27FC236}">
                <a16:creationId xmlns:a16="http://schemas.microsoft.com/office/drawing/2014/main" id="{E1041D59-CED9-8FC3-5CF5-432B3DB56A7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3626" t="19270" r="31155" b="21356"/>
          <a:stretch/>
        </p:blipFill>
        <p:spPr>
          <a:xfrm>
            <a:off x="6271788" y="1802538"/>
            <a:ext cx="583669" cy="766363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18F84959-8E29-9012-2A80-7CEC67AF09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Hands-On #2</a:t>
            </a:r>
            <a:endParaRPr kumimoji="1" lang="zh-TW" altLang="en-US" dirty="0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B058418-060D-DCE2-81DE-5EA1643E659A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15853" y="1025627"/>
            <a:ext cx="11160276" cy="630176"/>
          </a:xfrm>
        </p:spPr>
        <p:txBody>
          <a:bodyPr/>
          <a:lstStyle/>
          <a:p>
            <a:r>
              <a:rPr lang="en-US" altLang="zh-TW" dirty="0"/>
              <a:t>Link fault passthrough</a:t>
            </a:r>
            <a:endParaRPr kumimoji="1" lang="zh-TW" altLang="en-US" dirty="0"/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DC597B12-D849-1E52-B061-1EB77139AC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033" y="1491128"/>
            <a:ext cx="11152886" cy="2520633"/>
          </a:xfrm>
        </p:spPr>
        <p:txBody>
          <a:bodyPr/>
          <a:lstStyle/>
          <a:p>
            <a:r>
              <a:rPr kumimoji="1" lang="en-US" altLang="zh-TW" dirty="0"/>
              <a:t>Topology:</a:t>
            </a:r>
          </a:p>
          <a:p>
            <a:endParaRPr kumimoji="1" lang="en-US" altLang="zh-TW" dirty="0"/>
          </a:p>
          <a:p>
            <a:pPr marL="0" indent="0">
              <a:buNone/>
            </a:pPr>
            <a:r>
              <a:rPr kumimoji="1" lang="zh-TW" altLang="en-US" dirty="0"/>
              <a:t> </a:t>
            </a:r>
            <a:endParaRPr kumimoji="1" lang="en-US" altLang="zh-TW" dirty="0"/>
          </a:p>
          <a:p>
            <a:pPr lvl="1"/>
            <a:endParaRPr kumimoji="1" lang="en-US" altLang="zh-TW" dirty="0"/>
          </a:p>
          <a:p>
            <a:pPr marL="0" indent="0">
              <a:buNone/>
            </a:pPr>
            <a:endParaRPr kumimoji="1" lang="en-US" altLang="zh-TW" dirty="0"/>
          </a:p>
        </p:txBody>
      </p:sp>
      <p:grpSp>
        <p:nvGrpSpPr>
          <p:cNvPr id="93" name="Group 92">
            <a:extLst>
              <a:ext uri="{FF2B5EF4-FFF2-40B4-BE49-F238E27FC236}">
                <a16:creationId xmlns:a16="http://schemas.microsoft.com/office/drawing/2014/main" id="{69B1DD31-43AA-FB60-617A-41BCF01A4FA8}"/>
              </a:ext>
            </a:extLst>
          </p:cNvPr>
          <p:cNvGrpSpPr/>
          <p:nvPr/>
        </p:nvGrpSpPr>
        <p:grpSpPr>
          <a:xfrm>
            <a:off x="2363312" y="4421011"/>
            <a:ext cx="7665346" cy="2261291"/>
            <a:chOff x="0" y="3045787"/>
            <a:chExt cx="7666344" cy="2261585"/>
          </a:xfrm>
        </p:grpSpPr>
        <p:sp>
          <p:nvSpPr>
            <p:cNvPr id="95" name="文字方塊 8">
              <a:extLst>
                <a:ext uri="{FF2B5EF4-FFF2-40B4-BE49-F238E27FC236}">
                  <a16:creationId xmlns:a16="http://schemas.microsoft.com/office/drawing/2014/main" id="{F695DE42-999A-43B3-3572-14ECEFB055C6}"/>
                </a:ext>
              </a:extLst>
            </p:cNvPr>
            <p:cNvSpPr txBox="1"/>
            <p:nvPr/>
          </p:nvSpPr>
          <p:spPr>
            <a:xfrm>
              <a:off x="3909608" y="3861525"/>
              <a:ext cx="117211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TW" sz="1400" dirty="0"/>
                <a:t>AWK-1161A</a:t>
              </a:r>
              <a:endParaRPr kumimoji="1" lang="zh-TW" altLang="en-US" sz="1400" dirty="0"/>
            </a:p>
          </p:txBody>
        </p:sp>
        <p:sp>
          <p:nvSpPr>
            <p:cNvPr id="96" name="文字方塊 8">
              <a:extLst>
                <a:ext uri="{FF2B5EF4-FFF2-40B4-BE49-F238E27FC236}">
                  <a16:creationId xmlns:a16="http://schemas.microsoft.com/office/drawing/2014/main" id="{5FB409FE-2939-6549-3E92-2533D43B9178}"/>
                </a:ext>
              </a:extLst>
            </p:cNvPr>
            <p:cNvSpPr txBox="1"/>
            <p:nvPr/>
          </p:nvSpPr>
          <p:spPr>
            <a:xfrm>
              <a:off x="3909608" y="4999595"/>
              <a:ext cx="117211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TW" sz="1400" dirty="0"/>
                <a:t>AWK-1165A</a:t>
              </a:r>
              <a:endParaRPr kumimoji="1" lang="zh-TW" altLang="en-US" sz="1400" dirty="0"/>
            </a:p>
          </p:txBody>
        </p:sp>
        <p:cxnSp>
          <p:nvCxnSpPr>
            <p:cNvPr id="99" name="直線接點 13">
              <a:extLst>
                <a:ext uri="{FF2B5EF4-FFF2-40B4-BE49-F238E27FC236}">
                  <a16:creationId xmlns:a16="http://schemas.microsoft.com/office/drawing/2014/main" id="{5289124A-7D0F-2710-E763-6CC4FCACA84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650818" y="4169302"/>
              <a:ext cx="1088195" cy="615985"/>
            </a:xfrm>
            <a:prstGeom prst="line">
              <a:avLst/>
            </a:prstGeom>
            <a:ln w="254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線接點 13">
              <a:extLst>
                <a:ext uri="{FF2B5EF4-FFF2-40B4-BE49-F238E27FC236}">
                  <a16:creationId xmlns:a16="http://schemas.microsoft.com/office/drawing/2014/main" id="{B7EE2502-DA15-E582-C6BF-1AE5A3FA0581}"/>
                </a:ext>
              </a:extLst>
            </p:cNvPr>
            <p:cNvCxnSpPr>
              <a:cxnSpLocks/>
            </p:cNvCxnSpPr>
            <p:nvPr/>
          </p:nvCxnSpPr>
          <p:spPr>
            <a:xfrm>
              <a:off x="4653667" y="3620468"/>
              <a:ext cx="1085346" cy="548834"/>
            </a:xfrm>
            <a:prstGeom prst="line">
              <a:avLst/>
            </a:prstGeom>
            <a:ln w="254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線接點 13">
              <a:extLst>
                <a:ext uri="{FF2B5EF4-FFF2-40B4-BE49-F238E27FC236}">
                  <a16:creationId xmlns:a16="http://schemas.microsoft.com/office/drawing/2014/main" id="{89F25741-F14A-27F8-6004-F1BF72C8B58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192397" y="4169300"/>
              <a:ext cx="631962" cy="15599"/>
            </a:xfrm>
            <a:prstGeom prst="line">
              <a:avLst/>
            </a:prstGeom>
            <a:ln w="254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3" name="文字方塊 8">
              <a:extLst>
                <a:ext uri="{FF2B5EF4-FFF2-40B4-BE49-F238E27FC236}">
                  <a16:creationId xmlns:a16="http://schemas.microsoft.com/office/drawing/2014/main" id="{DEBDCA0A-AA26-B84D-DE4A-B14BE73A8B2F}"/>
                </a:ext>
              </a:extLst>
            </p:cNvPr>
            <p:cNvSpPr txBox="1"/>
            <p:nvPr/>
          </p:nvSpPr>
          <p:spPr>
            <a:xfrm>
              <a:off x="0" y="4515316"/>
              <a:ext cx="111120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TW" sz="1400" dirty="0"/>
                <a:t>Wi-Fi Client</a:t>
              </a:r>
              <a:endParaRPr kumimoji="1" lang="zh-TW" altLang="en-US" sz="1400" dirty="0"/>
            </a:p>
          </p:txBody>
        </p:sp>
        <p:pic>
          <p:nvPicPr>
            <p:cNvPr id="104" name="Picture 2" descr="Wifi Vector SVG Icon (18) - SVG Repo">
              <a:extLst>
                <a:ext uri="{FF2B5EF4-FFF2-40B4-BE49-F238E27FC236}">
                  <a16:creationId xmlns:a16="http://schemas.microsoft.com/office/drawing/2014/main" id="{2432AE6B-6781-EE14-324E-67BD6318604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211591" flipV="1">
              <a:off x="3419087" y="3344297"/>
              <a:ext cx="480053" cy="4800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7" name="圖形 55">
              <a:extLst>
                <a:ext uri="{FF2B5EF4-FFF2-40B4-BE49-F238E27FC236}">
                  <a16:creationId xmlns:a16="http://schemas.microsoft.com/office/drawing/2014/main" id="{59C045EA-9113-A699-DBFF-4EA91C1A002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747862" y="3696016"/>
              <a:ext cx="918482" cy="918482"/>
            </a:xfrm>
            <a:prstGeom prst="rect">
              <a:avLst/>
            </a:prstGeom>
          </p:spPr>
        </p:pic>
        <p:sp>
          <p:nvSpPr>
            <p:cNvPr id="109" name="Multiply 108">
              <a:extLst>
                <a:ext uri="{FF2B5EF4-FFF2-40B4-BE49-F238E27FC236}">
                  <a16:creationId xmlns:a16="http://schemas.microsoft.com/office/drawing/2014/main" id="{8379D118-1892-B49A-3BB3-BF0937EB1753}"/>
                </a:ext>
              </a:extLst>
            </p:cNvPr>
            <p:cNvSpPr/>
            <p:nvPr/>
          </p:nvSpPr>
          <p:spPr>
            <a:xfrm>
              <a:off x="4846823" y="3546187"/>
              <a:ext cx="548677" cy="600446"/>
            </a:xfrm>
            <a:prstGeom prst="mathMultiply">
              <a:avLst>
                <a:gd name="adj1" fmla="val 6332"/>
              </a:avLst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TextBox 109">
              <a:extLst>
                <a:ext uri="{FF2B5EF4-FFF2-40B4-BE49-F238E27FC236}">
                  <a16:creationId xmlns:a16="http://schemas.microsoft.com/office/drawing/2014/main" id="{17AA2100-1970-07F6-CC6E-A1D68A28A69C}"/>
                </a:ext>
              </a:extLst>
            </p:cNvPr>
            <p:cNvSpPr txBox="1"/>
            <p:nvPr/>
          </p:nvSpPr>
          <p:spPr>
            <a:xfrm>
              <a:off x="4877805" y="3045787"/>
              <a:ext cx="144943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dirty="0">
                  <a:solidFill>
                    <a:srgbClr val="FF0000"/>
                  </a:solidFill>
                </a:rPr>
                <a:t>Link down</a:t>
              </a:r>
              <a:br>
                <a:rPr lang="en-US" sz="1600" dirty="0">
                  <a:solidFill>
                    <a:srgbClr val="FF0000"/>
                  </a:solidFill>
                </a:rPr>
              </a:br>
              <a:r>
                <a:rPr lang="en-US" sz="1600" dirty="0">
                  <a:solidFill>
                    <a:srgbClr val="FF0000"/>
                  </a:solidFill>
                </a:rPr>
                <a:t>or cable issue</a:t>
              </a:r>
            </a:p>
          </p:txBody>
        </p:sp>
        <p:sp>
          <p:nvSpPr>
            <p:cNvPr id="111" name="文字方塊 8">
              <a:extLst>
                <a:ext uri="{FF2B5EF4-FFF2-40B4-BE49-F238E27FC236}">
                  <a16:creationId xmlns:a16="http://schemas.microsoft.com/office/drawing/2014/main" id="{3150CF9E-1003-D5A7-2493-C960D37DF1EB}"/>
                </a:ext>
              </a:extLst>
            </p:cNvPr>
            <p:cNvSpPr txBox="1"/>
            <p:nvPr/>
          </p:nvSpPr>
          <p:spPr>
            <a:xfrm>
              <a:off x="6851076" y="3992744"/>
              <a:ext cx="71205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TW" sz="1400" dirty="0"/>
                <a:t>Server</a:t>
              </a:r>
              <a:endParaRPr kumimoji="1" lang="zh-TW" altLang="en-US" sz="1400" dirty="0"/>
            </a:p>
          </p:txBody>
        </p:sp>
      </p:grpSp>
      <p:grpSp>
        <p:nvGrpSpPr>
          <p:cNvPr id="114" name="Group 113">
            <a:extLst>
              <a:ext uri="{FF2B5EF4-FFF2-40B4-BE49-F238E27FC236}">
                <a16:creationId xmlns:a16="http://schemas.microsoft.com/office/drawing/2014/main" id="{D465A623-88DC-C4D4-9265-BBA3383006C5}"/>
              </a:ext>
            </a:extLst>
          </p:cNvPr>
          <p:cNvGrpSpPr/>
          <p:nvPr/>
        </p:nvGrpSpPr>
        <p:grpSpPr>
          <a:xfrm>
            <a:off x="2504436" y="1128296"/>
            <a:ext cx="7491387" cy="3153015"/>
            <a:chOff x="173982" y="-615556"/>
            <a:chExt cx="7492362" cy="3153426"/>
          </a:xfrm>
        </p:grpSpPr>
        <p:sp>
          <p:nvSpPr>
            <p:cNvPr id="116" name="文字方塊 8">
              <a:extLst>
                <a:ext uri="{FF2B5EF4-FFF2-40B4-BE49-F238E27FC236}">
                  <a16:creationId xmlns:a16="http://schemas.microsoft.com/office/drawing/2014/main" id="{FD9BED4C-93B7-C4B5-A8CD-2591FC72CD67}"/>
                </a:ext>
              </a:extLst>
            </p:cNvPr>
            <p:cNvSpPr txBox="1"/>
            <p:nvPr/>
          </p:nvSpPr>
          <p:spPr>
            <a:xfrm>
              <a:off x="3690035" y="-615556"/>
              <a:ext cx="133402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TW" sz="1200" dirty="0"/>
                <a:t>AWK-1161A</a:t>
              </a:r>
            </a:p>
            <a:p>
              <a:pPr algn="ctr"/>
              <a:r>
                <a:rPr kumimoji="1" lang="en-US" altLang="zh-TW" sz="1200" dirty="0"/>
                <a:t>Wi-Fi AP</a:t>
              </a:r>
            </a:p>
            <a:p>
              <a:pPr algn="ctr"/>
              <a:r>
                <a:rPr kumimoji="1" lang="en-US" altLang="zh-TW" sz="1200" dirty="0"/>
                <a:t>192.168.127.253</a:t>
              </a:r>
              <a:endParaRPr kumimoji="1" lang="zh-TW" altLang="en-US" sz="1200" dirty="0"/>
            </a:p>
          </p:txBody>
        </p:sp>
        <p:sp>
          <p:nvSpPr>
            <p:cNvPr id="117" name="文字方塊 8">
              <a:extLst>
                <a:ext uri="{FF2B5EF4-FFF2-40B4-BE49-F238E27FC236}">
                  <a16:creationId xmlns:a16="http://schemas.microsoft.com/office/drawing/2014/main" id="{0C40E3C3-C53E-A8E3-15A5-BF99CC43FF72}"/>
                </a:ext>
              </a:extLst>
            </p:cNvPr>
            <p:cNvSpPr txBox="1"/>
            <p:nvPr/>
          </p:nvSpPr>
          <p:spPr>
            <a:xfrm>
              <a:off x="3713666" y="1891539"/>
              <a:ext cx="133402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TW" sz="1200" dirty="0"/>
                <a:t>AWK-1165A</a:t>
              </a:r>
            </a:p>
            <a:p>
              <a:pPr algn="ctr"/>
              <a:r>
                <a:rPr kumimoji="1" lang="en-US" altLang="zh-TW" sz="1200" dirty="0"/>
                <a:t>Wi-Fi AP</a:t>
              </a:r>
            </a:p>
            <a:p>
              <a:pPr algn="ctr"/>
              <a:r>
                <a:rPr kumimoji="1" lang="en-US" altLang="zh-TW" sz="1200" dirty="0"/>
                <a:t>192.168.127.252</a:t>
              </a:r>
            </a:p>
          </p:txBody>
        </p:sp>
        <p:cxnSp>
          <p:nvCxnSpPr>
            <p:cNvPr id="120" name="直線接點 13">
              <a:extLst>
                <a:ext uri="{FF2B5EF4-FFF2-40B4-BE49-F238E27FC236}">
                  <a16:creationId xmlns:a16="http://schemas.microsoft.com/office/drawing/2014/main" id="{77250985-6CF8-28F7-CE90-E0505B36B912}"/>
                </a:ext>
              </a:extLst>
            </p:cNvPr>
            <p:cNvCxnSpPr>
              <a:cxnSpLocks/>
              <a:stCxn id="31" idx="3"/>
            </p:cNvCxnSpPr>
            <p:nvPr/>
          </p:nvCxnSpPr>
          <p:spPr>
            <a:xfrm flipV="1">
              <a:off x="4551946" y="1014719"/>
              <a:ext cx="1187067" cy="565118"/>
            </a:xfrm>
            <a:prstGeom prst="line">
              <a:avLst/>
            </a:prstGeom>
            <a:ln w="254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直線接點 13">
              <a:extLst>
                <a:ext uri="{FF2B5EF4-FFF2-40B4-BE49-F238E27FC236}">
                  <a16:creationId xmlns:a16="http://schemas.microsoft.com/office/drawing/2014/main" id="{FDC32BD0-8026-2B91-3FA0-379F3937B62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192397" y="1014717"/>
              <a:ext cx="631962" cy="15599"/>
            </a:xfrm>
            <a:prstGeom prst="line">
              <a:avLst/>
            </a:prstGeom>
            <a:ln w="254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4" name="文字方塊 8">
              <a:extLst>
                <a:ext uri="{FF2B5EF4-FFF2-40B4-BE49-F238E27FC236}">
                  <a16:creationId xmlns:a16="http://schemas.microsoft.com/office/drawing/2014/main" id="{9E5FE185-5A7B-6642-943D-EA714B5E2DFD}"/>
                </a:ext>
              </a:extLst>
            </p:cNvPr>
            <p:cNvSpPr txBox="1"/>
            <p:nvPr/>
          </p:nvSpPr>
          <p:spPr>
            <a:xfrm>
              <a:off x="173982" y="1373762"/>
              <a:ext cx="133402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TW" sz="1200" dirty="0"/>
                <a:t>AWK-1161C</a:t>
              </a:r>
              <a:br>
                <a:rPr kumimoji="1" lang="en-US" altLang="zh-TW" sz="1200" dirty="0"/>
              </a:br>
              <a:r>
                <a:rPr kumimoji="1" lang="en-US" altLang="zh-TW" sz="1200" dirty="0"/>
                <a:t>Wi-Fi Client</a:t>
              </a:r>
            </a:p>
            <a:p>
              <a:pPr algn="ctr"/>
              <a:r>
                <a:rPr kumimoji="1" lang="en-US" altLang="zh-TW" sz="1200" dirty="0"/>
                <a:t>192.168.127.243</a:t>
              </a:r>
              <a:endParaRPr kumimoji="1" lang="zh-TW" altLang="en-US" sz="1200" dirty="0"/>
            </a:p>
          </p:txBody>
        </p:sp>
        <p:pic>
          <p:nvPicPr>
            <p:cNvPr id="125" name="Picture 2" descr="Wifi Vector SVG Icon (18) - SVG Repo">
              <a:extLst>
                <a:ext uri="{FF2B5EF4-FFF2-40B4-BE49-F238E27FC236}">
                  <a16:creationId xmlns:a16="http://schemas.microsoft.com/office/drawing/2014/main" id="{C4FA2319-49B8-FDE3-FFED-69CC48FC7D4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211591" flipV="1">
              <a:off x="3419087" y="189714"/>
              <a:ext cx="480053" cy="4800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6" name="Picture 2" descr="Wifi Vector SVG Icon (18) - SVG Repo">
              <a:extLst>
                <a:ext uri="{FF2B5EF4-FFF2-40B4-BE49-F238E27FC236}">
                  <a16:creationId xmlns:a16="http://schemas.microsoft.com/office/drawing/2014/main" id="{DA052CB5-B1B6-F337-3C48-61801E9586A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 flipV="1">
              <a:off x="3473640" y="1333058"/>
              <a:ext cx="480053" cy="4800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7" name="Picture 2" descr="Wifi Vector SVG Icon (18) - SVG Repo">
              <a:extLst>
                <a:ext uri="{FF2B5EF4-FFF2-40B4-BE49-F238E27FC236}">
                  <a16:creationId xmlns:a16="http://schemas.microsoft.com/office/drawing/2014/main" id="{8F8CA9BD-B4BF-D998-98B0-8917E79FEAD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5450501" flipV="1">
              <a:off x="1129172" y="698154"/>
              <a:ext cx="480053" cy="4800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8" name="圖形 55">
              <a:extLst>
                <a:ext uri="{FF2B5EF4-FFF2-40B4-BE49-F238E27FC236}">
                  <a16:creationId xmlns:a16="http://schemas.microsoft.com/office/drawing/2014/main" id="{0D04C6A5-D401-03D4-AE0F-2E3AF8D99F8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747862" y="541433"/>
              <a:ext cx="918482" cy="918482"/>
            </a:xfrm>
            <a:prstGeom prst="rect">
              <a:avLst/>
            </a:prstGeom>
          </p:spPr>
        </p:pic>
        <p:sp>
          <p:nvSpPr>
            <p:cNvPr id="129" name="TextBox 128">
              <a:extLst>
                <a:ext uri="{FF2B5EF4-FFF2-40B4-BE49-F238E27FC236}">
                  <a16:creationId xmlns:a16="http://schemas.microsoft.com/office/drawing/2014/main" id="{6FCC2186-B645-E95B-9AC1-79C86EEB1D90}"/>
                </a:ext>
              </a:extLst>
            </p:cNvPr>
            <p:cNvSpPr txBox="1"/>
            <p:nvPr/>
          </p:nvSpPr>
          <p:spPr>
            <a:xfrm rot="20731563">
              <a:off x="1567249" y="494915"/>
              <a:ext cx="189026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/>
                <a:t>- - - connected - - -</a:t>
              </a:r>
            </a:p>
          </p:txBody>
        </p:sp>
        <p:sp>
          <p:nvSpPr>
            <p:cNvPr id="130" name="文字方塊 8">
              <a:extLst>
                <a:ext uri="{FF2B5EF4-FFF2-40B4-BE49-F238E27FC236}">
                  <a16:creationId xmlns:a16="http://schemas.microsoft.com/office/drawing/2014/main" id="{90CB2D3D-0A3E-77F1-16D8-5A43CFE23302}"/>
                </a:ext>
              </a:extLst>
            </p:cNvPr>
            <p:cNvSpPr txBox="1"/>
            <p:nvPr/>
          </p:nvSpPr>
          <p:spPr>
            <a:xfrm>
              <a:off x="6851076" y="810803"/>
              <a:ext cx="71205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TW" sz="1400" dirty="0"/>
                <a:t>Server</a:t>
              </a:r>
              <a:endParaRPr kumimoji="1" lang="zh-TW" altLang="en-US" sz="1400" dirty="0"/>
            </a:p>
          </p:txBody>
        </p:sp>
        <p:cxnSp>
          <p:nvCxnSpPr>
            <p:cNvPr id="121" name="直線接點 13">
              <a:extLst>
                <a:ext uri="{FF2B5EF4-FFF2-40B4-BE49-F238E27FC236}">
                  <a16:creationId xmlns:a16="http://schemas.microsoft.com/office/drawing/2014/main" id="{1D72DD68-11B1-7A0E-08BE-C838484B5EF6}"/>
                </a:ext>
              </a:extLst>
            </p:cNvPr>
            <p:cNvCxnSpPr>
              <a:cxnSpLocks/>
            </p:cNvCxnSpPr>
            <p:nvPr/>
          </p:nvCxnSpPr>
          <p:spPr>
            <a:xfrm>
              <a:off x="4472786" y="456472"/>
              <a:ext cx="1266227" cy="558247"/>
            </a:xfrm>
            <a:prstGeom prst="line">
              <a:avLst/>
            </a:prstGeom>
            <a:ln w="254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內容版面配置區 3">
            <a:extLst>
              <a:ext uri="{FF2B5EF4-FFF2-40B4-BE49-F238E27FC236}">
                <a16:creationId xmlns:a16="http://schemas.microsoft.com/office/drawing/2014/main" id="{CBC8D383-31DB-0A41-9B4B-A80F70131FB5}"/>
              </a:ext>
            </a:extLst>
          </p:cNvPr>
          <p:cNvSpPr txBox="1">
            <a:spLocks/>
          </p:cNvSpPr>
          <p:nvPr/>
        </p:nvSpPr>
        <p:spPr>
          <a:xfrm>
            <a:off x="539033" y="4192629"/>
            <a:ext cx="11152886" cy="2206829"/>
          </a:xfrm>
          <a:prstGeom prst="rect">
            <a:avLst/>
          </a:prstGeom>
        </p:spPr>
        <p:txBody>
          <a:bodyPr vert="horz" lIns="91428" tIns="45714" rIns="91428" bIns="45714" rtlCol="0">
            <a:normAutofit/>
          </a:bodyPr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>
                  <a:lumMod val="25000"/>
                </a:schemeClr>
              </a:buClr>
              <a:buSzTx/>
              <a:buFont typeface="Arial" panose="020B0604020202020204" pitchFamily="34" charset="0"/>
              <a:buChar char="●"/>
              <a:tabLst/>
              <a:defRPr sz="22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Arial" panose="020B0604020202020204" pitchFamily="34" charset="0"/>
              <a:buChar char="○"/>
              <a:defRPr sz="1800" b="1" kern="120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bg2">
                  <a:lumMod val="25000"/>
                </a:schemeClr>
              </a:buClr>
              <a:buFont typeface="Arial" panose="020B0604020202020204" pitchFamily="34" charset="0"/>
              <a:buChar char="−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57350" marR="0" indent="-28575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Tx/>
              <a:buFont typeface="Arial" panose="020B0604020202020204" pitchFamily="34" charset="0"/>
              <a:buChar char="»"/>
              <a:tabLst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»"/>
              <a:defRPr sz="120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TW" dirty="0"/>
              <a:t>Scenario:</a:t>
            </a:r>
          </a:p>
          <a:p>
            <a:endParaRPr kumimoji="1" lang="en-US" altLang="zh-TW" dirty="0"/>
          </a:p>
          <a:p>
            <a:pPr marL="0" indent="0">
              <a:buNone/>
            </a:pPr>
            <a:r>
              <a:rPr kumimoji="1" lang="zh-TW" altLang="en-US" dirty="0"/>
              <a:t> </a:t>
            </a:r>
            <a:endParaRPr kumimoji="1" lang="en-US" altLang="zh-TW" dirty="0"/>
          </a:p>
          <a:p>
            <a:pPr lvl="1"/>
            <a:endParaRPr kumimoji="1" lang="en-US" altLang="zh-TW" dirty="0"/>
          </a:p>
          <a:p>
            <a:pPr marL="0" indent="0">
              <a:buNone/>
            </a:pPr>
            <a:endParaRPr kumimoji="1" lang="en-US" altLang="zh-TW" dirty="0"/>
          </a:p>
        </p:txBody>
      </p:sp>
      <p:pic>
        <p:nvPicPr>
          <p:cNvPr id="6" name="Picture 5" descr="A black box with ports and ports">
            <a:extLst>
              <a:ext uri="{FF2B5EF4-FFF2-40B4-BE49-F238E27FC236}">
                <a16:creationId xmlns:a16="http://schemas.microsoft.com/office/drawing/2014/main" id="{C5966C50-4D75-5B82-CC6B-E860FE3570B9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31999" t="17070" r="30993" b="21421"/>
          <a:stretch/>
        </p:blipFill>
        <p:spPr>
          <a:xfrm>
            <a:off x="2991953" y="2311875"/>
            <a:ext cx="461101" cy="766372"/>
          </a:xfrm>
          <a:prstGeom prst="rect">
            <a:avLst/>
          </a:prstGeom>
        </p:spPr>
      </p:pic>
      <p:pic>
        <p:nvPicPr>
          <p:cNvPr id="7" name="圖形 55">
            <a:extLst>
              <a:ext uri="{FF2B5EF4-FFF2-40B4-BE49-F238E27FC236}">
                <a16:creationId xmlns:a16="http://schemas.microsoft.com/office/drawing/2014/main" id="{DCA09E11-26FF-619A-FBC0-C65EC8B0750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434137" y="2228085"/>
            <a:ext cx="1010198" cy="1010198"/>
          </a:xfrm>
          <a:prstGeom prst="rect">
            <a:avLst/>
          </a:prstGeom>
        </p:spPr>
      </p:pic>
      <p:sp>
        <p:nvSpPr>
          <p:cNvPr id="8" name="文字方塊 8">
            <a:extLst>
              <a:ext uri="{FF2B5EF4-FFF2-40B4-BE49-F238E27FC236}">
                <a16:creationId xmlns:a16="http://schemas.microsoft.com/office/drawing/2014/main" id="{C9BEA53F-F410-20E9-7C24-86452F0C1F81}"/>
              </a:ext>
            </a:extLst>
          </p:cNvPr>
          <p:cNvSpPr txBox="1"/>
          <p:nvPr/>
        </p:nvSpPr>
        <p:spPr>
          <a:xfrm>
            <a:off x="1539314" y="2608785"/>
            <a:ext cx="918362" cy="2769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TW" sz="1200" dirty="0"/>
              <a:t>Client PC</a:t>
            </a:r>
            <a:endParaRPr kumimoji="1" lang="zh-TW" altLang="en-US" sz="1200" dirty="0"/>
          </a:p>
        </p:txBody>
      </p:sp>
      <p:cxnSp>
        <p:nvCxnSpPr>
          <p:cNvPr id="9" name="直線接點 13">
            <a:extLst>
              <a:ext uri="{FF2B5EF4-FFF2-40B4-BE49-F238E27FC236}">
                <a16:creationId xmlns:a16="http://schemas.microsoft.com/office/drawing/2014/main" id="{B438D788-B4A0-78DD-301E-7F18CE0E4658}"/>
              </a:ext>
            </a:extLst>
          </p:cNvPr>
          <p:cNvCxnSpPr>
            <a:cxnSpLocks/>
          </p:cNvCxnSpPr>
          <p:nvPr/>
        </p:nvCxnSpPr>
        <p:spPr>
          <a:xfrm>
            <a:off x="2347146" y="2807956"/>
            <a:ext cx="772029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6" descr="A grey electronic device with ports">
            <a:extLst>
              <a:ext uri="{FF2B5EF4-FFF2-40B4-BE49-F238E27FC236}">
                <a16:creationId xmlns:a16="http://schemas.microsoft.com/office/drawing/2014/main" id="{8519A971-3A78-5E23-F754-9FA8DF525DE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3626" t="19270" r="31155" b="21356"/>
          <a:stretch/>
        </p:blipFill>
        <p:spPr>
          <a:xfrm>
            <a:off x="6496208" y="4593569"/>
            <a:ext cx="538713" cy="707335"/>
          </a:xfrm>
          <a:prstGeom prst="rect">
            <a:avLst/>
          </a:prstGeom>
        </p:spPr>
      </p:pic>
      <p:pic>
        <p:nvPicPr>
          <p:cNvPr id="18" name="圖形 55">
            <a:extLst>
              <a:ext uri="{FF2B5EF4-FFF2-40B4-BE49-F238E27FC236}">
                <a16:creationId xmlns:a16="http://schemas.microsoft.com/office/drawing/2014/main" id="{678C8F2A-5A12-F34E-636F-76C33A8EFDF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244053" y="5101222"/>
            <a:ext cx="1010198" cy="1010198"/>
          </a:xfrm>
          <a:prstGeom prst="rect">
            <a:avLst/>
          </a:prstGeom>
        </p:spPr>
      </p:pic>
      <p:pic>
        <p:nvPicPr>
          <p:cNvPr id="19" name="Picture 18" descr="A black box with ports and ports">
            <a:extLst>
              <a:ext uri="{FF2B5EF4-FFF2-40B4-BE49-F238E27FC236}">
                <a16:creationId xmlns:a16="http://schemas.microsoft.com/office/drawing/2014/main" id="{B0724FC9-5E9D-8996-47F7-7BE757BD346F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31999" t="17070" r="30993" b="21421"/>
          <a:stretch/>
        </p:blipFill>
        <p:spPr>
          <a:xfrm>
            <a:off x="2828905" y="5106323"/>
            <a:ext cx="461101" cy="766372"/>
          </a:xfrm>
          <a:prstGeom prst="rect">
            <a:avLst/>
          </a:prstGeom>
        </p:spPr>
      </p:pic>
      <p:cxnSp>
        <p:nvCxnSpPr>
          <p:cNvPr id="20" name="直線接點 13">
            <a:extLst>
              <a:ext uri="{FF2B5EF4-FFF2-40B4-BE49-F238E27FC236}">
                <a16:creationId xmlns:a16="http://schemas.microsoft.com/office/drawing/2014/main" id="{32A7D86E-AB90-E989-18A5-0061040DA42E}"/>
              </a:ext>
            </a:extLst>
          </p:cNvPr>
          <p:cNvCxnSpPr>
            <a:cxnSpLocks/>
          </p:cNvCxnSpPr>
          <p:nvPr/>
        </p:nvCxnSpPr>
        <p:spPr>
          <a:xfrm>
            <a:off x="2184862" y="5593977"/>
            <a:ext cx="841418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字方塊 8">
            <a:extLst>
              <a:ext uri="{FF2B5EF4-FFF2-40B4-BE49-F238E27FC236}">
                <a16:creationId xmlns:a16="http://schemas.microsoft.com/office/drawing/2014/main" id="{97F08B37-DF32-DA57-4C11-4FE3BB9C288E}"/>
              </a:ext>
            </a:extLst>
          </p:cNvPr>
          <p:cNvSpPr txBox="1"/>
          <p:nvPr/>
        </p:nvSpPr>
        <p:spPr>
          <a:xfrm>
            <a:off x="1320121" y="5455496"/>
            <a:ext cx="918362" cy="2769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TW" sz="1200" dirty="0"/>
              <a:t>Client PC</a:t>
            </a:r>
            <a:endParaRPr kumimoji="1" lang="zh-TW" altLang="en-US" sz="1200" dirty="0"/>
          </a:p>
        </p:txBody>
      </p:sp>
      <p:sp>
        <p:nvSpPr>
          <p:cNvPr id="28" name="文字方塊 8">
            <a:extLst>
              <a:ext uri="{FF2B5EF4-FFF2-40B4-BE49-F238E27FC236}">
                <a16:creationId xmlns:a16="http://schemas.microsoft.com/office/drawing/2014/main" id="{389955AE-9A7E-51C3-8FB8-B45886B50C91}"/>
              </a:ext>
            </a:extLst>
          </p:cNvPr>
          <p:cNvSpPr txBox="1"/>
          <p:nvPr/>
        </p:nvSpPr>
        <p:spPr>
          <a:xfrm>
            <a:off x="9007226" y="3083501"/>
            <a:ext cx="1248897" cy="2769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sz="1200" dirty="0"/>
              <a:t>192.168.127.40</a:t>
            </a:r>
            <a:endParaRPr kumimoji="1" lang="zh-TW" altLang="en-US" sz="1200" dirty="0"/>
          </a:p>
        </p:txBody>
      </p:sp>
      <p:sp>
        <p:nvSpPr>
          <p:cNvPr id="29" name="文字方塊 8">
            <a:extLst>
              <a:ext uri="{FF2B5EF4-FFF2-40B4-BE49-F238E27FC236}">
                <a16:creationId xmlns:a16="http://schemas.microsoft.com/office/drawing/2014/main" id="{8DA7E372-BADD-B9B4-5A51-F92150DE1D48}"/>
              </a:ext>
            </a:extLst>
          </p:cNvPr>
          <p:cNvSpPr txBox="1"/>
          <p:nvPr/>
        </p:nvSpPr>
        <p:spPr>
          <a:xfrm>
            <a:off x="1255539" y="3156944"/>
            <a:ext cx="1248897" cy="2769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TW" sz="1200" dirty="0"/>
              <a:t>192.168.127.10</a:t>
            </a:r>
            <a:endParaRPr kumimoji="1" lang="zh-TW" altLang="en-US" sz="1200" dirty="0"/>
          </a:p>
        </p:txBody>
      </p:sp>
      <p:pic>
        <p:nvPicPr>
          <p:cNvPr id="31" name="Picture 30" descr="A black box with many ports">
            <a:extLst>
              <a:ext uri="{FF2B5EF4-FFF2-40B4-BE49-F238E27FC236}">
                <a16:creationId xmlns:a16="http://schemas.microsoft.com/office/drawing/2014/main" id="{D4104491-A12F-84BF-114D-21CD618C65D4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l="32828" t="21348" r="30871" b="22260"/>
          <a:stretch/>
        </p:blipFill>
        <p:spPr>
          <a:xfrm>
            <a:off x="6445570" y="2984545"/>
            <a:ext cx="436261" cy="677716"/>
          </a:xfrm>
          <a:prstGeom prst="rect">
            <a:avLst/>
          </a:prstGeom>
        </p:spPr>
      </p:pic>
      <p:pic>
        <p:nvPicPr>
          <p:cNvPr id="32" name="Picture 31" descr="A black box with many ports">
            <a:extLst>
              <a:ext uri="{FF2B5EF4-FFF2-40B4-BE49-F238E27FC236}">
                <a16:creationId xmlns:a16="http://schemas.microsoft.com/office/drawing/2014/main" id="{518FEE8E-3614-5CEB-B27E-F4BB5C0791D1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l="32828" t="21348" r="30871" b="22260"/>
          <a:stretch/>
        </p:blipFill>
        <p:spPr>
          <a:xfrm>
            <a:off x="6584437" y="5742242"/>
            <a:ext cx="436261" cy="677716"/>
          </a:xfrm>
          <a:prstGeom prst="rect">
            <a:avLst/>
          </a:prstGeom>
        </p:spPr>
      </p:pic>
      <p:pic>
        <p:nvPicPr>
          <p:cNvPr id="36" name="Picture 35" descr="A grey and blue electronic device&#10;&#10;Description automatically generated">
            <a:extLst>
              <a:ext uri="{FF2B5EF4-FFF2-40B4-BE49-F238E27FC236}">
                <a16:creationId xmlns:a16="http://schemas.microsoft.com/office/drawing/2014/main" id="{C903A445-7064-32F2-17D8-4DA0D12C3185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 l="31191" t="22223" r="31584" b="22557"/>
          <a:stretch/>
        </p:blipFill>
        <p:spPr>
          <a:xfrm>
            <a:off x="8068743" y="2401672"/>
            <a:ext cx="483651" cy="717452"/>
          </a:xfrm>
          <a:prstGeom prst="rect">
            <a:avLst/>
          </a:prstGeom>
        </p:spPr>
      </p:pic>
      <p:pic>
        <p:nvPicPr>
          <p:cNvPr id="37" name="Picture 36" descr="A grey and blue electronic device&#10;&#10;Description automatically generated">
            <a:extLst>
              <a:ext uri="{FF2B5EF4-FFF2-40B4-BE49-F238E27FC236}">
                <a16:creationId xmlns:a16="http://schemas.microsoft.com/office/drawing/2014/main" id="{476EE063-FA58-2E32-BADE-8855B21C2634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 l="31191" t="22223" r="31584" b="22557"/>
          <a:stretch/>
        </p:blipFill>
        <p:spPr>
          <a:xfrm>
            <a:off x="8068743" y="5193898"/>
            <a:ext cx="483651" cy="717452"/>
          </a:xfrm>
          <a:prstGeom prst="rect">
            <a:avLst/>
          </a:prstGeom>
        </p:spPr>
      </p:pic>
      <p:pic>
        <p:nvPicPr>
          <p:cNvPr id="10" name="Picture 2" descr="Smile Icon vector eps10. Smiley emotions face sign. Smile feedback emotion  icon. Stock Vector Image by ©Cherno #254871354">
            <a:extLst>
              <a:ext uri="{FF2B5EF4-FFF2-40B4-BE49-F238E27FC236}">
                <a16:creationId xmlns:a16="http://schemas.microsoft.com/office/drawing/2014/main" id="{C0559382-A11A-4222-D734-1FC41A8B6E5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50000" b="83663" l="7631" r="33735">
                        <a14:foregroundMark x1="23695" y1="55446" x2="16064" y2="50990"/>
                        <a14:foregroundMark x1="28112" y1="50990" x2="16064" y2="55446"/>
                        <a14:foregroundMark x1="8434" y1="55446" x2="32129" y2="82178"/>
                        <a14:foregroundMark x1="8835" y1="84158" x2="32129" y2="50990"/>
                        <a14:foregroundMark x1="32129" y1="50990" x2="32129" y2="50990"/>
                        <a14:foregroundMark x1="7631" y1="53465" x2="33735" y2="5940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137" t="48978" r="65008" b="16122"/>
          <a:stretch/>
        </p:blipFill>
        <p:spPr bwMode="auto">
          <a:xfrm>
            <a:off x="2484117" y="6264250"/>
            <a:ext cx="313625" cy="307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5EE7D38C-3CF0-A8DF-389A-C9121898814D}"/>
              </a:ext>
            </a:extLst>
          </p:cNvPr>
          <p:cNvSpPr txBox="1"/>
          <p:nvPr/>
        </p:nvSpPr>
        <p:spPr>
          <a:xfrm>
            <a:off x="2753331" y="6248863"/>
            <a:ext cx="2441376" cy="3385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rgbClr val="00B050"/>
                </a:solidFill>
              </a:rPr>
              <a:t>Can access server again</a:t>
            </a:r>
          </a:p>
        </p:txBody>
      </p:sp>
      <p:pic>
        <p:nvPicPr>
          <p:cNvPr id="12" name="Picture 2" descr="Wifi Vector SVG Icon (18) - SVG Repo">
            <a:extLst>
              <a:ext uri="{FF2B5EF4-FFF2-40B4-BE49-F238E27FC236}">
                <a16:creationId xmlns:a16="http://schemas.microsoft.com/office/drawing/2014/main" id="{8CCE4059-C2D5-3B43-1472-C9079514D0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 flipV="1">
            <a:off x="6004807" y="5894517"/>
            <a:ext cx="479991" cy="479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Wifi Vector SVG Icon (18) - SVG Repo">
            <a:extLst>
              <a:ext uri="{FF2B5EF4-FFF2-40B4-BE49-F238E27FC236}">
                <a16:creationId xmlns:a16="http://schemas.microsoft.com/office/drawing/2014/main" id="{C766A33A-03D8-56D6-BD57-709E3EC282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419490" flipV="1">
            <a:off x="3492337" y="5424288"/>
            <a:ext cx="479991" cy="479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9A3992B2-C051-0A46-A37F-5CF8949B7FEB}"/>
              </a:ext>
            </a:extLst>
          </p:cNvPr>
          <p:cNvSpPr txBox="1"/>
          <p:nvPr/>
        </p:nvSpPr>
        <p:spPr>
          <a:xfrm rot="746462">
            <a:off x="4042213" y="5740033"/>
            <a:ext cx="1890015" cy="3385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- - - connected - - -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89B36FF-63E1-09A4-D24B-C13E2D2FCD6D}"/>
              </a:ext>
            </a:extLst>
          </p:cNvPr>
          <p:cNvSpPr txBox="1"/>
          <p:nvPr/>
        </p:nvSpPr>
        <p:spPr>
          <a:xfrm>
            <a:off x="4347050" y="4420671"/>
            <a:ext cx="1423090" cy="5846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rgbClr val="FF0000"/>
                </a:solidFill>
              </a:rPr>
              <a:t>LFPT triggers</a:t>
            </a:r>
            <a:br>
              <a:rPr lang="en-US" sz="1600" dirty="0">
                <a:solidFill>
                  <a:srgbClr val="FF0000"/>
                </a:solidFill>
              </a:rPr>
            </a:br>
            <a:r>
              <a:rPr lang="en-US" sz="1600" dirty="0">
                <a:solidFill>
                  <a:srgbClr val="FF0000"/>
                </a:solidFill>
              </a:rPr>
              <a:t>WLAN OFF</a:t>
            </a:r>
          </a:p>
        </p:txBody>
      </p:sp>
      <p:sp>
        <p:nvSpPr>
          <p:cNvPr id="21" name="Multiply 66">
            <a:extLst>
              <a:ext uri="{FF2B5EF4-FFF2-40B4-BE49-F238E27FC236}">
                <a16:creationId xmlns:a16="http://schemas.microsoft.com/office/drawing/2014/main" id="{848EFBB6-948E-C69F-9CD4-9E771A894FF3}"/>
              </a:ext>
            </a:extLst>
          </p:cNvPr>
          <p:cNvSpPr/>
          <p:nvPr/>
        </p:nvSpPr>
        <p:spPr>
          <a:xfrm>
            <a:off x="5722500" y="4686714"/>
            <a:ext cx="548606" cy="600368"/>
          </a:xfrm>
          <a:prstGeom prst="mathMultiply">
            <a:avLst>
              <a:gd name="adj1" fmla="val 6332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文字方塊 8">
            <a:extLst>
              <a:ext uri="{FF2B5EF4-FFF2-40B4-BE49-F238E27FC236}">
                <a16:creationId xmlns:a16="http://schemas.microsoft.com/office/drawing/2014/main" id="{86642B45-934A-DD3C-EA8A-B3457148B2DF}"/>
              </a:ext>
            </a:extLst>
          </p:cNvPr>
          <p:cNvSpPr txBox="1"/>
          <p:nvPr/>
        </p:nvSpPr>
        <p:spPr>
          <a:xfrm>
            <a:off x="7686120" y="3143070"/>
            <a:ext cx="1248897" cy="4616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TW" sz="1200" dirty="0"/>
              <a:t>EDS-505A</a:t>
            </a:r>
            <a:br>
              <a:rPr kumimoji="1" lang="en-US" altLang="zh-TW" sz="1200" dirty="0"/>
            </a:br>
            <a:r>
              <a:rPr kumimoji="1" lang="en-US" altLang="zh-TW" sz="1200" dirty="0"/>
              <a:t>192.168.127.40</a:t>
            </a:r>
            <a:endParaRPr kumimoji="1" lang="zh-TW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318734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5F0CC1E-89C5-8981-B5BF-A78C821324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zh-TW" dirty="0"/>
              <a:t>Product Overview</a:t>
            </a:r>
            <a:endParaRPr lang="en-DE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8F38263-648B-7470-763D-487A7EA79CF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altLang="zh-TW" dirty="0">
                <a:solidFill>
                  <a:srgbClr val="008787"/>
                </a:solidFill>
                <a:latin typeface="Arial"/>
                <a:ea typeface="微軟正黑體"/>
                <a:sym typeface="Arial"/>
              </a:rPr>
              <a:t>AWK-1161A /1165A</a:t>
            </a:r>
          </a:p>
          <a:p>
            <a:r>
              <a:rPr lang="en-US" altLang="zh-TW" dirty="0">
                <a:solidFill>
                  <a:srgbClr val="008787"/>
                </a:solidFill>
                <a:latin typeface="Arial"/>
                <a:ea typeface="微軟正黑體"/>
                <a:sym typeface="Arial"/>
              </a:rPr>
              <a:t>AWK-1161C /1165C</a:t>
            </a:r>
            <a:endParaRPr lang="zh-TW" altLang="en-US" dirty="0">
              <a:solidFill>
                <a:srgbClr val="008787"/>
              </a:solidFill>
              <a:latin typeface="Arial"/>
              <a:ea typeface="微軟正黑體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4596802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ECA920-B1DB-6CF8-A863-CFE2AA5B70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Step 1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C3C4658-CECE-5B93-9C73-A0EF862801E0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Ensure Wi-Fi Client connect to one of AWK-116xA and can ping the server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34791D7-6D8F-697B-83A1-A8C268EF23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Wi-Fi Client can be laptop, AWK-1161C or any other Wi-Fi enabled device. Here we take AWK-1161C as example</a:t>
            </a:r>
          </a:p>
        </p:txBody>
      </p:sp>
      <p:pic>
        <p:nvPicPr>
          <p:cNvPr id="8" name="Picture 7" descr="A screenshot of a computer">
            <a:extLst>
              <a:ext uri="{FF2B5EF4-FFF2-40B4-BE49-F238E27FC236}">
                <a16:creationId xmlns:a16="http://schemas.microsoft.com/office/drawing/2014/main" id="{0EE79759-64D1-E4D1-7E40-2FE42F6C83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156" y="2831442"/>
            <a:ext cx="10343270" cy="3354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05998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7F69A9-8A68-BC7E-6D31-C2518F8C6D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Step 2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0075D8-5482-0CAB-6D25-C7FA404F4E64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>
            <a:normAutofit/>
          </a:bodyPr>
          <a:lstStyle/>
          <a:p>
            <a:r>
              <a:rPr lang="en-US" dirty="0"/>
              <a:t> Setup link fault passthrough on both AWK-116xA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3F4B0EF-948B-D577-AF69-11063A9866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Wi-Fi &gt; Connection Management &gt; Link Fault Pass-through</a:t>
            </a:r>
          </a:p>
        </p:txBody>
      </p:sp>
      <p:pic>
        <p:nvPicPr>
          <p:cNvPr id="9" name="Picture 8" descr="A screenshot of a computer">
            <a:extLst>
              <a:ext uri="{FF2B5EF4-FFF2-40B4-BE49-F238E27FC236}">
                <a16:creationId xmlns:a16="http://schemas.microsoft.com/office/drawing/2014/main" id="{FE057C59-A57C-BE69-0722-F883B3B04A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9451" y="2512308"/>
            <a:ext cx="7974958" cy="377090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EFF466E-0AE1-5373-2255-E3D6576E6B95}"/>
              </a:ext>
            </a:extLst>
          </p:cNvPr>
          <p:cNvSpPr txBox="1"/>
          <p:nvPr/>
        </p:nvSpPr>
        <p:spPr>
          <a:xfrm>
            <a:off x="3933758" y="4547835"/>
            <a:ext cx="3125770" cy="5846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rgbClr val="FF0000"/>
                </a:solidFill>
              </a:rPr>
              <a:t>Select ”Local” and/or “Remote”</a:t>
            </a:r>
          </a:p>
          <a:p>
            <a:pPr algn="ctr"/>
            <a:r>
              <a:rPr lang="en-US" sz="1600" dirty="0">
                <a:solidFill>
                  <a:srgbClr val="FF0000"/>
                </a:solidFill>
              </a:rPr>
              <a:t>Here we use “Local” as example</a:t>
            </a:r>
          </a:p>
        </p:txBody>
      </p:sp>
    </p:spTree>
    <p:extLst>
      <p:ext uri="{BB962C8B-B14F-4D97-AF65-F5344CB8AC3E}">
        <p14:creationId xmlns:p14="http://schemas.microsoft.com/office/powerpoint/2010/main" val="273059759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E0CB9A-BDBD-5EA1-4A75-B5C28667AE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Step 3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101506A-03C5-EC00-73F5-1815CF240499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>
            <a:normAutofit/>
          </a:bodyPr>
          <a:lstStyle/>
          <a:p>
            <a:r>
              <a:rPr lang="en-US" dirty="0"/>
              <a:t>Simulate the condition of cable issue or link down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4CA52D0-8438-043A-9605-3B3F8DF9B4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Unplug ethernet cable between the connected AWK-1161A and the switch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D6541C07-2D33-5DC8-49B5-7CB090D51BC2}"/>
              </a:ext>
            </a:extLst>
          </p:cNvPr>
          <p:cNvGrpSpPr/>
          <p:nvPr/>
        </p:nvGrpSpPr>
        <p:grpSpPr>
          <a:xfrm>
            <a:off x="2355846" y="3013695"/>
            <a:ext cx="7572817" cy="2394824"/>
            <a:chOff x="92541" y="3045787"/>
            <a:chExt cx="7573803" cy="2395136"/>
          </a:xfrm>
        </p:grpSpPr>
        <p:sp>
          <p:nvSpPr>
            <p:cNvPr id="7" name="文字方塊 8">
              <a:extLst>
                <a:ext uri="{FF2B5EF4-FFF2-40B4-BE49-F238E27FC236}">
                  <a16:creationId xmlns:a16="http://schemas.microsoft.com/office/drawing/2014/main" id="{FDEA53E1-1AE8-E3E5-B166-75F41C33D0DF}"/>
                </a:ext>
              </a:extLst>
            </p:cNvPr>
            <p:cNvSpPr txBox="1"/>
            <p:nvPr/>
          </p:nvSpPr>
          <p:spPr>
            <a:xfrm>
              <a:off x="3754253" y="3984414"/>
              <a:ext cx="117211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TW" sz="1400" dirty="0"/>
                <a:t>AWK-1161A</a:t>
              </a:r>
              <a:endParaRPr kumimoji="1" lang="zh-TW" altLang="en-US" sz="1400" dirty="0"/>
            </a:p>
          </p:txBody>
        </p:sp>
        <p:sp>
          <p:nvSpPr>
            <p:cNvPr id="8" name="文字方塊 8">
              <a:extLst>
                <a:ext uri="{FF2B5EF4-FFF2-40B4-BE49-F238E27FC236}">
                  <a16:creationId xmlns:a16="http://schemas.microsoft.com/office/drawing/2014/main" id="{A6102204-9A5E-D1DB-A94B-EDA13709486F}"/>
                </a:ext>
              </a:extLst>
            </p:cNvPr>
            <p:cNvSpPr txBox="1"/>
            <p:nvPr/>
          </p:nvSpPr>
          <p:spPr>
            <a:xfrm>
              <a:off x="3760528" y="5133146"/>
              <a:ext cx="117211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TW" sz="1400" dirty="0"/>
                <a:t>AWK-1165A</a:t>
              </a:r>
              <a:endParaRPr kumimoji="1" lang="zh-TW" altLang="en-US" sz="1400" dirty="0"/>
            </a:p>
          </p:txBody>
        </p:sp>
        <p:cxnSp>
          <p:nvCxnSpPr>
            <p:cNvPr id="11" name="直線接點 13">
              <a:extLst>
                <a:ext uri="{FF2B5EF4-FFF2-40B4-BE49-F238E27FC236}">
                  <a16:creationId xmlns:a16="http://schemas.microsoft.com/office/drawing/2014/main" id="{EB12DD1E-DE6F-F369-397C-D4B89BBDE42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650818" y="4169302"/>
              <a:ext cx="1088195" cy="615985"/>
            </a:xfrm>
            <a:prstGeom prst="line">
              <a:avLst/>
            </a:prstGeom>
            <a:ln w="254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線接點 13">
              <a:extLst>
                <a:ext uri="{FF2B5EF4-FFF2-40B4-BE49-F238E27FC236}">
                  <a16:creationId xmlns:a16="http://schemas.microsoft.com/office/drawing/2014/main" id="{21189231-C231-0CC6-B548-44EA7D7A4FE7}"/>
                </a:ext>
              </a:extLst>
            </p:cNvPr>
            <p:cNvCxnSpPr>
              <a:cxnSpLocks/>
              <a:stCxn id="30" idx="3"/>
            </p:cNvCxnSpPr>
            <p:nvPr/>
          </p:nvCxnSpPr>
          <p:spPr>
            <a:xfrm>
              <a:off x="4592737" y="3643097"/>
              <a:ext cx="1146276" cy="526205"/>
            </a:xfrm>
            <a:prstGeom prst="line">
              <a:avLst/>
            </a:prstGeom>
            <a:ln w="254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線接點 13">
              <a:extLst>
                <a:ext uri="{FF2B5EF4-FFF2-40B4-BE49-F238E27FC236}">
                  <a16:creationId xmlns:a16="http://schemas.microsoft.com/office/drawing/2014/main" id="{4B21E99E-3EC2-DF10-84F9-6BEE8ADFE23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192397" y="4169300"/>
              <a:ext cx="631962" cy="15599"/>
            </a:xfrm>
            <a:prstGeom prst="line">
              <a:avLst/>
            </a:prstGeom>
            <a:ln w="254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字方塊 8">
              <a:extLst>
                <a:ext uri="{FF2B5EF4-FFF2-40B4-BE49-F238E27FC236}">
                  <a16:creationId xmlns:a16="http://schemas.microsoft.com/office/drawing/2014/main" id="{81E215D4-33D4-1E01-4BFB-C228ECD5C254}"/>
                </a:ext>
              </a:extLst>
            </p:cNvPr>
            <p:cNvSpPr txBox="1"/>
            <p:nvPr/>
          </p:nvSpPr>
          <p:spPr>
            <a:xfrm>
              <a:off x="441241" y="4493339"/>
              <a:ext cx="118173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TW" sz="1400" dirty="0"/>
                <a:t>AWK-1161C</a:t>
              </a:r>
              <a:br>
                <a:rPr kumimoji="1" lang="en-US" altLang="zh-TW" sz="1400" dirty="0"/>
              </a:br>
              <a:r>
                <a:rPr kumimoji="1" lang="en-US" altLang="zh-TW" sz="1400" dirty="0"/>
                <a:t>Wi-Fi Client</a:t>
              </a:r>
              <a:endParaRPr kumimoji="1" lang="zh-TW" altLang="en-US" sz="1400" dirty="0"/>
            </a:p>
          </p:txBody>
        </p:sp>
        <p:pic>
          <p:nvPicPr>
            <p:cNvPr id="16" name="Picture 2" descr="Wifi Vector SVG Icon (18) - SVG Repo">
              <a:extLst>
                <a:ext uri="{FF2B5EF4-FFF2-40B4-BE49-F238E27FC236}">
                  <a16:creationId xmlns:a16="http://schemas.microsoft.com/office/drawing/2014/main" id="{750FCC4B-6FF6-8BE5-9295-919C8B65850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211591" flipV="1">
              <a:off x="3419087" y="3344297"/>
              <a:ext cx="480053" cy="4800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2" descr="Wifi Vector SVG Icon (18) - SVG Repo">
              <a:extLst>
                <a:ext uri="{FF2B5EF4-FFF2-40B4-BE49-F238E27FC236}">
                  <a16:creationId xmlns:a16="http://schemas.microsoft.com/office/drawing/2014/main" id="{C9CB56C9-51DC-CB53-1053-B795EE65DBA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 flipV="1">
              <a:off x="3407271" y="4529973"/>
              <a:ext cx="480053" cy="4800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2" descr="Wifi Vector SVG Icon (18) - SVG Repo">
              <a:extLst>
                <a:ext uri="{FF2B5EF4-FFF2-40B4-BE49-F238E27FC236}">
                  <a16:creationId xmlns:a16="http://schemas.microsoft.com/office/drawing/2014/main" id="{804F5DFF-405B-FF5B-DA45-D2BAE95BD76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5450501" flipV="1">
              <a:off x="1129172" y="3852737"/>
              <a:ext cx="480053" cy="4800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圖形 55">
              <a:extLst>
                <a:ext uri="{FF2B5EF4-FFF2-40B4-BE49-F238E27FC236}">
                  <a16:creationId xmlns:a16="http://schemas.microsoft.com/office/drawing/2014/main" id="{5F94EEA0-ABA1-20EA-4CBD-E833564D195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747862" y="3696016"/>
              <a:ext cx="918482" cy="918482"/>
            </a:xfrm>
            <a:prstGeom prst="rect">
              <a:avLst/>
            </a:prstGeom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0630348B-AEF2-4A4E-4B5D-E54B367E2079}"/>
                </a:ext>
              </a:extLst>
            </p:cNvPr>
            <p:cNvSpPr txBox="1"/>
            <p:nvPr/>
          </p:nvSpPr>
          <p:spPr>
            <a:xfrm rot="20731563">
              <a:off x="1567249" y="3649498"/>
              <a:ext cx="189026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/>
                <a:t>- - - connected - - -</a:t>
              </a:r>
            </a:p>
          </p:txBody>
        </p:sp>
        <p:sp>
          <p:nvSpPr>
            <p:cNvPr id="21" name="Multiply 20">
              <a:extLst>
                <a:ext uri="{FF2B5EF4-FFF2-40B4-BE49-F238E27FC236}">
                  <a16:creationId xmlns:a16="http://schemas.microsoft.com/office/drawing/2014/main" id="{6C9B8724-D3CF-2870-7B2C-1F4804A27BFD}"/>
                </a:ext>
              </a:extLst>
            </p:cNvPr>
            <p:cNvSpPr/>
            <p:nvPr/>
          </p:nvSpPr>
          <p:spPr>
            <a:xfrm>
              <a:off x="4846823" y="3546187"/>
              <a:ext cx="548677" cy="600446"/>
            </a:xfrm>
            <a:prstGeom prst="mathMultiply">
              <a:avLst>
                <a:gd name="adj1" fmla="val 6332"/>
              </a:avLst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9B8684DD-D354-5722-1027-1127C12A87BA}"/>
                </a:ext>
              </a:extLst>
            </p:cNvPr>
            <p:cNvSpPr txBox="1"/>
            <p:nvPr/>
          </p:nvSpPr>
          <p:spPr>
            <a:xfrm>
              <a:off x="4877805" y="3045787"/>
              <a:ext cx="144943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dirty="0">
                  <a:solidFill>
                    <a:srgbClr val="FF0000"/>
                  </a:solidFill>
                </a:rPr>
                <a:t>Link down</a:t>
              </a:r>
              <a:br>
                <a:rPr lang="en-US" sz="1600" dirty="0">
                  <a:solidFill>
                    <a:srgbClr val="FF0000"/>
                  </a:solidFill>
                </a:rPr>
              </a:br>
              <a:r>
                <a:rPr lang="en-US" sz="1600" dirty="0">
                  <a:solidFill>
                    <a:srgbClr val="FF0000"/>
                  </a:solidFill>
                </a:rPr>
                <a:t>or cable issue</a:t>
              </a:r>
            </a:p>
          </p:txBody>
        </p:sp>
        <p:sp>
          <p:nvSpPr>
            <p:cNvPr id="23" name="文字方塊 8">
              <a:extLst>
                <a:ext uri="{FF2B5EF4-FFF2-40B4-BE49-F238E27FC236}">
                  <a16:creationId xmlns:a16="http://schemas.microsoft.com/office/drawing/2014/main" id="{92C4FD93-2E99-46AD-A237-B61ACFBDDCF3}"/>
                </a:ext>
              </a:extLst>
            </p:cNvPr>
            <p:cNvSpPr txBox="1"/>
            <p:nvPr/>
          </p:nvSpPr>
          <p:spPr>
            <a:xfrm>
              <a:off x="6851076" y="3992744"/>
              <a:ext cx="71205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TW" sz="1400" dirty="0"/>
                <a:t>Server</a:t>
              </a:r>
              <a:endParaRPr kumimoji="1" lang="zh-TW" altLang="en-US" sz="1400" dirty="0"/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34815008-EAF1-E640-09A7-FDE79A7708B3}"/>
                </a:ext>
              </a:extLst>
            </p:cNvPr>
            <p:cNvSpPr txBox="1"/>
            <p:nvPr/>
          </p:nvSpPr>
          <p:spPr>
            <a:xfrm>
              <a:off x="369897" y="5029011"/>
              <a:ext cx="238558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dirty="0">
                  <a:solidFill>
                    <a:srgbClr val="FF0000"/>
                  </a:solidFill>
                </a:rPr>
                <a:t>Unable to access server</a:t>
              </a:r>
            </a:p>
          </p:txBody>
        </p:sp>
        <p:pic>
          <p:nvPicPr>
            <p:cNvPr id="25" name="Picture 4" descr="Smile Icon vector eps10. Smiley emotions face sign. Smile feedback emotion  icon. Stock Vector Image by ©Cherno #254871354">
              <a:extLst>
                <a:ext uri="{FF2B5EF4-FFF2-40B4-BE49-F238E27FC236}">
                  <a16:creationId xmlns:a16="http://schemas.microsoft.com/office/drawing/2014/main" id="{EE3C2A45-66F6-04E3-19AC-F3FD1D2AE61D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47030" b="86634" l="63454" r="92369">
                          <a14:foregroundMark x1="74297" y1="81188" x2="69880" y2="58416"/>
                          <a14:foregroundMark x1="69076" y1="53960" x2="88755" y2="78218"/>
                          <a14:foregroundMark x1="88755" y1="78218" x2="89960" y2="82673"/>
                          <a14:foregroundMark x1="72289" y1="86634" x2="90763" y2="50495"/>
                          <a14:foregroundMark x1="77510" y1="47030" x2="92771" y2="62871"/>
                          <a14:foregroundMark x1="63454" y1="64356" x2="74297" y2="6683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375" t="47145" r="6928" b="12828"/>
            <a:stretch/>
          </p:blipFill>
          <p:spPr bwMode="auto">
            <a:xfrm>
              <a:off x="92541" y="5015274"/>
              <a:ext cx="312198" cy="3660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6" name="Picture 25" descr="A black box with ports and ports">
            <a:extLst>
              <a:ext uri="{FF2B5EF4-FFF2-40B4-BE49-F238E27FC236}">
                <a16:creationId xmlns:a16="http://schemas.microsoft.com/office/drawing/2014/main" id="{F4E852DC-B0CA-99CE-6C24-56252EB8517C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l="31999" t="17070" r="30993" b="21421"/>
          <a:stretch/>
        </p:blipFill>
        <p:spPr>
          <a:xfrm>
            <a:off x="2991953" y="3676584"/>
            <a:ext cx="461101" cy="766372"/>
          </a:xfrm>
          <a:prstGeom prst="rect">
            <a:avLst/>
          </a:prstGeom>
        </p:spPr>
      </p:pic>
      <p:pic>
        <p:nvPicPr>
          <p:cNvPr id="27" name="圖形 55">
            <a:extLst>
              <a:ext uri="{FF2B5EF4-FFF2-40B4-BE49-F238E27FC236}">
                <a16:creationId xmlns:a16="http://schemas.microsoft.com/office/drawing/2014/main" id="{C5C2B2F7-BACE-95E6-C7F7-C74C435D8FB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434137" y="3592794"/>
            <a:ext cx="1010198" cy="1010198"/>
          </a:xfrm>
          <a:prstGeom prst="rect">
            <a:avLst/>
          </a:prstGeom>
        </p:spPr>
      </p:pic>
      <p:sp>
        <p:nvSpPr>
          <p:cNvPr id="28" name="文字方塊 8">
            <a:extLst>
              <a:ext uri="{FF2B5EF4-FFF2-40B4-BE49-F238E27FC236}">
                <a16:creationId xmlns:a16="http://schemas.microsoft.com/office/drawing/2014/main" id="{64B6BED5-9C61-5EA2-8C45-8DD58A00E26F}"/>
              </a:ext>
            </a:extLst>
          </p:cNvPr>
          <p:cNvSpPr txBox="1"/>
          <p:nvPr/>
        </p:nvSpPr>
        <p:spPr>
          <a:xfrm>
            <a:off x="1539314" y="3973495"/>
            <a:ext cx="918362" cy="2769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TW" sz="1200" dirty="0"/>
              <a:t>Client PC</a:t>
            </a:r>
            <a:endParaRPr kumimoji="1" lang="zh-TW" altLang="en-US" sz="1200" dirty="0"/>
          </a:p>
        </p:txBody>
      </p:sp>
      <p:cxnSp>
        <p:nvCxnSpPr>
          <p:cNvPr id="29" name="直線接點 13">
            <a:extLst>
              <a:ext uri="{FF2B5EF4-FFF2-40B4-BE49-F238E27FC236}">
                <a16:creationId xmlns:a16="http://schemas.microsoft.com/office/drawing/2014/main" id="{62A31FAD-351A-9A3B-CA83-4E798FAF2CEB}"/>
              </a:ext>
            </a:extLst>
          </p:cNvPr>
          <p:cNvCxnSpPr>
            <a:cxnSpLocks/>
          </p:cNvCxnSpPr>
          <p:nvPr/>
        </p:nvCxnSpPr>
        <p:spPr>
          <a:xfrm>
            <a:off x="2347146" y="4172665"/>
            <a:ext cx="772029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Picture 29" descr="A grey electronic device with ports">
            <a:extLst>
              <a:ext uri="{FF2B5EF4-FFF2-40B4-BE49-F238E27FC236}">
                <a16:creationId xmlns:a16="http://schemas.microsoft.com/office/drawing/2014/main" id="{831A181B-69CC-428B-1DAE-91735ED242F5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 l="23626" t="19270" r="31155" b="21356"/>
          <a:stretch/>
        </p:blipFill>
        <p:spPr>
          <a:xfrm>
            <a:off x="6271788" y="3227746"/>
            <a:ext cx="583669" cy="766363"/>
          </a:xfrm>
          <a:prstGeom prst="rect">
            <a:avLst/>
          </a:prstGeom>
        </p:spPr>
      </p:pic>
      <p:pic>
        <p:nvPicPr>
          <p:cNvPr id="31" name="Picture 30" descr="A black box with many ports">
            <a:extLst>
              <a:ext uri="{FF2B5EF4-FFF2-40B4-BE49-F238E27FC236}">
                <a16:creationId xmlns:a16="http://schemas.microsoft.com/office/drawing/2014/main" id="{001C6743-AA22-F61E-EFE5-9CE04BA0D46E}"/>
              </a:ext>
            </a:extLst>
          </p:cNvPr>
          <p:cNvPicPr>
            <a:picLocks noChangeAspect="1"/>
          </p:cNvPicPr>
          <p:nvPr/>
        </p:nvPicPr>
        <p:blipFill>
          <a:blip r:embed="rId11"/>
          <a:srcRect l="32828" t="21348" r="30871" b="22260"/>
          <a:stretch/>
        </p:blipFill>
        <p:spPr>
          <a:xfrm>
            <a:off x="6445570" y="4409752"/>
            <a:ext cx="436261" cy="677716"/>
          </a:xfrm>
          <a:prstGeom prst="rect">
            <a:avLst/>
          </a:prstGeom>
        </p:spPr>
      </p:pic>
      <p:pic>
        <p:nvPicPr>
          <p:cNvPr id="33" name="Picture 32" descr="A grey and blue electronic device&#10;&#10;Description automatically generated">
            <a:extLst>
              <a:ext uri="{FF2B5EF4-FFF2-40B4-BE49-F238E27FC236}">
                <a16:creationId xmlns:a16="http://schemas.microsoft.com/office/drawing/2014/main" id="{6C57F88B-80ED-C5DD-82B6-64915D10066A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 l="31191" t="22223" r="31584" b="22557"/>
          <a:stretch/>
        </p:blipFill>
        <p:spPr>
          <a:xfrm>
            <a:off x="8001522" y="3780237"/>
            <a:ext cx="483651" cy="717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453205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B7D046-83D7-62E7-D370-8922BBBEB5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Step 4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44FE41C-6775-0C61-F9F1-43FB5E734C6A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Check Wi-Fi Client’s connection status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7838C7E-8AB9-683C-9C2D-2A24E9D222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Verify if Wi-Fi Client connects to AWK-1165A and can still ping the server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A2E51D71-8CBF-7FA6-2261-E010DA71A36F}"/>
              </a:ext>
            </a:extLst>
          </p:cNvPr>
          <p:cNvGrpSpPr/>
          <p:nvPr/>
        </p:nvGrpSpPr>
        <p:grpSpPr>
          <a:xfrm>
            <a:off x="2384133" y="3032960"/>
            <a:ext cx="7544541" cy="2382592"/>
            <a:chOff x="120821" y="3043981"/>
            <a:chExt cx="7545523" cy="2382902"/>
          </a:xfrm>
        </p:grpSpPr>
        <p:sp>
          <p:nvSpPr>
            <p:cNvPr id="8" name="文字方塊 8">
              <a:extLst>
                <a:ext uri="{FF2B5EF4-FFF2-40B4-BE49-F238E27FC236}">
                  <a16:creationId xmlns:a16="http://schemas.microsoft.com/office/drawing/2014/main" id="{C5ACDEDF-C506-2E75-F653-90DAB7605DEB}"/>
                </a:ext>
              </a:extLst>
            </p:cNvPr>
            <p:cNvSpPr txBox="1"/>
            <p:nvPr/>
          </p:nvSpPr>
          <p:spPr>
            <a:xfrm>
              <a:off x="366641" y="4515049"/>
              <a:ext cx="118173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TW" sz="1400" dirty="0"/>
                <a:t>AWK-1161C</a:t>
              </a:r>
              <a:br>
                <a:rPr kumimoji="1" lang="en-US" altLang="zh-TW" sz="1400" dirty="0"/>
              </a:br>
              <a:r>
                <a:rPr kumimoji="1" lang="en-US" altLang="zh-TW" sz="1400" dirty="0"/>
                <a:t>Wi-Fi Client</a:t>
              </a:r>
              <a:endParaRPr kumimoji="1" lang="zh-TW" altLang="en-US" sz="1400" dirty="0"/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0F1084EC-1D7F-12C2-004B-772FA8CCF4D0}"/>
                </a:ext>
              </a:extLst>
            </p:cNvPr>
            <p:cNvGrpSpPr/>
            <p:nvPr/>
          </p:nvGrpSpPr>
          <p:grpSpPr>
            <a:xfrm>
              <a:off x="120821" y="3043981"/>
              <a:ext cx="7545523" cy="2382902"/>
              <a:chOff x="120821" y="3043981"/>
              <a:chExt cx="7545523" cy="2382902"/>
            </a:xfrm>
          </p:grpSpPr>
          <p:sp>
            <p:nvSpPr>
              <p:cNvPr id="11" name="文字方塊 8">
                <a:extLst>
                  <a:ext uri="{FF2B5EF4-FFF2-40B4-BE49-F238E27FC236}">
                    <a16:creationId xmlns:a16="http://schemas.microsoft.com/office/drawing/2014/main" id="{7D3502E8-A111-9992-4934-5B965779ECE1}"/>
                  </a:ext>
                </a:extLst>
              </p:cNvPr>
              <p:cNvSpPr txBox="1"/>
              <p:nvPr/>
            </p:nvSpPr>
            <p:spPr>
              <a:xfrm>
                <a:off x="3909608" y="3861525"/>
                <a:ext cx="1172116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zh-TW" sz="1400" dirty="0"/>
                  <a:t>AWK-1161A</a:t>
                </a:r>
                <a:endParaRPr kumimoji="1" lang="zh-TW" altLang="en-US" sz="1400" dirty="0"/>
              </a:p>
            </p:txBody>
          </p:sp>
          <p:sp>
            <p:nvSpPr>
              <p:cNvPr id="12" name="文字方塊 8">
                <a:extLst>
                  <a:ext uri="{FF2B5EF4-FFF2-40B4-BE49-F238E27FC236}">
                    <a16:creationId xmlns:a16="http://schemas.microsoft.com/office/drawing/2014/main" id="{5E326618-ABA6-740C-EDBE-B4AE61BC0FFD}"/>
                  </a:ext>
                </a:extLst>
              </p:cNvPr>
              <p:cNvSpPr txBox="1"/>
              <p:nvPr/>
            </p:nvSpPr>
            <p:spPr>
              <a:xfrm>
                <a:off x="3852651" y="5119106"/>
                <a:ext cx="1172116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zh-TW" sz="1400" dirty="0"/>
                  <a:t>AWK-1165A</a:t>
                </a:r>
                <a:endParaRPr kumimoji="1" lang="zh-TW" altLang="en-US" sz="1400" dirty="0"/>
              </a:p>
            </p:txBody>
          </p:sp>
          <p:cxnSp>
            <p:nvCxnSpPr>
              <p:cNvPr id="15" name="直線接點 13">
                <a:extLst>
                  <a:ext uri="{FF2B5EF4-FFF2-40B4-BE49-F238E27FC236}">
                    <a16:creationId xmlns:a16="http://schemas.microsoft.com/office/drawing/2014/main" id="{3E5050AA-F270-901E-97E8-D2E32C1F116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650818" y="4169302"/>
                <a:ext cx="1088195" cy="615985"/>
              </a:xfrm>
              <a:prstGeom prst="line">
                <a:avLst/>
              </a:prstGeom>
              <a:ln w="2540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線接點 13">
                <a:extLst>
                  <a:ext uri="{FF2B5EF4-FFF2-40B4-BE49-F238E27FC236}">
                    <a16:creationId xmlns:a16="http://schemas.microsoft.com/office/drawing/2014/main" id="{DDF18B39-C516-AB20-C3D7-07719C94678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653667" y="3620468"/>
                <a:ext cx="1085346" cy="548834"/>
              </a:xfrm>
              <a:prstGeom prst="line">
                <a:avLst/>
              </a:prstGeom>
              <a:ln w="2540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線接點 13">
                <a:extLst>
                  <a:ext uri="{FF2B5EF4-FFF2-40B4-BE49-F238E27FC236}">
                    <a16:creationId xmlns:a16="http://schemas.microsoft.com/office/drawing/2014/main" id="{1AEF2E0F-DA9F-834D-7448-9F6DC3042AE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192397" y="4169300"/>
                <a:ext cx="631962" cy="15599"/>
              </a:xfrm>
              <a:prstGeom prst="line">
                <a:avLst/>
              </a:prstGeom>
              <a:ln w="2540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9" name="Picture 2" descr="Wifi Vector SVG Icon (18) - SVG Repo">
                <a:extLst>
                  <a:ext uri="{FF2B5EF4-FFF2-40B4-BE49-F238E27FC236}">
                    <a16:creationId xmlns:a16="http://schemas.microsoft.com/office/drawing/2014/main" id="{01B6900A-2C18-3438-A327-C417313AC65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4211591" flipV="1">
                <a:off x="3419087" y="3344297"/>
                <a:ext cx="480053" cy="48005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0" name="Picture 2" descr="Wifi Vector SVG Icon (18) - SVG Repo">
                <a:extLst>
                  <a:ext uri="{FF2B5EF4-FFF2-40B4-BE49-F238E27FC236}">
                    <a16:creationId xmlns:a16="http://schemas.microsoft.com/office/drawing/2014/main" id="{5BFC41D7-8222-CA54-611F-C745641A28E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 flipV="1">
                <a:off x="3407271" y="4529973"/>
                <a:ext cx="480053" cy="48005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1" name="Picture 2" descr="Wifi Vector SVG Icon (18) - SVG Repo">
                <a:extLst>
                  <a:ext uri="{FF2B5EF4-FFF2-40B4-BE49-F238E27FC236}">
                    <a16:creationId xmlns:a16="http://schemas.microsoft.com/office/drawing/2014/main" id="{906876D5-5AAE-EAB9-BF61-531A4732840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7419490" flipV="1">
                <a:off x="1129172" y="3852737"/>
                <a:ext cx="480053" cy="48005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2" name="圖形 55">
                <a:extLst>
                  <a:ext uri="{FF2B5EF4-FFF2-40B4-BE49-F238E27FC236}">
                    <a16:creationId xmlns:a16="http://schemas.microsoft.com/office/drawing/2014/main" id="{8E4D0091-A3BD-D3D0-B550-92ABE2CBD91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6747862" y="3696016"/>
                <a:ext cx="918482" cy="918482"/>
              </a:xfrm>
              <a:prstGeom prst="rect">
                <a:avLst/>
              </a:prstGeom>
            </p:spPr>
          </p:pic>
          <p:sp>
            <p:nvSpPr>
              <p:cNvPr id="23" name="Multiply 22">
                <a:extLst>
                  <a:ext uri="{FF2B5EF4-FFF2-40B4-BE49-F238E27FC236}">
                    <a16:creationId xmlns:a16="http://schemas.microsoft.com/office/drawing/2014/main" id="{94AD80F6-1304-6EF5-80A6-9E71F99F30EA}"/>
                  </a:ext>
                </a:extLst>
              </p:cNvPr>
              <p:cNvSpPr/>
              <p:nvPr/>
            </p:nvSpPr>
            <p:spPr>
              <a:xfrm>
                <a:off x="4846823" y="3546187"/>
                <a:ext cx="548677" cy="600446"/>
              </a:xfrm>
              <a:prstGeom prst="mathMultiply">
                <a:avLst>
                  <a:gd name="adj1" fmla="val 6332"/>
                </a:avLst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CB3EB641-37B6-DFA0-8DA3-A222EB994E55}"/>
                  </a:ext>
                </a:extLst>
              </p:cNvPr>
              <p:cNvSpPr txBox="1"/>
              <p:nvPr/>
            </p:nvSpPr>
            <p:spPr>
              <a:xfrm>
                <a:off x="4877805" y="3045787"/>
                <a:ext cx="1449436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600" dirty="0">
                    <a:solidFill>
                      <a:srgbClr val="FF0000"/>
                    </a:solidFill>
                  </a:rPr>
                  <a:t>Link down</a:t>
                </a:r>
                <a:br>
                  <a:rPr lang="en-US" sz="1600" dirty="0">
                    <a:solidFill>
                      <a:srgbClr val="FF0000"/>
                    </a:solidFill>
                  </a:rPr>
                </a:br>
                <a:r>
                  <a:rPr lang="en-US" sz="1600" dirty="0">
                    <a:solidFill>
                      <a:srgbClr val="FF0000"/>
                    </a:solidFill>
                  </a:rPr>
                  <a:t>or cable issue</a:t>
                </a:r>
              </a:p>
            </p:txBody>
          </p:sp>
          <p:sp>
            <p:nvSpPr>
              <p:cNvPr id="25" name="文字方塊 8">
                <a:extLst>
                  <a:ext uri="{FF2B5EF4-FFF2-40B4-BE49-F238E27FC236}">
                    <a16:creationId xmlns:a16="http://schemas.microsoft.com/office/drawing/2014/main" id="{BCC8BF8E-1605-E95B-3BA8-A8EECA781A1D}"/>
                  </a:ext>
                </a:extLst>
              </p:cNvPr>
              <p:cNvSpPr txBox="1"/>
              <p:nvPr/>
            </p:nvSpPr>
            <p:spPr>
              <a:xfrm>
                <a:off x="6851076" y="3992744"/>
                <a:ext cx="71205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zh-TW" sz="1400" dirty="0"/>
                  <a:t>Server</a:t>
                </a:r>
                <a:endParaRPr kumimoji="1" lang="zh-TW" altLang="en-US" sz="1400" dirty="0"/>
              </a:p>
            </p:txBody>
          </p:sp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17CEDD47-BE14-E293-02B2-288AC16D626F}"/>
                  </a:ext>
                </a:extLst>
              </p:cNvPr>
              <p:cNvSpPr txBox="1"/>
              <p:nvPr/>
            </p:nvSpPr>
            <p:spPr>
              <a:xfrm>
                <a:off x="1983996" y="3043981"/>
                <a:ext cx="1423275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600" dirty="0">
                    <a:solidFill>
                      <a:srgbClr val="FF0000"/>
                    </a:solidFill>
                  </a:rPr>
                  <a:t>LFPT triggers</a:t>
                </a:r>
                <a:br>
                  <a:rPr lang="en-US" sz="1600" dirty="0">
                    <a:solidFill>
                      <a:srgbClr val="FF0000"/>
                    </a:solidFill>
                  </a:rPr>
                </a:br>
                <a:r>
                  <a:rPr lang="en-US" sz="1600" dirty="0">
                    <a:solidFill>
                      <a:srgbClr val="FF0000"/>
                    </a:solidFill>
                  </a:rPr>
                  <a:t>WLAN OFF</a:t>
                </a:r>
              </a:p>
            </p:txBody>
          </p:sp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CFCB741E-9336-8D58-6213-E03704DB9857}"/>
                  </a:ext>
                </a:extLst>
              </p:cNvPr>
              <p:cNvSpPr txBox="1"/>
              <p:nvPr/>
            </p:nvSpPr>
            <p:spPr>
              <a:xfrm rot="1003936">
                <a:off x="1597522" y="4299511"/>
                <a:ext cx="189026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 dirty="0"/>
                  <a:t>- - - connected - - -</a:t>
                </a:r>
              </a:p>
            </p:txBody>
          </p:sp>
          <p:sp>
            <p:nvSpPr>
              <p:cNvPr id="28" name="Multiply 27">
                <a:extLst>
                  <a:ext uri="{FF2B5EF4-FFF2-40B4-BE49-F238E27FC236}">
                    <a16:creationId xmlns:a16="http://schemas.microsoft.com/office/drawing/2014/main" id="{4B369A80-1E0E-21DD-7231-965A3C8D7CB0}"/>
                  </a:ext>
                </a:extLst>
              </p:cNvPr>
              <p:cNvSpPr/>
              <p:nvPr/>
            </p:nvSpPr>
            <p:spPr>
              <a:xfrm>
                <a:off x="3359625" y="3310059"/>
                <a:ext cx="548677" cy="600446"/>
              </a:xfrm>
              <a:prstGeom prst="mathMultiply">
                <a:avLst>
                  <a:gd name="adj1" fmla="val 6332"/>
                </a:avLst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29" name="Picture 2" descr="Smile Icon vector eps10. Smiley emotions face sign. Smile feedback emotion  icon. Stock Vector Image by ©Cherno #254871354">
                <a:extLst>
                  <a:ext uri="{FF2B5EF4-FFF2-40B4-BE49-F238E27FC236}">
                    <a16:creationId xmlns:a16="http://schemas.microsoft.com/office/drawing/2014/main" id="{579A0C6C-80D1-517D-5688-E316DC45364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5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ackgroundRemoval t="50000" b="83663" l="7631" r="33735">
                            <a14:foregroundMark x1="23695" y1="55446" x2="16064" y2="50990"/>
                            <a14:foregroundMark x1="28112" y1="50990" x2="16064" y2="55446"/>
                            <a14:foregroundMark x1="8434" y1="55446" x2="32129" y2="82178"/>
                            <a14:foregroundMark x1="8835" y1="84158" x2="32129" y2="50990"/>
                            <a14:foregroundMark x1="32129" y1="50990" x2="32129" y2="50990"/>
                            <a14:foregroundMark x1="7631" y1="53465" x2="33735" y2="59406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7" t="48978" r="65008" b="16122"/>
              <a:stretch/>
            </p:blipFill>
            <p:spPr bwMode="auto">
              <a:xfrm>
                <a:off x="120821" y="5042444"/>
                <a:ext cx="313666" cy="30777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DB7C458E-A01F-17F1-8FDB-AECF712B9993}"/>
                  </a:ext>
                </a:extLst>
              </p:cNvPr>
              <p:cNvSpPr txBox="1"/>
              <p:nvPr/>
            </p:nvSpPr>
            <p:spPr>
              <a:xfrm>
                <a:off x="390070" y="5027055"/>
                <a:ext cx="2441694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600" dirty="0">
                    <a:solidFill>
                      <a:srgbClr val="00B050"/>
                    </a:solidFill>
                  </a:rPr>
                  <a:t>Can access server again</a:t>
                </a:r>
              </a:p>
            </p:txBody>
          </p:sp>
        </p:grpSp>
      </p:grpSp>
      <p:pic>
        <p:nvPicPr>
          <p:cNvPr id="5" name="Picture 4" descr="A black box with ports and ports">
            <a:extLst>
              <a:ext uri="{FF2B5EF4-FFF2-40B4-BE49-F238E27FC236}">
                <a16:creationId xmlns:a16="http://schemas.microsoft.com/office/drawing/2014/main" id="{EAB5B032-0932-69AD-D4D6-1467249C90C4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31999" t="17070" r="30993" b="21421"/>
          <a:stretch/>
        </p:blipFill>
        <p:spPr>
          <a:xfrm>
            <a:off x="2991953" y="3676584"/>
            <a:ext cx="461101" cy="766372"/>
          </a:xfrm>
          <a:prstGeom prst="rect">
            <a:avLst/>
          </a:prstGeom>
        </p:spPr>
      </p:pic>
      <p:pic>
        <p:nvPicPr>
          <p:cNvPr id="6" name="圖形 55">
            <a:extLst>
              <a:ext uri="{FF2B5EF4-FFF2-40B4-BE49-F238E27FC236}">
                <a16:creationId xmlns:a16="http://schemas.microsoft.com/office/drawing/2014/main" id="{0F89B8B9-2884-5250-58ED-2B83E9DA05A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434137" y="3592794"/>
            <a:ext cx="1010198" cy="1010198"/>
          </a:xfrm>
          <a:prstGeom prst="rect">
            <a:avLst/>
          </a:prstGeom>
        </p:spPr>
      </p:pic>
      <p:sp>
        <p:nvSpPr>
          <p:cNvPr id="31" name="文字方塊 8">
            <a:extLst>
              <a:ext uri="{FF2B5EF4-FFF2-40B4-BE49-F238E27FC236}">
                <a16:creationId xmlns:a16="http://schemas.microsoft.com/office/drawing/2014/main" id="{82117E38-48B6-932D-3C34-F35F736EABD2}"/>
              </a:ext>
            </a:extLst>
          </p:cNvPr>
          <p:cNvSpPr txBox="1"/>
          <p:nvPr/>
        </p:nvSpPr>
        <p:spPr>
          <a:xfrm>
            <a:off x="1539314" y="3973495"/>
            <a:ext cx="918362" cy="2769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TW" sz="1200" dirty="0"/>
              <a:t>Client PC</a:t>
            </a:r>
            <a:endParaRPr kumimoji="1" lang="zh-TW" altLang="en-US" sz="1200" dirty="0"/>
          </a:p>
        </p:txBody>
      </p:sp>
      <p:cxnSp>
        <p:nvCxnSpPr>
          <p:cNvPr id="32" name="直線接點 13">
            <a:extLst>
              <a:ext uri="{FF2B5EF4-FFF2-40B4-BE49-F238E27FC236}">
                <a16:creationId xmlns:a16="http://schemas.microsoft.com/office/drawing/2014/main" id="{A67432F2-2093-090B-0C52-C80705F70E63}"/>
              </a:ext>
            </a:extLst>
          </p:cNvPr>
          <p:cNvCxnSpPr>
            <a:cxnSpLocks/>
          </p:cNvCxnSpPr>
          <p:nvPr/>
        </p:nvCxnSpPr>
        <p:spPr>
          <a:xfrm>
            <a:off x="2347146" y="4172665"/>
            <a:ext cx="772029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Picture 32" descr="A grey electronic device with ports">
            <a:extLst>
              <a:ext uri="{FF2B5EF4-FFF2-40B4-BE49-F238E27FC236}">
                <a16:creationId xmlns:a16="http://schemas.microsoft.com/office/drawing/2014/main" id="{FDB0654A-A2E4-1184-39D0-983EC74CAAA5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 l="23626" t="19270" r="31155" b="21356"/>
          <a:stretch/>
        </p:blipFill>
        <p:spPr>
          <a:xfrm>
            <a:off x="6304672" y="3086485"/>
            <a:ext cx="583669" cy="766363"/>
          </a:xfrm>
          <a:prstGeom prst="rect">
            <a:avLst/>
          </a:prstGeom>
        </p:spPr>
      </p:pic>
      <p:pic>
        <p:nvPicPr>
          <p:cNvPr id="34" name="Picture 33" descr="A black box with many ports">
            <a:extLst>
              <a:ext uri="{FF2B5EF4-FFF2-40B4-BE49-F238E27FC236}">
                <a16:creationId xmlns:a16="http://schemas.microsoft.com/office/drawing/2014/main" id="{D1DC799F-2555-C617-B969-78766B84C9FA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 l="32828" t="21348" r="30871" b="22260"/>
          <a:stretch/>
        </p:blipFill>
        <p:spPr>
          <a:xfrm>
            <a:off x="6445570" y="4409752"/>
            <a:ext cx="436261" cy="677716"/>
          </a:xfrm>
          <a:prstGeom prst="rect">
            <a:avLst/>
          </a:prstGeom>
        </p:spPr>
      </p:pic>
      <p:pic>
        <p:nvPicPr>
          <p:cNvPr id="35" name="Picture 34" descr="A grey and blue electronic device&#10;&#10;Description automatically generated">
            <a:extLst>
              <a:ext uri="{FF2B5EF4-FFF2-40B4-BE49-F238E27FC236}">
                <a16:creationId xmlns:a16="http://schemas.microsoft.com/office/drawing/2014/main" id="{5464B6F4-0F38-F942-C62C-38B063A39186}"/>
              </a:ext>
            </a:extLst>
          </p:cNvPr>
          <p:cNvPicPr>
            <a:picLocks noChangeAspect="1"/>
          </p:cNvPicPr>
          <p:nvPr/>
        </p:nvPicPr>
        <p:blipFill>
          <a:blip r:embed="rId11"/>
          <a:srcRect l="31191" t="22223" r="31584" b="22557"/>
          <a:stretch/>
        </p:blipFill>
        <p:spPr>
          <a:xfrm>
            <a:off x="8001522" y="3780237"/>
            <a:ext cx="483651" cy="717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44823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487109-84DB-0E61-8A78-596878452D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Step 5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15E13A-FB50-20F7-6FF8-148953729753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Check AWK-1165A’s Event log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1BC2C0D-C377-2B4E-0E13-1F6C97AC1A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033" y="1764647"/>
            <a:ext cx="11152886" cy="4524134"/>
          </a:xfrm>
        </p:spPr>
        <p:txBody>
          <a:bodyPr/>
          <a:lstStyle/>
          <a:p>
            <a:r>
              <a:rPr lang="en-US" dirty="0"/>
              <a:t>Reconnect ethernet cable between the originally connected AWK-1165A and the switch. Navigate to Diagnostics &gt; Event Logs and Notifications &gt; Event Log</a:t>
            </a:r>
          </a:p>
        </p:txBody>
      </p:sp>
      <p:pic>
        <p:nvPicPr>
          <p:cNvPr id="9" name="Picture 8" descr="A screenshot of a computer">
            <a:extLst>
              <a:ext uri="{FF2B5EF4-FFF2-40B4-BE49-F238E27FC236}">
                <a16:creationId xmlns:a16="http://schemas.microsoft.com/office/drawing/2014/main" id="{45612A5F-2F9E-04E5-6542-F49D98B529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5874" y="2801846"/>
            <a:ext cx="7556263" cy="3571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152235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8301096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圖說文字: 向右箭號 4">
            <a:extLst>
              <a:ext uri="{FF2B5EF4-FFF2-40B4-BE49-F238E27FC236}">
                <a16:creationId xmlns:a16="http://schemas.microsoft.com/office/drawing/2014/main" id="{435F65D8-89C7-08AA-FF8F-DF270C224722}"/>
              </a:ext>
            </a:extLst>
          </p:cNvPr>
          <p:cNvSpPr/>
          <p:nvPr/>
        </p:nvSpPr>
        <p:spPr>
          <a:xfrm>
            <a:off x="9119150" y="447"/>
            <a:ext cx="2660877" cy="6311142"/>
          </a:xfrm>
          <a:prstGeom prst="rightArrowCallout">
            <a:avLst>
              <a:gd name="adj1" fmla="val 37112"/>
              <a:gd name="adj2" fmla="val 37167"/>
              <a:gd name="adj3" fmla="val 0"/>
              <a:gd name="adj4" fmla="val 100000"/>
            </a:avLst>
          </a:prstGeom>
          <a:solidFill>
            <a:schemeClr val="accent1">
              <a:lumMod val="40000"/>
              <a:lumOff val="6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>
              <a:buClr>
                <a:srgbClr val="000000"/>
              </a:buClr>
            </a:pPr>
            <a:endParaRPr lang="zh-TW" altLang="en-US" sz="1867" kern="0">
              <a:solidFill>
                <a:srgbClr val="FFFFFF"/>
              </a:solidFill>
              <a:latin typeface="Arial" panose="020B0604020202020204"/>
              <a:ea typeface="微軟正黑體" panose="020B0604030504040204" pitchFamily="34" charset="-120"/>
              <a:sym typeface="Arial"/>
            </a:endParaRPr>
          </a:p>
        </p:txBody>
      </p:sp>
      <p:sp>
        <p:nvSpPr>
          <p:cNvPr id="6" name="圖說文字: 向右箭號 5">
            <a:extLst>
              <a:ext uri="{FF2B5EF4-FFF2-40B4-BE49-F238E27FC236}">
                <a16:creationId xmlns:a16="http://schemas.microsoft.com/office/drawing/2014/main" id="{531948E8-EFA5-86A6-69F0-737D7A204785}"/>
              </a:ext>
            </a:extLst>
          </p:cNvPr>
          <p:cNvSpPr/>
          <p:nvPr/>
        </p:nvSpPr>
        <p:spPr>
          <a:xfrm>
            <a:off x="6696028" y="327100"/>
            <a:ext cx="2468536" cy="5984489"/>
          </a:xfrm>
          <a:prstGeom prst="rightArrowCallout">
            <a:avLst>
              <a:gd name="adj1" fmla="val 37112"/>
              <a:gd name="adj2" fmla="val 37167"/>
              <a:gd name="adj3" fmla="val 0"/>
              <a:gd name="adj4" fmla="val 100000"/>
            </a:avLst>
          </a:prstGeom>
          <a:solidFill>
            <a:srgbClr val="B4FFF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>
              <a:buClr>
                <a:srgbClr val="000000"/>
              </a:buClr>
            </a:pPr>
            <a:endParaRPr lang="zh-TW" altLang="en-US" sz="1867" kern="0">
              <a:solidFill>
                <a:srgbClr val="FFFFFF"/>
              </a:solidFill>
              <a:latin typeface="Arial" panose="020B0604020202020204"/>
              <a:ea typeface="微軟正黑體" panose="020B0604030504040204" pitchFamily="34" charset="-120"/>
              <a:sym typeface="Arial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3385E4EC-C375-DDA9-81F2-03F31B5F3BC0}"/>
              </a:ext>
            </a:extLst>
          </p:cNvPr>
          <p:cNvSpPr/>
          <p:nvPr/>
        </p:nvSpPr>
        <p:spPr>
          <a:xfrm>
            <a:off x="0" y="1340114"/>
            <a:ext cx="12190413" cy="1529871"/>
          </a:xfrm>
          <a:prstGeom prst="rect">
            <a:avLst/>
          </a:prstGeom>
          <a:solidFill>
            <a:schemeClr val="bg1">
              <a:lumMod val="95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>
              <a:buClr>
                <a:srgbClr val="000000"/>
              </a:buClr>
            </a:pPr>
            <a:endParaRPr lang="zh-TW" altLang="en-US" sz="1867" kern="0">
              <a:solidFill>
                <a:srgbClr val="FFFFFF"/>
              </a:solidFill>
              <a:latin typeface="Arial" panose="020B0604020202020204"/>
              <a:ea typeface="微軟正黑體" panose="020B0604030504040204" pitchFamily="34" charset="-120"/>
              <a:sym typeface="Arial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FB44C80A-CCE7-75EF-D845-66784BCA7B50}"/>
              </a:ext>
            </a:extLst>
          </p:cNvPr>
          <p:cNvSpPr/>
          <p:nvPr/>
        </p:nvSpPr>
        <p:spPr>
          <a:xfrm>
            <a:off x="0" y="446"/>
            <a:ext cx="4449626" cy="631114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>
              <a:buClr>
                <a:srgbClr val="000000"/>
              </a:buClr>
            </a:pPr>
            <a:endParaRPr lang="zh-TW" altLang="en-US" sz="1867" kern="0">
              <a:solidFill>
                <a:srgbClr val="FFFFFF"/>
              </a:solidFill>
              <a:latin typeface="Calibri" panose="020F0502020204030204" pitchFamily="34" charset="0"/>
              <a:ea typeface="微軟正黑體" panose="020B0604030504040204" pitchFamily="34" charset="-120"/>
              <a:cs typeface="Calibri" panose="020F0502020204030204" pitchFamily="34" charset="0"/>
              <a:sym typeface="Arial"/>
            </a:endParaRPr>
          </a:p>
        </p:txBody>
      </p:sp>
      <p:grpSp>
        <p:nvGrpSpPr>
          <p:cNvPr id="8" name="群組 7">
            <a:extLst>
              <a:ext uri="{FF2B5EF4-FFF2-40B4-BE49-F238E27FC236}">
                <a16:creationId xmlns:a16="http://schemas.microsoft.com/office/drawing/2014/main" id="{240EF2DB-FAF7-DCFF-E225-A0439AC92954}"/>
              </a:ext>
            </a:extLst>
          </p:cNvPr>
          <p:cNvGrpSpPr/>
          <p:nvPr/>
        </p:nvGrpSpPr>
        <p:grpSpPr>
          <a:xfrm>
            <a:off x="4823926" y="1701034"/>
            <a:ext cx="1287898" cy="459279"/>
            <a:chOff x="4799856" y="778644"/>
            <a:chExt cx="1288066" cy="459339"/>
          </a:xfrm>
        </p:grpSpPr>
        <p:pic>
          <p:nvPicPr>
            <p:cNvPr id="9" name="圖片 8">
              <a:extLst>
                <a:ext uri="{FF2B5EF4-FFF2-40B4-BE49-F238E27FC236}">
                  <a16:creationId xmlns:a16="http://schemas.microsoft.com/office/drawing/2014/main" id="{CD04ECF8-61D1-7517-CF17-007C1941783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313485" y="778644"/>
              <a:ext cx="348986" cy="348986"/>
            </a:xfrm>
            <a:prstGeom prst="rect">
              <a:avLst/>
            </a:prstGeom>
          </p:spPr>
        </p:pic>
        <p:sp>
          <p:nvSpPr>
            <p:cNvPr id="10" name="文字方塊 9">
              <a:extLst>
                <a:ext uri="{FF2B5EF4-FFF2-40B4-BE49-F238E27FC236}">
                  <a16:creationId xmlns:a16="http://schemas.microsoft.com/office/drawing/2014/main" id="{90E1FE86-345D-30C5-1179-6FD3F933B899}"/>
                </a:ext>
              </a:extLst>
            </p:cNvPr>
            <p:cNvSpPr txBox="1"/>
            <p:nvPr/>
          </p:nvSpPr>
          <p:spPr>
            <a:xfrm>
              <a:off x="4799856" y="1022539"/>
              <a:ext cx="1288066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309">
                <a:buClr>
                  <a:srgbClr val="000000"/>
                </a:buClr>
              </a:pPr>
              <a:r>
                <a:rPr lang="en-US" altLang="zh-TW" sz="800" b="1" kern="0" dirty="0">
                  <a:solidFill>
                    <a:srgbClr val="000000"/>
                  </a:solidFill>
                  <a:latin typeface="Arial"/>
                  <a:cs typeface="Arial"/>
                  <a:sym typeface="Arial"/>
                </a:rPr>
                <a:t>2.4GHz</a:t>
              </a:r>
              <a:r>
                <a:rPr lang="zh-TW" altLang="en-US" sz="800" b="1" kern="0" dirty="0">
                  <a:solidFill>
                    <a:srgbClr val="000000"/>
                  </a:solidFill>
                  <a:latin typeface="Arial"/>
                  <a:cs typeface="Arial"/>
                  <a:sym typeface="Arial"/>
                </a:rPr>
                <a:t> </a:t>
              </a:r>
              <a:r>
                <a:rPr lang="en-US" altLang="zh-TW" sz="800" b="1" kern="0" dirty="0">
                  <a:solidFill>
                    <a:srgbClr val="000000"/>
                  </a:solidFill>
                  <a:latin typeface="Arial"/>
                  <a:cs typeface="Arial"/>
                  <a:sym typeface="Arial"/>
                </a:rPr>
                <a:t>| 5GHz</a:t>
              </a:r>
              <a:endParaRPr lang="zh-TW" altLang="en-US" sz="800" b="1" kern="0" dirty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id="{6F93709C-6B84-6AFB-CECC-8D1C5324E7FC}"/>
              </a:ext>
            </a:extLst>
          </p:cNvPr>
          <p:cNvSpPr/>
          <p:nvPr/>
        </p:nvSpPr>
        <p:spPr>
          <a:xfrm>
            <a:off x="0" y="2930874"/>
            <a:ext cx="12190413" cy="1750237"/>
          </a:xfrm>
          <a:prstGeom prst="rect">
            <a:avLst/>
          </a:prstGeom>
          <a:solidFill>
            <a:schemeClr val="bg1">
              <a:lumMod val="95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>
              <a:buClr>
                <a:srgbClr val="000000"/>
              </a:buClr>
            </a:pPr>
            <a:endParaRPr lang="zh-TW" altLang="en-US" sz="1867" kern="0">
              <a:solidFill>
                <a:srgbClr val="FFFFFF"/>
              </a:solidFill>
              <a:latin typeface="Arial" panose="020B0604020202020204"/>
              <a:ea typeface="微軟正黑體" panose="020B0604030504040204" pitchFamily="34" charset="-120"/>
              <a:sym typeface="Arial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5A584EF0-341B-0E99-15C6-0A8C0C81D68B}"/>
              </a:ext>
            </a:extLst>
          </p:cNvPr>
          <p:cNvSpPr/>
          <p:nvPr/>
        </p:nvSpPr>
        <p:spPr>
          <a:xfrm>
            <a:off x="0" y="4743046"/>
            <a:ext cx="12190413" cy="1584981"/>
          </a:xfrm>
          <a:prstGeom prst="rect">
            <a:avLst/>
          </a:prstGeom>
          <a:solidFill>
            <a:schemeClr val="bg1">
              <a:lumMod val="95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>
              <a:buClr>
                <a:srgbClr val="000000"/>
              </a:buClr>
            </a:pPr>
            <a:endParaRPr lang="zh-TW" altLang="en-US" sz="1867" kern="0">
              <a:solidFill>
                <a:srgbClr val="FFFFFF"/>
              </a:solidFill>
              <a:latin typeface="Arial" panose="020B0604020202020204"/>
              <a:ea typeface="微軟正黑體" panose="020B0604030504040204" pitchFamily="34" charset="-120"/>
              <a:sym typeface="Arial"/>
            </a:endParaRPr>
          </a:p>
        </p:txBody>
      </p:sp>
      <p:sp>
        <p:nvSpPr>
          <p:cNvPr id="13" name="文字方塊 12">
            <a:extLst>
              <a:ext uri="{FF2B5EF4-FFF2-40B4-BE49-F238E27FC236}">
                <a16:creationId xmlns:a16="http://schemas.microsoft.com/office/drawing/2014/main" id="{0A30C167-D2DF-88A9-5C4E-2F42C5C853B0}"/>
              </a:ext>
            </a:extLst>
          </p:cNvPr>
          <p:cNvSpPr txBox="1"/>
          <p:nvPr/>
        </p:nvSpPr>
        <p:spPr>
          <a:xfrm>
            <a:off x="4512566" y="740495"/>
            <a:ext cx="1961711" cy="261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09">
              <a:buClr>
                <a:srgbClr val="000000"/>
              </a:buClr>
            </a:pPr>
            <a:r>
              <a:rPr lang="en-US" altLang="zh-TW" sz="1100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Legacy Market</a:t>
            </a:r>
            <a:endParaRPr lang="zh-TW" altLang="en-US" sz="1100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4" name="文字方塊 13">
            <a:extLst>
              <a:ext uri="{FF2B5EF4-FFF2-40B4-BE49-F238E27FC236}">
                <a16:creationId xmlns:a16="http://schemas.microsoft.com/office/drawing/2014/main" id="{387FECAE-BCD2-0707-4A51-9230D44D0AC5}"/>
              </a:ext>
            </a:extLst>
          </p:cNvPr>
          <p:cNvSpPr txBox="1"/>
          <p:nvPr/>
        </p:nvSpPr>
        <p:spPr>
          <a:xfrm>
            <a:off x="4734317" y="971756"/>
            <a:ext cx="1518208" cy="37960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 defTabSz="914309">
              <a:buClr>
                <a:srgbClr val="000000"/>
              </a:buClr>
            </a:pPr>
            <a:r>
              <a:rPr lang="en-US" altLang="zh-TW" sz="1867" b="1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Wi-Fi 4</a:t>
            </a:r>
            <a:endParaRPr lang="zh-TW" altLang="en-US" sz="1867" b="1" kern="0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5" name="文字方塊 14">
            <a:extLst>
              <a:ext uri="{FF2B5EF4-FFF2-40B4-BE49-F238E27FC236}">
                <a16:creationId xmlns:a16="http://schemas.microsoft.com/office/drawing/2014/main" id="{BB67311B-85B4-3D7C-7099-E0FBB9D4F355}"/>
              </a:ext>
            </a:extLst>
          </p:cNvPr>
          <p:cNvSpPr txBox="1"/>
          <p:nvPr/>
        </p:nvSpPr>
        <p:spPr>
          <a:xfrm>
            <a:off x="7122806" y="945247"/>
            <a:ext cx="1518208" cy="379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09">
              <a:buClr>
                <a:srgbClr val="000000"/>
              </a:buClr>
            </a:pPr>
            <a:r>
              <a:rPr lang="en-US" altLang="zh-TW" sz="1867" b="1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Wi-Fi 5</a:t>
            </a:r>
            <a:endParaRPr lang="zh-TW" altLang="en-US" sz="1867" b="1" kern="0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graphicFrame>
        <p:nvGraphicFramePr>
          <p:cNvPr id="16" name="內容版面配置區 3">
            <a:extLst>
              <a:ext uri="{FF2B5EF4-FFF2-40B4-BE49-F238E27FC236}">
                <a16:creationId xmlns:a16="http://schemas.microsoft.com/office/drawing/2014/main" id="{689A0A99-6098-C2FC-E57D-BDD0F5136A4B}"/>
              </a:ext>
            </a:extLst>
          </p:cNvPr>
          <p:cNvGraphicFramePr>
            <a:graphicFrameLocks/>
          </p:cNvGraphicFramePr>
          <p:nvPr/>
        </p:nvGraphicFramePr>
        <p:xfrm>
          <a:off x="475038" y="1125045"/>
          <a:ext cx="3449996" cy="50654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499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61717">
                <a:tc>
                  <a:txBody>
                    <a:bodyPr/>
                    <a:lstStyle/>
                    <a:p>
                      <a:endParaRPr lang="zh-TW" altLang="en-US" sz="1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72" marR="68572" marT="34290" marB="3429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76018">
                <a:tc>
                  <a:txBody>
                    <a:bodyPr/>
                    <a:lstStyle/>
                    <a:p>
                      <a:pPr algn="r"/>
                      <a:r>
                        <a:rPr lang="en-US" altLang="zh-TW" sz="2000" b="1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Advanced Segment</a:t>
                      </a:r>
                    </a:p>
                    <a:p>
                      <a:pPr marL="0" marR="0" lvl="0" indent="0" algn="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000" b="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AWK-4000 Series</a:t>
                      </a:r>
                      <a:endParaRPr lang="zh-TW" altLang="en-US" sz="1000" b="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marL="0" marR="0" lvl="0" indent="0" algn="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000" b="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AWK-3000 Series</a:t>
                      </a:r>
                      <a:endParaRPr lang="zh-TW" altLang="en-US" sz="1000" b="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72" marR="68572" marT="34290" marB="3429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80302">
                <a:tc>
                  <a:txBody>
                    <a:bodyPr/>
                    <a:lstStyle/>
                    <a:p>
                      <a:pPr algn="r"/>
                      <a:r>
                        <a:rPr lang="en-US" altLang="zh-TW" sz="2000" b="1" dirty="0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Value Segment</a:t>
                      </a:r>
                    </a:p>
                    <a:p>
                      <a:pPr algn="r"/>
                      <a:r>
                        <a:rPr lang="en-US" altLang="zh-TW" sz="2000" b="0" dirty="0">
                          <a:solidFill>
                            <a:schemeClr val="accent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AWK-1000 Series</a:t>
                      </a:r>
                      <a:endParaRPr lang="zh-TW" altLang="en-US" sz="1000" b="0" dirty="0">
                        <a:solidFill>
                          <a:schemeClr val="accent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72" marR="68572" marT="34290" marB="3429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6952869"/>
                  </a:ext>
                </a:extLst>
              </a:tr>
              <a:tr h="161863"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altLang="zh-TW" sz="100" b="1" kern="1200" dirty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72" marR="68572" marT="34290" marB="3429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27168588"/>
                  </a:ext>
                </a:extLst>
              </a:tr>
              <a:tr h="1385587"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en-US" altLang="zh-TW" sz="2000" b="1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Portfolio Highlights</a:t>
                      </a:r>
                    </a:p>
                  </a:txBody>
                  <a:tcPr marL="68572" marR="68572" marT="34290" marB="3429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4773034"/>
                  </a:ext>
                </a:extLst>
              </a:tr>
            </a:tbl>
          </a:graphicData>
        </a:graphic>
      </p:graphicFrame>
      <p:sp>
        <p:nvSpPr>
          <p:cNvPr id="17" name="文字方塊 16">
            <a:extLst>
              <a:ext uri="{FF2B5EF4-FFF2-40B4-BE49-F238E27FC236}">
                <a16:creationId xmlns:a16="http://schemas.microsoft.com/office/drawing/2014/main" id="{F19A9EB0-6784-BDB9-A95A-AAC0143BB754}"/>
              </a:ext>
            </a:extLst>
          </p:cNvPr>
          <p:cNvSpPr txBox="1"/>
          <p:nvPr/>
        </p:nvSpPr>
        <p:spPr>
          <a:xfrm>
            <a:off x="9647691" y="971756"/>
            <a:ext cx="1518208" cy="379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09">
              <a:buClr>
                <a:srgbClr val="000000"/>
              </a:buClr>
            </a:pPr>
            <a:r>
              <a:rPr lang="en-US" altLang="zh-TW" sz="1867" b="1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Wi-Fi 6</a:t>
            </a:r>
            <a:endParaRPr lang="zh-TW" altLang="en-US" sz="1867" b="1" kern="0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19" name="文字方塊 18">
            <a:extLst>
              <a:ext uri="{FF2B5EF4-FFF2-40B4-BE49-F238E27FC236}">
                <a16:creationId xmlns:a16="http://schemas.microsoft.com/office/drawing/2014/main" id="{681C3F4C-307F-2354-C2F0-C4D273EA839D}"/>
              </a:ext>
            </a:extLst>
          </p:cNvPr>
          <p:cNvSpPr txBox="1"/>
          <p:nvPr/>
        </p:nvSpPr>
        <p:spPr>
          <a:xfrm>
            <a:off x="5019551" y="2145844"/>
            <a:ext cx="954520" cy="4616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309">
              <a:buClr>
                <a:srgbClr val="000000"/>
              </a:buClr>
            </a:pPr>
            <a:r>
              <a:rPr lang="en-US" altLang="zh-TW" sz="1200" b="1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AWK-4131A</a:t>
            </a:r>
          </a:p>
          <a:p>
            <a:pPr algn="ctr" defTabSz="914309">
              <a:buClr>
                <a:srgbClr val="000000"/>
              </a:buClr>
            </a:pPr>
            <a:r>
              <a:rPr lang="en-US" altLang="zh-TW" sz="1200" b="1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AWK-3131A</a:t>
            </a:r>
          </a:p>
        </p:txBody>
      </p:sp>
      <p:sp>
        <p:nvSpPr>
          <p:cNvPr id="20" name="文字方塊 19">
            <a:extLst>
              <a:ext uri="{FF2B5EF4-FFF2-40B4-BE49-F238E27FC236}">
                <a16:creationId xmlns:a16="http://schemas.microsoft.com/office/drawing/2014/main" id="{FD050285-F346-43EF-B3AA-32D4228530D1}"/>
              </a:ext>
            </a:extLst>
          </p:cNvPr>
          <p:cNvSpPr txBox="1"/>
          <p:nvPr/>
        </p:nvSpPr>
        <p:spPr>
          <a:xfrm>
            <a:off x="7379043" y="2151247"/>
            <a:ext cx="972493" cy="4616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309">
              <a:buClr>
                <a:srgbClr val="000000"/>
              </a:buClr>
            </a:pPr>
            <a:r>
              <a:rPr lang="en-US" altLang="zh-TW" sz="1200" b="1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AWK-4252A</a:t>
            </a:r>
          </a:p>
          <a:p>
            <a:pPr algn="ctr" defTabSz="914309">
              <a:buClr>
                <a:srgbClr val="000000"/>
              </a:buClr>
            </a:pPr>
            <a:r>
              <a:rPr lang="en-US" altLang="zh-TW" sz="1200" b="1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AWK-3252A</a:t>
            </a:r>
          </a:p>
        </p:txBody>
      </p:sp>
      <p:sp>
        <p:nvSpPr>
          <p:cNvPr id="21" name="文字方塊 20">
            <a:extLst>
              <a:ext uri="{FF2B5EF4-FFF2-40B4-BE49-F238E27FC236}">
                <a16:creationId xmlns:a16="http://schemas.microsoft.com/office/drawing/2014/main" id="{FD905990-D8D8-74A2-F13C-EA55A088D7B8}"/>
              </a:ext>
            </a:extLst>
          </p:cNvPr>
          <p:cNvSpPr txBox="1"/>
          <p:nvPr/>
        </p:nvSpPr>
        <p:spPr>
          <a:xfrm>
            <a:off x="10558100" y="3956982"/>
            <a:ext cx="1200426" cy="2769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309">
              <a:buClr>
                <a:srgbClr val="000000"/>
              </a:buClr>
            </a:pPr>
            <a:r>
              <a:rPr lang="en-US" altLang="zh-TW" sz="1200" b="1" kern="0" dirty="0">
                <a:solidFill>
                  <a:srgbClr val="008787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AWK-1161A</a:t>
            </a:r>
          </a:p>
        </p:txBody>
      </p:sp>
      <p:sp>
        <p:nvSpPr>
          <p:cNvPr id="22" name="文字方塊 21">
            <a:extLst>
              <a:ext uri="{FF2B5EF4-FFF2-40B4-BE49-F238E27FC236}">
                <a16:creationId xmlns:a16="http://schemas.microsoft.com/office/drawing/2014/main" id="{57B1E794-EAEE-44F1-C1E0-3DB2C01FFDB2}"/>
              </a:ext>
            </a:extLst>
          </p:cNvPr>
          <p:cNvSpPr txBox="1"/>
          <p:nvPr/>
        </p:nvSpPr>
        <p:spPr>
          <a:xfrm>
            <a:off x="4511237" y="4228771"/>
            <a:ext cx="1031835" cy="2769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309">
              <a:buClr>
                <a:srgbClr val="000000"/>
              </a:buClr>
            </a:pPr>
            <a:r>
              <a:rPr lang="en-US" altLang="zh-TW" sz="1200" b="1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AWK-1131A</a:t>
            </a:r>
          </a:p>
        </p:txBody>
      </p:sp>
      <p:sp>
        <p:nvSpPr>
          <p:cNvPr id="23" name="文字方塊 22">
            <a:extLst>
              <a:ext uri="{FF2B5EF4-FFF2-40B4-BE49-F238E27FC236}">
                <a16:creationId xmlns:a16="http://schemas.microsoft.com/office/drawing/2014/main" id="{9B19E7BC-0C79-6CFC-4B5A-444FAE6CB80A}"/>
              </a:ext>
            </a:extLst>
          </p:cNvPr>
          <p:cNvSpPr txBox="1"/>
          <p:nvPr/>
        </p:nvSpPr>
        <p:spPr>
          <a:xfrm>
            <a:off x="5581535" y="4229935"/>
            <a:ext cx="938949" cy="2769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309">
              <a:buClr>
                <a:srgbClr val="000000"/>
              </a:buClr>
            </a:pPr>
            <a:r>
              <a:rPr lang="en-US" altLang="zh-TW" sz="1200" b="1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AWK-1137C</a:t>
            </a:r>
          </a:p>
        </p:txBody>
      </p:sp>
      <p:sp>
        <p:nvSpPr>
          <p:cNvPr id="24" name="文字方塊 23">
            <a:extLst>
              <a:ext uri="{FF2B5EF4-FFF2-40B4-BE49-F238E27FC236}">
                <a16:creationId xmlns:a16="http://schemas.microsoft.com/office/drawing/2014/main" id="{E9F495C2-813D-D84A-2C8C-DAC778114270}"/>
              </a:ext>
            </a:extLst>
          </p:cNvPr>
          <p:cNvSpPr txBox="1"/>
          <p:nvPr/>
        </p:nvSpPr>
        <p:spPr>
          <a:xfrm>
            <a:off x="10659123" y="3626229"/>
            <a:ext cx="1016770" cy="2769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309">
              <a:buClr>
                <a:srgbClr val="000000"/>
              </a:buClr>
            </a:pPr>
            <a:r>
              <a:rPr lang="en-US" altLang="zh-TW" sz="1200" b="1" kern="0" dirty="0">
                <a:solidFill>
                  <a:srgbClr val="008787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AWK-1165A</a:t>
            </a:r>
          </a:p>
        </p:txBody>
      </p:sp>
      <p:grpSp>
        <p:nvGrpSpPr>
          <p:cNvPr id="25" name="群組 24">
            <a:extLst>
              <a:ext uri="{FF2B5EF4-FFF2-40B4-BE49-F238E27FC236}">
                <a16:creationId xmlns:a16="http://schemas.microsoft.com/office/drawing/2014/main" id="{7137531B-A757-282B-AD0A-0D848EBC58CE}"/>
              </a:ext>
            </a:extLst>
          </p:cNvPr>
          <p:cNvGrpSpPr/>
          <p:nvPr/>
        </p:nvGrpSpPr>
        <p:grpSpPr>
          <a:xfrm>
            <a:off x="6953361" y="1723075"/>
            <a:ext cx="1811799" cy="441986"/>
            <a:chOff x="7035095" y="834557"/>
            <a:chExt cx="1812035" cy="442044"/>
          </a:xfrm>
        </p:grpSpPr>
        <p:pic>
          <p:nvPicPr>
            <p:cNvPr id="26" name="圖片 25">
              <a:extLst>
                <a:ext uri="{FF2B5EF4-FFF2-40B4-BE49-F238E27FC236}">
                  <a16:creationId xmlns:a16="http://schemas.microsoft.com/office/drawing/2014/main" id="{72B9E559-A476-D969-BBAF-7145A8B200C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8901546">
              <a:off x="7686991" y="835656"/>
              <a:ext cx="358647" cy="358647"/>
            </a:xfrm>
            <a:prstGeom prst="rect">
              <a:avLst/>
            </a:prstGeom>
          </p:spPr>
        </p:pic>
        <p:pic>
          <p:nvPicPr>
            <p:cNvPr id="27" name="圖片 26">
              <a:extLst>
                <a:ext uri="{FF2B5EF4-FFF2-40B4-BE49-F238E27FC236}">
                  <a16:creationId xmlns:a16="http://schemas.microsoft.com/office/drawing/2014/main" id="{C1723B54-1EAB-010D-3281-576B95E3BF4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711535">
              <a:off x="7881310" y="834557"/>
              <a:ext cx="368068" cy="368068"/>
            </a:xfrm>
            <a:prstGeom prst="rect">
              <a:avLst/>
            </a:prstGeom>
          </p:spPr>
        </p:pic>
        <p:sp>
          <p:nvSpPr>
            <p:cNvPr id="28" name="文字方塊 27">
              <a:extLst>
                <a:ext uri="{FF2B5EF4-FFF2-40B4-BE49-F238E27FC236}">
                  <a16:creationId xmlns:a16="http://schemas.microsoft.com/office/drawing/2014/main" id="{259C5E6A-00A6-34D7-AC22-A33D6644B808}"/>
                </a:ext>
              </a:extLst>
            </p:cNvPr>
            <p:cNvSpPr txBox="1"/>
            <p:nvPr/>
          </p:nvSpPr>
          <p:spPr>
            <a:xfrm>
              <a:off x="7035095" y="1061157"/>
              <a:ext cx="1812035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309">
                <a:buClr>
                  <a:srgbClr val="000000"/>
                </a:buClr>
              </a:pPr>
              <a:r>
                <a:rPr lang="en-US" altLang="zh-TW" sz="800" b="1" kern="0" dirty="0">
                  <a:solidFill>
                    <a:srgbClr val="000000"/>
                  </a:solidFill>
                  <a:latin typeface="Arial"/>
                  <a:cs typeface="Arial"/>
                  <a:sym typeface="Arial"/>
                </a:rPr>
                <a:t>2.4GHz +  5GHz</a:t>
              </a:r>
              <a:endParaRPr lang="zh-TW" altLang="en-US" sz="800" b="1" kern="0" dirty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29" name="文字方塊 28">
            <a:extLst>
              <a:ext uri="{FF2B5EF4-FFF2-40B4-BE49-F238E27FC236}">
                <a16:creationId xmlns:a16="http://schemas.microsoft.com/office/drawing/2014/main" id="{255AF897-20FD-5AD2-0587-32E34F6ABF82}"/>
              </a:ext>
            </a:extLst>
          </p:cNvPr>
          <p:cNvSpPr txBox="1"/>
          <p:nvPr/>
        </p:nvSpPr>
        <p:spPr>
          <a:xfrm>
            <a:off x="9898794" y="2167314"/>
            <a:ext cx="972493" cy="4616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309">
              <a:buClr>
                <a:srgbClr val="000000"/>
              </a:buClr>
            </a:pPr>
            <a:r>
              <a:rPr lang="en-US" altLang="zh-TW" sz="1200" b="1" kern="0" dirty="0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AWK-4262A</a:t>
            </a:r>
          </a:p>
          <a:p>
            <a:pPr algn="ctr" defTabSz="914309">
              <a:buClr>
                <a:srgbClr val="000000"/>
              </a:buClr>
            </a:pPr>
            <a:r>
              <a:rPr lang="en-US" altLang="zh-TW" sz="1200" b="1" kern="0" dirty="0">
                <a:solidFill>
                  <a:srgbClr val="FFFFFF">
                    <a:lumMod val="50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AWK-3262A</a:t>
            </a:r>
          </a:p>
        </p:txBody>
      </p:sp>
      <p:sp>
        <p:nvSpPr>
          <p:cNvPr id="30" name="Text Placeholder 21">
            <a:extLst>
              <a:ext uri="{FF2B5EF4-FFF2-40B4-BE49-F238E27FC236}">
                <a16:creationId xmlns:a16="http://schemas.microsoft.com/office/drawing/2014/main" id="{3CA427F5-6066-8220-37E1-169F0287D498}"/>
              </a:ext>
            </a:extLst>
          </p:cNvPr>
          <p:cNvSpPr txBox="1">
            <a:spLocks/>
          </p:cNvSpPr>
          <p:nvPr/>
        </p:nvSpPr>
        <p:spPr>
          <a:xfrm>
            <a:off x="147383" y="173533"/>
            <a:ext cx="4048656" cy="480421"/>
          </a:xfrm>
          <a:prstGeom prst="rect">
            <a:avLst/>
          </a:prstGeom>
        </p:spPr>
        <p:txBody>
          <a:bodyPr vert="horz" lIns="91428" tIns="45714" rIns="91428" bIns="45714" rtlCol="0">
            <a:noAutofit/>
          </a:bodyPr>
          <a:lstStyle>
            <a:lvl1pPr indent="0" defTabSz="1219170">
              <a:spcBef>
                <a:spcPct val="20000"/>
              </a:spcBef>
              <a:buFont typeface="Arial" pitchFamily="34" charset="0"/>
              <a:buNone/>
              <a:defRPr sz="2667" b="1">
                <a:solidFill>
                  <a:schemeClr val="accent1"/>
                </a:solidFill>
              </a:defRPr>
            </a:lvl1pPr>
            <a:lvl2pPr marL="990575" indent="-380990" defTabSz="1219170">
              <a:spcBef>
                <a:spcPct val="20000"/>
              </a:spcBef>
              <a:buFont typeface="Arial" pitchFamily="34" charset="0"/>
              <a:buChar char="–"/>
              <a:defRPr sz="2933" b="1">
                <a:solidFill>
                  <a:schemeClr val="tx2"/>
                </a:solidFill>
              </a:defRPr>
            </a:lvl2pPr>
            <a:lvl3pPr marL="1523962" indent="-304792" defTabSz="1219170">
              <a:spcBef>
                <a:spcPct val="20000"/>
              </a:spcBef>
              <a:buFont typeface="Arial" pitchFamily="34" charset="0"/>
              <a:buChar char="•"/>
              <a:defRPr sz="2667" b="1"/>
            </a:lvl3pPr>
            <a:lvl4pPr marL="2133547" indent="-304792" defTabSz="1219170">
              <a:spcBef>
                <a:spcPct val="20000"/>
              </a:spcBef>
              <a:buFont typeface="Arial" pitchFamily="34" charset="0"/>
              <a:buChar char="–"/>
              <a:defRPr sz="2400"/>
            </a:lvl4pPr>
            <a:lvl5pPr marL="2743131" indent="-304792" defTabSz="1219170">
              <a:spcBef>
                <a:spcPct val="20000"/>
              </a:spcBef>
              <a:buFont typeface="Arial" pitchFamily="34" charset="0"/>
              <a:buChar char="»"/>
              <a:defRPr sz="2133"/>
            </a:lvl5pPr>
            <a:lvl6pPr marL="3352716" indent="-304792" defTabSz="1219170">
              <a:spcBef>
                <a:spcPct val="20000"/>
              </a:spcBef>
              <a:buFont typeface="Arial" pitchFamily="34" charset="0"/>
              <a:buChar char="•"/>
              <a:defRPr sz="2667"/>
            </a:lvl6pPr>
            <a:lvl7pPr marL="3962301" indent="-304792" defTabSz="1219170">
              <a:spcBef>
                <a:spcPct val="20000"/>
              </a:spcBef>
              <a:buFont typeface="Arial" pitchFamily="34" charset="0"/>
              <a:buChar char="•"/>
              <a:defRPr sz="2667"/>
            </a:lvl7pPr>
            <a:lvl8pPr marL="4571886" indent="-304792" defTabSz="1219170">
              <a:spcBef>
                <a:spcPct val="20000"/>
              </a:spcBef>
              <a:buFont typeface="Arial" pitchFamily="34" charset="0"/>
              <a:buChar char="•"/>
              <a:defRPr sz="2667"/>
            </a:lvl8pPr>
            <a:lvl9pPr marL="5181470" indent="-304792" defTabSz="1219170">
              <a:spcBef>
                <a:spcPct val="20000"/>
              </a:spcBef>
              <a:buFont typeface="Arial" pitchFamily="34" charset="0"/>
              <a:buChar char="•"/>
              <a:defRPr sz="2667"/>
            </a:lvl9pPr>
          </a:lstStyle>
          <a:p>
            <a:pPr algn="ctr" defTabSz="1219048">
              <a:buClr>
                <a:srgbClr val="000000"/>
              </a:buClr>
            </a:pPr>
            <a:r>
              <a:rPr lang="en-US" altLang="zh-TW" kern="0" dirty="0">
                <a:solidFill>
                  <a:srgbClr val="008787"/>
                </a:solidFill>
                <a:latin typeface="Arial"/>
                <a:cs typeface="Arial"/>
                <a:sym typeface="Arial"/>
              </a:rPr>
              <a:t>AWK-1160 SERIES </a:t>
            </a:r>
          </a:p>
          <a:p>
            <a:pPr algn="ctr" defTabSz="1219048">
              <a:buClr>
                <a:srgbClr val="000000"/>
              </a:buClr>
            </a:pPr>
            <a:r>
              <a:rPr lang="en-US" altLang="zh-TW" kern="0" dirty="0">
                <a:solidFill>
                  <a:srgbClr val="008787"/>
                </a:solidFill>
                <a:latin typeface="Arial"/>
                <a:cs typeface="Arial"/>
                <a:sym typeface="Arial"/>
              </a:rPr>
              <a:t>PORTFOLIO POSITION</a:t>
            </a:r>
            <a:endParaRPr lang="zh-TW" altLang="en-US" kern="0" dirty="0">
              <a:solidFill>
                <a:srgbClr val="008787"/>
              </a:solidFill>
              <a:latin typeface="Arial"/>
              <a:cs typeface="Arial"/>
              <a:sym typeface="Arial"/>
            </a:endParaRPr>
          </a:p>
        </p:txBody>
      </p:sp>
      <p:pic>
        <p:nvPicPr>
          <p:cNvPr id="31" name="圖片 30" descr="一張含有 電子產品 的圖片&#10;&#10;自動產生的描述">
            <a:extLst>
              <a:ext uri="{FF2B5EF4-FFF2-40B4-BE49-F238E27FC236}">
                <a16:creationId xmlns:a16="http://schemas.microsoft.com/office/drawing/2014/main" id="{13C88DF2-7269-C13E-1A39-A3D9847750D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1806" y="3336191"/>
            <a:ext cx="1662664" cy="1108441"/>
          </a:xfrm>
          <a:prstGeom prst="rect">
            <a:avLst/>
          </a:prstGeom>
        </p:spPr>
      </p:pic>
      <p:sp>
        <p:nvSpPr>
          <p:cNvPr id="32" name="文字方塊 31">
            <a:extLst>
              <a:ext uri="{FF2B5EF4-FFF2-40B4-BE49-F238E27FC236}">
                <a16:creationId xmlns:a16="http://schemas.microsoft.com/office/drawing/2014/main" id="{E881EF45-4C03-6963-479D-79F462E762C8}"/>
              </a:ext>
            </a:extLst>
          </p:cNvPr>
          <p:cNvSpPr txBox="1"/>
          <p:nvPr/>
        </p:nvSpPr>
        <p:spPr>
          <a:xfrm>
            <a:off x="9743696" y="3026721"/>
            <a:ext cx="1448369" cy="3077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309">
              <a:buClr>
                <a:srgbClr val="000000"/>
              </a:buClr>
            </a:pPr>
            <a:r>
              <a:rPr lang="en-US" altLang="zh-TW" sz="1400" b="1" kern="0" dirty="0">
                <a:solidFill>
                  <a:srgbClr val="008787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AWK-1160 Series</a:t>
            </a:r>
          </a:p>
        </p:txBody>
      </p:sp>
      <p:sp>
        <p:nvSpPr>
          <p:cNvPr id="33" name="文字方塊 32">
            <a:extLst>
              <a:ext uri="{FF2B5EF4-FFF2-40B4-BE49-F238E27FC236}">
                <a16:creationId xmlns:a16="http://schemas.microsoft.com/office/drawing/2014/main" id="{51F40154-6F03-1088-796D-A78419B1C05D}"/>
              </a:ext>
            </a:extLst>
          </p:cNvPr>
          <p:cNvSpPr txBox="1"/>
          <p:nvPr/>
        </p:nvSpPr>
        <p:spPr>
          <a:xfrm>
            <a:off x="10558276" y="3791159"/>
            <a:ext cx="1200426" cy="2769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309">
              <a:buClr>
                <a:srgbClr val="000000"/>
              </a:buClr>
            </a:pPr>
            <a:r>
              <a:rPr lang="en-US" altLang="zh-TW" sz="1200" b="1" kern="0" dirty="0">
                <a:solidFill>
                  <a:srgbClr val="008787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AWK-1161C</a:t>
            </a:r>
          </a:p>
        </p:txBody>
      </p:sp>
      <p:sp>
        <p:nvSpPr>
          <p:cNvPr id="34" name="文字方塊 33">
            <a:extLst>
              <a:ext uri="{FF2B5EF4-FFF2-40B4-BE49-F238E27FC236}">
                <a16:creationId xmlns:a16="http://schemas.microsoft.com/office/drawing/2014/main" id="{FD77FFE5-0B9A-12EF-E076-4633ED56A575}"/>
              </a:ext>
            </a:extLst>
          </p:cNvPr>
          <p:cNvSpPr txBox="1"/>
          <p:nvPr/>
        </p:nvSpPr>
        <p:spPr>
          <a:xfrm>
            <a:off x="10646617" y="3474326"/>
            <a:ext cx="1016770" cy="2769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309">
              <a:buClr>
                <a:srgbClr val="000000"/>
              </a:buClr>
            </a:pPr>
            <a:r>
              <a:rPr lang="en-US" altLang="zh-TW" sz="1200" b="1" kern="0" dirty="0">
                <a:solidFill>
                  <a:srgbClr val="008787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AWK-1165C</a:t>
            </a:r>
          </a:p>
        </p:txBody>
      </p:sp>
      <p:sp>
        <p:nvSpPr>
          <p:cNvPr id="35" name="文字方塊 34">
            <a:extLst>
              <a:ext uri="{FF2B5EF4-FFF2-40B4-BE49-F238E27FC236}">
                <a16:creationId xmlns:a16="http://schemas.microsoft.com/office/drawing/2014/main" id="{08610B81-4904-AD61-EBD2-3929C982D671}"/>
              </a:ext>
            </a:extLst>
          </p:cNvPr>
          <p:cNvSpPr txBox="1"/>
          <p:nvPr/>
        </p:nvSpPr>
        <p:spPr>
          <a:xfrm>
            <a:off x="9119149" y="5040533"/>
            <a:ext cx="2660877" cy="953983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285115" indent="-285115" defTabSz="914309">
              <a:buFont typeface="Arial" panose="020B0604020202020204" pitchFamily="34" charset="0"/>
              <a:buChar char="•"/>
              <a:defRPr/>
            </a:pPr>
            <a:r>
              <a:rPr lang="en-US" altLang="zh-TW" sz="1400" b="1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IEC 62443-4-2</a:t>
            </a:r>
            <a:endParaRPr lang="en-US"/>
          </a:p>
          <a:p>
            <a:pPr marL="285115" indent="-285115" defTabSz="914309">
              <a:buFont typeface="Arial" panose="020B0604020202020204" pitchFamily="34" charset="0"/>
              <a:buChar char="•"/>
              <a:defRPr/>
            </a:pPr>
            <a:r>
              <a:rPr lang="en-US" altLang="zh-TW" sz="1400" b="1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High Density</a:t>
            </a:r>
            <a:endParaRPr lang="en-US" altLang="zh-TW" sz="1400" b="1" kern="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85115" indent="-285115" defTabSz="914309">
              <a:buFont typeface="Arial" panose="020B0604020202020204" pitchFamily="34" charset="0"/>
              <a:buChar char="•"/>
              <a:defRPr/>
            </a:pPr>
            <a:r>
              <a:rPr lang="en-US" altLang="zh-TW" sz="1400" b="1" kern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Arial"/>
              </a:rPr>
              <a:t>~ 1201 Mbps </a:t>
            </a:r>
            <a:endParaRPr lang="en-US" altLang="zh-TW" sz="1400" b="1" kern="0" dirty="0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>
            <a:pPr marL="285115" indent="-285115" defTabSz="914309">
              <a:buFont typeface="Arial" panose="020B0604020202020204" pitchFamily="34" charset="0"/>
              <a:buChar char="•"/>
              <a:defRPr/>
            </a:pPr>
            <a:r>
              <a:rPr lang="en-US" altLang="zh-TW" sz="1400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Reliable</a:t>
            </a:r>
            <a:endParaRPr lang="en-US" altLang="zh-TW" sz="1400" b="1" kern="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6" name="文字方塊 35">
            <a:extLst>
              <a:ext uri="{FF2B5EF4-FFF2-40B4-BE49-F238E27FC236}">
                <a16:creationId xmlns:a16="http://schemas.microsoft.com/office/drawing/2014/main" id="{C30B5C53-72F3-9219-4C24-BE7038AA6558}"/>
              </a:ext>
            </a:extLst>
          </p:cNvPr>
          <p:cNvSpPr txBox="1"/>
          <p:nvPr/>
        </p:nvSpPr>
        <p:spPr>
          <a:xfrm>
            <a:off x="6658089" y="5172258"/>
            <a:ext cx="2608126" cy="738568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285115" indent="-285115" defTabSz="1219048">
              <a:buFont typeface="Arial" panose="020B0604020202020204" pitchFamily="34" charset="0"/>
              <a:buChar char="•"/>
              <a:defRPr/>
            </a:pPr>
            <a:r>
              <a:rPr lang="en-US" altLang="zh-TW" sz="1400" b="1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IEC 62443-4-2</a:t>
            </a:r>
            <a:endParaRPr lang="zh-TW" altLang="en-US" sz="1400" b="1" kern="0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115" indent="-285115" defTabSz="914309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altLang="zh-TW" sz="1400" b="1" kern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Arial"/>
              </a:rPr>
              <a:t>~ 867 Mbps</a:t>
            </a:r>
            <a:endParaRPr lang="en-US" altLang="zh-TW" sz="1400" b="1" kern="0" dirty="0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>
            <a:pPr marL="285115" indent="-285115" defTabSz="914309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altLang="zh-TW" sz="1400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Reliable</a:t>
            </a:r>
            <a:endParaRPr lang="en-US" altLang="zh-TW" sz="1400" kern="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7" name="文字方塊 36">
            <a:extLst>
              <a:ext uri="{FF2B5EF4-FFF2-40B4-BE49-F238E27FC236}">
                <a16:creationId xmlns:a16="http://schemas.microsoft.com/office/drawing/2014/main" id="{E6D41F4D-323F-5418-02F6-9BF525B233AD}"/>
              </a:ext>
            </a:extLst>
          </p:cNvPr>
          <p:cNvSpPr txBox="1"/>
          <p:nvPr/>
        </p:nvSpPr>
        <p:spPr>
          <a:xfrm>
            <a:off x="6887143" y="505063"/>
            <a:ext cx="1989534" cy="261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09">
              <a:buClr>
                <a:srgbClr val="000000"/>
              </a:buClr>
            </a:pPr>
            <a:r>
              <a:rPr lang="en-US" altLang="zh-TW" sz="1100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Mainstream</a:t>
            </a:r>
            <a:r>
              <a:rPr lang="zh-TW" altLang="en-US" sz="1100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n-US" altLang="zh-TW" sz="1100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Market</a:t>
            </a:r>
            <a:endParaRPr lang="zh-TW" altLang="en-US" sz="1100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8" name="文字方塊 37">
            <a:extLst>
              <a:ext uri="{FF2B5EF4-FFF2-40B4-BE49-F238E27FC236}">
                <a16:creationId xmlns:a16="http://schemas.microsoft.com/office/drawing/2014/main" id="{7C1821D4-9F98-E18D-CCF7-D69C402E5ACA}"/>
              </a:ext>
            </a:extLst>
          </p:cNvPr>
          <p:cNvSpPr txBox="1"/>
          <p:nvPr/>
        </p:nvSpPr>
        <p:spPr>
          <a:xfrm>
            <a:off x="9454819" y="136357"/>
            <a:ext cx="1989534" cy="261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09">
              <a:buClr>
                <a:srgbClr val="000000"/>
              </a:buClr>
            </a:pPr>
            <a:r>
              <a:rPr lang="en-US" altLang="zh-TW" sz="1100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High-end</a:t>
            </a:r>
            <a:r>
              <a:rPr lang="zh-TW" altLang="en-US" sz="1100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n-US" altLang="zh-TW" sz="1100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Market</a:t>
            </a:r>
            <a:endParaRPr lang="zh-TW" altLang="en-US" sz="1100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9" name="文字方塊 38">
            <a:extLst>
              <a:ext uri="{FF2B5EF4-FFF2-40B4-BE49-F238E27FC236}">
                <a16:creationId xmlns:a16="http://schemas.microsoft.com/office/drawing/2014/main" id="{A38274FF-882B-ECF1-29E0-08870147B95E}"/>
              </a:ext>
            </a:extLst>
          </p:cNvPr>
          <p:cNvSpPr txBox="1"/>
          <p:nvPr/>
        </p:nvSpPr>
        <p:spPr>
          <a:xfrm>
            <a:off x="4461626" y="5353801"/>
            <a:ext cx="2139685" cy="5231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21" indent="-285721" defTabSz="914309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altLang="zh-TW" sz="1400" b="1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300Mbps</a:t>
            </a:r>
          </a:p>
          <a:p>
            <a:pPr marL="285721" indent="-285721" defTabSz="914309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altLang="zh-TW" sz="1400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Reliable</a:t>
            </a:r>
          </a:p>
        </p:txBody>
      </p:sp>
      <p:sp>
        <p:nvSpPr>
          <p:cNvPr id="40" name="箭號: 五邊形 39">
            <a:extLst>
              <a:ext uri="{FF2B5EF4-FFF2-40B4-BE49-F238E27FC236}">
                <a16:creationId xmlns:a16="http://schemas.microsoft.com/office/drawing/2014/main" id="{2B828F53-70A5-AAA6-25F4-A6C8ECEF62F6}"/>
              </a:ext>
            </a:extLst>
          </p:cNvPr>
          <p:cNvSpPr/>
          <p:nvPr/>
        </p:nvSpPr>
        <p:spPr>
          <a:xfrm>
            <a:off x="10956634" y="2074614"/>
            <a:ext cx="719258" cy="246657"/>
          </a:xfrm>
          <a:prstGeom prst="homePlate">
            <a:avLst>
              <a:gd name="adj" fmla="val 0"/>
            </a:avLst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>
              <a:buClr>
                <a:srgbClr val="000000"/>
              </a:buClr>
            </a:pPr>
            <a:r>
              <a:rPr lang="en-US" altLang="zh-TW" sz="1100" b="1" kern="0" dirty="0">
                <a:solidFill>
                  <a:srgbClr val="FFFFFF">
                    <a:lumMod val="50000"/>
                  </a:srgbClr>
                </a:solidFill>
                <a:latin typeface="Arial" panose="020B0604020202020204"/>
                <a:ea typeface="微軟正黑體" panose="020B0604030504040204" pitchFamily="34" charset="-120"/>
                <a:sym typeface="Arial"/>
              </a:rPr>
              <a:t>Q1 2025</a:t>
            </a:r>
            <a:endParaRPr lang="zh-TW" altLang="en-US" sz="1100" b="1" kern="0" dirty="0">
              <a:solidFill>
                <a:srgbClr val="FFFFFF">
                  <a:lumMod val="50000"/>
                </a:srgbClr>
              </a:solidFill>
              <a:latin typeface="Arial" panose="020B0604020202020204"/>
              <a:ea typeface="微軟正黑體" panose="020B0604030504040204" pitchFamily="34" charset="-120"/>
              <a:sym typeface="Arial"/>
            </a:endParaRPr>
          </a:p>
        </p:txBody>
      </p:sp>
      <p:pic>
        <p:nvPicPr>
          <p:cNvPr id="42" name="圖片 41" descr="一張含有 電子產品, 文字, 螢幕擷取畫面 的圖片&#10;&#10;自動產生的描述">
            <a:extLst>
              <a:ext uri="{FF2B5EF4-FFF2-40B4-BE49-F238E27FC236}">
                <a16:creationId xmlns:a16="http://schemas.microsoft.com/office/drawing/2014/main" id="{6A3D5733-22C1-6425-850F-DCA02C23784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0431" y="2563424"/>
            <a:ext cx="1292718" cy="1939078"/>
          </a:xfrm>
          <a:prstGeom prst="rect">
            <a:avLst/>
          </a:prstGeom>
        </p:spPr>
      </p:pic>
      <p:pic>
        <p:nvPicPr>
          <p:cNvPr id="43" name="圖片 42" descr="一張含有 電子產品, 纜線, 電料行 的圖片&#10;&#10;自動產生的描述">
            <a:extLst>
              <a:ext uri="{FF2B5EF4-FFF2-40B4-BE49-F238E27FC236}">
                <a16:creationId xmlns:a16="http://schemas.microsoft.com/office/drawing/2014/main" id="{20BFAA08-D352-36BF-E4EC-B87C80D0E7A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53" y="2914435"/>
            <a:ext cx="564945" cy="1379614"/>
          </a:xfrm>
          <a:prstGeom prst="rect">
            <a:avLst/>
          </a:prstGeom>
        </p:spPr>
      </p:pic>
      <p:pic>
        <p:nvPicPr>
          <p:cNvPr id="44" name="圖片 43" descr="一張含有 路由器, 電子產品 的圖片&#10;&#10;自動產生的描述">
            <a:extLst>
              <a:ext uri="{FF2B5EF4-FFF2-40B4-BE49-F238E27FC236}">
                <a16:creationId xmlns:a16="http://schemas.microsoft.com/office/drawing/2014/main" id="{725E0C3D-C211-D325-7AFE-80E3D672BE3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3097" y="3039220"/>
            <a:ext cx="1614600" cy="1075323"/>
          </a:xfrm>
          <a:prstGeom prst="rect">
            <a:avLst/>
          </a:prstGeom>
        </p:spPr>
      </p:pic>
      <p:sp>
        <p:nvSpPr>
          <p:cNvPr id="45" name="文字方塊 44">
            <a:extLst>
              <a:ext uri="{FF2B5EF4-FFF2-40B4-BE49-F238E27FC236}">
                <a16:creationId xmlns:a16="http://schemas.microsoft.com/office/drawing/2014/main" id="{9B037509-918F-4623-F8CC-CFC2E90581D3}"/>
              </a:ext>
            </a:extLst>
          </p:cNvPr>
          <p:cNvSpPr txBox="1"/>
          <p:nvPr/>
        </p:nvSpPr>
        <p:spPr>
          <a:xfrm>
            <a:off x="7478629" y="4228771"/>
            <a:ext cx="938949" cy="2769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309">
              <a:buClr>
                <a:srgbClr val="000000"/>
              </a:buClr>
            </a:pPr>
            <a:r>
              <a:rPr lang="en-US" altLang="zh-TW" sz="1200" b="1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AWK-1151C</a:t>
            </a:r>
          </a:p>
        </p:txBody>
      </p:sp>
      <p:pic>
        <p:nvPicPr>
          <p:cNvPr id="46" name="圖片 45">
            <a:extLst>
              <a:ext uri="{FF2B5EF4-FFF2-40B4-BE49-F238E27FC236}">
                <a16:creationId xmlns:a16="http://schemas.microsoft.com/office/drawing/2014/main" id="{D90AF528-1F52-D4A6-FDA8-C0EAEA58E6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6939" y="3364432"/>
            <a:ext cx="592550" cy="592550"/>
          </a:xfrm>
          <a:prstGeom prst="rect">
            <a:avLst/>
          </a:prstGeom>
        </p:spPr>
      </p:pic>
      <p:sp>
        <p:nvSpPr>
          <p:cNvPr id="47" name="文字方塊 46">
            <a:extLst>
              <a:ext uri="{FF2B5EF4-FFF2-40B4-BE49-F238E27FC236}">
                <a16:creationId xmlns:a16="http://schemas.microsoft.com/office/drawing/2014/main" id="{7732136E-37CE-37DF-85B5-49C00CD48349}"/>
              </a:ext>
            </a:extLst>
          </p:cNvPr>
          <p:cNvSpPr txBox="1"/>
          <p:nvPr/>
        </p:nvSpPr>
        <p:spPr>
          <a:xfrm>
            <a:off x="412492" y="3893447"/>
            <a:ext cx="1287898" cy="2461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09">
              <a:buClr>
                <a:srgbClr val="000000"/>
              </a:buClr>
            </a:pPr>
            <a:r>
              <a:rPr lang="en-US" altLang="zh-TW" sz="1000" b="1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2.4GHz</a:t>
            </a:r>
            <a:r>
              <a:rPr lang="zh-TW" altLang="en-US" sz="1000" b="1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en-US" altLang="zh-TW" sz="1000" b="1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 |   5GHz</a:t>
            </a:r>
            <a:endParaRPr lang="zh-TW" altLang="en-US" sz="1000" b="1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48" name="群組 47">
            <a:extLst>
              <a:ext uri="{FF2B5EF4-FFF2-40B4-BE49-F238E27FC236}">
                <a16:creationId xmlns:a16="http://schemas.microsoft.com/office/drawing/2014/main" id="{447F3B71-639A-5DAB-9144-13A6E0CD42A5}"/>
              </a:ext>
            </a:extLst>
          </p:cNvPr>
          <p:cNvGrpSpPr/>
          <p:nvPr/>
        </p:nvGrpSpPr>
        <p:grpSpPr>
          <a:xfrm>
            <a:off x="9476675" y="1723075"/>
            <a:ext cx="1811799" cy="441986"/>
            <a:chOff x="7035095" y="834557"/>
            <a:chExt cx="1812035" cy="442044"/>
          </a:xfrm>
        </p:grpSpPr>
        <p:pic>
          <p:nvPicPr>
            <p:cNvPr id="49" name="圖片 48">
              <a:extLst>
                <a:ext uri="{FF2B5EF4-FFF2-40B4-BE49-F238E27FC236}">
                  <a16:creationId xmlns:a16="http://schemas.microsoft.com/office/drawing/2014/main" id="{ECE97AB1-9F38-242E-74C8-289F47ED5CE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8901546">
              <a:off x="7686991" y="835656"/>
              <a:ext cx="358647" cy="358647"/>
            </a:xfrm>
            <a:prstGeom prst="rect">
              <a:avLst/>
            </a:prstGeom>
          </p:spPr>
        </p:pic>
        <p:pic>
          <p:nvPicPr>
            <p:cNvPr id="50" name="圖片 49">
              <a:extLst>
                <a:ext uri="{FF2B5EF4-FFF2-40B4-BE49-F238E27FC236}">
                  <a16:creationId xmlns:a16="http://schemas.microsoft.com/office/drawing/2014/main" id="{B832D5C4-BF0C-1D1B-ACB8-60D6760434E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711535">
              <a:off x="7881310" y="834557"/>
              <a:ext cx="368068" cy="368068"/>
            </a:xfrm>
            <a:prstGeom prst="rect">
              <a:avLst/>
            </a:prstGeom>
          </p:spPr>
        </p:pic>
        <p:sp>
          <p:nvSpPr>
            <p:cNvPr id="51" name="文字方塊 50">
              <a:extLst>
                <a:ext uri="{FF2B5EF4-FFF2-40B4-BE49-F238E27FC236}">
                  <a16:creationId xmlns:a16="http://schemas.microsoft.com/office/drawing/2014/main" id="{02E8C9B0-EA19-DFC6-5F3E-E6D02DC5F2FA}"/>
                </a:ext>
              </a:extLst>
            </p:cNvPr>
            <p:cNvSpPr txBox="1"/>
            <p:nvPr/>
          </p:nvSpPr>
          <p:spPr>
            <a:xfrm>
              <a:off x="7035095" y="1061157"/>
              <a:ext cx="1812035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309">
                <a:buClr>
                  <a:srgbClr val="000000"/>
                </a:buClr>
              </a:pPr>
              <a:r>
                <a:rPr lang="en-US" altLang="zh-TW" sz="800" b="1" kern="0" dirty="0">
                  <a:solidFill>
                    <a:srgbClr val="000000"/>
                  </a:solidFill>
                  <a:latin typeface="Arial"/>
                  <a:cs typeface="Arial"/>
                  <a:sym typeface="Arial"/>
                </a:rPr>
                <a:t>2.4GHz +  5GHz</a:t>
              </a:r>
              <a:endParaRPr lang="zh-TW" altLang="en-US" sz="800" b="1" kern="0" dirty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52" name="圖說文字: 向右箭號 51">
            <a:extLst>
              <a:ext uri="{FF2B5EF4-FFF2-40B4-BE49-F238E27FC236}">
                <a16:creationId xmlns:a16="http://schemas.microsoft.com/office/drawing/2014/main" id="{F34C6B33-2251-6ABE-8A61-2A93431587FB}"/>
              </a:ext>
            </a:extLst>
          </p:cNvPr>
          <p:cNvSpPr/>
          <p:nvPr/>
        </p:nvSpPr>
        <p:spPr>
          <a:xfrm>
            <a:off x="4449626" y="446"/>
            <a:ext cx="2723755" cy="6311143"/>
          </a:xfrm>
          <a:prstGeom prst="rightArrowCallout">
            <a:avLst>
              <a:gd name="adj1" fmla="val 0"/>
              <a:gd name="adj2" fmla="val 37485"/>
              <a:gd name="adj3" fmla="val 17227"/>
              <a:gd name="adj4" fmla="val 83855"/>
            </a:avLst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>
              <a:buClr>
                <a:srgbClr val="000000"/>
              </a:buClr>
            </a:pPr>
            <a:endParaRPr lang="zh-TW" altLang="en-US" sz="1867" kern="0">
              <a:solidFill>
                <a:srgbClr val="FFFFFF"/>
              </a:solidFill>
              <a:latin typeface="Arial" panose="020B0604020202020204"/>
              <a:ea typeface="微軟正黑體" panose="020B0604030504040204" pitchFamily="34" charset="-12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600561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:a16="http://schemas.microsoft.com/office/drawing/2014/main" id="{839B9B1B-6AD8-6839-6FEB-783C64EA2010}"/>
              </a:ext>
            </a:extLst>
          </p:cNvPr>
          <p:cNvSpPr/>
          <p:nvPr/>
        </p:nvSpPr>
        <p:spPr>
          <a:xfrm>
            <a:off x="0" y="446"/>
            <a:ext cx="4449626" cy="631114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>
              <a:buClr>
                <a:srgbClr val="000000"/>
              </a:buClr>
            </a:pPr>
            <a:endParaRPr lang="zh-TW" altLang="en-US" sz="1867" kern="0">
              <a:solidFill>
                <a:srgbClr val="FFFFFF"/>
              </a:solidFill>
              <a:latin typeface="Calibri" panose="020F0502020204030204" pitchFamily="34" charset="0"/>
              <a:ea typeface="微軟正黑體" panose="020B0604030504040204" pitchFamily="34" charset="-120"/>
              <a:cs typeface="Calibri" panose="020F0502020204030204" pitchFamily="34" charset="0"/>
              <a:sym typeface="Arial"/>
            </a:endParaRPr>
          </a:p>
        </p:txBody>
      </p:sp>
      <p:pic>
        <p:nvPicPr>
          <p:cNvPr id="4" name="圖片 3" descr="一張含有 螢幕擷取畫面, 文字, 電子產品, 軟體 的圖片&#10;&#10;自動產生的描述">
            <a:extLst>
              <a:ext uri="{FF2B5EF4-FFF2-40B4-BE49-F238E27FC236}">
                <a16:creationId xmlns:a16="http://schemas.microsoft.com/office/drawing/2014/main" id="{8BB33D32-3A1E-D72E-6F4A-750642CD6F7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0392" y="1268449"/>
            <a:ext cx="2938949" cy="4408423"/>
          </a:xfrm>
          <a:prstGeom prst="rect">
            <a:avLst/>
          </a:prstGeom>
        </p:spPr>
      </p:pic>
      <p:pic>
        <p:nvPicPr>
          <p:cNvPr id="5" name="圖片 4" descr="一張含有 文字, 螢幕擷取畫面, 電子產品, 控制 的圖片&#10;&#10;自動產生的描述">
            <a:extLst>
              <a:ext uri="{FF2B5EF4-FFF2-40B4-BE49-F238E27FC236}">
                <a16:creationId xmlns:a16="http://schemas.microsoft.com/office/drawing/2014/main" id="{A67B96A2-D0E6-CB83-B97F-B51FF9CCAC5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18" y="1088503"/>
            <a:ext cx="2938949" cy="4408424"/>
          </a:xfrm>
          <a:prstGeom prst="rect">
            <a:avLst/>
          </a:prstGeom>
        </p:spPr>
      </p:pic>
      <p:sp>
        <p:nvSpPr>
          <p:cNvPr id="6" name="Text Placeholder 21">
            <a:extLst>
              <a:ext uri="{FF2B5EF4-FFF2-40B4-BE49-F238E27FC236}">
                <a16:creationId xmlns:a16="http://schemas.microsoft.com/office/drawing/2014/main" id="{BF4A6FE3-828C-D696-24FE-1078CA9741ED}"/>
              </a:ext>
            </a:extLst>
          </p:cNvPr>
          <p:cNvSpPr txBox="1">
            <a:spLocks/>
          </p:cNvSpPr>
          <p:nvPr/>
        </p:nvSpPr>
        <p:spPr>
          <a:xfrm>
            <a:off x="172652" y="546411"/>
            <a:ext cx="5087903" cy="480421"/>
          </a:xfrm>
          <a:prstGeom prst="rect">
            <a:avLst/>
          </a:prstGeom>
        </p:spPr>
        <p:txBody>
          <a:bodyPr vert="horz" lIns="91428" tIns="45714" rIns="91428" bIns="45714" rtlCol="0">
            <a:noAutofit/>
          </a:bodyPr>
          <a:lstStyle>
            <a:lvl1pPr marL="0" indent="0" algn="l" defTabSz="1219170" rtl="0" eaLnBrk="1" latinLnBrk="0" hangingPunct="1">
              <a:spcBef>
                <a:spcPct val="20000"/>
              </a:spcBef>
              <a:buFont typeface="Arial" pitchFamily="34" charset="0"/>
              <a:buNone/>
              <a:defRPr sz="2667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990575" indent="-380990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933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1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9048">
              <a:defRPr/>
            </a:pPr>
            <a:r>
              <a:rPr lang="en-US" altLang="zh-TW" dirty="0">
                <a:solidFill>
                  <a:srgbClr val="008787"/>
                </a:solidFill>
                <a:latin typeface="Arial"/>
                <a:ea typeface="微軟正黑體"/>
                <a:sym typeface="Arial"/>
              </a:rPr>
              <a:t>AWK-1161A /1165A Series</a:t>
            </a:r>
            <a:endParaRPr lang="zh-TW" altLang="en-US" dirty="0">
              <a:solidFill>
                <a:srgbClr val="008787"/>
              </a:solidFill>
              <a:latin typeface="Arial"/>
              <a:ea typeface="微軟正黑體"/>
              <a:sym typeface="Arial"/>
            </a:endParaRPr>
          </a:p>
        </p:txBody>
      </p:sp>
      <p:sp>
        <p:nvSpPr>
          <p:cNvPr id="7" name="Text Placeholder 31">
            <a:extLst>
              <a:ext uri="{FF2B5EF4-FFF2-40B4-BE49-F238E27FC236}">
                <a16:creationId xmlns:a16="http://schemas.microsoft.com/office/drawing/2014/main" id="{47690776-2A50-7C21-FA3F-BF4B1A26593B}"/>
              </a:ext>
            </a:extLst>
          </p:cNvPr>
          <p:cNvSpPr txBox="1">
            <a:spLocks/>
          </p:cNvSpPr>
          <p:nvPr/>
        </p:nvSpPr>
        <p:spPr>
          <a:xfrm>
            <a:off x="180675" y="1111335"/>
            <a:ext cx="4811677" cy="480421"/>
          </a:xfrm>
          <a:prstGeom prst="rect">
            <a:avLst/>
          </a:prstGeom>
        </p:spPr>
        <p:txBody>
          <a:bodyPr vert="horz" lIns="91428" tIns="45714" rIns="91428" bIns="45714" rtlCol="0">
            <a:noAutofit/>
          </a:bodyPr>
          <a:lstStyle>
            <a:lvl1pPr marL="0" indent="0" algn="l" defTabSz="121917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990575" indent="-380990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933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1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9048">
              <a:defRPr/>
            </a:pPr>
            <a:r>
              <a:rPr lang="en-US" altLang="zh-TW" dirty="0">
                <a:solidFill>
                  <a:srgbClr val="000000">
                    <a:lumMod val="75000"/>
                    <a:lumOff val="25000"/>
                  </a:srgbClr>
                </a:solidFill>
                <a:latin typeface="Arial"/>
                <a:ea typeface="微軟正黑體"/>
                <a:sym typeface="Arial"/>
              </a:rPr>
              <a:t>Industrial IEEE 802.11ax wireless AP</a:t>
            </a:r>
            <a:endParaRPr lang="zh-TW" altLang="en-US" dirty="0">
              <a:solidFill>
                <a:srgbClr val="000000">
                  <a:lumMod val="75000"/>
                  <a:lumOff val="25000"/>
                </a:srgbClr>
              </a:solidFill>
              <a:latin typeface="Arial"/>
              <a:ea typeface="微軟正黑體"/>
              <a:sym typeface="Arial"/>
            </a:endParaRPr>
          </a:p>
        </p:txBody>
      </p:sp>
      <p:sp>
        <p:nvSpPr>
          <p:cNvPr id="8" name="Text Placeholder 33">
            <a:extLst>
              <a:ext uri="{FF2B5EF4-FFF2-40B4-BE49-F238E27FC236}">
                <a16:creationId xmlns:a16="http://schemas.microsoft.com/office/drawing/2014/main" id="{FC650392-A0D3-564A-FA98-600308977878}"/>
              </a:ext>
            </a:extLst>
          </p:cNvPr>
          <p:cNvSpPr txBox="1">
            <a:spLocks/>
          </p:cNvSpPr>
          <p:nvPr/>
        </p:nvSpPr>
        <p:spPr>
          <a:xfrm>
            <a:off x="5423219" y="536048"/>
            <a:ext cx="6503876" cy="1360638"/>
          </a:xfrm>
          <a:prstGeom prst="rect">
            <a:avLst/>
          </a:prstGeom>
        </p:spPr>
        <p:txBody>
          <a:bodyPr vert="horz" lIns="91428" tIns="45714" rIns="91428" bIns="45714" rtlCol="0">
            <a:normAutofit/>
          </a:bodyPr>
          <a:lstStyle>
            <a:lvl1pPr marL="0" indent="0" algn="l" defTabSz="1219170" rtl="0" eaLnBrk="1" latinLnBrk="0" hangingPunct="1">
              <a:spcBef>
                <a:spcPct val="20000"/>
              </a:spcBef>
              <a:buFont typeface="Arial" pitchFamily="34" charset="0"/>
              <a:buNone/>
              <a:defRPr sz="3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990575" indent="-380990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933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1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219048">
              <a:defRPr/>
            </a:pPr>
            <a:r>
              <a:rPr lang="en-US" altLang="zh-TW" dirty="0">
                <a:solidFill>
                  <a:srgbClr val="000000">
                    <a:lumMod val="75000"/>
                    <a:lumOff val="25000"/>
                  </a:srgbClr>
                </a:solidFill>
                <a:latin typeface="Arial"/>
                <a:ea typeface="微軟正黑體"/>
                <a:sym typeface="Arial"/>
              </a:rPr>
              <a:t>High-performance Wi-Fi 6 AP coverage in minimal size</a:t>
            </a:r>
            <a:endParaRPr lang="zh-TW" altLang="en-US" dirty="0">
              <a:solidFill>
                <a:srgbClr val="000000">
                  <a:lumMod val="75000"/>
                  <a:lumOff val="25000"/>
                </a:srgbClr>
              </a:solidFill>
              <a:latin typeface="Arial"/>
              <a:ea typeface="微軟正黑體"/>
              <a:sym typeface="Arial"/>
            </a:endParaRPr>
          </a:p>
        </p:txBody>
      </p:sp>
      <p:sp>
        <p:nvSpPr>
          <p:cNvPr id="9" name="Text Placeholder 34">
            <a:extLst>
              <a:ext uri="{FF2B5EF4-FFF2-40B4-BE49-F238E27FC236}">
                <a16:creationId xmlns:a16="http://schemas.microsoft.com/office/drawing/2014/main" id="{A1A3C6D1-2635-5B02-A947-C434AF4A661A}"/>
              </a:ext>
            </a:extLst>
          </p:cNvPr>
          <p:cNvSpPr txBox="1">
            <a:spLocks/>
          </p:cNvSpPr>
          <p:nvPr/>
        </p:nvSpPr>
        <p:spPr>
          <a:xfrm>
            <a:off x="6094994" y="2085027"/>
            <a:ext cx="5760103" cy="3839927"/>
          </a:xfrm>
          <a:prstGeom prst="rect">
            <a:avLst/>
          </a:prstGeom>
        </p:spPr>
        <p:txBody>
          <a:bodyPr vert="horz" lIns="91428" tIns="45714" rIns="91428" bIns="45714" rtlCol="0">
            <a:normAutofit/>
          </a:bodyPr>
          <a:lstStyle>
            <a:lvl1pPr marL="457189" indent="-457189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990575" indent="-380990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933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1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143" indent="-457143" defTabSz="1219048">
              <a:defRPr/>
            </a:pPr>
            <a:r>
              <a:rPr lang="en-US" altLang="zh-TW" sz="2133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  <a:ea typeface="微軟正黑體"/>
                <a:sym typeface="Arial"/>
              </a:rPr>
              <a:t>Smallest standalone industrial Wi-Fi 6 AP </a:t>
            </a:r>
            <a:r>
              <a:rPr lang="en-US" altLang="zh-TW" sz="2133" b="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  <a:ea typeface="微軟正黑體"/>
                <a:sym typeface="Arial"/>
              </a:rPr>
              <a:t>for compact machine integration</a:t>
            </a:r>
          </a:p>
          <a:p>
            <a:pPr marL="457143" indent="-457143" defTabSz="1219048">
              <a:defRPr/>
            </a:pPr>
            <a:endParaRPr lang="en-US" altLang="zh-TW" sz="2133" b="0" dirty="0">
              <a:solidFill>
                <a:srgbClr val="000000">
                  <a:lumMod val="65000"/>
                  <a:lumOff val="35000"/>
                </a:srgbClr>
              </a:solidFill>
              <a:latin typeface="Arial"/>
              <a:ea typeface="微軟正黑體"/>
              <a:sym typeface="Arial"/>
            </a:endParaRPr>
          </a:p>
          <a:p>
            <a:pPr marL="457143" indent="-457143" defTabSz="1219048">
              <a:defRPr/>
            </a:pPr>
            <a:r>
              <a:rPr lang="en-US" altLang="zh-TW" sz="2133" b="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  <a:ea typeface="微軟正黑體"/>
                <a:sym typeface="Arial"/>
              </a:rPr>
              <a:t>Built-in </a:t>
            </a:r>
            <a:r>
              <a:rPr lang="en-US" altLang="zh-TW" sz="2133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  <a:ea typeface="微軟正黑體"/>
                <a:sym typeface="Arial"/>
              </a:rPr>
              <a:t>Firewall filters </a:t>
            </a:r>
            <a:r>
              <a:rPr lang="en-US" altLang="zh-TW" sz="2133" b="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  <a:ea typeface="微軟正黑體"/>
                <a:sym typeface="Arial"/>
              </a:rPr>
              <a:t>and </a:t>
            </a:r>
            <a:r>
              <a:rPr lang="en-US" altLang="zh-TW" sz="2133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  <a:ea typeface="微軟正黑體"/>
                <a:sym typeface="Arial"/>
              </a:rPr>
              <a:t>Client-isolation</a:t>
            </a:r>
            <a:r>
              <a:rPr lang="en-US" altLang="zh-TW" sz="2133" b="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  <a:ea typeface="微軟正黑體"/>
                <a:sym typeface="Arial"/>
              </a:rPr>
              <a:t> for uncompromised security</a:t>
            </a:r>
          </a:p>
          <a:p>
            <a:pPr marL="457143" indent="-457143" defTabSz="1219048">
              <a:defRPr/>
            </a:pPr>
            <a:endParaRPr lang="en-US" altLang="zh-TW" sz="2133" b="0" dirty="0">
              <a:solidFill>
                <a:srgbClr val="000000">
                  <a:lumMod val="65000"/>
                  <a:lumOff val="35000"/>
                </a:srgbClr>
              </a:solidFill>
              <a:latin typeface="Arial"/>
              <a:ea typeface="微軟正黑體"/>
              <a:sym typeface="Arial"/>
            </a:endParaRPr>
          </a:p>
          <a:p>
            <a:pPr marL="457143" indent="-457143" defTabSz="1219048">
              <a:defRPr/>
            </a:pPr>
            <a:r>
              <a:rPr lang="en-US" altLang="zh-TW" sz="2133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  <a:ea typeface="微軟正黑體"/>
                <a:sym typeface="Arial"/>
              </a:rPr>
              <a:t>OFDMA</a:t>
            </a:r>
            <a:r>
              <a:rPr lang="en-US" altLang="zh-TW" sz="2133" b="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  <a:ea typeface="微軟正黑體"/>
                <a:sym typeface="Arial"/>
              </a:rPr>
              <a:t> technology for realizing greater network capacity with lower latency in </a:t>
            </a:r>
            <a:r>
              <a:rPr lang="en-US" altLang="zh-TW" sz="2133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  <a:ea typeface="微軟正黑體"/>
                <a:sym typeface="Arial"/>
              </a:rPr>
              <a:t>high device density </a:t>
            </a:r>
            <a:r>
              <a:rPr lang="en-US" altLang="zh-TW" sz="2133" b="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  <a:ea typeface="微軟正黑體"/>
                <a:sym typeface="Arial"/>
              </a:rPr>
              <a:t>environments</a:t>
            </a:r>
            <a:endParaRPr lang="en-US" altLang="zh-TW" sz="2133" dirty="0">
              <a:solidFill>
                <a:srgbClr val="000000">
                  <a:lumMod val="65000"/>
                  <a:lumOff val="35000"/>
                </a:srgbClr>
              </a:solidFill>
              <a:latin typeface="Arial"/>
              <a:ea typeface="微軟正黑體"/>
              <a:sym typeface="Arial"/>
            </a:endParaRPr>
          </a:p>
        </p:txBody>
      </p:sp>
      <p:pic>
        <p:nvPicPr>
          <p:cNvPr id="12" name="圖片 11">
            <a:extLst>
              <a:ext uri="{FF2B5EF4-FFF2-40B4-BE49-F238E27FC236}">
                <a16:creationId xmlns:a16="http://schemas.microsoft.com/office/drawing/2014/main" id="{7C62B09C-1AC4-68C8-21FD-B14B9CDC8BF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36996" y="5187140"/>
            <a:ext cx="740200" cy="740200"/>
          </a:xfrm>
          <a:prstGeom prst="rect">
            <a:avLst/>
          </a:prstGeom>
        </p:spPr>
      </p:pic>
      <p:sp>
        <p:nvSpPr>
          <p:cNvPr id="13" name="TextBox 115">
            <a:extLst>
              <a:ext uri="{FF2B5EF4-FFF2-40B4-BE49-F238E27FC236}">
                <a16:creationId xmlns:a16="http://schemas.microsoft.com/office/drawing/2014/main" id="{71B4A554-EC6E-14A1-D26A-C38D5C5597BB}"/>
              </a:ext>
            </a:extLst>
          </p:cNvPr>
          <p:cNvSpPr txBox="1"/>
          <p:nvPr/>
        </p:nvSpPr>
        <p:spPr>
          <a:xfrm>
            <a:off x="1499746" y="5084969"/>
            <a:ext cx="1078022" cy="554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09">
              <a:lnSpc>
                <a:spcPct val="110000"/>
              </a:lnSpc>
            </a:pPr>
            <a:r>
              <a:rPr lang="en" altLang="zh-TW" sz="1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Arial"/>
                <a:ea typeface="微軟正黑體"/>
                <a:cs typeface="Arial"/>
                <a:sym typeface="Arial"/>
              </a:rPr>
              <a:t>Industrial</a:t>
            </a:r>
            <a:r>
              <a:rPr lang="zh-TW" altLang="en-US" sz="1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Arial"/>
                <a:ea typeface="微軟正黑體"/>
                <a:cs typeface="Arial"/>
                <a:sym typeface="Arial"/>
              </a:rPr>
              <a:t> </a:t>
            </a:r>
            <a:r>
              <a:rPr lang="en" altLang="zh-TW" sz="1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Arial"/>
                <a:ea typeface="微軟正黑體"/>
                <a:cs typeface="Arial"/>
                <a:sym typeface="Arial"/>
              </a:rPr>
              <a:t>EMC</a:t>
            </a:r>
          </a:p>
          <a:p>
            <a:pPr algn="ctr" defTabSz="914309">
              <a:lnSpc>
                <a:spcPct val="110000"/>
              </a:lnSpc>
            </a:pPr>
            <a:r>
              <a:rPr lang="en" altLang="zh-TW" sz="900" dirty="0">
                <a:solidFill>
                  <a:srgbClr val="000000">
                    <a:lumMod val="75000"/>
                    <a:lumOff val="25000"/>
                  </a:srgbClr>
                </a:solidFill>
                <a:latin typeface="Arial"/>
                <a:ea typeface="微軟正黑體"/>
                <a:cs typeface="Arial"/>
                <a:sym typeface="Arial"/>
              </a:rPr>
              <a:t>EN 61000-6-2</a:t>
            </a:r>
          </a:p>
          <a:p>
            <a:pPr algn="ctr" defTabSz="914309">
              <a:lnSpc>
                <a:spcPct val="110000"/>
              </a:lnSpc>
            </a:pPr>
            <a:r>
              <a:rPr lang="en" altLang="zh-TW" sz="900" dirty="0">
                <a:solidFill>
                  <a:srgbClr val="000000">
                    <a:lumMod val="75000"/>
                    <a:lumOff val="25000"/>
                  </a:srgbClr>
                </a:solidFill>
                <a:latin typeface="Arial"/>
                <a:ea typeface="微軟正黑體"/>
                <a:cs typeface="Arial"/>
                <a:sym typeface="Arial"/>
              </a:rPr>
              <a:t>EN 61000-6-4</a:t>
            </a:r>
          </a:p>
        </p:txBody>
      </p:sp>
      <p:sp>
        <p:nvSpPr>
          <p:cNvPr id="14" name="TextBox 115">
            <a:extLst>
              <a:ext uri="{FF2B5EF4-FFF2-40B4-BE49-F238E27FC236}">
                <a16:creationId xmlns:a16="http://schemas.microsoft.com/office/drawing/2014/main" id="{C67CFAD9-FFA6-DD29-BCB8-C4ADA0B923A0}"/>
              </a:ext>
            </a:extLst>
          </p:cNvPr>
          <p:cNvSpPr txBox="1"/>
          <p:nvPr/>
        </p:nvSpPr>
        <p:spPr>
          <a:xfrm>
            <a:off x="1499867" y="5639343"/>
            <a:ext cx="1078022" cy="402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09">
              <a:lnSpc>
                <a:spcPct val="110000"/>
              </a:lnSpc>
            </a:pPr>
            <a:r>
              <a:rPr lang="en-US" altLang="zh-TW" sz="1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Arial"/>
                <a:ea typeface="微軟正黑體"/>
                <a:cs typeface="Arial"/>
                <a:sym typeface="Arial"/>
              </a:rPr>
              <a:t>Medical</a:t>
            </a:r>
            <a:r>
              <a:rPr lang="zh-TW" altLang="en-US" sz="1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Arial"/>
                <a:ea typeface="微軟正黑體"/>
                <a:cs typeface="Arial"/>
                <a:sym typeface="Arial"/>
              </a:rPr>
              <a:t> </a:t>
            </a:r>
            <a:r>
              <a:rPr lang="en" altLang="zh-TW" sz="1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Arial"/>
                <a:ea typeface="微軟正黑體"/>
                <a:cs typeface="Arial"/>
                <a:sym typeface="Arial"/>
              </a:rPr>
              <a:t>EMC</a:t>
            </a:r>
          </a:p>
          <a:p>
            <a:pPr algn="ctr" defTabSz="914309">
              <a:lnSpc>
                <a:spcPct val="110000"/>
              </a:lnSpc>
            </a:pPr>
            <a:r>
              <a:rPr lang="en-US" altLang="zh-TW" sz="900" dirty="0">
                <a:solidFill>
                  <a:srgbClr val="000000">
                    <a:lumMod val="75000"/>
                    <a:lumOff val="25000"/>
                  </a:srgbClr>
                </a:solidFill>
                <a:latin typeface="Arial"/>
                <a:ea typeface="微軟正黑體"/>
                <a:cs typeface="Arial"/>
                <a:sym typeface="Arial"/>
              </a:rPr>
              <a:t>IEC</a:t>
            </a:r>
            <a:r>
              <a:rPr lang="zh-TW" altLang="en-US" sz="900" dirty="0">
                <a:solidFill>
                  <a:srgbClr val="000000">
                    <a:lumMod val="75000"/>
                    <a:lumOff val="25000"/>
                  </a:srgbClr>
                </a:solidFill>
                <a:latin typeface="Arial"/>
                <a:ea typeface="微軟正黑體"/>
                <a:cs typeface="Arial"/>
                <a:sym typeface="Arial"/>
              </a:rPr>
              <a:t> </a:t>
            </a:r>
            <a:r>
              <a:rPr lang="en-US" altLang="zh-TW" sz="900" dirty="0">
                <a:solidFill>
                  <a:srgbClr val="000000">
                    <a:lumMod val="75000"/>
                    <a:lumOff val="25000"/>
                  </a:srgbClr>
                </a:solidFill>
                <a:latin typeface="Arial"/>
                <a:ea typeface="微軟正黑體"/>
                <a:cs typeface="Arial"/>
                <a:sym typeface="Arial"/>
              </a:rPr>
              <a:t>60601-1-2</a:t>
            </a:r>
            <a:endParaRPr lang="en" altLang="zh-TW" sz="900" dirty="0">
              <a:solidFill>
                <a:srgbClr val="000000">
                  <a:lumMod val="75000"/>
                  <a:lumOff val="25000"/>
                </a:srgbClr>
              </a:solidFill>
              <a:latin typeface="Arial"/>
              <a:ea typeface="微軟正黑體"/>
              <a:cs typeface="Arial"/>
              <a:sym typeface="Arial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4542E643-ABB4-974D-8697-EDC0395483D1}"/>
              </a:ext>
            </a:extLst>
          </p:cNvPr>
          <p:cNvSpPr/>
          <p:nvPr/>
        </p:nvSpPr>
        <p:spPr>
          <a:xfrm>
            <a:off x="3586646" y="6020903"/>
            <a:ext cx="5387502" cy="67224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/>
              <a:t>Access Point / Master / Sniffer</a:t>
            </a:r>
            <a:endParaRPr lang="zh-TW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2352326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>
            <a:extLst>
              <a:ext uri="{FF2B5EF4-FFF2-40B4-BE49-F238E27FC236}">
                <a16:creationId xmlns:a16="http://schemas.microsoft.com/office/drawing/2014/main" id="{658E8043-2E27-C4B8-F5B8-10AD1AD4D2FB}"/>
              </a:ext>
            </a:extLst>
          </p:cNvPr>
          <p:cNvSpPr/>
          <p:nvPr/>
        </p:nvSpPr>
        <p:spPr>
          <a:xfrm>
            <a:off x="0" y="446"/>
            <a:ext cx="4449626" cy="631114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>
              <a:buClr>
                <a:srgbClr val="000000"/>
              </a:buClr>
            </a:pPr>
            <a:endParaRPr lang="zh-TW" altLang="en-US" sz="1867" kern="0" dirty="0">
              <a:solidFill>
                <a:srgbClr val="FFFFFF"/>
              </a:solidFill>
              <a:latin typeface="Calibri" panose="020F0502020204030204" pitchFamily="34" charset="0"/>
              <a:ea typeface="微軟正黑體" panose="020B0604030504040204" pitchFamily="34" charset="-120"/>
              <a:cs typeface="Calibri" panose="020F0502020204030204" pitchFamily="34" charset="0"/>
              <a:sym typeface="Arial"/>
            </a:endParaRPr>
          </a:p>
        </p:txBody>
      </p:sp>
      <p:pic>
        <p:nvPicPr>
          <p:cNvPr id="4" name="圖片 3" descr="一張含有 螢幕擷取畫面, 文字, 電子產品, 控制 的圖片&#10;&#10;自動產生的描述">
            <a:extLst>
              <a:ext uri="{FF2B5EF4-FFF2-40B4-BE49-F238E27FC236}">
                <a16:creationId xmlns:a16="http://schemas.microsoft.com/office/drawing/2014/main" id="{0EAD22AB-6BEB-66A9-62AD-88D1187243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18" y="1088503"/>
            <a:ext cx="2938949" cy="4408425"/>
          </a:xfrm>
          <a:prstGeom prst="rect">
            <a:avLst/>
          </a:prstGeom>
        </p:spPr>
      </p:pic>
      <p:pic>
        <p:nvPicPr>
          <p:cNvPr id="5" name="圖片 4" descr="一張含有 螢幕擷取畫面, 文字, 電子產品, 控制 的圖片&#10;&#10;自動產生的描述">
            <a:extLst>
              <a:ext uri="{FF2B5EF4-FFF2-40B4-BE49-F238E27FC236}">
                <a16:creationId xmlns:a16="http://schemas.microsoft.com/office/drawing/2014/main" id="{6E1326A1-5DBD-83C8-2076-CDAC9B91504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0392" y="1094089"/>
            <a:ext cx="2938949" cy="4408425"/>
          </a:xfrm>
          <a:prstGeom prst="rect">
            <a:avLst/>
          </a:prstGeom>
        </p:spPr>
      </p:pic>
      <p:sp>
        <p:nvSpPr>
          <p:cNvPr id="6" name="Text Placeholder 21">
            <a:extLst>
              <a:ext uri="{FF2B5EF4-FFF2-40B4-BE49-F238E27FC236}">
                <a16:creationId xmlns:a16="http://schemas.microsoft.com/office/drawing/2014/main" id="{F7E00F59-DAA0-5AD5-A00F-3826B85A26B4}"/>
              </a:ext>
            </a:extLst>
          </p:cNvPr>
          <p:cNvSpPr txBox="1">
            <a:spLocks/>
          </p:cNvSpPr>
          <p:nvPr/>
        </p:nvSpPr>
        <p:spPr>
          <a:xfrm>
            <a:off x="172652" y="546411"/>
            <a:ext cx="5087903" cy="480421"/>
          </a:xfrm>
          <a:prstGeom prst="rect">
            <a:avLst/>
          </a:prstGeom>
        </p:spPr>
        <p:txBody>
          <a:bodyPr vert="horz" lIns="91428" tIns="45714" rIns="91428" bIns="45714" rtlCol="0">
            <a:noAutofit/>
          </a:bodyPr>
          <a:lstStyle>
            <a:lvl1pPr marL="0" indent="0" algn="l" defTabSz="1219170" rtl="0" eaLnBrk="1" latinLnBrk="0" hangingPunct="1">
              <a:spcBef>
                <a:spcPct val="20000"/>
              </a:spcBef>
              <a:buFont typeface="Arial" pitchFamily="34" charset="0"/>
              <a:buNone/>
              <a:defRPr sz="2667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990575" indent="-380990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933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1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9048">
              <a:defRPr/>
            </a:pPr>
            <a:r>
              <a:rPr lang="en-US" altLang="zh-TW" dirty="0">
                <a:solidFill>
                  <a:srgbClr val="008787"/>
                </a:solidFill>
                <a:latin typeface="Arial"/>
                <a:ea typeface="微軟正黑體"/>
                <a:sym typeface="Arial"/>
              </a:rPr>
              <a:t>AWK-1161C /1165C Series</a:t>
            </a:r>
            <a:endParaRPr lang="zh-TW" altLang="en-US" dirty="0">
              <a:solidFill>
                <a:srgbClr val="008787"/>
              </a:solidFill>
              <a:latin typeface="Arial"/>
              <a:ea typeface="微軟正黑體"/>
              <a:sym typeface="Arial"/>
            </a:endParaRPr>
          </a:p>
        </p:txBody>
      </p:sp>
      <p:sp>
        <p:nvSpPr>
          <p:cNvPr id="7" name="Text Placeholder 31">
            <a:extLst>
              <a:ext uri="{FF2B5EF4-FFF2-40B4-BE49-F238E27FC236}">
                <a16:creationId xmlns:a16="http://schemas.microsoft.com/office/drawing/2014/main" id="{2EE711F5-D269-3455-96BB-C001EF7787F9}"/>
              </a:ext>
            </a:extLst>
          </p:cNvPr>
          <p:cNvSpPr txBox="1">
            <a:spLocks/>
          </p:cNvSpPr>
          <p:nvPr/>
        </p:nvSpPr>
        <p:spPr>
          <a:xfrm>
            <a:off x="180675" y="1111335"/>
            <a:ext cx="4811677" cy="480421"/>
          </a:xfrm>
          <a:prstGeom prst="rect">
            <a:avLst/>
          </a:prstGeom>
        </p:spPr>
        <p:txBody>
          <a:bodyPr vert="horz" lIns="91428" tIns="45714" rIns="91428" bIns="45714" rtlCol="0">
            <a:noAutofit/>
          </a:bodyPr>
          <a:lstStyle>
            <a:lvl1pPr marL="0" indent="0" algn="l" defTabSz="121917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990575" indent="-380990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933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1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9048">
              <a:defRPr/>
            </a:pPr>
            <a:r>
              <a:rPr lang="en-US" altLang="zh-TW" dirty="0">
                <a:solidFill>
                  <a:srgbClr val="000000">
                    <a:lumMod val="75000"/>
                    <a:lumOff val="25000"/>
                  </a:srgbClr>
                </a:solidFill>
                <a:latin typeface="Arial"/>
                <a:ea typeface="微軟正黑體"/>
                <a:sym typeface="Arial"/>
              </a:rPr>
              <a:t>Industrial IEEE 802.11ax wireless Client</a:t>
            </a:r>
            <a:endParaRPr lang="zh-TW" altLang="en-US" dirty="0">
              <a:solidFill>
                <a:srgbClr val="000000">
                  <a:lumMod val="75000"/>
                  <a:lumOff val="25000"/>
                </a:srgbClr>
              </a:solidFill>
              <a:latin typeface="Arial"/>
              <a:ea typeface="微軟正黑體"/>
              <a:sym typeface="Arial"/>
            </a:endParaRPr>
          </a:p>
        </p:txBody>
      </p:sp>
      <p:sp>
        <p:nvSpPr>
          <p:cNvPr id="8" name="Text Placeholder 33">
            <a:extLst>
              <a:ext uri="{FF2B5EF4-FFF2-40B4-BE49-F238E27FC236}">
                <a16:creationId xmlns:a16="http://schemas.microsoft.com/office/drawing/2014/main" id="{52245E68-A3E0-E747-47FC-75D6B2B9883F}"/>
              </a:ext>
            </a:extLst>
          </p:cNvPr>
          <p:cNvSpPr txBox="1">
            <a:spLocks/>
          </p:cNvSpPr>
          <p:nvPr/>
        </p:nvSpPr>
        <p:spPr>
          <a:xfrm>
            <a:off x="5423219" y="536048"/>
            <a:ext cx="6503876" cy="1360638"/>
          </a:xfrm>
          <a:prstGeom prst="rect">
            <a:avLst/>
          </a:prstGeom>
        </p:spPr>
        <p:txBody>
          <a:bodyPr vert="horz" lIns="91428" tIns="45714" rIns="91428" bIns="45714" rtlCol="0">
            <a:normAutofit/>
          </a:bodyPr>
          <a:lstStyle>
            <a:lvl1pPr marL="0" indent="0" algn="l" defTabSz="1219170" rtl="0" eaLnBrk="1" latinLnBrk="0" hangingPunct="1">
              <a:spcBef>
                <a:spcPct val="20000"/>
              </a:spcBef>
              <a:buFont typeface="Arial" pitchFamily="34" charset="0"/>
              <a:buNone/>
              <a:defRPr sz="3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990575" indent="-380990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933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1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219048">
              <a:defRPr/>
            </a:pPr>
            <a:r>
              <a:rPr lang="en-US" altLang="zh-TW" dirty="0">
                <a:solidFill>
                  <a:srgbClr val="000000">
                    <a:lumMod val="75000"/>
                    <a:lumOff val="25000"/>
                  </a:srgbClr>
                </a:solidFill>
                <a:latin typeface="Arial"/>
                <a:ea typeface="微軟正黑體"/>
                <a:sym typeface="Arial"/>
              </a:rPr>
              <a:t>High-performance Wi-Fi 6 connectivity in minimal size</a:t>
            </a:r>
            <a:endParaRPr lang="zh-TW" altLang="en-US" dirty="0">
              <a:solidFill>
                <a:srgbClr val="000000">
                  <a:lumMod val="75000"/>
                  <a:lumOff val="25000"/>
                </a:srgbClr>
              </a:solidFill>
              <a:latin typeface="Arial"/>
              <a:ea typeface="微軟正黑體"/>
              <a:sym typeface="Arial"/>
            </a:endParaRPr>
          </a:p>
        </p:txBody>
      </p:sp>
      <p:sp>
        <p:nvSpPr>
          <p:cNvPr id="9" name="Text Placeholder 34">
            <a:extLst>
              <a:ext uri="{FF2B5EF4-FFF2-40B4-BE49-F238E27FC236}">
                <a16:creationId xmlns:a16="http://schemas.microsoft.com/office/drawing/2014/main" id="{A441BBC8-6591-58CD-24D1-37B7FDC6997F}"/>
              </a:ext>
            </a:extLst>
          </p:cNvPr>
          <p:cNvSpPr txBox="1">
            <a:spLocks/>
          </p:cNvSpPr>
          <p:nvPr/>
        </p:nvSpPr>
        <p:spPr>
          <a:xfrm>
            <a:off x="6094994" y="2085027"/>
            <a:ext cx="5760103" cy="3839927"/>
          </a:xfrm>
          <a:prstGeom prst="rect">
            <a:avLst/>
          </a:prstGeom>
        </p:spPr>
        <p:txBody>
          <a:bodyPr vert="horz" lIns="91428" tIns="45714" rIns="91428" bIns="45714" rtlCol="0">
            <a:normAutofit/>
          </a:bodyPr>
          <a:lstStyle>
            <a:lvl1pPr marL="457189" indent="-457189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990575" indent="-380990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933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13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143" indent="-457143" defTabSz="1219048">
              <a:defRPr/>
            </a:pPr>
            <a:r>
              <a:rPr lang="en-US" altLang="zh-TW" sz="2133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  <a:ea typeface="微軟正黑體"/>
                <a:sym typeface="Arial"/>
              </a:rPr>
              <a:t>Smallest standalone industrial Wi-Fi 6 Client</a:t>
            </a:r>
            <a:r>
              <a:rPr lang="en-US" altLang="zh-TW" sz="2133" b="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  <a:ea typeface="微軟正黑體"/>
                <a:sym typeface="Arial"/>
              </a:rPr>
              <a:t> for compact machine integration</a:t>
            </a:r>
          </a:p>
          <a:p>
            <a:pPr marL="457143" indent="-457143" defTabSz="1219048">
              <a:defRPr/>
            </a:pPr>
            <a:endParaRPr lang="en-US" altLang="zh-TW" sz="2133" b="0" dirty="0">
              <a:solidFill>
                <a:srgbClr val="000000">
                  <a:lumMod val="65000"/>
                  <a:lumOff val="35000"/>
                </a:srgbClr>
              </a:solidFill>
              <a:latin typeface="Arial"/>
              <a:ea typeface="微軟正黑體"/>
              <a:sym typeface="Arial"/>
            </a:endParaRPr>
          </a:p>
          <a:p>
            <a:pPr marL="457143" indent="-457143" defTabSz="1219048">
              <a:defRPr/>
            </a:pPr>
            <a:r>
              <a:rPr lang="en-US" altLang="zh-TW" sz="2133" b="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  <a:ea typeface="微軟正黑體"/>
                <a:sym typeface="Arial"/>
              </a:rPr>
              <a:t>Millisecond-level </a:t>
            </a:r>
            <a:r>
              <a:rPr lang="en-US" altLang="zh-TW" sz="2133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  <a:ea typeface="微軟正黑體"/>
                <a:sym typeface="Arial"/>
              </a:rPr>
              <a:t>client-based Turbo Roaming</a:t>
            </a:r>
            <a:r>
              <a:rPr lang="en-US" altLang="zh-TW" sz="2133" b="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  <a:ea typeface="微軟正黑體"/>
                <a:sym typeface="Arial"/>
              </a:rPr>
              <a:t> for always-on connectivity</a:t>
            </a:r>
          </a:p>
          <a:p>
            <a:pPr marL="457143" indent="-457143" defTabSz="1219048">
              <a:defRPr/>
            </a:pPr>
            <a:endParaRPr lang="en-US" altLang="zh-TW" sz="2133" b="0" dirty="0">
              <a:solidFill>
                <a:srgbClr val="000000">
                  <a:lumMod val="65000"/>
                  <a:lumOff val="35000"/>
                </a:srgbClr>
              </a:solidFill>
              <a:latin typeface="Arial"/>
              <a:ea typeface="微軟正黑體"/>
              <a:sym typeface="Arial"/>
            </a:endParaRPr>
          </a:p>
          <a:p>
            <a:pPr marL="457143" indent="-457143" defTabSz="1219048">
              <a:defRPr/>
            </a:pPr>
            <a:r>
              <a:rPr lang="en-US" altLang="zh-TW" sz="2133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  <a:ea typeface="微軟正黑體"/>
                <a:sym typeface="Arial"/>
              </a:rPr>
              <a:t>OFDMA</a:t>
            </a:r>
            <a:r>
              <a:rPr lang="en-US" altLang="zh-TW" sz="2133" b="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  <a:ea typeface="微軟正黑體"/>
                <a:sym typeface="Arial"/>
              </a:rPr>
              <a:t> technology for realizing greater network capacity with lower latency in </a:t>
            </a:r>
            <a:r>
              <a:rPr lang="en-US" altLang="zh-TW" sz="2133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  <a:ea typeface="微軟正黑體"/>
                <a:sym typeface="Arial"/>
              </a:rPr>
              <a:t>high device density </a:t>
            </a:r>
            <a:r>
              <a:rPr lang="en-US" altLang="zh-TW" sz="2133" b="0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  <a:ea typeface="微軟正黑體"/>
                <a:sym typeface="Arial"/>
              </a:rPr>
              <a:t>environments</a:t>
            </a:r>
            <a:endParaRPr lang="en-US" altLang="zh-TW" sz="2133" dirty="0">
              <a:solidFill>
                <a:srgbClr val="000000">
                  <a:lumMod val="65000"/>
                  <a:lumOff val="35000"/>
                </a:srgbClr>
              </a:solidFill>
              <a:latin typeface="Arial"/>
              <a:ea typeface="微軟正黑體"/>
              <a:sym typeface="Arial"/>
            </a:endParaRPr>
          </a:p>
        </p:txBody>
      </p:sp>
      <p:pic>
        <p:nvPicPr>
          <p:cNvPr id="12" name="圖片 11">
            <a:extLst>
              <a:ext uri="{FF2B5EF4-FFF2-40B4-BE49-F238E27FC236}">
                <a16:creationId xmlns:a16="http://schemas.microsoft.com/office/drawing/2014/main" id="{971CD0D2-EBD9-B3F4-F85C-D02CA07DBCC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36996" y="5187140"/>
            <a:ext cx="740200" cy="740200"/>
          </a:xfrm>
          <a:prstGeom prst="rect">
            <a:avLst/>
          </a:prstGeom>
        </p:spPr>
      </p:pic>
      <p:grpSp>
        <p:nvGrpSpPr>
          <p:cNvPr id="13" name="群組 12">
            <a:extLst>
              <a:ext uri="{FF2B5EF4-FFF2-40B4-BE49-F238E27FC236}">
                <a16:creationId xmlns:a16="http://schemas.microsoft.com/office/drawing/2014/main" id="{6F97BF3C-8651-66D2-374B-99628F94E851}"/>
              </a:ext>
            </a:extLst>
          </p:cNvPr>
          <p:cNvGrpSpPr/>
          <p:nvPr/>
        </p:nvGrpSpPr>
        <p:grpSpPr>
          <a:xfrm>
            <a:off x="3555041" y="5187139"/>
            <a:ext cx="740200" cy="740201"/>
            <a:chOff x="3549049" y="1403569"/>
            <a:chExt cx="865414" cy="865414"/>
          </a:xfrm>
        </p:grpSpPr>
        <p:sp>
          <p:nvSpPr>
            <p:cNvPr id="14" name="橢圓 13">
              <a:extLst>
                <a:ext uri="{FF2B5EF4-FFF2-40B4-BE49-F238E27FC236}">
                  <a16:creationId xmlns:a16="http://schemas.microsoft.com/office/drawing/2014/main" id="{5613D354-1855-CB04-6457-C3B49320DEF4}"/>
                </a:ext>
              </a:extLst>
            </p:cNvPr>
            <p:cNvSpPr/>
            <p:nvPr/>
          </p:nvSpPr>
          <p:spPr>
            <a:xfrm>
              <a:off x="3549049" y="1403569"/>
              <a:ext cx="865414" cy="86541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309">
                <a:defRPr/>
              </a:pPr>
              <a:endParaRPr kumimoji="1" lang="zh-TW" altLang="en-US">
                <a:solidFill>
                  <a:srgbClr val="FFFFFF"/>
                </a:solidFill>
                <a:latin typeface="Arial"/>
                <a:ea typeface="微軟正黑體"/>
                <a:cs typeface="Arial"/>
                <a:sym typeface="Arial"/>
              </a:endParaRPr>
            </a:p>
          </p:txBody>
        </p:sp>
        <p:pic>
          <p:nvPicPr>
            <p:cNvPr id="15" name="圖片 14">
              <a:extLst>
                <a:ext uri="{FF2B5EF4-FFF2-40B4-BE49-F238E27FC236}">
                  <a16:creationId xmlns:a16="http://schemas.microsoft.com/office/drawing/2014/main" id="{5DC3B2A1-D712-C84F-4062-CE5EE44447F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87544" y="1595001"/>
              <a:ext cx="633193" cy="501277"/>
            </a:xfrm>
            <a:prstGeom prst="rect">
              <a:avLst/>
            </a:prstGeom>
          </p:spPr>
        </p:pic>
      </p:grpSp>
      <p:sp>
        <p:nvSpPr>
          <p:cNvPr id="16" name="TextBox 115">
            <a:extLst>
              <a:ext uri="{FF2B5EF4-FFF2-40B4-BE49-F238E27FC236}">
                <a16:creationId xmlns:a16="http://schemas.microsoft.com/office/drawing/2014/main" id="{CB8EF848-616A-9C09-7593-94564BAE5396}"/>
              </a:ext>
            </a:extLst>
          </p:cNvPr>
          <p:cNvSpPr txBox="1"/>
          <p:nvPr/>
        </p:nvSpPr>
        <p:spPr>
          <a:xfrm>
            <a:off x="1499746" y="5084969"/>
            <a:ext cx="1078022" cy="554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09">
              <a:lnSpc>
                <a:spcPct val="110000"/>
              </a:lnSpc>
            </a:pPr>
            <a:r>
              <a:rPr lang="en" altLang="zh-TW" sz="1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Arial"/>
                <a:ea typeface="微軟正黑體"/>
                <a:cs typeface="Arial"/>
                <a:sym typeface="Arial"/>
              </a:rPr>
              <a:t>Industrial</a:t>
            </a:r>
            <a:r>
              <a:rPr lang="zh-TW" altLang="en-US" sz="1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Arial"/>
                <a:ea typeface="微軟正黑體"/>
                <a:cs typeface="Arial"/>
                <a:sym typeface="Arial"/>
              </a:rPr>
              <a:t> </a:t>
            </a:r>
            <a:r>
              <a:rPr lang="en" altLang="zh-TW" sz="1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Arial"/>
                <a:ea typeface="微軟正黑體"/>
                <a:cs typeface="Arial"/>
                <a:sym typeface="Arial"/>
              </a:rPr>
              <a:t>EMC</a:t>
            </a:r>
          </a:p>
          <a:p>
            <a:pPr algn="ctr" defTabSz="914309">
              <a:lnSpc>
                <a:spcPct val="110000"/>
              </a:lnSpc>
            </a:pPr>
            <a:r>
              <a:rPr lang="en" altLang="zh-TW" sz="900" dirty="0">
                <a:solidFill>
                  <a:srgbClr val="000000">
                    <a:lumMod val="75000"/>
                    <a:lumOff val="25000"/>
                  </a:srgbClr>
                </a:solidFill>
                <a:latin typeface="Arial"/>
                <a:ea typeface="微軟正黑體"/>
                <a:cs typeface="Arial"/>
                <a:sym typeface="Arial"/>
              </a:rPr>
              <a:t>EN 61000-6-2</a:t>
            </a:r>
          </a:p>
          <a:p>
            <a:pPr algn="ctr" defTabSz="914309">
              <a:lnSpc>
                <a:spcPct val="110000"/>
              </a:lnSpc>
            </a:pPr>
            <a:r>
              <a:rPr lang="en" altLang="zh-TW" sz="900" dirty="0">
                <a:solidFill>
                  <a:srgbClr val="000000">
                    <a:lumMod val="75000"/>
                    <a:lumOff val="25000"/>
                  </a:srgbClr>
                </a:solidFill>
                <a:latin typeface="Arial"/>
                <a:ea typeface="微軟正黑體"/>
                <a:cs typeface="Arial"/>
                <a:sym typeface="Arial"/>
              </a:rPr>
              <a:t>EN 61000-6-4</a:t>
            </a:r>
          </a:p>
        </p:txBody>
      </p:sp>
      <p:sp>
        <p:nvSpPr>
          <p:cNvPr id="17" name="TextBox 115">
            <a:extLst>
              <a:ext uri="{FF2B5EF4-FFF2-40B4-BE49-F238E27FC236}">
                <a16:creationId xmlns:a16="http://schemas.microsoft.com/office/drawing/2014/main" id="{F34BF236-7247-4410-87EC-2D359C39E383}"/>
              </a:ext>
            </a:extLst>
          </p:cNvPr>
          <p:cNvSpPr txBox="1"/>
          <p:nvPr/>
        </p:nvSpPr>
        <p:spPr>
          <a:xfrm>
            <a:off x="1499867" y="5639343"/>
            <a:ext cx="1078022" cy="402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09">
              <a:lnSpc>
                <a:spcPct val="110000"/>
              </a:lnSpc>
            </a:pPr>
            <a:r>
              <a:rPr lang="en-US" altLang="zh-TW" sz="1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Arial"/>
                <a:ea typeface="微軟正黑體"/>
                <a:cs typeface="Arial"/>
                <a:sym typeface="Arial"/>
              </a:rPr>
              <a:t>Medical</a:t>
            </a:r>
            <a:r>
              <a:rPr lang="zh-TW" altLang="en-US" sz="1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Arial"/>
                <a:ea typeface="微軟正黑體"/>
                <a:cs typeface="Arial"/>
                <a:sym typeface="Arial"/>
              </a:rPr>
              <a:t> </a:t>
            </a:r>
            <a:r>
              <a:rPr lang="en" altLang="zh-TW" sz="1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Arial"/>
                <a:ea typeface="微軟正黑體"/>
                <a:cs typeface="Arial"/>
                <a:sym typeface="Arial"/>
              </a:rPr>
              <a:t>EMC</a:t>
            </a:r>
          </a:p>
          <a:p>
            <a:pPr algn="ctr" defTabSz="914309">
              <a:lnSpc>
                <a:spcPct val="110000"/>
              </a:lnSpc>
            </a:pPr>
            <a:r>
              <a:rPr lang="en-US" altLang="zh-TW" sz="900" dirty="0">
                <a:solidFill>
                  <a:srgbClr val="000000">
                    <a:lumMod val="75000"/>
                    <a:lumOff val="25000"/>
                  </a:srgbClr>
                </a:solidFill>
                <a:latin typeface="Arial"/>
                <a:ea typeface="微軟正黑體"/>
                <a:cs typeface="Arial"/>
                <a:sym typeface="Arial"/>
              </a:rPr>
              <a:t>IEC</a:t>
            </a:r>
            <a:r>
              <a:rPr lang="zh-TW" altLang="en-US" sz="900" dirty="0">
                <a:solidFill>
                  <a:srgbClr val="000000">
                    <a:lumMod val="75000"/>
                    <a:lumOff val="25000"/>
                  </a:srgbClr>
                </a:solidFill>
                <a:latin typeface="Arial"/>
                <a:ea typeface="微軟正黑體"/>
                <a:cs typeface="Arial"/>
                <a:sym typeface="Arial"/>
              </a:rPr>
              <a:t> </a:t>
            </a:r>
            <a:r>
              <a:rPr lang="en-US" altLang="zh-TW" sz="900" dirty="0">
                <a:solidFill>
                  <a:srgbClr val="000000">
                    <a:lumMod val="75000"/>
                    <a:lumOff val="25000"/>
                  </a:srgbClr>
                </a:solidFill>
                <a:latin typeface="Arial"/>
                <a:ea typeface="微軟正黑體"/>
                <a:cs typeface="Arial"/>
                <a:sym typeface="Arial"/>
              </a:rPr>
              <a:t>60601-1-2</a:t>
            </a:r>
            <a:endParaRPr lang="en" altLang="zh-TW" sz="900" dirty="0">
              <a:solidFill>
                <a:srgbClr val="000000">
                  <a:lumMod val="75000"/>
                  <a:lumOff val="25000"/>
                </a:srgbClr>
              </a:solidFill>
              <a:latin typeface="Arial"/>
              <a:ea typeface="微軟正黑體"/>
              <a:cs typeface="Arial"/>
              <a:sym typeface="Arial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824C67A9-95AE-2954-85F0-244E74AC43D3}"/>
              </a:ext>
            </a:extLst>
          </p:cNvPr>
          <p:cNvSpPr/>
          <p:nvPr/>
        </p:nvSpPr>
        <p:spPr>
          <a:xfrm>
            <a:off x="3586645" y="6020903"/>
            <a:ext cx="6361586" cy="67224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dirty="0"/>
              <a:t>Client / Client-Router / Slave / Sniffer</a:t>
            </a:r>
            <a:endParaRPr lang="zh-TW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769846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內容版面配置區 4">
            <a:extLst>
              <a:ext uri="{FF2B5EF4-FFF2-40B4-BE49-F238E27FC236}">
                <a16:creationId xmlns:a16="http://schemas.microsoft.com/office/drawing/2014/main" id="{43B44CF2-527B-D952-088D-4320DA3ED0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447"/>
            <a:ext cx="12190413" cy="6857107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A7D8B5F5-968D-E5F5-DCA5-80D60918F31F}"/>
              </a:ext>
            </a:extLst>
          </p:cNvPr>
          <p:cNvSpPr/>
          <p:nvPr/>
        </p:nvSpPr>
        <p:spPr>
          <a:xfrm>
            <a:off x="47322" y="3852953"/>
            <a:ext cx="2303956" cy="2959983"/>
          </a:xfrm>
          <a:prstGeom prst="rect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6E1EC150-CCEC-DBAD-B0C3-E6E58ADC8691}"/>
              </a:ext>
            </a:extLst>
          </p:cNvPr>
          <p:cNvSpPr/>
          <p:nvPr/>
        </p:nvSpPr>
        <p:spPr>
          <a:xfrm>
            <a:off x="226357" y="4609763"/>
            <a:ext cx="1945886" cy="14463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rgbClr val="C1DA94"/>
                </a:solidFill>
              </a:rPr>
              <a:t>OFDMA Benefits</a:t>
            </a:r>
          </a:p>
          <a:p>
            <a:endParaRPr lang="en-US" altLang="zh-TW" sz="1200" dirty="0">
              <a:solidFill>
                <a:schemeClr val="bg1"/>
              </a:solidFill>
            </a:endParaRPr>
          </a:p>
          <a:p>
            <a:r>
              <a:rPr lang="en-US" altLang="zh-TW" sz="1200" dirty="0">
                <a:solidFill>
                  <a:schemeClr val="bg1"/>
                </a:solidFill>
              </a:rPr>
              <a:t>Allowing multiple users to simultaneously transmit data, enabling lower latencies in large-scale, high-density deployments</a:t>
            </a:r>
          </a:p>
        </p:txBody>
      </p:sp>
    </p:spTree>
    <p:extLst>
      <p:ext uri="{BB962C8B-B14F-4D97-AF65-F5344CB8AC3E}">
        <p14:creationId xmlns:p14="http://schemas.microsoft.com/office/powerpoint/2010/main" val="32865688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表格 16">
            <a:extLst>
              <a:ext uri="{FF2B5EF4-FFF2-40B4-BE49-F238E27FC236}">
                <a16:creationId xmlns:a16="http://schemas.microsoft.com/office/drawing/2014/main" id="{98ED4018-259C-C3DC-43D8-404CF0DC39D3}"/>
              </a:ext>
            </a:extLst>
          </p:cNvPr>
          <p:cNvGraphicFramePr>
            <a:graphicFrameLocks noGrp="1"/>
          </p:cNvGraphicFramePr>
          <p:nvPr/>
        </p:nvGraphicFramePr>
        <p:xfrm>
          <a:off x="0" y="2125986"/>
          <a:ext cx="12190414" cy="38807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03290">
                  <a:extLst>
                    <a:ext uri="{9D8B030D-6E8A-4147-A177-3AD203B41FA5}">
                      <a16:colId xmlns:a16="http://schemas.microsoft.com/office/drawing/2014/main" val="507401705"/>
                    </a:ext>
                  </a:extLst>
                </a:gridCol>
                <a:gridCol w="2621781">
                  <a:extLst>
                    <a:ext uri="{9D8B030D-6E8A-4147-A177-3AD203B41FA5}">
                      <a16:colId xmlns:a16="http://schemas.microsoft.com/office/drawing/2014/main" val="1198609174"/>
                    </a:ext>
                  </a:extLst>
                </a:gridCol>
                <a:gridCol w="2621781">
                  <a:extLst>
                    <a:ext uri="{9D8B030D-6E8A-4147-A177-3AD203B41FA5}">
                      <a16:colId xmlns:a16="http://schemas.microsoft.com/office/drawing/2014/main" val="1199640740"/>
                    </a:ext>
                  </a:extLst>
                </a:gridCol>
                <a:gridCol w="2621781">
                  <a:extLst>
                    <a:ext uri="{9D8B030D-6E8A-4147-A177-3AD203B41FA5}">
                      <a16:colId xmlns:a16="http://schemas.microsoft.com/office/drawing/2014/main" val="3968285968"/>
                    </a:ext>
                  </a:extLst>
                </a:gridCol>
                <a:gridCol w="2621781">
                  <a:extLst>
                    <a:ext uri="{9D8B030D-6E8A-4147-A177-3AD203B41FA5}">
                      <a16:colId xmlns:a16="http://schemas.microsoft.com/office/drawing/2014/main" val="2964325566"/>
                    </a:ext>
                  </a:extLst>
                </a:gridCol>
              </a:tblGrid>
              <a:tr h="370792">
                <a:tc>
                  <a:txBody>
                    <a:bodyPr/>
                    <a:lstStyle/>
                    <a:p>
                      <a:endParaRPr lang="zh-TW" altLang="en-US" sz="1800" dirty="0"/>
                    </a:p>
                  </a:txBody>
                  <a:tcPr marL="91428" marR="91428" marT="45714" marB="45714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dirty="0"/>
                        <a:t>AWK-1161</a:t>
                      </a:r>
                      <a:endParaRPr lang="zh-TW" altLang="en-US" sz="1800" dirty="0"/>
                    </a:p>
                  </a:txBody>
                  <a:tcPr marL="91428" marR="91428" marT="45714" marB="4571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dirty="0"/>
                        <a:t>AWK-1161-T</a:t>
                      </a:r>
                      <a:endParaRPr lang="zh-TW" altLang="en-US" sz="1800" dirty="0"/>
                    </a:p>
                  </a:txBody>
                  <a:tcPr marL="91428" marR="91428" marT="45714" marB="4571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dirty="0"/>
                        <a:t>AWK-1165</a:t>
                      </a:r>
                      <a:endParaRPr lang="zh-TW" altLang="en-US" sz="1800" dirty="0"/>
                    </a:p>
                  </a:txBody>
                  <a:tcPr marL="91428" marR="91428" marT="45714" marB="4571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dirty="0"/>
                        <a:t>AWK-1165-T</a:t>
                      </a:r>
                      <a:endParaRPr lang="zh-TW" altLang="en-US" sz="1800" dirty="0"/>
                    </a:p>
                  </a:txBody>
                  <a:tcPr marL="91428" marR="91428" marT="45714" marB="45714" anchor="ctr"/>
                </a:tc>
                <a:extLst>
                  <a:ext uri="{0D108BD9-81ED-4DB2-BD59-A6C34878D82A}">
                    <a16:rowId xmlns:a16="http://schemas.microsoft.com/office/drawing/2014/main" val="2515758802"/>
                  </a:ext>
                </a:extLst>
              </a:tr>
              <a:tr h="370792">
                <a:tc>
                  <a:txBody>
                    <a:bodyPr/>
                    <a:lstStyle/>
                    <a:p>
                      <a:pPr algn="l"/>
                      <a:r>
                        <a:rPr lang="en-US" altLang="zh-TW" sz="1400" b="1" dirty="0"/>
                        <a:t>Wi-Fi Standard</a:t>
                      </a:r>
                      <a:endParaRPr lang="zh-TW" altLang="en-US" sz="1400" b="1" dirty="0"/>
                    </a:p>
                  </a:txBody>
                  <a:tcPr marL="91428" marR="91428" marT="45714" marB="45714" anchor="ctr"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altLang="zh-TW" sz="1200" dirty="0"/>
                        <a:t>IEEE 802.11ax - </a:t>
                      </a:r>
                      <a:r>
                        <a:rPr lang="en-US" altLang="zh-TW" sz="1400" b="1" u="sng" dirty="0"/>
                        <a:t>Wi-Fi 6</a:t>
                      </a:r>
                      <a:endParaRPr lang="zh-TW" altLang="en-US" sz="1200" b="1" u="sng" dirty="0"/>
                    </a:p>
                  </a:txBody>
                  <a:tcPr marL="91428" marR="91428" marT="45714" marB="45714" anchor="ctr"/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sz="12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2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16738541"/>
                  </a:ext>
                </a:extLst>
              </a:tr>
              <a:tr h="370792">
                <a:tc>
                  <a:txBody>
                    <a:bodyPr/>
                    <a:lstStyle/>
                    <a:p>
                      <a:pPr algn="l"/>
                      <a:r>
                        <a:rPr lang="en-US" altLang="zh-TW" sz="1400" b="1" dirty="0"/>
                        <a:t>Frequency Band</a:t>
                      </a:r>
                      <a:endParaRPr lang="zh-TW" altLang="en-US" sz="1400" b="1" dirty="0"/>
                    </a:p>
                  </a:txBody>
                  <a:tcPr marL="91428" marR="91428" marT="45714" marB="45714" anchor="ctr"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altLang="zh-TW" sz="1200" dirty="0"/>
                        <a:t>Selectable 2.4 GHz / 5 GHz Dual Band</a:t>
                      </a:r>
                      <a:endParaRPr lang="zh-TW" altLang="en-US" sz="1200" dirty="0"/>
                    </a:p>
                  </a:txBody>
                  <a:tcPr marL="91428" marR="91428" marT="45714" marB="45714" anchor="ctr"/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sz="12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2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9610478"/>
                  </a:ext>
                </a:extLst>
              </a:tr>
              <a:tr h="370792">
                <a:tc>
                  <a:txBody>
                    <a:bodyPr/>
                    <a:lstStyle/>
                    <a:p>
                      <a:pPr algn="l"/>
                      <a:r>
                        <a:rPr lang="en-US" altLang="zh-TW" sz="1400" b="1" dirty="0"/>
                        <a:t>RF Data Rate</a:t>
                      </a:r>
                      <a:endParaRPr lang="zh-TW" altLang="en-US" sz="1400" b="1" dirty="0"/>
                    </a:p>
                  </a:txBody>
                  <a:tcPr marL="91428" marR="91428" marT="45714" marB="45714" anchor="ctr"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altLang="zh-TW" sz="1200" dirty="0"/>
                        <a:t>2.4 GHz: Up to 573.5 Mbps / 5 GHz: </a:t>
                      </a:r>
                      <a:r>
                        <a:rPr lang="en-US" altLang="zh-TW" sz="1400" b="1" u="sng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Up to 1,201 Mbps</a:t>
                      </a:r>
                      <a:endParaRPr lang="zh-TW" altLang="en-US" sz="1200" b="1" u="sng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28" marR="91428" marT="45714" marB="45714" anchor="ctr"/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sz="12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2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58104478"/>
                  </a:ext>
                </a:extLst>
              </a:tr>
              <a:tr h="370792">
                <a:tc>
                  <a:txBody>
                    <a:bodyPr/>
                    <a:lstStyle/>
                    <a:p>
                      <a:pPr algn="l"/>
                      <a:r>
                        <a:rPr lang="en-US" altLang="zh-TW" sz="1400" b="1" dirty="0"/>
                        <a:t>Operating Temp.</a:t>
                      </a:r>
                      <a:endParaRPr lang="zh-TW" altLang="en-US" sz="1400" b="1" dirty="0"/>
                    </a:p>
                  </a:txBody>
                  <a:tcPr marL="91428" marR="91428" marT="45714" marB="4571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-25 to 60°C</a:t>
                      </a:r>
                      <a:endParaRPr lang="zh-TW" altLang="en-US" sz="1200" dirty="0"/>
                    </a:p>
                  </a:txBody>
                  <a:tcPr marL="91428" marR="91428" marT="45714" marB="4571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 dirty="0"/>
                        <a:t>-40 to 75°C</a:t>
                      </a:r>
                      <a:endParaRPr lang="zh-TW" altLang="en-US" sz="1200" dirty="0"/>
                    </a:p>
                  </a:txBody>
                  <a:tcPr marL="91428" marR="91428" marT="45714" marB="45714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2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-25 to 60°C</a:t>
                      </a:r>
                      <a:endParaRPr lang="zh-TW" altLang="en-US" sz="1200" dirty="0"/>
                    </a:p>
                  </a:txBody>
                  <a:tcPr marL="91428" marR="91428" marT="45714" marB="4571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 dirty="0"/>
                        <a:t>-40 to 75°C</a:t>
                      </a:r>
                      <a:endParaRPr lang="zh-TW" altLang="en-US" sz="1200" dirty="0"/>
                    </a:p>
                  </a:txBody>
                  <a:tcPr marL="91428" marR="91428" marT="45714" marB="45714" anchor="ctr"/>
                </a:tc>
                <a:extLst>
                  <a:ext uri="{0D108BD9-81ED-4DB2-BD59-A6C34878D82A}">
                    <a16:rowId xmlns:a16="http://schemas.microsoft.com/office/drawing/2014/main" val="1296550781"/>
                  </a:ext>
                </a:extLst>
              </a:tr>
              <a:tr h="370792">
                <a:tc>
                  <a:txBody>
                    <a:bodyPr/>
                    <a:lstStyle/>
                    <a:p>
                      <a:pPr algn="l"/>
                      <a:r>
                        <a:rPr lang="en-US" altLang="zh-TW" sz="1400" b="1" dirty="0"/>
                        <a:t>Width</a:t>
                      </a:r>
                      <a:endParaRPr lang="zh-TW" altLang="en-US" sz="1400" b="1" dirty="0"/>
                    </a:p>
                  </a:txBody>
                  <a:tcPr marL="91428" marR="91428" marT="45714" marB="45714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200" dirty="0"/>
                        <a:t>34.2 mm</a:t>
                      </a:r>
                      <a:endParaRPr lang="zh-TW" altLang="en-US" sz="1200" dirty="0"/>
                    </a:p>
                  </a:txBody>
                  <a:tcPr marL="91428" marR="91428" marT="45714" marB="4571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 dirty="0"/>
                        <a:t>47.2 mm</a:t>
                      </a:r>
                      <a:endParaRPr lang="zh-TW" altLang="en-US" sz="1200" dirty="0"/>
                    </a:p>
                  </a:txBody>
                  <a:tcPr marL="91428" marR="91428" marT="45714" marB="4571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 dirty="0"/>
                        <a:t>53 mm</a:t>
                      </a:r>
                      <a:endParaRPr lang="zh-TW" altLang="en-US" sz="1200" dirty="0"/>
                    </a:p>
                  </a:txBody>
                  <a:tcPr marL="91428" marR="91428" marT="45714" marB="4571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 dirty="0"/>
                        <a:t>66 mm</a:t>
                      </a:r>
                      <a:endParaRPr lang="zh-TW" altLang="en-US" sz="1200" dirty="0"/>
                    </a:p>
                  </a:txBody>
                  <a:tcPr marL="91428" marR="91428" marT="45714" marB="45714" anchor="ctr"/>
                </a:tc>
                <a:extLst>
                  <a:ext uri="{0D108BD9-81ED-4DB2-BD59-A6C34878D82A}">
                    <a16:rowId xmlns:a16="http://schemas.microsoft.com/office/drawing/2014/main" val="786856958"/>
                  </a:ext>
                </a:extLst>
              </a:tr>
              <a:tr h="370792">
                <a:tc>
                  <a:txBody>
                    <a:bodyPr/>
                    <a:lstStyle/>
                    <a:p>
                      <a:pPr algn="l"/>
                      <a:r>
                        <a:rPr lang="en-US" altLang="zh-TW" sz="1400" b="1" dirty="0"/>
                        <a:t>Height x Depth</a:t>
                      </a:r>
                      <a:endParaRPr lang="zh-TW" altLang="en-US" sz="1400" b="1" dirty="0"/>
                    </a:p>
                  </a:txBody>
                  <a:tcPr marL="91428" marR="91428" marT="45714" marB="45714" anchor="ctr"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altLang="zh-TW" sz="1400" b="1" u="sng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100 mm</a:t>
                      </a:r>
                      <a:r>
                        <a:rPr lang="en-US" altLang="zh-TW" sz="1400" b="1" u="sng" dirty="0"/>
                        <a:t> x 60 mm</a:t>
                      </a:r>
                    </a:p>
                  </a:txBody>
                  <a:tcPr marL="91428" marR="91428" marT="45714" marB="45714" anchor="ctr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39177914"/>
                  </a:ext>
                </a:extLst>
              </a:tr>
              <a:tr h="370792">
                <a:tc>
                  <a:txBody>
                    <a:bodyPr/>
                    <a:lstStyle/>
                    <a:p>
                      <a:pPr algn="l"/>
                      <a:r>
                        <a:rPr lang="en-US" altLang="zh-TW" sz="1400" b="1" dirty="0"/>
                        <a:t>Ethernet LAN</a:t>
                      </a:r>
                      <a:endParaRPr lang="zh-TW" altLang="en-US" sz="1400" b="1" dirty="0"/>
                    </a:p>
                  </a:txBody>
                  <a:tcPr marL="91428" marR="91428" marT="45714" marB="45714"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TW" sz="1200" dirty="0"/>
                        <a:t>1 * 10/100/1000 BaseT(X)</a:t>
                      </a:r>
                    </a:p>
                  </a:txBody>
                  <a:tcPr marL="91428" marR="91428" marT="45714" marB="45714" anchor="ctr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TW" sz="1200" dirty="0"/>
                        <a:t>5 * 10/100/1000 BaseT(X)</a:t>
                      </a:r>
                      <a:endParaRPr lang="zh-TW" altLang="en-US" sz="1200" dirty="0"/>
                    </a:p>
                  </a:txBody>
                  <a:tcPr marL="91428" marR="91428" marT="45714" marB="45714" anchor="ctr"/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4983005"/>
                  </a:ext>
                </a:extLst>
              </a:tr>
              <a:tr h="457140">
                <a:tc>
                  <a:txBody>
                    <a:bodyPr/>
                    <a:lstStyle/>
                    <a:p>
                      <a:pPr algn="l"/>
                      <a:r>
                        <a:rPr lang="en-US" altLang="zh-TW" sz="1400" b="1" dirty="0"/>
                        <a:t>AP Models</a:t>
                      </a:r>
                      <a:endParaRPr lang="zh-TW" altLang="en-US" sz="1400" b="1" dirty="0"/>
                    </a:p>
                  </a:txBody>
                  <a:tcPr marL="91428" marR="91428" marT="45714" marB="4571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 dirty="0"/>
                        <a:t>AWK-1161A-US</a:t>
                      </a:r>
                    </a:p>
                    <a:p>
                      <a:pPr algn="ctr"/>
                      <a:r>
                        <a:rPr lang="en-US" altLang="zh-TW" sz="1200" dirty="0"/>
                        <a:t>AWK-1161A-UN</a:t>
                      </a:r>
                      <a:endParaRPr lang="zh-TW" altLang="en-US" sz="1200" dirty="0"/>
                    </a:p>
                  </a:txBody>
                  <a:tcPr marL="91428" marR="91428" marT="45714" marB="4571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 dirty="0"/>
                        <a:t>AWK-1161A-US-T</a:t>
                      </a:r>
                    </a:p>
                    <a:p>
                      <a:pPr algn="ctr"/>
                      <a:r>
                        <a:rPr lang="en-US" altLang="zh-TW" sz="1200" dirty="0"/>
                        <a:t>AWK-1161A-UN-T</a:t>
                      </a:r>
                      <a:endParaRPr lang="zh-TW" altLang="en-US" sz="1200" dirty="0"/>
                    </a:p>
                  </a:txBody>
                  <a:tcPr marL="91428" marR="91428" marT="45714" marB="4571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 dirty="0"/>
                        <a:t>AWK-1165A-US</a:t>
                      </a:r>
                    </a:p>
                    <a:p>
                      <a:pPr algn="ctr"/>
                      <a:r>
                        <a:rPr lang="en-US" altLang="zh-TW" sz="1200" dirty="0"/>
                        <a:t>AWK-1165A-UN</a:t>
                      </a:r>
                      <a:endParaRPr lang="zh-TW" altLang="en-US" sz="1200" dirty="0"/>
                    </a:p>
                  </a:txBody>
                  <a:tcPr marL="91428" marR="91428" marT="45714" marB="4571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 dirty="0"/>
                        <a:t>AWK-1165A-US-T</a:t>
                      </a:r>
                    </a:p>
                    <a:p>
                      <a:pPr algn="ctr"/>
                      <a:r>
                        <a:rPr lang="en-US" altLang="zh-TW" sz="1200" dirty="0"/>
                        <a:t>AWK-1165A-UN-T</a:t>
                      </a:r>
                      <a:endParaRPr lang="zh-TW" altLang="en-US" sz="1200" dirty="0"/>
                    </a:p>
                  </a:txBody>
                  <a:tcPr marL="91428" marR="91428" marT="45714" marB="45714" anchor="ctr"/>
                </a:tc>
                <a:extLst>
                  <a:ext uri="{0D108BD9-81ED-4DB2-BD59-A6C34878D82A}">
                    <a16:rowId xmlns:a16="http://schemas.microsoft.com/office/drawing/2014/main" val="1723605198"/>
                  </a:ext>
                </a:extLst>
              </a:tr>
              <a:tr h="457140">
                <a:tc>
                  <a:txBody>
                    <a:bodyPr/>
                    <a:lstStyle/>
                    <a:p>
                      <a:pPr algn="l"/>
                      <a:r>
                        <a:rPr lang="en-US" altLang="zh-TW" sz="1400" b="1" dirty="0"/>
                        <a:t>Client Models</a:t>
                      </a:r>
                      <a:endParaRPr lang="zh-TW" altLang="en-US" sz="1400" b="1" dirty="0"/>
                    </a:p>
                  </a:txBody>
                  <a:tcPr marL="91428" marR="91428" marT="45714" marB="4571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 dirty="0"/>
                        <a:t>AWK-1161C-US</a:t>
                      </a:r>
                    </a:p>
                    <a:p>
                      <a:pPr algn="ctr"/>
                      <a:r>
                        <a:rPr lang="en-US" altLang="zh-TW" sz="1200" dirty="0"/>
                        <a:t>AWK-1161C-UN</a:t>
                      </a:r>
                      <a:endParaRPr lang="zh-TW" altLang="en-US" sz="1200" dirty="0"/>
                    </a:p>
                  </a:txBody>
                  <a:tcPr marL="91428" marR="91428" marT="45714" marB="4571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 dirty="0"/>
                        <a:t>AWK-1161C-US-T</a:t>
                      </a:r>
                    </a:p>
                    <a:p>
                      <a:pPr algn="ctr"/>
                      <a:r>
                        <a:rPr lang="en-US" altLang="zh-TW" sz="1200" dirty="0"/>
                        <a:t>AWK-1161C-UN-T</a:t>
                      </a:r>
                      <a:endParaRPr lang="zh-TW" altLang="en-US" sz="1200" dirty="0"/>
                    </a:p>
                  </a:txBody>
                  <a:tcPr marL="91428" marR="91428" marT="45714" marB="4571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 dirty="0"/>
                        <a:t>AWK-1165C-US</a:t>
                      </a:r>
                    </a:p>
                    <a:p>
                      <a:pPr algn="ctr"/>
                      <a:r>
                        <a:rPr lang="en-US" altLang="zh-TW" sz="1200" dirty="0"/>
                        <a:t>AWK-1165C-UN</a:t>
                      </a:r>
                      <a:endParaRPr lang="zh-TW" altLang="en-US" sz="1200" dirty="0"/>
                    </a:p>
                  </a:txBody>
                  <a:tcPr marL="91428" marR="91428" marT="45714" marB="4571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 dirty="0"/>
                        <a:t>AWK-1165C-US-T</a:t>
                      </a:r>
                    </a:p>
                    <a:p>
                      <a:pPr algn="ctr"/>
                      <a:r>
                        <a:rPr lang="en-US" altLang="zh-TW" sz="1200" dirty="0"/>
                        <a:t>AWK-1165C-UN-T</a:t>
                      </a:r>
                      <a:endParaRPr lang="zh-TW" altLang="en-US" sz="1200" dirty="0"/>
                    </a:p>
                  </a:txBody>
                  <a:tcPr marL="91428" marR="91428" marT="45714" marB="45714" anchor="ctr"/>
                </a:tc>
                <a:extLst>
                  <a:ext uri="{0D108BD9-81ED-4DB2-BD59-A6C34878D82A}">
                    <a16:rowId xmlns:a16="http://schemas.microsoft.com/office/drawing/2014/main" val="992165647"/>
                  </a:ext>
                </a:extLst>
              </a:tr>
            </a:tbl>
          </a:graphicData>
        </a:graphic>
      </p:graphicFrame>
      <p:pic>
        <p:nvPicPr>
          <p:cNvPr id="18" name="圖片 17" descr="一張含有 電子產品, 文字, 機器 的圖片&#10;&#10;自動產生的描述">
            <a:extLst>
              <a:ext uri="{FF2B5EF4-FFF2-40B4-BE49-F238E27FC236}">
                <a16:creationId xmlns:a16="http://schemas.microsoft.com/office/drawing/2014/main" id="{18441A4C-A0E7-15B8-CC9B-3BFE1949876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1530" y="31588"/>
            <a:ext cx="1421719" cy="2132577"/>
          </a:xfrm>
          <a:prstGeom prst="rect">
            <a:avLst/>
          </a:prstGeom>
        </p:spPr>
      </p:pic>
      <p:pic>
        <p:nvPicPr>
          <p:cNvPr id="19" name="圖片 18" descr="一張含有 電子產品 的圖片&#10;&#10;自動產生的描述">
            <a:extLst>
              <a:ext uri="{FF2B5EF4-FFF2-40B4-BE49-F238E27FC236}">
                <a16:creationId xmlns:a16="http://schemas.microsoft.com/office/drawing/2014/main" id="{43BDFAEE-E22E-63DB-0ED7-AB862FDC4EC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5486" y="-238408"/>
            <a:ext cx="1781712" cy="2672568"/>
          </a:xfrm>
          <a:prstGeom prst="rect">
            <a:avLst/>
          </a:prstGeom>
        </p:spPr>
      </p:pic>
      <p:pic>
        <p:nvPicPr>
          <p:cNvPr id="20" name="圖片 19" descr="一張含有 電子產品, 機器, 控制台 的圖片&#10;&#10;自動產生的描述">
            <a:extLst>
              <a:ext uri="{FF2B5EF4-FFF2-40B4-BE49-F238E27FC236}">
                <a16:creationId xmlns:a16="http://schemas.microsoft.com/office/drawing/2014/main" id="{CBC6BC90-5484-0510-F082-73D9A556342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3432" y="31587"/>
            <a:ext cx="1421719" cy="2132578"/>
          </a:xfrm>
          <a:prstGeom prst="rect">
            <a:avLst/>
          </a:prstGeom>
        </p:spPr>
      </p:pic>
      <p:pic>
        <p:nvPicPr>
          <p:cNvPr id="21" name="圖片 20" descr="一張含有 電子產品, 機器 的圖片&#10;&#10;自動產生的描述">
            <a:extLst>
              <a:ext uri="{FF2B5EF4-FFF2-40B4-BE49-F238E27FC236}">
                <a16:creationId xmlns:a16="http://schemas.microsoft.com/office/drawing/2014/main" id="{9CCC15AC-5A2F-7A78-0D55-90C32ED0153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1133" y="-310074"/>
            <a:ext cx="1781712" cy="2672568"/>
          </a:xfrm>
          <a:prstGeom prst="rect">
            <a:avLst/>
          </a:prstGeom>
        </p:spPr>
      </p:pic>
      <p:cxnSp>
        <p:nvCxnSpPr>
          <p:cNvPr id="22" name="直線單箭頭接點 21">
            <a:extLst>
              <a:ext uri="{FF2B5EF4-FFF2-40B4-BE49-F238E27FC236}">
                <a16:creationId xmlns:a16="http://schemas.microsoft.com/office/drawing/2014/main" id="{27E39441-D20D-E4A9-4F39-FA037B1A16D5}"/>
              </a:ext>
            </a:extLst>
          </p:cNvPr>
          <p:cNvCxnSpPr>
            <a:cxnSpLocks/>
          </p:cNvCxnSpPr>
          <p:nvPr/>
        </p:nvCxnSpPr>
        <p:spPr>
          <a:xfrm flipH="1" flipV="1">
            <a:off x="1055302" y="477056"/>
            <a:ext cx="18254" cy="137680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線單箭頭接點 22">
            <a:extLst>
              <a:ext uri="{FF2B5EF4-FFF2-40B4-BE49-F238E27FC236}">
                <a16:creationId xmlns:a16="http://schemas.microsoft.com/office/drawing/2014/main" id="{9D9369C3-41A9-1966-2707-E25A7F5C8761}"/>
              </a:ext>
            </a:extLst>
          </p:cNvPr>
          <p:cNvCxnSpPr>
            <a:cxnSpLocks/>
          </p:cNvCxnSpPr>
          <p:nvPr/>
        </p:nvCxnSpPr>
        <p:spPr>
          <a:xfrm flipV="1">
            <a:off x="1081940" y="1413486"/>
            <a:ext cx="567606" cy="44037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線單箭頭接點 23">
            <a:extLst>
              <a:ext uri="{FF2B5EF4-FFF2-40B4-BE49-F238E27FC236}">
                <a16:creationId xmlns:a16="http://schemas.microsoft.com/office/drawing/2014/main" id="{C9A70C43-62AC-84DD-0F49-0FBC1A3D4867}"/>
              </a:ext>
            </a:extLst>
          </p:cNvPr>
          <p:cNvCxnSpPr>
            <a:cxnSpLocks/>
          </p:cNvCxnSpPr>
          <p:nvPr/>
        </p:nvCxnSpPr>
        <p:spPr>
          <a:xfrm flipH="1" flipV="1">
            <a:off x="593566" y="1709864"/>
            <a:ext cx="488374" cy="14399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字方塊 24">
            <a:extLst>
              <a:ext uri="{FF2B5EF4-FFF2-40B4-BE49-F238E27FC236}">
                <a16:creationId xmlns:a16="http://schemas.microsoft.com/office/drawing/2014/main" id="{D44288DA-9E62-7FB4-A6FC-206F7C0F9733}"/>
              </a:ext>
            </a:extLst>
          </p:cNvPr>
          <p:cNvSpPr txBox="1"/>
          <p:nvPr/>
        </p:nvSpPr>
        <p:spPr>
          <a:xfrm>
            <a:off x="763572" y="208845"/>
            <a:ext cx="881222" cy="261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100" dirty="0">
                <a:solidFill>
                  <a:schemeClr val="accent1"/>
                </a:solidFill>
              </a:rPr>
              <a:t>Height</a:t>
            </a:r>
            <a:endParaRPr lang="zh-TW" altLang="en-US" sz="1100" dirty="0">
              <a:solidFill>
                <a:schemeClr val="accent1"/>
              </a:solidFill>
            </a:endParaRPr>
          </a:p>
        </p:txBody>
      </p:sp>
      <p:sp>
        <p:nvSpPr>
          <p:cNvPr id="26" name="文字方塊 25">
            <a:extLst>
              <a:ext uri="{FF2B5EF4-FFF2-40B4-BE49-F238E27FC236}">
                <a16:creationId xmlns:a16="http://schemas.microsoft.com/office/drawing/2014/main" id="{121E3FCF-0404-DF4C-DC58-1946B921A578}"/>
              </a:ext>
            </a:extLst>
          </p:cNvPr>
          <p:cNvSpPr txBox="1"/>
          <p:nvPr/>
        </p:nvSpPr>
        <p:spPr>
          <a:xfrm>
            <a:off x="95998" y="1584384"/>
            <a:ext cx="826357" cy="261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100" dirty="0">
                <a:solidFill>
                  <a:schemeClr val="accent1"/>
                </a:solidFill>
              </a:rPr>
              <a:t>Width</a:t>
            </a:r>
            <a:endParaRPr lang="zh-TW" altLang="en-US" sz="1100" dirty="0">
              <a:solidFill>
                <a:schemeClr val="accent1"/>
              </a:solidFill>
            </a:endParaRPr>
          </a:p>
        </p:txBody>
      </p:sp>
      <p:sp>
        <p:nvSpPr>
          <p:cNvPr id="27" name="文字方塊 26">
            <a:extLst>
              <a:ext uri="{FF2B5EF4-FFF2-40B4-BE49-F238E27FC236}">
                <a16:creationId xmlns:a16="http://schemas.microsoft.com/office/drawing/2014/main" id="{B13A417F-CF46-3D1B-039F-B9255853C8D5}"/>
              </a:ext>
            </a:extLst>
          </p:cNvPr>
          <p:cNvSpPr txBox="1"/>
          <p:nvPr/>
        </p:nvSpPr>
        <p:spPr>
          <a:xfrm>
            <a:off x="1557986" y="1196140"/>
            <a:ext cx="826357" cy="261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100" dirty="0">
                <a:solidFill>
                  <a:schemeClr val="accent1"/>
                </a:solidFill>
              </a:rPr>
              <a:t>Depth</a:t>
            </a:r>
            <a:endParaRPr lang="zh-TW" altLang="en-US" sz="1100" dirty="0">
              <a:solidFill>
                <a:schemeClr val="accent1"/>
              </a:solidFill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A4D1F34A-C505-0FFA-6A28-A78AE6F9F0D6}"/>
              </a:ext>
            </a:extLst>
          </p:cNvPr>
          <p:cNvSpPr/>
          <p:nvPr/>
        </p:nvSpPr>
        <p:spPr>
          <a:xfrm>
            <a:off x="454359" y="919850"/>
            <a:ext cx="1154343" cy="2273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 dirty="0"/>
              <a:t>DIN rail mount</a:t>
            </a:r>
            <a:endParaRPr lang="zh-TW" altLang="en-US" sz="1100" dirty="0"/>
          </a:p>
        </p:txBody>
      </p:sp>
    </p:spTree>
    <p:extLst>
      <p:ext uri="{BB962C8B-B14F-4D97-AF65-F5344CB8AC3E}">
        <p14:creationId xmlns:p14="http://schemas.microsoft.com/office/powerpoint/2010/main" val="371203821"/>
      </p:ext>
    </p:extLst>
  </p:cSld>
  <p:clrMapOvr>
    <a:masterClrMapping/>
  </p:clrMapOvr>
</p:sld>
</file>

<file path=ppt/theme/theme1.xml><?xml version="1.0" encoding="utf-8"?>
<a:theme xmlns:a="http://schemas.openxmlformats.org/drawingml/2006/main" name="1_Moxa_template">
  <a:themeElements>
    <a:clrScheme name="Moxa Template">
      <a:dk1>
        <a:srgbClr val="090A0F"/>
      </a:dk1>
      <a:lt1>
        <a:srgbClr val="FFFFFF"/>
      </a:lt1>
      <a:dk2>
        <a:srgbClr val="008787"/>
      </a:dk2>
      <a:lt2>
        <a:srgbClr val="E7E6E6"/>
      </a:lt2>
      <a:accent1>
        <a:srgbClr val="008787"/>
      </a:accent1>
      <a:accent2>
        <a:srgbClr val="4CABAB"/>
      </a:accent2>
      <a:accent3>
        <a:srgbClr val="C9D0C6"/>
      </a:accent3>
      <a:accent4>
        <a:srgbClr val="77B800"/>
      </a:accent4>
      <a:accent5>
        <a:srgbClr val="FA943E"/>
      </a:accent5>
      <a:accent6>
        <a:srgbClr val="009DDB"/>
      </a:accent6>
      <a:hlink>
        <a:srgbClr val="009DDB"/>
      </a:hlink>
      <a:folHlink>
        <a:srgbClr val="B2DBDB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A754447C52D6446B35585A6B16C0A8C" ma:contentTypeVersion="18" ma:contentTypeDescription="Create a new document." ma:contentTypeScope="" ma:versionID="ae6569e43fe4c75f954c25b53a55f337">
  <xsd:schema xmlns:xsd="http://www.w3.org/2001/XMLSchema" xmlns:xs="http://www.w3.org/2001/XMLSchema" xmlns:p="http://schemas.microsoft.com/office/2006/metadata/properties" xmlns:ns2="573ce642-f512-4837-a674-e86e9929dce5" xmlns:ns3="c21419a8-5d08-433c-89f5-1cd804b0cc75" targetNamespace="http://schemas.microsoft.com/office/2006/metadata/properties" ma:root="true" ma:fieldsID="62a2cc26870c1c7ceb1e526225b6f316" ns2:_="" ns3:_="">
    <xsd:import namespace="573ce642-f512-4837-a674-e86e9929dce5"/>
    <xsd:import namespace="c21419a8-5d08-433c-89f5-1cd804b0cc7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2:MediaLengthInSeconds" minOccurs="0"/>
                <xsd:element ref="ns2:MediaServiceSearchProperties" minOccurs="0"/>
                <xsd:element ref="ns3:SharedWithUsers" minOccurs="0"/>
                <xsd:element ref="ns3:SharedWithDetail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73ce642-f512-4837-a674-e86e9929dce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19" nillable="true" ma:taxonomy="true" ma:internalName="lcf76f155ced4ddcb4097134ff3c332f" ma:taxonomyFieldName="MediaServiceImageTags" ma:displayName="Image Tags" ma:readOnly="false" ma:fieldId="{5cf76f15-5ced-4ddc-b409-7134ff3c332f}" ma:taxonomyMulti="true" ma:sspId="bbc5931a-3143-486f-9600-35c3d708de3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5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21419a8-5d08-433c-89f5-1cd804b0cc75" elementFormDefault="qualified">
    <xsd:import namespace="http://schemas.microsoft.com/office/2006/documentManagement/types"/>
    <xsd:import namespace="http://schemas.microsoft.com/office/infopath/2007/PartnerControls"/>
    <xsd:element name="TaxCatchAll" ma:index="20" nillable="true" ma:displayName="Taxonomy Catch All Column" ma:hidden="true" ma:list="{b8c04250-3526-4518-93b1-002b1c07b8ff}" ma:internalName="TaxCatchAll" ma:showField="CatchAllData" ma:web="c21419a8-5d08-433c-89f5-1cd804b0cc7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c21419a8-5d08-433c-89f5-1cd804b0cc75" xsi:nil="true"/>
    <lcf76f155ced4ddcb4097134ff3c332f xmlns="573ce642-f512-4837-a674-e86e9929dce5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8DC06960-11EA-4302-AA7E-0697A2743432}"/>
</file>

<file path=customXml/itemProps2.xml><?xml version="1.0" encoding="utf-8"?>
<ds:datastoreItem xmlns:ds="http://schemas.openxmlformats.org/officeDocument/2006/customXml" ds:itemID="{8A344360-23CA-413D-9FEC-B92CF236A97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115CE65-5C33-4113-A975-B2E66AAADFD0}">
  <ds:schemaRefs>
    <ds:schemaRef ds:uri="http://schemas.microsoft.com/office/2006/metadata/properties"/>
    <ds:schemaRef ds:uri="http://schemas.microsoft.com/office/infopath/2007/PartnerControls"/>
    <ds:schemaRef ds:uri="c21419a8-5d08-433c-89f5-1cd804b0cc75"/>
    <ds:schemaRef ds:uri="573ce642-f512-4837-a674-e86e9929dce5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MOXA</Template>
  <TotalTime>0</TotalTime>
  <Words>1657</Words>
  <Application>Microsoft Office PowerPoint</Application>
  <PresentationFormat>Widescreen</PresentationFormat>
  <Paragraphs>448</Paragraphs>
  <Slides>45</Slides>
  <Notes>30</Notes>
  <HiddenSlides>1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46" baseType="lpstr">
      <vt:lpstr>1_Moxa_template</vt:lpstr>
      <vt:lpstr>PowerPoint Presentation</vt:lpstr>
      <vt:lpstr>Expect to Gain from This Training</vt:lpstr>
      <vt:lpstr>Agenda</vt:lpstr>
      <vt:lpstr>Product Overview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New Feature Highlights</vt:lpstr>
      <vt:lpstr>Wi-Fi 6 RF Profile</vt:lpstr>
      <vt:lpstr>Higher data rate</vt:lpstr>
      <vt:lpstr>Fast Boot-up</vt:lpstr>
      <vt:lpstr>Fast Boot-up – How To Enable &gt; Reboot &gt; Apply Mechanism &gt; 2nd Reboot </vt:lpstr>
      <vt:lpstr>Link Fault Pass-Through</vt:lpstr>
      <vt:lpstr>A) Link Fault Pass-Through – Local Check</vt:lpstr>
      <vt:lpstr>B) Link Fault Pass-Through – Remote Check</vt:lpstr>
      <vt:lpstr>Link Fault Pass-Through</vt:lpstr>
      <vt:lpstr>Target Market</vt:lpstr>
      <vt:lpstr>PowerPoint Presentation</vt:lpstr>
      <vt:lpstr>PowerPoint Presentation</vt:lpstr>
      <vt:lpstr>AWK-1160 Series</vt:lpstr>
      <vt:lpstr>PowerPoint Presentation</vt:lpstr>
      <vt:lpstr>Pre-learned Knowledge</vt:lpstr>
      <vt:lpstr>Agenda</vt:lpstr>
      <vt:lpstr>Hands-On #1 Throughput test (Wi-Fi 6)</vt:lpstr>
      <vt:lpstr>Hands-On #1</vt:lpstr>
      <vt:lpstr>Step 1</vt:lpstr>
      <vt:lpstr>Step 2</vt:lpstr>
      <vt:lpstr>Step 3</vt:lpstr>
      <vt:lpstr>Step 4</vt:lpstr>
      <vt:lpstr>Step 5</vt:lpstr>
      <vt:lpstr>Step 6</vt:lpstr>
      <vt:lpstr>Step 7</vt:lpstr>
      <vt:lpstr>Step 8</vt:lpstr>
      <vt:lpstr>Step 9</vt:lpstr>
      <vt:lpstr>Hands-On #2 Link Fault Passthrough</vt:lpstr>
      <vt:lpstr>Hands-On #2</vt:lpstr>
      <vt:lpstr>Hands-On #2</vt:lpstr>
      <vt:lpstr>Step 1 </vt:lpstr>
      <vt:lpstr>Step 2</vt:lpstr>
      <vt:lpstr>Step 3</vt:lpstr>
      <vt:lpstr>Step 4</vt:lpstr>
      <vt:lpstr>Step 5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New Product: AWK-3252A</dc:title>
  <dc:creator>Satoshi ST Huang (黃少聰)</dc:creator>
  <cp:lastModifiedBy>Ahmed Hyusein Ahmed</cp:lastModifiedBy>
  <cp:revision>24</cp:revision>
  <dcterms:created xsi:type="dcterms:W3CDTF">2021-12-03T03:22:09Z</dcterms:created>
  <dcterms:modified xsi:type="dcterms:W3CDTF">2025-01-28T17:53:23Z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0x010100FA754447C52D6446B35585A6B16C0A8C</vt:lpwstr>
  </property>
  <property fmtid="{D5CDD505-2E9C-101B-9397-08002B2CF9AE}" pid="3" name="MediaServiceImageTags">
    <vt:lpwstr/>
  </property>
</Properties>
</file>