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4"/>
    <p:sldMasterId id="2147483704" r:id="rId5"/>
  </p:sldMasterIdLst>
  <p:notesMasterIdLst>
    <p:notesMasterId r:id="rId11"/>
  </p:notesMasterIdLst>
  <p:handoutMasterIdLst>
    <p:handoutMasterId r:id="rId12"/>
  </p:handoutMasterIdLst>
  <p:sldIdLst>
    <p:sldId id="464" r:id="rId6"/>
    <p:sldId id="402" r:id="rId7"/>
    <p:sldId id="418" r:id="rId8"/>
    <p:sldId id="465" r:id="rId9"/>
    <p:sldId id="320" r:id="rId10"/>
  </p:sldIdLst>
  <p:sldSz cx="9144000" cy="6858000" type="screen4x3"/>
  <p:notesSz cx="6799263" cy="9929813"/>
  <p:custDataLst>
    <p:tags r:id="rId13"/>
  </p:custData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0000"/>
    <a:srgbClr val="669900"/>
    <a:srgbClr val="336600"/>
    <a:srgbClr val="006600"/>
    <a:srgbClr val="009900"/>
    <a:srgbClr val="00CC00"/>
    <a:srgbClr val="3333FF"/>
    <a:srgbClr val="F6D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7C7A16-0210-40B6-8429-D0A46E8AAF1E}" v="1" dt="2025-01-29T15:30:12.6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046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Igeler" userId="f8e3eb19-c3e0-4506-8e93-23bd066aa225" providerId="ADAL" clId="{027C7A16-0210-40B6-8429-D0A46E8AAF1E}"/>
    <pc:docChg chg="custSel modSld">
      <pc:chgData name="Hans Igeler" userId="f8e3eb19-c3e0-4506-8e93-23bd066aa225" providerId="ADAL" clId="{027C7A16-0210-40B6-8429-D0A46E8AAF1E}" dt="2025-01-29T16:07:17.241" v="157" actId="478"/>
      <pc:docMkLst>
        <pc:docMk/>
      </pc:docMkLst>
      <pc:sldChg chg="addSp delSp modSp mod">
        <pc:chgData name="Hans Igeler" userId="f8e3eb19-c3e0-4506-8e93-23bd066aa225" providerId="ADAL" clId="{027C7A16-0210-40B6-8429-D0A46E8AAF1E}" dt="2025-01-29T15:30:28.338" v="29" actId="478"/>
        <pc:sldMkLst>
          <pc:docMk/>
          <pc:sldMk cId="0" sldId="402"/>
        </pc:sldMkLst>
        <pc:spChg chg="mod">
          <ac:chgData name="Hans Igeler" userId="f8e3eb19-c3e0-4506-8e93-23bd066aa225" providerId="ADAL" clId="{027C7A16-0210-40B6-8429-D0A46E8AAF1E}" dt="2025-01-29T15:28:21.106" v="22" actId="20577"/>
          <ac:spMkLst>
            <pc:docMk/>
            <pc:sldMk cId="0" sldId="402"/>
            <ac:spMk id="428034" creationId="{00000000-0000-0000-0000-000000000000}"/>
          </ac:spMkLst>
        </pc:spChg>
        <pc:picChg chg="del">
          <ac:chgData name="Hans Igeler" userId="f8e3eb19-c3e0-4506-8e93-23bd066aa225" providerId="ADAL" clId="{027C7A16-0210-40B6-8429-D0A46E8AAF1E}" dt="2025-01-29T15:30:28.338" v="29" actId="478"/>
          <ac:picMkLst>
            <pc:docMk/>
            <pc:sldMk cId="0" sldId="402"/>
            <ac:picMk id="3" creationId="{3AD86E54-5A23-05B0-4219-27922055BAB5}"/>
          </ac:picMkLst>
        </pc:picChg>
        <pc:picChg chg="add mod ord">
          <ac:chgData name="Hans Igeler" userId="f8e3eb19-c3e0-4506-8e93-23bd066aa225" providerId="ADAL" clId="{027C7A16-0210-40B6-8429-D0A46E8AAF1E}" dt="2025-01-29T15:30:26.463" v="28" actId="167"/>
          <ac:picMkLst>
            <pc:docMk/>
            <pc:sldMk cId="0" sldId="402"/>
            <ac:picMk id="4" creationId="{E9D40996-1872-7C78-9AFA-DEC24C3726F6}"/>
          </ac:picMkLst>
        </pc:picChg>
      </pc:sldChg>
      <pc:sldChg chg="addSp delSp modSp mod">
        <pc:chgData name="Hans Igeler" userId="f8e3eb19-c3e0-4506-8e93-23bd066aa225" providerId="ADAL" clId="{027C7A16-0210-40B6-8429-D0A46E8AAF1E}" dt="2025-01-29T16:07:17.241" v="157" actId="478"/>
        <pc:sldMkLst>
          <pc:docMk/>
          <pc:sldMk cId="0" sldId="418"/>
        </pc:sldMkLst>
        <pc:picChg chg="add mod ord">
          <ac:chgData name="Hans Igeler" userId="f8e3eb19-c3e0-4506-8e93-23bd066aa225" providerId="ADAL" clId="{027C7A16-0210-40B6-8429-D0A46E8AAF1E}" dt="2025-01-29T16:07:15.569" v="156" actId="167"/>
          <ac:picMkLst>
            <pc:docMk/>
            <pc:sldMk cId="0" sldId="418"/>
            <ac:picMk id="3" creationId="{58023968-6A8F-D4E6-BC9C-65A26FC0637F}"/>
          </ac:picMkLst>
        </pc:picChg>
        <pc:picChg chg="del">
          <ac:chgData name="Hans Igeler" userId="f8e3eb19-c3e0-4506-8e93-23bd066aa225" providerId="ADAL" clId="{027C7A16-0210-40B6-8429-D0A46E8AAF1E}" dt="2025-01-29T16:07:17.241" v="157" actId="478"/>
          <ac:picMkLst>
            <pc:docMk/>
            <pc:sldMk cId="0" sldId="418"/>
            <ac:picMk id="4" creationId="{7A4240E9-6298-198F-DD00-F12F231EBA5D}"/>
          </ac:picMkLst>
        </pc:picChg>
      </pc:sldChg>
      <pc:sldChg chg="modSp mod">
        <pc:chgData name="Hans Igeler" userId="f8e3eb19-c3e0-4506-8e93-23bd066aa225" providerId="ADAL" clId="{027C7A16-0210-40B6-8429-D0A46E8AAF1E}" dt="2025-01-29T15:27:53.492" v="20" actId="20577"/>
        <pc:sldMkLst>
          <pc:docMk/>
          <pc:sldMk cId="3151596383" sldId="464"/>
        </pc:sldMkLst>
        <pc:spChg chg="mod">
          <ac:chgData name="Hans Igeler" userId="f8e3eb19-c3e0-4506-8e93-23bd066aa225" providerId="ADAL" clId="{027C7A16-0210-40B6-8429-D0A46E8AAF1E}" dt="2025-01-29T15:27:44.362" v="1" actId="20577"/>
          <ac:spMkLst>
            <pc:docMk/>
            <pc:sldMk cId="3151596383" sldId="464"/>
            <ac:spMk id="2" creationId="{2D4268D0-C678-7FB0-6DC0-70A4272B48B9}"/>
          </ac:spMkLst>
        </pc:spChg>
        <pc:spChg chg="mod">
          <ac:chgData name="Hans Igeler" userId="f8e3eb19-c3e0-4506-8e93-23bd066aa225" providerId="ADAL" clId="{027C7A16-0210-40B6-8429-D0A46E8AAF1E}" dt="2025-01-29T15:27:53.492" v="20" actId="20577"/>
          <ac:spMkLst>
            <pc:docMk/>
            <pc:sldMk cId="3151596383" sldId="464"/>
            <ac:spMk id="3" creationId="{E784F1DB-258A-C04D-D546-29770C7EEC0C}"/>
          </ac:spMkLst>
        </pc:spChg>
      </pc:sldChg>
      <pc:sldChg chg="modSp mod">
        <pc:chgData name="Hans Igeler" userId="f8e3eb19-c3e0-4506-8e93-23bd066aa225" providerId="ADAL" clId="{027C7A16-0210-40B6-8429-D0A46E8AAF1E}" dt="2025-01-29T15:37:04.352" v="149" actId="255"/>
        <pc:sldMkLst>
          <pc:docMk/>
          <pc:sldMk cId="3231060683" sldId="465"/>
        </pc:sldMkLst>
        <pc:spChg chg="mod">
          <ac:chgData name="Hans Igeler" userId="f8e3eb19-c3e0-4506-8e93-23bd066aa225" providerId="ADAL" clId="{027C7A16-0210-40B6-8429-D0A46E8AAF1E}" dt="2025-01-29T15:37:04.352" v="149" actId="255"/>
          <ac:spMkLst>
            <pc:docMk/>
            <pc:sldMk cId="3231060683" sldId="465"/>
            <ac:spMk id="3" creationId="{26F4656C-D15E-A5C9-54EC-E41DEC8D7BD5}"/>
          </ac:spMkLst>
        </pc:spChg>
      </pc:sldChg>
    </pc:docChg>
  </pc:docChgLst>
  <pc:docChgLst>
    <pc:chgData name="Hans Igeler" userId="f8e3eb19-c3e0-4506-8e93-23bd066aa225" providerId="ADAL" clId="{20EBADB9-38E0-462E-8815-7CD61E714D30}"/>
    <pc:docChg chg="custSel addSld delSld modSld sldOrd">
      <pc:chgData name="Hans Igeler" userId="f8e3eb19-c3e0-4506-8e93-23bd066aa225" providerId="ADAL" clId="{20EBADB9-38E0-462E-8815-7CD61E714D30}" dt="2024-09-19T09:04:16.173" v="473" actId="478"/>
      <pc:docMkLst>
        <pc:docMk/>
      </pc:docMkLst>
      <pc:sldChg chg="addSp delSp modSp mod ord">
        <pc:chgData name="Hans Igeler" userId="f8e3eb19-c3e0-4506-8e93-23bd066aa225" providerId="ADAL" clId="{20EBADB9-38E0-462E-8815-7CD61E714D30}" dt="2024-09-19T09:04:16.173" v="473" actId="478"/>
        <pc:sldMkLst>
          <pc:docMk/>
          <pc:sldMk cId="0" sldId="402"/>
        </pc:sldMkLst>
      </pc:sldChg>
      <pc:sldChg chg="addSp delSp modSp mod">
        <pc:chgData name="Hans Igeler" userId="f8e3eb19-c3e0-4506-8e93-23bd066aa225" providerId="ADAL" clId="{20EBADB9-38E0-462E-8815-7CD61E714D30}" dt="2024-09-18T15:22:25.655" v="447" actId="14100"/>
        <pc:sldMkLst>
          <pc:docMk/>
          <pc:sldMk cId="0" sldId="418"/>
        </pc:sldMkLst>
      </pc:sldChg>
      <pc:sldChg chg="del">
        <pc:chgData name="Hans Igeler" userId="f8e3eb19-c3e0-4506-8e93-23bd066aa225" providerId="ADAL" clId="{20EBADB9-38E0-462E-8815-7CD61E714D30}" dt="2024-09-18T14:09:35.238" v="66" actId="47"/>
        <pc:sldMkLst>
          <pc:docMk/>
          <pc:sldMk cId="2269238648" sldId="420"/>
        </pc:sldMkLst>
      </pc:sldChg>
      <pc:sldChg chg="del">
        <pc:chgData name="Hans Igeler" userId="f8e3eb19-c3e0-4506-8e93-23bd066aa225" providerId="ADAL" clId="{20EBADB9-38E0-462E-8815-7CD61E714D30}" dt="2024-09-18T14:09:35.238" v="66" actId="47"/>
        <pc:sldMkLst>
          <pc:docMk/>
          <pc:sldMk cId="1724562418" sldId="460"/>
        </pc:sldMkLst>
      </pc:sldChg>
      <pc:sldChg chg="del">
        <pc:chgData name="Hans Igeler" userId="f8e3eb19-c3e0-4506-8e93-23bd066aa225" providerId="ADAL" clId="{20EBADB9-38E0-462E-8815-7CD61E714D30}" dt="2024-09-18T14:08:17.555" v="28" actId="47"/>
        <pc:sldMkLst>
          <pc:docMk/>
          <pc:sldMk cId="3770910946" sldId="461"/>
        </pc:sldMkLst>
      </pc:sldChg>
      <pc:sldChg chg="del">
        <pc:chgData name="Hans Igeler" userId="f8e3eb19-c3e0-4506-8e93-23bd066aa225" providerId="ADAL" clId="{20EBADB9-38E0-462E-8815-7CD61E714D30}" dt="2024-09-18T14:08:22.515" v="29" actId="47"/>
        <pc:sldMkLst>
          <pc:docMk/>
          <pc:sldMk cId="1576561076" sldId="462"/>
        </pc:sldMkLst>
      </pc:sldChg>
      <pc:sldChg chg="del">
        <pc:chgData name="Hans Igeler" userId="f8e3eb19-c3e0-4506-8e93-23bd066aa225" providerId="ADAL" clId="{20EBADB9-38E0-462E-8815-7CD61E714D30}" dt="2024-09-18T14:09:35.238" v="66" actId="47"/>
        <pc:sldMkLst>
          <pc:docMk/>
          <pc:sldMk cId="1864521289" sldId="463"/>
        </pc:sldMkLst>
      </pc:sldChg>
      <pc:sldChg chg="modSp new mod">
        <pc:chgData name="Hans Igeler" userId="f8e3eb19-c3e0-4506-8e93-23bd066aa225" providerId="ADAL" clId="{20EBADB9-38E0-462E-8815-7CD61E714D30}" dt="2024-09-18T15:23:44.892" v="468" actId="20577"/>
        <pc:sldMkLst>
          <pc:docMk/>
          <pc:sldMk cId="3151596383" sldId="464"/>
        </pc:sldMkLst>
      </pc:sldChg>
      <pc:sldChg chg="modSp new mod ord">
        <pc:chgData name="Hans Igeler" userId="f8e3eb19-c3e0-4506-8e93-23bd066aa225" providerId="ADAL" clId="{20EBADB9-38E0-462E-8815-7CD61E714D30}" dt="2024-09-18T15:23:12.523" v="451" actId="20577"/>
        <pc:sldMkLst>
          <pc:docMk/>
          <pc:sldMk cId="3231060683" sldId="465"/>
        </pc:sldMkLst>
      </pc:sldChg>
    </pc:docChg>
  </pc:docChgLst>
  <pc:docChgLst>
    <pc:chgData name="Hans Igeler" userId="f8e3eb19-c3e0-4506-8e93-23bd066aa225" providerId="ADAL" clId="{5EC30150-55C8-4798-AC4E-0858518A8969}"/>
    <pc:docChg chg="undo custSel modSld">
      <pc:chgData name="Hans Igeler" userId="f8e3eb19-c3e0-4506-8e93-23bd066aa225" providerId="ADAL" clId="{5EC30150-55C8-4798-AC4E-0858518A8969}" dt="2024-04-17T14:00:43.379" v="35" actId="790"/>
      <pc:docMkLst>
        <pc:docMk/>
      </pc:docMkLst>
      <pc:sldChg chg="addSp delSp modSp mod">
        <pc:chgData name="Hans Igeler" userId="f8e3eb19-c3e0-4506-8e93-23bd066aa225" providerId="ADAL" clId="{5EC30150-55C8-4798-AC4E-0858518A8969}" dt="2024-04-17T13:51:20.479" v="4" actId="1076"/>
        <pc:sldMkLst>
          <pc:docMk/>
          <pc:sldMk cId="0" sldId="402"/>
        </pc:sldMkLst>
      </pc:sldChg>
      <pc:sldChg chg="modSp mod">
        <pc:chgData name="Hans Igeler" userId="f8e3eb19-c3e0-4506-8e93-23bd066aa225" providerId="ADAL" clId="{5EC30150-55C8-4798-AC4E-0858518A8969}" dt="2024-04-17T14:00:43.379" v="35" actId="790"/>
        <pc:sldMkLst>
          <pc:docMk/>
          <pc:sldMk cId="0" sldId="418"/>
        </pc:sldMkLst>
      </pc:sldChg>
      <pc:sldChg chg="modSp mod">
        <pc:chgData name="Hans Igeler" userId="f8e3eb19-c3e0-4506-8e93-23bd066aa225" providerId="ADAL" clId="{5EC30150-55C8-4798-AC4E-0858518A8969}" dt="2024-04-17T13:59:06.958" v="5" actId="20577"/>
        <pc:sldMkLst>
          <pc:docMk/>
          <pc:sldMk cId="1724562418" sldId="460"/>
        </pc:sldMkLst>
      </pc:sldChg>
    </pc:docChg>
  </pc:docChgLst>
  <pc:docChgLst>
    <pc:chgData name="Arsalan Ahmed Zia" userId="S::arsalan-ahmed_zia@moxa.com::230d5c51-7127-46f4-8372-4dafb93ed6fd" providerId="AD" clId="Web-{4F74CBC7-A3E3-93B8-EB8E-91319EBC1320}"/>
    <pc:docChg chg="addSld delSld">
      <pc:chgData name="Arsalan Ahmed Zia" userId="S::arsalan-ahmed_zia@moxa.com::230d5c51-7127-46f4-8372-4dafb93ed6fd" providerId="AD" clId="Web-{4F74CBC7-A3E3-93B8-EB8E-91319EBC1320}" dt="2024-04-15T12:57:52.894" v="4"/>
      <pc:docMkLst>
        <pc:docMk/>
      </pc:docMkLst>
      <pc:sldChg chg="add del">
        <pc:chgData name="Arsalan Ahmed Zia" userId="S::arsalan-ahmed_zia@moxa.com::230d5c51-7127-46f4-8372-4dafb93ed6fd" providerId="AD" clId="Web-{4F74CBC7-A3E3-93B8-EB8E-91319EBC1320}" dt="2024-04-15T12:57:52.894" v="4"/>
        <pc:sldMkLst>
          <pc:docMk/>
          <pc:sldMk cId="0" sldId="402"/>
        </pc:sldMkLst>
      </pc:sldChg>
      <pc:sldChg chg="del">
        <pc:chgData name="Arsalan Ahmed Zia" userId="S::arsalan-ahmed_zia@moxa.com::230d5c51-7127-46f4-8372-4dafb93ed6fd" providerId="AD" clId="Web-{4F74CBC7-A3E3-93B8-EB8E-91319EBC1320}" dt="2024-04-15T12:57:40.519" v="0"/>
        <pc:sldMkLst>
          <pc:docMk/>
          <pc:sldMk cId="450904788" sldId="456"/>
        </pc:sldMkLst>
      </pc:sldChg>
      <pc:sldChg chg="add del">
        <pc:chgData name="Arsalan Ahmed Zia" userId="S::arsalan-ahmed_zia@moxa.com::230d5c51-7127-46f4-8372-4dafb93ed6fd" providerId="AD" clId="Web-{4F74CBC7-A3E3-93B8-EB8E-91319EBC1320}" dt="2024-04-15T12:57:50.238" v="3"/>
        <pc:sldMkLst>
          <pc:docMk/>
          <pc:sldMk cId="3770910946" sldId="4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13" cy="4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47" y="0"/>
            <a:ext cx="2945813" cy="4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4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165"/>
            <a:ext cx="2945813" cy="4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4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47" y="9431165"/>
            <a:ext cx="2945813" cy="4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368EA613-1A71-4A12-9194-CB8BAFFE1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76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13" cy="4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47" y="0"/>
            <a:ext cx="2945813" cy="4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382"/>
            <a:ext cx="5439410" cy="4468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165"/>
            <a:ext cx="2945813" cy="4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47" y="9431165"/>
            <a:ext cx="2945813" cy="4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1" tIns="46090" rIns="92181" bIns="4609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31EDD6D4-1CD8-46BD-8C68-A7588E183B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95768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04D54C-AF4B-405F-955B-0F821DCB8416}" type="slidenum">
              <a:rPr lang="en-US" altLang="zh-TW"/>
              <a:pPr/>
              <a:t>5</a:t>
            </a:fld>
            <a:endParaRPr lang="en-US" altLang="zh-TW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0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ransition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latin typeface="Times" pitchFamily="18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1319" y="2009775"/>
            <a:ext cx="7959969" cy="914400"/>
          </a:xfrm>
          <a:ln w="12700"/>
        </p:spPr>
        <p:txBody>
          <a:bodyPr/>
          <a:lstStyle>
            <a:lvl1pPr algn="ctr">
              <a:defRPr kumimoji="0" sz="3800" baseline="0"/>
            </a:lvl1pPr>
          </a:lstStyle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57532" y="2967763"/>
            <a:ext cx="6400800" cy="685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rPr lang="en-US" altLang="zh-TW"/>
              <a:t>Click to add subtitle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443663"/>
            <a:ext cx="4587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757575"/>
                </a:solidFill>
              </a:defRPr>
            </a:lvl1pPr>
          </a:lstStyle>
          <a:p>
            <a:fld id="{1D6B3230-9ACE-4BC5-B822-B10A4B65EB2E}" type="slidenum">
              <a:rPr lang="en-US" altLang="zh-TW"/>
              <a:pPr/>
              <a:t>‹#›</a:t>
            </a:fld>
            <a:endParaRPr lang="zh-TW" alt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97200" y="6443663"/>
            <a:ext cx="28956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757575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4685" y="1609318"/>
            <a:ext cx="7589518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1"/>
          </p:nvPr>
        </p:nvSpPr>
        <p:spPr>
          <a:xfrm>
            <a:off x="454685" y="3897313"/>
            <a:ext cx="6372000" cy="449262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2"/>
          </p:nvPr>
        </p:nvSpPr>
        <p:spPr>
          <a:xfrm>
            <a:off x="454685" y="4239840"/>
            <a:ext cx="6372000" cy="688828"/>
          </a:xfrm>
        </p:spPr>
        <p:txBody>
          <a:bodyPr>
            <a:noAutofit/>
          </a:bodyPr>
          <a:lstStyle>
            <a:lvl1pPr>
              <a:lnSpc>
                <a:spcPts val="1800"/>
              </a:lnSpc>
              <a:defRPr sz="1800" b="0" baseline="0">
                <a:solidFill>
                  <a:schemeClr val="accent5">
                    <a:lumMod val="10000"/>
                  </a:schemeClr>
                </a:solidFill>
              </a:defRPr>
            </a:lvl1pPr>
            <a:lvl2pPr>
              <a:buNone/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41276" y="3888301"/>
            <a:ext cx="6372029" cy="430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="1" baseline="0">
                <a:solidFill>
                  <a:schemeClr val="accent5">
                    <a:lumMod val="10000"/>
                  </a:schemeClr>
                </a:solidFill>
              </a:defRPr>
            </a:lvl1pPr>
          </a:lstStyle>
          <a:p>
            <a:pPr lvl="0"/>
            <a:r>
              <a:rPr lang="zh-TW" altLang="en-US"/>
              <a:t>按一下以編輯母片副標題樣式</a:t>
            </a: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41276" y="1724025"/>
            <a:ext cx="7610400" cy="828675"/>
          </a:xfrm>
        </p:spPr>
        <p:txBody>
          <a:bodyPr anchor="b"/>
          <a:lstStyle>
            <a:lvl1pPr>
              <a:defRPr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4"/>
          </p:nvPr>
        </p:nvSpPr>
        <p:spPr>
          <a:xfrm>
            <a:off x="441276" y="2546468"/>
            <a:ext cx="7610157" cy="40798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5"/>
          </p:nvPr>
        </p:nvSpPr>
        <p:spPr>
          <a:xfrm>
            <a:off x="441276" y="4239840"/>
            <a:ext cx="6372000" cy="687600"/>
          </a:xfrm>
        </p:spPr>
        <p:txBody>
          <a:bodyPr/>
          <a:lstStyle>
            <a:lvl1pPr>
              <a:lnSpc>
                <a:spcPts val="1800"/>
              </a:lnSpc>
              <a:defRPr sz="1800" b="0">
                <a:solidFill>
                  <a:srgbClr val="000000"/>
                </a:solidFill>
                <a:latin typeface="+mn-lt"/>
              </a:defRPr>
            </a:lvl1pPr>
            <a:lvl2pPr>
              <a:buNone/>
              <a:defRPr/>
            </a:lvl2pPr>
            <a:lvl3pPr>
              <a:buNone/>
              <a:defRPr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650" y="188913"/>
            <a:ext cx="83160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2"/>
          </p:nvPr>
        </p:nvSpPr>
        <p:spPr>
          <a:xfrm>
            <a:off x="501650" y="1409700"/>
            <a:ext cx="8316000" cy="4788000"/>
          </a:xfrm>
        </p:spPr>
        <p:txBody>
          <a:bodyPr/>
          <a:lstStyle>
            <a:lvl3pPr>
              <a:defRPr b="1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58091-BD02-4AAF-A881-CB96001A50C9}" type="slidenum">
              <a:rPr lang="en-US" altLang="zh-TW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>
                <a:latin typeface="+mj-lt"/>
                <a:ea typeface="微軟正黑體" pitchFamily="34" charset="-120"/>
              </a:defRPr>
            </a:lvl1pPr>
          </a:lstStyle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  <a:lvl2pPr>
              <a:defRPr b="1">
                <a:latin typeface="+mj-lt"/>
                <a:ea typeface="微軟正黑體" pitchFamily="34" charset="-120"/>
              </a:defRPr>
            </a:lvl2pPr>
            <a:lvl3pPr>
              <a:defRPr b="0">
                <a:latin typeface="+mj-lt"/>
                <a:ea typeface="微軟正黑體" pitchFamily="34" charset="-120"/>
              </a:defRPr>
            </a:lvl3pPr>
            <a:lvl4pPr>
              <a:defRPr sz="1800" b="0" baseline="0">
                <a:latin typeface="+mj-lt"/>
                <a:ea typeface="微軟正黑體" pitchFamily="34" charset="-120"/>
              </a:defRPr>
            </a:lvl4pPr>
            <a:lvl5pPr>
              <a:buNone/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2"/>
          </p:nvPr>
        </p:nvSpPr>
        <p:spPr>
          <a:xfrm>
            <a:off x="479205" y="970354"/>
            <a:ext cx="6288087" cy="379412"/>
          </a:xfrm>
        </p:spPr>
        <p:txBody>
          <a:bodyPr/>
          <a:lstStyle>
            <a:lvl1pPr>
              <a:buNone/>
              <a:defRPr sz="2200" baseline="0">
                <a:solidFill>
                  <a:srgbClr val="008787"/>
                </a:solidFill>
              </a:defRPr>
            </a:lvl1pPr>
            <a:lvl2pPr>
              <a:defRPr sz="2000">
                <a:solidFill>
                  <a:srgbClr val="008787"/>
                </a:solidFill>
              </a:defRPr>
            </a:lvl2pPr>
            <a:lvl3pPr>
              <a:defRPr sz="2000">
                <a:solidFill>
                  <a:srgbClr val="008787"/>
                </a:solidFill>
              </a:defRPr>
            </a:lvl3pPr>
            <a:lvl4pPr>
              <a:defRPr sz="2000">
                <a:solidFill>
                  <a:srgbClr val="008787"/>
                </a:solidFill>
              </a:defRPr>
            </a:lvl4pPr>
            <a:lvl5pPr>
              <a:defRPr sz="2000">
                <a:solidFill>
                  <a:srgbClr val="008787"/>
                </a:solidFill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B616F2CF-C91E-4EC6-8909-62124E9715BE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0193F2-D51A-4B5F-A1AE-5CE72EDDC4D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2717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090CBA-933A-44DF-A4BF-15A3A0E41DD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微軟正黑體" pitchFamily="34" charset="-120"/>
              </a:defRPr>
            </a:lvl1pPr>
          </a:lstStyle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86200" cy="4459287"/>
          </a:xfrm>
        </p:spPr>
        <p:txBody>
          <a:bodyPr/>
          <a:lstStyle>
            <a:lvl1pPr>
              <a:defRPr sz="2800" baseline="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4400" y="1484313"/>
            <a:ext cx="3886200" cy="4459287"/>
          </a:xfrm>
        </p:spPr>
        <p:txBody>
          <a:bodyPr/>
          <a:lstStyle>
            <a:lvl1pPr>
              <a:defRPr sz="2800">
                <a:latin typeface="+mj-lt"/>
                <a:ea typeface="微軟正黑體" pitchFamily="34" charset="-120"/>
              </a:defRPr>
            </a:lvl1pPr>
            <a:lvl2pPr>
              <a:defRPr sz="2400">
                <a:latin typeface="+mj-lt"/>
                <a:ea typeface="微軟正黑體" pitchFamily="34" charset="-120"/>
              </a:defRPr>
            </a:lvl2pPr>
            <a:lvl3pPr>
              <a:defRPr sz="2000">
                <a:latin typeface="+mj-lt"/>
                <a:ea typeface="微軟正黑體" pitchFamily="34" charset="-120"/>
              </a:defRPr>
            </a:lvl3pPr>
            <a:lvl4pPr>
              <a:defRPr sz="1800">
                <a:latin typeface="+mj-lt"/>
                <a:ea typeface="微軟正黑體" pitchFamily="34" charset="-120"/>
              </a:defRPr>
            </a:lvl4pPr>
            <a:lvl5pPr>
              <a:defRPr sz="1800">
                <a:latin typeface="+mj-lt"/>
                <a:ea typeface="微軟正黑體" pitchFamily="34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E04E60-EFF8-4DDA-BB3A-49CBF2662A5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86151" y="2250832"/>
            <a:ext cx="5390154" cy="966156"/>
          </a:xfrm>
        </p:spPr>
        <p:txBody>
          <a:bodyPr/>
          <a:lstStyle>
            <a:lvl1pPr algn="r">
              <a:defRPr sz="5600" baseline="0">
                <a:solidFill>
                  <a:srgbClr val="008787"/>
                </a:solidFill>
                <a:latin typeface="+mj-lt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1"/>
          </p:nvPr>
        </p:nvSpPr>
        <p:spPr>
          <a:xfrm>
            <a:off x="775482" y="6576354"/>
            <a:ext cx="3587262" cy="281646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sz="1400" b="0" baseline="0">
                <a:solidFill>
                  <a:schemeClr val="tx2"/>
                </a:solidFill>
                <a:latin typeface="+mj-lt"/>
              </a:defRPr>
            </a:lvl1pPr>
            <a:lvl2pPr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B41C0-3A20-43DE-9B53-EE62AC0D82E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4213" y="188913"/>
            <a:ext cx="7924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84313"/>
            <a:ext cx="3886200" cy="2152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484313"/>
            <a:ext cx="3886200" cy="2152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89363"/>
            <a:ext cx="3886200" cy="2154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3789363"/>
            <a:ext cx="3886200" cy="2154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3253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66750" y="6199188"/>
            <a:ext cx="914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4A6D8-061C-4C1D-ADE7-195FF58AC10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97200" y="6443663"/>
            <a:ext cx="28956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757575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443663"/>
            <a:ext cx="4587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757575"/>
                </a:solidFill>
              </a:defRPr>
            </a:lvl1pPr>
          </a:lstStyle>
          <a:p>
            <a:fld id="{1D6B3230-9ACE-4BC5-B822-B10A4B65EB2E}" type="slidenum">
              <a:rPr lang="en-US" altLang="zh-TW"/>
              <a:pPr/>
              <a:t>‹#›</a:t>
            </a:fld>
            <a:endParaRPr lang="zh-TW" altLang="en-US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6324600" y="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TW" altLang="zh-TW" sz="2400">
              <a:latin typeface="Times" pitchFamily="18" charset="0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88913"/>
            <a:ext cx="8315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Title</a:t>
            </a:r>
          </a:p>
        </p:txBody>
      </p:sp>
      <p:sp>
        <p:nvSpPr>
          <p:cNvPr id="103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1446213"/>
            <a:ext cx="8315325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text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400" b="1">
          <a:solidFill>
            <a:srgbClr val="008787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400" b="1">
          <a:solidFill>
            <a:srgbClr val="0066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n"/>
        <a:defRPr kumimoji="1" sz="2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008787"/>
        </a:buClr>
        <a:buChar char="•"/>
        <a:defRPr kumimoji="1" sz="2200" b="1">
          <a:solidFill>
            <a:srgbClr val="008787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600" b="1"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字版面配置區 4"/>
          <p:cNvSpPr>
            <a:spLocks noGrp="1"/>
          </p:cNvSpPr>
          <p:nvPr>
            <p:ph type="body" idx="1"/>
          </p:nvPr>
        </p:nvSpPr>
        <p:spPr bwMode="auto">
          <a:xfrm>
            <a:off x="457200" y="2613025"/>
            <a:ext cx="75898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Subtitle</a:t>
            </a:r>
            <a:endParaRPr lang="zh-TW" altLang="en-US"/>
          </a:p>
        </p:txBody>
      </p:sp>
      <p:sp>
        <p:nvSpPr>
          <p:cNvPr id="2051" name="標題版面配置區 6"/>
          <p:cNvSpPr>
            <a:spLocks noGrp="1"/>
          </p:cNvSpPr>
          <p:nvPr>
            <p:ph type="title"/>
          </p:nvPr>
        </p:nvSpPr>
        <p:spPr bwMode="auto">
          <a:xfrm>
            <a:off x="457200" y="1724025"/>
            <a:ext cx="7589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Add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Arial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Arial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Arial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bg1"/>
          </a:solidFill>
          <a:latin typeface="Arial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2400" b="1">
          <a:solidFill>
            <a:schemeClr val="bg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j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j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kumimoji="1" sz="2000">
          <a:solidFill>
            <a:schemeClr val="bg1"/>
          </a:solidFill>
          <a:latin typeface="+mj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oxaeurope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mtsc.meu@moxa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268D0-C678-7FB0-6DC0-70A4272B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MTSC PRODUCTS Q1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4F1DB-258A-C04D-D546-29770C7EEC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January 30th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1CDF2D-2ADA-0BCD-DCBF-5674CBE96E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9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9D40996-1872-7C78-9AFA-DEC24C372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8" y="1733042"/>
            <a:ext cx="8734424" cy="3391915"/>
          </a:xfrm>
          <a:prstGeom prst="rect">
            <a:avLst/>
          </a:prstGeom>
        </p:spPr>
      </p:pic>
      <p:sp>
        <p:nvSpPr>
          <p:cNvPr id="428034" name="Rectangle 2"/>
          <p:cNvSpPr>
            <a:spLocks noChangeArrowheads="1"/>
          </p:cNvSpPr>
          <p:nvPr/>
        </p:nvSpPr>
        <p:spPr bwMode="auto">
          <a:xfrm>
            <a:off x="353293" y="4445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de-DE" sz="3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MTSC Products Q1 2025</a:t>
            </a:r>
          </a:p>
          <a:p>
            <a:pPr>
              <a:defRPr/>
            </a:pPr>
            <a:r>
              <a:rPr lang="de-DE" sz="20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</a:t>
            </a:r>
            <a:endParaRPr lang="en-US" sz="2000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24718" y="1223785"/>
            <a:ext cx="78374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endParaRPr lang="de-DE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023968-6A8F-D4E6-BC9C-65A26FC06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747" y="1516576"/>
            <a:ext cx="4149304" cy="4492338"/>
          </a:xfrm>
          <a:prstGeom prst="rect">
            <a:avLst/>
          </a:prstGeom>
        </p:spPr>
      </p:pic>
      <p:sp>
        <p:nvSpPr>
          <p:cNvPr id="446466" name="Rectangle 2"/>
          <p:cNvSpPr>
            <a:spLocks noChangeArrowheads="1"/>
          </p:cNvSpPr>
          <p:nvPr/>
        </p:nvSpPr>
        <p:spPr bwMode="auto">
          <a:xfrm>
            <a:off x="685800" y="4445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de-DE" sz="3400" dirty="0" err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Where</a:t>
            </a:r>
            <a:r>
              <a:rPr lang="de-DE" sz="3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sz="3400" dirty="0" err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</a:t>
            </a:r>
            <a:r>
              <a:rPr lang="de-DE" sz="3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find </a:t>
            </a:r>
            <a:r>
              <a:rPr lang="de-DE" sz="3400" dirty="0" err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de-DE" sz="3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de-DE" sz="3400" dirty="0" err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presentations</a:t>
            </a:r>
            <a:r>
              <a:rPr lang="de-DE" sz="3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en-US" sz="3400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682625" y="1573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746125" y="1070653"/>
            <a:ext cx="819785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dirty="0"/>
              <a:t>Landing page:</a:t>
            </a:r>
            <a:r>
              <a:rPr lang="en-US" dirty="0"/>
              <a:t> </a:t>
            </a:r>
            <a:r>
              <a:rPr lang="en-US" b="0" dirty="0">
                <a:hlinkClick r:id="rId3"/>
              </a:rPr>
              <a:t>https://moxaeurope.com</a:t>
            </a: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Email: 	</a:t>
            </a:r>
            <a:r>
              <a:rPr lang="en-US" b="0" dirty="0">
                <a:hlinkClick r:id="rId4"/>
              </a:rPr>
              <a:t>mtsc.meu@moxa.com</a:t>
            </a:r>
            <a:endParaRPr lang="en-US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672A9-D5CA-1F5F-DDC6-91E7EF27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4656C-D15E-A5C9-54EC-E41DEC8D7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sz="2400" b="0" dirty="0"/>
              <a:t>The content presented in this</a:t>
            </a:r>
            <a:r>
              <a:rPr lang="en-US" sz="2400" dirty="0"/>
              <a:t> MTSC Product session, </a:t>
            </a:r>
            <a:r>
              <a:rPr lang="en-US" sz="2400" b="0" dirty="0"/>
              <a:t>including demos, will be a</a:t>
            </a:r>
            <a:r>
              <a:rPr lang="en-US" sz="2400" dirty="0"/>
              <a:t> prerequisite </a:t>
            </a:r>
            <a:r>
              <a:rPr lang="en-US" sz="2400" b="0" dirty="0"/>
              <a:t>for the </a:t>
            </a:r>
            <a:r>
              <a:rPr lang="en-US" sz="2400" dirty="0"/>
              <a:t>2025 MTSC Troubleshooting </a:t>
            </a:r>
            <a:r>
              <a:rPr lang="en-US" sz="2400" b="0" dirty="0"/>
              <a:t>session.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400" b="0" dirty="0"/>
          </a:p>
          <a:p>
            <a:pPr marL="514350" indent="-514350" algn="just">
              <a:buFont typeface="+mj-lt"/>
              <a:buAutoNum type="arabicPeriod"/>
            </a:pPr>
            <a:r>
              <a:rPr lang="en-US" sz="2400" b="0" dirty="0"/>
              <a:t>Points earned from the exam </a:t>
            </a:r>
            <a:r>
              <a:rPr lang="en-US" sz="2400" dirty="0"/>
              <a:t>will contribute to your final score </a:t>
            </a:r>
            <a:r>
              <a:rPr lang="en-US" sz="2400" b="0" dirty="0"/>
              <a:t>in the 2025 MTSC Troubleshooting exam.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400" b="0" dirty="0"/>
          </a:p>
          <a:p>
            <a:pPr marL="514350" indent="-514350" algn="just">
              <a:buFont typeface="+mj-lt"/>
              <a:buAutoNum type="arabicPeriod"/>
            </a:pPr>
            <a:r>
              <a:rPr lang="en-US" sz="2400" b="0" dirty="0"/>
              <a:t>If you have any </a:t>
            </a:r>
            <a:r>
              <a:rPr lang="en-US" sz="2400" dirty="0"/>
              <a:t>questions during the session, </a:t>
            </a:r>
            <a:r>
              <a:rPr lang="en-US" sz="2400" b="0" dirty="0"/>
              <a:t>please </a:t>
            </a:r>
            <a:r>
              <a:rPr lang="en-US" sz="2400" dirty="0"/>
              <a:t>submit them via the chat. Make sure to include the context, such as the product name and the relevant topic, to ensure your queries are addressed promptly.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FF389-A3AA-F934-A547-0F02333ED39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712DC-3E80-3BA5-C93B-6644AD5F8C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FEE96-94E1-1D83-501E-A4BA5613BBE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616F2CF-C91E-4EC6-8909-62124E9715BE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31060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 descr="j03168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5550" y="1370013"/>
            <a:ext cx="3657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03" name="Rectangle 3"/>
          <p:cNvSpPr>
            <a:spLocks noChangeArrowheads="1"/>
          </p:cNvSpPr>
          <p:nvPr/>
        </p:nvSpPr>
        <p:spPr bwMode="auto">
          <a:xfrm>
            <a:off x="3062288" y="4475163"/>
            <a:ext cx="5510212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0" lang="en-US" altLang="zh-TW" sz="5600" i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!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oxa Industrial Ethernet Switch&amp;#x0D;&amp;#x0A;&amp;#x0D;&amp;#x0A;Software Solution for Managed Switch&amp;quot;&quot;/&gt;&lt;property id=&quot;20307&quot; value=&quot;288&quot;/&gt;&lt;/object&gt;&lt;object type=&quot;3&quot; unique_id=&quot;10005&quot;&gt;&lt;property id=&quot;20148&quot; value=&quot;5&quot;/&gt;&lt;property id=&quot;20300&quot; value=&quot;Slide 2 - &amp;quot;Experience The Versatile Moxa Switch Software&amp;quot;&quot;/&gt;&lt;property id=&quot;20307&quot; value=&quot;292&quot;/&gt;&lt;/object&gt;&lt;object type=&quot;3&quot; unique_id=&quot;10006&quot;&gt;&lt;property id=&quot;20148&quot; value=&quot;5&quot;/&gt;&lt;property id=&quot;20300&quot; value=&quot;Slide 3 - &amp;quot;Experience The Versatile Moxa Switch Software&amp;quot;&quot;/&gt;&lt;property id=&quot;20307&quot; value=&quot;295&quot;/&gt;&lt;/object&gt;&lt;object type=&quot;3&quot; unique_id=&quot;10007&quot;&gt;&lt;property id=&quot;20148&quot; value=&quot;5&quot;/&gt;&lt;property id=&quot;20300&quot; value=&quot;Slide 4 - &amp;quot;Experience The Versatile Moxa Switch Software&amp;quot;&quot;/&gt;&lt;property id=&quot;20307&quot; value=&quot;294&quot;/&gt;&lt;/object&gt;&lt;object type=&quot;3&quot; unique_id=&quot;10008&quot;&gt;&lt;property id=&quot;20148&quot; value=&quot;5&quot;/&gt;&lt;property id=&quot;20300&quot; value=&quot;Slide 5 - &amp;quot;Experience The Versatile Moxa Switch Software&amp;quot;&quot;/&gt;&lt;property id=&quot;20307&quot; value=&quot;296&quot;/&gt;&lt;/object&gt;&lt;object type=&quot;3&quot; unique_id=&quot;10009&quot;&gt;&lt;property id=&quot;20148&quot; value=&quot;5&quot;/&gt;&lt;property id=&quot;20300&quot; value=&quot;Slide 6 - &amp;quot;Experience The Versatile Moxa Switch Software&amp;quot;&quot;/&gt;&lt;property id=&quot;20307&quot; value=&quot;297&quot;/&gt;&lt;/object&gt;&lt;object type=&quot;3&quot; unique_id=&quot;10010&quot;&gt;&lt;property id=&quot;20148&quot; value=&quot;5&quot;/&gt;&lt;property id=&quot;20300&quot; value=&quot;Slide 7 - &amp;quot;The Grand Release of Moxa Managed Switch Software&amp;quot;&quot;/&gt;&lt;property id=&quot;20307&quot; value=&quot;298&quot;/&gt;&lt;/object&gt;&lt;object type=&quot;3&quot; unique_id=&quot;10011&quot;&gt;&lt;property id=&quot;20148&quot; value=&quot;5&quot;/&gt;&lt;property id=&quot;20300&quot; value=&quot;Slide 8 - &amp;quot;What is Moxa TurboPack?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Moxa TurboPack 2009&amp;quot;&quot;/&gt;&lt;property id=&quot;20307&quot; value=&quot;300&quot;/&gt;&lt;/object&gt;&lt;object type=&quot;3&quot; unique_id=&quot;10013&quot;&gt;&lt;property id=&quot;20148&quot; value=&quot;5&quot;/&gt;&lt;property id=&quot;20300&quot; value=&quot;Slide 10 - &amp;quot;What is Turbo Chain?&amp;quot;&quot;/&gt;&lt;property id=&quot;20307&quot; value=&quot;314&quot;/&gt;&lt;/object&gt;&lt;object type=&quot;3&quot; unique_id=&quot;10014&quot;&gt;&lt;property id=&quot;20148&quot; value=&quot;5&quot;/&gt;&lt;property id=&quot;20300&quot; value=&quot;Slide 11 - &amp;quot;How It Works – Setup&amp;quot;&quot;/&gt;&lt;property id=&quot;20307&quot; value=&quot;315&quot;/&gt;&lt;/object&gt;&lt;object type=&quot;3&quot; unique_id=&quot;10015&quot;&gt;&lt;property id=&quot;20148&quot; value=&quot;5&quot;/&gt;&lt;property id=&quot;20300&quot; value=&quot;Slide 12 - &amp;quot;How It Works – Failure Recovery&amp;quot;&quot;/&gt;&lt;property id=&quot;20307&quot; value=&quot;319&quot;/&gt;&lt;/object&gt;&lt;object type=&quot;3&quot; unique_id=&quot;10016&quot;&gt;&lt;property id=&quot;20148&quot; value=&quot;5&quot;/&gt;&lt;property id=&quot;20300&quot; value=&quot;Slide 13 - &amp;quot;Customer Network Benefits&amp;quot;&quot;/&gt;&lt;property id=&quot;20307&quot; value=&quot;317&quot;/&gt;&lt;/object&gt;&lt;object type=&quot;3&quot; unique_id=&quot;10017&quot;&gt;&lt;property id=&quot;20148&quot; value=&quot;5&quot;/&gt;&lt;property id=&quot;20300&quot; value=&quot;Slide 14 - &amp;quot;Best-fit Applications&amp;quot;&quot;/&gt;&lt;property id=&quot;20307&quot; value=&quot;318&quot;/&gt;&lt;/object&gt;&lt;object type=&quot;3&quot; unique_id=&quot;10018&quot;&gt;&lt;property id=&quot;20148&quot; value=&quot;5&quot;/&gt;&lt;property id=&quot;20300&quot; value=&quot;Slide 15 - &amp;quot;Moxa TurboPack 2009&amp;quot;&quot;/&gt;&lt;property id=&quot;20307&quot; value=&quot;302&quot;/&gt;&lt;/object&gt;&lt;object type=&quot;3&quot; unique_id=&quot;10019&quot;&gt;&lt;property id=&quot;20148&quot; value=&quot;5&quot;/&gt;&lt;property id=&quot;20300&quot; value=&quot;Slide 16 - &amp;quot;SNMP Inform&amp;quot;&quot;/&gt;&lt;property id=&quot;20307&quot; value=&quot;349&quot;/&gt;&lt;/object&gt;&lt;object type=&quot;3&quot; unique_id=&quot;10020&quot;&gt;&lt;property id=&quot;20148&quot; value=&quot;5&quot;/&gt;&lt;property id=&quot;20300&quot; value=&quot;Slide 17 - &amp;quot;What is SNMP Inform?&amp;quot;&quot;/&gt;&lt;property id=&quot;20307&quot; value=&quot;338&quot;/&gt;&lt;/object&gt;&lt;object type=&quot;3&quot; unique_id=&quot;10021&quot;&gt;&lt;property id=&quot;20148&quot; value=&quot;5&quot;/&gt;&lt;property id=&quot;20300&quot; value=&quot;Slide 18 - &amp;quot;How SNMP Inform Works&amp;quot;&quot;/&gt;&lt;property id=&quot;20307&quot; value=&quot;321&quot;/&gt;&lt;/object&gt;&lt;object type=&quot;3&quot; unique_id=&quot;10022&quot;&gt;&lt;property id=&quot;20148&quot; value=&quot;5&quot;/&gt;&lt;property id=&quot;20300&quot; value=&quot;Slide 19 - &amp;quot;SSH&amp;quot;&quot;/&gt;&lt;property id=&quot;20307&quot; value=&quot;350&quot;/&gt;&lt;/object&gt;&lt;object type=&quot;3&quot; unique_id=&quot;10023&quot;&gt;&lt;property id=&quot;20148&quot; value=&quot;5&quot;/&gt;&lt;property id=&quot;20300&quot; value=&quot;Slide 20 - &amp;quot;What is SSH?&amp;quot;&quot;/&gt;&lt;property id=&quot;20307&quot; value=&quot;322&quot;/&gt;&lt;/object&gt;&lt;object type=&quot;3&quot; unique_id=&quot;10024&quot;&gt;&lt;property id=&quot;20148&quot; value=&quot;5&quot;/&gt;&lt;property id=&quot;20300&quot; value=&quot;Slide 21 - &amp;quot;How SSH Works&amp;quot;&quot;/&gt;&lt;property id=&quot;20307&quot; value=&quot;339&quot;/&gt;&lt;/object&gt;&lt;object type=&quot;3&quot; unique_id=&quot;10025&quot;&gt;&lt;property id=&quot;20148&quot; value=&quot;5&quot;/&gt;&lt;property id=&quot;20300&quot; value=&quot;Slide 22 - &amp;quot;Moxa TurboPack 2009&amp;quot;&quot;/&gt;&lt;property id=&quot;20307&quot; value=&quot;303&quot;/&gt;&lt;/object&gt;&lt;object type=&quot;3&quot; unique_id=&quot;10026&quot;&gt;&lt;property id=&quot;20148&quot; value=&quot;5&quot;/&gt;&lt;property id=&quot;20300&quot; value=&quot;Slide 23 - &amp;quot;IPv6&amp;quot;&quot;/&gt;&lt;property id=&quot;20307&quot; value=&quot;351&quot;/&gt;&lt;/object&gt;&lt;object type=&quot;3&quot; unique_id=&quot;10027&quot;&gt;&lt;property id=&quot;20148&quot; value=&quot;5&quot;/&gt;&lt;property id=&quot;20300&quot; value=&quot;Slide 24 - &amp;quot;What is IPv6?&amp;quot;&quot;/&gt;&lt;property id=&quot;20307&quot; value=&quot;363&quot;/&gt;&lt;/object&gt;&lt;object type=&quot;3&quot; unique_id=&quot;10028&quot;&gt;&lt;property id=&quot;20148&quot; value=&quot;5&quot;/&gt;&lt;property id=&quot;20300&quot; value=&quot;Slide 25 - &amp;quot;IPv6 vs. IPv4&amp;quot;&quot;/&gt;&lt;property id=&quot;20307&quot; value=&quot;364&quot;/&gt;&lt;/object&gt;&lt;object type=&quot;3&quot; unique_id=&quot;10029&quot;&gt;&lt;property id=&quot;20148&quot; value=&quot;5&quot;/&gt;&lt;property id=&quot;20300&quot; value=&quot;Slide 26 - &amp;quot;Coexisting with IPv4 network&amp;quot;&quot;/&gt;&lt;property id=&quot;20307&quot; value=&quot;367&quot;/&gt;&lt;/object&gt;&lt;object type=&quot;3&quot; unique_id=&quot;10030&quot;&gt;&lt;property id=&quot;20148&quot; value=&quot;5&quot;/&gt;&lt;property id=&quot;20300&quot; value=&quot;Slide 27 - &amp;quot;Approved by IPv6 Forum&amp;quot;&quot;/&gt;&lt;property id=&quot;20307&quot; value=&quot;365&quot;/&gt;&lt;/object&gt;&lt;object type=&quot;3&quot; unique_id=&quot;10031&quot;&gt;&lt;property id=&quot;20148&quot; value=&quot;5&quot;/&gt;&lt;property id=&quot;20300&quot; value=&quot;Slide 28 - &amp;quot;IEEE 1588 PTP&amp;quot;&quot;/&gt;&lt;property id=&quot;20307&quot; value=&quot;352&quot;/&gt;&lt;/object&gt;&lt;object type=&quot;3&quot; unique_id=&quot;10032&quot;&gt;&lt;property id=&quot;20148&quot; value=&quot;5&quot;/&gt;&lt;property id=&quot;20300&quot; value=&quot;Slide 29 - &amp;quot;What is IEEE 1588 PTP?&amp;quot;&quot;/&gt;&lt;property id=&quot;20307&quot; value=&quot;340&quot;/&gt;&lt;/object&gt;&lt;object type=&quot;3&quot; unique_id=&quot;10033&quot;&gt;&lt;property id=&quot;20148&quot; value=&quot;5&quot;/&gt;&lt;property id=&quot;20300&quot; value=&quot;Slide 30 - &amp;quot;How IEEE 1588 PTP Works&amp;quot;&quot;/&gt;&lt;property id=&quot;20307&quot; value=&quot;342&quot;/&gt;&lt;/object&gt;&lt;object type=&quot;3&quot; unique_id=&quot;10034&quot;&gt;&lt;property id=&quot;20148&quot; value=&quot;5&quot;/&gt;&lt;property id=&quot;20300&quot; value=&quot;Slide 31 - &amp;quot;IEEE 1588 Application Areas&amp;quot;&quot;/&gt;&lt;property id=&quot;20307&quot; value=&quot;341&quot;/&gt;&lt;/object&gt;&lt;object type=&quot;3&quot; unique_id=&quot;10035&quot;&gt;&lt;property id=&quot;20148&quot; value=&quot;5&quot;/&gt;&lt;property id=&quot;20300&quot; value=&quot;Slide 32 - &amp;quot;Moxa TurboPack 2009&amp;quot;&quot;/&gt;&lt;property id=&quot;20307&quot; value=&quot;304&quot;/&gt;&lt;/object&gt;&lt;object type=&quot;3&quot; unique_id=&quot;10036&quot;&gt;&lt;property id=&quot;20148&quot; value=&quot;5&quot;/&gt;&lt;property id=&quot;20300&quot; value=&quot;Slide 33 - &amp;quot;LLDP&amp;quot;&quot;/&gt;&lt;property id=&quot;20307&quot; value=&quot;353&quot;/&gt;&lt;/object&gt;&lt;object type=&quot;3&quot; unique_id=&quot;10037&quot;&gt;&lt;property id=&quot;20148&quot; value=&quot;5&quot;/&gt;&lt;property id=&quot;20300&quot; value=&quot;Slide 34 - &amp;quot;What is LLDP?&amp;quot;&quot;/&gt;&lt;property id=&quot;20307&quot; value=&quot;345&quot;/&gt;&lt;/object&gt;&lt;object type=&quot;3&quot; unique_id=&quot;10038&quot;&gt;&lt;property id=&quot;20148&quot; value=&quot;5&quot;/&gt;&lt;property id=&quot;20300&quot; value=&quot;Slide 35 - &amp;quot;How LLDP Works&amp;quot;&quot;/&gt;&lt;property id=&quot;20307&quot; value=&quot;329&quot;/&gt;&lt;/object&gt;&lt;object type=&quot;3&quot; unique_id=&quot;10039&quot;&gt;&lt;property id=&quot;20148&quot; value=&quot;5&quot;/&gt;&lt;property id=&quot;20300&quot; value=&quot;Slide 36 - &amp;quot;DHCP Option 82&amp;quot;&quot;/&gt;&lt;property id=&quot;20307&quot; value=&quot;354&quot;/&gt;&lt;/object&gt;&lt;object type=&quot;3&quot; unique_id=&quot;10040&quot;&gt;&lt;property id=&quot;20148&quot; value=&quot;5&quot;/&gt;&lt;property id=&quot;20300&quot; value=&quot;Slide 37 - &amp;quot;What is DHCP Option 82?&amp;quot;&quot;/&gt;&lt;property id=&quot;20307&quot; value=&quot;346&quot;/&gt;&lt;/object&gt;&lt;object type=&quot;3&quot; unique_id=&quot;10041&quot;&gt;&lt;property id=&quot;20148&quot; value=&quot;5&quot;/&gt;&lt;property id=&quot;20300&quot; value=&quot;Slide 38 - &amp;quot;Switch with DHCP Option 82&amp;quot;&quot;/&gt;&lt;property id=&quot;20307&quot; value=&quot;332&quot;/&gt;&lt;/object&gt;&lt;object type=&quot;3&quot; unique_id=&quot;10042&quot;&gt;&lt;property id=&quot;20148&quot; value=&quot;5&quot;/&gt;&lt;property id=&quot;20300&quot; value=&quot;Slide 39 - &amp;quot;How DHCP Option 82 works&amp;quot;&quot;/&gt;&lt;property id=&quot;20307&quot; value=&quot;333&quot;/&gt;&lt;/object&gt;&lt;object type=&quot;3&quot; unique_id=&quot;10043&quot;&gt;&lt;property id=&quot;20148&quot; value=&quot;5&quot;/&gt;&lt;property id=&quot;20300&quot; value=&quot;Slide 40 - &amp;quot;Modbus/TCP&amp;quot;&quot;/&gt;&lt;property id=&quot;20307&quot; value=&quot;355&quot;/&gt;&lt;/object&gt;&lt;object type=&quot;3&quot; unique_id=&quot;10044&quot;&gt;&lt;property id=&quot;20148&quot; value=&quot;5&quot;/&gt;&lt;property id=&quot;20300&quot; value=&quot;Slide 41 - &amp;quot;What is Modbus/TCP?&amp;quot;&quot;/&gt;&lt;property id=&quot;20307&quot; value=&quot;343&quot;/&gt;&lt;/object&gt;&lt;object type=&quot;3&quot; unique_id=&quot;10045&quot;&gt;&lt;property id=&quot;20148&quot; value=&quot;5&quot;/&gt;&lt;property id=&quot;20300&quot; value=&quot;Slide 42 - &amp;quot;How Modbus/TCP Works&amp;quot;&quot;/&gt;&lt;property id=&quot;20307&quot; value=&quot;348&quot;/&gt;&lt;/object&gt;&lt;object type=&quot;3&quot; unique_id=&quot;10046&quot;&gt;&lt;property id=&quot;20148&quot; value=&quot;5&quot;/&gt;&lt;property id=&quot;20300&quot; value=&quot;Slide 43 - &amp;quot;Firefox Web Browser&amp;quot;&quot;/&gt;&lt;property id=&quot;20307&quot; value=&quot;356&quot;/&gt;&lt;/object&gt;&lt;object type=&quot;3&quot; unique_id=&quot;10047&quot;&gt;&lt;property id=&quot;20148&quot; value=&quot;5&quot;/&gt;&lt;property id=&quot;20300&quot; value=&quot;Slide 44 - &amp;quot;What is Firefox Web Browser?&amp;quot;&quot;/&gt;&lt;property id=&quot;20307&quot; value=&quot;347&quot;/&gt;&lt;/object&gt;&lt;object type=&quot;3&quot; unique_id=&quot;10048&quot;&gt;&lt;property id=&quot;20148&quot; value=&quot;5&quot;/&gt;&lt;property id=&quot;20300&quot; value=&quot;Slide 45 - &amp;quot;How Firefox Web Browser Works&amp;quot;&quot;/&gt;&lt;property id=&quot;20307&quot; value=&quot;312&quot;/&gt;&lt;/object&gt;&lt;object type=&quot;3&quot; unique_id=&quot;10049&quot;&gt;&lt;property id=&quot;20148&quot; value=&quot;5&quot;/&gt;&lt;property id=&quot;20300&quot; value=&quot;Slide 46 - &amp;quot;Moxa TurboPack 2009&amp;quot;&quot;/&gt;&lt;property id=&quot;20307&quot; value=&quot;357&quot;/&gt;&lt;/object&gt;&lt;object type=&quot;3&quot; unique_id=&quot;10050&quot;&gt;&lt;property id=&quot;20148&quot; value=&quot;5&quot;/&gt;&lt;property id=&quot;20300&quot; value=&quot;Slide 47 - &amp;quot;Benefits&amp;quot;&quot;/&gt;&lt;property id=&quot;20307&quot; value=&quot;358&quot;/&gt;&lt;/object&gt;&lt;object type=&quot;3&quot; unique_id=&quot;10051&quot;&gt;&lt;property id=&quot;20148&quot; value=&quot;5&quot;/&gt;&lt;property id=&quot;20300&quot; value=&quot;Slide 48 - &amp;quot;Moxa vs. Hirschmann &amp;quot;&quot;/&gt;&lt;property id=&quot;20307&quot; value=&quot;337&quot;/&gt;&lt;/object&gt;&lt;object type=&quot;3&quot; unique_id=&quot;10052&quot;&gt;&lt;property id=&quot;20148&quot; value=&quot;5&quot;/&gt;&lt;property id=&quot;20300&quot; value=&quot;Slide 49 - &amp;quot;New Firmware Release Schedule&amp;quot;&quot;/&gt;&lt;property id=&quot;20307&quot; value=&quot;336&quot;/&gt;&lt;/object&gt;&lt;object type=&quot;3&quot; unique_id=&quot;10053&quot;&gt;&lt;property id=&quot;20148&quot; value=&quot;5&quot;/&gt;&lt;property id=&quot;20300&quot; value=&quot;Slide 50 - &amp;quot;New Function vs. Product Model&amp;quot;&quot;/&gt;&lt;property id=&quot;20307&quot; value=&quot;369&quot;/&gt;&lt;/object&gt;&lt;object type=&quot;3&quot; unique_id=&quot;10054&quot;&gt;&lt;property id=&quot;20148&quot; value=&quot;5&quot;/&gt;&lt;property id=&quot;20300&quot; value=&quot;Slide 51 - &amp;quot;New Function vs. Product Model&amp;quot;&quot;/&gt;&lt;property id=&quot;20307&quot; value=&quot;370&quot;/&gt;&lt;/object&gt;&lt;object type=&quot;3&quot; unique_id=&quot;10055&quot;&gt;&lt;property id=&quot;20148&quot; value=&quot;5&quot;/&gt;&lt;property id=&quot;20300&quot; value=&quot;Slide 52 - &amp;quot;EDS Series Release Schedule&amp;quot;&quot;/&gt;&lt;property id=&quot;20307&quot; value=&quot;281&quot;/&gt;&lt;/object&gt;&lt;object type=&quot;3&quot; unique_id=&quot;10056&quot;&gt;&lt;property id=&quot;20148&quot; value=&quot;5&quot;/&gt;&lt;property id=&quot;20300&quot; value=&quot;Slide 53 - &amp;quot;PT/TN Series Release Schedule&amp;quot;&quot;/&gt;&lt;property id=&quot;20307&quot; value=&quot;282&quot;/&gt;&lt;/object&gt;&lt;object type=&quot;3&quot; unique_id=&quot;10057&quot;&gt;&lt;property id=&quot;20148&quot; value=&quot;5&quot;/&gt;&lt;property id=&quot;20300&quot; value=&quot;Slide 54&quot;/&gt;&lt;property id=&quot;20307&quot; value=&quot;320&quot;/&gt;&lt;/object&gt;&lt;/object&gt;&lt;/object&gt;&lt;/database&gt;"/>
</p:tagLst>
</file>

<file path=ppt/theme/theme1.xml><?xml version="1.0" encoding="utf-8"?>
<a:theme xmlns:a="http://schemas.openxmlformats.org/drawingml/2006/main" name="1_Conten-page">
  <a:themeElements>
    <a:clrScheme name="Moxa Color Palette">
      <a:dk1>
        <a:srgbClr val="151514"/>
      </a:dk1>
      <a:lt1>
        <a:srgbClr val="FFFFFF"/>
      </a:lt1>
      <a:dk2>
        <a:srgbClr val="008787"/>
      </a:dk2>
      <a:lt2>
        <a:srgbClr val="FFFFFF"/>
      </a:lt2>
      <a:accent1>
        <a:srgbClr val="009DDB"/>
      </a:accent1>
      <a:accent2>
        <a:srgbClr val="FA943E"/>
      </a:accent2>
      <a:accent3>
        <a:srgbClr val="77B800"/>
      </a:accent3>
      <a:accent4>
        <a:srgbClr val="727171"/>
      </a:accent4>
      <a:accent5>
        <a:srgbClr val="008787"/>
      </a:accent5>
      <a:accent6>
        <a:srgbClr val="C9D0C6"/>
      </a:accent6>
      <a:hlink>
        <a:srgbClr val="009DDB"/>
      </a:hlink>
      <a:folHlink>
        <a:srgbClr val="D6D6D4"/>
      </a:folHlink>
    </a:clrScheme>
    <a:fontScheme name="2013 Moxa Typeface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tion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tion_Cont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tion_Cont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verPage">
  <a:themeElements>
    <a:clrScheme name="Moxa Color Palette">
      <a:dk1>
        <a:srgbClr val="151514"/>
      </a:dk1>
      <a:lt1>
        <a:srgbClr val="FFFFFF"/>
      </a:lt1>
      <a:dk2>
        <a:srgbClr val="008787"/>
      </a:dk2>
      <a:lt2>
        <a:srgbClr val="FFFFFF"/>
      </a:lt2>
      <a:accent1>
        <a:srgbClr val="009DDB"/>
      </a:accent1>
      <a:accent2>
        <a:srgbClr val="FA943E"/>
      </a:accent2>
      <a:accent3>
        <a:srgbClr val="77B800"/>
      </a:accent3>
      <a:accent4>
        <a:srgbClr val="727171"/>
      </a:accent4>
      <a:accent5>
        <a:srgbClr val="008787"/>
      </a:accent5>
      <a:accent6>
        <a:srgbClr val="C9D0C6"/>
      </a:accent6>
      <a:hlink>
        <a:srgbClr val="009DDB"/>
      </a:hlink>
      <a:folHlink>
        <a:srgbClr val="D6D6D4"/>
      </a:folHlink>
    </a:clrScheme>
    <a:fontScheme name="Moxa Fonts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ver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ver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ver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ver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ver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ver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ver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21419a8-5d08-433c-89f5-1cd804b0cc75" xsi:nil="true"/>
    <lcf76f155ced4ddcb4097134ff3c332f xmlns="573ce642-f512-4837-a674-e86e9929dce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754447C52D6446B35585A6B16C0A8C" ma:contentTypeVersion="18" ma:contentTypeDescription="Create a new document." ma:contentTypeScope="" ma:versionID="ae6569e43fe4c75f954c25b53a55f337">
  <xsd:schema xmlns:xsd="http://www.w3.org/2001/XMLSchema" xmlns:xs="http://www.w3.org/2001/XMLSchema" xmlns:p="http://schemas.microsoft.com/office/2006/metadata/properties" xmlns:ns2="573ce642-f512-4837-a674-e86e9929dce5" xmlns:ns3="c21419a8-5d08-433c-89f5-1cd804b0cc75" targetNamespace="http://schemas.microsoft.com/office/2006/metadata/properties" ma:root="true" ma:fieldsID="62a2cc26870c1c7ceb1e526225b6f316" ns2:_="" ns3:_="">
    <xsd:import namespace="573ce642-f512-4837-a674-e86e9929dce5"/>
    <xsd:import namespace="c21419a8-5d08-433c-89f5-1cd804b0cc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3ce642-f512-4837-a674-e86e9929dc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bc5931a-3143-486f-9600-35c3d708de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1419a8-5d08-433c-89f5-1cd804b0cc75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b8c04250-3526-4518-93b1-002b1c07b8ff}" ma:internalName="TaxCatchAll" ma:showField="CatchAllData" ma:web="c21419a8-5d08-433c-89f5-1cd804b0cc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E03492-2A37-4597-953F-D71DC7E2BE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49640B-8A47-4DCC-B7BF-E661E962F67B}">
  <ds:schemaRefs>
    <ds:schemaRef ds:uri="573ce642-f512-4837-a674-e86e9929dce5"/>
    <ds:schemaRef ds:uri="c21419a8-5d08-433c-89f5-1cd804b0cc7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D4A8A7F-2FE8-44F5-BA4F-33915365B1D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On-screen Show (4:3)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微軟正黑體</vt:lpstr>
      <vt:lpstr>Arial</vt:lpstr>
      <vt:lpstr>Times</vt:lpstr>
      <vt:lpstr>Wingdings</vt:lpstr>
      <vt:lpstr>1_Conten-page</vt:lpstr>
      <vt:lpstr>1_CoverPage</vt:lpstr>
      <vt:lpstr>2025 MTSC PRODUCTS Q1</vt:lpstr>
      <vt:lpstr>PowerPoint Presentation</vt:lpstr>
      <vt:lpstr>PowerPoint Presentation</vt:lpstr>
      <vt:lpstr>Additional Information</vt:lpstr>
      <vt:lpstr>PowerPoint Presentation</vt:lpstr>
    </vt:vector>
  </TitlesOfParts>
  <Company>MOXA Europe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 Richter</dc:creator>
  <cp:lastModifiedBy>Hans Igeler</cp:lastModifiedBy>
  <cp:revision>1</cp:revision>
  <cp:lastPrinted>2016-04-06T06:42:59Z</cp:lastPrinted>
  <dcterms:created xsi:type="dcterms:W3CDTF">2009-03-18T07:11:46Z</dcterms:created>
  <dcterms:modified xsi:type="dcterms:W3CDTF">2025-01-29T16:07:22Z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0x010100FA754447C52D6446B35585A6B16C0A8C</vt:lpwstr>
  </property>
  <property fmtid="{D5CDD505-2E9C-101B-9397-08002B2CF9AE}" pid="3" name="MediaServiceImageTags">
    <vt:lpwstr/>
  </property>
</Properties>
</file>