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09" r:id="rId5"/>
    <p:sldMasterId id="2147483724" r:id="rId6"/>
  </p:sldMasterIdLst>
  <p:notesMasterIdLst>
    <p:notesMasterId r:id="rId31"/>
  </p:notesMasterIdLst>
  <p:sldIdLst>
    <p:sldId id="256" r:id="rId7"/>
    <p:sldId id="2147376979" r:id="rId8"/>
    <p:sldId id="2145709153" r:id="rId9"/>
    <p:sldId id="2147376848" r:id="rId10"/>
    <p:sldId id="2147376841" r:id="rId11"/>
    <p:sldId id="2147376849" r:id="rId12"/>
    <p:sldId id="406" r:id="rId13"/>
    <p:sldId id="401" r:id="rId14"/>
    <p:sldId id="2147376850" r:id="rId15"/>
    <p:sldId id="341" r:id="rId16"/>
    <p:sldId id="375" r:id="rId17"/>
    <p:sldId id="2147376961" r:id="rId18"/>
    <p:sldId id="2147376964" r:id="rId19"/>
    <p:sldId id="2132737957" r:id="rId20"/>
    <p:sldId id="2145708954" r:id="rId21"/>
    <p:sldId id="2147376790" r:id="rId22"/>
    <p:sldId id="2145709178" r:id="rId23"/>
    <p:sldId id="2147376793" r:id="rId24"/>
    <p:sldId id="2147376801" r:id="rId25"/>
    <p:sldId id="2147376851" r:id="rId26"/>
    <p:sldId id="388" r:id="rId27"/>
    <p:sldId id="2145708953" r:id="rId28"/>
    <p:sldId id="2147376853" r:id="rId29"/>
    <p:sldId id="261" r:id="rId30"/>
  </p:sldIdLst>
  <p:sldSz cx="12192000" cy="6858000"/>
  <p:notesSz cx="6858000" cy="9144000"/>
  <p:defaultTextStyle>
    <a:defPPr>
      <a:defRPr lang="en-US"/>
    </a:defPPr>
    <a:lvl1pPr algn="l" defTabSz="1828800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1pPr>
    <a:lvl2pPr marL="914400" indent="-457200" algn="l" defTabSz="1828800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2pPr>
    <a:lvl3pPr marL="1828800" indent="-914400" algn="l" defTabSz="1828800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3pPr>
    <a:lvl4pPr marL="2743200" indent="-1371600" algn="l" defTabSz="1828800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4pPr>
    <a:lvl5pPr marL="3657600" indent="-1828800" algn="l" defTabSz="1828800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微軟正黑體" panose="020B0604030504040204" pitchFamily="34" charset="-120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" id="{48D530C0-4E70-4C34-8DE3-8AEAAAF4F22B}">
          <p14:sldIdLst>
            <p14:sldId id="256"/>
            <p14:sldId id="2147376979"/>
            <p14:sldId id="2145709153"/>
            <p14:sldId id="2147376848"/>
            <p14:sldId id="2147376841"/>
            <p14:sldId id="2147376849"/>
            <p14:sldId id="406"/>
            <p14:sldId id="401"/>
            <p14:sldId id="2147376850"/>
            <p14:sldId id="341"/>
            <p14:sldId id="375"/>
            <p14:sldId id="2147376961"/>
            <p14:sldId id="2147376964"/>
            <p14:sldId id="2132737957"/>
            <p14:sldId id="2145708954"/>
            <p14:sldId id="2147376790"/>
            <p14:sldId id="2145709178"/>
            <p14:sldId id="2147376793"/>
            <p14:sldId id="2147376801"/>
            <p14:sldId id="2147376851"/>
            <p14:sldId id="388"/>
            <p14:sldId id="2145708953"/>
            <p14:sldId id="214737685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0B38BC-7DB1-7FD8-A32B-53E343180C42}" name="Brian CY Tsai (蔡承佑)" initials="BT" userId="S::BrianCY_Tsai@moxa.com::64ba1733-378c-4f9a-aace-19b5ba4cbb1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43E"/>
    <a:srgbClr val="000000"/>
    <a:srgbClr val="009DDB"/>
    <a:srgbClr val="C00000"/>
    <a:srgbClr val="34B6AD"/>
    <a:srgbClr val="008787"/>
    <a:srgbClr val="FFFFFF"/>
    <a:srgbClr val="9999FF"/>
    <a:srgbClr val="FF9999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365" autoAdjust="0"/>
  </p:normalViewPr>
  <p:slideViewPr>
    <p:cSldViewPr snapToGrid="0">
      <p:cViewPr varScale="1">
        <p:scale>
          <a:sx n="106" d="100"/>
          <a:sy n="106" d="100"/>
        </p:scale>
        <p:origin x="7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51058-9F63-496B-9C31-E556ADCDD2BB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6A2C12-5663-48B4-A5EC-5B36EC98439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cap="none" baseline="0" dirty="0"/>
            <a:t>Reliable Wireless Connectivity</a:t>
          </a:r>
          <a:endParaRPr lang="en-US" b="1" cap="none" baseline="0" dirty="0"/>
        </a:p>
      </dgm:t>
    </dgm:pt>
    <dgm:pt modelId="{4128E589-3823-402A-BC6D-DCDB8BEF56F7}" type="parTrans" cxnId="{DDDD8C0B-E615-4547-AF05-634F73BCFDD5}">
      <dgm:prSet/>
      <dgm:spPr/>
      <dgm:t>
        <a:bodyPr/>
        <a:lstStyle/>
        <a:p>
          <a:endParaRPr lang="en-US"/>
        </a:p>
      </dgm:t>
    </dgm:pt>
    <dgm:pt modelId="{64DF8F4F-7359-4970-9BE0-A12B95D51D1B}" type="sibTrans" cxnId="{DDDD8C0B-E615-4547-AF05-634F73BCFDD5}">
      <dgm:prSet/>
      <dgm:spPr/>
      <dgm:t>
        <a:bodyPr/>
        <a:lstStyle/>
        <a:p>
          <a:endParaRPr lang="en-US"/>
        </a:p>
      </dgm:t>
    </dgm:pt>
    <dgm:pt modelId="{3AF9777C-73B5-4174-B031-C4164AA82F6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cap="none" baseline="0" dirty="0"/>
            <a:t>Versatile Deployment</a:t>
          </a:r>
          <a:endParaRPr lang="en-US" b="1" cap="none" baseline="0" dirty="0"/>
        </a:p>
      </dgm:t>
    </dgm:pt>
    <dgm:pt modelId="{653EF73C-C627-486B-8014-98EE37EDD3CF}" type="parTrans" cxnId="{4B4D8DBC-58E4-49C5-ABBE-82FB4FFABF84}">
      <dgm:prSet/>
      <dgm:spPr/>
      <dgm:t>
        <a:bodyPr/>
        <a:lstStyle/>
        <a:p>
          <a:endParaRPr lang="en-US"/>
        </a:p>
      </dgm:t>
    </dgm:pt>
    <dgm:pt modelId="{6881AB87-3DA3-4ADB-9C7A-E4F7F7294777}" type="sibTrans" cxnId="{4B4D8DBC-58E4-49C5-ABBE-82FB4FFABF84}">
      <dgm:prSet/>
      <dgm:spPr/>
      <dgm:t>
        <a:bodyPr/>
        <a:lstStyle/>
        <a:p>
          <a:endParaRPr lang="en-US"/>
        </a:p>
      </dgm:t>
    </dgm:pt>
    <dgm:pt modelId="{EB43A9FE-1D1C-4BDE-9D28-F52D9A3F4F1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cap="none" baseline="0" dirty="0"/>
            <a:t>Remote Monitoring and Control</a:t>
          </a:r>
          <a:endParaRPr lang="en-US" b="1" cap="none" baseline="0" dirty="0"/>
        </a:p>
      </dgm:t>
    </dgm:pt>
    <dgm:pt modelId="{9A8BF339-FDC0-496D-B836-19AFE9EE3CB1}" type="parTrans" cxnId="{951CC12C-2B63-4C94-AF05-4B1548EC2EA6}">
      <dgm:prSet/>
      <dgm:spPr/>
      <dgm:t>
        <a:bodyPr/>
        <a:lstStyle/>
        <a:p>
          <a:endParaRPr lang="en-US"/>
        </a:p>
      </dgm:t>
    </dgm:pt>
    <dgm:pt modelId="{1855E6A5-BD36-4847-B264-6751AF59D477}" type="sibTrans" cxnId="{951CC12C-2B63-4C94-AF05-4B1548EC2EA6}">
      <dgm:prSet/>
      <dgm:spPr/>
      <dgm:t>
        <a:bodyPr/>
        <a:lstStyle/>
        <a:p>
          <a:endParaRPr lang="en-US"/>
        </a:p>
      </dgm:t>
    </dgm:pt>
    <dgm:pt modelId="{1A07684E-BE71-4666-88C1-B7145E1B76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cap="none" baseline="0" dirty="0"/>
            <a:t>Scalability and Flexibility</a:t>
          </a:r>
          <a:endParaRPr lang="en-US" b="1" cap="none" baseline="0" dirty="0"/>
        </a:p>
      </dgm:t>
    </dgm:pt>
    <dgm:pt modelId="{E5A8CF6C-81FD-4DC1-AB2C-6AE2F56D5F71}" type="parTrans" cxnId="{CC350D20-B375-42B6-9F6C-02063A0B8FE9}">
      <dgm:prSet/>
      <dgm:spPr/>
      <dgm:t>
        <a:bodyPr/>
        <a:lstStyle/>
        <a:p>
          <a:endParaRPr lang="en-US"/>
        </a:p>
      </dgm:t>
    </dgm:pt>
    <dgm:pt modelId="{99EDAD3C-A121-421D-8AA9-1D131B0E1481}" type="sibTrans" cxnId="{CC350D20-B375-42B6-9F6C-02063A0B8FE9}">
      <dgm:prSet/>
      <dgm:spPr/>
      <dgm:t>
        <a:bodyPr/>
        <a:lstStyle/>
        <a:p>
          <a:endParaRPr lang="en-US"/>
        </a:p>
      </dgm:t>
    </dgm:pt>
    <dgm:pt modelId="{382C2C0E-6835-4055-B829-D5C20DA596A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cap="none" baseline="0" dirty="0"/>
            <a:t>Security and Data Protection</a:t>
          </a:r>
          <a:endParaRPr lang="en-US" b="1" cap="none" baseline="0" dirty="0"/>
        </a:p>
      </dgm:t>
    </dgm:pt>
    <dgm:pt modelId="{649AC072-7940-4DF9-8480-04AA871E913E}" type="parTrans" cxnId="{4EB36ED2-3091-4E7E-9C45-312F3E3B2895}">
      <dgm:prSet/>
      <dgm:spPr/>
      <dgm:t>
        <a:bodyPr/>
        <a:lstStyle/>
        <a:p>
          <a:endParaRPr lang="en-US"/>
        </a:p>
      </dgm:t>
    </dgm:pt>
    <dgm:pt modelId="{A9D0B017-6E52-42B7-8B64-6AE9A2C0392B}" type="sibTrans" cxnId="{4EB36ED2-3091-4E7E-9C45-312F3E3B2895}">
      <dgm:prSet/>
      <dgm:spPr/>
      <dgm:t>
        <a:bodyPr/>
        <a:lstStyle/>
        <a:p>
          <a:endParaRPr lang="en-US"/>
        </a:p>
      </dgm:t>
    </dgm:pt>
    <dgm:pt modelId="{66790F2B-5ABD-48E2-9F7C-6FDCAC1A4CE4}" type="pres">
      <dgm:prSet presAssocID="{A8351058-9F63-496B-9C31-E556ADCDD2BB}" presName="root" presStyleCnt="0">
        <dgm:presLayoutVars>
          <dgm:dir/>
          <dgm:resizeHandles val="exact"/>
        </dgm:presLayoutVars>
      </dgm:prSet>
      <dgm:spPr/>
    </dgm:pt>
    <dgm:pt modelId="{E0A3E196-75E5-4E81-8C1A-711B9CA4B58B}" type="pres">
      <dgm:prSet presAssocID="{216A2C12-5663-48B4-A5EC-5B36EC98439C}" presName="compNode" presStyleCnt="0"/>
      <dgm:spPr/>
    </dgm:pt>
    <dgm:pt modelId="{23B325CB-11D0-402F-B7CD-C88200A082FF}" type="pres">
      <dgm:prSet presAssocID="{216A2C12-5663-48B4-A5EC-5B36EC98439C}" presName="iconBgRect" presStyleLbl="bgShp" presStyleIdx="0" presStyleCnt="5" custScaleX="139376" custScaleY="139376"/>
      <dgm:spPr/>
    </dgm:pt>
    <dgm:pt modelId="{222AB3B4-9AC6-4C9B-BDDA-9DE40A0D6C59}" type="pres">
      <dgm:prSet presAssocID="{216A2C12-5663-48B4-A5EC-5B36EC98439C}" presName="iconRect" presStyleLbl="node1" presStyleIdx="0" presStyleCnt="5" custScaleX="216904" custScaleY="21690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1C39636D-CBA6-400B-93C9-7DE1626369F6}" type="pres">
      <dgm:prSet presAssocID="{216A2C12-5663-48B4-A5EC-5B36EC98439C}" presName="spaceRect" presStyleCnt="0"/>
      <dgm:spPr/>
    </dgm:pt>
    <dgm:pt modelId="{A7823101-914A-4664-8730-323E1D203074}" type="pres">
      <dgm:prSet presAssocID="{216A2C12-5663-48B4-A5EC-5B36EC98439C}" presName="textRect" presStyleLbl="revTx" presStyleIdx="0" presStyleCnt="5">
        <dgm:presLayoutVars>
          <dgm:chMax val="1"/>
          <dgm:chPref val="1"/>
        </dgm:presLayoutVars>
      </dgm:prSet>
      <dgm:spPr/>
    </dgm:pt>
    <dgm:pt modelId="{C204D3E6-EFE8-483E-B4C7-341F73E4B413}" type="pres">
      <dgm:prSet presAssocID="{64DF8F4F-7359-4970-9BE0-A12B95D51D1B}" presName="sibTrans" presStyleCnt="0"/>
      <dgm:spPr/>
    </dgm:pt>
    <dgm:pt modelId="{BB0777BA-9151-46DF-BB03-C473336AB445}" type="pres">
      <dgm:prSet presAssocID="{3AF9777C-73B5-4174-B031-C4164AA82F61}" presName="compNode" presStyleCnt="0"/>
      <dgm:spPr/>
    </dgm:pt>
    <dgm:pt modelId="{36277688-21B7-469C-9672-2FE2F7626CAC}" type="pres">
      <dgm:prSet presAssocID="{3AF9777C-73B5-4174-B031-C4164AA82F61}" presName="iconBgRect" presStyleLbl="bgShp" presStyleIdx="1" presStyleCnt="5" custScaleX="139518" custScaleY="139518"/>
      <dgm:spPr/>
    </dgm:pt>
    <dgm:pt modelId="{2C9B8492-F4D0-4234-B11B-2FA67501C71E}" type="pres">
      <dgm:prSet presAssocID="{3AF9777C-73B5-4174-B031-C4164AA82F61}" presName="iconRect" presStyleLbl="node1" presStyleIdx="1" presStyleCnt="5" custScaleX="156038" custScaleY="15603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050B85AF-0C43-4DD0-A534-744654AF7E26}" type="pres">
      <dgm:prSet presAssocID="{3AF9777C-73B5-4174-B031-C4164AA82F61}" presName="spaceRect" presStyleCnt="0"/>
      <dgm:spPr/>
    </dgm:pt>
    <dgm:pt modelId="{CEEBA768-EB84-4955-BA1B-B6A451046012}" type="pres">
      <dgm:prSet presAssocID="{3AF9777C-73B5-4174-B031-C4164AA82F61}" presName="textRect" presStyleLbl="revTx" presStyleIdx="1" presStyleCnt="5">
        <dgm:presLayoutVars>
          <dgm:chMax val="1"/>
          <dgm:chPref val="1"/>
        </dgm:presLayoutVars>
      </dgm:prSet>
      <dgm:spPr/>
    </dgm:pt>
    <dgm:pt modelId="{0E9C4769-C94F-4944-B4AC-E9405C5AE1A1}" type="pres">
      <dgm:prSet presAssocID="{6881AB87-3DA3-4ADB-9C7A-E4F7F7294777}" presName="sibTrans" presStyleCnt="0"/>
      <dgm:spPr/>
    </dgm:pt>
    <dgm:pt modelId="{3AA3F699-AE30-415D-8870-F856CB8B0E40}" type="pres">
      <dgm:prSet presAssocID="{EB43A9FE-1D1C-4BDE-9D28-F52D9A3F4F11}" presName="compNode" presStyleCnt="0"/>
      <dgm:spPr/>
    </dgm:pt>
    <dgm:pt modelId="{7C2FBE6A-824C-44F4-8F06-B58F3AFA5A23}" type="pres">
      <dgm:prSet presAssocID="{EB43A9FE-1D1C-4BDE-9D28-F52D9A3F4F11}" presName="iconBgRect" presStyleLbl="bgShp" presStyleIdx="2" presStyleCnt="5" custScaleX="139518" custScaleY="139518"/>
      <dgm:spPr/>
    </dgm:pt>
    <dgm:pt modelId="{4ACB12B0-8B12-4C3D-A99A-4D61F48539AB}" type="pres">
      <dgm:prSet presAssocID="{EB43A9FE-1D1C-4BDE-9D28-F52D9A3F4F11}" presName="iconRect" presStyleLbl="node1" presStyleIdx="2" presStyleCnt="5" custScaleX="156038" custScaleY="15603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49D878E5-6C85-41CD-BDE0-474E24DBCDC2}" type="pres">
      <dgm:prSet presAssocID="{EB43A9FE-1D1C-4BDE-9D28-F52D9A3F4F11}" presName="spaceRect" presStyleCnt="0"/>
      <dgm:spPr/>
    </dgm:pt>
    <dgm:pt modelId="{E0D79B7B-4AB6-442A-A947-3E2E7953E90A}" type="pres">
      <dgm:prSet presAssocID="{EB43A9FE-1D1C-4BDE-9D28-F52D9A3F4F11}" presName="textRect" presStyleLbl="revTx" presStyleIdx="2" presStyleCnt="5">
        <dgm:presLayoutVars>
          <dgm:chMax val="1"/>
          <dgm:chPref val="1"/>
        </dgm:presLayoutVars>
      </dgm:prSet>
      <dgm:spPr/>
    </dgm:pt>
    <dgm:pt modelId="{13A044CD-33E9-4569-85E5-6621FEE893D9}" type="pres">
      <dgm:prSet presAssocID="{1855E6A5-BD36-4847-B264-6751AF59D477}" presName="sibTrans" presStyleCnt="0"/>
      <dgm:spPr/>
    </dgm:pt>
    <dgm:pt modelId="{27E7E859-E916-4636-B21D-1567700D3BBC}" type="pres">
      <dgm:prSet presAssocID="{1A07684E-BE71-4666-88C1-B7145E1B76AE}" presName="compNode" presStyleCnt="0"/>
      <dgm:spPr/>
    </dgm:pt>
    <dgm:pt modelId="{DF364A8C-35E4-4E3F-BBD6-47C4A78A1858}" type="pres">
      <dgm:prSet presAssocID="{1A07684E-BE71-4666-88C1-B7145E1B76AE}" presName="iconBgRect" presStyleLbl="bgShp" presStyleIdx="3" presStyleCnt="5" custScaleX="139518" custScaleY="139518" custLinFactNeighborX="1817" custLinFactNeighborY="1092"/>
      <dgm:spPr/>
    </dgm:pt>
    <dgm:pt modelId="{3C69AD69-BE18-43CF-8621-72CD95E68FE1}" type="pres">
      <dgm:prSet presAssocID="{1A07684E-BE71-4666-88C1-B7145E1B76AE}" presName="iconRect" presStyleLbl="node1" presStyleIdx="3" presStyleCnt="5" custScaleX="156038" custScaleY="15603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4A211301-1646-4839-9EF1-58AD3F8EDE85}" type="pres">
      <dgm:prSet presAssocID="{1A07684E-BE71-4666-88C1-B7145E1B76AE}" presName="spaceRect" presStyleCnt="0"/>
      <dgm:spPr/>
    </dgm:pt>
    <dgm:pt modelId="{6736DF91-B4EC-4239-BCEB-2C1B890205DD}" type="pres">
      <dgm:prSet presAssocID="{1A07684E-BE71-4666-88C1-B7145E1B76AE}" presName="textRect" presStyleLbl="revTx" presStyleIdx="3" presStyleCnt="5">
        <dgm:presLayoutVars>
          <dgm:chMax val="1"/>
          <dgm:chPref val="1"/>
        </dgm:presLayoutVars>
      </dgm:prSet>
      <dgm:spPr/>
    </dgm:pt>
    <dgm:pt modelId="{7AF12068-ADF2-4194-B4B4-C94F52AB8259}" type="pres">
      <dgm:prSet presAssocID="{99EDAD3C-A121-421D-8AA9-1D131B0E1481}" presName="sibTrans" presStyleCnt="0"/>
      <dgm:spPr/>
    </dgm:pt>
    <dgm:pt modelId="{E26717D8-AFCD-4544-9D5F-AD79BF3F32E3}" type="pres">
      <dgm:prSet presAssocID="{382C2C0E-6835-4055-B829-D5C20DA596A4}" presName="compNode" presStyleCnt="0"/>
      <dgm:spPr/>
    </dgm:pt>
    <dgm:pt modelId="{69A99641-3CF2-4674-9199-A380BE057441}" type="pres">
      <dgm:prSet presAssocID="{382C2C0E-6835-4055-B829-D5C20DA596A4}" presName="iconBgRect" presStyleLbl="bgShp" presStyleIdx="4" presStyleCnt="5" custScaleX="139145" custScaleY="139145"/>
      <dgm:spPr/>
    </dgm:pt>
    <dgm:pt modelId="{0CC94A2A-2A72-40B1-ADE9-554E866FC360}" type="pres">
      <dgm:prSet presAssocID="{382C2C0E-6835-4055-B829-D5C20DA596A4}" presName="iconRect" presStyleLbl="node1" presStyleIdx="4" presStyleCnt="5" custScaleX="156038" custScaleY="156038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6BE2BC04-BA2D-43A5-8780-09EE4E429839}" type="pres">
      <dgm:prSet presAssocID="{382C2C0E-6835-4055-B829-D5C20DA596A4}" presName="spaceRect" presStyleCnt="0"/>
      <dgm:spPr/>
    </dgm:pt>
    <dgm:pt modelId="{B3B5FB08-5A7B-4E86-9EB2-4DA398B45B16}" type="pres">
      <dgm:prSet presAssocID="{382C2C0E-6835-4055-B829-D5C20DA596A4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DDD8C0B-E615-4547-AF05-634F73BCFDD5}" srcId="{A8351058-9F63-496B-9C31-E556ADCDD2BB}" destId="{216A2C12-5663-48B4-A5EC-5B36EC98439C}" srcOrd="0" destOrd="0" parTransId="{4128E589-3823-402A-BC6D-DCDB8BEF56F7}" sibTransId="{64DF8F4F-7359-4970-9BE0-A12B95D51D1B}"/>
    <dgm:cxn modelId="{CC350D20-B375-42B6-9F6C-02063A0B8FE9}" srcId="{A8351058-9F63-496B-9C31-E556ADCDD2BB}" destId="{1A07684E-BE71-4666-88C1-B7145E1B76AE}" srcOrd="3" destOrd="0" parTransId="{E5A8CF6C-81FD-4DC1-AB2C-6AE2F56D5F71}" sibTransId="{99EDAD3C-A121-421D-8AA9-1D131B0E1481}"/>
    <dgm:cxn modelId="{951CC12C-2B63-4C94-AF05-4B1548EC2EA6}" srcId="{A8351058-9F63-496B-9C31-E556ADCDD2BB}" destId="{EB43A9FE-1D1C-4BDE-9D28-F52D9A3F4F11}" srcOrd="2" destOrd="0" parTransId="{9A8BF339-FDC0-496D-B836-19AFE9EE3CB1}" sibTransId="{1855E6A5-BD36-4847-B264-6751AF59D477}"/>
    <dgm:cxn modelId="{6FD4E884-8CA4-F54D-95B7-892BDAE20696}" type="presOf" srcId="{EB43A9FE-1D1C-4BDE-9D28-F52D9A3F4F11}" destId="{E0D79B7B-4AB6-442A-A947-3E2E7953E90A}" srcOrd="0" destOrd="0" presId="urn:microsoft.com/office/officeart/2018/5/layout/IconCircleLabelList"/>
    <dgm:cxn modelId="{988E1BB1-05EB-5840-A45B-3648EEEEA660}" type="presOf" srcId="{A8351058-9F63-496B-9C31-E556ADCDD2BB}" destId="{66790F2B-5ABD-48E2-9F7C-6FDCAC1A4CE4}" srcOrd="0" destOrd="0" presId="urn:microsoft.com/office/officeart/2018/5/layout/IconCircleLabelList"/>
    <dgm:cxn modelId="{4B4D8DBC-58E4-49C5-ABBE-82FB4FFABF84}" srcId="{A8351058-9F63-496B-9C31-E556ADCDD2BB}" destId="{3AF9777C-73B5-4174-B031-C4164AA82F61}" srcOrd="1" destOrd="0" parTransId="{653EF73C-C627-486B-8014-98EE37EDD3CF}" sibTransId="{6881AB87-3DA3-4ADB-9C7A-E4F7F7294777}"/>
    <dgm:cxn modelId="{A90F14BD-02A9-5B4B-892B-D727FC3D159A}" type="presOf" srcId="{382C2C0E-6835-4055-B829-D5C20DA596A4}" destId="{B3B5FB08-5A7B-4E86-9EB2-4DA398B45B16}" srcOrd="0" destOrd="0" presId="urn:microsoft.com/office/officeart/2018/5/layout/IconCircleLabelList"/>
    <dgm:cxn modelId="{4EB36ED2-3091-4E7E-9C45-312F3E3B2895}" srcId="{A8351058-9F63-496B-9C31-E556ADCDD2BB}" destId="{382C2C0E-6835-4055-B829-D5C20DA596A4}" srcOrd="4" destOrd="0" parTransId="{649AC072-7940-4DF9-8480-04AA871E913E}" sibTransId="{A9D0B017-6E52-42B7-8B64-6AE9A2C0392B}"/>
    <dgm:cxn modelId="{D8E752DB-203D-1D40-9124-363091C7FD3C}" type="presOf" srcId="{216A2C12-5663-48B4-A5EC-5B36EC98439C}" destId="{A7823101-914A-4664-8730-323E1D203074}" srcOrd="0" destOrd="0" presId="urn:microsoft.com/office/officeart/2018/5/layout/IconCircleLabelList"/>
    <dgm:cxn modelId="{5E237DE0-455D-6349-AB4D-13F3FB1DE859}" type="presOf" srcId="{3AF9777C-73B5-4174-B031-C4164AA82F61}" destId="{CEEBA768-EB84-4955-BA1B-B6A451046012}" srcOrd="0" destOrd="0" presId="urn:microsoft.com/office/officeart/2018/5/layout/IconCircleLabelList"/>
    <dgm:cxn modelId="{4CE9FDE0-7CAF-F944-ABBE-7F161BD365DC}" type="presOf" srcId="{1A07684E-BE71-4666-88C1-B7145E1B76AE}" destId="{6736DF91-B4EC-4239-BCEB-2C1B890205DD}" srcOrd="0" destOrd="0" presId="urn:microsoft.com/office/officeart/2018/5/layout/IconCircleLabelList"/>
    <dgm:cxn modelId="{FE26BA4D-0F9F-8F41-9379-CF48E822C4C4}" type="presParOf" srcId="{66790F2B-5ABD-48E2-9F7C-6FDCAC1A4CE4}" destId="{E0A3E196-75E5-4E81-8C1A-711B9CA4B58B}" srcOrd="0" destOrd="0" presId="urn:microsoft.com/office/officeart/2018/5/layout/IconCircleLabelList"/>
    <dgm:cxn modelId="{D3BCD96E-F6F7-0441-A270-22225444FF9A}" type="presParOf" srcId="{E0A3E196-75E5-4E81-8C1A-711B9CA4B58B}" destId="{23B325CB-11D0-402F-B7CD-C88200A082FF}" srcOrd="0" destOrd="0" presId="urn:microsoft.com/office/officeart/2018/5/layout/IconCircleLabelList"/>
    <dgm:cxn modelId="{6A4B36F3-ABC8-F74D-8D5B-1D0DAF43C6FF}" type="presParOf" srcId="{E0A3E196-75E5-4E81-8C1A-711B9CA4B58B}" destId="{222AB3B4-9AC6-4C9B-BDDA-9DE40A0D6C59}" srcOrd="1" destOrd="0" presId="urn:microsoft.com/office/officeart/2018/5/layout/IconCircleLabelList"/>
    <dgm:cxn modelId="{F804390B-2706-284E-824F-E2C2D6003CDC}" type="presParOf" srcId="{E0A3E196-75E5-4E81-8C1A-711B9CA4B58B}" destId="{1C39636D-CBA6-400B-93C9-7DE1626369F6}" srcOrd="2" destOrd="0" presId="urn:microsoft.com/office/officeart/2018/5/layout/IconCircleLabelList"/>
    <dgm:cxn modelId="{446176F3-A881-8B46-8DCD-03389E14DF41}" type="presParOf" srcId="{E0A3E196-75E5-4E81-8C1A-711B9CA4B58B}" destId="{A7823101-914A-4664-8730-323E1D203074}" srcOrd="3" destOrd="0" presId="urn:microsoft.com/office/officeart/2018/5/layout/IconCircleLabelList"/>
    <dgm:cxn modelId="{FB3B23D1-8924-D143-A031-7F6DAA95501B}" type="presParOf" srcId="{66790F2B-5ABD-48E2-9F7C-6FDCAC1A4CE4}" destId="{C204D3E6-EFE8-483E-B4C7-341F73E4B413}" srcOrd="1" destOrd="0" presId="urn:microsoft.com/office/officeart/2018/5/layout/IconCircleLabelList"/>
    <dgm:cxn modelId="{8D94CB5F-0AEA-AC46-B38C-2122FE9F598D}" type="presParOf" srcId="{66790F2B-5ABD-48E2-9F7C-6FDCAC1A4CE4}" destId="{BB0777BA-9151-46DF-BB03-C473336AB445}" srcOrd="2" destOrd="0" presId="urn:microsoft.com/office/officeart/2018/5/layout/IconCircleLabelList"/>
    <dgm:cxn modelId="{AE2DCEEF-E885-BE4B-8B62-D2D433802D44}" type="presParOf" srcId="{BB0777BA-9151-46DF-BB03-C473336AB445}" destId="{36277688-21B7-469C-9672-2FE2F7626CAC}" srcOrd="0" destOrd="0" presId="urn:microsoft.com/office/officeart/2018/5/layout/IconCircleLabelList"/>
    <dgm:cxn modelId="{640733F9-8437-B24C-8726-8578ED04F62F}" type="presParOf" srcId="{BB0777BA-9151-46DF-BB03-C473336AB445}" destId="{2C9B8492-F4D0-4234-B11B-2FA67501C71E}" srcOrd="1" destOrd="0" presId="urn:microsoft.com/office/officeart/2018/5/layout/IconCircleLabelList"/>
    <dgm:cxn modelId="{274336F9-3BEE-294A-924E-9651F26C92E3}" type="presParOf" srcId="{BB0777BA-9151-46DF-BB03-C473336AB445}" destId="{050B85AF-0C43-4DD0-A534-744654AF7E26}" srcOrd="2" destOrd="0" presId="urn:microsoft.com/office/officeart/2018/5/layout/IconCircleLabelList"/>
    <dgm:cxn modelId="{101DEF05-B5CD-A645-ADBD-842533BC5519}" type="presParOf" srcId="{BB0777BA-9151-46DF-BB03-C473336AB445}" destId="{CEEBA768-EB84-4955-BA1B-B6A451046012}" srcOrd="3" destOrd="0" presId="urn:microsoft.com/office/officeart/2018/5/layout/IconCircleLabelList"/>
    <dgm:cxn modelId="{08BF1A88-5F47-DE42-9B17-F76B479351D7}" type="presParOf" srcId="{66790F2B-5ABD-48E2-9F7C-6FDCAC1A4CE4}" destId="{0E9C4769-C94F-4944-B4AC-E9405C5AE1A1}" srcOrd="3" destOrd="0" presId="urn:microsoft.com/office/officeart/2018/5/layout/IconCircleLabelList"/>
    <dgm:cxn modelId="{3B034CD8-8399-8849-ACBE-C3D7BAAAFF2C}" type="presParOf" srcId="{66790F2B-5ABD-48E2-9F7C-6FDCAC1A4CE4}" destId="{3AA3F699-AE30-415D-8870-F856CB8B0E40}" srcOrd="4" destOrd="0" presId="urn:microsoft.com/office/officeart/2018/5/layout/IconCircleLabelList"/>
    <dgm:cxn modelId="{CE9FE092-9129-5E44-B3F2-9E6DDE7622C8}" type="presParOf" srcId="{3AA3F699-AE30-415D-8870-F856CB8B0E40}" destId="{7C2FBE6A-824C-44F4-8F06-B58F3AFA5A23}" srcOrd="0" destOrd="0" presId="urn:microsoft.com/office/officeart/2018/5/layout/IconCircleLabelList"/>
    <dgm:cxn modelId="{F0C7021C-69BF-6E4F-BB59-2C920B9B088C}" type="presParOf" srcId="{3AA3F699-AE30-415D-8870-F856CB8B0E40}" destId="{4ACB12B0-8B12-4C3D-A99A-4D61F48539AB}" srcOrd="1" destOrd="0" presId="urn:microsoft.com/office/officeart/2018/5/layout/IconCircleLabelList"/>
    <dgm:cxn modelId="{ADF87033-D9AB-384D-BF3A-9B8D1FA358F1}" type="presParOf" srcId="{3AA3F699-AE30-415D-8870-F856CB8B0E40}" destId="{49D878E5-6C85-41CD-BDE0-474E24DBCDC2}" srcOrd="2" destOrd="0" presId="urn:microsoft.com/office/officeart/2018/5/layout/IconCircleLabelList"/>
    <dgm:cxn modelId="{4247EC91-D5F8-DF4E-82C4-378427927363}" type="presParOf" srcId="{3AA3F699-AE30-415D-8870-F856CB8B0E40}" destId="{E0D79B7B-4AB6-442A-A947-3E2E7953E90A}" srcOrd="3" destOrd="0" presId="urn:microsoft.com/office/officeart/2018/5/layout/IconCircleLabelList"/>
    <dgm:cxn modelId="{76BCD22C-2BC2-9249-B343-9ED93BD063A1}" type="presParOf" srcId="{66790F2B-5ABD-48E2-9F7C-6FDCAC1A4CE4}" destId="{13A044CD-33E9-4569-85E5-6621FEE893D9}" srcOrd="5" destOrd="0" presId="urn:microsoft.com/office/officeart/2018/5/layout/IconCircleLabelList"/>
    <dgm:cxn modelId="{AF26F3DF-D427-BC49-9642-46481C5AB5E2}" type="presParOf" srcId="{66790F2B-5ABD-48E2-9F7C-6FDCAC1A4CE4}" destId="{27E7E859-E916-4636-B21D-1567700D3BBC}" srcOrd="6" destOrd="0" presId="urn:microsoft.com/office/officeart/2018/5/layout/IconCircleLabelList"/>
    <dgm:cxn modelId="{9AB51ABA-C5C2-3D42-8A79-BDFF74A66AB7}" type="presParOf" srcId="{27E7E859-E916-4636-B21D-1567700D3BBC}" destId="{DF364A8C-35E4-4E3F-BBD6-47C4A78A1858}" srcOrd="0" destOrd="0" presId="urn:microsoft.com/office/officeart/2018/5/layout/IconCircleLabelList"/>
    <dgm:cxn modelId="{95C83703-A9A8-8F49-B792-F93991B48D48}" type="presParOf" srcId="{27E7E859-E916-4636-B21D-1567700D3BBC}" destId="{3C69AD69-BE18-43CF-8621-72CD95E68FE1}" srcOrd="1" destOrd="0" presId="urn:microsoft.com/office/officeart/2018/5/layout/IconCircleLabelList"/>
    <dgm:cxn modelId="{215EE43C-B87C-5F48-B2D2-D6F18D38D66D}" type="presParOf" srcId="{27E7E859-E916-4636-B21D-1567700D3BBC}" destId="{4A211301-1646-4839-9EF1-58AD3F8EDE85}" srcOrd="2" destOrd="0" presId="urn:microsoft.com/office/officeart/2018/5/layout/IconCircleLabelList"/>
    <dgm:cxn modelId="{12D904E3-CE2D-DC4F-A19E-AAE14F9BF668}" type="presParOf" srcId="{27E7E859-E916-4636-B21D-1567700D3BBC}" destId="{6736DF91-B4EC-4239-BCEB-2C1B890205DD}" srcOrd="3" destOrd="0" presId="urn:microsoft.com/office/officeart/2018/5/layout/IconCircleLabelList"/>
    <dgm:cxn modelId="{15D5340D-88F1-F74F-BAF5-8EDDCE315AAB}" type="presParOf" srcId="{66790F2B-5ABD-48E2-9F7C-6FDCAC1A4CE4}" destId="{7AF12068-ADF2-4194-B4B4-C94F52AB8259}" srcOrd="7" destOrd="0" presId="urn:microsoft.com/office/officeart/2018/5/layout/IconCircleLabelList"/>
    <dgm:cxn modelId="{D410D17F-05AA-3F40-8304-016987E309BD}" type="presParOf" srcId="{66790F2B-5ABD-48E2-9F7C-6FDCAC1A4CE4}" destId="{E26717D8-AFCD-4544-9D5F-AD79BF3F32E3}" srcOrd="8" destOrd="0" presId="urn:microsoft.com/office/officeart/2018/5/layout/IconCircleLabelList"/>
    <dgm:cxn modelId="{CD0D8D36-C1D9-A64A-B821-014F0266A683}" type="presParOf" srcId="{E26717D8-AFCD-4544-9D5F-AD79BF3F32E3}" destId="{69A99641-3CF2-4674-9199-A380BE057441}" srcOrd="0" destOrd="0" presId="urn:microsoft.com/office/officeart/2018/5/layout/IconCircleLabelList"/>
    <dgm:cxn modelId="{1F4764D3-E965-6C42-A169-499AAAF31624}" type="presParOf" srcId="{E26717D8-AFCD-4544-9D5F-AD79BF3F32E3}" destId="{0CC94A2A-2A72-40B1-ADE9-554E866FC360}" srcOrd="1" destOrd="0" presId="urn:microsoft.com/office/officeart/2018/5/layout/IconCircleLabelList"/>
    <dgm:cxn modelId="{782716BC-2B3A-294B-8013-37908D8F33BE}" type="presParOf" srcId="{E26717D8-AFCD-4544-9D5F-AD79BF3F32E3}" destId="{6BE2BC04-BA2D-43A5-8780-09EE4E429839}" srcOrd="2" destOrd="0" presId="urn:microsoft.com/office/officeart/2018/5/layout/IconCircleLabelList"/>
    <dgm:cxn modelId="{A734A673-7C56-DF48-B601-4126AADC226F}" type="presParOf" srcId="{E26717D8-AFCD-4544-9D5F-AD79BF3F32E3}" destId="{B3B5FB08-5A7B-4E86-9EB2-4DA398B45B1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27CA99-22C8-4542-ACE4-7188DA8BC7A5}" type="doc">
      <dgm:prSet loTypeId="urn:microsoft.com/office/officeart/2005/8/layout/hierarchy4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5C71C1DF-1DC6-4C67-B244-CBDA63D917BC}">
      <dgm:prSet phldrT="[文字]" custT="1"/>
      <dgm:spPr/>
      <dgm:t>
        <a:bodyPr/>
        <a:lstStyle/>
        <a:p>
          <a:r>
            <a:rPr lang="en-US" altLang="zh-TW" sz="1800" dirty="0"/>
            <a:t>New Software Platform (MX-ROS, same platform as EDR-G9010) </a:t>
          </a:r>
        </a:p>
        <a:p>
          <a:r>
            <a:rPr lang="en-US" altLang="zh-TW" sz="1400" dirty="0">
              <a:solidFill>
                <a:schemeClr val="bg1"/>
              </a:solidFill>
            </a:rPr>
            <a:t>(L2 Switching, Static Route, VRRP, WAN Redundancy, RADIUS…)</a:t>
          </a:r>
          <a:endParaRPr lang="zh-TW" altLang="en-US" sz="1400" dirty="0"/>
        </a:p>
      </dgm:t>
    </dgm:pt>
    <dgm:pt modelId="{9E1A68F1-86CB-4C4C-8F64-F71AD6853DDE}" type="parTrans" cxnId="{A103C76D-3647-4352-8E28-812ED7933E31}">
      <dgm:prSet/>
      <dgm:spPr/>
      <dgm:t>
        <a:bodyPr/>
        <a:lstStyle/>
        <a:p>
          <a:endParaRPr lang="zh-TW" altLang="en-US"/>
        </a:p>
      </dgm:t>
    </dgm:pt>
    <dgm:pt modelId="{F7D3EF97-076D-4B3B-9C30-C946ADD13CCC}" type="sibTrans" cxnId="{A103C76D-3647-4352-8E28-812ED7933E31}">
      <dgm:prSet/>
      <dgm:spPr/>
      <dgm:t>
        <a:bodyPr/>
        <a:lstStyle/>
        <a:p>
          <a:endParaRPr lang="zh-TW" altLang="en-US"/>
        </a:p>
      </dgm:t>
    </dgm:pt>
    <dgm:pt modelId="{DE964B9D-18A6-488B-99E3-59BD801BC9D0}">
      <dgm:prSet phldrT="[文字]"/>
      <dgm:spPr/>
      <dgm:t>
        <a:bodyPr/>
        <a:lstStyle/>
        <a:p>
          <a:r>
            <a:rPr lang="en-US" altLang="zh-TW" dirty="0"/>
            <a:t>Security</a:t>
          </a:r>
          <a:endParaRPr lang="zh-TW" altLang="zh-TW" dirty="0"/>
        </a:p>
      </dgm:t>
    </dgm:pt>
    <dgm:pt modelId="{F411287E-3C25-43E5-BDCF-3497C62B18B9}" type="parTrans" cxnId="{12FC9E28-BC64-4643-AA4D-EC3472D9EF7E}">
      <dgm:prSet/>
      <dgm:spPr/>
      <dgm:t>
        <a:bodyPr/>
        <a:lstStyle/>
        <a:p>
          <a:endParaRPr lang="zh-TW" altLang="en-US"/>
        </a:p>
      </dgm:t>
    </dgm:pt>
    <dgm:pt modelId="{83B98276-9150-4E33-AEF6-E959518FFE37}" type="sibTrans" cxnId="{12FC9E28-BC64-4643-AA4D-EC3472D9EF7E}">
      <dgm:prSet/>
      <dgm:spPr/>
      <dgm:t>
        <a:bodyPr/>
        <a:lstStyle/>
        <a:p>
          <a:endParaRPr lang="zh-TW" altLang="en-US"/>
        </a:p>
      </dgm:t>
    </dgm:pt>
    <dgm:pt modelId="{CB386CB7-C42E-4BAA-BA2E-0525EEAB9720}">
      <dgm:prSet phldrT="[文字]" custT="1"/>
      <dgm:spPr/>
      <dgm:t>
        <a:bodyPr/>
        <a:lstStyle/>
        <a:p>
          <a:r>
            <a:rPr lang="en-US" altLang="zh-TW" sz="1000" dirty="0"/>
            <a:t>VPN</a:t>
          </a:r>
          <a:endParaRPr lang="zh-TW" altLang="en-US" sz="1000" dirty="0"/>
        </a:p>
      </dgm:t>
    </dgm:pt>
    <dgm:pt modelId="{50C3E89A-3AF0-478B-A0C2-7AD592BCE95E}" type="parTrans" cxnId="{C4C457ED-151C-4313-B82E-3C0489618618}">
      <dgm:prSet/>
      <dgm:spPr/>
      <dgm:t>
        <a:bodyPr/>
        <a:lstStyle/>
        <a:p>
          <a:endParaRPr lang="zh-TW" altLang="en-US"/>
        </a:p>
      </dgm:t>
    </dgm:pt>
    <dgm:pt modelId="{25661B9F-A3A6-4E40-8B75-8317FB1EB3C9}" type="sibTrans" cxnId="{C4C457ED-151C-4313-B82E-3C0489618618}">
      <dgm:prSet/>
      <dgm:spPr/>
      <dgm:t>
        <a:bodyPr/>
        <a:lstStyle/>
        <a:p>
          <a:endParaRPr lang="zh-TW" altLang="en-US"/>
        </a:p>
      </dgm:t>
    </dgm:pt>
    <dgm:pt modelId="{FCD9EA41-1C70-47A4-96B2-6326DD18B7BA}">
      <dgm:prSet phldrT="[文字]"/>
      <dgm:spPr/>
      <dgm:t>
        <a:bodyPr/>
        <a:lstStyle/>
        <a:p>
          <a:r>
            <a:rPr lang="en-US" altLang="zh-TW" dirty="0"/>
            <a:t>Management</a:t>
          </a:r>
          <a:endParaRPr lang="zh-TW" altLang="en-US" dirty="0"/>
        </a:p>
      </dgm:t>
    </dgm:pt>
    <dgm:pt modelId="{C094B31A-8DFA-4733-9A8B-031A44587E90}" type="parTrans" cxnId="{467D9FAB-81CA-4AF5-AF72-F967865EE86D}">
      <dgm:prSet/>
      <dgm:spPr/>
      <dgm:t>
        <a:bodyPr/>
        <a:lstStyle/>
        <a:p>
          <a:endParaRPr lang="zh-TW" altLang="en-US"/>
        </a:p>
      </dgm:t>
    </dgm:pt>
    <dgm:pt modelId="{F4A573AD-750F-44C7-87EB-D9B37B6B8311}" type="sibTrans" cxnId="{467D9FAB-81CA-4AF5-AF72-F967865EE86D}">
      <dgm:prSet/>
      <dgm:spPr/>
      <dgm:t>
        <a:bodyPr/>
        <a:lstStyle/>
        <a:p>
          <a:endParaRPr lang="zh-TW" altLang="en-US"/>
        </a:p>
      </dgm:t>
    </dgm:pt>
    <dgm:pt modelId="{C76A0FA7-4445-4DF6-A97A-32CC00E2D504}">
      <dgm:prSet phldrT="[文字]" custT="1"/>
      <dgm:spPr/>
      <dgm:t>
        <a:bodyPr/>
        <a:lstStyle/>
        <a:p>
          <a:r>
            <a:rPr lang="en-US" altLang="zh-TW" sz="1000" dirty="0"/>
            <a:t>Central Security (MXsecurity)</a:t>
          </a:r>
          <a:endParaRPr lang="zh-TW" altLang="en-US" sz="1000" dirty="0"/>
        </a:p>
      </dgm:t>
    </dgm:pt>
    <dgm:pt modelId="{D126D199-5CF0-4901-946E-7ACEE73B923C}" type="parTrans" cxnId="{94B22A6B-AA9C-4DAB-92C7-6F09F03F2E69}">
      <dgm:prSet/>
      <dgm:spPr/>
      <dgm:t>
        <a:bodyPr/>
        <a:lstStyle/>
        <a:p>
          <a:endParaRPr lang="zh-TW" altLang="en-US"/>
        </a:p>
      </dgm:t>
    </dgm:pt>
    <dgm:pt modelId="{DD44D92C-CC25-4310-AD92-FC35275861A4}" type="sibTrans" cxnId="{94B22A6B-AA9C-4DAB-92C7-6F09F03F2E69}">
      <dgm:prSet/>
      <dgm:spPr/>
      <dgm:t>
        <a:bodyPr/>
        <a:lstStyle/>
        <a:p>
          <a:endParaRPr lang="zh-TW" altLang="en-US"/>
        </a:p>
      </dgm:t>
    </dgm:pt>
    <dgm:pt modelId="{999B9C8B-CFC9-4DBC-B863-98E7F7D0D604}">
      <dgm:prSet phldrT="[文字]" custT="1"/>
      <dgm:spPr/>
      <dgm:t>
        <a:bodyPr/>
        <a:lstStyle/>
        <a:p>
          <a:r>
            <a:rPr lang="en-US" altLang="zh-TW" sz="1000" dirty="0"/>
            <a:t>Remote Access</a:t>
          </a:r>
        </a:p>
        <a:p>
          <a:r>
            <a:rPr lang="en-US" altLang="zh-TW" sz="1000" dirty="0"/>
            <a:t>(MRC)</a:t>
          </a:r>
          <a:endParaRPr lang="zh-TW" altLang="en-US" sz="1000" dirty="0"/>
        </a:p>
      </dgm:t>
    </dgm:pt>
    <dgm:pt modelId="{44B16AE8-9FB4-4552-A4CF-73B818F71491}" type="parTrans" cxnId="{E799A504-F543-443B-B6D1-CE984973E258}">
      <dgm:prSet/>
      <dgm:spPr/>
      <dgm:t>
        <a:bodyPr/>
        <a:lstStyle/>
        <a:p>
          <a:endParaRPr lang="zh-TW" altLang="en-US"/>
        </a:p>
      </dgm:t>
    </dgm:pt>
    <dgm:pt modelId="{83125AB3-AE23-4078-B0E1-71B6BBEEA0F0}" type="sibTrans" cxnId="{E799A504-F543-443B-B6D1-CE984973E258}">
      <dgm:prSet/>
      <dgm:spPr/>
      <dgm:t>
        <a:bodyPr/>
        <a:lstStyle/>
        <a:p>
          <a:endParaRPr lang="zh-TW" altLang="en-US"/>
        </a:p>
      </dgm:t>
    </dgm:pt>
    <dgm:pt modelId="{96EDC6D0-7EA5-482C-8D30-8D5285C967EB}">
      <dgm:prSet phldrT="[文字]" custT="1"/>
      <dgm:spPr/>
      <dgm:t>
        <a:bodyPr/>
        <a:lstStyle/>
        <a:p>
          <a:r>
            <a:rPr lang="en-US" altLang="zh-TW" sz="1000" dirty="0"/>
            <a:t>NAT </a:t>
          </a:r>
          <a:endParaRPr lang="zh-TW" altLang="en-US" sz="1000" dirty="0"/>
        </a:p>
      </dgm:t>
    </dgm:pt>
    <dgm:pt modelId="{A1FDD8E2-E5B7-480D-A08C-DC6F98CB7E15}" type="parTrans" cxnId="{07EB2124-9087-4F77-A56D-078DFBD2E6BA}">
      <dgm:prSet/>
      <dgm:spPr/>
      <dgm:t>
        <a:bodyPr/>
        <a:lstStyle/>
        <a:p>
          <a:endParaRPr lang="zh-TW" altLang="en-US"/>
        </a:p>
      </dgm:t>
    </dgm:pt>
    <dgm:pt modelId="{5169DE5F-10F4-4F56-A087-70CCFC9CB45A}" type="sibTrans" cxnId="{07EB2124-9087-4F77-A56D-078DFBD2E6BA}">
      <dgm:prSet/>
      <dgm:spPr/>
      <dgm:t>
        <a:bodyPr/>
        <a:lstStyle/>
        <a:p>
          <a:endParaRPr lang="zh-TW" altLang="en-US"/>
        </a:p>
      </dgm:t>
    </dgm:pt>
    <dgm:pt modelId="{159FA2ED-6847-4135-84AD-BC302CA99232}">
      <dgm:prSet phldrT="[文字]" custT="1"/>
      <dgm:spPr/>
      <dgm:t>
        <a:bodyPr/>
        <a:lstStyle/>
        <a:p>
          <a:r>
            <a:rPr lang="en-US" altLang="zh-TW" sz="1000" dirty="0"/>
            <a:t>Secure Boot</a:t>
          </a:r>
        </a:p>
      </dgm:t>
    </dgm:pt>
    <dgm:pt modelId="{B9353598-6122-432A-BF0F-E435473205DE}" type="parTrans" cxnId="{1F74EBF8-BA1B-4C4F-9BB9-980FF66F2DBC}">
      <dgm:prSet/>
      <dgm:spPr/>
      <dgm:t>
        <a:bodyPr/>
        <a:lstStyle/>
        <a:p>
          <a:endParaRPr lang="zh-TW" altLang="en-US"/>
        </a:p>
      </dgm:t>
    </dgm:pt>
    <dgm:pt modelId="{ACCCE452-89B8-40B9-8A36-7161BD0327CE}" type="sibTrans" cxnId="{1F74EBF8-BA1B-4C4F-9BB9-980FF66F2DBC}">
      <dgm:prSet/>
      <dgm:spPr/>
      <dgm:t>
        <a:bodyPr/>
        <a:lstStyle/>
        <a:p>
          <a:endParaRPr lang="zh-TW" altLang="en-US"/>
        </a:p>
      </dgm:t>
    </dgm:pt>
    <dgm:pt modelId="{8642E243-BEED-4DEC-93DD-4CA522076D84}">
      <dgm:prSet phldrT="[文字]"/>
      <dgm:spPr/>
      <dgm:t>
        <a:bodyPr/>
        <a:lstStyle/>
        <a:p>
          <a:r>
            <a:rPr lang="en-US" altLang="zh-TW" dirty="0"/>
            <a:t>Reliable WAN Connection</a:t>
          </a:r>
        </a:p>
      </dgm:t>
    </dgm:pt>
    <dgm:pt modelId="{60483730-9766-4AE8-9604-3F63ACD20378}" type="parTrans" cxnId="{DBBD7F2E-8093-4084-81DF-55B110136DB1}">
      <dgm:prSet/>
      <dgm:spPr/>
      <dgm:t>
        <a:bodyPr/>
        <a:lstStyle/>
        <a:p>
          <a:endParaRPr lang="zh-TW" altLang="en-US"/>
        </a:p>
      </dgm:t>
    </dgm:pt>
    <dgm:pt modelId="{46E6CEAF-FF64-4D32-BF16-05FB9D1594F4}" type="sibTrans" cxnId="{DBBD7F2E-8093-4084-81DF-55B110136DB1}">
      <dgm:prSet/>
      <dgm:spPr/>
      <dgm:t>
        <a:bodyPr/>
        <a:lstStyle/>
        <a:p>
          <a:endParaRPr lang="zh-TW" altLang="en-US"/>
        </a:p>
      </dgm:t>
    </dgm:pt>
    <dgm:pt modelId="{DDAF36CD-BBB1-4DD9-9FCF-C12F55679637}">
      <dgm:prSet phldrT="[文字]" custT="1"/>
      <dgm:spPr/>
      <dgm:t>
        <a:bodyPr/>
        <a:lstStyle/>
        <a:p>
          <a:r>
            <a:rPr lang="en-US" altLang="zh-TW" sz="1000" dirty="0"/>
            <a:t>Dual SIM</a:t>
          </a:r>
          <a:endParaRPr lang="zh-TW" altLang="en-US" sz="1000" dirty="0"/>
        </a:p>
      </dgm:t>
    </dgm:pt>
    <dgm:pt modelId="{689B804B-5B48-42E3-AD2A-17544BDAEDA5}" type="parTrans" cxnId="{3B86B221-BDB6-4DA8-A27D-30A74CA481D2}">
      <dgm:prSet/>
      <dgm:spPr/>
      <dgm:t>
        <a:bodyPr/>
        <a:lstStyle/>
        <a:p>
          <a:endParaRPr lang="zh-TW" altLang="en-US"/>
        </a:p>
      </dgm:t>
    </dgm:pt>
    <dgm:pt modelId="{27C9BFCF-A0FA-4172-8E2E-7BD41417FD36}" type="sibTrans" cxnId="{3B86B221-BDB6-4DA8-A27D-30A74CA481D2}">
      <dgm:prSet/>
      <dgm:spPr/>
      <dgm:t>
        <a:bodyPr/>
        <a:lstStyle/>
        <a:p>
          <a:endParaRPr lang="zh-TW" altLang="en-US"/>
        </a:p>
      </dgm:t>
    </dgm:pt>
    <dgm:pt modelId="{569BCD9F-1597-4768-ABF4-521FB011BF3B}">
      <dgm:prSet phldrT="[文字]" custT="1"/>
      <dgm:spPr/>
      <dgm:t>
        <a:bodyPr/>
        <a:lstStyle/>
        <a:p>
          <a:r>
            <a:rPr lang="en-US" altLang="zh-TW" sz="1000" dirty="0"/>
            <a:t>Cellular GuaranLink</a:t>
          </a:r>
          <a:endParaRPr lang="zh-TW" altLang="en-US" sz="1000" dirty="0"/>
        </a:p>
      </dgm:t>
    </dgm:pt>
    <dgm:pt modelId="{86C1B45B-2E5D-4290-98DF-0BBAEE711F49}" type="parTrans" cxnId="{1A1CBAA2-38B4-4475-8EDF-B37F2670A188}">
      <dgm:prSet/>
      <dgm:spPr/>
      <dgm:t>
        <a:bodyPr/>
        <a:lstStyle/>
        <a:p>
          <a:endParaRPr lang="zh-TW" altLang="en-US"/>
        </a:p>
      </dgm:t>
    </dgm:pt>
    <dgm:pt modelId="{ABA669DA-CE0F-4C5B-92EC-805F68EEC0EA}" type="sibTrans" cxnId="{1A1CBAA2-38B4-4475-8EDF-B37F2670A188}">
      <dgm:prSet/>
      <dgm:spPr/>
      <dgm:t>
        <a:bodyPr/>
        <a:lstStyle/>
        <a:p>
          <a:endParaRPr lang="zh-TW" altLang="en-US"/>
        </a:p>
      </dgm:t>
    </dgm:pt>
    <dgm:pt modelId="{C7899F82-2AF0-4BCC-8A80-3369DC534B8E}">
      <dgm:prSet phldrT="[文字]" custT="1"/>
      <dgm:spPr/>
      <dgm:t>
        <a:bodyPr/>
        <a:lstStyle/>
        <a:p>
          <a:r>
            <a:rPr lang="en-US" altLang="zh-TW" sz="1000" dirty="0"/>
            <a:t>WAN Redundancy</a:t>
          </a:r>
          <a:endParaRPr lang="zh-TW" altLang="en-US" sz="1000" dirty="0"/>
        </a:p>
      </dgm:t>
    </dgm:pt>
    <dgm:pt modelId="{9D60C552-6DF8-4A85-8F60-22650F2F765B}" type="parTrans" cxnId="{27054E79-E220-47B7-A637-314C7F5BF7F1}">
      <dgm:prSet/>
      <dgm:spPr/>
      <dgm:t>
        <a:bodyPr/>
        <a:lstStyle/>
        <a:p>
          <a:endParaRPr lang="zh-TW" altLang="en-US"/>
        </a:p>
      </dgm:t>
    </dgm:pt>
    <dgm:pt modelId="{9856CE9B-B32E-4F4D-B7BE-937ACC66EDC1}" type="sibTrans" cxnId="{27054E79-E220-47B7-A637-314C7F5BF7F1}">
      <dgm:prSet/>
      <dgm:spPr/>
      <dgm:t>
        <a:bodyPr/>
        <a:lstStyle/>
        <a:p>
          <a:endParaRPr lang="zh-TW" altLang="en-US"/>
        </a:p>
      </dgm:t>
    </dgm:pt>
    <dgm:pt modelId="{24F308FB-BEAB-4E50-BE8C-CDCFC63DBC89}">
      <dgm:prSet phldrT="[文字]" custT="1"/>
      <dgm:spPr/>
      <dgm:t>
        <a:bodyPr/>
        <a:lstStyle/>
        <a:p>
          <a:r>
            <a:rPr lang="en-US" altLang="zh-TW" sz="1000" dirty="0"/>
            <a:t>Firewall &amp; DPI (</a:t>
          </a:r>
          <a:r>
            <a:rPr lang="en-US" sz="1000" b="0" i="0" dirty="0"/>
            <a:t>Deep Packet Inspection</a:t>
          </a:r>
          <a:r>
            <a:rPr lang="en-US" altLang="zh-TW" sz="1000" dirty="0"/>
            <a:t>)</a:t>
          </a:r>
          <a:endParaRPr lang="zh-TW" altLang="en-US" sz="1000" dirty="0"/>
        </a:p>
      </dgm:t>
    </dgm:pt>
    <dgm:pt modelId="{B2E847FA-DC0A-4749-AD1A-CDDAADB45C7D}" type="parTrans" cxnId="{F5775557-E55B-4075-B4F1-302B7973CCFB}">
      <dgm:prSet/>
      <dgm:spPr/>
      <dgm:t>
        <a:bodyPr/>
        <a:lstStyle/>
        <a:p>
          <a:endParaRPr lang="zh-TW" altLang="en-US"/>
        </a:p>
      </dgm:t>
    </dgm:pt>
    <dgm:pt modelId="{FB615D0D-B2DA-4A97-BA6F-D9B56DFFE7C6}" type="sibTrans" cxnId="{F5775557-E55B-4075-B4F1-302B7973CCFB}">
      <dgm:prSet/>
      <dgm:spPr/>
      <dgm:t>
        <a:bodyPr/>
        <a:lstStyle/>
        <a:p>
          <a:endParaRPr lang="zh-TW" altLang="en-US"/>
        </a:p>
      </dgm:t>
    </dgm:pt>
    <dgm:pt modelId="{A1D6A1B2-1FFD-4C0C-A9FC-A45AD4EC20DA}">
      <dgm:prSet phldrT="[文字]" custT="1"/>
      <dgm:spPr/>
      <dgm:t>
        <a:bodyPr/>
        <a:lstStyle/>
        <a:p>
          <a:r>
            <a:rPr lang="en-US" altLang="zh-TW" sz="1000" dirty="0"/>
            <a:t>Topology View</a:t>
          </a:r>
          <a:br>
            <a:rPr lang="en-US" altLang="zh-TW" sz="1000" dirty="0"/>
          </a:br>
          <a:r>
            <a:rPr lang="en-US" altLang="zh-TW" sz="1000" dirty="0"/>
            <a:t>(MXview One)</a:t>
          </a:r>
          <a:endParaRPr lang="zh-TW" altLang="en-US" sz="1000" dirty="0"/>
        </a:p>
      </dgm:t>
    </dgm:pt>
    <dgm:pt modelId="{AA88A8B8-0F09-40AB-A644-5E5522FFE64A}" type="sibTrans" cxnId="{DE149CF2-5787-4F1C-ACCF-D6DD46640344}">
      <dgm:prSet/>
      <dgm:spPr/>
      <dgm:t>
        <a:bodyPr/>
        <a:lstStyle/>
        <a:p>
          <a:endParaRPr lang="zh-TW" altLang="en-US"/>
        </a:p>
      </dgm:t>
    </dgm:pt>
    <dgm:pt modelId="{37382ED9-16CC-43B3-BAE3-9F2ABD10AD3C}" type="parTrans" cxnId="{DE149CF2-5787-4F1C-ACCF-D6DD46640344}">
      <dgm:prSet/>
      <dgm:spPr/>
      <dgm:t>
        <a:bodyPr/>
        <a:lstStyle/>
        <a:p>
          <a:endParaRPr lang="zh-TW" altLang="en-US"/>
        </a:p>
      </dgm:t>
    </dgm:pt>
    <dgm:pt modelId="{D7F96F91-79D2-4E99-A69F-4C500CEAC0BD}" type="pres">
      <dgm:prSet presAssocID="{5427CA99-22C8-4542-ACE4-7188DA8BC7A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4C485F6-0B48-4710-B03D-DBD3CC2BB43B}" type="pres">
      <dgm:prSet presAssocID="{5C71C1DF-1DC6-4C67-B244-CBDA63D917BC}" presName="vertOne" presStyleCnt="0"/>
      <dgm:spPr/>
    </dgm:pt>
    <dgm:pt modelId="{8638D71E-ED25-453B-BE71-A34EBD1162BA}" type="pres">
      <dgm:prSet presAssocID="{5C71C1DF-1DC6-4C67-B244-CBDA63D917BC}" presName="txOne" presStyleLbl="node0" presStyleIdx="0" presStyleCnt="1" custLinFactNeighborX="871" custLinFactNeighborY="-1425">
        <dgm:presLayoutVars>
          <dgm:chPref val="3"/>
        </dgm:presLayoutVars>
      </dgm:prSet>
      <dgm:spPr/>
    </dgm:pt>
    <dgm:pt modelId="{56927984-15C3-492E-9444-3D8FC9936A69}" type="pres">
      <dgm:prSet presAssocID="{5C71C1DF-1DC6-4C67-B244-CBDA63D917BC}" presName="parTransOne" presStyleCnt="0"/>
      <dgm:spPr/>
    </dgm:pt>
    <dgm:pt modelId="{8CF8A22A-715B-4D45-AED6-B2CC4B7A5506}" type="pres">
      <dgm:prSet presAssocID="{5C71C1DF-1DC6-4C67-B244-CBDA63D917BC}" presName="horzOne" presStyleCnt="0"/>
      <dgm:spPr/>
    </dgm:pt>
    <dgm:pt modelId="{A7B3712F-5949-4373-B0A4-47A7C75AE518}" type="pres">
      <dgm:prSet presAssocID="{8642E243-BEED-4DEC-93DD-4CA522076D84}" presName="vertTwo" presStyleCnt="0"/>
      <dgm:spPr/>
    </dgm:pt>
    <dgm:pt modelId="{7776A5E6-E3C9-42AD-AA6C-EB30FB921F37}" type="pres">
      <dgm:prSet presAssocID="{8642E243-BEED-4DEC-93DD-4CA522076D84}" presName="txTwo" presStyleLbl="node2" presStyleIdx="0" presStyleCnt="3">
        <dgm:presLayoutVars>
          <dgm:chPref val="3"/>
        </dgm:presLayoutVars>
      </dgm:prSet>
      <dgm:spPr/>
    </dgm:pt>
    <dgm:pt modelId="{9093282E-6CF5-4539-A5C9-11072C181DB1}" type="pres">
      <dgm:prSet presAssocID="{8642E243-BEED-4DEC-93DD-4CA522076D84}" presName="parTransTwo" presStyleCnt="0"/>
      <dgm:spPr/>
    </dgm:pt>
    <dgm:pt modelId="{236EDC57-51AF-422F-B55F-C3EA45C00F90}" type="pres">
      <dgm:prSet presAssocID="{8642E243-BEED-4DEC-93DD-4CA522076D84}" presName="horzTwo" presStyleCnt="0"/>
      <dgm:spPr/>
    </dgm:pt>
    <dgm:pt modelId="{7B155BE4-1773-49FB-A6D1-4991415E40E7}" type="pres">
      <dgm:prSet presAssocID="{DDAF36CD-BBB1-4DD9-9FCF-C12F55679637}" presName="vertThree" presStyleCnt="0"/>
      <dgm:spPr/>
    </dgm:pt>
    <dgm:pt modelId="{9991D24A-374A-4E15-8AC7-9E91E86F7212}" type="pres">
      <dgm:prSet presAssocID="{DDAF36CD-BBB1-4DD9-9FCF-C12F55679637}" presName="txThree" presStyleLbl="node3" presStyleIdx="0" presStyleCnt="10">
        <dgm:presLayoutVars>
          <dgm:chPref val="3"/>
        </dgm:presLayoutVars>
      </dgm:prSet>
      <dgm:spPr/>
    </dgm:pt>
    <dgm:pt modelId="{B1C3FC5F-DBEB-4FB8-9C3A-4D0C1FA865C6}" type="pres">
      <dgm:prSet presAssocID="{DDAF36CD-BBB1-4DD9-9FCF-C12F55679637}" presName="horzThree" presStyleCnt="0"/>
      <dgm:spPr/>
    </dgm:pt>
    <dgm:pt modelId="{B4943059-CF42-43AD-8189-BF8B03400CF0}" type="pres">
      <dgm:prSet presAssocID="{27C9BFCF-A0FA-4172-8E2E-7BD41417FD36}" presName="sibSpaceThree" presStyleCnt="0"/>
      <dgm:spPr/>
    </dgm:pt>
    <dgm:pt modelId="{F08C2515-F6D9-42D3-92C3-BBEC1BB4CE0B}" type="pres">
      <dgm:prSet presAssocID="{569BCD9F-1597-4768-ABF4-521FB011BF3B}" presName="vertThree" presStyleCnt="0"/>
      <dgm:spPr/>
    </dgm:pt>
    <dgm:pt modelId="{A54DDC1D-22CD-4EE4-8962-814B4FDBE3B3}" type="pres">
      <dgm:prSet presAssocID="{569BCD9F-1597-4768-ABF4-521FB011BF3B}" presName="txThree" presStyleLbl="node3" presStyleIdx="1" presStyleCnt="10">
        <dgm:presLayoutVars>
          <dgm:chPref val="3"/>
        </dgm:presLayoutVars>
      </dgm:prSet>
      <dgm:spPr/>
    </dgm:pt>
    <dgm:pt modelId="{F10CB51A-3BF7-4A5B-A08F-3600D722039A}" type="pres">
      <dgm:prSet presAssocID="{569BCD9F-1597-4768-ABF4-521FB011BF3B}" presName="horzThree" presStyleCnt="0"/>
      <dgm:spPr/>
    </dgm:pt>
    <dgm:pt modelId="{53DCDECC-CACE-489F-AA75-D1876F362773}" type="pres">
      <dgm:prSet presAssocID="{ABA669DA-CE0F-4C5B-92EC-805F68EEC0EA}" presName="sibSpaceThree" presStyleCnt="0"/>
      <dgm:spPr/>
    </dgm:pt>
    <dgm:pt modelId="{3517F8C7-E587-4C86-ACA8-C5E2AD061E68}" type="pres">
      <dgm:prSet presAssocID="{C7899F82-2AF0-4BCC-8A80-3369DC534B8E}" presName="vertThree" presStyleCnt="0"/>
      <dgm:spPr/>
    </dgm:pt>
    <dgm:pt modelId="{317FD127-8FED-4282-9768-BD439B860AC9}" type="pres">
      <dgm:prSet presAssocID="{C7899F82-2AF0-4BCC-8A80-3369DC534B8E}" presName="txThree" presStyleLbl="node3" presStyleIdx="2" presStyleCnt="10">
        <dgm:presLayoutVars>
          <dgm:chPref val="3"/>
        </dgm:presLayoutVars>
      </dgm:prSet>
      <dgm:spPr/>
    </dgm:pt>
    <dgm:pt modelId="{B96B9B92-8D5F-4006-B0CA-93E1B9E71356}" type="pres">
      <dgm:prSet presAssocID="{C7899F82-2AF0-4BCC-8A80-3369DC534B8E}" presName="horzThree" presStyleCnt="0"/>
      <dgm:spPr/>
    </dgm:pt>
    <dgm:pt modelId="{CB4B4FB9-300F-4CAA-8251-90B5208E4347}" type="pres">
      <dgm:prSet presAssocID="{46E6CEAF-FF64-4D32-BF16-05FB9D1594F4}" presName="sibSpaceTwo" presStyleCnt="0"/>
      <dgm:spPr/>
    </dgm:pt>
    <dgm:pt modelId="{558C7B51-3D94-4ED2-86E4-9C856CD58E2A}" type="pres">
      <dgm:prSet presAssocID="{DE964B9D-18A6-488B-99E3-59BD801BC9D0}" presName="vertTwo" presStyleCnt="0"/>
      <dgm:spPr/>
    </dgm:pt>
    <dgm:pt modelId="{B84551C8-20CD-41B5-B2DC-20D8035E7168}" type="pres">
      <dgm:prSet presAssocID="{DE964B9D-18A6-488B-99E3-59BD801BC9D0}" presName="txTwo" presStyleLbl="node2" presStyleIdx="1" presStyleCnt="3">
        <dgm:presLayoutVars>
          <dgm:chPref val="3"/>
        </dgm:presLayoutVars>
      </dgm:prSet>
      <dgm:spPr/>
    </dgm:pt>
    <dgm:pt modelId="{C6C49F75-690F-4D80-93DA-A454E926C7C4}" type="pres">
      <dgm:prSet presAssocID="{DE964B9D-18A6-488B-99E3-59BD801BC9D0}" presName="parTransTwo" presStyleCnt="0"/>
      <dgm:spPr/>
    </dgm:pt>
    <dgm:pt modelId="{4DE97360-F0C0-4BB5-BE0D-C9C1F01DAA0C}" type="pres">
      <dgm:prSet presAssocID="{DE964B9D-18A6-488B-99E3-59BD801BC9D0}" presName="horzTwo" presStyleCnt="0"/>
      <dgm:spPr/>
    </dgm:pt>
    <dgm:pt modelId="{C3DABD36-29CF-4582-B066-BC3E35A7C1B3}" type="pres">
      <dgm:prSet presAssocID="{159FA2ED-6847-4135-84AD-BC302CA99232}" presName="vertThree" presStyleCnt="0"/>
      <dgm:spPr/>
    </dgm:pt>
    <dgm:pt modelId="{1B751987-B3E1-4B43-853F-60733334807D}" type="pres">
      <dgm:prSet presAssocID="{159FA2ED-6847-4135-84AD-BC302CA99232}" presName="txThree" presStyleLbl="node3" presStyleIdx="3" presStyleCnt="10">
        <dgm:presLayoutVars>
          <dgm:chPref val="3"/>
        </dgm:presLayoutVars>
      </dgm:prSet>
      <dgm:spPr/>
    </dgm:pt>
    <dgm:pt modelId="{74F397C2-A267-410C-BA93-6FF1450F2AA8}" type="pres">
      <dgm:prSet presAssocID="{159FA2ED-6847-4135-84AD-BC302CA99232}" presName="horzThree" presStyleCnt="0"/>
      <dgm:spPr/>
    </dgm:pt>
    <dgm:pt modelId="{D0030966-D434-4687-9515-B34F5DF41A7A}" type="pres">
      <dgm:prSet presAssocID="{ACCCE452-89B8-40B9-8A36-7161BD0327CE}" presName="sibSpaceThree" presStyleCnt="0"/>
      <dgm:spPr/>
    </dgm:pt>
    <dgm:pt modelId="{18118D2B-C34E-409D-9B3B-4251700B8FE9}" type="pres">
      <dgm:prSet presAssocID="{CB386CB7-C42E-4BAA-BA2E-0525EEAB9720}" presName="vertThree" presStyleCnt="0"/>
      <dgm:spPr/>
    </dgm:pt>
    <dgm:pt modelId="{D047753F-7A06-423C-B567-252959E4F833}" type="pres">
      <dgm:prSet presAssocID="{CB386CB7-C42E-4BAA-BA2E-0525EEAB9720}" presName="txThree" presStyleLbl="node3" presStyleIdx="4" presStyleCnt="10">
        <dgm:presLayoutVars>
          <dgm:chPref val="3"/>
        </dgm:presLayoutVars>
      </dgm:prSet>
      <dgm:spPr/>
    </dgm:pt>
    <dgm:pt modelId="{311FA656-D795-41A7-AC9F-7E6C33CF8AC1}" type="pres">
      <dgm:prSet presAssocID="{CB386CB7-C42E-4BAA-BA2E-0525EEAB9720}" presName="horzThree" presStyleCnt="0"/>
      <dgm:spPr/>
    </dgm:pt>
    <dgm:pt modelId="{3AC76EC4-B6A2-4110-A2CE-7BEEE311E714}" type="pres">
      <dgm:prSet presAssocID="{25661B9F-A3A6-4E40-8B75-8317FB1EB3C9}" presName="sibSpaceThree" presStyleCnt="0"/>
      <dgm:spPr/>
    </dgm:pt>
    <dgm:pt modelId="{F95C3958-7D4E-4459-A1AC-1321BD5DAFEA}" type="pres">
      <dgm:prSet presAssocID="{96EDC6D0-7EA5-482C-8D30-8D5285C967EB}" presName="vertThree" presStyleCnt="0"/>
      <dgm:spPr/>
    </dgm:pt>
    <dgm:pt modelId="{C7E18299-65DD-4CE0-A560-5D7F187B45B2}" type="pres">
      <dgm:prSet presAssocID="{96EDC6D0-7EA5-482C-8D30-8D5285C967EB}" presName="txThree" presStyleLbl="node3" presStyleIdx="5" presStyleCnt="10">
        <dgm:presLayoutVars>
          <dgm:chPref val="3"/>
        </dgm:presLayoutVars>
      </dgm:prSet>
      <dgm:spPr/>
    </dgm:pt>
    <dgm:pt modelId="{9A543E14-3B68-4A7D-93A4-1D43A13BBBD1}" type="pres">
      <dgm:prSet presAssocID="{96EDC6D0-7EA5-482C-8D30-8D5285C967EB}" presName="horzThree" presStyleCnt="0"/>
      <dgm:spPr/>
    </dgm:pt>
    <dgm:pt modelId="{8787A163-25AB-4DCF-A9B9-15749F44321A}" type="pres">
      <dgm:prSet presAssocID="{5169DE5F-10F4-4F56-A087-70CCFC9CB45A}" presName="sibSpaceThree" presStyleCnt="0"/>
      <dgm:spPr/>
    </dgm:pt>
    <dgm:pt modelId="{84F3DF32-BD11-4F31-A8D0-5B290E12C330}" type="pres">
      <dgm:prSet presAssocID="{24F308FB-BEAB-4E50-BE8C-CDCFC63DBC89}" presName="vertThree" presStyleCnt="0"/>
      <dgm:spPr/>
    </dgm:pt>
    <dgm:pt modelId="{CD38F0A6-576E-4904-9DEE-62390F3B8F07}" type="pres">
      <dgm:prSet presAssocID="{24F308FB-BEAB-4E50-BE8C-CDCFC63DBC89}" presName="txThree" presStyleLbl="node3" presStyleIdx="6" presStyleCnt="10">
        <dgm:presLayoutVars>
          <dgm:chPref val="3"/>
        </dgm:presLayoutVars>
      </dgm:prSet>
      <dgm:spPr/>
    </dgm:pt>
    <dgm:pt modelId="{D8976B30-BC78-4EC9-AAEF-FDB4D02C6019}" type="pres">
      <dgm:prSet presAssocID="{24F308FB-BEAB-4E50-BE8C-CDCFC63DBC89}" presName="horzThree" presStyleCnt="0"/>
      <dgm:spPr/>
    </dgm:pt>
    <dgm:pt modelId="{90C2B382-D348-4EEB-91AF-4004F8E18F9B}" type="pres">
      <dgm:prSet presAssocID="{83B98276-9150-4E33-AEF6-E959518FFE37}" presName="sibSpaceTwo" presStyleCnt="0"/>
      <dgm:spPr/>
    </dgm:pt>
    <dgm:pt modelId="{697A06BD-4325-4022-BCE5-25767D4C409A}" type="pres">
      <dgm:prSet presAssocID="{FCD9EA41-1C70-47A4-96B2-6326DD18B7BA}" presName="vertTwo" presStyleCnt="0"/>
      <dgm:spPr/>
    </dgm:pt>
    <dgm:pt modelId="{78A21187-DC8D-48FE-84D9-7B268AA58A16}" type="pres">
      <dgm:prSet presAssocID="{FCD9EA41-1C70-47A4-96B2-6326DD18B7BA}" presName="txTwo" presStyleLbl="node2" presStyleIdx="2" presStyleCnt="3" custLinFactNeighborX="4017">
        <dgm:presLayoutVars>
          <dgm:chPref val="3"/>
        </dgm:presLayoutVars>
      </dgm:prSet>
      <dgm:spPr/>
    </dgm:pt>
    <dgm:pt modelId="{5A6F9F33-5B6B-4869-9FB0-DC8855FAB12A}" type="pres">
      <dgm:prSet presAssocID="{FCD9EA41-1C70-47A4-96B2-6326DD18B7BA}" presName="parTransTwo" presStyleCnt="0"/>
      <dgm:spPr/>
    </dgm:pt>
    <dgm:pt modelId="{FFAB17C4-C56E-4C7F-927D-7B507FC418B0}" type="pres">
      <dgm:prSet presAssocID="{FCD9EA41-1C70-47A4-96B2-6326DD18B7BA}" presName="horzTwo" presStyleCnt="0"/>
      <dgm:spPr/>
    </dgm:pt>
    <dgm:pt modelId="{9D507108-74CB-488B-BB62-AB333B5C5B40}" type="pres">
      <dgm:prSet presAssocID="{A1D6A1B2-1FFD-4C0C-A9FC-A45AD4EC20DA}" presName="vertThree" presStyleCnt="0"/>
      <dgm:spPr/>
    </dgm:pt>
    <dgm:pt modelId="{1A908735-0355-4418-B47E-D004FB22F890}" type="pres">
      <dgm:prSet presAssocID="{A1D6A1B2-1FFD-4C0C-A9FC-A45AD4EC20DA}" presName="txThree" presStyleLbl="node3" presStyleIdx="7" presStyleCnt="10">
        <dgm:presLayoutVars>
          <dgm:chPref val="3"/>
        </dgm:presLayoutVars>
      </dgm:prSet>
      <dgm:spPr/>
    </dgm:pt>
    <dgm:pt modelId="{05F75243-7D5C-4CC9-BD9F-630D973C9949}" type="pres">
      <dgm:prSet presAssocID="{A1D6A1B2-1FFD-4C0C-A9FC-A45AD4EC20DA}" presName="horzThree" presStyleCnt="0"/>
      <dgm:spPr/>
    </dgm:pt>
    <dgm:pt modelId="{EC9C9AF0-B5F0-444A-98AD-790D7D4E573B}" type="pres">
      <dgm:prSet presAssocID="{AA88A8B8-0F09-40AB-A644-5E5522FFE64A}" presName="sibSpaceThree" presStyleCnt="0"/>
      <dgm:spPr/>
    </dgm:pt>
    <dgm:pt modelId="{C72A2ACB-5BBF-42C1-A10C-662CDB1265D1}" type="pres">
      <dgm:prSet presAssocID="{C76A0FA7-4445-4DF6-A97A-32CC00E2D504}" presName="vertThree" presStyleCnt="0"/>
      <dgm:spPr/>
    </dgm:pt>
    <dgm:pt modelId="{5B54FAA1-BFAE-4FFA-A687-07C6E3CB8E55}" type="pres">
      <dgm:prSet presAssocID="{C76A0FA7-4445-4DF6-A97A-32CC00E2D504}" presName="txThree" presStyleLbl="node3" presStyleIdx="8" presStyleCnt="10">
        <dgm:presLayoutVars>
          <dgm:chPref val="3"/>
        </dgm:presLayoutVars>
      </dgm:prSet>
      <dgm:spPr/>
    </dgm:pt>
    <dgm:pt modelId="{78FB722B-8FD9-4392-8725-39935AF3E73F}" type="pres">
      <dgm:prSet presAssocID="{C76A0FA7-4445-4DF6-A97A-32CC00E2D504}" presName="horzThree" presStyleCnt="0"/>
      <dgm:spPr/>
    </dgm:pt>
    <dgm:pt modelId="{3EADCAAF-13BA-45D4-9916-3601AC4E19DC}" type="pres">
      <dgm:prSet presAssocID="{DD44D92C-CC25-4310-AD92-FC35275861A4}" presName="sibSpaceThree" presStyleCnt="0"/>
      <dgm:spPr/>
    </dgm:pt>
    <dgm:pt modelId="{A51D2F27-85CF-4C1D-8173-ECCD4644BA3D}" type="pres">
      <dgm:prSet presAssocID="{999B9C8B-CFC9-4DBC-B863-98E7F7D0D604}" presName="vertThree" presStyleCnt="0"/>
      <dgm:spPr/>
    </dgm:pt>
    <dgm:pt modelId="{0BCD8ED8-F3E8-4F2B-B741-62A6879287E6}" type="pres">
      <dgm:prSet presAssocID="{999B9C8B-CFC9-4DBC-B863-98E7F7D0D604}" presName="txThree" presStyleLbl="node3" presStyleIdx="9" presStyleCnt="10">
        <dgm:presLayoutVars>
          <dgm:chPref val="3"/>
        </dgm:presLayoutVars>
      </dgm:prSet>
      <dgm:spPr/>
    </dgm:pt>
    <dgm:pt modelId="{2E399D14-DEE0-4C2E-8541-FBB383E10D0A}" type="pres">
      <dgm:prSet presAssocID="{999B9C8B-CFC9-4DBC-B863-98E7F7D0D604}" presName="horzThree" presStyleCnt="0"/>
      <dgm:spPr/>
    </dgm:pt>
  </dgm:ptLst>
  <dgm:cxnLst>
    <dgm:cxn modelId="{36C22D04-D2F9-4169-92A7-D86C4A9D07FC}" type="presOf" srcId="{DDAF36CD-BBB1-4DD9-9FCF-C12F55679637}" destId="{9991D24A-374A-4E15-8AC7-9E91E86F7212}" srcOrd="0" destOrd="0" presId="urn:microsoft.com/office/officeart/2005/8/layout/hierarchy4"/>
    <dgm:cxn modelId="{E799A504-F543-443B-B6D1-CE984973E258}" srcId="{FCD9EA41-1C70-47A4-96B2-6326DD18B7BA}" destId="{999B9C8B-CFC9-4DBC-B863-98E7F7D0D604}" srcOrd="2" destOrd="0" parTransId="{44B16AE8-9FB4-4552-A4CF-73B818F71491}" sibTransId="{83125AB3-AE23-4078-B0E1-71B6BBEEA0F0}"/>
    <dgm:cxn modelId="{521BD218-5BEA-4E81-BA85-0FC3AF7AB811}" type="presOf" srcId="{5C71C1DF-1DC6-4C67-B244-CBDA63D917BC}" destId="{8638D71E-ED25-453B-BE71-A34EBD1162BA}" srcOrd="0" destOrd="0" presId="urn:microsoft.com/office/officeart/2005/8/layout/hierarchy4"/>
    <dgm:cxn modelId="{3B86B221-BDB6-4DA8-A27D-30A74CA481D2}" srcId="{8642E243-BEED-4DEC-93DD-4CA522076D84}" destId="{DDAF36CD-BBB1-4DD9-9FCF-C12F55679637}" srcOrd="0" destOrd="0" parTransId="{689B804B-5B48-42E3-AD2A-17544BDAEDA5}" sibTransId="{27C9BFCF-A0FA-4172-8E2E-7BD41417FD36}"/>
    <dgm:cxn modelId="{07EB2124-9087-4F77-A56D-078DFBD2E6BA}" srcId="{DE964B9D-18A6-488B-99E3-59BD801BC9D0}" destId="{96EDC6D0-7EA5-482C-8D30-8D5285C967EB}" srcOrd="2" destOrd="0" parTransId="{A1FDD8E2-E5B7-480D-A08C-DC6F98CB7E15}" sibTransId="{5169DE5F-10F4-4F56-A087-70CCFC9CB45A}"/>
    <dgm:cxn modelId="{1BF7BA27-BD3B-462D-9742-9BC75E96E77C}" type="presOf" srcId="{96EDC6D0-7EA5-482C-8D30-8D5285C967EB}" destId="{C7E18299-65DD-4CE0-A560-5D7F187B45B2}" srcOrd="0" destOrd="0" presId="urn:microsoft.com/office/officeart/2005/8/layout/hierarchy4"/>
    <dgm:cxn modelId="{12FC9E28-BC64-4643-AA4D-EC3472D9EF7E}" srcId="{5C71C1DF-1DC6-4C67-B244-CBDA63D917BC}" destId="{DE964B9D-18A6-488B-99E3-59BD801BC9D0}" srcOrd="1" destOrd="0" parTransId="{F411287E-3C25-43E5-BDCF-3497C62B18B9}" sibTransId="{83B98276-9150-4E33-AEF6-E959518FFE37}"/>
    <dgm:cxn modelId="{DBBD7F2E-8093-4084-81DF-55B110136DB1}" srcId="{5C71C1DF-1DC6-4C67-B244-CBDA63D917BC}" destId="{8642E243-BEED-4DEC-93DD-4CA522076D84}" srcOrd="0" destOrd="0" parTransId="{60483730-9766-4AE8-9604-3F63ACD20378}" sibTransId="{46E6CEAF-FF64-4D32-BF16-05FB9D1594F4}"/>
    <dgm:cxn modelId="{99E40A5B-23C7-4B9F-842D-BAFD8E7A5BFC}" type="presOf" srcId="{8642E243-BEED-4DEC-93DD-4CA522076D84}" destId="{7776A5E6-E3C9-42AD-AA6C-EB30FB921F37}" srcOrd="0" destOrd="0" presId="urn:microsoft.com/office/officeart/2005/8/layout/hierarchy4"/>
    <dgm:cxn modelId="{94B22A6B-AA9C-4DAB-92C7-6F09F03F2E69}" srcId="{FCD9EA41-1C70-47A4-96B2-6326DD18B7BA}" destId="{C76A0FA7-4445-4DF6-A97A-32CC00E2D504}" srcOrd="1" destOrd="0" parTransId="{D126D199-5CF0-4901-946E-7ACEE73B923C}" sibTransId="{DD44D92C-CC25-4310-AD92-FC35275861A4}"/>
    <dgm:cxn modelId="{A103C76D-3647-4352-8E28-812ED7933E31}" srcId="{5427CA99-22C8-4542-ACE4-7188DA8BC7A5}" destId="{5C71C1DF-1DC6-4C67-B244-CBDA63D917BC}" srcOrd="0" destOrd="0" parTransId="{9E1A68F1-86CB-4C4C-8F64-F71AD6853DDE}" sibTransId="{F7D3EF97-076D-4B3B-9C30-C946ADD13CCC}"/>
    <dgm:cxn modelId="{C798B350-CD4C-4657-9DAD-815D30D7FBAC}" type="presOf" srcId="{159FA2ED-6847-4135-84AD-BC302CA99232}" destId="{1B751987-B3E1-4B43-853F-60733334807D}" srcOrd="0" destOrd="0" presId="urn:microsoft.com/office/officeart/2005/8/layout/hierarchy4"/>
    <dgm:cxn modelId="{F5775557-E55B-4075-B4F1-302B7973CCFB}" srcId="{DE964B9D-18A6-488B-99E3-59BD801BC9D0}" destId="{24F308FB-BEAB-4E50-BE8C-CDCFC63DBC89}" srcOrd="3" destOrd="0" parTransId="{B2E847FA-DC0A-4749-AD1A-CDDAADB45C7D}" sibTransId="{FB615D0D-B2DA-4A97-BA6F-D9B56DFFE7C6}"/>
    <dgm:cxn modelId="{27054E79-E220-47B7-A637-314C7F5BF7F1}" srcId="{8642E243-BEED-4DEC-93DD-4CA522076D84}" destId="{C7899F82-2AF0-4BCC-8A80-3369DC534B8E}" srcOrd="2" destOrd="0" parTransId="{9D60C552-6DF8-4A85-8F60-22650F2F765B}" sibTransId="{9856CE9B-B32E-4F4D-B7BE-937ACC66EDC1}"/>
    <dgm:cxn modelId="{9E46D581-0F8C-4E38-B982-5FC5D18E0A88}" type="presOf" srcId="{C76A0FA7-4445-4DF6-A97A-32CC00E2D504}" destId="{5B54FAA1-BFAE-4FFA-A687-07C6E3CB8E55}" srcOrd="0" destOrd="0" presId="urn:microsoft.com/office/officeart/2005/8/layout/hierarchy4"/>
    <dgm:cxn modelId="{3F14808A-66FF-4A12-A653-3F28C9D8DFCB}" type="presOf" srcId="{569BCD9F-1597-4768-ABF4-521FB011BF3B}" destId="{A54DDC1D-22CD-4EE4-8962-814B4FDBE3B3}" srcOrd="0" destOrd="0" presId="urn:microsoft.com/office/officeart/2005/8/layout/hierarchy4"/>
    <dgm:cxn modelId="{ED31048C-054A-4D3F-A236-117C942BDDA5}" type="presOf" srcId="{5427CA99-22C8-4542-ACE4-7188DA8BC7A5}" destId="{D7F96F91-79D2-4E99-A69F-4C500CEAC0BD}" srcOrd="0" destOrd="0" presId="urn:microsoft.com/office/officeart/2005/8/layout/hierarchy4"/>
    <dgm:cxn modelId="{F89C2695-2981-4FD9-B0C9-136F5595041B}" type="presOf" srcId="{A1D6A1B2-1FFD-4C0C-A9FC-A45AD4EC20DA}" destId="{1A908735-0355-4418-B47E-D004FB22F890}" srcOrd="0" destOrd="0" presId="urn:microsoft.com/office/officeart/2005/8/layout/hierarchy4"/>
    <dgm:cxn modelId="{1A1CBAA2-38B4-4475-8EDF-B37F2670A188}" srcId="{8642E243-BEED-4DEC-93DD-4CA522076D84}" destId="{569BCD9F-1597-4768-ABF4-521FB011BF3B}" srcOrd="1" destOrd="0" parTransId="{86C1B45B-2E5D-4290-98DF-0BBAEE711F49}" sibTransId="{ABA669DA-CE0F-4C5B-92EC-805F68EEC0EA}"/>
    <dgm:cxn modelId="{467D9FAB-81CA-4AF5-AF72-F967865EE86D}" srcId="{5C71C1DF-1DC6-4C67-B244-CBDA63D917BC}" destId="{FCD9EA41-1C70-47A4-96B2-6326DD18B7BA}" srcOrd="2" destOrd="0" parTransId="{C094B31A-8DFA-4733-9A8B-031A44587E90}" sibTransId="{F4A573AD-750F-44C7-87EB-D9B37B6B8311}"/>
    <dgm:cxn modelId="{75352DB3-3CD2-406C-B684-86B03528D095}" type="presOf" srcId="{999B9C8B-CFC9-4DBC-B863-98E7F7D0D604}" destId="{0BCD8ED8-F3E8-4F2B-B741-62A6879287E6}" srcOrd="0" destOrd="0" presId="urn:microsoft.com/office/officeart/2005/8/layout/hierarchy4"/>
    <dgm:cxn modelId="{82520DB7-ADFD-408E-8128-C43D9DEF3DAA}" type="presOf" srcId="{C7899F82-2AF0-4BCC-8A80-3369DC534B8E}" destId="{317FD127-8FED-4282-9768-BD439B860AC9}" srcOrd="0" destOrd="0" presId="urn:microsoft.com/office/officeart/2005/8/layout/hierarchy4"/>
    <dgm:cxn modelId="{B1AE3BB9-DA4C-4FB1-9F01-8DDF11E21FF0}" type="presOf" srcId="{DE964B9D-18A6-488B-99E3-59BD801BC9D0}" destId="{B84551C8-20CD-41B5-B2DC-20D8035E7168}" srcOrd="0" destOrd="0" presId="urn:microsoft.com/office/officeart/2005/8/layout/hierarchy4"/>
    <dgm:cxn modelId="{1196F0C6-F525-4B57-B1BB-AB09048CEB9B}" type="presOf" srcId="{CB386CB7-C42E-4BAA-BA2E-0525EEAB9720}" destId="{D047753F-7A06-423C-B567-252959E4F833}" srcOrd="0" destOrd="0" presId="urn:microsoft.com/office/officeart/2005/8/layout/hierarchy4"/>
    <dgm:cxn modelId="{B00B10E1-0A47-441A-BAF5-A6D5D2CB53DB}" type="presOf" srcId="{24F308FB-BEAB-4E50-BE8C-CDCFC63DBC89}" destId="{CD38F0A6-576E-4904-9DEE-62390F3B8F07}" srcOrd="0" destOrd="0" presId="urn:microsoft.com/office/officeart/2005/8/layout/hierarchy4"/>
    <dgm:cxn modelId="{C4C457ED-151C-4313-B82E-3C0489618618}" srcId="{DE964B9D-18A6-488B-99E3-59BD801BC9D0}" destId="{CB386CB7-C42E-4BAA-BA2E-0525EEAB9720}" srcOrd="1" destOrd="0" parTransId="{50C3E89A-3AF0-478B-A0C2-7AD592BCE95E}" sibTransId="{25661B9F-A3A6-4E40-8B75-8317FB1EB3C9}"/>
    <dgm:cxn modelId="{DE149CF2-5787-4F1C-ACCF-D6DD46640344}" srcId="{FCD9EA41-1C70-47A4-96B2-6326DD18B7BA}" destId="{A1D6A1B2-1FFD-4C0C-A9FC-A45AD4EC20DA}" srcOrd="0" destOrd="0" parTransId="{37382ED9-16CC-43B3-BAE3-9F2ABD10AD3C}" sibTransId="{AA88A8B8-0F09-40AB-A644-5E5522FFE64A}"/>
    <dgm:cxn modelId="{C52150F3-AECD-48FC-9B68-37D135550306}" type="presOf" srcId="{FCD9EA41-1C70-47A4-96B2-6326DD18B7BA}" destId="{78A21187-DC8D-48FE-84D9-7B268AA58A16}" srcOrd="0" destOrd="0" presId="urn:microsoft.com/office/officeart/2005/8/layout/hierarchy4"/>
    <dgm:cxn modelId="{1F74EBF8-BA1B-4C4F-9BB9-980FF66F2DBC}" srcId="{DE964B9D-18A6-488B-99E3-59BD801BC9D0}" destId="{159FA2ED-6847-4135-84AD-BC302CA99232}" srcOrd="0" destOrd="0" parTransId="{B9353598-6122-432A-BF0F-E435473205DE}" sibTransId="{ACCCE452-89B8-40B9-8A36-7161BD0327CE}"/>
    <dgm:cxn modelId="{F783A940-8503-4142-964B-388B1F241D05}" type="presParOf" srcId="{D7F96F91-79D2-4E99-A69F-4C500CEAC0BD}" destId="{34C485F6-0B48-4710-B03D-DBD3CC2BB43B}" srcOrd="0" destOrd="0" presId="urn:microsoft.com/office/officeart/2005/8/layout/hierarchy4"/>
    <dgm:cxn modelId="{274700D1-9613-40A4-9A62-27E7FD7E11B8}" type="presParOf" srcId="{34C485F6-0B48-4710-B03D-DBD3CC2BB43B}" destId="{8638D71E-ED25-453B-BE71-A34EBD1162BA}" srcOrd="0" destOrd="0" presId="urn:microsoft.com/office/officeart/2005/8/layout/hierarchy4"/>
    <dgm:cxn modelId="{A7467A39-B0AD-4104-B9E1-A60E3A07FAD8}" type="presParOf" srcId="{34C485F6-0B48-4710-B03D-DBD3CC2BB43B}" destId="{56927984-15C3-492E-9444-3D8FC9936A69}" srcOrd="1" destOrd="0" presId="urn:microsoft.com/office/officeart/2005/8/layout/hierarchy4"/>
    <dgm:cxn modelId="{BF89C5F4-828F-4FE0-8F90-324A16F14DA6}" type="presParOf" srcId="{34C485F6-0B48-4710-B03D-DBD3CC2BB43B}" destId="{8CF8A22A-715B-4D45-AED6-B2CC4B7A5506}" srcOrd="2" destOrd="0" presId="urn:microsoft.com/office/officeart/2005/8/layout/hierarchy4"/>
    <dgm:cxn modelId="{96180303-8A9E-4B8B-A73D-2FB1A5D856D5}" type="presParOf" srcId="{8CF8A22A-715B-4D45-AED6-B2CC4B7A5506}" destId="{A7B3712F-5949-4373-B0A4-47A7C75AE518}" srcOrd="0" destOrd="0" presId="urn:microsoft.com/office/officeart/2005/8/layout/hierarchy4"/>
    <dgm:cxn modelId="{DECCAF39-F444-46FF-8465-41770AC569CF}" type="presParOf" srcId="{A7B3712F-5949-4373-B0A4-47A7C75AE518}" destId="{7776A5E6-E3C9-42AD-AA6C-EB30FB921F37}" srcOrd="0" destOrd="0" presId="urn:microsoft.com/office/officeart/2005/8/layout/hierarchy4"/>
    <dgm:cxn modelId="{520E8F0C-2EFB-4D80-AC39-C079BB748495}" type="presParOf" srcId="{A7B3712F-5949-4373-B0A4-47A7C75AE518}" destId="{9093282E-6CF5-4539-A5C9-11072C181DB1}" srcOrd="1" destOrd="0" presId="urn:microsoft.com/office/officeart/2005/8/layout/hierarchy4"/>
    <dgm:cxn modelId="{6DD515AC-0941-4904-9A4F-CB4A8D2D2F19}" type="presParOf" srcId="{A7B3712F-5949-4373-B0A4-47A7C75AE518}" destId="{236EDC57-51AF-422F-B55F-C3EA45C00F90}" srcOrd="2" destOrd="0" presId="urn:microsoft.com/office/officeart/2005/8/layout/hierarchy4"/>
    <dgm:cxn modelId="{BE8E615D-7F3D-43C7-AD3E-F47720335234}" type="presParOf" srcId="{236EDC57-51AF-422F-B55F-C3EA45C00F90}" destId="{7B155BE4-1773-49FB-A6D1-4991415E40E7}" srcOrd="0" destOrd="0" presId="urn:microsoft.com/office/officeart/2005/8/layout/hierarchy4"/>
    <dgm:cxn modelId="{11707375-0E3C-4F3A-BD6E-237A77C31544}" type="presParOf" srcId="{7B155BE4-1773-49FB-A6D1-4991415E40E7}" destId="{9991D24A-374A-4E15-8AC7-9E91E86F7212}" srcOrd="0" destOrd="0" presId="urn:microsoft.com/office/officeart/2005/8/layout/hierarchy4"/>
    <dgm:cxn modelId="{6456CBE3-9251-488C-86D8-C0CA859B39F9}" type="presParOf" srcId="{7B155BE4-1773-49FB-A6D1-4991415E40E7}" destId="{B1C3FC5F-DBEB-4FB8-9C3A-4D0C1FA865C6}" srcOrd="1" destOrd="0" presId="urn:microsoft.com/office/officeart/2005/8/layout/hierarchy4"/>
    <dgm:cxn modelId="{A00269FC-691E-40C8-B01C-40D8394DCDEE}" type="presParOf" srcId="{236EDC57-51AF-422F-B55F-C3EA45C00F90}" destId="{B4943059-CF42-43AD-8189-BF8B03400CF0}" srcOrd="1" destOrd="0" presId="urn:microsoft.com/office/officeart/2005/8/layout/hierarchy4"/>
    <dgm:cxn modelId="{DA9F3FEF-527E-4BE0-A23E-260886DFB324}" type="presParOf" srcId="{236EDC57-51AF-422F-B55F-C3EA45C00F90}" destId="{F08C2515-F6D9-42D3-92C3-BBEC1BB4CE0B}" srcOrd="2" destOrd="0" presId="urn:microsoft.com/office/officeart/2005/8/layout/hierarchy4"/>
    <dgm:cxn modelId="{8034E22B-D351-44FB-AB27-1A183F192D5F}" type="presParOf" srcId="{F08C2515-F6D9-42D3-92C3-BBEC1BB4CE0B}" destId="{A54DDC1D-22CD-4EE4-8962-814B4FDBE3B3}" srcOrd="0" destOrd="0" presId="urn:microsoft.com/office/officeart/2005/8/layout/hierarchy4"/>
    <dgm:cxn modelId="{0BEF7B8F-DFCA-416A-8E10-EB86FC044498}" type="presParOf" srcId="{F08C2515-F6D9-42D3-92C3-BBEC1BB4CE0B}" destId="{F10CB51A-3BF7-4A5B-A08F-3600D722039A}" srcOrd="1" destOrd="0" presId="urn:microsoft.com/office/officeart/2005/8/layout/hierarchy4"/>
    <dgm:cxn modelId="{2C028279-A02F-4C19-B60B-0F02D253E5B5}" type="presParOf" srcId="{236EDC57-51AF-422F-B55F-C3EA45C00F90}" destId="{53DCDECC-CACE-489F-AA75-D1876F362773}" srcOrd="3" destOrd="0" presId="urn:microsoft.com/office/officeart/2005/8/layout/hierarchy4"/>
    <dgm:cxn modelId="{9D19DD6C-4A8F-4F12-B4AA-62DA2019C1F8}" type="presParOf" srcId="{236EDC57-51AF-422F-B55F-C3EA45C00F90}" destId="{3517F8C7-E587-4C86-ACA8-C5E2AD061E68}" srcOrd="4" destOrd="0" presId="urn:microsoft.com/office/officeart/2005/8/layout/hierarchy4"/>
    <dgm:cxn modelId="{B6D03D05-FFA6-49C3-BF69-213527F8AA89}" type="presParOf" srcId="{3517F8C7-E587-4C86-ACA8-C5E2AD061E68}" destId="{317FD127-8FED-4282-9768-BD439B860AC9}" srcOrd="0" destOrd="0" presId="urn:microsoft.com/office/officeart/2005/8/layout/hierarchy4"/>
    <dgm:cxn modelId="{6945EB60-4DE1-4DB6-B511-0135B1956416}" type="presParOf" srcId="{3517F8C7-E587-4C86-ACA8-C5E2AD061E68}" destId="{B96B9B92-8D5F-4006-B0CA-93E1B9E71356}" srcOrd="1" destOrd="0" presId="urn:microsoft.com/office/officeart/2005/8/layout/hierarchy4"/>
    <dgm:cxn modelId="{E9228DBF-D6CB-4268-8C8C-B86D714C171D}" type="presParOf" srcId="{8CF8A22A-715B-4D45-AED6-B2CC4B7A5506}" destId="{CB4B4FB9-300F-4CAA-8251-90B5208E4347}" srcOrd="1" destOrd="0" presId="urn:microsoft.com/office/officeart/2005/8/layout/hierarchy4"/>
    <dgm:cxn modelId="{3523A2CC-A42A-40D7-9182-B58A2B1DC9CF}" type="presParOf" srcId="{8CF8A22A-715B-4D45-AED6-B2CC4B7A5506}" destId="{558C7B51-3D94-4ED2-86E4-9C856CD58E2A}" srcOrd="2" destOrd="0" presId="urn:microsoft.com/office/officeart/2005/8/layout/hierarchy4"/>
    <dgm:cxn modelId="{85F2AF81-AECF-45D3-A652-9D0065704E8F}" type="presParOf" srcId="{558C7B51-3D94-4ED2-86E4-9C856CD58E2A}" destId="{B84551C8-20CD-41B5-B2DC-20D8035E7168}" srcOrd="0" destOrd="0" presId="urn:microsoft.com/office/officeart/2005/8/layout/hierarchy4"/>
    <dgm:cxn modelId="{4B60D89E-A69C-4CF0-91EA-084CB01DA987}" type="presParOf" srcId="{558C7B51-3D94-4ED2-86E4-9C856CD58E2A}" destId="{C6C49F75-690F-4D80-93DA-A454E926C7C4}" srcOrd="1" destOrd="0" presId="urn:microsoft.com/office/officeart/2005/8/layout/hierarchy4"/>
    <dgm:cxn modelId="{104E0C6E-6A23-4CF9-B7EA-74A5A8E8ADC7}" type="presParOf" srcId="{558C7B51-3D94-4ED2-86E4-9C856CD58E2A}" destId="{4DE97360-F0C0-4BB5-BE0D-C9C1F01DAA0C}" srcOrd="2" destOrd="0" presId="urn:microsoft.com/office/officeart/2005/8/layout/hierarchy4"/>
    <dgm:cxn modelId="{FACAF087-9E71-4F44-8AAE-269AC0B0B6C2}" type="presParOf" srcId="{4DE97360-F0C0-4BB5-BE0D-C9C1F01DAA0C}" destId="{C3DABD36-29CF-4582-B066-BC3E35A7C1B3}" srcOrd="0" destOrd="0" presId="urn:microsoft.com/office/officeart/2005/8/layout/hierarchy4"/>
    <dgm:cxn modelId="{2526DE36-2D67-4719-8EB9-DF56C7C38CEE}" type="presParOf" srcId="{C3DABD36-29CF-4582-B066-BC3E35A7C1B3}" destId="{1B751987-B3E1-4B43-853F-60733334807D}" srcOrd="0" destOrd="0" presId="urn:microsoft.com/office/officeart/2005/8/layout/hierarchy4"/>
    <dgm:cxn modelId="{140A4839-97DA-44D8-AE44-62346D1537F7}" type="presParOf" srcId="{C3DABD36-29CF-4582-B066-BC3E35A7C1B3}" destId="{74F397C2-A267-410C-BA93-6FF1450F2AA8}" srcOrd="1" destOrd="0" presId="urn:microsoft.com/office/officeart/2005/8/layout/hierarchy4"/>
    <dgm:cxn modelId="{7B96866C-AC55-4C19-BE91-66B9667B0435}" type="presParOf" srcId="{4DE97360-F0C0-4BB5-BE0D-C9C1F01DAA0C}" destId="{D0030966-D434-4687-9515-B34F5DF41A7A}" srcOrd="1" destOrd="0" presId="urn:microsoft.com/office/officeart/2005/8/layout/hierarchy4"/>
    <dgm:cxn modelId="{8DE2B8F3-607F-4787-B4D9-BE72E556378E}" type="presParOf" srcId="{4DE97360-F0C0-4BB5-BE0D-C9C1F01DAA0C}" destId="{18118D2B-C34E-409D-9B3B-4251700B8FE9}" srcOrd="2" destOrd="0" presId="urn:microsoft.com/office/officeart/2005/8/layout/hierarchy4"/>
    <dgm:cxn modelId="{6A59B224-2CEA-4370-91EE-E677B4A2DB56}" type="presParOf" srcId="{18118D2B-C34E-409D-9B3B-4251700B8FE9}" destId="{D047753F-7A06-423C-B567-252959E4F833}" srcOrd="0" destOrd="0" presId="urn:microsoft.com/office/officeart/2005/8/layout/hierarchy4"/>
    <dgm:cxn modelId="{F556854D-F75F-4476-B570-B2B6DDD9916C}" type="presParOf" srcId="{18118D2B-C34E-409D-9B3B-4251700B8FE9}" destId="{311FA656-D795-41A7-AC9F-7E6C33CF8AC1}" srcOrd="1" destOrd="0" presId="urn:microsoft.com/office/officeart/2005/8/layout/hierarchy4"/>
    <dgm:cxn modelId="{E99C59A1-3F97-44D1-8BA5-5871B78A2AFA}" type="presParOf" srcId="{4DE97360-F0C0-4BB5-BE0D-C9C1F01DAA0C}" destId="{3AC76EC4-B6A2-4110-A2CE-7BEEE311E714}" srcOrd="3" destOrd="0" presId="urn:microsoft.com/office/officeart/2005/8/layout/hierarchy4"/>
    <dgm:cxn modelId="{30BEA70A-68DC-44C8-8B51-1EAC828BE1FD}" type="presParOf" srcId="{4DE97360-F0C0-4BB5-BE0D-C9C1F01DAA0C}" destId="{F95C3958-7D4E-4459-A1AC-1321BD5DAFEA}" srcOrd="4" destOrd="0" presId="urn:microsoft.com/office/officeart/2005/8/layout/hierarchy4"/>
    <dgm:cxn modelId="{408A0937-EFE0-4B05-B328-E373A5F09EC7}" type="presParOf" srcId="{F95C3958-7D4E-4459-A1AC-1321BD5DAFEA}" destId="{C7E18299-65DD-4CE0-A560-5D7F187B45B2}" srcOrd="0" destOrd="0" presId="urn:microsoft.com/office/officeart/2005/8/layout/hierarchy4"/>
    <dgm:cxn modelId="{E229CAE8-2A92-4E62-8DEA-A4EFC7BBFDDC}" type="presParOf" srcId="{F95C3958-7D4E-4459-A1AC-1321BD5DAFEA}" destId="{9A543E14-3B68-4A7D-93A4-1D43A13BBBD1}" srcOrd="1" destOrd="0" presId="urn:microsoft.com/office/officeart/2005/8/layout/hierarchy4"/>
    <dgm:cxn modelId="{DE94467E-AB6D-4222-8445-6C644748E287}" type="presParOf" srcId="{4DE97360-F0C0-4BB5-BE0D-C9C1F01DAA0C}" destId="{8787A163-25AB-4DCF-A9B9-15749F44321A}" srcOrd="5" destOrd="0" presId="urn:microsoft.com/office/officeart/2005/8/layout/hierarchy4"/>
    <dgm:cxn modelId="{694DF34F-AC23-41B9-AC62-E2170EA050DC}" type="presParOf" srcId="{4DE97360-F0C0-4BB5-BE0D-C9C1F01DAA0C}" destId="{84F3DF32-BD11-4F31-A8D0-5B290E12C330}" srcOrd="6" destOrd="0" presId="urn:microsoft.com/office/officeart/2005/8/layout/hierarchy4"/>
    <dgm:cxn modelId="{63771677-1FCB-4098-BC2B-B3C8D84D1DC0}" type="presParOf" srcId="{84F3DF32-BD11-4F31-A8D0-5B290E12C330}" destId="{CD38F0A6-576E-4904-9DEE-62390F3B8F07}" srcOrd="0" destOrd="0" presId="urn:microsoft.com/office/officeart/2005/8/layout/hierarchy4"/>
    <dgm:cxn modelId="{1D07AE9C-273B-43E1-8977-45B75F74CADD}" type="presParOf" srcId="{84F3DF32-BD11-4F31-A8D0-5B290E12C330}" destId="{D8976B30-BC78-4EC9-AAEF-FDB4D02C6019}" srcOrd="1" destOrd="0" presId="urn:microsoft.com/office/officeart/2005/8/layout/hierarchy4"/>
    <dgm:cxn modelId="{FB760972-6AED-4539-8432-3C91DEC076AB}" type="presParOf" srcId="{8CF8A22A-715B-4D45-AED6-B2CC4B7A5506}" destId="{90C2B382-D348-4EEB-91AF-4004F8E18F9B}" srcOrd="3" destOrd="0" presId="urn:microsoft.com/office/officeart/2005/8/layout/hierarchy4"/>
    <dgm:cxn modelId="{B8A56B7F-1A3D-4E5A-8087-F8AB27E69B21}" type="presParOf" srcId="{8CF8A22A-715B-4D45-AED6-B2CC4B7A5506}" destId="{697A06BD-4325-4022-BCE5-25767D4C409A}" srcOrd="4" destOrd="0" presId="urn:microsoft.com/office/officeart/2005/8/layout/hierarchy4"/>
    <dgm:cxn modelId="{D062769B-D564-49AA-8C23-8CD9E34F0DE1}" type="presParOf" srcId="{697A06BD-4325-4022-BCE5-25767D4C409A}" destId="{78A21187-DC8D-48FE-84D9-7B268AA58A16}" srcOrd="0" destOrd="0" presId="urn:microsoft.com/office/officeart/2005/8/layout/hierarchy4"/>
    <dgm:cxn modelId="{3C54E7CE-FC30-40A1-ACB2-AED2718ABFB6}" type="presParOf" srcId="{697A06BD-4325-4022-BCE5-25767D4C409A}" destId="{5A6F9F33-5B6B-4869-9FB0-DC8855FAB12A}" srcOrd="1" destOrd="0" presId="urn:microsoft.com/office/officeart/2005/8/layout/hierarchy4"/>
    <dgm:cxn modelId="{F8D11EB0-8A86-4C5F-958B-1DF51D9CEE0D}" type="presParOf" srcId="{697A06BD-4325-4022-BCE5-25767D4C409A}" destId="{FFAB17C4-C56E-4C7F-927D-7B507FC418B0}" srcOrd="2" destOrd="0" presId="urn:microsoft.com/office/officeart/2005/8/layout/hierarchy4"/>
    <dgm:cxn modelId="{2ABD8F0E-278A-41CF-8405-3FDE69EC67C6}" type="presParOf" srcId="{FFAB17C4-C56E-4C7F-927D-7B507FC418B0}" destId="{9D507108-74CB-488B-BB62-AB333B5C5B40}" srcOrd="0" destOrd="0" presId="urn:microsoft.com/office/officeart/2005/8/layout/hierarchy4"/>
    <dgm:cxn modelId="{AB3DF7B3-0BFB-41E2-8213-3A77065DF11D}" type="presParOf" srcId="{9D507108-74CB-488B-BB62-AB333B5C5B40}" destId="{1A908735-0355-4418-B47E-D004FB22F890}" srcOrd="0" destOrd="0" presId="urn:microsoft.com/office/officeart/2005/8/layout/hierarchy4"/>
    <dgm:cxn modelId="{0FED75A6-9EA8-4DFC-86A2-01419DB49408}" type="presParOf" srcId="{9D507108-74CB-488B-BB62-AB333B5C5B40}" destId="{05F75243-7D5C-4CC9-BD9F-630D973C9949}" srcOrd="1" destOrd="0" presId="urn:microsoft.com/office/officeart/2005/8/layout/hierarchy4"/>
    <dgm:cxn modelId="{879CB92C-A13B-413F-A034-8B8976CB1BEA}" type="presParOf" srcId="{FFAB17C4-C56E-4C7F-927D-7B507FC418B0}" destId="{EC9C9AF0-B5F0-444A-98AD-790D7D4E573B}" srcOrd="1" destOrd="0" presId="urn:microsoft.com/office/officeart/2005/8/layout/hierarchy4"/>
    <dgm:cxn modelId="{523A8FD9-39B4-4341-A37B-00F53E845E95}" type="presParOf" srcId="{FFAB17C4-C56E-4C7F-927D-7B507FC418B0}" destId="{C72A2ACB-5BBF-42C1-A10C-662CDB1265D1}" srcOrd="2" destOrd="0" presId="urn:microsoft.com/office/officeart/2005/8/layout/hierarchy4"/>
    <dgm:cxn modelId="{0934EDE4-BC1F-4A5E-995B-83ED64F17DDE}" type="presParOf" srcId="{C72A2ACB-5BBF-42C1-A10C-662CDB1265D1}" destId="{5B54FAA1-BFAE-4FFA-A687-07C6E3CB8E55}" srcOrd="0" destOrd="0" presId="urn:microsoft.com/office/officeart/2005/8/layout/hierarchy4"/>
    <dgm:cxn modelId="{87835451-5CE7-407E-9A71-B59A3931B982}" type="presParOf" srcId="{C72A2ACB-5BBF-42C1-A10C-662CDB1265D1}" destId="{78FB722B-8FD9-4392-8725-39935AF3E73F}" srcOrd="1" destOrd="0" presId="urn:microsoft.com/office/officeart/2005/8/layout/hierarchy4"/>
    <dgm:cxn modelId="{9E4F35FE-E5D1-4B6D-BFD2-D9198D4F67A5}" type="presParOf" srcId="{FFAB17C4-C56E-4C7F-927D-7B507FC418B0}" destId="{3EADCAAF-13BA-45D4-9916-3601AC4E19DC}" srcOrd="3" destOrd="0" presId="urn:microsoft.com/office/officeart/2005/8/layout/hierarchy4"/>
    <dgm:cxn modelId="{A55F9835-6691-42BF-86BB-4A07709DC307}" type="presParOf" srcId="{FFAB17C4-C56E-4C7F-927D-7B507FC418B0}" destId="{A51D2F27-85CF-4C1D-8173-ECCD4644BA3D}" srcOrd="4" destOrd="0" presId="urn:microsoft.com/office/officeart/2005/8/layout/hierarchy4"/>
    <dgm:cxn modelId="{FE7A1332-1322-437A-9458-7AE37D8FC1BB}" type="presParOf" srcId="{A51D2F27-85CF-4C1D-8173-ECCD4644BA3D}" destId="{0BCD8ED8-F3E8-4F2B-B741-62A6879287E6}" srcOrd="0" destOrd="0" presId="urn:microsoft.com/office/officeart/2005/8/layout/hierarchy4"/>
    <dgm:cxn modelId="{0BA22EAC-628D-43AC-806A-0D54BEB6C5E5}" type="presParOf" srcId="{A51D2F27-85CF-4C1D-8173-ECCD4644BA3D}" destId="{2E399D14-DEE0-4C2E-8541-FBB383E10D0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A90609-E697-4B08-BE75-608DF8FBDFA8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359C23B-F70E-497E-A42B-1CCDC549745F}">
      <dgm:prSet phldrT="[文字]"/>
      <dgm:spPr/>
      <dgm:t>
        <a:bodyPr/>
        <a:lstStyle/>
        <a:p>
          <a:r>
            <a:rPr lang="en-US" altLang="zh-TW" dirty="0"/>
            <a:t>MXsecurity</a:t>
          </a:r>
        </a:p>
        <a:p>
          <a:r>
            <a:rPr lang="en-US" altLang="zh-TW" dirty="0"/>
            <a:t>Moxa Security Management</a:t>
          </a:r>
        </a:p>
      </dgm:t>
    </dgm:pt>
    <dgm:pt modelId="{7734B5F1-1359-432F-B8F1-FC03641E3544}" type="sibTrans" cxnId="{39C053F2-B479-4391-AA7B-6AD26B9C497D}">
      <dgm:prSet/>
      <dgm:spPr/>
      <dgm:t>
        <a:bodyPr/>
        <a:lstStyle/>
        <a:p>
          <a:endParaRPr lang="zh-TW" altLang="en-US"/>
        </a:p>
      </dgm:t>
    </dgm:pt>
    <dgm:pt modelId="{14EDF40A-EB88-4F4B-952B-F4459B56BB80}" type="parTrans" cxnId="{39C053F2-B479-4391-AA7B-6AD26B9C497D}">
      <dgm:prSet/>
      <dgm:spPr/>
      <dgm:t>
        <a:bodyPr/>
        <a:lstStyle/>
        <a:p>
          <a:endParaRPr lang="zh-TW" altLang="en-US"/>
        </a:p>
      </dgm:t>
    </dgm:pt>
    <dgm:pt modelId="{CC564CBE-AC98-4C44-B1AD-7845F586258E}" type="pres">
      <dgm:prSet presAssocID="{C6A90609-E697-4B08-BE75-608DF8FBDFA8}" presName="diagram" presStyleCnt="0">
        <dgm:presLayoutVars>
          <dgm:dir/>
        </dgm:presLayoutVars>
      </dgm:prSet>
      <dgm:spPr/>
    </dgm:pt>
    <dgm:pt modelId="{6544DA52-CD08-478A-B598-66226A27C522}" type="pres">
      <dgm:prSet presAssocID="{0359C23B-F70E-497E-A42B-1CCDC549745F}" presName="composite" presStyleCnt="0"/>
      <dgm:spPr/>
    </dgm:pt>
    <dgm:pt modelId="{23C09925-8D33-48B2-A28D-39A62DC83CA1}" type="pres">
      <dgm:prSet presAssocID="{0359C23B-F70E-497E-A42B-1CCDC549745F}" presName="Image" presStyleLbl="bgShp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6DB51B9-9393-405B-AAE7-0C78EA751914}" type="pres">
      <dgm:prSet presAssocID="{0359C23B-F70E-497E-A42B-1CCDC549745F}" presName="Parent" presStyleLbl="node0" presStyleIdx="0" presStyleCnt="1">
        <dgm:presLayoutVars>
          <dgm:bulletEnabled val="1"/>
        </dgm:presLayoutVars>
      </dgm:prSet>
      <dgm:spPr/>
    </dgm:pt>
  </dgm:ptLst>
  <dgm:cxnLst>
    <dgm:cxn modelId="{A84AFD3A-CF7A-44D0-A659-FFEF39CE845D}" type="presOf" srcId="{C6A90609-E697-4B08-BE75-608DF8FBDFA8}" destId="{CC564CBE-AC98-4C44-B1AD-7845F586258E}" srcOrd="0" destOrd="0" presId="urn:microsoft.com/office/officeart/2008/layout/BendingPictureCaption"/>
    <dgm:cxn modelId="{81EF8EE2-6591-4AAC-8807-ED011E5B9793}" type="presOf" srcId="{0359C23B-F70E-497E-A42B-1CCDC549745F}" destId="{06DB51B9-9393-405B-AAE7-0C78EA751914}" srcOrd="0" destOrd="0" presId="urn:microsoft.com/office/officeart/2008/layout/BendingPictureCaption"/>
    <dgm:cxn modelId="{39C053F2-B479-4391-AA7B-6AD26B9C497D}" srcId="{C6A90609-E697-4B08-BE75-608DF8FBDFA8}" destId="{0359C23B-F70E-497E-A42B-1CCDC549745F}" srcOrd="0" destOrd="0" parTransId="{14EDF40A-EB88-4F4B-952B-F4459B56BB80}" sibTransId="{7734B5F1-1359-432F-B8F1-FC03641E3544}"/>
    <dgm:cxn modelId="{54128465-AF52-471C-A2ED-6B39C987C08F}" type="presParOf" srcId="{CC564CBE-AC98-4C44-B1AD-7845F586258E}" destId="{6544DA52-CD08-478A-B598-66226A27C522}" srcOrd="0" destOrd="0" presId="urn:microsoft.com/office/officeart/2008/layout/BendingPictureCaption"/>
    <dgm:cxn modelId="{A6E06409-E3D7-4DE7-845D-2810B356738D}" type="presParOf" srcId="{6544DA52-CD08-478A-B598-66226A27C522}" destId="{23C09925-8D33-48B2-A28D-39A62DC83CA1}" srcOrd="0" destOrd="0" presId="urn:microsoft.com/office/officeart/2008/layout/BendingPictureCaption"/>
    <dgm:cxn modelId="{2F4F180F-3EBA-4BA1-97C9-328846D3ECEF}" type="presParOf" srcId="{6544DA52-CD08-478A-B598-66226A27C522}" destId="{06DB51B9-9393-405B-AAE7-0C78EA751914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4AEB61-7B69-4BE2-8833-07B048FA18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3FBD920-CC3E-4196-92E9-82748D496F12}">
      <dgm:prSet phldrT="[文字]"/>
      <dgm:spPr/>
      <dgm:t>
        <a:bodyPr/>
        <a:lstStyle/>
        <a:p>
          <a:r>
            <a:rPr lang="en-US" altLang="en-US" dirty="0"/>
            <a:t>Global Support</a:t>
          </a:r>
          <a:endParaRPr lang="zh-TW" altLang="en-US" dirty="0"/>
        </a:p>
      </dgm:t>
    </dgm:pt>
    <dgm:pt modelId="{CFCF13A9-8981-415D-8CB6-94FB1FD9B37D}" type="parTrans" cxnId="{6F7966B6-75C4-4F49-B89A-7EC588B9E4EF}">
      <dgm:prSet/>
      <dgm:spPr/>
      <dgm:t>
        <a:bodyPr/>
        <a:lstStyle/>
        <a:p>
          <a:endParaRPr lang="zh-TW" altLang="en-US"/>
        </a:p>
      </dgm:t>
    </dgm:pt>
    <dgm:pt modelId="{AB5F4E79-119A-456B-9B48-B18F7B7F71E2}" type="sibTrans" cxnId="{6F7966B6-75C4-4F49-B89A-7EC588B9E4EF}">
      <dgm:prSet/>
      <dgm:spPr/>
      <dgm:t>
        <a:bodyPr/>
        <a:lstStyle/>
        <a:p>
          <a:endParaRPr lang="zh-TW" altLang="en-US"/>
        </a:p>
      </dgm:t>
    </dgm:pt>
    <dgm:pt modelId="{52D39510-3320-48BA-920D-09A44218ECA0}">
      <dgm:prSet phldrT="[文字]"/>
      <dgm:spPr/>
      <dgm:t>
        <a:bodyPr/>
        <a:lstStyle/>
        <a:p>
          <a:r>
            <a:rPr lang="en-US" altLang="en-US" dirty="0"/>
            <a:t>Security</a:t>
          </a:r>
          <a:endParaRPr lang="zh-TW" altLang="en-US" dirty="0"/>
        </a:p>
      </dgm:t>
    </dgm:pt>
    <dgm:pt modelId="{4456545D-B65B-48F1-911B-14F7E6762BF6}" type="parTrans" cxnId="{8335F814-D901-431E-8235-A03510EE1834}">
      <dgm:prSet/>
      <dgm:spPr/>
      <dgm:t>
        <a:bodyPr/>
        <a:lstStyle/>
        <a:p>
          <a:endParaRPr lang="zh-TW" altLang="en-US"/>
        </a:p>
      </dgm:t>
    </dgm:pt>
    <dgm:pt modelId="{1C6DAD42-61DC-4B11-87D7-8990D4557F53}" type="sibTrans" cxnId="{8335F814-D901-431E-8235-A03510EE1834}">
      <dgm:prSet/>
      <dgm:spPr/>
      <dgm:t>
        <a:bodyPr/>
        <a:lstStyle/>
        <a:p>
          <a:endParaRPr lang="zh-TW" altLang="en-US"/>
        </a:p>
      </dgm:t>
    </dgm:pt>
    <dgm:pt modelId="{FB9FF10B-C0B4-46C6-B906-7E5B229D5591}">
      <dgm:prSet phldrT="[文字]"/>
      <dgm:spPr/>
      <dgm:t>
        <a:bodyPr/>
        <a:lstStyle/>
        <a:p>
          <a:r>
            <a:rPr lang="en-US" altLang="en-US" dirty="0"/>
            <a:t>Stability</a:t>
          </a:r>
          <a:endParaRPr lang="zh-TW" altLang="en-US" dirty="0"/>
        </a:p>
      </dgm:t>
    </dgm:pt>
    <dgm:pt modelId="{C7A5E92D-DC1C-4EA7-9C11-243B02157942}" type="parTrans" cxnId="{25A523D5-3181-4FCD-BBF8-6642054F9EBF}">
      <dgm:prSet/>
      <dgm:spPr/>
      <dgm:t>
        <a:bodyPr/>
        <a:lstStyle/>
        <a:p>
          <a:endParaRPr lang="zh-TW" altLang="en-US"/>
        </a:p>
      </dgm:t>
    </dgm:pt>
    <dgm:pt modelId="{5196A369-AEFE-490E-BEF2-2C2E7D91482D}" type="sibTrans" cxnId="{25A523D5-3181-4FCD-BBF8-6642054F9EBF}">
      <dgm:prSet/>
      <dgm:spPr/>
      <dgm:t>
        <a:bodyPr/>
        <a:lstStyle/>
        <a:p>
          <a:endParaRPr lang="zh-TW" altLang="en-US"/>
        </a:p>
      </dgm:t>
    </dgm:pt>
    <dgm:pt modelId="{BC497344-EEDC-43B2-A543-CE1AE5F0B04E}">
      <dgm:prSet phldrT="[文字]"/>
      <dgm:spPr/>
      <dgm:t>
        <a:bodyPr/>
        <a:lstStyle/>
        <a:p>
          <a:r>
            <a:rPr lang="en-US" altLang="en-US" dirty="0"/>
            <a:t>Rugged Design</a:t>
          </a:r>
          <a:endParaRPr lang="zh-TW" altLang="en-US" dirty="0"/>
        </a:p>
      </dgm:t>
    </dgm:pt>
    <dgm:pt modelId="{415D48CC-C611-49DA-93E8-BA61CD38B6B9}" type="parTrans" cxnId="{45879E7E-0CBA-4A67-A2A2-5C6CFE5276C5}">
      <dgm:prSet/>
      <dgm:spPr/>
      <dgm:t>
        <a:bodyPr/>
        <a:lstStyle/>
        <a:p>
          <a:endParaRPr lang="zh-TW" altLang="en-US"/>
        </a:p>
      </dgm:t>
    </dgm:pt>
    <dgm:pt modelId="{517A868B-62A3-4EBC-B706-543F623E5E29}" type="sibTrans" cxnId="{45879E7E-0CBA-4A67-A2A2-5C6CFE5276C5}">
      <dgm:prSet/>
      <dgm:spPr/>
      <dgm:t>
        <a:bodyPr/>
        <a:lstStyle/>
        <a:p>
          <a:endParaRPr lang="zh-TW" altLang="en-US"/>
        </a:p>
      </dgm:t>
    </dgm:pt>
    <dgm:pt modelId="{24CC3ACA-D5A8-442C-BD47-6278B3138C29}">
      <dgm:prSet phldrT="[文字]" custT="1"/>
      <dgm:spPr/>
      <dgm:t>
        <a:bodyPr/>
        <a:lstStyle/>
        <a:p>
          <a:r>
            <a:rPr lang="en-US" altLang="zh-TW" sz="1400" dirty="0"/>
            <a:t>Global Band Coverage</a:t>
          </a:r>
          <a:endParaRPr lang="zh-TW" altLang="en-US" sz="1400" dirty="0"/>
        </a:p>
      </dgm:t>
    </dgm:pt>
    <dgm:pt modelId="{72F6F94D-6846-4818-A577-898A99192D1A}" type="parTrans" cxnId="{90484435-4918-4725-83C6-A4A29C31D9D1}">
      <dgm:prSet/>
      <dgm:spPr/>
      <dgm:t>
        <a:bodyPr/>
        <a:lstStyle/>
        <a:p>
          <a:endParaRPr lang="zh-TW" altLang="en-US"/>
        </a:p>
      </dgm:t>
    </dgm:pt>
    <dgm:pt modelId="{532D6DA0-D189-4D09-8C33-069D05CC8284}" type="sibTrans" cxnId="{90484435-4918-4725-83C6-A4A29C31D9D1}">
      <dgm:prSet/>
      <dgm:spPr/>
      <dgm:t>
        <a:bodyPr/>
        <a:lstStyle/>
        <a:p>
          <a:endParaRPr lang="zh-TW" altLang="en-US"/>
        </a:p>
      </dgm:t>
    </dgm:pt>
    <dgm:pt modelId="{8398EDB6-C49F-4946-B07B-27E5DFAC3F01}">
      <dgm:prSet phldrT="[文字]" custT="1"/>
      <dgm:spPr/>
      <dgm:t>
        <a:bodyPr/>
        <a:lstStyle/>
        <a:p>
          <a:r>
            <a:rPr lang="en-US" altLang="zh-TW" sz="1400" dirty="0"/>
            <a:t>Region Certification</a:t>
          </a:r>
          <a:endParaRPr lang="zh-TW" altLang="en-US" sz="1400" dirty="0"/>
        </a:p>
      </dgm:t>
    </dgm:pt>
    <dgm:pt modelId="{FCBF4A87-AD37-41F9-BD76-62DFC8008CD1}" type="parTrans" cxnId="{078AC9C1-3D2C-462A-AC49-64A5D403B68C}">
      <dgm:prSet/>
      <dgm:spPr/>
      <dgm:t>
        <a:bodyPr/>
        <a:lstStyle/>
        <a:p>
          <a:endParaRPr lang="zh-TW" altLang="en-US"/>
        </a:p>
      </dgm:t>
    </dgm:pt>
    <dgm:pt modelId="{952A3CD6-4B8E-4F37-B12F-90B425877F17}" type="sibTrans" cxnId="{078AC9C1-3D2C-462A-AC49-64A5D403B68C}">
      <dgm:prSet/>
      <dgm:spPr/>
      <dgm:t>
        <a:bodyPr/>
        <a:lstStyle/>
        <a:p>
          <a:endParaRPr lang="zh-TW" altLang="en-US"/>
        </a:p>
      </dgm:t>
    </dgm:pt>
    <dgm:pt modelId="{2D605B74-D5CD-4A5B-84AF-06F57914A25B}">
      <dgm:prSet phldrT="[文字]"/>
      <dgm:spPr/>
      <dgm:t>
        <a:bodyPr/>
        <a:lstStyle/>
        <a:p>
          <a:endParaRPr lang="zh-TW" altLang="en-US" sz="1900" dirty="0"/>
        </a:p>
      </dgm:t>
    </dgm:pt>
    <dgm:pt modelId="{CBE1222B-3BA3-4017-8C7C-93DE6E46C947}" type="parTrans" cxnId="{0E9FF636-20A2-42B7-9CB5-D772443D49B1}">
      <dgm:prSet/>
      <dgm:spPr/>
      <dgm:t>
        <a:bodyPr/>
        <a:lstStyle/>
        <a:p>
          <a:endParaRPr lang="zh-TW" altLang="en-US"/>
        </a:p>
      </dgm:t>
    </dgm:pt>
    <dgm:pt modelId="{B7CE33AC-F09E-4AA7-AAB7-A4FA9C7F8A3F}" type="sibTrans" cxnId="{0E9FF636-20A2-42B7-9CB5-D772443D49B1}">
      <dgm:prSet/>
      <dgm:spPr/>
      <dgm:t>
        <a:bodyPr/>
        <a:lstStyle/>
        <a:p>
          <a:endParaRPr lang="zh-TW" altLang="en-US"/>
        </a:p>
      </dgm:t>
    </dgm:pt>
    <dgm:pt modelId="{B78E2EC0-945F-436C-9692-965C5FA2972B}">
      <dgm:prSet phldrT="[文字]" custT="1"/>
      <dgm:spPr/>
      <dgm:t>
        <a:bodyPr/>
        <a:lstStyle/>
        <a:p>
          <a:r>
            <a:rPr lang="en-US" altLang="zh-TW" sz="1400" dirty="0"/>
            <a:t>VPN</a:t>
          </a:r>
          <a:endParaRPr lang="zh-TW" altLang="en-US" sz="1400" dirty="0"/>
        </a:p>
      </dgm:t>
    </dgm:pt>
    <dgm:pt modelId="{26674A19-D3BA-4FED-9802-3DCC6E1AD682}" type="parTrans" cxnId="{D8ABE642-AB57-46E8-8A01-9EFE2664E624}">
      <dgm:prSet/>
      <dgm:spPr/>
      <dgm:t>
        <a:bodyPr/>
        <a:lstStyle/>
        <a:p>
          <a:endParaRPr lang="zh-TW" altLang="en-US"/>
        </a:p>
      </dgm:t>
    </dgm:pt>
    <dgm:pt modelId="{3F9E311A-F6B6-4A2B-ACEA-ED684520390F}" type="sibTrans" cxnId="{D8ABE642-AB57-46E8-8A01-9EFE2664E624}">
      <dgm:prSet/>
      <dgm:spPr/>
      <dgm:t>
        <a:bodyPr/>
        <a:lstStyle/>
        <a:p>
          <a:endParaRPr lang="zh-TW" altLang="en-US"/>
        </a:p>
      </dgm:t>
    </dgm:pt>
    <dgm:pt modelId="{92BF8939-D2B3-4DA7-B008-88CA7DE95D01}">
      <dgm:prSet phldrT="[文字]" custT="1"/>
      <dgm:spPr/>
      <dgm:t>
        <a:bodyPr/>
        <a:lstStyle/>
        <a:p>
          <a:r>
            <a:rPr lang="en-US" altLang="zh-TW" sz="1400" dirty="0"/>
            <a:t>Firewall, DPI</a:t>
          </a:r>
          <a:endParaRPr lang="zh-TW" altLang="en-US" sz="1400" dirty="0"/>
        </a:p>
      </dgm:t>
    </dgm:pt>
    <dgm:pt modelId="{27385D04-8E7F-40D2-A466-1C4550BD88A3}" type="parTrans" cxnId="{F4B9101D-2E0F-4C56-A066-0D93D1F97DE3}">
      <dgm:prSet/>
      <dgm:spPr/>
      <dgm:t>
        <a:bodyPr/>
        <a:lstStyle/>
        <a:p>
          <a:endParaRPr lang="zh-TW" altLang="en-US"/>
        </a:p>
      </dgm:t>
    </dgm:pt>
    <dgm:pt modelId="{68AC0074-A9B7-42D9-9014-C79E7EDF1A62}" type="sibTrans" cxnId="{F4B9101D-2E0F-4C56-A066-0D93D1F97DE3}">
      <dgm:prSet/>
      <dgm:spPr/>
      <dgm:t>
        <a:bodyPr/>
        <a:lstStyle/>
        <a:p>
          <a:endParaRPr lang="zh-TW" altLang="en-US"/>
        </a:p>
      </dgm:t>
    </dgm:pt>
    <dgm:pt modelId="{B77641C8-2EC2-416C-8549-3B63192CC22C}">
      <dgm:prSet phldrT="[文字]"/>
      <dgm:spPr/>
      <dgm:t>
        <a:bodyPr/>
        <a:lstStyle/>
        <a:p>
          <a:endParaRPr lang="zh-TW" altLang="en-US" sz="1900" dirty="0"/>
        </a:p>
      </dgm:t>
    </dgm:pt>
    <dgm:pt modelId="{FBAA0A82-FA34-4A0C-AB28-CFA1277360CC}" type="parTrans" cxnId="{FA19995F-2205-4FA8-AB56-94FF076D39FF}">
      <dgm:prSet/>
      <dgm:spPr/>
      <dgm:t>
        <a:bodyPr/>
        <a:lstStyle/>
        <a:p>
          <a:endParaRPr lang="zh-TW" altLang="en-US"/>
        </a:p>
      </dgm:t>
    </dgm:pt>
    <dgm:pt modelId="{4275F536-FF6D-4335-9E5E-14A794E26A89}" type="sibTrans" cxnId="{FA19995F-2205-4FA8-AB56-94FF076D39FF}">
      <dgm:prSet/>
      <dgm:spPr/>
      <dgm:t>
        <a:bodyPr/>
        <a:lstStyle/>
        <a:p>
          <a:endParaRPr lang="zh-TW" altLang="en-US"/>
        </a:p>
      </dgm:t>
    </dgm:pt>
    <dgm:pt modelId="{19DFEC8F-C354-4F5B-AA52-B4E5E3AACFD8}">
      <dgm:prSet phldrT="[文字]" custT="1"/>
      <dgm:spPr/>
      <dgm:t>
        <a:bodyPr/>
        <a:lstStyle/>
        <a:p>
          <a:r>
            <a:rPr lang="en-US" altLang="zh-TW" sz="1400" dirty="0"/>
            <a:t>GuaranLink Cellular Auto Recovery </a:t>
          </a:r>
          <a:endParaRPr lang="zh-TW" altLang="en-US" sz="1400" dirty="0"/>
        </a:p>
      </dgm:t>
    </dgm:pt>
    <dgm:pt modelId="{560E1441-835B-4BF9-8E30-361C60CFAAFF}" type="parTrans" cxnId="{66CFF52A-2849-4F04-9A0E-185B85F4A360}">
      <dgm:prSet/>
      <dgm:spPr/>
      <dgm:t>
        <a:bodyPr/>
        <a:lstStyle/>
        <a:p>
          <a:endParaRPr lang="zh-TW" altLang="en-US"/>
        </a:p>
      </dgm:t>
    </dgm:pt>
    <dgm:pt modelId="{8AC51B4F-EB52-4327-9B9D-8807497E37A0}" type="sibTrans" cxnId="{66CFF52A-2849-4F04-9A0E-185B85F4A360}">
      <dgm:prSet/>
      <dgm:spPr/>
      <dgm:t>
        <a:bodyPr/>
        <a:lstStyle/>
        <a:p>
          <a:endParaRPr lang="zh-TW" altLang="en-US"/>
        </a:p>
      </dgm:t>
    </dgm:pt>
    <dgm:pt modelId="{C0947B38-497A-4316-BA8D-420A44308D85}">
      <dgm:prSet phldrT="[文字]" custT="1"/>
      <dgm:spPr/>
      <dgm:t>
        <a:bodyPr/>
        <a:lstStyle/>
        <a:p>
          <a:r>
            <a:rPr lang="en-US" altLang="en-US" sz="1400" dirty="0"/>
            <a:t>Hazardous Certification</a:t>
          </a:r>
          <a:endParaRPr lang="zh-TW" altLang="en-US" sz="1400" dirty="0"/>
        </a:p>
      </dgm:t>
    </dgm:pt>
    <dgm:pt modelId="{EDE5B57A-8BE8-4676-95E8-1C534DF41B4F}" type="parTrans" cxnId="{2008F083-371E-489F-93A6-11EDA32D87B7}">
      <dgm:prSet/>
      <dgm:spPr/>
      <dgm:t>
        <a:bodyPr/>
        <a:lstStyle/>
        <a:p>
          <a:endParaRPr lang="zh-TW" altLang="en-US"/>
        </a:p>
      </dgm:t>
    </dgm:pt>
    <dgm:pt modelId="{C3F39883-875D-4D7D-B811-7D7F1B1150AC}" type="sibTrans" cxnId="{2008F083-371E-489F-93A6-11EDA32D87B7}">
      <dgm:prSet/>
      <dgm:spPr/>
      <dgm:t>
        <a:bodyPr/>
        <a:lstStyle/>
        <a:p>
          <a:endParaRPr lang="zh-TW" altLang="en-US"/>
        </a:p>
      </dgm:t>
    </dgm:pt>
    <dgm:pt modelId="{9299E69F-F30D-4780-85B9-01FFE43B452B}">
      <dgm:prSet phldrT="[文字]" custT="1"/>
      <dgm:spPr/>
      <dgm:t>
        <a:bodyPr/>
        <a:lstStyle/>
        <a:p>
          <a:r>
            <a:rPr lang="en-US" altLang="zh-TW" sz="1400" dirty="0"/>
            <a:t>NAT</a:t>
          </a:r>
          <a:endParaRPr lang="zh-TW" altLang="en-US" sz="1400" dirty="0"/>
        </a:p>
      </dgm:t>
    </dgm:pt>
    <dgm:pt modelId="{343E94D3-0295-41CA-939F-3B6A2A502197}" type="parTrans" cxnId="{F2256E51-E1A8-44E3-982B-476E46BEFEB6}">
      <dgm:prSet/>
      <dgm:spPr/>
      <dgm:t>
        <a:bodyPr/>
        <a:lstStyle/>
        <a:p>
          <a:endParaRPr lang="zh-TW" altLang="en-US"/>
        </a:p>
      </dgm:t>
    </dgm:pt>
    <dgm:pt modelId="{AB59FE7B-4885-4CE5-BC2B-6698453A3D77}" type="sibTrans" cxnId="{F2256E51-E1A8-44E3-982B-476E46BEFEB6}">
      <dgm:prSet/>
      <dgm:spPr/>
      <dgm:t>
        <a:bodyPr/>
        <a:lstStyle/>
        <a:p>
          <a:endParaRPr lang="zh-TW" altLang="en-US"/>
        </a:p>
      </dgm:t>
    </dgm:pt>
    <dgm:pt modelId="{186535C2-A4B9-46B4-9081-4944BEFAE954}">
      <dgm:prSet phldrT="[文字]" custT="1"/>
      <dgm:spPr/>
      <dgm:t>
        <a:bodyPr/>
        <a:lstStyle/>
        <a:p>
          <a:r>
            <a:rPr lang="en-US" altLang="zh-TW" sz="1400" dirty="0"/>
            <a:t>Industrial EMC</a:t>
          </a:r>
          <a:endParaRPr lang="zh-TW" altLang="en-US" sz="1400" dirty="0"/>
        </a:p>
      </dgm:t>
    </dgm:pt>
    <dgm:pt modelId="{F17FC356-B67B-47DE-870C-59BFBAEAED21}" type="parTrans" cxnId="{3435C672-E59D-4BA0-A33F-26733DA90C54}">
      <dgm:prSet/>
      <dgm:spPr/>
      <dgm:t>
        <a:bodyPr/>
        <a:lstStyle/>
        <a:p>
          <a:endParaRPr lang="zh-TW" altLang="en-US"/>
        </a:p>
      </dgm:t>
    </dgm:pt>
    <dgm:pt modelId="{7B021039-2705-40CB-9930-D89BFF76194D}" type="sibTrans" cxnId="{3435C672-E59D-4BA0-A33F-26733DA90C54}">
      <dgm:prSet/>
      <dgm:spPr/>
      <dgm:t>
        <a:bodyPr/>
        <a:lstStyle/>
        <a:p>
          <a:endParaRPr lang="zh-TW" altLang="en-US"/>
        </a:p>
      </dgm:t>
    </dgm:pt>
    <dgm:pt modelId="{96E60287-EBD9-4113-90A7-073D758469E9}">
      <dgm:prSet phldrT="[文字]" custT="1"/>
      <dgm:spPr/>
      <dgm:t>
        <a:bodyPr/>
        <a:lstStyle/>
        <a:p>
          <a:r>
            <a:rPr lang="en-US" altLang="zh-TW" sz="1400" dirty="0"/>
            <a:t>Mobile Carrier Approval</a:t>
          </a:r>
          <a:endParaRPr lang="zh-TW" altLang="en-US" sz="1400" dirty="0"/>
        </a:p>
      </dgm:t>
    </dgm:pt>
    <dgm:pt modelId="{55F6D6E8-0747-4B79-BBBB-83D87BE4144A}" type="parTrans" cxnId="{2FE80CE3-7030-4A49-83E3-A6F89DF44C42}">
      <dgm:prSet/>
      <dgm:spPr/>
      <dgm:t>
        <a:bodyPr/>
        <a:lstStyle/>
        <a:p>
          <a:endParaRPr lang="zh-TW" altLang="en-US"/>
        </a:p>
      </dgm:t>
    </dgm:pt>
    <dgm:pt modelId="{EE103691-C1DF-4528-8607-8471E6E6347E}" type="sibTrans" cxnId="{2FE80CE3-7030-4A49-83E3-A6F89DF44C42}">
      <dgm:prSet/>
      <dgm:spPr/>
      <dgm:t>
        <a:bodyPr/>
        <a:lstStyle/>
        <a:p>
          <a:endParaRPr lang="zh-TW" altLang="en-US"/>
        </a:p>
      </dgm:t>
    </dgm:pt>
    <dgm:pt modelId="{85A1989C-F738-4CD5-86E1-A0B5F1C83CF6}">
      <dgm:prSet phldrT="[文字]" custT="1"/>
      <dgm:spPr/>
      <dgm:t>
        <a:bodyPr/>
        <a:lstStyle/>
        <a:p>
          <a:r>
            <a:rPr lang="en-US" altLang="en-US" sz="1400" dirty="0"/>
            <a:t>Cybersecurity features based on IEC 62443-4-2</a:t>
          </a:r>
          <a:endParaRPr lang="zh-TW" altLang="en-US" sz="1400" dirty="0"/>
        </a:p>
      </dgm:t>
    </dgm:pt>
    <dgm:pt modelId="{5C84DCBF-2E61-4E69-A403-8A3D1408887F}" type="parTrans" cxnId="{96CA3607-BDC1-4403-AA26-F52084556A36}">
      <dgm:prSet/>
      <dgm:spPr/>
      <dgm:t>
        <a:bodyPr/>
        <a:lstStyle/>
        <a:p>
          <a:endParaRPr lang="zh-TW" altLang="en-US"/>
        </a:p>
      </dgm:t>
    </dgm:pt>
    <dgm:pt modelId="{BEA9916F-16A7-4A85-822A-D5D563F3F8B0}" type="sibTrans" cxnId="{96CA3607-BDC1-4403-AA26-F52084556A36}">
      <dgm:prSet/>
      <dgm:spPr/>
      <dgm:t>
        <a:bodyPr/>
        <a:lstStyle/>
        <a:p>
          <a:endParaRPr lang="zh-TW" altLang="en-US"/>
        </a:p>
      </dgm:t>
    </dgm:pt>
    <dgm:pt modelId="{DE522C0F-4F36-40B9-8AB6-ED7101020D26}">
      <dgm:prSet phldrT="[文字]" custT="1"/>
      <dgm:spPr/>
      <dgm:t>
        <a:bodyPr/>
        <a:lstStyle/>
        <a:p>
          <a:r>
            <a:rPr lang="en-US" altLang="zh-TW" sz="1400" dirty="0"/>
            <a:t>Dual SIM Backup</a:t>
          </a:r>
          <a:endParaRPr lang="zh-TW" altLang="en-US" sz="1400" dirty="0"/>
        </a:p>
      </dgm:t>
    </dgm:pt>
    <dgm:pt modelId="{A888A100-351F-4733-A133-2D7AC8D1B0C7}" type="parTrans" cxnId="{234800AE-DE1A-4115-9990-E5A3CDEEC68C}">
      <dgm:prSet/>
      <dgm:spPr/>
      <dgm:t>
        <a:bodyPr/>
        <a:lstStyle/>
        <a:p>
          <a:endParaRPr lang="zh-TW" altLang="en-US"/>
        </a:p>
      </dgm:t>
    </dgm:pt>
    <dgm:pt modelId="{033D7B74-6AEE-4A81-A5C0-6884289E66AE}" type="sibTrans" cxnId="{234800AE-DE1A-4115-9990-E5A3CDEEC68C}">
      <dgm:prSet/>
      <dgm:spPr/>
      <dgm:t>
        <a:bodyPr/>
        <a:lstStyle/>
        <a:p>
          <a:endParaRPr lang="zh-TW" altLang="en-US"/>
        </a:p>
      </dgm:t>
    </dgm:pt>
    <dgm:pt modelId="{7AA7A6E9-7589-4FD7-84EB-13A704BA5CF6}">
      <dgm:prSet phldrT="[文字]" custT="1"/>
      <dgm:spPr/>
      <dgm:t>
        <a:bodyPr/>
        <a:lstStyle/>
        <a:p>
          <a:r>
            <a:rPr lang="en-US" altLang="zh-TW" sz="1400" dirty="0"/>
            <a:t>WAN Redundancy between Ethernet and Cellular</a:t>
          </a:r>
          <a:endParaRPr lang="zh-TW" altLang="en-US" sz="1400" dirty="0"/>
        </a:p>
      </dgm:t>
    </dgm:pt>
    <dgm:pt modelId="{9836A741-53BC-4F95-8BF2-8E25BE51141E}" type="parTrans" cxnId="{CCAB06E6-510C-41D6-BBBE-A445A730484E}">
      <dgm:prSet/>
      <dgm:spPr/>
      <dgm:t>
        <a:bodyPr/>
        <a:lstStyle/>
        <a:p>
          <a:endParaRPr lang="zh-TW" altLang="en-US"/>
        </a:p>
      </dgm:t>
    </dgm:pt>
    <dgm:pt modelId="{3E25D784-C110-4665-9298-862D9A987D00}" type="sibTrans" cxnId="{CCAB06E6-510C-41D6-BBBE-A445A730484E}">
      <dgm:prSet/>
      <dgm:spPr/>
      <dgm:t>
        <a:bodyPr/>
        <a:lstStyle/>
        <a:p>
          <a:endParaRPr lang="zh-TW" altLang="en-US"/>
        </a:p>
      </dgm:t>
    </dgm:pt>
    <dgm:pt modelId="{5D71F071-5F16-4718-8FA2-F9A9E0A8078C}">
      <dgm:prSet phldrT="[文字]" custT="1"/>
      <dgm:spPr/>
      <dgm:t>
        <a:bodyPr/>
        <a:lstStyle/>
        <a:p>
          <a:r>
            <a:rPr lang="en-US" altLang="en-US" sz="1400" dirty="0"/>
            <a:t>5 Years Warranty</a:t>
          </a:r>
          <a:endParaRPr lang="zh-TW" altLang="en-US" sz="1400" dirty="0"/>
        </a:p>
      </dgm:t>
    </dgm:pt>
    <dgm:pt modelId="{F63F0C3D-E2D2-4CC5-ABF1-F76256C433E3}" type="parTrans" cxnId="{CB1258C1-8703-44B5-9D01-38487818F8F8}">
      <dgm:prSet/>
      <dgm:spPr/>
      <dgm:t>
        <a:bodyPr/>
        <a:lstStyle/>
        <a:p>
          <a:endParaRPr lang="zh-TW" altLang="en-US"/>
        </a:p>
      </dgm:t>
    </dgm:pt>
    <dgm:pt modelId="{93BA01CD-AE34-4FA1-87AD-5565EC084283}" type="sibTrans" cxnId="{CB1258C1-8703-44B5-9D01-38487818F8F8}">
      <dgm:prSet/>
      <dgm:spPr/>
      <dgm:t>
        <a:bodyPr/>
        <a:lstStyle/>
        <a:p>
          <a:endParaRPr lang="zh-TW" altLang="en-US"/>
        </a:p>
      </dgm:t>
    </dgm:pt>
    <dgm:pt modelId="{DA122F09-578F-46CF-90C0-22BEF0600A71}">
      <dgm:prSet phldrT="[文字]" custT="1"/>
      <dgm:spPr/>
      <dgm:t>
        <a:bodyPr/>
        <a:lstStyle/>
        <a:p>
          <a:r>
            <a:rPr lang="en-US" altLang="en-US" sz="1400" dirty="0"/>
            <a:t>-30 to 70°C Wide Temperature</a:t>
          </a:r>
          <a:endParaRPr lang="zh-TW" altLang="en-US" sz="1400" dirty="0"/>
        </a:p>
      </dgm:t>
    </dgm:pt>
    <dgm:pt modelId="{85C7F90A-8892-42EA-A016-26F6F00D3BE4}" type="parTrans" cxnId="{F7D5AC5B-C251-4692-B3AE-91BAF50E724E}">
      <dgm:prSet/>
      <dgm:spPr/>
      <dgm:t>
        <a:bodyPr/>
        <a:lstStyle/>
        <a:p>
          <a:endParaRPr lang="zh-TW" altLang="en-US"/>
        </a:p>
      </dgm:t>
    </dgm:pt>
    <dgm:pt modelId="{3108741B-89B8-4937-BB8D-E067E19BA092}" type="sibTrans" cxnId="{F7D5AC5B-C251-4692-B3AE-91BAF50E724E}">
      <dgm:prSet/>
      <dgm:spPr/>
      <dgm:t>
        <a:bodyPr/>
        <a:lstStyle/>
        <a:p>
          <a:endParaRPr lang="zh-TW" altLang="en-US"/>
        </a:p>
      </dgm:t>
    </dgm:pt>
    <dgm:pt modelId="{DA0314EE-0263-469D-BD7B-32E9A5392172}" type="pres">
      <dgm:prSet presAssocID="{414AEB61-7B69-4BE2-8833-07B048FA18C0}" presName="Name0" presStyleCnt="0">
        <dgm:presLayoutVars>
          <dgm:dir/>
          <dgm:animLvl val="lvl"/>
          <dgm:resizeHandles val="exact"/>
        </dgm:presLayoutVars>
      </dgm:prSet>
      <dgm:spPr/>
    </dgm:pt>
    <dgm:pt modelId="{98A94EB9-0427-443E-A7CB-06A535BAD7D3}" type="pres">
      <dgm:prSet presAssocID="{83FBD920-CC3E-4196-92E9-82748D496F12}" presName="composite" presStyleCnt="0"/>
      <dgm:spPr/>
    </dgm:pt>
    <dgm:pt modelId="{C13F5373-1B9E-4452-91F8-B906BDC73502}" type="pres">
      <dgm:prSet presAssocID="{83FBD920-CC3E-4196-92E9-82748D496F12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C58117A7-2235-44B4-B067-ACEC60BEDF25}" type="pres">
      <dgm:prSet presAssocID="{83FBD920-CC3E-4196-92E9-82748D496F12}" presName="desTx" presStyleLbl="alignAccFollowNode1" presStyleIdx="0" presStyleCnt="4">
        <dgm:presLayoutVars>
          <dgm:bulletEnabled val="1"/>
        </dgm:presLayoutVars>
      </dgm:prSet>
      <dgm:spPr/>
    </dgm:pt>
    <dgm:pt modelId="{499DCE6F-A535-4B45-BE73-473965F3B258}" type="pres">
      <dgm:prSet presAssocID="{AB5F4E79-119A-456B-9B48-B18F7B7F71E2}" presName="space" presStyleCnt="0"/>
      <dgm:spPr/>
    </dgm:pt>
    <dgm:pt modelId="{F513918B-FDEC-47CF-BFCA-0039F1FC7078}" type="pres">
      <dgm:prSet presAssocID="{52D39510-3320-48BA-920D-09A44218ECA0}" presName="composite" presStyleCnt="0"/>
      <dgm:spPr/>
    </dgm:pt>
    <dgm:pt modelId="{122266FB-AAB9-49B4-9E80-51B72076C16D}" type="pres">
      <dgm:prSet presAssocID="{52D39510-3320-48BA-920D-09A44218ECA0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6AC2B87E-6F2A-42D5-BBEF-E3DFD57E6D74}" type="pres">
      <dgm:prSet presAssocID="{52D39510-3320-48BA-920D-09A44218ECA0}" presName="desTx" presStyleLbl="alignAccFollowNode1" presStyleIdx="1" presStyleCnt="4">
        <dgm:presLayoutVars>
          <dgm:bulletEnabled val="1"/>
        </dgm:presLayoutVars>
      </dgm:prSet>
      <dgm:spPr/>
    </dgm:pt>
    <dgm:pt modelId="{82FBB252-C825-4F22-82FF-33EF76CF3697}" type="pres">
      <dgm:prSet presAssocID="{1C6DAD42-61DC-4B11-87D7-8990D4557F53}" presName="space" presStyleCnt="0"/>
      <dgm:spPr/>
    </dgm:pt>
    <dgm:pt modelId="{2178A897-72C5-43FA-9B7E-4B8998B1D123}" type="pres">
      <dgm:prSet presAssocID="{FB9FF10B-C0B4-46C6-B906-7E5B229D5591}" presName="composite" presStyleCnt="0"/>
      <dgm:spPr/>
    </dgm:pt>
    <dgm:pt modelId="{1F5D487C-3D12-4E76-93CA-9DD74565F923}" type="pres">
      <dgm:prSet presAssocID="{FB9FF10B-C0B4-46C6-B906-7E5B229D559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7B29391A-85D4-458F-8409-B57FEE8D8F59}" type="pres">
      <dgm:prSet presAssocID="{FB9FF10B-C0B4-46C6-B906-7E5B229D5591}" presName="desTx" presStyleLbl="alignAccFollowNode1" presStyleIdx="2" presStyleCnt="4">
        <dgm:presLayoutVars>
          <dgm:bulletEnabled val="1"/>
        </dgm:presLayoutVars>
      </dgm:prSet>
      <dgm:spPr/>
    </dgm:pt>
    <dgm:pt modelId="{C7319DFC-868B-41B6-B826-0EF1EEABBD97}" type="pres">
      <dgm:prSet presAssocID="{5196A369-AEFE-490E-BEF2-2C2E7D91482D}" presName="space" presStyleCnt="0"/>
      <dgm:spPr/>
    </dgm:pt>
    <dgm:pt modelId="{BF7AF2B6-9FF3-4A32-A5E2-8F8D48DA1727}" type="pres">
      <dgm:prSet presAssocID="{BC497344-EEDC-43B2-A543-CE1AE5F0B04E}" presName="composite" presStyleCnt="0"/>
      <dgm:spPr/>
    </dgm:pt>
    <dgm:pt modelId="{A4E08796-B979-4619-8229-77ED38D74CED}" type="pres">
      <dgm:prSet presAssocID="{BC497344-EEDC-43B2-A543-CE1AE5F0B04E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4C26F0E6-29BE-43B1-AC56-3C52BB845311}" type="pres">
      <dgm:prSet presAssocID="{BC497344-EEDC-43B2-A543-CE1AE5F0B04E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CD5C0C01-9C9C-4503-A0F0-AE76629829C9}" type="presOf" srcId="{96E60287-EBD9-4113-90A7-073D758469E9}" destId="{C58117A7-2235-44B4-B067-ACEC60BEDF25}" srcOrd="0" destOrd="2" presId="urn:microsoft.com/office/officeart/2005/8/layout/hList1"/>
    <dgm:cxn modelId="{DFB09A05-1A0D-44B4-B8F8-045C80755DD2}" type="presOf" srcId="{85A1989C-F738-4CD5-86E1-A0B5F1C83CF6}" destId="{6AC2B87E-6F2A-42D5-BBEF-E3DFD57E6D74}" srcOrd="0" destOrd="3" presId="urn:microsoft.com/office/officeart/2005/8/layout/hList1"/>
    <dgm:cxn modelId="{96CA3607-BDC1-4403-AA26-F52084556A36}" srcId="{52D39510-3320-48BA-920D-09A44218ECA0}" destId="{85A1989C-F738-4CD5-86E1-A0B5F1C83CF6}" srcOrd="3" destOrd="0" parTransId="{5C84DCBF-2E61-4E69-A403-8A3D1408887F}" sibTransId="{BEA9916F-16A7-4A85-822A-D5D563F3F8B0}"/>
    <dgm:cxn modelId="{8335F814-D901-431E-8235-A03510EE1834}" srcId="{414AEB61-7B69-4BE2-8833-07B048FA18C0}" destId="{52D39510-3320-48BA-920D-09A44218ECA0}" srcOrd="1" destOrd="0" parTransId="{4456545D-B65B-48F1-911B-14F7E6762BF6}" sibTransId="{1C6DAD42-61DC-4B11-87D7-8990D4557F53}"/>
    <dgm:cxn modelId="{F4B9101D-2E0F-4C56-A066-0D93D1F97DE3}" srcId="{52D39510-3320-48BA-920D-09A44218ECA0}" destId="{92BF8939-D2B3-4DA7-B008-88CA7DE95D01}" srcOrd="2" destOrd="0" parTransId="{27385D04-8E7F-40D2-A466-1C4550BD88A3}" sibTransId="{68AC0074-A9B7-42D9-9014-C79E7EDF1A62}"/>
    <dgm:cxn modelId="{66CFF52A-2849-4F04-9A0E-185B85F4A360}" srcId="{FB9FF10B-C0B4-46C6-B906-7E5B229D5591}" destId="{19DFEC8F-C354-4F5B-AA52-B4E5E3AACFD8}" srcOrd="1" destOrd="0" parTransId="{560E1441-835B-4BF9-8E30-361C60CFAAFF}" sibTransId="{8AC51B4F-EB52-4327-9B9D-8807497E37A0}"/>
    <dgm:cxn modelId="{BA5C562C-71E6-430E-A8DB-B319F7C13043}" type="presOf" srcId="{24CC3ACA-D5A8-442C-BD47-6278B3138C29}" destId="{C58117A7-2235-44B4-B067-ACEC60BEDF25}" srcOrd="0" destOrd="0" presId="urn:microsoft.com/office/officeart/2005/8/layout/hList1"/>
    <dgm:cxn modelId="{90484435-4918-4725-83C6-A4A29C31D9D1}" srcId="{83FBD920-CC3E-4196-92E9-82748D496F12}" destId="{24CC3ACA-D5A8-442C-BD47-6278B3138C29}" srcOrd="0" destOrd="0" parTransId="{72F6F94D-6846-4818-A577-898A99192D1A}" sibTransId="{532D6DA0-D189-4D09-8C33-069D05CC8284}"/>
    <dgm:cxn modelId="{0E9FF636-20A2-42B7-9CB5-D772443D49B1}" srcId="{83FBD920-CC3E-4196-92E9-82748D496F12}" destId="{2D605B74-D5CD-4A5B-84AF-06F57914A25B}" srcOrd="3" destOrd="0" parTransId="{CBE1222B-3BA3-4017-8C7C-93DE6E46C947}" sibTransId="{B7CE33AC-F09E-4AA7-AAB7-A4FA9C7F8A3F}"/>
    <dgm:cxn modelId="{F7D5AC5B-C251-4692-B3AE-91BAF50E724E}" srcId="{BC497344-EEDC-43B2-A543-CE1AE5F0B04E}" destId="{DA122F09-578F-46CF-90C0-22BEF0600A71}" srcOrd="2" destOrd="0" parTransId="{85C7F90A-8892-42EA-A016-26F6F00D3BE4}" sibTransId="{3108741B-89B8-4937-BB8D-E067E19BA092}"/>
    <dgm:cxn modelId="{FA19995F-2205-4FA8-AB56-94FF076D39FF}" srcId="{52D39510-3320-48BA-920D-09A44218ECA0}" destId="{B77641C8-2EC2-416C-8549-3B63192CC22C}" srcOrd="4" destOrd="0" parTransId="{FBAA0A82-FA34-4A0C-AB28-CFA1277360CC}" sibTransId="{4275F536-FF6D-4335-9E5E-14A794E26A89}"/>
    <dgm:cxn modelId="{D8ABE642-AB57-46E8-8A01-9EFE2664E624}" srcId="{52D39510-3320-48BA-920D-09A44218ECA0}" destId="{B78E2EC0-945F-436C-9692-965C5FA2972B}" srcOrd="0" destOrd="0" parTransId="{26674A19-D3BA-4FED-9802-3DCC6E1AD682}" sibTransId="{3F9E311A-F6B6-4A2B-ACEA-ED684520390F}"/>
    <dgm:cxn modelId="{F2256E51-E1A8-44E3-982B-476E46BEFEB6}" srcId="{52D39510-3320-48BA-920D-09A44218ECA0}" destId="{9299E69F-F30D-4780-85B9-01FFE43B452B}" srcOrd="1" destOrd="0" parTransId="{343E94D3-0295-41CA-939F-3B6A2A502197}" sibTransId="{AB59FE7B-4885-4CE5-BC2B-6698453A3D77}"/>
    <dgm:cxn modelId="{C053A571-5BF7-4A99-AFD7-56AD5EE1F9CE}" type="presOf" srcId="{92BF8939-D2B3-4DA7-B008-88CA7DE95D01}" destId="{6AC2B87E-6F2A-42D5-BBEF-E3DFD57E6D74}" srcOrd="0" destOrd="2" presId="urn:microsoft.com/office/officeart/2005/8/layout/hList1"/>
    <dgm:cxn modelId="{D0550C52-F713-4425-9EA6-25B9CE68F2F8}" type="presOf" srcId="{BC497344-EEDC-43B2-A543-CE1AE5F0B04E}" destId="{A4E08796-B979-4619-8229-77ED38D74CED}" srcOrd="0" destOrd="0" presId="urn:microsoft.com/office/officeart/2005/8/layout/hList1"/>
    <dgm:cxn modelId="{3435C672-E59D-4BA0-A33F-26733DA90C54}" srcId="{BC497344-EEDC-43B2-A543-CE1AE5F0B04E}" destId="{186535C2-A4B9-46B4-9081-4944BEFAE954}" srcOrd="0" destOrd="0" parTransId="{F17FC356-B67B-47DE-870C-59BFBAEAED21}" sibTransId="{7B021039-2705-40CB-9930-D89BFF76194D}"/>
    <dgm:cxn modelId="{F3A7AB54-1634-413D-9CE2-3F78BAD1ED3D}" type="presOf" srcId="{5D71F071-5F16-4718-8FA2-F9A9E0A8078C}" destId="{4C26F0E6-29BE-43B1-AC56-3C52BB845311}" srcOrd="0" destOrd="3" presId="urn:microsoft.com/office/officeart/2005/8/layout/hList1"/>
    <dgm:cxn modelId="{EBEFA456-A95F-4D48-8D28-DE85FAEF67F7}" type="presOf" srcId="{B77641C8-2EC2-416C-8549-3B63192CC22C}" destId="{6AC2B87E-6F2A-42D5-BBEF-E3DFD57E6D74}" srcOrd="0" destOrd="4" presId="urn:microsoft.com/office/officeart/2005/8/layout/hList1"/>
    <dgm:cxn modelId="{45879E7E-0CBA-4A67-A2A2-5C6CFE5276C5}" srcId="{414AEB61-7B69-4BE2-8833-07B048FA18C0}" destId="{BC497344-EEDC-43B2-A543-CE1AE5F0B04E}" srcOrd="3" destOrd="0" parTransId="{415D48CC-C611-49DA-93E8-BA61CD38B6B9}" sibTransId="{517A868B-62A3-4EBC-B706-543F623E5E29}"/>
    <dgm:cxn modelId="{2008F083-371E-489F-93A6-11EDA32D87B7}" srcId="{BC497344-EEDC-43B2-A543-CE1AE5F0B04E}" destId="{C0947B38-497A-4316-BA8D-420A44308D85}" srcOrd="1" destOrd="0" parTransId="{EDE5B57A-8BE8-4676-95E8-1C534DF41B4F}" sibTransId="{C3F39883-875D-4D7D-B811-7D7F1B1150AC}"/>
    <dgm:cxn modelId="{2E3C4187-7B60-4B02-A62D-85FA80343D42}" type="presOf" srcId="{DE522C0F-4F36-40B9-8AB6-ED7101020D26}" destId="{7B29391A-85D4-458F-8409-B57FEE8D8F59}" srcOrd="0" destOrd="0" presId="urn:microsoft.com/office/officeart/2005/8/layout/hList1"/>
    <dgm:cxn modelId="{D929048D-6473-498C-B640-E7F3A26E13E0}" type="presOf" srcId="{2D605B74-D5CD-4A5B-84AF-06F57914A25B}" destId="{C58117A7-2235-44B4-B067-ACEC60BEDF25}" srcOrd="0" destOrd="3" presId="urn:microsoft.com/office/officeart/2005/8/layout/hList1"/>
    <dgm:cxn modelId="{C851D698-9AC4-4A9C-A67C-18F092250C24}" type="presOf" srcId="{19DFEC8F-C354-4F5B-AA52-B4E5E3AACFD8}" destId="{7B29391A-85D4-458F-8409-B57FEE8D8F59}" srcOrd="0" destOrd="1" presId="urn:microsoft.com/office/officeart/2005/8/layout/hList1"/>
    <dgm:cxn modelId="{022AA29A-2C83-4A23-A84B-906CD34BED86}" type="presOf" srcId="{52D39510-3320-48BA-920D-09A44218ECA0}" destId="{122266FB-AAB9-49B4-9E80-51B72076C16D}" srcOrd="0" destOrd="0" presId="urn:microsoft.com/office/officeart/2005/8/layout/hList1"/>
    <dgm:cxn modelId="{6C42F39D-F68D-42DC-8B64-F71B86BFD008}" type="presOf" srcId="{FB9FF10B-C0B4-46C6-B906-7E5B229D5591}" destId="{1F5D487C-3D12-4E76-93CA-9DD74565F923}" srcOrd="0" destOrd="0" presId="urn:microsoft.com/office/officeart/2005/8/layout/hList1"/>
    <dgm:cxn modelId="{234800AE-DE1A-4115-9990-E5A3CDEEC68C}" srcId="{FB9FF10B-C0B4-46C6-B906-7E5B229D5591}" destId="{DE522C0F-4F36-40B9-8AB6-ED7101020D26}" srcOrd="0" destOrd="0" parTransId="{A888A100-351F-4733-A133-2D7AC8D1B0C7}" sibTransId="{033D7B74-6AEE-4A81-A5C0-6884289E66AE}"/>
    <dgm:cxn modelId="{6F7966B6-75C4-4F49-B89A-7EC588B9E4EF}" srcId="{414AEB61-7B69-4BE2-8833-07B048FA18C0}" destId="{83FBD920-CC3E-4196-92E9-82748D496F12}" srcOrd="0" destOrd="0" parTransId="{CFCF13A9-8981-415D-8CB6-94FB1FD9B37D}" sibTransId="{AB5F4E79-119A-456B-9B48-B18F7B7F71E2}"/>
    <dgm:cxn modelId="{2C302FB7-7DB4-4925-99BB-4D0587A783E5}" type="presOf" srcId="{414AEB61-7B69-4BE2-8833-07B048FA18C0}" destId="{DA0314EE-0263-469D-BD7B-32E9A5392172}" srcOrd="0" destOrd="0" presId="urn:microsoft.com/office/officeart/2005/8/layout/hList1"/>
    <dgm:cxn modelId="{2AD696B9-54C9-409B-B04B-1FEE3DAE1197}" type="presOf" srcId="{8398EDB6-C49F-4946-B07B-27E5DFAC3F01}" destId="{C58117A7-2235-44B4-B067-ACEC60BEDF25}" srcOrd="0" destOrd="1" presId="urn:microsoft.com/office/officeart/2005/8/layout/hList1"/>
    <dgm:cxn modelId="{73441ABC-B38A-4D19-B3BF-CA9809B1BDA6}" type="presOf" srcId="{83FBD920-CC3E-4196-92E9-82748D496F12}" destId="{C13F5373-1B9E-4452-91F8-B906BDC73502}" srcOrd="0" destOrd="0" presId="urn:microsoft.com/office/officeart/2005/8/layout/hList1"/>
    <dgm:cxn modelId="{F1F18DBE-C49A-4AE6-854A-957ED4E04279}" type="presOf" srcId="{9299E69F-F30D-4780-85B9-01FFE43B452B}" destId="{6AC2B87E-6F2A-42D5-BBEF-E3DFD57E6D74}" srcOrd="0" destOrd="1" presId="urn:microsoft.com/office/officeart/2005/8/layout/hList1"/>
    <dgm:cxn modelId="{CB1258C1-8703-44B5-9D01-38487818F8F8}" srcId="{BC497344-EEDC-43B2-A543-CE1AE5F0B04E}" destId="{5D71F071-5F16-4718-8FA2-F9A9E0A8078C}" srcOrd="3" destOrd="0" parTransId="{F63F0C3D-E2D2-4CC5-ABF1-F76256C433E3}" sibTransId="{93BA01CD-AE34-4FA1-87AD-5565EC084283}"/>
    <dgm:cxn modelId="{0C75B2C1-0C20-4E68-8F74-DA845DED1ED0}" type="presOf" srcId="{C0947B38-497A-4316-BA8D-420A44308D85}" destId="{4C26F0E6-29BE-43B1-AC56-3C52BB845311}" srcOrd="0" destOrd="1" presId="urn:microsoft.com/office/officeart/2005/8/layout/hList1"/>
    <dgm:cxn modelId="{078AC9C1-3D2C-462A-AC49-64A5D403B68C}" srcId="{83FBD920-CC3E-4196-92E9-82748D496F12}" destId="{8398EDB6-C49F-4946-B07B-27E5DFAC3F01}" srcOrd="1" destOrd="0" parTransId="{FCBF4A87-AD37-41F9-BD76-62DFC8008CD1}" sibTransId="{952A3CD6-4B8E-4F37-B12F-90B425877F17}"/>
    <dgm:cxn modelId="{67ACF2CE-B887-444C-87C4-8B1570833997}" type="presOf" srcId="{7AA7A6E9-7589-4FD7-84EB-13A704BA5CF6}" destId="{7B29391A-85D4-458F-8409-B57FEE8D8F59}" srcOrd="0" destOrd="2" presId="urn:microsoft.com/office/officeart/2005/8/layout/hList1"/>
    <dgm:cxn modelId="{25A523D5-3181-4FCD-BBF8-6642054F9EBF}" srcId="{414AEB61-7B69-4BE2-8833-07B048FA18C0}" destId="{FB9FF10B-C0B4-46C6-B906-7E5B229D5591}" srcOrd="2" destOrd="0" parTransId="{C7A5E92D-DC1C-4EA7-9C11-243B02157942}" sibTransId="{5196A369-AEFE-490E-BEF2-2C2E7D91482D}"/>
    <dgm:cxn modelId="{1942FBDB-756C-46F8-874C-ED2E18433928}" type="presOf" srcId="{DA122F09-578F-46CF-90C0-22BEF0600A71}" destId="{4C26F0E6-29BE-43B1-AC56-3C52BB845311}" srcOrd="0" destOrd="2" presId="urn:microsoft.com/office/officeart/2005/8/layout/hList1"/>
    <dgm:cxn modelId="{2FE80CE3-7030-4A49-83E3-A6F89DF44C42}" srcId="{83FBD920-CC3E-4196-92E9-82748D496F12}" destId="{96E60287-EBD9-4113-90A7-073D758469E9}" srcOrd="2" destOrd="0" parTransId="{55F6D6E8-0747-4B79-BBBB-83D87BE4144A}" sibTransId="{EE103691-C1DF-4528-8607-8471E6E6347E}"/>
    <dgm:cxn modelId="{CCAB06E6-510C-41D6-BBBE-A445A730484E}" srcId="{FB9FF10B-C0B4-46C6-B906-7E5B229D5591}" destId="{7AA7A6E9-7589-4FD7-84EB-13A704BA5CF6}" srcOrd="2" destOrd="0" parTransId="{9836A741-53BC-4F95-8BF2-8E25BE51141E}" sibTransId="{3E25D784-C110-4665-9298-862D9A987D00}"/>
    <dgm:cxn modelId="{FE2871F0-1FD0-4F2F-A4C4-F7775A3BB396}" type="presOf" srcId="{B78E2EC0-945F-436C-9692-965C5FA2972B}" destId="{6AC2B87E-6F2A-42D5-BBEF-E3DFD57E6D74}" srcOrd="0" destOrd="0" presId="urn:microsoft.com/office/officeart/2005/8/layout/hList1"/>
    <dgm:cxn modelId="{BCEB31F8-361B-49B6-B3B5-F0A48A946168}" type="presOf" srcId="{186535C2-A4B9-46B4-9081-4944BEFAE954}" destId="{4C26F0E6-29BE-43B1-AC56-3C52BB845311}" srcOrd="0" destOrd="0" presId="urn:microsoft.com/office/officeart/2005/8/layout/hList1"/>
    <dgm:cxn modelId="{2253BF78-70CE-4DE5-8566-6B5D8D10B5B2}" type="presParOf" srcId="{DA0314EE-0263-469D-BD7B-32E9A5392172}" destId="{98A94EB9-0427-443E-A7CB-06A535BAD7D3}" srcOrd="0" destOrd="0" presId="urn:microsoft.com/office/officeart/2005/8/layout/hList1"/>
    <dgm:cxn modelId="{84616529-7C25-40CA-A244-1C4633941563}" type="presParOf" srcId="{98A94EB9-0427-443E-A7CB-06A535BAD7D3}" destId="{C13F5373-1B9E-4452-91F8-B906BDC73502}" srcOrd="0" destOrd="0" presId="urn:microsoft.com/office/officeart/2005/8/layout/hList1"/>
    <dgm:cxn modelId="{E3195318-1E99-45CA-8AE5-80F07982AAB8}" type="presParOf" srcId="{98A94EB9-0427-443E-A7CB-06A535BAD7D3}" destId="{C58117A7-2235-44B4-B067-ACEC60BEDF25}" srcOrd="1" destOrd="0" presId="urn:microsoft.com/office/officeart/2005/8/layout/hList1"/>
    <dgm:cxn modelId="{511E205A-48FA-4A02-B5E4-F79F41499005}" type="presParOf" srcId="{DA0314EE-0263-469D-BD7B-32E9A5392172}" destId="{499DCE6F-A535-4B45-BE73-473965F3B258}" srcOrd="1" destOrd="0" presId="urn:microsoft.com/office/officeart/2005/8/layout/hList1"/>
    <dgm:cxn modelId="{60DBF2B2-849D-462D-8D39-EE52ADDC6CED}" type="presParOf" srcId="{DA0314EE-0263-469D-BD7B-32E9A5392172}" destId="{F513918B-FDEC-47CF-BFCA-0039F1FC7078}" srcOrd="2" destOrd="0" presId="urn:microsoft.com/office/officeart/2005/8/layout/hList1"/>
    <dgm:cxn modelId="{EB156CC3-B944-4B2D-B21C-C4272AFDD632}" type="presParOf" srcId="{F513918B-FDEC-47CF-BFCA-0039F1FC7078}" destId="{122266FB-AAB9-49B4-9E80-51B72076C16D}" srcOrd="0" destOrd="0" presId="urn:microsoft.com/office/officeart/2005/8/layout/hList1"/>
    <dgm:cxn modelId="{41CC9206-F91D-41D7-ACF0-97B5C555CB3B}" type="presParOf" srcId="{F513918B-FDEC-47CF-BFCA-0039F1FC7078}" destId="{6AC2B87E-6F2A-42D5-BBEF-E3DFD57E6D74}" srcOrd="1" destOrd="0" presId="urn:microsoft.com/office/officeart/2005/8/layout/hList1"/>
    <dgm:cxn modelId="{8769F59F-787C-439D-BC70-DE024EBEF618}" type="presParOf" srcId="{DA0314EE-0263-469D-BD7B-32E9A5392172}" destId="{82FBB252-C825-4F22-82FF-33EF76CF3697}" srcOrd="3" destOrd="0" presId="urn:microsoft.com/office/officeart/2005/8/layout/hList1"/>
    <dgm:cxn modelId="{1639E6CB-C7CC-4016-BAF3-AA8DC31D6F08}" type="presParOf" srcId="{DA0314EE-0263-469D-BD7B-32E9A5392172}" destId="{2178A897-72C5-43FA-9B7E-4B8998B1D123}" srcOrd="4" destOrd="0" presId="urn:microsoft.com/office/officeart/2005/8/layout/hList1"/>
    <dgm:cxn modelId="{9EDD7C41-7437-49CE-AF7F-80EF707C08E0}" type="presParOf" srcId="{2178A897-72C5-43FA-9B7E-4B8998B1D123}" destId="{1F5D487C-3D12-4E76-93CA-9DD74565F923}" srcOrd="0" destOrd="0" presId="urn:microsoft.com/office/officeart/2005/8/layout/hList1"/>
    <dgm:cxn modelId="{4772D6D1-5B1F-4140-A81F-77FC84A392D7}" type="presParOf" srcId="{2178A897-72C5-43FA-9B7E-4B8998B1D123}" destId="{7B29391A-85D4-458F-8409-B57FEE8D8F59}" srcOrd="1" destOrd="0" presId="urn:microsoft.com/office/officeart/2005/8/layout/hList1"/>
    <dgm:cxn modelId="{9630F1EC-99D6-475B-90CA-8C2E11D84F0C}" type="presParOf" srcId="{DA0314EE-0263-469D-BD7B-32E9A5392172}" destId="{C7319DFC-868B-41B6-B826-0EF1EEABBD97}" srcOrd="5" destOrd="0" presId="urn:microsoft.com/office/officeart/2005/8/layout/hList1"/>
    <dgm:cxn modelId="{1582074D-EB83-4B3C-A927-976A91B7D7B2}" type="presParOf" srcId="{DA0314EE-0263-469D-BD7B-32E9A5392172}" destId="{BF7AF2B6-9FF3-4A32-A5E2-8F8D48DA1727}" srcOrd="6" destOrd="0" presId="urn:microsoft.com/office/officeart/2005/8/layout/hList1"/>
    <dgm:cxn modelId="{A4A002EA-01C8-423F-A8F9-4E8D75A636B9}" type="presParOf" srcId="{BF7AF2B6-9FF3-4A32-A5E2-8F8D48DA1727}" destId="{A4E08796-B979-4619-8229-77ED38D74CED}" srcOrd="0" destOrd="0" presId="urn:microsoft.com/office/officeart/2005/8/layout/hList1"/>
    <dgm:cxn modelId="{91406B1C-51C9-436A-AEDA-4931951A1339}" type="presParOf" srcId="{BF7AF2B6-9FF3-4A32-A5E2-8F8D48DA1727}" destId="{4C26F0E6-29BE-43B1-AC56-3C52BB84531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B325CB-11D0-402F-B7CD-C88200A082FF}">
      <dsp:nvSpPr>
        <dsp:cNvPr id="0" name=""/>
        <dsp:cNvSpPr/>
      </dsp:nvSpPr>
      <dsp:spPr>
        <a:xfrm>
          <a:off x="1021071" y="1150720"/>
          <a:ext cx="1530348" cy="153034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AB3B4-9AC6-4C9B-BDDA-9DE40A0D6C59}">
      <dsp:nvSpPr>
        <dsp:cNvPr id="0" name=""/>
        <dsp:cNvSpPr/>
      </dsp:nvSpPr>
      <dsp:spPr>
        <a:xfrm>
          <a:off x="1102998" y="1232647"/>
          <a:ext cx="1366495" cy="136649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823101-914A-4664-8730-323E1D203074}">
      <dsp:nvSpPr>
        <dsp:cNvPr id="0" name=""/>
        <dsp:cNvSpPr/>
      </dsp:nvSpPr>
      <dsp:spPr>
        <a:xfrm>
          <a:off x="886246" y="280689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cap="none" baseline="0" dirty="0"/>
            <a:t>Reliable Wireless Connectivity</a:t>
          </a:r>
          <a:endParaRPr lang="en-US" sz="1600" b="1" kern="1200" cap="none" baseline="0" dirty="0"/>
        </a:p>
      </dsp:txBody>
      <dsp:txXfrm>
        <a:off x="886246" y="2806895"/>
        <a:ext cx="1800000" cy="720000"/>
      </dsp:txXfrm>
    </dsp:sp>
    <dsp:sp modelId="{36277688-21B7-469C-9672-2FE2F7626CAC}">
      <dsp:nvSpPr>
        <dsp:cNvPr id="0" name=""/>
        <dsp:cNvSpPr/>
      </dsp:nvSpPr>
      <dsp:spPr>
        <a:xfrm>
          <a:off x="3135292" y="1150331"/>
          <a:ext cx="1531907" cy="153190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9B8492-F4D0-4234-B11B-2FA67501C71E}">
      <dsp:nvSpPr>
        <dsp:cNvPr id="0" name=""/>
        <dsp:cNvSpPr/>
      </dsp:nvSpPr>
      <dsp:spPr>
        <a:xfrm>
          <a:off x="3409726" y="1424765"/>
          <a:ext cx="983039" cy="983039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EBA768-EB84-4955-BA1B-B6A451046012}">
      <dsp:nvSpPr>
        <dsp:cNvPr id="0" name=""/>
        <dsp:cNvSpPr/>
      </dsp:nvSpPr>
      <dsp:spPr>
        <a:xfrm>
          <a:off x="3001246" y="28072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cap="none" baseline="0" dirty="0"/>
            <a:t>Versatile Deployment</a:t>
          </a:r>
          <a:endParaRPr lang="en-US" sz="1600" b="1" kern="1200" cap="none" baseline="0" dirty="0"/>
        </a:p>
      </dsp:txBody>
      <dsp:txXfrm>
        <a:off x="3001246" y="2807284"/>
        <a:ext cx="1800000" cy="720000"/>
      </dsp:txXfrm>
    </dsp:sp>
    <dsp:sp modelId="{7C2FBE6A-824C-44F4-8F06-B58F3AFA5A23}">
      <dsp:nvSpPr>
        <dsp:cNvPr id="0" name=""/>
        <dsp:cNvSpPr/>
      </dsp:nvSpPr>
      <dsp:spPr>
        <a:xfrm>
          <a:off x="5250292" y="1150331"/>
          <a:ext cx="1531907" cy="153190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CB12B0-8B12-4C3D-A99A-4D61F48539AB}">
      <dsp:nvSpPr>
        <dsp:cNvPr id="0" name=""/>
        <dsp:cNvSpPr/>
      </dsp:nvSpPr>
      <dsp:spPr>
        <a:xfrm>
          <a:off x="5524726" y="1424765"/>
          <a:ext cx="983039" cy="983039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D79B7B-4AB6-442A-A947-3E2E7953E90A}">
      <dsp:nvSpPr>
        <dsp:cNvPr id="0" name=""/>
        <dsp:cNvSpPr/>
      </dsp:nvSpPr>
      <dsp:spPr>
        <a:xfrm>
          <a:off x="5116246" y="28072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cap="none" baseline="0" dirty="0"/>
            <a:t>Remote Monitoring and Control</a:t>
          </a:r>
          <a:endParaRPr lang="en-US" sz="1600" b="1" kern="1200" cap="none" baseline="0" dirty="0"/>
        </a:p>
      </dsp:txBody>
      <dsp:txXfrm>
        <a:off x="5116246" y="2807284"/>
        <a:ext cx="1800000" cy="720000"/>
      </dsp:txXfrm>
    </dsp:sp>
    <dsp:sp modelId="{DF364A8C-35E4-4E3F-BBD6-47C4A78A1858}">
      <dsp:nvSpPr>
        <dsp:cNvPr id="0" name=""/>
        <dsp:cNvSpPr/>
      </dsp:nvSpPr>
      <dsp:spPr>
        <a:xfrm>
          <a:off x="7385242" y="1162321"/>
          <a:ext cx="1531907" cy="153190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9AD69-BE18-43CF-8621-72CD95E68FE1}">
      <dsp:nvSpPr>
        <dsp:cNvPr id="0" name=""/>
        <dsp:cNvSpPr/>
      </dsp:nvSpPr>
      <dsp:spPr>
        <a:xfrm>
          <a:off x="7639726" y="1424765"/>
          <a:ext cx="983039" cy="983039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6DF91-B4EC-4239-BCEB-2C1B890205DD}">
      <dsp:nvSpPr>
        <dsp:cNvPr id="0" name=""/>
        <dsp:cNvSpPr/>
      </dsp:nvSpPr>
      <dsp:spPr>
        <a:xfrm>
          <a:off x="7231246" y="28072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cap="none" baseline="0" dirty="0"/>
            <a:t>Scalability and Flexibility</a:t>
          </a:r>
          <a:endParaRPr lang="en-US" sz="1600" b="1" kern="1200" cap="none" baseline="0" dirty="0"/>
        </a:p>
      </dsp:txBody>
      <dsp:txXfrm>
        <a:off x="7231246" y="2807284"/>
        <a:ext cx="1800000" cy="720000"/>
      </dsp:txXfrm>
    </dsp:sp>
    <dsp:sp modelId="{69A99641-3CF2-4674-9199-A380BE057441}">
      <dsp:nvSpPr>
        <dsp:cNvPr id="0" name=""/>
        <dsp:cNvSpPr/>
      </dsp:nvSpPr>
      <dsp:spPr>
        <a:xfrm>
          <a:off x="9482339" y="1151354"/>
          <a:ext cx="1527812" cy="152781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C94A2A-2A72-40B1-ADE9-554E866FC360}">
      <dsp:nvSpPr>
        <dsp:cNvPr id="0" name=""/>
        <dsp:cNvSpPr/>
      </dsp:nvSpPr>
      <dsp:spPr>
        <a:xfrm>
          <a:off x="9754726" y="1423741"/>
          <a:ext cx="983039" cy="983039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5FB08-5A7B-4E86-9EB2-4DA398B45B16}">
      <dsp:nvSpPr>
        <dsp:cNvPr id="0" name=""/>
        <dsp:cNvSpPr/>
      </dsp:nvSpPr>
      <dsp:spPr>
        <a:xfrm>
          <a:off x="9346246" y="280626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cap="none" baseline="0" dirty="0"/>
            <a:t>Security and Data Protection</a:t>
          </a:r>
          <a:endParaRPr lang="en-US" sz="1600" b="1" kern="1200" cap="none" baseline="0" dirty="0"/>
        </a:p>
      </dsp:txBody>
      <dsp:txXfrm>
        <a:off x="9346246" y="2806261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38D71E-ED25-453B-BE71-A34EBD1162BA}">
      <dsp:nvSpPr>
        <dsp:cNvPr id="0" name=""/>
        <dsp:cNvSpPr/>
      </dsp:nvSpPr>
      <dsp:spPr>
        <a:xfrm>
          <a:off x="357" y="0"/>
          <a:ext cx="11520921" cy="1054617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kern="1200" dirty="0"/>
            <a:t>New Software Platform (MX-ROS, same platform as EDR-G9010)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400" kern="1200" dirty="0">
              <a:solidFill>
                <a:schemeClr val="bg1"/>
              </a:solidFill>
            </a:rPr>
            <a:t>(L2 Switching, Static Route, VRRP, WAN Redundancy, RADIUS…)</a:t>
          </a:r>
          <a:endParaRPr lang="zh-TW" altLang="en-US" sz="1400" kern="1200" dirty="0"/>
        </a:p>
      </dsp:txBody>
      <dsp:txXfrm>
        <a:off x="31246" y="30889"/>
        <a:ext cx="11459143" cy="992839"/>
      </dsp:txXfrm>
    </dsp:sp>
    <dsp:sp modelId="{7776A5E6-E3C9-42AD-AA6C-EB30FB921F37}">
      <dsp:nvSpPr>
        <dsp:cNvPr id="0" name=""/>
        <dsp:cNvSpPr/>
      </dsp:nvSpPr>
      <dsp:spPr>
        <a:xfrm>
          <a:off x="178" y="1248888"/>
          <a:ext cx="3396150" cy="1054617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900" kern="1200" dirty="0"/>
            <a:t>Reliable WAN Connection</a:t>
          </a:r>
        </a:p>
      </dsp:txBody>
      <dsp:txXfrm>
        <a:off x="31067" y="1279777"/>
        <a:ext cx="3334372" cy="992839"/>
      </dsp:txXfrm>
    </dsp:sp>
    <dsp:sp modelId="{9991D24A-374A-4E15-8AC7-9E91E86F7212}">
      <dsp:nvSpPr>
        <dsp:cNvPr id="0" name=""/>
        <dsp:cNvSpPr/>
      </dsp:nvSpPr>
      <dsp:spPr>
        <a:xfrm>
          <a:off x="178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Dual SIM</a:t>
          </a:r>
          <a:endParaRPr lang="zh-TW" altLang="en-US" sz="1000" kern="1200" dirty="0"/>
        </a:p>
      </dsp:txBody>
      <dsp:txXfrm>
        <a:off x="31067" y="2525936"/>
        <a:ext cx="1039437" cy="992839"/>
      </dsp:txXfrm>
    </dsp:sp>
    <dsp:sp modelId="{A54DDC1D-22CD-4EE4-8962-814B4FDBE3B3}">
      <dsp:nvSpPr>
        <dsp:cNvPr id="0" name=""/>
        <dsp:cNvSpPr/>
      </dsp:nvSpPr>
      <dsp:spPr>
        <a:xfrm>
          <a:off x="1147645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Cellular GuaranLink</a:t>
          </a:r>
          <a:endParaRPr lang="zh-TW" altLang="en-US" sz="1000" kern="1200" dirty="0"/>
        </a:p>
      </dsp:txBody>
      <dsp:txXfrm>
        <a:off x="1178534" y="2525936"/>
        <a:ext cx="1039437" cy="992839"/>
      </dsp:txXfrm>
    </dsp:sp>
    <dsp:sp modelId="{317FD127-8FED-4282-9768-BD439B860AC9}">
      <dsp:nvSpPr>
        <dsp:cNvPr id="0" name=""/>
        <dsp:cNvSpPr/>
      </dsp:nvSpPr>
      <dsp:spPr>
        <a:xfrm>
          <a:off x="2295112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WAN Redundancy</a:t>
          </a:r>
          <a:endParaRPr lang="zh-TW" altLang="en-US" sz="1000" kern="1200" dirty="0"/>
        </a:p>
      </dsp:txBody>
      <dsp:txXfrm>
        <a:off x="2326001" y="2525936"/>
        <a:ext cx="1039437" cy="992839"/>
      </dsp:txXfrm>
    </dsp:sp>
    <dsp:sp modelId="{B84551C8-20CD-41B5-B2DC-20D8035E7168}">
      <dsp:nvSpPr>
        <dsp:cNvPr id="0" name=""/>
        <dsp:cNvSpPr/>
      </dsp:nvSpPr>
      <dsp:spPr>
        <a:xfrm>
          <a:off x="3488830" y="1248888"/>
          <a:ext cx="4543617" cy="1054617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900" kern="1200" dirty="0"/>
            <a:t>Security</a:t>
          </a:r>
          <a:endParaRPr lang="zh-TW" altLang="zh-TW" sz="2900" kern="1200" dirty="0"/>
        </a:p>
      </dsp:txBody>
      <dsp:txXfrm>
        <a:off x="3519719" y="1279777"/>
        <a:ext cx="4481839" cy="992839"/>
      </dsp:txXfrm>
    </dsp:sp>
    <dsp:sp modelId="{1B751987-B3E1-4B43-853F-60733334807D}">
      <dsp:nvSpPr>
        <dsp:cNvPr id="0" name=""/>
        <dsp:cNvSpPr/>
      </dsp:nvSpPr>
      <dsp:spPr>
        <a:xfrm>
          <a:off x="3488830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Secure Boot</a:t>
          </a:r>
        </a:p>
      </dsp:txBody>
      <dsp:txXfrm>
        <a:off x="3519719" y="2525936"/>
        <a:ext cx="1039437" cy="992839"/>
      </dsp:txXfrm>
    </dsp:sp>
    <dsp:sp modelId="{D047753F-7A06-423C-B567-252959E4F833}">
      <dsp:nvSpPr>
        <dsp:cNvPr id="0" name=""/>
        <dsp:cNvSpPr/>
      </dsp:nvSpPr>
      <dsp:spPr>
        <a:xfrm>
          <a:off x="4636297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VPN</a:t>
          </a:r>
          <a:endParaRPr lang="zh-TW" altLang="en-US" sz="1000" kern="1200" dirty="0"/>
        </a:p>
      </dsp:txBody>
      <dsp:txXfrm>
        <a:off x="4667186" y="2525936"/>
        <a:ext cx="1039437" cy="992839"/>
      </dsp:txXfrm>
    </dsp:sp>
    <dsp:sp modelId="{C7E18299-65DD-4CE0-A560-5D7F187B45B2}">
      <dsp:nvSpPr>
        <dsp:cNvPr id="0" name=""/>
        <dsp:cNvSpPr/>
      </dsp:nvSpPr>
      <dsp:spPr>
        <a:xfrm>
          <a:off x="5783765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NAT </a:t>
          </a:r>
          <a:endParaRPr lang="zh-TW" altLang="en-US" sz="1000" kern="1200" dirty="0"/>
        </a:p>
      </dsp:txBody>
      <dsp:txXfrm>
        <a:off x="5814654" y="2525936"/>
        <a:ext cx="1039437" cy="992839"/>
      </dsp:txXfrm>
    </dsp:sp>
    <dsp:sp modelId="{CD38F0A6-576E-4904-9DEE-62390F3B8F07}">
      <dsp:nvSpPr>
        <dsp:cNvPr id="0" name=""/>
        <dsp:cNvSpPr/>
      </dsp:nvSpPr>
      <dsp:spPr>
        <a:xfrm>
          <a:off x="6931232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Firewall &amp; DPI (</a:t>
          </a:r>
          <a:r>
            <a:rPr lang="en-US" sz="1000" b="0" i="0" kern="1200" dirty="0"/>
            <a:t>Deep Packet Inspection</a:t>
          </a:r>
          <a:r>
            <a:rPr lang="en-US" altLang="zh-TW" sz="1000" kern="1200" dirty="0"/>
            <a:t>)</a:t>
          </a:r>
          <a:endParaRPr lang="zh-TW" altLang="en-US" sz="1000" kern="1200" dirty="0"/>
        </a:p>
      </dsp:txBody>
      <dsp:txXfrm>
        <a:off x="6962121" y="2525936"/>
        <a:ext cx="1039437" cy="992839"/>
      </dsp:txXfrm>
    </dsp:sp>
    <dsp:sp modelId="{78A21187-DC8D-48FE-84D9-7B268AA58A16}">
      <dsp:nvSpPr>
        <dsp:cNvPr id="0" name=""/>
        <dsp:cNvSpPr/>
      </dsp:nvSpPr>
      <dsp:spPr>
        <a:xfrm>
          <a:off x="8125128" y="1248888"/>
          <a:ext cx="3396150" cy="1054617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900" kern="1200" dirty="0"/>
            <a:t>Management</a:t>
          </a:r>
          <a:endParaRPr lang="zh-TW" altLang="en-US" sz="2900" kern="1200" dirty="0"/>
        </a:p>
      </dsp:txBody>
      <dsp:txXfrm>
        <a:off x="8156017" y="1279777"/>
        <a:ext cx="3334372" cy="992839"/>
      </dsp:txXfrm>
    </dsp:sp>
    <dsp:sp modelId="{1A908735-0355-4418-B47E-D004FB22F890}">
      <dsp:nvSpPr>
        <dsp:cNvPr id="0" name=""/>
        <dsp:cNvSpPr/>
      </dsp:nvSpPr>
      <dsp:spPr>
        <a:xfrm>
          <a:off x="8124950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Topology View</a:t>
          </a:r>
          <a:br>
            <a:rPr lang="en-US" altLang="zh-TW" sz="1000" kern="1200" dirty="0"/>
          </a:br>
          <a:r>
            <a:rPr lang="en-US" altLang="zh-TW" sz="1000" kern="1200" dirty="0"/>
            <a:t>(MXview One)</a:t>
          </a:r>
          <a:endParaRPr lang="zh-TW" altLang="en-US" sz="1000" kern="1200" dirty="0"/>
        </a:p>
      </dsp:txBody>
      <dsp:txXfrm>
        <a:off x="8155839" y="2525936"/>
        <a:ext cx="1039437" cy="992839"/>
      </dsp:txXfrm>
    </dsp:sp>
    <dsp:sp modelId="{5B54FAA1-BFAE-4FFA-A687-07C6E3CB8E55}">
      <dsp:nvSpPr>
        <dsp:cNvPr id="0" name=""/>
        <dsp:cNvSpPr/>
      </dsp:nvSpPr>
      <dsp:spPr>
        <a:xfrm>
          <a:off x="9272417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Central Security (MXsecurity)</a:t>
          </a:r>
          <a:endParaRPr lang="zh-TW" altLang="en-US" sz="1000" kern="1200" dirty="0"/>
        </a:p>
      </dsp:txBody>
      <dsp:txXfrm>
        <a:off x="9303306" y="2525936"/>
        <a:ext cx="1039437" cy="992839"/>
      </dsp:txXfrm>
    </dsp:sp>
    <dsp:sp modelId="{0BCD8ED8-F3E8-4F2B-B741-62A6879287E6}">
      <dsp:nvSpPr>
        <dsp:cNvPr id="0" name=""/>
        <dsp:cNvSpPr/>
      </dsp:nvSpPr>
      <dsp:spPr>
        <a:xfrm>
          <a:off x="10419884" y="2495047"/>
          <a:ext cx="1101215" cy="1054617"/>
        </a:xfrm>
        <a:prstGeom prst="roundRect">
          <a:avLst>
            <a:gd name="adj" fmla="val 10000"/>
          </a:avLst>
        </a:prstGeom>
        <a:solidFill>
          <a:schemeClr val="accent1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Remote Access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000" kern="1200" dirty="0"/>
            <a:t>(MRC)</a:t>
          </a:r>
          <a:endParaRPr lang="zh-TW" altLang="en-US" sz="1000" kern="1200" dirty="0"/>
        </a:p>
      </dsp:txBody>
      <dsp:txXfrm>
        <a:off x="10450773" y="2525936"/>
        <a:ext cx="1039437" cy="9928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C09925-8D33-48B2-A28D-39A62DC83CA1}">
      <dsp:nvSpPr>
        <dsp:cNvPr id="0" name=""/>
        <dsp:cNvSpPr/>
      </dsp:nvSpPr>
      <dsp:spPr>
        <a:xfrm>
          <a:off x="0" y="27517"/>
          <a:ext cx="5504847" cy="406806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B51B9-9393-405B-AAE7-0C78EA751914}">
      <dsp:nvSpPr>
        <dsp:cNvPr id="0" name=""/>
        <dsp:cNvSpPr/>
      </dsp:nvSpPr>
      <dsp:spPr>
        <a:xfrm>
          <a:off x="1112681" y="3357963"/>
          <a:ext cx="4743539" cy="11399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n-US" altLang="zh-TW" sz="2900" kern="1200" dirty="0"/>
            <a:t>MXsecurity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n-US" altLang="zh-TW" sz="2900" kern="1200" dirty="0"/>
            <a:t>Moxa Security Management</a:t>
          </a:r>
        </a:p>
      </dsp:txBody>
      <dsp:txXfrm>
        <a:off x="1112681" y="3357963"/>
        <a:ext cx="4743539" cy="11399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F5373-1B9E-4452-91F8-B906BDC73502}">
      <dsp:nvSpPr>
        <dsp:cNvPr id="0" name=""/>
        <dsp:cNvSpPr/>
      </dsp:nvSpPr>
      <dsp:spPr>
        <a:xfrm>
          <a:off x="4006" y="1031468"/>
          <a:ext cx="2409314" cy="9637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800" kern="1200" dirty="0"/>
            <a:t>Global Support</a:t>
          </a:r>
          <a:endParaRPr lang="zh-TW" altLang="en-US" sz="2800" kern="1200" dirty="0"/>
        </a:p>
      </dsp:txBody>
      <dsp:txXfrm>
        <a:off x="4006" y="1031468"/>
        <a:ext cx="2409314" cy="963725"/>
      </dsp:txXfrm>
    </dsp:sp>
    <dsp:sp modelId="{C58117A7-2235-44B4-B067-ACEC60BEDF25}">
      <dsp:nvSpPr>
        <dsp:cNvPr id="0" name=""/>
        <dsp:cNvSpPr/>
      </dsp:nvSpPr>
      <dsp:spPr>
        <a:xfrm>
          <a:off x="4006" y="1995194"/>
          <a:ext cx="2409314" cy="14987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Global Band Coverage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Region Certification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Mobile Carrier Approval</a:t>
          </a:r>
          <a:endParaRPr lang="zh-TW" altLang="en-US" sz="1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TW" altLang="en-US" sz="1900" kern="1200" dirty="0"/>
        </a:p>
      </dsp:txBody>
      <dsp:txXfrm>
        <a:off x="4006" y="1995194"/>
        <a:ext cx="2409314" cy="1498769"/>
      </dsp:txXfrm>
    </dsp:sp>
    <dsp:sp modelId="{122266FB-AAB9-49B4-9E80-51B72076C16D}">
      <dsp:nvSpPr>
        <dsp:cNvPr id="0" name=""/>
        <dsp:cNvSpPr/>
      </dsp:nvSpPr>
      <dsp:spPr>
        <a:xfrm>
          <a:off x="2750625" y="1031468"/>
          <a:ext cx="2409314" cy="9637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800" kern="1200" dirty="0"/>
            <a:t>Security</a:t>
          </a:r>
          <a:endParaRPr lang="zh-TW" altLang="en-US" sz="2800" kern="1200" dirty="0"/>
        </a:p>
      </dsp:txBody>
      <dsp:txXfrm>
        <a:off x="2750625" y="1031468"/>
        <a:ext cx="2409314" cy="963725"/>
      </dsp:txXfrm>
    </dsp:sp>
    <dsp:sp modelId="{6AC2B87E-6F2A-42D5-BBEF-E3DFD57E6D74}">
      <dsp:nvSpPr>
        <dsp:cNvPr id="0" name=""/>
        <dsp:cNvSpPr/>
      </dsp:nvSpPr>
      <dsp:spPr>
        <a:xfrm>
          <a:off x="2750625" y="1995194"/>
          <a:ext cx="2409314" cy="14987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VPN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NAT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Firewall, DPI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400" kern="1200" dirty="0"/>
            <a:t>Cybersecurity features based on IEC 62443-4-2</a:t>
          </a:r>
          <a:endParaRPr lang="zh-TW" altLang="en-US" sz="1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TW" altLang="en-US" sz="1900" kern="1200" dirty="0"/>
        </a:p>
      </dsp:txBody>
      <dsp:txXfrm>
        <a:off x="2750625" y="1995194"/>
        <a:ext cx="2409314" cy="1498769"/>
      </dsp:txXfrm>
    </dsp:sp>
    <dsp:sp modelId="{1F5D487C-3D12-4E76-93CA-9DD74565F923}">
      <dsp:nvSpPr>
        <dsp:cNvPr id="0" name=""/>
        <dsp:cNvSpPr/>
      </dsp:nvSpPr>
      <dsp:spPr>
        <a:xfrm>
          <a:off x="5497244" y="1031468"/>
          <a:ext cx="2409314" cy="9637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800" kern="1200" dirty="0"/>
            <a:t>Stability</a:t>
          </a:r>
          <a:endParaRPr lang="zh-TW" altLang="en-US" sz="2800" kern="1200" dirty="0"/>
        </a:p>
      </dsp:txBody>
      <dsp:txXfrm>
        <a:off x="5497244" y="1031468"/>
        <a:ext cx="2409314" cy="963725"/>
      </dsp:txXfrm>
    </dsp:sp>
    <dsp:sp modelId="{7B29391A-85D4-458F-8409-B57FEE8D8F59}">
      <dsp:nvSpPr>
        <dsp:cNvPr id="0" name=""/>
        <dsp:cNvSpPr/>
      </dsp:nvSpPr>
      <dsp:spPr>
        <a:xfrm>
          <a:off x="5497244" y="1995194"/>
          <a:ext cx="2409314" cy="14987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Dual SIM Backup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GuaranLink Cellular Auto Recovery 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WAN Redundancy between Ethernet and Cellular</a:t>
          </a:r>
          <a:endParaRPr lang="zh-TW" altLang="en-US" sz="1400" kern="1200" dirty="0"/>
        </a:p>
      </dsp:txBody>
      <dsp:txXfrm>
        <a:off x="5497244" y="1995194"/>
        <a:ext cx="2409314" cy="1498769"/>
      </dsp:txXfrm>
    </dsp:sp>
    <dsp:sp modelId="{A4E08796-B979-4619-8229-77ED38D74CED}">
      <dsp:nvSpPr>
        <dsp:cNvPr id="0" name=""/>
        <dsp:cNvSpPr/>
      </dsp:nvSpPr>
      <dsp:spPr>
        <a:xfrm>
          <a:off x="8243862" y="1031468"/>
          <a:ext cx="2409314" cy="9637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800" kern="1200" dirty="0"/>
            <a:t>Rugged Design</a:t>
          </a:r>
          <a:endParaRPr lang="zh-TW" altLang="en-US" sz="2800" kern="1200" dirty="0"/>
        </a:p>
      </dsp:txBody>
      <dsp:txXfrm>
        <a:off x="8243862" y="1031468"/>
        <a:ext cx="2409314" cy="963725"/>
      </dsp:txXfrm>
    </dsp:sp>
    <dsp:sp modelId="{4C26F0E6-29BE-43B1-AC56-3C52BB845311}">
      <dsp:nvSpPr>
        <dsp:cNvPr id="0" name=""/>
        <dsp:cNvSpPr/>
      </dsp:nvSpPr>
      <dsp:spPr>
        <a:xfrm>
          <a:off x="8243862" y="1995194"/>
          <a:ext cx="2409314" cy="14987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400" kern="1200" dirty="0"/>
            <a:t>Industrial EMC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400" kern="1200" dirty="0"/>
            <a:t>Hazardous Certification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400" kern="1200" dirty="0"/>
            <a:t>-30 to 70°C Wide Temperature</a:t>
          </a:r>
          <a:endParaRPr lang="zh-TW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400" kern="1200" dirty="0"/>
            <a:t>5 Years Warranty</a:t>
          </a:r>
          <a:endParaRPr lang="zh-TW" altLang="en-US" sz="1400" kern="1200" dirty="0"/>
        </a:p>
      </dsp:txBody>
      <dsp:txXfrm>
        <a:off x="8243862" y="1995194"/>
        <a:ext cx="2409314" cy="1498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7EC11-3B82-184A-B83B-8C30FAE5042D}" type="datetimeFigureOut">
              <a:rPr kumimoji="1" lang="zh-TW" altLang="en-US" smtClean="0"/>
              <a:t>2024/9/10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474AF-CB06-654F-9ED8-8B8DA59CFFB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87037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11109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51698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39914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86054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bda38fc496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gbda38fc496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zh-TW" dirty="0"/>
          </a:p>
        </p:txBody>
      </p:sp>
      <p:sp>
        <p:nvSpPr>
          <p:cNvPr id="204" name="Google Shape;204;gbda38fc496_0_5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0200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970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28591-C3C7-4F0C-8A69-C6D1E33DB1FB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9362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96227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+mj-lt"/>
              <a:buNone/>
            </a:pP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41721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261323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19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7977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217433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20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70564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21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404084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22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69929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86717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93637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51049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09441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0EA689-19C5-4178-9B82-B6294A11D3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78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>
              <a:buFont typeface="+mj-lt"/>
              <a:buNone/>
            </a:pPr>
            <a:endParaRPr lang="en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0EA689-19C5-4178-9B82-B6294A11D3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260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7780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5" descr="newnew_16：9-11111.jpg">
            <a:extLst>
              <a:ext uri="{FF2B5EF4-FFF2-40B4-BE49-F238E27FC236}">
                <a16:creationId xmlns:a16="http://schemas.microsoft.com/office/drawing/2014/main" id="{E8AA0FB3-950B-A075-07BF-5BC13CDC6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0"/>
            <a:ext cx="121681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/>
          <a:lstStyle>
            <a:lvl1pPr>
              <a:defRPr sz="5334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/>
          </p:nvPr>
        </p:nvSpPr>
        <p:spPr>
          <a:xfrm>
            <a:off x="623392" y="3813042"/>
            <a:ext cx="8496000" cy="608852"/>
          </a:xfrm>
        </p:spPr>
        <p:txBody>
          <a:bodyPr anchor="b" anchorCtr="0"/>
          <a:lstStyle>
            <a:lvl1pPr marL="457223" marR="0" indent="-457223" algn="l" defTabSz="1219261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223" marR="0" indent="-457223" algn="l" defTabSz="1219261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223" marR="0" indent="-457223" algn="l" defTabSz="1219261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040446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5" descr="newnew_16：9-28.jpg">
            <a:extLst>
              <a:ext uri="{FF2B5EF4-FFF2-40B4-BE49-F238E27FC236}">
                <a16:creationId xmlns:a16="http://schemas.microsoft.com/office/drawing/2014/main" id="{2BC5B17B-B42D-85DB-3E6A-A40C9B6B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B56B1A-5CF9-A226-1755-A7E71BCD1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Ctr="0"/>
          <a:lstStyle>
            <a:lvl1pPr algn="ctr">
              <a:defRPr sz="2667" b="1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630" indent="0">
              <a:buNone/>
              <a:defRPr sz="3734"/>
            </a:lvl2pPr>
            <a:lvl3pPr marL="1219261" indent="0">
              <a:buNone/>
              <a:defRPr sz="3200"/>
            </a:lvl3pPr>
            <a:lvl4pPr marL="1828891" indent="0">
              <a:buNone/>
              <a:defRPr sz="2667"/>
            </a:lvl4pPr>
            <a:lvl5pPr marL="2438522" indent="0">
              <a:buNone/>
              <a:defRPr sz="2667"/>
            </a:lvl5pPr>
            <a:lvl6pPr marL="3048152" indent="0">
              <a:buNone/>
              <a:defRPr sz="2667"/>
            </a:lvl6pPr>
            <a:lvl7pPr marL="3657783" indent="0">
              <a:buNone/>
              <a:defRPr sz="2667"/>
            </a:lvl7pPr>
            <a:lvl8pPr marL="4267413" indent="0">
              <a:buNone/>
              <a:defRPr sz="2667"/>
            </a:lvl8pPr>
            <a:lvl9pPr marL="4877044" indent="0">
              <a:buNone/>
              <a:defRPr sz="2667"/>
            </a:lvl9pPr>
          </a:lstStyle>
          <a:p>
            <a:pPr lvl="0"/>
            <a:r>
              <a:rPr lang="zh-TW" altLang="en-US" noProof="0"/>
              <a:t>按一下圖示以新增圖片</a:t>
            </a:r>
            <a:endParaRPr lang="en-US" noProof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630" indent="0">
              <a:buNone/>
              <a:defRPr sz="1600"/>
            </a:lvl2pPr>
            <a:lvl3pPr marL="1219261" indent="0">
              <a:buNone/>
              <a:defRPr sz="1333"/>
            </a:lvl3pPr>
            <a:lvl4pPr marL="1828891" indent="0">
              <a:buNone/>
              <a:defRPr sz="1200"/>
            </a:lvl4pPr>
            <a:lvl5pPr marL="2438522" indent="0">
              <a:buNone/>
              <a:defRPr sz="1200"/>
            </a:lvl5pPr>
            <a:lvl6pPr marL="3048152" indent="0">
              <a:buNone/>
              <a:defRPr sz="1200"/>
            </a:lvl6pPr>
            <a:lvl7pPr marL="3657783" indent="0">
              <a:buNone/>
              <a:defRPr sz="1200"/>
            </a:lvl7pPr>
            <a:lvl8pPr marL="4267413" indent="0">
              <a:buNone/>
              <a:defRPr sz="1200"/>
            </a:lvl8pPr>
            <a:lvl9pPr marL="4877044" indent="0">
              <a:buNone/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FD228AB7-D7C5-525D-D7CD-D2DE392354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37FA2A-4845-0F43-A0EE-5204B1E752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656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5" descr="newnew_16：9-28.jpg">
            <a:extLst>
              <a:ext uri="{FF2B5EF4-FFF2-40B4-BE49-F238E27FC236}">
                <a16:creationId xmlns:a16="http://schemas.microsoft.com/office/drawing/2014/main" id="{E0502452-90AF-54F2-4FF0-17E4D10C4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83AF2DCB-C5BF-8581-D9AF-BA008C638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pPr lvl="0"/>
            <a:r>
              <a:rPr lang="zh-TW" altLang="en-US" noProof="0"/>
              <a:t>按一下圖示以新增 </a:t>
            </a:r>
            <a:r>
              <a:rPr lang="en-US" altLang="zh-TW" noProof="0"/>
              <a:t>SmartArt </a:t>
            </a:r>
            <a:r>
              <a:rPr lang="zh-TW" altLang="en-US" noProof="0"/>
              <a:t>圖形</a:t>
            </a:r>
            <a:endParaRPr lang="en-US" noProof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9420EEEE-C2ED-DF49-1712-C5373F918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2268E0-95E0-7D4D-88B7-015DAEE998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642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28.jpg">
            <a:extLst>
              <a:ext uri="{FF2B5EF4-FFF2-40B4-BE49-F238E27FC236}">
                <a16:creationId xmlns:a16="http://schemas.microsoft.com/office/drawing/2014/main" id="{36956933-29A0-051A-4F33-6C66D896F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B2BECB46-107F-786F-7906-E1DC7E9F6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1524376" y="740701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print"/>
            <a:stretch>
              <a:fillRect/>
            </a:stretch>
          </a:blipFill>
        </p:spPr>
        <p:txBody>
          <a:bodyPr/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5715604-6B90-69DA-7944-A7E9C626A37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E535F98-0D13-044D-8554-F4F347B37AF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332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5" descr="newnew_16：9-28.jpg">
            <a:extLst>
              <a:ext uri="{FF2B5EF4-FFF2-40B4-BE49-F238E27FC236}">
                <a16:creationId xmlns:a16="http://schemas.microsoft.com/office/drawing/2014/main" id="{3AF326F0-3420-1247-FDF6-FD9CE3C72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7">
            <a:extLst>
              <a:ext uri="{FF2B5EF4-FFF2-40B4-BE49-F238E27FC236}">
                <a16:creationId xmlns:a16="http://schemas.microsoft.com/office/drawing/2014/main" id="{720874DD-8D7D-D807-1C8D-251103A0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5" name="Picture Placeholder 26"/>
          <p:cNvSpPr>
            <a:spLocks noGrp="1"/>
          </p:cNvSpPr>
          <p:nvPr>
            <p:ph type="pic" sz="quarter" idx="16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/>
              <a:t>按一下圖示以新增圖片</a:t>
            </a:r>
            <a:endParaRPr lang="en-US" noProof="0"/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print"/>
            <a:stretch>
              <a:fillRect/>
            </a:stretch>
          </a:blipFill>
        </p:spPr>
        <p:txBody>
          <a:bodyPr/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07838BF-7008-622B-52DF-62C4C6F9B8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3FC456-1EE9-7D4E-AEB9-0D20FE9E45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9354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5" descr="newnew_16：9-30.jpg">
            <a:extLst>
              <a:ext uri="{FF2B5EF4-FFF2-40B4-BE49-F238E27FC236}">
                <a16:creationId xmlns:a16="http://schemas.microsoft.com/office/drawing/2014/main" id="{3AF71A3A-6D32-6C6B-CABD-B49020A4E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8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>
            <a:extLst>
              <a:ext uri="{FF2B5EF4-FFF2-40B4-BE49-F238E27FC236}">
                <a16:creationId xmlns:a16="http://schemas.microsoft.com/office/drawing/2014/main" id="{9A5F9450-899A-3753-5C85-5976113D9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" y="6472238"/>
            <a:ext cx="38401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chemeClr val="tx2"/>
                </a:solidFill>
              </a:rPr>
              <a:t>© Moxa Inc. All rights reserved.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09F16794-210A-1FB6-99C3-827929B2B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63" y="2181225"/>
            <a:ext cx="46085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TW" sz="64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05329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D3E8E86-6FA3-FC82-164C-FE02AEC9C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kumimoji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40C6C23-1E55-C0BB-BD26-968F55561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D42CCBF-616D-728F-DE50-F00FAD6FA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E676B-6165-B04F-B83F-F4E4BEF9D42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6378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+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圖片版面配置區 2">
            <a:extLst>
              <a:ext uri="{FF2B5EF4-FFF2-40B4-BE49-F238E27FC236}">
                <a16:creationId xmlns:a16="http://schemas.microsoft.com/office/drawing/2014/main" id="{E408DC88-E9F1-B541-963A-F6D1285562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35833" y="945513"/>
            <a:ext cx="4031475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126977" indent="0" algn="ctr" defTabSz="121897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Insert image</a:t>
            </a:r>
          </a:p>
          <a:p>
            <a:r>
              <a:rPr kumimoji="1" lang="en-US" altLang="zh-TW"/>
              <a:t>Send to back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61856D1-3FA8-2BE1-D880-20C62F0A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729" y="528001"/>
            <a:ext cx="5470544" cy="1368000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200" b="0" i="0" u="none" strike="noStrike" cap="none" dirty="0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6E61BC85-D2FA-EE6D-F3D6-F3AC7D3D95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04729" y="2312988"/>
            <a:ext cx="5470544" cy="4032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233217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1679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7811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871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5" descr="newnew_16：9-11111.jpg">
            <a:extLst>
              <a:ext uri="{FF2B5EF4-FFF2-40B4-BE49-F238E27FC236}">
                <a16:creationId xmlns:a16="http://schemas.microsoft.com/office/drawing/2014/main" id="{78748449-BC1B-0596-61F0-40AEFB431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8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/>
          <a:lstStyle>
            <a:lvl1pPr>
              <a:defRPr sz="5334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/>
          </p:nvPr>
        </p:nvSpPr>
        <p:spPr>
          <a:xfrm>
            <a:off x="623392" y="3813042"/>
            <a:ext cx="8496000" cy="608852"/>
          </a:xfrm>
        </p:spPr>
        <p:txBody>
          <a:bodyPr anchor="b" anchorCtr="0"/>
          <a:lstStyle>
            <a:lvl1pPr marL="457223" marR="0" indent="-457223" algn="l" defTabSz="1219261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223" marR="0" indent="-457223" algn="l" defTabSz="1219261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223" marR="0" indent="-457223" algn="l" defTabSz="1219261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987044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331759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88113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653964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03450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2106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125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669474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dirty="0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30762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38968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65105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內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5" descr="newnew_16：9-28.jpg">
            <a:extLst>
              <a:ext uri="{FF2B5EF4-FFF2-40B4-BE49-F238E27FC236}">
                <a16:creationId xmlns:a16="http://schemas.microsoft.com/office/drawing/2014/main" id="{317DA592-DA5C-8632-209A-746578B5D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id="{37542288-B71D-34CD-F5FA-C0FC1DD14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361D134-92D3-1C7D-5C62-2F1D625119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35602C-E005-8F4F-977E-978AD70C50B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6942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dirty="0">
                <a:solidFill>
                  <a:schemeClr val="tx2"/>
                </a:solidFill>
              </a:rPr>
              <a:t>© </a:t>
            </a:r>
            <a:r>
              <a:rPr lang="en-US" altLang="zh-TW" sz="1600" dirty="0" err="1">
                <a:solidFill>
                  <a:schemeClr val="tx2"/>
                </a:solidFill>
              </a:rPr>
              <a:t>Moxa</a:t>
            </a:r>
            <a:r>
              <a:rPr lang="en-US" altLang="zh-TW" sz="1600" dirty="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 userDrawn="1"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33411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04574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4636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657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52260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24859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94646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603628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83339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1447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5" descr="newnew_16：9-28.jpg">
            <a:extLst>
              <a:ext uri="{FF2B5EF4-FFF2-40B4-BE49-F238E27FC236}">
                <a16:creationId xmlns:a16="http://schemas.microsoft.com/office/drawing/2014/main" id="{D1DAD01F-3007-2A04-6418-63D74FEBE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C5A570ED-127D-46DA-9E2D-AA64921DB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5810527-3837-D8C4-2A6D-1164FE52DD2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A9AA5D-3D26-0047-B94F-E2B87E0C093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5234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24544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dirty="0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710944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49448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762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dirty="0">
                <a:solidFill>
                  <a:schemeClr val="tx2"/>
                </a:solidFill>
              </a:rPr>
              <a:t>© </a:t>
            </a:r>
            <a:r>
              <a:rPr lang="en-US" altLang="zh-TW" sz="1600" dirty="0" err="1">
                <a:solidFill>
                  <a:schemeClr val="tx2"/>
                </a:solidFill>
              </a:rPr>
              <a:t>Moxa</a:t>
            </a:r>
            <a:r>
              <a:rPr lang="en-US" altLang="zh-TW" sz="1600" dirty="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 userDrawn="1"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23389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84800" y="6441691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2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0303221-2851-BDFE-81A4-3F74EAF50B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3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5" descr="newnew_16：9-29.jpg">
            <a:extLst>
              <a:ext uri="{FF2B5EF4-FFF2-40B4-BE49-F238E27FC236}">
                <a16:creationId xmlns:a16="http://schemas.microsoft.com/office/drawing/2014/main" id="{F280590B-B874-6882-0239-0BCB780A3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id="{342563EE-C04D-F278-DA18-D49E076E4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Ctr="0"/>
          <a:lstStyle>
            <a:lvl1pPr algn="ctr">
              <a:defRPr sz="5067" b="1" cap="none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63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61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89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52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815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78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41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704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73CAEC4-686F-2799-E715-95C709CC5C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3118DF6-BB77-F54A-A2D8-7816E9E3EDA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6803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5" descr="newnew_16：9-28.jpg">
            <a:extLst>
              <a:ext uri="{FF2B5EF4-FFF2-40B4-BE49-F238E27FC236}">
                <a16:creationId xmlns:a16="http://schemas.microsoft.com/office/drawing/2014/main" id="{043627D2-12A4-993F-3DC4-79FFF69B6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2D91BDB7-852A-7843-3ED0-F91F61770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F6CFC2F-3424-CFBB-295F-457E295626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941C1A-D891-EB4D-B1F4-38C7814E963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798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5" descr="newnew_16：9-28.jpg">
            <a:extLst>
              <a:ext uri="{FF2B5EF4-FFF2-40B4-BE49-F238E27FC236}">
                <a16:creationId xmlns:a16="http://schemas.microsoft.com/office/drawing/2014/main" id="{9106B8F0-E4FC-718E-C1AA-80B2A17C0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>
            <a:extLst>
              <a:ext uri="{FF2B5EF4-FFF2-40B4-BE49-F238E27FC236}">
                <a16:creationId xmlns:a16="http://schemas.microsoft.com/office/drawing/2014/main" id="{E8504DA5-5FBF-2684-166F-D9C660DC7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A36443-85C6-C225-630C-FA62B9B245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D5E4C0E-D4EC-D64F-8C40-61D29DC47F5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1026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28.jpg">
            <a:extLst>
              <a:ext uri="{FF2B5EF4-FFF2-40B4-BE49-F238E27FC236}">
                <a16:creationId xmlns:a16="http://schemas.microsoft.com/office/drawing/2014/main" id="{12A5911C-1A16-4CEA-0DBB-582417C9D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429F8E-8BED-E280-ECEB-01604C3D4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BFD74C7-0207-9DED-A0A9-506CFC105C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3F8ABB-E857-2B4B-8089-A1B62B91CDA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1110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5" descr="newnew_16：9-28.jpg">
            <a:extLst>
              <a:ext uri="{FF2B5EF4-FFF2-40B4-BE49-F238E27FC236}">
                <a16:creationId xmlns:a16="http://schemas.microsoft.com/office/drawing/2014/main" id="{5886CE41-5962-9087-7C2C-E88A80666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8E20D7-94ED-0C23-1CF7-FF23A3D20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6356350"/>
            <a:ext cx="38401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 defTabSz="1219200"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0" indent="0">
              <a:buNone/>
              <a:defRPr sz="2667" b="1"/>
            </a:lvl2pPr>
            <a:lvl3pPr marL="1219261" indent="0">
              <a:buNone/>
              <a:defRPr sz="2400" b="1"/>
            </a:lvl3pPr>
            <a:lvl4pPr marL="1828891" indent="0">
              <a:buNone/>
              <a:defRPr sz="2133" b="1"/>
            </a:lvl4pPr>
            <a:lvl5pPr marL="2438522" indent="0">
              <a:buNone/>
              <a:defRPr sz="2133" b="1"/>
            </a:lvl5pPr>
            <a:lvl6pPr marL="3048152" indent="0">
              <a:buNone/>
              <a:defRPr sz="2133" b="1"/>
            </a:lvl6pPr>
            <a:lvl7pPr marL="3657783" indent="0">
              <a:buNone/>
              <a:defRPr sz="2133" b="1"/>
            </a:lvl7pPr>
            <a:lvl8pPr marL="4267413" indent="0">
              <a:buNone/>
              <a:defRPr sz="2133" b="1"/>
            </a:lvl8pPr>
            <a:lvl9pPr marL="4877044" indent="0">
              <a:buNone/>
              <a:defRPr sz="2133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0" indent="0">
              <a:buNone/>
              <a:defRPr sz="2667" b="1"/>
            </a:lvl2pPr>
            <a:lvl3pPr marL="1219261" indent="0">
              <a:buNone/>
              <a:defRPr sz="2400" b="1"/>
            </a:lvl3pPr>
            <a:lvl4pPr marL="1828891" indent="0">
              <a:buNone/>
              <a:defRPr sz="2133" b="1"/>
            </a:lvl4pPr>
            <a:lvl5pPr marL="2438522" indent="0">
              <a:buNone/>
              <a:defRPr sz="2133" b="1"/>
            </a:lvl5pPr>
            <a:lvl6pPr marL="3048152" indent="0">
              <a:buNone/>
              <a:defRPr sz="2133" b="1"/>
            </a:lvl6pPr>
            <a:lvl7pPr marL="3657783" indent="0">
              <a:buNone/>
              <a:defRPr sz="2133" b="1"/>
            </a:lvl7pPr>
            <a:lvl8pPr marL="4267413" indent="0">
              <a:buNone/>
              <a:defRPr sz="2133" b="1"/>
            </a:lvl8pPr>
            <a:lvl9pPr marL="4877044" indent="0">
              <a:buNone/>
              <a:defRPr sz="2133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7DC9A8F-A6B1-BD6D-C7B4-FCEE048981F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31800" y="6405563"/>
            <a:ext cx="671513" cy="365125"/>
          </a:xfrm>
        </p:spPr>
        <p:txBody>
          <a:bodyPr/>
          <a:lstStyle>
            <a:lvl1pPr algn="r">
              <a:defRPr sz="1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5FF1D3C-B5B4-864D-94BB-B91ACDBFBF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1523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8D360D-652F-326D-98B7-519CE2BCF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53E88-F465-31EE-D8E2-1F0A719E6B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BC4295-C447-A3FB-83E7-F26878448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3888" y="6448425"/>
            <a:ext cx="6715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7F02E3-AAB4-BD44-BAA7-6864FE01F15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1D4BE-B961-7434-1BE3-35EF801D7A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4842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8" r:id="rId15"/>
    <p:sldLayoutId id="2147483740" r:id="rId16"/>
  </p:sldLayoutIdLst>
  <p:hf hdr="0" ftr="0" dt="0"/>
  <p:txStyles>
    <p:titleStyle>
      <a:lvl1pPr algn="l" defTabSz="1219200" rtl="0" eaLnBrk="1" fontAlgn="base" hangingPunct="1">
        <a:spcBef>
          <a:spcPct val="0"/>
        </a:spcBef>
        <a:spcAft>
          <a:spcPct val="0"/>
        </a:spcAft>
        <a:defRPr sz="45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2pPr>
      <a:lvl3pPr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3pPr>
      <a:lvl4pPr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4pPr>
      <a:lvl5pPr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5pPr>
      <a:lvl6pPr marL="457200"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6pPr>
      <a:lvl7pPr marL="914400"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7pPr>
      <a:lvl8pPr marL="1371600"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8pPr>
      <a:lvl9pPr marL="1828800" algn="l" defTabSz="1219200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  <a:ea typeface="微軟正黑體" panose="020B0604030504040204" pitchFamily="34" charset="-120"/>
        </a:defRPr>
      </a:lvl9pPr>
    </p:titleStyle>
    <p:bodyStyle>
      <a:lvl1pPr marL="457200" indent="-457200" algn="l" defTabSz="1219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4000" indent="-304800" algn="l" defTabSz="1219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968" indent="-304815" algn="l" defTabSz="1219261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598" indent="-304815" algn="l" defTabSz="1219261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229" indent="-304815" algn="l" defTabSz="1219261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859" indent="-304815" algn="l" defTabSz="1219261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30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61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91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22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152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783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413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044" algn="l" defTabSz="12192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23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09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0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image" Target="../media/image74.png"/><Relationship Id="rId3" Type="http://schemas.openxmlformats.org/officeDocument/2006/relationships/oleObject" Target="../embeddings/oleObject1.bin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7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72.png"/><Relationship Id="rId5" Type="http://schemas.openxmlformats.org/officeDocument/2006/relationships/diagramData" Target="../diagrams/data3.xml"/><Relationship Id="rId10" Type="http://schemas.openxmlformats.org/officeDocument/2006/relationships/image" Target="../media/image71.png"/><Relationship Id="rId4" Type="http://schemas.openxmlformats.org/officeDocument/2006/relationships/image" Target="../media/image69.emf"/><Relationship Id="rId9" Type="http://schemas.microsoft.com/office/2007/relationships/diagramDrawing" Target="../diagrams/drawin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etsecuritylicense.moxa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1.png"/><Relationship Id="rId5" Type="http://schemas.openxmlformats.org/officeDocument/2006/relationships/hyperlink" Target="https://mrc.moxa.com/" TargetMode="External"/><Relationship Id="rId4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0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9.png"/><Relationship Id="rId11" Type="http://schemas.openxmlformats.org/officeDocument/2006/relationships/image" Target="../media/image96.png"/><Relationship Id="rId5" Type="http://schemas.openxmlformats.org/officeDocument/2006/relationships/image" Target="../media/image92.png"/><Relationship Id="rId10" Type="http://schemas.openxmlformats.org/officeDocument/2006/relationships/image" Target="../media/image95.png"/><Relationship Id="rId4" Type="http://schemas.openxmlformats.org/officeDocument/2006/relationships/image" Target="../media/image91.png"/><Relationship Id="rId9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3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00.png"/><Relationship Id="rId11" Type="http://schemas.openxmlformats.org/officeDocument/2006/relationships/image" Target="../media/image11.jpeg"/><Relationship Id="rId5" Type="http://schemas.openxmlformats.org/officeDocument/2006/relationships/image" Target="../media/image99.png"/><Relationship Id="rId10" Type="http://schemas.openxmlformats.org/officeDocument/2006/relationships/image" Target="../media/image10.jpeg"/><Relationship Id="rId4" Type="http://schemas.openxmlformats.org/officeDocument/2006/relationships/image" Target="../media/image98.png"/><Relationship Id="rId9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07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06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26" Type="http://schemas.openxmlformats.org/officeDocument/2006/relationships/image" Target="../media/image32.jpeg"/><Relationship Id="rId3" Type="http://schemas.openxmlformats.org/officeDocument/2006/relationships/image" Target="../media/image9.jpeg"/><Relationship Id="rId21" Type="http://schemas.openxmlformats.org/officeDocument/2006/relationships/image" Target="../media/image27.png"/><Relationship Id="rId34" Type="http://schemas.openxmlformats.org/officeDocument/2006/relationships/image" Target="../media/image40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17" Type="http://schemas.openxmlformats.org/officeDocument/2006/relationships/image" Target="../media/image23.svg"/><Relationship Id="rId25" Type="http://schemas.openxmlformats.org/officeDocument/2006/relationships/image" Target="../media/image31.jpeg"/><Relationship Id="rId33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2.png"/><Relationship Id="rId20" Type="http://schemas.openxmlformats.org/officeDocument/2006/relationships/image" Target="../media/image26.jpe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24" Type="http://schemas.openxmlformats.org/officeDocument/2006/relationships/image" Target="../media/image30.svg"/><Relationship Id="rId32" Type="http://schemas.openxmlformats.org/officeDocument/2006/relationships/image" Target="../media/image38.png"/><Relationship Id="rId5" Type="http://schemas.openxmlformats.org/officeDocument/2006/relationships/image" Target="../media/image11.jpeg"/><Relationship Id="rId15" Type="http://schemas.openxmlformats.org/officeDocument/2006/relationships/image" Target="../media/image21.sv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8.png"/><Relationship Id="rId10" Type="http://schemas.openxmlformats.org/officeDocument/2006/relationships/image" Target="../media/image16.jpeg"/><Relationship Id="rId19" Type="http://schemas.openxmlformats.org/officeDocument/2006/relationships/image" Target="../media/image25.svg"/><Relationship Id="rId31" Type="http://schemas.openxmlformats.org/officeDocument/2006/relationships/image" Target="../media/image37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Relationship Id="rId22" Type="http://schemas.openxmlformats.org/officeDocument/2006/relationships/image" Target="../media/image28.sv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jpeg"/><Relationship Id="rId8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標題 1">
            <a:extLst>
              <a:ext uri="{FF2B5EF4-FFF2-40B4-BE49-F238E27FC236}">
                <a16:creationId xmlns:a16="http://schemas.microsoft.com/office/drawing/2014/main" id="{66DA4529-5AA1-C439-E0C3-D53816333D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700884" y="1508786"/>
            <a:ext cx="10177131" cy="960107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TW" sz="4400" b="0" dirty="0"/>
              <a:t>OnCell G4300-LTE4</a:t>
            </a:r>
            <a:endParaRPr kumimoji="1" lang="zh-TW" altLang="en-US" sz="4400" dirty="0"/>
          </a:p>
        </p:txBody>
      </p:sp>
      <p:sp>
        <p:nvSpPr>
          <p:cNvPr id="18434" name="副標題 2">
            <a:extLst>
              <a:ext uri="{FF2B5EF4-FFF2-40B4-BE49-F238E27FC236}">
                <a16:creationId xmlns:a16="http://schemas.microsoft.com/office/drawing/2014/main" id="{74BA37D0-A395-8186-70B8-6BBC8B5A789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623392" y="3813041"/>
            <a:ext cx="8496000" cy="1274751"/>
          </a:xfrm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kumimoji="1" lang="en-US" altLang="zh-TW" dirty="0"/>
              <a:t>Antal Marku</a:t>
            </a:r>
          </a:p>
          <a:p>
            <a:r>
              <a:rPr kumimoji="1" lang="en-US" altLang="zh-TW" dirty="0"/>
              <a:t>Andreas Roeser</a:t>
            </a:r>
          </a:p>
          <a:p>
            <a:r>
              <a:rPr kumimoji="1" lang="en-US" altLang="zh-TW" dirty="0"/>
              <a:t>Jean-Marc Olivier</a:t>
            </a:r>
            <a:endParaRPr kumimoji="1" lang="zh-TW" altLang="en-US" dirty="0"/>
          </a:p>
        </p:txBody>
      </p:sp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477ABC-E037-BCDA-E79C-B92A80A0D5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392" y="5419881"/>
            <a:ext cx="8496000" cy="384043"/>
          </a:xfrm>
        </p:spPr>
        <p:txBody>
          <a:bodyPr/>
          <a:lstStyle/>
          <a:p>
            <a:r>
              <a:rPr lang="en-US" dirty="0"/>
              <a:t>2024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6D85F32-05F3-F53C-A0D3-B609091081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5FB6685-CE7C-A758-DC90-E1AE7F2839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392" y="5000705"/>
            <a:ext cx="8496000" cy="419176"/>
          </a:xfrm>
        </p:spPr>
        <p:txBody>
          <a:bodyPr/>
          <a:lstStyle/>
          <a:p>
            <a:r>
              <a:rPr kumimoji="1" lang="en-US" altLang="zh-TW" dirty="0"/>
              <a:t>September 19</a:t>
            </a:r>
            <a:r>
              <a:rPr kumimoji="1" lang="en-US" altLang="zh-TW" baseline="30000" dirty="0"/>
              <a:t>th</a:t>
            </a:r>
            <a:endParaRPr kumimoji="1"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8BE257-A301-5C01-7A2E-238F946CA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884" y="3997470"/>
            <a:ext cx="1969134" cy="17752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31219"/>
              </p:ext>
            </p:extLst>
          </p:nvPr>
        </p:nvGraphicFramePr>
        <p:xfrm>
          <a:off x="287971" y="2180861"/>
          <a:ext cx="11521279" cy="3552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OnCell G4300 Series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Next Generation Software Platform</a:t>
            </a:r>
            <a:endParaRPr lang="zh-TW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EDD563-C7EC-541A-2ACD-5380150154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4839" y="110861"/>
            <a:ext cx="2087014" cy="1881557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042AFE-B459-E710-60E4-28891084C0A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526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31371" y="1600201"/>
            <a:ext cx="12193355" cy="3371689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/>
              <a:t>Cellular GuaranLink - </a:t>
            </a:r>
            <a:r>
              <a:rPr lang="en-US" altLang="zh-TW" sz="3600" dirty="0"/>
              <a:t>OnCell key technology</a:t>
            </a:r>
            <a:endParaRPr lang="en-US" altLang="zh-TW" dirty="0"/>
          </a:p>
          <a:p>
            <a:pPr lvl="1"/>
            <a:r>
              <a:rPr lang="en-US" altLang="zh-TW" dirty="0"/>
              <a:t>Self-healing cellular connection with dual SIM switch over</a:t>
            </a:r>
          </a:p>
          <a:p>
            <a:pPr lvl="1"/>
            <a:r>
              <a:rPr lang="en-US" altLang="zh-TW" dirty="0"/>
              <a:t>Connection Alive Check</a:t>
            </a:r>
          </a:p>
          <a:p>
            <a:pPr lvl="2"/>
            <a:r>
              <a:rPr lang="en-US" altLang="zh-TW" b="1" dirty="0">
                <a:solidFill>
                  <a:schemeClr val="tx2"/>
                </a:solidFill>
              </a:rPr>
              <a:t>Always</a:t>
            </a:r>
          </a:p>
          <a:p>
            <a:pPr lvl="3"/>
            <a:r>
              <a:rPr lang="en-US" altLang="zh-TW" sz="1867" kern="100" dirty="0"/>
              <a:t>send alive-check packets continuously.</a:t>
            </a:r>
            <a:endParaRPr lang="en-US" altLang="zh-TW" sz="1867" dirty="0"/>
          </a:p>
          <a:p>
            <a:pPr lvl="2"/>
            <a:r>
              <a:rPr lang="en-US" altLang="zh-TW" b="1" dirty="0">
                <a:solidFill>
                  <a:schemeClr val="tx2"/>
                </a:solidFill>
              </a:rPr>
              <a:t>Idle Transmission</a:t>
            </a:r>
          </a:p>
          <a:p>
            <a:pPr lvl="3"/>
            <a:r>
              <a:rPr lang="en-US" altLang="zh-TW" sz="1867" kern="100" dirty="0"/>
              <a:t>send alive-check packets only when device doesn’t receive data transmission for a while</a:t>
            </a:r>
            <a:endParaRPr lang="zh-TW" altLang="zh-TW" kern="1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2"/>
            <a:r>
              <a:rPr lang="en-US" altLang="zh-TW" b="1" dirty="0">
                <a:solidFill>
                  <a:schemeClr val="tx2"/>
                </a:solidFill>
              </a:rPr>
              <a:t>Poor Signal</a:t>
            </a:r>
          </a:p>
          <a:p>
            <a:pPr lvl="3"/>
            <a:r>
              <a:rPr lang="en-US" altLang="zh-TW" sz="1867" kern="100" dirty="0"/>
              <a:t>send alive-check packets only when device is under poor cellular signal situation.</a:t>
            </a:r>
            <a:endParaRPr lang="en-US" altLang="zh-TW" sz="1867" dirty="0"/>
          </a:p>
          <a:p>
            <a:pPr lvl="1"/>
            <a:r>
              <a:rPr lang="en-US" altLang="zh-TW" dirty="0"/>
              <a:t>GuaranLink Recovery </a:t>
            </a:r>
          </a:p>
          <a:p>
            <a:pPr lvl="1"/>
            <a:endParaRPr lang="en-US" altLang="zh-TW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4100" dirty="0"/>
              <a:t>GuaranLink – Guaranteed Cellular Links</a:t>
            </a:r>
            <a:endParaRPr lang="zh-TW" altLang="en-US" sz="4100" dirty="0"/>
          </a:p>
        </p:txBody>
      </p:sp>
      <p:grpSp>
        <p:nvGrpSpPr>
          <p:cNvPr id="61" name="群組 60"/>
          <p:cNvGrpSpPr/>
          <p:nvPr/>
        </p:nvGrpSpPr>
        <p:grpSpPr>
          <a:xfrm>
            <a:off x="7966539" y="2084851"/>
            <a:ext cx="4341699" cy="1524249"/>
            <a:chOff x="5780222" y="1366070"/>
            <a:chExt cx="3256274" cy="1143187"/>
          </a:xfrm>
        </p:grpSpPr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508429" y="1515567"/>
              <a:ext cx="488438" cy="790394"/>
            </a:xfrm>
            <a:prstGeom prst="rect">
              <a:avLst/>
            </a:prstGeom>
          </p:spPr>
        </p:pic>
        <p:sp>
          <p:nvSpPr>
            <p:cNvPr id="18" name="文字方塊 17"/>
            <p:cNvSpPr txBox="1"/>
            <p:nvPr/>
          </p:nvSpPr>
          <p:spPr>
            <a:xfrm>
              <a:off x="6148696" y="2273975"/>
              <a:ext cx="917414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67" dirty="0"/>
                <a:t>OnCell</a:t>
              </a:r>
              <a:endParaRPr lang="zh-TW" altLang="en-US" sz="1067" dirty="0"/>
            </a:p>
          </p:txBody>
        </p:sp>
        <p:pic>
          <p:nvPicPr>
            <p:cNvPr id="19" name="Picture 10" descr="https://static.thenounproject.com/png/2765688-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7365" y="1669552"/>
              <a:ext cx="737800" cy="6957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文字方塊 19"/>
            <p:cNvSpPr txBox="1"/>
            <p:nvPr/>
          </p:nvSpPr>
          <p:spPr>
            <a:xfrm>
              <a:off x="8239391" y="1930879"/>
              <a:ext cx="797105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67" dirty="0"/>
                <a:t>Internet</a:t>
              </a:r>
              <a:endParaRPr lang="zh-TW" altLang="en-US" sz="1067" dirty="0"/>
            </a:p>
          </p:txBody>
        </p:sp>
        <p:pic>
          <p:nvPicPr>
            <p:cNvPr id="21" name="Picture 14" descr="https://static.thenounproject.com/png/539786-200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8937" y="1366070"/>
              <a:ext cx="744015" cy="701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字方塊 21"/>
            <p:cNvSpPr txBox="1"/>
            <p:nvPr/>
          </p:nvSpPr>
          <p:spPr>
            <a:xfrm>
              <a:off x="7173409" y="1517090"/>
              <a:ext cx="1071056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67" dirty="0"/>
                <a:t>Base </a:t>
              </a:r>
            </a:p>
            <a:p>
              <a:pPr algn="ctr"/>
              <a:r>
                <a:rPr lang="en-US" altLang="zh-TW" sz="1067" dirty="0"/>
                <a:t>Station</a:t>
              </a:r>
              <a:endParaRPr lang="zh-TW" altLang="en-US" sz="1067" dirty="0"/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6782490" y="2105144"/>
              <a:ext cx="134823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Picture 6" descr="https://static.thenounproject.com/png/299645-20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3667" y="1871616"/>
              <a:ext cx="402359" cy="402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9" name="群組 58"/>
            <p:cNvGrpSpPr/>
            <p:nvPr/>
          </p:nvGrpSpPr>
          <p:grpSpPr>
            <a:xfrm>
              <a:off x="5780222" y="1626130"/>
              <a:ext cx="674551" cy="883127"/>
              <a:chOff x="6883982" y="206986"/>
              <a:chExt cx="674551" cy="883127"/>
            </a:xfrm>
          </p:grpSpPr>
          <p:pic>
            <p:nvPicPr>
              <p:cNvPr id="36" name="Picture 2" descr="https://static.thenounproject.com/png/965731-200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9779" y="592009"/>
                <a:ext cx="478754" cy="4981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2" descr="https://static.thenounproject.com/png/965731-200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0224" y="257063"/>
                <a:ext cx="457865" cy="4763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文字方塊 37"/>
              <p:cNvSpPr txBox="1"/>
              <p:nvPr/>
            </p:nvSpPr>
            <p:spPr>
              <a:xfrm>
                <a:off x="7062274" y="206986"/>
                <a:ext cx="44026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SIM 1</a:t>
                </a:r>
                <a:endParaRPr lang="zh-TW" altLang="en-US" sz="1200" dirty="0"/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7062274" y="555526"/>
                <a:ext cx="440265" cy="2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SIM 2</a:t>
                </a:r>
                <a:endParaRPr lang="zh-TW" altLang="en-US" sz="1200" dirty="0"/>
              </a:p>
            </p:txBody>
          </p:sp>
          <p:sp>
            <p:nvSpPr>
              <p:cNvPr id="40" name="禁止標誌 39"/>
              <p:cNvSpPr/>
              <p:nvPr/>
            </p:nvSpPr>
            <p:spPr>
              <a:xfrm>
                <a:off x="7445197" y="342807"/>
                <a:ext cx="110662" cy="109317"/>
              </a:xfrm>
              <a:prstGeom prst="noSmoking">
                <a:avLst>
                  <a:gd name="adj" fmla="val 6051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>
                  <a:solidFill>
                    <a:schemeClr val="tx1"/>
                  </a:solidFill>
                </a:endParaRPr>
              </a:p>
            </p:txBody>
          </p:sp>
          <p:pic>
            <p:nvPicPr>
              <p:cNvPr id="58" name="Picture 6" descr="https://static.thenounproject.com/png/299645-200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964685">
                <a:off x="6883982" y="483614"/>
                <a:ext cx="317969" cy="3179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0" name="Picture 2" descr="https://static.thenounproject.com/png/1931352-200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0405" y="1923678"/>
              <a:ext cx="351955" cy="331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3"/>
          <p:cNvPicPr/>
          <p:nvPr/>
        </p:nvPicPr>
        <p:blipFill>
          <a:blip r:embed="rId9"/>
          <a:stretch>
            <a:fillRect/>
          </a:stretch>
        </p:blipFill>
        <p:spPr>
          <a:xfrm>
            <a:off x="4804713" y="4507378"/>
            <a:ext cx="5754169" cy="1705559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8147739" y="6038311"/>
            <a:ext cx="1391728" cy="23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933" dirty="0"/>
              <a:t>Switch SIM if available</a:t>
            </a:r>
            <a:endParaRPr lang="zh-TW" altLang="en-US" sz="933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0B86B1-8B89-93EA-633E-4DADFA13967C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10AD863-47D8-50E4-9504-DF8D11CC5AF9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0626FE9E-FAE0-3B70-A60B-FB574DAF4C70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TW" sz="1400" kern="1200" dirty="0"/>
                <a:t>Reliable WAN Connection</a:t>
              </a:r>
            </a:p>
          </p:txBody>
        </p:sp>
      </p:grp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99A10DD-6A67-F81F-E540-DDC2A4AEB4F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en-US" altLang="zh-TW" sz="2700" dirty="0"/>
              <a:t>OnCell key technology – self-healing cellular connections</a:t>
            </a:r>
            <a:endParaRPr lang="en-DE" sz="27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3665AEC-E538-4ABC-D2C6-321628673BA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953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5259BF87-E9A2-8B53-E118-6EBD049E5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/>
              <a:t>WAN Redundancy - Wired and Wireless Redundancy</a:t>
            </a:r>
            <a:endParaRPr lang="en-US" sz="3200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35DE0AB-999A-CC62-B849-0CE6A91CBCD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Ensure uninterrupted connectivity in different network environments</a:t>
            </a:r>
          </a:p>
          <a:p>
            <a:endParaRPr lang="en-US" dirty="0"/>
          </a:p>
        </p:txBody>
      </p:sp>
      <p:sp>
        <p:nvSpPr>
          <p:cNvPr id="47" name="內容版面配置區 1">
            <a:extLst>
              <a:ext uri="{FF2B5EF4-FFF2-40B4-BE49-F238E27FC236}">
                <a16:creationId xmlns:a16="http://schemas.microsoft.com/office/drawing/2014/main" id="{324390E4-FF07-5CA2-8A7B-E0E2C0430FF5}"/>
              </a:ext>
            </a:extLst>
          </p:cNvPr>
          <p:cNvSpPr txBox="1">
            <a:spLocks/>
          </p:cNvSpPr>
          <p:nvPr/>
        </p:nvSpPr>
        <p:spPr>
          <a:xfrm>
            <a:off x="432109" y="2127691"/>
            <a:ext cx="7351635" cy="3733715"/>
          </a:xfrm>
          <a:prstGeom prst="rect">
            <a:avLst/>
          </a:prstGeo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dirty="0"/>
              <a:t>WAN Redundancy</a:t>
            </a:r>
          </a:p>
          <a:p>
            <a:pPr lvl="1"/>
            <a:r>
              <a:rPr lang="en-US" altLang="zh-TW" dirty="0"/>
              <a:t>The Main interface can be either</a:t>
            </a:r>
          </a:p>
          <a:p>
            <a:pPr lvl="2"/>
            <a:r>
              <a:rPr lang="en-US" altLang="zh-TW" dirty="0"/>
              <a:t>Ethernet WAN </a:t>
            </a:r>
            <a:r>
              <a:rPr lang="en-US" altLang="zh-TW" i="1" dirty="0"/>
              <a:t>(Default)</a:t>
            </a:r>
          </a:p>
          <a:p>
            <a:pPr lvl="2"/>
            <a:r>
              <a:rPr lang="en-US" altLang="zh-TW" dirty="0"/>
              <a:t>Cellular </a:t>
            </a:r>
          </a:p>
          <a:p>
            <a:pPr lvl="1"/>
            <a:endParaRPr lang="en-US" altLang="zh-TW" dirty="0"/>
          </a:p>
          <a:p>
            <a:pPr lvl="1"/>
            <a:r>
              <a:rPr lang="en-US" altLang="zh-TW" dirty="0"/>
              <a:t>Switching process</a:t>
            </a:r>
            <a:endParaRPr lang="zh-TW" altLang="zh-TW" sz="2000" kern="1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3"/>
            <a:endParaRPr lang="en-US" altLang="zh-TW" dirty="0"/>
          </a:p>
        </p:txBody>
      </p:sp>
      <p:cxnSp>
        <p:nvCxnSpPr>
          <p:cNvPr id="48" name="直線單箭頭接點 47">
            <a:extLst>
              <a:ext uri="{FF2B5EF4-FFF2-40B4-BE49-F238E27FC236}">
                <a16:creationId xmlns:a16="http://schemas.microsoft.com/office/drawing/2014/main" id="{8EA39D46-54B6-45B9-98C0-A5CB3B3AB317}"/>
              </a:ext>
            </a:extLst>
          </p:cNvPr>
          <p:cNvCxnSpPr>
            <a:cxnSpLocks/>
          </p:cNvCxnSpPr>
          <p:nvPr/>
        </p:nvCxnSpPr>
        <p:spPr>
          <a:xfrm>
            <a:off x="4550885" y="5334547"/>
            <a:ext cx="64898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字方塊 8">
            <a:extLst>
              <a:ext uri="{FF2B5EF4-FFF2-40B4-BE49-F238E27FC236}">
                <a16:creationId xmlns:a16="http://schemas.microsoft.com/office/drawing/2014/main" id="{5DA810EB-9BB4-B826-441F-3CF62B02663E}"/>
              </a:ext>
            </a:extLst>
          </p:cNvPr>
          <p:cNvSpPr txBox="1"/>
          <p:nvPr/>
        </p:nvSpPr>
        <p:spPr>
          <a:xfrm>
            <a:off x="5492152" y="5370259"/>
            <a:ext cx="1136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/>
              <a:t>Switch to </a:t>
            </a:r>
          </a:p>
          <a:p>
            <a:pPr algn="ctr"/>
            <a:r>
              <a:rPr lang="en-US" altLang="zh-TW" sz="1400"/>
              <a:t>Cellular</a:t>
            </a:r>
            <a:endParaRPr lang="zh-TW" altLang="en-US" sz="1400"/>
          </a:p>
        </p:txBody>
      </p:sp>
      <p:cxnSp>
        <p:nvCxnSpPr>
          <p:cNvPr id="50" name="直線單箭頭接點 10">
            <a:extLst>
              <a:ext uri="{FF2B5EF4-FFF2-40B4-BE49-F238E27FC236}">
                <a16:creationId xmlns:a16="http://schemas.microsoft.com/office/drawing/2014/main" id="{571A07FE-47C4-5E68-92D0-578DD96C1584}"/>
              </a:ext>
            </a:extLst>
          </p:cNvPr>
          <p:cNvCxnSpPr>
            <a:cxnSpLocks/>
          </p:cNvCxnSpPr>
          <p:nvPr/>
        </p:nvCxnSpPr>
        <p:spPr>
          <a:xfrm flipV="1">
            <a:off x="6894719" y="4543190"/>
            <a:ext cx="939824" cy="7913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10">
            <a:extLst>
              <a:ext uri="{FF2B5EF4-FFF2-40B4-BE49-F238E27FC236}">
                <a16:creationId xmlns:a16="http://schemas.microsoft.com/office/drawing/2014/main" id="{30EFD3DF-0339-E1C2-3011-C1065F125295}"/>
              </a:ext>
            </a:extLst>
          </p:cNvPr>
          <p:cNvCxnSpPr>
            <a:cxnSpLocks/>
          </p:cNvCxnSpPr>
          <p:nvPr/>
        </p:nvCxnSpPr>
        <p:spPr>
          <a:xfrm>
            <a:off x="6891977" y="5329292"/>
            <a:ext cx="969321" cy="48776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10">
            <a:extLst>
              <a:ext uri="{FF2B5EF4-FFF2-40B4-BE49-F238E27FC236}">
                <a16:creationId xmlns:a16="http://schemas.microsoft.com/office/drawing/2014/main" id="{7FCFA618-217E-8009-C78E-3BDC51447BFB}"/>
              </a:ext>
            </a:extLst>
          </p:cNvPr>
          <p:cNvCxnSpPr>
            <a:cxnSpLocks/>
          </p:cNvCxnSpPr>
          <p:nvPr/>
        </p:nvCxnSpPr>
        <p:spPr>
          <a:xfrm>
            <a:off x="2105692" y="5370259"/>
            <a:ext cx="106311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字方塊 8">
            <a:extLst>
              <a:ext uri="{FF2B5EF4-FFF2-40B4-BE49-F238E27FC236}">
                <a16:creationId xmlns:a16="http://schemas.microsoft.com/office/drawing/2014/main" id="{B6CEA678-FAFB-CEA8-4857-0C24E060A654}"/>
              </a:ext>
            </a:extLst>
          </p:cNvPr>
          <p:cNvSpPr txBox="1"/>
          <p:nvPr/>
        </p:nvSpPr>
        <p:spPr>
          <a:xfrm>
            <a:off x="552021" y="5401651"/>
            <a:ext cx="1553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/>
              <a:t>Ethernet WAN</a:t>
            </a:r>
          </a:p>
          <a:p>
            <a:pPr algn="ctr"/>
            <a:r>
              <a:rPr lang="en-US" altLang="zh-TW" sz="1400"/>
              <a:t>Works</a:t>
            </a:r>
            <a:endParaRPr lang="zh-TW" altLang="en-US" sz="1400"/>
          </a:p>
        </p:txBody>
      </p:sp>
      <p:pic>
        <p:nvPicPr>
          <p:cNvPr id="54" name="Picture 64" descr="A blue and white computer cable&#10;&#10;Description automatically generated">
            <a:extLst>
              <a:ext uri="{FF2B5EF4-FFF2-40B4-BE49-F238E27FC236}">
                <a16:creationId xmlns:a16="http://schemas.microsoft.com/office/drawing/2014/main" id="{6E1ED992-508B-8221-7CDC-C4B9863CA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34" y="4478303"/>
            <a:ext cx="797255" cy="797255"/>
          </a:xfrm>
          <a:prstGeom prst="rect">
            <a:avLst/>
          </a:prstGeom>
        </p:spPr>
      </p:pic>
      <p:grpSp>
        <p:nvGrpSpPr>
          <p:cNvPr id="55" name="Group 74">
            <a:extLst>
              <a:ext uri="{FF2B5EF4-FFF2-40B4-BE49-F238E27FC236}">
                <a16:creationId xmlns:a16="http://schemas.microsoft.com/office/drawing/2014/main" id="{5E97DF6E-8272-95F5-89CF-4C966F047A30}"/>
              </a:ext>
            </a:extLst>
          </p:cNvPr>
          <p:cNvGrpSpPr/>
          <p:nvPr/>
        </p:nvGrpSpPr>
        <p:grpSpPr>
          <a:xfrm>
            <a:off x="3188130" y="4482780"/>
            <a:ext cx="1362756" cy="1493700"/>
            <a:chOff x="3188545" y="4482916"/>
            <a:chExt cx="1362933" cy="1493894"/>
          </a:xfrm>
        </p:grpSpPr>
        <p:sp>
          <p:nvSpPr>
            <p:cNvPr id="56" name="文字方塊 8">
              <a:extLst>
                <a:ext uri="{FF2B5EF4-FFF2-40B4-BE49-F238E27FC236}">
                  <a16:creationId xmlns:a16="http://schemas.microsoft.com/office/drawing/2014/main" id="{4CC44DDA-213A-22B0-4998-A08B9F8D0847}"/>
                </a:ext>
              </a:extLst>
            </p:cNvPr>
            <p:cNvSpPr txBox="1"/>
            <p:nvPr/>
          </p:nvSpPr>
          <p:spPr>
            <a:xfrm>
              <a:off x="3188545" y="5453522"/>
              <a:ext cx="1362933" cy="52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/>
                <a:t>Ethernet WAN</a:t>
              </a:r>
            </a:p>
            <a:p>
              <a:pPr algn="ctr"/>
              <a:r>
                <a:rPr lang="en-US" altLang="zh-TW" sz="1400"/>
                <a:t>Fails</a:t>
              </a:r>
              <a:endParaRPr lang="zh-TW" altLang="en-US" sz="1400"/>
            </a:p>
          </p:txBody>
        </p:sp>
        <p:grpSp>
          <p:nvGrpSpPr>
            <p:cNvPr id="57" name="Group 73">
              <a:extLst>
                <a:ext uri="{FF2B5EF4-FFF2-40B4-BE49-F238E27FC236}">
                  <a16:creationId xmlns:a16="http://schemas.microsoft.com/office/drawing/2014/main" id="{36F8CC88-0B15-196B-7DD2-6DD2A0E705C3}"/>
                </a:ext>
              </a:extLst>
            </p:cNvPr>
            <p:cNvGrpSpPr/>
            <p:nvPr/>
          </p:nvGrpSpPr>
          <p:grpSpPr>
            <a:xfrm>
              <a:off x="3447839" y="4482916"/>
              <a:ext cx="797358" cy="853563"/>
              <a:chOff x="3342771" y="4476413"/>
              <a:chExt cx="797358" cy="853563"/>
            </a:xfrm>
          </p:grpSpPr>
          <p:pic>
            <p:nvPicPr>
              <p:cNvPr id="58" name="Picture 65" descr="A blue and white computer cable&#10;&#10;Description automatically generated">
                <a:extLst>
                  <a:ext uri="{FF2B5EF4-FFF2-40B4-BE49-F238E27FC236}">
                    <a16:creationId xmlns:a16="http://schemas.microsoft.com/office/drawing/2014/main" id="{CDD8BC50-0614-3ADC-2AF7-E744EFD2FF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42771" y="4476413"/>
                <a:ext cx="797358" cy="797358"/>
              </a:xfrm>
              <a:prstGeom prst="rect">
                <a:avLst/>
              </a:prstGeom>
            </p:spPr>
          </p:pic>
          <p:pic>
            <p:nvPicPr>
              <p:cNvPr id="59" name="Picture 67" descr="A red circle with a cross&#10;&#10;Description automatically generated">
                <a:extLst>
                  <a:ext uri="{FF2B5EF4-FFF2-40B4-BE49-F238E27FC236}">
                    <a16:creationId xmlns:a16="http://schemas.microsoft.com/office/drawing/2014/main" id="{15C4733D-FFD5-F479-D3E2-FFF0FF5274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59655" y="4958906"/>
                <a:ext cx="371070" cy="371070"/>
              </a:xfrm>
              <a:prstGeom prst="rect">
                <a:avLst/>
              </a:prstGeom>
            </p:spPr>
          </p:pic>
        </p:grpSp>
      </p:grpSp>
      <p:sp>
        <p:nvSpPr>
          <p:cNvPr id="60" name="文字方塊 8">
            <a:extLst>
              <a:ext uri="{FF2B5EF4-FFF2-40B4-BE49-F238E27FC236}">
                <a16:creationId xmlns:a16="http://schemas.microsoft.com/office/drawing/2014/main" id="{CB87DEEC-3AA4-B7FD-50D8-96C186ABCDB5}"/>
              </a:ext>
            </a:extLst>
          </p:cNvPr>
          <p:cNvSpPr txBox="1"/>
          <p:nvPr/>
        </p:nvSpPr>
        <p:spPr>
          <a:xfrm>
            <a:off x="2172965" y="5076778"/>
            <a:ext cx="917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/>
              <a:t>Ping</a:t>
            </a:r>
            <a:endParaRPr lang="zh-TW" altLang="en-US" sz="1200"/>
          </a:p>
        </p:txBody>
      </p:sp>
      <p:sp>
        <p:nvSpPr>
          <p:cNvPr id="61" name="文字方塊 8">
            <a:extLst>
              <a:ext uri="{FF2B5EF4-FFF2-40B4-BE49-F238E27FC236}">
                <a16:creationId xmlns:a16="http://schemas.microsoft.com/office/drawing/2014/main" id="{099C1970-A0D4-A234-3564-DA754BE89B04}"/>
              </a:ext>
            </a:extLst>
          </p:cNvPr>
          <p:cNvSpPr txBox="1"/>
          <p:nvPr/>
        </p:nvSpPr>
        <p:spPr>
          <a:xfrm>
            <a:off x="1972133" y="5391909"/>
            <a:ext cx="131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/>
              <a:t>No response</a:t>
            </a:r>
            <a:endParaRPr lang="zh-TW" altLang="en-US" sz="1200"/>
          </a:p>
        </p:txBody>
      </p:sp>
      <p:pic>
        <p:nvPicPr>
          <p:cNvPr id="62" name="圖片 23">
            <a:extLst>
              <a:ext uri="{FF2B5EF4-FFF2-40B4-BE49-F238E27FC236}">
                <a16:creationId xmlns:a16="http://schemas.microsoft.com/office/drawing/2014/main" id="{7B0A3553-86D3-8788-0C34-850900D5C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5912" y="4483852"/>
            <a:ext cx="746869" cy="852061"/>
          </a:xfrm>
          <a:prstGeom prst="rect">
            <a:avLst/>
          </a:prstGeom>
        </p:spPr>
      </p:pic>
      <p:grpSp>
        <p:nvGrpSpPr>
          <p:cNvPr id="63" name="Group 86">
            <a:extLst>
              <a:ext uri="{FF2B5EF4-FFF2-40B4-BE49-F238E27FC236}">
                <a16:creationId xmlns:a16="http://schemas.microsoft.com/office/drawing/2014/main" id="{2F96FA5A-029E-02D5-7FA6-10DF0DB351EE}"/>
              </a:ext>
            </a:extLst>
          </p:cNvPr>
          <p:cNvGrpSpPr/>
          <p:nvPr/>
        </p:nvGrpSpPr>
        <p:grpSpPr>
          <a:xfrm>
            <a:off x="8078466" y="3510024"/>
            <a:ext cx="2574493" cy="1394641"/>
            <a:chOff x="8870931" y="3387812"/>
            <a:chExt cx="2574828" cy="1394823"/>
          </a:xfrm>
        </p:grpSpPr>
        <p:sp>
          <p:nvSpPr>
            <p:cNvPr id="64" name="文字方塊 8">
              <a:extLst>
                <a:ext uri="{FF2B5EF4-FFF2-40B4-BE49-F238E27FC236}">
                  <a16:creationId xmlns:a16="http://schemas.microsoft.com/office/drawing/2014/main" id="{DF4C8845-4BA6-92C0-8478-1C613E0A5D97}"/>
                </a:ext>
              </a:extLst>
            </p:cNvPr>
            <p:cNvSpPr txBox="1"/>
            <p:nvPr/>
          </p:nvSpPr>
          <p:spPr>
            <a:xfrm>
              <a:off x="10308661" y="4259347"/>
              <a:ext cx="1137098" cy="52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/>
                <a:t>Stay at Cellular</a:t>
              </a:r>
              <a:endParaRPr lang="zh-TW" altLang="en-US" sz="1400"/>
            </a:p>
          </p:txBody>
        </p:sp>
        <p:sp>
          <p:nvSpPr>
            <p:cNvPr id="65" name="圓角矩形 127">
              <a:extLst>
                <a:ext uri="{FF2B5EF4-FFF2-40B4-BE49-F238E27FC236}">
                  <a16:creationId xmlns:a16="http://schemas.microsoft.com/office/drawing/2014/main" id="{FC0BAA0A-AA26-DDB4-D72B-61190F946BFD}"/>
                </a:ext>
              </a:extLst>
            </p:cNvPr>
            <p:cNvSpPr/>
            <p:nvPr/>
          </p:nvSpPr>
          <p:spPr>
            <a:xfrm>
              <a:off x="8870931" y="4068988"/>
              <a:ext cx="1074096" cy="523217"/>
            </a:xfrm>
            <a:prstGeom prst="roundRect">
              <a:avLst/>
            </a:prstGeom>
            <a:solidFill>
              <a:srgbClr val="4C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/>
                <a:t>Failover</a:t>
              </a:r>
            </a:p>
            <a:p>
              <a:pPr algn="ctr"/>
              <a:r>
                <a:rPr lang="en-US" altLang="zh-TW" sz="1400"/>
                <a:t>mode</a:t>
              </a:r>
            </a:p>
          </p:txBody>
        </p:sp>
        <p:pic>
          <p:nvPicPr>
            <p:cNvPr id="66" name="圖片 23">
              <a:extLst>
                <a:ext uri="{FF2B5EF4-FFF2-40B4-BE49-F238E27FC236}">
                  <a16:creationId xmlns:a16="http://schemas.microsoft.com/office/drawing/2014/main" id="{397840F0-E799-EE4E-1323-0CB541F05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3727" y="3387812"/>
              <a:ext cx="746966" cy="852172"/>
            </a:xfrm>
            <a:prstGeom prst="rect">
              <a:avLst/>
            </a:prstGeom>
          </p:spPr>
        </p:pic>
      </p:grpSp>
      <p:pic>
        <p:nvPicPr>
          <p:cNvPr id="67" name="Picture 83" descr="A white check mark in a green circle&#10;&#10;Description automatically generated">
            <a:extLst>
              <a:ext uri="{FF2B5EF4-FFF2-40B4-BE49-F238E27FC236}">
                <a16:creationId xmlns:a16="http://schemas.microsoft.com/office/drawing/2014/main" id="{B80ED8D6-3891-73BA-249F-943DFC7BD3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623" y="4952853"/>
            <a:ext cx="354404" cy="354404"/>
          </a:xfrm>
          <a:prstGeom prst="rect">
            <a:avLst/>
          </a:prstGeom>
        </p:spPr>
      </p:pic>
      <p:grpSp>
        <p:nvGrpSpPr>
          <p:cNvPr id="68" name="Group 87">
            <a:extLst>
              <a:ext uri="{FF2B5EF4-FFF2-40B4-BE49-F238E27FC236}">
                <a16:creationId xmlns:a16="http://schemas.microsoft.com/office/drawing/2014/main" id="{FF9CDFF6-3C68-965F-F51A-4B8E423FA062}"/>
              </a:ext>
            </a:extLst>
          </p:cNvPr>
          <p:cNvGrpSpPr/>
          <p:nvPr/>
        </p:nvGrpSpPr>
        <p:grpSpPr>
          <a:xfrm>
            <a:off x="8082233" y="5599805"/>
            <a:ext cx="3266319" cy="780047"/>
            <a:chOff x="8874715" y="5581636"/>
            <a:chExt cx="3266744" cy="780148"/>
          </a:xfrm>
        </p:grpSpPr>
        <p:sp>
          <p:nvSpPr>
            <p:cNvPr id="69" name="文字方塊 8">
              <a:extLst>
                <a:ext uri="{FF2B5EF4-FFF2-40B4-BE49-F238E27FC236}">
                  <a16:creationId xmlns:a16="http://schemas.microsoft.com/office/drawing/2014/main" id="{7B82135C-A99C-C050-ADAF-3BB2D00C9D26}"/>
                </a:ext>
              </a:extLst>
            </p:cNvPr>
            <p:cNvSpPr txBox="1"/>
            <p:nvPr/>
          </p:nvSpPr>
          <p:spPr>
            <a:xfrm>
              <a:off x="9836903" y="5838497"/>
              <a:ext cx="2304556" cy="523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Switch back to Ethernet WAN</a:t>
              </a:r>
              <a:r>
                <a:rPr lang="zh-TW" altLang="en-US" sz="1400" dirty="0"/>
                <a:t> </a:t>
              </a:r>
              <a:r>
                <a:rPr lang="en-US" altLang="zh-TW" sz="1400" dirty="0"/>
                <a:t>if</a:t>
              </a:r>
              <a:r>
                <a:rPr lang="zh-TW" altLang="en-US" sz="1400" dirty="0"/>
                <a:t> </a:t>
              </a:r>
              <a:r>
                <a:rPr lang="en-US" altLang="zh-TW" sz="1400" dirty="0"/>
                <a:t>Available</a:t>
              </a:r>
            </a:p>
          </p:txBody>
        </p:sp>
        <p:sp>
          <p:nvSpPr>
            <p:cNvPr id="70" name="圓角矩形 127">
              <a:extLst>
                <a:ext uri="{FF2B5EF4-FFF2-40B4-BE49-F238E27FC236}">
                  <a16:creationId xmlns:a16="http://schemas.microsoft.com/office/drawing/2014/main" id="{4E6B1C3D-8223-6224-4765-F4E4F55F5441}"/>
                </a:ext>
              </a:extLst>
            </p:cNvPr>
            <p:cNvSpPr/>
            <p:nvPr/>
          </p:nvSpPr>
          <p:spPr>
            <a:xfrm>
              <a:off x="8874715" y="5581636"/>
              <a:ext cx="1074096" cy="523217"/>
            </a:xfrm>
            <a:prstGeom prst="roundRect">
              <a:avLst/>
            </a:prstGeom>
            <a:solidFill>
              <a:srgbClr val="4C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Failback</a:t>
              </a:r>
            </a:p>
            <a:p>
              <a:pPr algn="ctr"/>
              <a:r>
                <a:rPr lang="en-US" altLang="zh-TW" sz="1400" dirty="0"/>
                <a:t>mode</a:t>
              </a:r>
            </a:p>
          </p:txBody>
        </p:sp>
      </p:grpSp>
      <p:pic>
        <p:nvPicPr>
          <p:cNvPr id="71" name="Picture 89" descr="A blue and white computer cable&#10;&#10;Description automatically generated">
            <a:extLst>
              <a:ext uri="{FF2B5EF4-FFF2-40B4-BE49-F238E27FC236}">
                <a16:creationId xmlns:a16="http://schemas.microsoft.com/office/drawing/2014/main" id="{CE94B520-9FD3-501F-C56A-9F83CF63C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7683" y="5064150"/>
            <a:ext cx="797255" cy="797255"/>
          </a:xfrm>
          <a:prstGeom prst="rect">
            <a:avLst/>
          </a:prstGeom>
        </p:spPr>
      </p:pic>
      <p:pic>
        <p:nvPicPr>
          <p:cNvPr id="72" name="Picture 90" descr="A white check mark in a green circle&#10;&#10;Description automatically generated">
            <a:extLst>
              <a:ext uri="{FF2B5EF4-FFF2-40B4-BE49-F238E27FC236}">
                <a16:creationId xmlns:a16="http://schemas.microsoft.com/office/drawing/2014/main" id="{F5F5652E-E3B7-61B4-FADC-6E5A83D39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8873" y="5538699"/>
            <a:ext cx="354404" cy="354404"/>
          </a:xfrm>
          <a:prstGeom prst="rect">
            <a:avLst/>
          </a:prstGeom>
        </p:spPr>
      </p:pic>
      <p:grpSp>
        <p:nvGrpSpPr>
          <p:cNvPr id="73" name="Group 3">
            <a:extLst>
              <a:ext uri="{FF2B5EF4-FFF2-40B4-BE49-F238E27FC236}">
                <a16:creationId xmlns:a16="http://schemas.microsoft.com/office/drawing/2014/main" id="{C5D8376B-A22A-9F4F-FBA9-84997ABAD48A}"/>
              </a:ext>
            </a:extLst>
          </p:cNvPr>
          <p:cNvGrpSpPr/>
          <p:nvPr/>
        </p:nvGrpSpPr>
        <p:grpSpPr>
          <a:xfrm>
            <a:off x="5580351" y="1879974"/>
            <a:ext cx="5053531" cy="5402380"/>
            <a:chOff x="6707233" y="2240313"/>
            <a:chExt cx="5054189" cy="5403084"/>
          </a:xfrm>
        </p:grpSpPr>
        <p:sp>
          <p:nvSpPr>
            <p:cNvPr id="74" name="弧線 17">
              <a:extLst>
                <a:ext uri="{FF2B5EF4-FFF2-40B4-BE49-F238E27FC236}">
                  <a16:creationId xmlns:a16="http://schemas.microsoft.com/office/drawing/2014/main" id="{C29E8056-EB5A-2EB1-61E5-9C5B5DB34085}"/>
                </a:ext>
              </a:extLst>
            </p:cNvPr>
            <p:cNvSpPr/>
            <p:nvPr/>
          </p:nvSpPr>
          <p:spPr>
            <a:xfrm rot="18900000">
              <a:off x="6707233" y="2589208"/>
              <a:ext cx="5054189" cy="5054189"/>
            </a:xfrm>
            <a:prstGeom prst="arc">
              <a:avLst/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TW" altLang="en-US" sz="1800"/>
            </a:p>
          </p:txBody>
        </p:sp>
        <p:cxnSp>
          <p:nvCxnSpPr>
            <p:cNvPr id="75" name="直線接點 74">
              <a:extLst>
                <a:ext uri="{FF2B5EF4-FFF2-40B4-BE49-F238E27FC236}">
                  <a16:creationId xmlns:a16="http://schemas.microsoft.com/office/drawing/2014/main" id="{3A33DE23-BADB-EEBB-B2D5-B5B78D071DD7}"/>
                </a:ext>
              </a:extLst>
            </p:cNvPr>
            <p:cNvCxnSpPr/>
            <p:nvPr/>
          </p:nvCxnSpPr>
          <p:spPr>
            <a:xfrm>
              <a:off x="7539393" y="3347129"/>
              <a:ext cx="3115600" cy="0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Picture 2" descr="https://static.thenounproject.com/png/1931352-200.png">
              <a:extLst>
                <a:ext uri="{FF2B5EF4-FFF2-40B4-BE49-F238E27FC236}">
                  <a16:creationId xmlns:a16="http://schemas.microsoft.com/office/drawing/2014/main" id="{925F64E9-CC86-444B-D6AD-97FD279140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8343" y="3028516"/>
              <a:ext cx="455985" cy="455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圖片 76">
              <a:extLst>
                <a:ext uri="{FF2B5EF4-FFF2-40B4-BE49-F238E27FC236}">
                  <a16:creationId xmlns:a16="http://schemas.microsoft.com/office/drawing/2014/main" id="{32067862-9ED7-A01E-8BB6-3515C37EF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834052">
              <a:off x="10198914" y="2630916"/>
              <a:ext cx="334435" cy="364534"/>
            </a:xfrm>
            <a:prstGeom prst="rect">
              <a:avLst/>
            </a:prstGeom>
          </p:spPr>
        </p:pic>
        <p:grpSp>
          <p:nvGrpSpPr>
            <p:cNvPr id="78" name="群組 77">
              <a:extLst>
                <a:ext uri="{FF2B5EF4-FFF2-40B4-BE49-F238E27FC236}">
                  <a16:creationId xmlns:a16="http://schemas.microsoft.com/office/drawing/2014/main" id="{F7491646-C756-5B19-B0EA-E347D177B85E}"/>
                </a:ext>
              </a:extLst>
            </p:cNvPr>
            <p:cNvGrpSpPr/>
            <p:nvPr/>
          </p:nvGrpSpPr>
          <p:grpSpPr>
            <a:xfrm>
              <a:off x="10528998" y="2925617"/>
              <a:ext cx="992137" cy="606657"/>
              <a:chOff x="8157052" y="2154521"/>
              <a:chExt cx="992137" cy="606657"/>
            </a:xfrm>
          </p:grpSpPr>
          <p:pic>
            <p:nvPicPr>
              <p:cNvPr id="84" name="圖片 83">
                <a:extLst>
                  <a:ext uri="{FF2B5EF4-FFF2-40B4-BE49-F238E27FC236}">
                    <a16:creationId xmlns:a16="http://schemas.microsoft.com/office/drawing/2014/main" id="{9D62C3A0-DE35-10A9-0A25-E3E3C369A9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157052" y="2154521"/>
                <a:ext cx="992137" cy="606657"/>
              </a:xfrm>
              <a:prstGeom prst="rect">
                <a:avLst/>
              </a:prstGeom>
            </p:spPr>
          </p:pic>
          <p:sp>
            <p:nvSpPr>
              <p:cNvPr id="85" name="文字方塊 48">
                <a:extLst>
                  <a:ext uri="{FF2B5EF4-FFF2-40B4-BE49-F238E27FC236}">
                    <a16:creationId xmlns:a16="http://schemas.microsoft.com/office/drawing/2014/main" id="{D1294EFF-E08F-99F6-5C01-C39FFDC41034}"/>
                  </a:ext>
                </a:extLst>
              </p:cNvPr>
              <p:cNvSpPr txBox="1"/>
              <p:nvPr/>
            </p:nvSpPr>
            <p:spPr>
              <a:xfrm>
                <a:off x="8311048" y="2413784"/>
                <a:ext cx="777628" cy="277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200">
                    <a:solidFill>
                      <a:schemeClr val="bg1"/>
                    </a:solidFill>
                  </a:rPr>
                  <a:t>Internet</a:t>
                </a:r>
                <a:endParaRPr lang="zh-TW" altLang="en-US" sz="12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9" name="圖片 78">
              <a:extLst>
                <a:ext uri="{FF2B5EF4-FFF2-40B4-BE49-F238E27FC236}">
                  <a16:creationId xmlns:a16="http://schemas.microsoft.com/office/drawing/2014/main" id="{3EA4307E-31C8-6C56-3B51-EE7021477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7380393" y="2621629"/>
              <a:ext cx="508000" cy="909320"/>
            </a:xfrm>
            <a:prstGeom prst="rect">
              <a:avLst/>
            </a:prstGeom>
          </p:spPr>
        </p:pic>
        <p:pic>
          <p:nvPicPr>
            <p:cNvPr id="80" name="圖片 79">
              <a:extLst>
                <a:ext uri="{FF2B5EF4-FFF2-40B4-BE49-F238E27FC236}">
                  <a16:creationId xmlns:a16="http://schemas.microsoft.com/office/drawing/2014/main" id="{4C961EB1-BA5C-DE97-F597-4EF0C8BDD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85276" y="2240313"/>
              <a:ext cx="631190" cy="720090"/>
            </a:xfrm>
            <a:prstGeom prst="rect">
              <a:avLst/>
            </a:prstGeom>
          </p:spPr>
        </p:pic>
        <p:sp>
          <p:nvSpPr>
            <p:cNvPr id="81" name="文字方塊 6">
              <a:extLst>
                <a:ext uri="{FF2B5EF4-FFF2-40B4-BE49-F238E27FC236}">
                  <a16:creationId xmlns:a16="http://schemas.microsoft.com/office/drawing/2014/main" id="{5D755F89-5900-2EE8-DD37-4E6B70641F05}"/>
                </a:ext>
              </a:extLst>
            </p:cNvPr>
            <p:cNvSpPr txBox="1"/>
            <p:nvPr/>
          </p:nvSpPr>
          <p:spPr>
            <a:xfrm>
              <a:off x="7059122" y="3509365"/>
              <a:ext cx="992139" cy="277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OnCell</a:t>
              </a:r>
              <a:endParaRPr lang="zh-TW" altLang="en-US" sz="1200" dirty="0"/>
            </a:p>
          </p:txBody>
        </p:sp>
        <p:sp>
          <p:nvSpPr>
            <p:cNvPr id="82" name="文字方塊 12">
              <a:extLst>
                <a:ext uri="{FF2B5EF4-FFF2-40B4-BE49-F238E27FC236}">
                  <a16:creationId xmlns:a16="http://schemas.microsoft.com/office/drawing/2014/main" id="{61701CCD-DD21-4E1F-7E86-9C627976868A}"/>
                </a:ext>
              </a:extLst>
            </p:cNvPr>
            <p:cNvSpPr txBox="1"/>
            <p:nvPr/>
          </p:nvSpPr>
          <p:spPr>
            <a:xfrm>
              <a:off x="8237696" y="3511271"/>
              <a:ext cx="1375420" cy="277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/>
                <a:t>Fixed Ethernet</a:t>
              </a:r>
              <a:endParaRPr lang="zh-TW" altLang="en-US" sz="1200"/>
            </a:p>
          </p:txBody>
        </p:sp>
        <p:sp>
          <p:nvSpPr>
            <p:cNvPr id="83" name="文字方塊 52">
              <a:extLst>
                <a:ext uri="{FF2B5EF4-FFF2-40B4-BE49-F238E27FC236}">
                  <a16:creationId xmlns:a16="http://schemas.microsoft.com/office/drawing/2014/main" id="{AB819A35-A064-C6AD-CD8A-C8B4AFC292BC}"/>
                </a:ext>
              </a:extLst>
            </p:cNvPr>
            <p:cNvSpPr txBox="1"/>
            <p:nvPr/>
          </p:nvSpPr>
          <p:spPr>
            <a:xfrm>
              <a:off x="10130656" y="2346201"/>
              <a:ext cx="1342323" cy="277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/>
                <a:t>Base Station</a:t>
              </a:r>
              <a:endParaRPr lang="zh-TW" altLang="en-US" sz="120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9E71433-A40B-18B2-0680-A9773BE437F2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74BC7B5-285F-AA04-CF9F-82072BC06A34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61A0D07C-B5C5-7860-D7F9-367006BC6392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TW" sz="1400" kern="1200" dirty="0"/>
                <a:t>Reliable WAN Connection</a:t>
              </a: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DA2E1E4-9637-13BE-18B8-BA6364B1E16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9679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手繪多邊形 24">
            <a:extLst>
              <a:ext uri="{FF2B5EF4-FFF2-40B4-BE49-F238E27FC236}">
                <a16:creationId xmlns:a16="http://schemas.microsoft.com/office/drawing/2014/main" id="{A5D051BD-53F4-1D0D-BEC9-933CA6E18F1A}"/>
              </a:ext>
            </a:extLst>
          </p:cNvPr>
          <p:cNvSpPr/>
          <p:nvPr/>
        </p:nvSpPr>
        <p:spPr>
          <a:xfrm>
            <a:off x="1" y="447"/>
            <a:ext cx="4763639" cy="6857108"/>
          </a:xfrm>
          <a:custGeom>
            <a:avLst/>
            <a:gdLst>
              <a:gd name="connsiteX0" fmla="*/ 1174323 w 4764259"/>
              <a:gd name="connsiteY0" fmla="*/ 0 h 6858001"/>
              <a:gd name="connsiteX1" fmla="*/ 1885523 w 4764259"/>
              <a:gd name="connsiteY1" fmla="*/ 0 h 6858001"/>
              <a:gd name="connsiteX2" fmla="*/ 4053059 w 4764259"/>
              <a:gd name="connsiteY2" fmla="*/ 0 h 6858001"/>
              <a:gd name="connsiteX3" fmla="*/ 4764259 w 4764259"/>
              <a:gd name="connsiteY3" fmla="*/ 0 h 6858001"/>
              <a:gd name="connsiteX4" fmla="*/ 1885523 w 4764259"/>
              <a:gd name="connsiteY4" fmla="*/ 6858001 h 6858001"/>
              <a:gd name="connsiteX5" fmla="*/ 1174323 w 4764259"/>
              <a:gd name="connsiteY5" fmla="*/ 6858001 h 6858001"/>
              <a:gd name="connsiteX6" fmla="*/ 0 w 4764259"/>
              <a:gd name="connsiteY6" fmla="*/ 6858001 h 6858001"/>
              <a:gd name="connsiteX7" fmla="*/ 0 w 4764259"/>
              <a:gd name="connsiteY7" fmla="*/ 1 h 6858001"/>
              <a:gd name="connsiteX8" fmla="*/ 1174323 w 4764259"/>
              <a:gd name="connsiteY8" fmla="*/ 1 h 6858001"/>
              <a:gd name="connsiteX9" fmla="*/ 1174323 w 4764259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4259" h="6858001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1885523" y="6858001"/>
                </a:lnTo>
                <a:lnTo>
                  <a:pt x="117432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2" name="內容版面配置區 16">
            <a:extLst>
              <a:ext uri="{FF2B5EF4-FFF2-40B4-BE49-F238E27FC236}">
                <a16:creationId xmlns:a16="http://schemas.microsoft.com/office/drawing/2014/main" id="{6B5999F3-D649-2B13-80EA-02D91DDA405E}"/>
              </a:ext>
            </a:extLst>
          </p:cNvPr>
          <p:cNvSpPr txBox="1">
            <a:spLocks/>
          </p:cNvSpPr>
          <p:nvPr/>
        </p:nvSpPr>
        <p:spPr>
          <a:xfrm>
            <a:off x="5607260" y="697074"/>
            <a:ext cx="6173905" cy="1079796"/>
          </a:xfrm>
          <a:prstGeom prst="rect">
            <a:avLst/>
          </a:prstGeom>
        </p:spPr>
        <p:txBody>
          <a:bodyPr vert="horz" lIns="91428" tIns="45715" rIns="91428" bIns="45715" rtlCol="0" anchor="t">
            <a:noAutofit/>
          </a:bodyPr>
          <a:lstStyle>
            <a:lvl1pPr defTabSz="914400" eaLnBrk="1" latinLnBrk="0" hangingPunct="1">
              <a:buNone/>
              <a:defRPr kumimoji="1" lang="zh-TW" altLang="en-US" sz="2800" b="1" kern="1200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/>
              <a:t>Software Features Designed Based on the IEC 62443-4-2 Standards 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75A851DE-69FE-5069-1AE9-2C40EF3B5909}"/>
              </a:ext>
            </a:extLst>
          </p:cNvPr>
          <p:cNvSpPr txBox="1"/>
          <p:nvPr/>
        </p:nvSpPr>
        <p:spPr>
          <a:xfrm>
            <a:off x="6950965" y="1878081"/>
            <a:ext cx="47985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1600" dirty="0">
                <a:solidFill>
                  <a:srgbClr val="202020"/>
                </a:solidFill>
              </a:rPr>
              <a:t>Firewall policies to protect the internal network from unauthorized access and DoS attacks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0CE59A3-8DF3-0129-4CA6-FC962B34F72C}"/>
              </a:ext>
            </a:extLst>
          </p:cNvPr>
          <p:cNvSpPr txBox="1"/>
          <p:nvPr/>
        </p:nvSpPr>
        <p:spPr>
          <a:xfrm>
            <a:off x="6950964" y="2996765"/>
            <a:ext cx="45639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1600" dirty="0">
                <a:solidFill>
                  <a:srgbClr val="202020"/>
                </a:solidFill>
              </a:rPr>
              <a:t>Network address translation (NAT) for IP privacy between trusted and untrusted networks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1475078-66AD-A90A-9A77-C816214B5D13}"/>
              </a:ext>
            </a:extLst>
          </p:cNvPr>
          <p:cNvSpPr txBox="1"/>
          <p:nvPr/>
        </p:nvSpPr>
        <p:spPr>
          <a:xfrm>
            <a:off x="7006097" y="4229573"/>
            <a:ext cx="47750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1600" dirty="0">
                <a:solidFill>
                  <a:srgbClr val="202020"/>
                </a:solidFill>
              </a:rPr>
              <a:t>VPN functionality for secure and encrypted data communication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E5BFD4D3-C727-4926-7614-BEC470843AF3}"/>
              </a:ext>
            </a:extLst>
          </p:cNvPr>
          <p:cNvGrpSpPr/>
          <p:nvPr/>
        </p:nvGrpSpPr>
        <p:grpSpPr>
          <a:xfrm>
            <a:off x="433697" y="1422469"/>
            <a:ext cx="4972772" cy="4625100"/>
            <a:chOff x="433753" y="1422207"/>
            <a:chExt cx="4973420" cy="4625702"/>
          </a:xfrm>
        </p:grpSpPr>
        <p:sp>
          <p:nvSpPr>
            <p:cNvPr id="11" name="橢圓 10">
              <a:extLst>
                <a:ext uri="{FF2B5EF4-FFF2-40B4-BE49-F238E27FC236}">
                  <a16:creationId xmlns:a16="http://schemas.microsoft.com/office/drawing/2014/main" id="{D445C25F-0275-2784-DDDE-174B60A796C3}"/>
                </a:ext>
              </a:extLst>
            </p:cNvPr>
            <p:cNvSpPr/>
            <p:nvPr/>
          </p:nvSpPr>
          <p:spPr>
            <a:xfrm>
              <a:off x="3014772" y="1433915"/>
              <a:ext cx="1620000" cy="1620000"/>
            </a:xfrm>
            <a:prstGeom prst="ellipse">
              <a:avLst/>
            </a:prstGeom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99376" rIns="71991" bIns="299375" numCol="1" spcCol="1270" anchor="ctr" anchorCtr="0">
              <a:noAutofit/>
            </a:bodyPr>
            <a:lstStyle/>
            <a:p>
              <a:pPr algn="ctr" defTabSz="622202">
                <a:lnSpc>
                  <a:spcPct val="90000"/>
                </a:lnSpc>
                <a:spcAft>
                  <a:spcPct val="35000"/>
                </a:spcAft>
              </a:pPr>
              <a:r>
                <a:rPr lang="en-US" sz="1200"/>
                <a:t>Data Integrity and  Confidentiality</a:t>
              </a:r>
            </a:p>
          </p:txBody>
        </p:sp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4F9A73C8-263E-582A-BCA6-17C922D50DA2}"/>
                </a:ext>
              </a:extLst>
            </p:cNvPr>
            <p:cNvSpPr/>
            <p:nvPr/>
          </p:nvSpPr>
          <p:spPr>
            <a:xfrm>
              <a:off x="1301155" y="1422207"/>
              <a:ext cx="1620000" cy="162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46043" rIns="71991" bIns="246041" numCol="1" spcCol="1270" anchor="ctr" anchorCtr="0">
              <a:noAutofit/>
            </a:bodyPr>
            <a:lstStyle/>
            <a:p>
              <a:pPr algn="ctr" defTabSz="488873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TW" sz="1200"/>
                <a:t>User Identification and Authentication</a:t>
              </a:r>
            </a:p>
          </p:txBody>
        </p:sp>
        <p:sp>
          <p:nvSpPr>
            <p:cNvPr id="15" name="橢圓 14">
              <a:extLst>
                <a:ext uri="{FF2B5EF4-FFF2-40B4-BE49-F238E27FC236}">
                  <a16:creationId xmlns:a16="http://schemas.microsoft.com/office/drawing/2014/main" id="{74EA826B-12A8-E60D-8A86-E9CA3B5953F0}"/>
                </a:ext>
              </a:extLst>
            </p:cNvPr>
            <p:cNvSpPr/>
            <p:nvPr/>
          </p:nvSpPr>
          <p:spPr>
            <a:xfrm>
              <a:off x="2120506" y="2944331"/>
              <a:ext cx="1620000" cy="1620000"/>
            </a:xfrm>
            <a:prstGeom prst="ellipse">
              <a:avLst/>
            </a:prstGeom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91757" rIns="71991" bIns="291756" numCol="1" spcCol="1270" anchor="ctr" anchorCtr="0">
              <a:noAutofit/>
            </a:bodyPr>
            <a:lstStyle/>
            <a:p>
              <a:pPr algn="ctr" defTabSz="533316">
                <a:lnSpc>
                  <a:spcPct val="90000"/>
                </a:lnSpc>
                <a:spcAft>
                  <a:spcPct val="35000"/>
                </a:spcAft>
              </a:pPr>
              <a:r>
                <a:rPr lang="en-US" sz="1200" dirty="0"/>
                <a:t>Network Access Control and  Authentication</a:t>
              </a:r>
            </a:p>
          </p:txBody>
        </p:sp>
        <p:sp>
          <p:nvSpPr>
            <p:cNvPr id="16" name="手繪多邊形 10">
              <a:extLst>
                <a:ext uri="{FF2B5EF4-FFF2-40B4-BE49-F238E27FC236}">
                  <a16:creationId xmlns:a16="http://schemas.microsoft.com/office/drawing/2014/main" id="{76326BD6-43D4-2037-621B-AF71264F0BD5}"/>
                </a:ext>
              </a:extLst>
            </p:cNvPr>
            <p:cNvSpPr/>
            <p:nvPr/>
          </p:nvSpPr>
          <p:spPr>
            <a:xfrm>
              <a:off x="475441" y="3260150"/>
              <a:ext cx="1705410" cy="947450"/>
            </a:xfrm>
            <a:custGeom>
              <a:avLst/>
              <a:gdLst>
                <a:gd name="connsiteX0" fmla="*/ 0 w 1705410"/>
                <a:gd name="connsiteY0" fmla="*/ 0 h 947450"/>
                <a:gd name="connsiteX1" fmla="*/ 1705410 w 1705410"/>
                <a:gd name="connsiteY1" fmla="*/ 0 h 947450"/>
                <a:gd name="connsiteX2" fmla="*/ 1705410 w 1705410"/>
                <a:gd name="connsiteY2" fmla="*/ 947450 h 947450"/>
                <a:gd name="connsiteX3" fmla="*/ 0 w 1705410"/>
                <a:gd name="connsiteY3" fmla="*/ 947450 h 947450"/>
                <a:gd name="connsiteX4" fmla="*/ 0 w 1705410"/>
                <a:gd name="connsiteY4" fmla="*/ 0 h 94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5410" h="947450">
                  <a:moveTo>
                    <a:pt x="0" y="0"/>
                  </a:moveTo>
                  <a:lnTo>
                    <a:pt x="1705410" y="0"/>
                  </a:lnTo>
                  <a:lnTo>
                    <a:pt x="1705410" y="947450"/>
                  </a:lnTo>
                  <a:lnTo>
                    <a:pt x="0" y="94745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33" tIns="53333" rIns="53333" bIns="53333" numCol="1" spcCol="1270" anchor="ctr" anchorCtr="0">
              <a:noAutofit/>
            </a:bodyPr>
            <a:lstStyle/>
            <a:p>
              <a:pPr algn="r" defTabSz="622202">
                <a:lnSpc>
                  <a:spcPct val="90000"/>
                </a:lnSpc>
                <a:spcAft>
                  <a:spcPct val="35000"/>
                </a:spcAft>
              </a:pPr>
              <a:endParaRPr lang="en-US" sz="1400"/>
            </a:p>
          </p:txBody>
        </p:sp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91E27D87-008C-73AA-F54A-82BD846155A0}"/>
                </a:ext>
              </a:extLst>
            </p:cNvPr>
            <p:cNvSpPr/>
            <p:nvPr/>
          </p:nvSpPr>
          <p:spPr>
            <a:xfrm>
              <a:off x="3787173" y="2917493"/>
              <a:ext cx="1620000" cy="1620000"/>
            </a:xfrm>
            <a:prstGeom prst="ellipse">
              <a:avLst/>
            </a:prstGeom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46043" rIns="71991" bIns="246041" numCol="1" spcCol="1270" anchor="ctr" anchorCtr="0">
              <a:noAutofit/>
            </a:bodyPr>
            <a:lstStyle/>
            <a:p>
              <a:pPr algn="ctr" defTabSz="533316">
                <a:lnSpc>
                  <a:spcPct val="90000"/>
                </a:lnSpc>
                <a:spcAft>
                  <a:spcPct val="35000"/>
                </a:spcAft>
              </a:pPr>
              <a:r>
                <a:rPr lang="en-US" sz="1200"/>
                <a:t>Security Event Notifications</a:t>
              </a:r>
            </a:p>
          </p:txBody>
        </p:sp>
        <p:sp>
          <p:nvSpPr>
            <p:cNvPr id="18" name="橢圓 17">
              <a:extLst>
                <a:ext uri="{FF2B5EF4-FFF2-40B4-BE49-F238E27FC236}">
                  <a16:creationId xmlns:a16="http://schemas.microsoft.com/office/drawing/2014/main" id="{5B7701AF-E50F-AF39-03D3-C36026DCF8C8}"/>
                </a:ext>
              </a:extLst>
            </p:cNvPr>
            <p:cNvSpPr/>
            <p:nvPr/>
          </p:nvSpPr>
          <p:spPr>
            <a:xfrm>
              <a:off x="3052381" y="4427909"/>
              <a:ext cx="1620000" cy="1620000"/>
            </a:xfrm>
            <a:prstGeom prst="ellipse">
              <a:avLst/>
            </a:prstGeom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87948" rIns="71991" bIns="287947" numCol="1" spcCol="1270" anchor="ctr" anchorCtr="0">
              <a:noAutofit/>
            </a:bodyPr>
            <a:lstStyle/>
            <a:p>
              <a:pPr algn="ctr" defTabSz="488873">
                <a:lnSpc>
                  <a:spcPct val="90000"/>
                </a:lnSpc>
                <a:spcAft>
                  <a:spcPct val="35000"/>
                </a:spcAft>
              </a:pPr>
              <a:r>
                <a:rPr lang="en-US" sz="1200"/>
                <a:t>Secure Patches Update</a:t>
              </a:r>
            </a:p>
          </p:txBody>
        </p:sp>
        <p:sp>
          <p:nvSpPr>
            <p:cNvPr id="19" name="橢圓 18">
              <a:extLst>
                <a:ext uri="{FF2B5EF4-FFF2-40B4-BE49-F238E27FC236}">
                  <a16:creationId xmlns:a16="http://schemas.microsoft.com/office/drawing/2014/main" id="{5F7AE084-FA18-7B76-2136-C421863EEE41}"/>
                </a:ext>
              </a:extLst>
            </p:cNvPr>
            <p:cNvSpPr/>
            <p:nvPr/>
          </p:nvSpPr>
          <p:spPr>
            <a:xfrm>
              <a:off x="1245146" y="4427909"/>
              <a:ext cx="1620000" cy="1620000"/>
            </a:xfrm>
            <a:prstGeom prst="ellipse">
              <a:avLst/>
            </a:prstGeom>
            <a:ln w="254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991" tIns="246043" rIns="71991" bIns="246041" numCol="1" spcCol="1270" anchor="ctr" anchorCtr="0">
              <a:noAutofit/>
            </a:bodyPr>
            <a:lstStyle/>
            <a:p>
              <a:pPr algn="ctr" defTabSz="622202">
                <a:lnSpc>
                  <a:spcPct val="90000"/>
                </a:lnSpc>
                <a:spcAft>
                  <a:spcPct val="35000"/>
                </a:spcAft>
              </a:pPr>
              <a:r>
                <a:rPr lang="en-US" sz="1200"/>
                <a:t>Secure Boot</a:t>
              </a:r>
            </a:p>
          </p:txBody>
        </p:sp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D767ACDE-EDE5-5ADA-2C2F-49786C8B5612}"/>
                </a:ext>
              </a:extLst>
            </p:cNvPr>
            <p:cNvSpPr/>
            <p:nvPr/>
          </p:nvSpPr>
          <p:spPr>
            <a:xfrm>
              <a:off x="433753" y="2934599"/>
              <a:ext cx="1587914" cy="158791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sz="1800"/>
            </a:p>
          </p:txBody>
        </p:sp>
        <p:pic>
          <p:nvPicPr>
            <p:cNvPr id="21" name="圖形 20">
              <a:extLst>
                <a:ext uri="{FF2B5EF4-FFF2-40B4-BE49-F238E27FC236}">
                  <a16:creationId xmlns:a16="http://schemas.microsoft.com/office/drawing/2014/main" id="{7E1E2864-FA3C-D955-6FC8-E5C2C9585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1676" y="3006234"/>
              <a:ext cx="1482389" cy="1482389"/>
            </a:xfrm>
            <a:prstGeom prst="rect">
              <a:avLst/>
            </a:prstGeom>
          </p:spPr>
        </p:pic>
      </p:grp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4CF7B2AD-7CE2-91D0-E288-0898F27811AC}"/>
              </a:ext>
            </a:extLst>
          </p:cNvPr>
          <p:cNvGrpSpPr/>
          <p:nvPr/>
        </p:nvGrpSpPr>
        <p:grpSpPr>
          <a:xfrm>
            <a:off x="5745720" y="1690815"/>
            <a:ext cx="1041175" cy="1030440"/>
            <a:chOff x="5742989" y="1870178"/>
            <a:chExt cx="1287964" cy="1287964"/>
          </a:xfrm>
        </p:grpSpPr>
        <p:sp>
          <p:nvSpPr>
            <p:cNvPr id="24" name="橢圓 23">
              <a:extLst>
                <a:ext uri="{FF2B5EF4-FFF2-40B4-BE49-F238E27FC236}">
                  <a16:creationId xmlns:a16="http://schemas.microsoft.com/office/drawing/2014/main" id="{FD988F05-B75E-5D25-AE91-C8DFEE1F1768}"/>
                </a:ext>
              </a:extLst>
            </p:cNvPr>
            <p:cNvSpPr/>
            <p:nvPr/>
          </p:nvSpPr>
          <p:spPr>
            <a:xfrm>
              <a:off x="5742989" y="1870178"/>
              <a:ext cx="1287964" cy="1287964"/>
            </a:xfrm>
            <a:prstGeom prst="ellipse">
              <a:avLst/>
            </a:prstGeom>
            <a:noFill/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sz="1467"/>
            </a:p>
          </p:txBody>
        </p:sp>
        <p:pic>
          <p:nvPicPr>
            <p:cNvPr id="26" name="圖片 25">
              <a:extLst>
                <a:ext uri="{FF2B5EF4-FFF2-40B4-BE49-F238E27FC236}">
                  <a16:creationId xmlns:a16="http://schemas.microsoft.com/office/drawing/2014/main" id="{FC933A11-ECCD-A858-43AE-61C36957B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05971" y="1946702"/>
              <a:ext cx="762000" cy="674370"/>
            </a:xfrm>
            <a:prstGeom prst="rect">
              <a:avLst/>
            </a:prstGeom>
          </p:spPr>
        </p:pic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4B50BDCF-4CBD-A888-DEBB-C5F6521BFC57}"/>
                </a:ext>
              </a:extLst>
            </p:cNvPr>
            <p:cNvSpPr txBox="1"/>
            <p:nvPr/>
          </p:nvSpPr>
          <p:spPr>
            <a:xfrm>
              <a:off x="5911522" y="2690753"/>
              <a:ext cx="938338" cy="346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200" b="1" dirty="0">
                  <a:solidFill>
                    <a:schemeClr val="tx2"/>
                  </a:solidFill>
                </a:rPr>
                <a:t>Firewall</a:t>
              </a:r>
              <a:endParaRPr kumimoji="1" lang="zh-TW" altLang="en-US" sz="1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014C633B-82C5-6092-4B54-DE8B940C4759}"/>
              </a:ext>
            </a:extLst>
          </p:cNvPr>
          <p:cNvGrpSpPr/>
          <p:nvPr/>
        </p:nvGrpSpPr>
        <p:grpSpPr>
          <a:xfrm>
            <a:off x="5742242" y="2891067"/>
            <a:ext cx="1041175" cy="1030441"/>
            <a:chOff x="5742989" y="3359226"/>
            <a:chExt cx="1287964" cy="1287964"/>
          </a:xfrm>
        </p:grpSpPr>
        <p:sp>
          <p:nvSpPr>
            <p:cNvPr id="29" name="橢圓 28">
              <a:extLst>
                <a:ext uri="{FF2B5EF4-FFF2-40B4-BE49-F238E27FC236}">
                  <a16:creationId xmlns:a16="http://schemas.microsoft.com/office/drawing/2014/main" id="{14F7C8EB-0F9B-D4F8-9A16-74A913D679D1}"/>
                </a:ext>
              </a:extLst>
            </p:cNvPr>
            <p:cNvSpPr/>
            <p:nvPr/>
          </p:nvSpPr>
          <p:spPr>
            <a:xfrm>
              <a:off x="5742989" y="3359226"/>
              <a:ext cx="1287964" cy="1287964"/>
            </a:xfrm>
            <a:prstGeom prst="ellipse">
              <a:avLst/>
            </a:prstGeom>
            <a:noFill/>
            <a:ln w="508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sz="1467"/>
            </a:p>
          </p:txBody>
        </p:sp>
        <p:pic>
          <p:nvPicPr>
            <p:cNvPr id="30" name="圖片 29">
              <a:extLst>
                <a:ext uri="{FF2B5EF4-FFF2-40B4-BE49-F238E27FC236}">
                  <a16:creationId xmlns:a16="http://schemas.microsoft.com/office/drawing/2014/main" id="{639F7B0F-EB25-42EF-10BB-AA5B30DB3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8629" y="3547105"/>
              <a:ext cx="711200" cy="657860"/>
            </a:xfrm>
            <a:prstGeom prst="rect">
              <a:avLst/>
            </a:prstGeom>
          </p:spPr>
        </p:pic>
        <p:sp>
          <p:nvSpPr>
            <p:cNvPr id="31" name="文字方塊 30">
              <a:extLst>
                <a:ext uri="{FF2B5EF4-FFF2-40B4-BE49-F238E27FC236}">
                  <a16:creationId xmlns:a16="http://schemas.microsoft.com/office/drawing/2014/main" id="{91690F48-D835-792A-B421-4DD4FCE614C8}"/>
                </a:ext>
              </a:extLst>
            </p:cNvPr>
            <p:cNvSpPr txBox="1"/>
            <p:nvPr/>
          </p:nvSpPr>
          <p:spPr>
            <a:xfrm>
              <a:off x="6022300" y="4150757"/>
              <a:ext cx="668021" cy="384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b="1" dirty="0">
                  <a:solidFill>
                    <a:schemeClr val="accent5"/>
                  </a:solidFill>
                </a:rPr>
                <a:t>NAT</a:t>
              </a:r>
              <a:endParaRPr kumimoji="1" lang="zh-TW" altLang="en-US" sz="1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2" name="群組 31">
            <a:extLst>
              <a:ext uri="{FF2B5EF4-FFF2-40B4-BE49-F238E27FC236}">
                <a16:creationId xmlns:a16="http://schemas.microsoft.com/office/drawing/2014/main" id="{9F868D4F-E28B-A885-A8E7-BB667C71F69D}"/>
              </a:ext>
            </a:extLst>
          </p:cNvPr>
          <p:cNvGrpSpPr/>
          <p:nvPr/>
        </p:nvGrpSpPr>
        <p:grpSpPr>
          <a:xfrm>
            <a:off x="5742242" y="4091082"/>
            <a:ext cx="1041175" cy="1030441"/>
            <a:chOff x="5742989" y="4848275"/>
            <a:chExt cx="1287964" cy="1287964"/>
          </a:xfrm>
        </p:grpSpPr>
        <p:sp>
          <p:nvSpPr>
            <p:cNvPr id="33" name="橢圓 32">
              <a:extLst>
                <a:ext uri="{FF2B5EF4-FFF2-40B4-BE49-F238E27FC236}">
                  <a16:creationId xmlns:a16="http://schemas.microsoft.com/office/drawing/2014/main" id="{09572330-ABD2-4229-E503-86302E8AFD54}"/>
                </a:ext>
              </a:extLst>
            </p:cNvPr>
            <p:cNvSpPr/>
            <p:nvPr/>
          </p:nvSpPr>
          <p:spPr>
            <a:xfrm>
              <a:off x="5742989" y="4848275"/>
              <a:ext cx="1287964" cy="1287964"/>
            </a:xfrm>
            <a:prstGeom prst="ellipse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sz="1467"/>
            </a:p>
          </p:txBody>
        </p:sp>
        <p:pic>
          <p:nvPicPr>
            <p:cNvPr id="34" name="圖片 33">
              <a:extLst>
                <a:ext uri="{FF2B5EF4-FFF2-40B4-BE49-F238E27FC236}">
                  <a16:creationId xmlns:a16="http://schemas.microsoft.com/office/drawing/2014/main" id="{8A386805-0505-139A-211F-9ABAB6716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22300" y="5075786"/>
              <a:ext cx="762000" cy="601980"/>
            </a:xfrm>
            <a:prstGeom prst="rect">
              <a:avLst/>
            </a:prstGeom>
          </p:spPr>
        </p:pic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C86B17A9-CFCB-42B9-82EF-58B68D21FB74}"/>
                </a:ext>
              </a:extLst>
            </p:cNvPr>
            <p:cNvSpPr txBox="1"/>
            <p:nvPr/>
          </p:nvSpPr>
          <p:spPr>
            <a:xfrm>
              <a:off x="6010271" y="5689288"/>
              <a:ext cx="686502" cy="384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b="1" dirty="0">
                  <a:solidFill>
                    <a:schemeClr val="accent4"/>
                  </a:solidFill>
                </a:rPr>
                <a:t>VPN</a:t>
              </a:r>
              <a:endParaRPr kumimoji="1" lang="zh-TW" altLang="en-US" sz="1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36" name="群組 35">
            <a:extLst>
              <a:ext uri="{FF2B5EF4-FFF2-40B4-BE49-F238E27FC236}">
                <a16:creationId xmlns:a16="http://schemas.microsoft.com/office/drawing/2014/main" id="{663C1FC0-8442-25A2-8B1A-6D60B57A253E}"/>
              </a:ext>
            </a:extLst>
          </p:cNvPr>
          <p:cNvGrpSpPr/>
          <p:nvPr/>
        </p:nvGrpSpPr>
        <p:grpSpPr>
          <a:xfrm>
            <a:off x="5745376" y="5278879"/>
            <a:ext cx="1038040" cy="1030441"/>
            <a:chOff x="4306681" y="1402786"/>
            <a:chExt cx="965847" cy="965847"/>
          </a:xfrm>
        </p:grpSpPr>
        <p:grpSp>
          <p:nvGrpSpPr>
            <p:cNvPr id="38" name="群組 37">
              <a:extLst>
                <a:ext uri="{FF2B5EF4-FFF2-40B4-BE49-F238E27FC236}">
                  <a16:creationId xmlns:a16="http://schemas.microsoft.com/office/drawing/2014/main" id="{07327450-B7C4-52E6-7557-D14A68101300}"/>
                </a:ext>
              </a:extLst>
            </p:cNvPr>
            <p:cNvGrpSpPr/>
            <p:nvPr/>
          </p:nvGrpSpPr>
          <p:grpSpPr>
            <a:xfrm>
              <a:off x="4306681" y="1402786"/>
              <a:ext cx="965847" cy="965847"/>
              <a:chOff x="5742989" y="1870178"/>
              <a:chExt cx="1287964" cy="1287964"/>
            </a:xfrm>
          </p:grpSpPr>
          <p:sp>
            <p:nvSpPr>
              <p:cNvPr id="40" name="橢圓 39">
                <a:extLst>
                  <a:ext uri="{FF2B5EF4-FFF2-40B4-BE49-F238E27FC236}">
                    <a16:creationId xmlns:a16="http://schemas.microsoft.com/office/drawing/2014/main" id="{57A3FD39-68CF-B76A-8586-648F6DF0F682}"/>
                  </a:ext>
                </a:extLst>
              </p:cNvPr>
              <p:cNvSpPr/>
              <p:nvPr/>
            </p:nvSpPr>
            <p:spPr>
              <a:xfrm>
                <a:off x="5742989" y="1870178"/>
                <a:ext cx="1287964" cy="1287964"/>
              </a:xfrm>
              <a:prstGeom prst="ellipse">
                <a:avLst/>
              </a:prstGeom>
              <a:noFill/>
              <a:ln w="508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 sz="1800"/>
              </a:p>
            </p:txBody>
          </p:sp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DD885734-E4DC-A328-B054-32ED5F65A28E}"/>
                  </a:ext>
                </a:extLst>
              </p:cNvPr>
              <p:cNvSpPr txBox="1"/>
              <p:nvPr/>
            </p:nvSpPr>
            <p:spPr>
              <a:xfrm>
                <a:off x="6073835" y="2732803"/>
                <a:ext cx="652774" cy="423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TW" sz="1600" b="1" dirty="0">
                    <a:solidFill>
                      <a:schemeClr val="tx2"/>
                    </a:solidFill>
                  </a:rPr>
                  <a:t>DPI</a:t>
                </a:r>
                <a:endParaRPr kumimoji="1" lang="zh-TW" altLang="en-US" sz="16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39" name="圖片 38" descr="一張含有 圓形, 設計 的圖片&#10;&#10;自動產生的描述">
              <a:extLst>
                <a:ext uri="{FF2B5EF4-FFF2-40B4-BE49-F238E27FC236}">
                  <a16:creationId xmlns:a16="http://schemas.microsoft.com/office/drawing/2014/main" id="{531C7B84-75B5-6908-6AC1-A9B603705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33908" y="1510073"/>
              <a:ext cx="531269" cy="556448"/>
            </a:xfrm>
            <a:prstGeom prst="rect">
              <a:avLst/>
            </a:prstGeom>
          </p:spPr>
        </p:pic>
      </p:grp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5B97CF7F-AE61-2BD1-831A-9D92F471E8F4}"/>
              </a:ext>
            </a:extLst>
          </p:cNvPr>
          <p:cNvSpPr txBox="1"/>
          <p:nvPr/>
        </p:nvSpPr>
        <p:spPr>
          <a:xfrm>
            <a:off x="7006098" y="5301631"/>
            <a:ext cx="50425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1600" dirty="0">
                <a:solidFill>
                  <a:srgbClr val="202020"/>
                </a:solidFill>
              </a:rPr>
              <a:t>Deep Packet Inspection </a:t>
            </a:r>
            <a:r>
              <a:rPr lang="en-US" altLang="zh-TW" sz="1600" dirty="0">
                <a:solidFill>
                  <a:srgbClr val="202020"/>
                </a:solidFill>
              </a:rPr>
              <a:t>identifies abnormal patterns and malicious behavior and provides security monitoring.</a:t>
            </a:r>
            <a:endParaRPr lang="zh-TW" altLang="zh-TW" sz="1600" dirty="0">
              <a:solidFill>
                <a:srgbClr val="20202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6FA927-41D1-130F-1DEF-FF08C35574CF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21EE4BD-B02E-2FC8-8BE4-3B1C3BEB3C8B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64619B37-FE5E-514A-AB88-F0B87017BF04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TW" sz="1400" kern="1200" dirty="0"/>
                <a:t>Security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359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MXview One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Local Site Topology View</a:t>
            </a:r>
            <a:endParaRPr lang="zh-TW" altLang="en-US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E8752D1-29DB-BFA2-B734-6EF630195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48" y="1604798"/>
            <a:ext cx="10177131" cy="4516025"/>
          </a:xfrm>
          <a:prstGeom prst="rect">
            <a:avLst/>
          </a:prstGeom>
        </p:spPr>
      </p:pic>
      <p:pic>
        <p:nvPicPr>
          <p:cNvPr id="11" name="內容版面配置區 4">
            <a:extLst>
              <a:ext uri="{FF2B5EF4-FFF2-40B4-BE49-F238E27FC236}">
                <a16:creationId xmlns:a16="http://schemas.microsoft.com/office/drawing/2014/main" id="{5A8A1F6A-CA3E-2E5A-524B-E0E299CBF9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84308" t="14953" r="1836"/>
          <a:stretch/>
        </p:blipFill>
        <p:spPr>
          <a:xfrm>
            <a:off x="10416481" y="1485822"/>
            <a:ext cx="1610772" cy="4635001"/>
          </a:xfrm>
          <a:prstGeom prst="rect">
            <a:avLst/>
          </a:prstGeom>
        </p:spPr>
      </p:pic>
      <p:sp>
        <p:nvSpPr>
          <p:cNvPr id="12" name="內容版面配置區 3">
            <a:extLst>
              <a:ext uri="{FF2B5EF4-FFF2-40B4-BE49-F238E27FC236}">
                <a16:creationId xmlns:a16="http://schemas.microsoft.com/office/drawing/2014/main" id="{49968B27-D3C4-59C0-7B30-B6358A122DB1}"/>
              </a:ext>
            </a:extLst>
          </p:cNvPr>
          <p:cNvSpPr txBox="1">
            <a:spLocks/>
          </p:cNvSpPr>
          <p:nvPr/>
        </p:nvSpPr>
        <p:spPr>
          <a:xfrm>
            <a:off x="10134175" y="908374"/>
            <a:ext cx="1968219" cy="480053"/>
          </a:xfrm>
          <a:prstGeom prst="rect">
            <a:avLst/>
          </a:prstGeom>
        </p:spPr>
        <p:txBody>
          <a:bodyPr vert="horz" lIns="121920" tIns="60960" rIns="121920" bIns="6096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1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933" dirty="0"/>
              <a:t>Device Info</a:t>
            </a:r>
            <a:endParaRPr lang="zh-TW" altLang="en-US" sz="2933" dirty="0"/>
          </a:p>
        </p:txBody>
      </p:sp>
      <p:sp>
        <p:nvSpPr>
          <p:cNvPr id="13" name="內容版面配置區 3">
            <a:extLst>
              <a:ext uri="{FF2B5EF4-FFF2-40B4-BE49-F238E27FC236}">
                <a16:creationId xmlns:a16="http://schemas.microsoft.com/office/drawing/2014/main" id="{90B92708-6905-ABD0-2C54-63D1F18666EF}"/>
              </a:ext>
            </a:extLst>
          </p:cNvPr>
          <p:cNvSpPr txBox="1">
            <a:spLocks/>
          </p:cNvSpPr>
          <p:nvPr/>
        </p:nvSpPr>
        <p:spPr>
          <a:xfrm>
            <a:off x="2471597" y="5253203"/>
            <a:ext cx="1968219" cy="480053"/>
          </a:xfrm>
          <a:prstGeom prst="rect">
            <a:avLst/>
          </a:prstGeom>
        </p:spPr>
        <p:txBody>
          <a:bodyPr vert="horz" lIns="121920" tIns="60960" rIns="121920" bIns="6096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1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878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933" dirty="0"/>
              <a:t>Topology</a:t>
            </a:r>
            <a:endParaRPr lang="zh-TW" altLang="en-US" sz="2933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9770CE1-A017-377F-F2F0-F885D50D194D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C13F3F1-AADB-4A9A-B7BB-BA325AFBB53A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027D25D3-BE46-DFA7-B42C-08554A41CDA6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TW" sz="1400" kern="1200" dirty="0"/>
                <a:t>Management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E87EBCF-32B7-0EC4-E28A-D61E142E2B51}"/>
              </a:ext>
            </a:extLst>
          </p:cNvPr>
          <p:cNvSpPr txBox="1"/>
          <p:nvPr/>
        </p:nvSpPr>
        <p:spPr>
          <a:xfrm>
            <a:off x="9476509" y="6104197"/>
            <a:ext cx="2715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Supported by MXview One version 1.2.0 and newer</a:t>
            </a:r>
            <a:endParaRPr lang="en-DE" sz="8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814665-735E-239C-00D1-8016463C4E4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75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69"/>
    </mc:Choice>
    <mc:Fallback xmlns="">
      <p:transition spd="slow" advTm="24269"/>
    </mc:Fallback>
  </mc:AlternateContent>
  <p:extLst>
    <p:ext uri="{3A86A75C-4F4B-4683-9AE1-C65F6400EC91}">
      <p14:laserTraceLst xmlns:p14="http://schemas.microsoft.com/office/powerpoint/2010/main">
        <p14:tracePtLst>
          <p14:tracePt t="1714" x="4914900" y="3381375"/>
          <p14:tracePt t="1726" x="4914900" y="3362325"/>
          <p14:tracePt t="1745" x="4914900" y="3311525"/>
          <p14:tracePt t="1759" x="4914900" y="3302000"/>
          <p14:tracePt t="1776" x="4914900" y="3290888"/>
          <p14:tracePt t="1792" x="4914900" y="3281363"/>
          <p14:tracePt t="1809" x="4914900" y="3271838"/>
          <p14:tracePt t="1835" x="4914900" y="3260725"/>
          <p14:tracePt t="1859" x="4914900" y="3241675"/>
          <p14:tracePt t="1876" x="4914900" y="3221038"/>
          <p14:tracePt t="1892" x="4914900" y="3190875"/>
          <p14:tracePt t="1909" x="4914900" y="3151188"/>
          <p14:tracePt t="1926" x="4914900" y="3109913"/>
          <p14:tracePt t="1942" x="4914900" y="3079750"/>
          <p14:tracePt t="1960" x="4914900" y="3060700"/>
          <p14:tracePt t="1976" x="4914900" y="3040063"/>
          <p14:tracePt t="1992" x="4914900" y="3019425"/>
          <p14:tracePt t="2009" x="4914900" y="2998788"/>
          <p14:tracePt t="2026" x="4914900" y="2968625"/>
          <p14:tracePt t="2027" x="4914900" y="2949575"/>
          <p14:tracePt t="2042" x="4914900" y="2938463"/>
          <p14:tracePt t="2059" x="4914900" y="2919413"/>
          <p14:tracePt t="2076" x="4903788" y="2889250"/>
          <p14:tracePt t="2092" x="4903788" y="2868613"/>
          <p14:tracePt t="2110" x="4884738" y="2847975"/>
          <p14:tracePt t="2126" x="4884738" y="2838450"/>
          <p14:tracePt t="2143" x="4864100" y="2808288"/>
          <p14:tracePt t="2159" x="4854575" y="2798763"/>
          <p14:tracePt t="2175" x="4843463" y="2787650"/>
          <p14:tracePt t="2208" x="4843463" y="2778125"/>
          <p14:tracePt t="2214" x="4833938" y="2778125"/>
          <p14:tracePt t="2243" x="4833938" y="2768600"/>
          <p14:tracePt t="2258" x="4824413" y="2757488"/>
          <p14:tracePt t="3533" x="4824413" y="2768600"/>
          <p14:tracePt t="3544" x="4824413" y="2778125"/>
          <p14:tracePt t="3560" x="4824413" y="2787650"/>
          <p14:tracePt t="3576" x="4824413" y="2808288"/>
          <p14:tracePt t="3609" x="4824413" y="2817813"/>
          <p14:tracePt t="3737" x="4813300" y="2817813"/>
          <p14:tracePt t="3792" x="4803775" y="2817813"/>
          <p14:tracePt t="3809" x="4794250" y="2817813"/>
          <p14:tracePt t="3911" x="4783138" y="2817813"/>
          <p14:tracePt t="3964" x="4773613" y="2817813"/>
          <p14:tracePt t="3978" x="4764088" y="2817813"/>
          <p14:tracePt t="4017" x="4752975" y="2817813"/>
          <p14:tracePt t="4230" x="4752975" y="2838450"/>
          <p14:tracePt t="4624" x="4764088" y="2838450"/>
          <p14:tracePt t="4643" x="4773613" y="2838450"/>
          <p14:tracePt t="4694" x="4783138" y="2838450"/>
          <p14:tracePt t="4719" x="4794250" y="2838450"/>
          <p14:tracePt t="4744" x="4803775" y="2838450"/>
          <p14:tracePt t="4758" x="4813300" y="2828925"/>
          <p14:tracePt t="4776" x="4833938" y="2828925"/>
          <p14:tracePt t="4777" x="4833938" y="2817813"/>
          <p14:tracePt t="4791" x="4843463" y="2808288"/>
          <p14:tracePt t="4808" x="4864100" y="2808288"/>
          <p14:tracePt t="4809" x="4864100" y="2798763"/>
          <p14:tracePt t="4841" x="4873625" y="2798763"/>
          <p14:tracePt t="4896" x="4884738" y="2798763"/>
          <p14:tracePt t="4916" x="4894263" y="2798763"/>
          <p14:tracePt t="4926" x="4894263" y="2787650"/>
          <p14:tracePt t="4941" x="4903788" y="2778125"/>
          <p14:tracePt t="4958" x="4914900" y="2768600"/>
          <p14:tracePt t="4975" x="4914900" y="2757488"/>
          <p14:tracePt t="6066" x="4924425" y="2757488"/>
          <p14:tracePt t="6076" x="4933950" y="2757488"/>
          <p14:tracePt t="6081" x="4933950" y="2768600"/>
          <p14:tracePt t="6092" x="4945063" y="2768600"/>
          <p14:tracePt t="6108" x="4954588" y="2787650"/>
          <p14:tracePt t="6197" x="4964113" y="2808288"/>
          <p14:tracePt t="6201" x="4975225" y="2817813"/>
          <p14:tracePt t="6212" x="4984750" y="2838450"/>
          <p14:tracePt t="6225" x="4984750" y="2847975"/>
          <p14:tracePt t="6241" x="5005388" y="2878138"/>
          <p14:tracePt t="6259" x="5014913" y="2908300"/>
          <p14:tracePt t="6274" x="5014913" y="2919413"/>
          <p14:tracePt t="6291" x="5024438" y="2959100"/>
          <p14:tracePt t="6308" x="5035550" y="3009900"/>
          <p14:tracePt t="6324" x="5035550" y="3040063"/>
          <p14:tracePt t="6340" x="5035550" y="3070225"/>
          <p14:tracePt t="6358" x="5035550" y="3121025"/>
          <p14:tracePt t="6375" x="5035550" y="3160713"/>
          <p14:tracePt t="6376" x="5035550" y="3181350"/>
          <p14:tracePt t="6392" x="5035550" y="3230563"/>
          <p14:tracePt t="6407" x="5035550" y="3271838"/>
          <p14:tracePt t="6424" x="5035550" y="3311525"/>
          <p14:tracePt t="6441" x="5014913" y="3341688"/>
          <p14:tracePt t="6458" x="5005388" y="3381375"/>
          <p14:tracePt t="6475" x="4975225" y="3422650"/>
          <p14:tracePt t="6491" x="4954588" y="3452813"/>
          <p14:tracePt t="6508" x="4924425" y="3492500"/>
          <p14:tracePt t="6525" x="4903788" y="3533775"/>
          <p14:tracePt t="6540" x="4873625" y="3552825"/>
          <p14:tracePt t="6558" x="4864100" y="3552825"/>
          <p14:tracePt t="6574" x="4833938" y="3563938"/>
          <p14:tracePt t="6576" x="4824413" y="3563938"/>
          <p14:tracePt t="6591" x="4813300" y="3594100"/>
          <p14:tracePt t="6607" x="4803775" y="3613150"/>
          <p14:tracePt t="6625" x="4794250" y="3624263"/>
          <p14:tracePt t="6642" x="4773613" y="3633788"/>
          <p14:tracePt t="6657" x="4773613" y="3643313"/>
          <p14:tracePt t="6675" x="4764088" y="3654425"/>
          <p14:tracePt t="6690" x="4752975" y="3663950"/>
          <p14:tracePt t="6707" x="4743450" y="3673475"/>
          <p14:tracePt t="6725" x="4732338" y="3694113"/>
          <p14:tracePt t="6741" x="4722813" y="3694113"/>
          <p14:tracePt t="6742" x="4702175" y="3703638"/>
          <p14:tracePt t="6776" x="4692650" y="3714750"/>
          <p14:tracePt t="6791" x="4662488" y="3733800"/>
          <p14:tracePt t="6792" x="4662488" y="3744913"/>
          <p14:tracePt t="6808" x="4652963" y="3754438"/>
          <p14:tracePt t="6824" x="4632325" y="3763963"/>
          <p14:tracePt t="6841" x="4622800" y="3763963"/>
          <p14:tracePt t="6859" x="4602163" y="3784600"/>
          <p14:tracePt t="6874" x="4592638" y="3784600"/>
          <p14:tracePt t="7222" x="4602163" y="3754438"/>
          <p14:tracePt t="7226" x="4611688" y="3724275"/>
          <p14:tracePt t="7240" x="4641850" y="3694113"/>
          <p14:tracePt t="7257" x="4732338" y="3603625"/>
          <p14:tracePt t="7274" x="4794250" y="3482975"/>
          <p14:tracePt t="7291" x="4873625" y="3362325"/>
          <p14:tracePt t="7292" x="4933950" y="3302000"/>
          <p14:tracePt t="7307" x="4994275" y="3200400"/>
          <p14:tracePt t="7324" x="5045075" y="3151188"/>
          <p14:tracePt t="7340" x="5116513" y="3049588"/>
          <p14:tracePt t="7341" x="5135563" y="2998788"/>
          <p14:tracePt t="7357" x="5186363" y="2908300"/>
          <p14:tracePt t="7374" x="5207000" y="2847975"/>
          <p14:tracePt t="7391" x="5216525" y="2817813"/>
          <p14:tracePt t="7407" x="5226050" y="2808288"/>
          <p14:tracePt t="7557" x="5207000" y="2828925"/>
          <p14:tracePt t="7574" x="5176838" y="2868613"/>
          <p14:tracePt t="7576" x="5146675" y="2889250"/>
          <p14:tracePt t="7590" x="5116513" y="2928938"/>
          <p14:tracePt t="7591" x="5086350" y="2959100"/>
          <p14:tracePt t="7607" x="5035550" y="2989263"/>
          <p14:tracePt t="7624" x="4945063" y="3049588"/>
          <p14:tracePt t="7625" x="4903788" y="3070225"/>
          <p14:tracePt t="7641" x="4854575" y="3130550"/>
          <p14:tracePt t="7657" x="4824413" y="3151188"/>
          <p14:tracePt t="7674" x="4813300" y="3160713"/>
          <p14:tracePt t="7691" x="4783138" y="3160713"/>
          <p14:tracePt t="7707" x="4752975" y="3160713"/>
          <p14:tracePt t="7724" x="4743450" y="3160713"/>
          <p14:tracePt t="7741" x="4722813" y="3160713"/>
          <p14:tracePt t="7757" x="4713288" y="3160713"/>
          <p14:tracePt t="7774" x="4702175" y="3160713"/>
          <p14:tracePt t="7842" x="4692650" y="3160713"/>
          <p14:tracePt t="7858" x="4683125" y="3160713"/>
          <p14:tracePt t="7890" x="4672013" y="3160713"/>
          <p14:tracePt t="7907" x="4652963" y="3160713"/>
          <p14:tracePt t="7924" x="4641850" y="3160713"/>
          <p14:tracePt t="7948" x="4632325" y="3170238"/>
          <p14:tracePt t="7974" x="4611688" y="3170238"/>
          <p14:tracePt t="8023" x="4602163" y="3170238"/>
          <p14:tracePt t="8286" x="4602163" y="3181350"/>
          <p14:tracePt t="8290" x="4622800" y="3190875"/>
          <p14:tracePt t="8307" x="4622800" y="3200400"/>
          <p14:tracePt t="8325" x="4652963" y="3230563"/>
          <p14:tracePt t="8341" x="4692650" y="3271838"/>
          <p14:tracePt t="8342" x="4702175" y="3290888"/>
          <p14:tracePt t="8357" x="4732338" y="3321050"/>
          <p14:tracePt t="8373" x="4773613" y="3362325"/>
          <p14:tracePt t="8391" x="4803775" y="3381375"/>
          <p14:tracePt t="8392" x="4803775" y="3392488"/>
          <p14:tracePt t="8407" x="4824413" y="3411538"/>
          <p14:tracePt t="8424" x="4854575" y="3432175"/>
          <p14:tracePt t="8441" x="4873625" y="3441700"/>
          <p14:tracePt t="8457" x="4903788" y="3462338"/>
          <p14:tracePt t="8473" x="4914900" y="3471863"/>
          <p14:tracePt t="8490" x="4933950" y="3492500"/>
          <p14:tracePt t="8491" x="4954588" y="3502025"/>
          <p14:tracePt t="8507" x="4964113" y="3502025"/>
          <p14:tracePt t="8524" x="4984750" y="3513138"/>
          <p14:tracePt t="14680" x="5014913" y="3513138"/>
          <p14:tracePt t="14689" x="5065713" y="3492500"/>
          <p14:tracePt t="14706" x="5116513" y="3471863"/>
          <p14:tracePt t="14722" x="5176838" y="3462338"/>
          <p14:tracePt t="14738" x="5246688" y="3452813"/>
          <p14:tracePt t="14755" x="5337175" y="3452813"/>
          <p14:tracePt t="14771" x="5427663" y="3441700"/>
          <p14:tracePt t="14788" x="5538788" y="3432175"/>
          <p14:tracePt t="14806" x="5649913" y="3402013"/>
          <p14:tracePt t="14822" x="5780088" y="3381375"/>
          <p14:tracePt t="14839" x="5951538" y="3362325"/>
          <p14:tracePt t="14855" x="6113463" y="3351213"/>
          <p14:tracePt t="14872" x="6343650" y="3321050"/>
          <p14:tracePt t="14888" x="6394450" y="3311525"/>
          <p14:tracePt t="14889" x="6435725" y="3311525"/>
          <p14:tracePt t="14905" x="6484938" y="3290888"/>
          <p14:tracePt t="14922" x="6596063" y="3260725"/>
          <p14:tracePt t="14923" x="6665913" y="3241675"/>
          <p14:tracePt t="14940" x="6797675" y="3200400"/>
          <p14:tracePt t="14956" x="6938963" y="3160713"/>
          <p14:tracePt t="14972" x="7069138" y="3121025"/>
          <p14:tracePt t="14988" x="7200900" y="3090863"/>
          <p14:tracePt t="15005" x="7351713" y="3028950"/>
          <p14:tracePt t="15022" x="7472363" y="3009900"/>
          <p14:tracePt t="15038" x="7562850" y="2968625"/>
          <p14:tracePt t="15057" x="7673975" y="2949575"/>
          <p14:tracePt t="15072" x="7743825" y="2938463"/>
          <p14:tracePt t="15074" x="7773988" y="2928938"/>
          <p14:tracePt t="15088" x="7794625" y="2928938"/>
          <p14:tracePt t="15105" x="7824788" y="2928938"/>
          <p14:tracePt t="15122" x="7854950" y="2928938"/>
          <p14:tracePt t="15138" x="7875588" y="2928938"/>
          <p14:tracePt t="15139" x="7885113" y="2928938"/>
          <p14:tracePt t="15155" x="7894638" y="2919413"/>
          <p14:tracePt t="15172" x="7915275" y="2919413"/>
          <p14:tracePt t="15190" x="7935913" y="2919413"/>
          <p14:tracePt t="15205" x="7966075" y="2919413"/>
          <p14:tracePt t="15222" x="7996238" y="2919413"/>
          <p14:tracePt t="15238" x="8016875" y="2919413"/>
          <p14:tracePt t="15255" x="8035925" y="2919413"/>
          <p14:tracePt t="15273" x="8047038" y="2919413"/>
          <p14:tracePt t="15962" x="8035925" y="2919413"/>
          <p14:tracePt t="15991" x="8026400" y="2919413"/>
          <p14:tracePt t="16012" x="8016875" y="2919413"/>
          <p14:tracePt t="16059" x="8005763" y="2919413"/>
          <p14:tracePt t="16204" x="7996238" y="2919413"/>
          <p14:tracePt t="17082" x="7996238" y="2908300"/>
          <p14:tracePt t="17108" x="7996238" y="2898775"/>
          <p14:tracePt t="17141" x="7996238" y="2889250"/>
          <p14:tracePt t="17178" x="7996238" y="2878138"/>
          <p14:tracePt t="17192" x="7996238" y="2847975"/>
          <p14:tracePt t="17204" x="7975600" y="2828925"/>
          <p14:tracePt t="17221" x="7966075" y="2787650"/>
          <p14:tracePt t="17237" x="7945438" y="2738438"/>
          <p14:tracePt t="17256" x="7924800" y="2697163"/>
          <p14:tracePt t="17271" x="7894638" y="2617788"/>
          <p14:tracePt t="17288" x="7875588" y="2555875"/>
          <p14:tracePt t="17304" x="7845425" y="2455863"/>
          <p14:tracePt t="17321" x="7815263" y="2365375"/>
          <p14:tracePt t="17337" x="7794625" y="2214563"/>
          <p14:tracePt t="17354" x="7764463" y="2003425"/>
          <p14:tracePt t="17371" x="7754938" y="1912938"/>
          <p14:tracePt t="17387" x="7754938" y="1792288"/>
          <p14:tracePt t="17404" x="7754938" y="1579563"/>
          <p14:tracePt t="17421" x="7754938" y="1398588"/>
          <p14:tracePt t="17439" x="7785100" y="1238250"/>
          <p14:tracePt t="17454" x="7824788" y="1166813"/>
          <p14:tracePt t="17456" x="7854950" y="1096963"/>
          <p14:tracePt t="17472" x="7905750" y="955675"/>
          <p14:tracePt t="17487" x="8026400" y="815975"/>
          <p14:tracePt t="17506" x="8126413" y="674688"/>
          <p14:tracePt t="17521" x="8197850" y="563563"/>
          <p14:tracePt t="17537" x="8307388" y="493713"/>
          <p14:tracePt t="17555" x="8378825" y="433388"/>
          <p14:tracePt t="17556" x="8399463" y="412750"/>
          <p14:tracePt t="17571" x="8429625" y="382588"/>
          <p14:tracePt t="17587" x="8509000" y="361950"/>
          <p14:tracePt t="17605" x="8610600" y="342900"/>
          <p14:tracePt t="17622" x="8691563" y="342900"/>
          <p14:tracePt t="17637" x="8770938" y="342900"/>
          <p14:tracePt t="17654" x="8801100" y="342900"/>
          <p14:tracePt t="17671" x="8912225" y="342900"/>
          <p14:tracePt t="17688" x="8993188" y="361950"/>
          <p14:tracePt t="17704" x="9074150" y="412750"/>
          <p14:tracePt t="18522" x="9104313" y="2708275"/>
          <p14:tracePt t="18526" x="9083675" y="2717800"/>
          <p14:tracePt t="18537" x="9074150" y="2727325"/>
          <p14:tracePt t="18554" x="9053513" y="2738438"/>
          <p14:tracePt t="18570" x="9032875" y="2768600"/>
          <p14:tracePt t="18588" x="9013825" y="2787650"/>
          <p14:tracePt t="18604" x="8983663" y="2798763"/>
          <p14:tracePt t="18606" x="8972550" y="2808288"/>
          <p14:tracePt t="18637" x="8963025" y="2808288"/>
          <p14:tracePt t="18654" x="8963025" y="2817813"/>
          <p14:tracePt t="18670" x="8951913" y="2817813"/>
          <p14:tracePt t="19372" x="8951913" y="2798763"/>
          <p14:tracePt t="19387" x="8951913" y="2778125"/>
          <p14:tracePt t="19404" x="8951913" y="2757488"/>
          <p14:tracePt t="19406" x="8963025" y="2727325"/>
          <p14:tracePt t="19420" x="8963025" y="2687638"/>
          <p14:tracePt t="19421" x="8963025" y="2657475"/>
          <p14:tracePt t="19438" x="8963025" y="2597150"/>
          <p14:tracePt t="19454" x="8963025" y="2516188"/>
          <p14:tracePt t="19470" x="8963025" y="2455863"/>
          <p14:tracePt t="19487" x="8963025" y="2425700"/>
          <p14:tracePt t="19488" x="8963025" y="2386013"/>
          <p14:tracePt t="19504" x="8963025" y="2344738"/>
          <p14:tracePt t="19520" x="8963025" y="2305050"/>
          <p14:tracePt t="19547" x="8963025" y="2295525"/>
          <p14:tracePt t="19557" x="8963025" y="2284413"/>
          <p14:tracePt t="19570" x="8963025" y="2274888"/>
          <p14:tracePt t="19587" x="8963025" y="2254250"/>
          <p14:tracePt t="19613" x="8963025" y="2244725"/>
          <p14:tracePt t="23347" x="8963025" y="2205038"/>
          <p14:tracePt t="23354" x="8963025" y="2154238"/>
          <p14:tracePt t="23369" x="8963025" y="2063750"/>
          <p14:tracePt t="23386" x="8951913" y="1801813"/>
          <p14:tracePt t="23387" x="8942388" y="1641475"/>
          <p14:tracePt t="23403" x="8861425" y="1177925"/>
          <p14:tracePt t="23419" x="8710613" y="523875"/>
          <p14:tracePt t="23435" x="8539163" y="20638"/>
        </p14:tracePtLst>
      </p14:laserTrace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A015536C-B780-9AC2-54E0-20949AF921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0164" y="3233779"/>
          <a:ext cx="2731251" cy="2239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工作表" r:id="rId3" imgW="14173200" imgH="11620500" progId="Excel.Sheet.12">
                  <p:embed/>
                </p:oleObj>
              </mc:Choice>
              <mc:Fallback>
                <p:oleObj name="工作表" r:id="rId3" imgW="14173200" imgH="11620500" progId="Excel.Sheet.12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A015536C-B780-9AC2-54E0-20949AF921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0164" y="3233779"/>
                        <a:ext cx="2731251" cy="2239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</p:nvPr>
        </p:nvGraphicFramePr>
        <p:xfrm>
          <a:off x="431803" y="1600202"/>
          <a:ext cx="5856221" cy="4525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Central Management - MXsecurity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en-US" altLang="zh-TW" sz="2400"/>
              <a:t>For distributed management</a:t>
            </a:r>
            <a:endParaRPr lang="zh-TW" altLang="en-US" sz="240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9C4A9063-CB8C-04C5-EC80-026E3C2FC178}"/>
              </a:ext>
            </a:extLst>
          </p:cNvPr>
          <p:cNvGrpSpPr/>
          <p:nvPr/>
        </p:nvGrpSpPr>
        <p:grpSpPr>
          <a:xfrm>
            <a:off x="6144007" y="1036715"/>
            <a:ext cx="2548167" cy="1631765"/>
            <a:chOff x="5484385" y="1180259"/>
            <a:chExt cx="5114973" cy="2808000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C2049FF6-7171-0876-F3B3-430055C7AC31}"/>
                </a:ext>
              </a:extLst>
            </p:cNvPr>
            <p:cNvGrpSpPr/>
            <p:nvPr/>
          </p:nvGrpSpPr>
          <p:grpSpPr>
            <a:xfrm>
              <a:off x="5484385" y="1180259"/>
              <a:ext cx="5114973" cy="2808000"/>
              <a:chOff x="5517445" y="1417638"/>
              <a:chExt cx="5114973" cy="2808000"/>
            </a:xfrm>
          </p:grpSpPr>
          <p:pic>
            <p:nvPicPr>
              <p:cNvPr id="11" name="圖片 10">
                <a:extLst>
                  <a:ext uri="{FF2B5EF4-FFF2-40B4-BE49-F238E27FC236}">
                    <a16:creationId xmlns:a16="http://schemas.microsoft.com/office/drawing/2014/main" id="{40D27E10-3ABB-E77F-466C-1816A2ECE6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17445" y="1417638"/>
                <a:ext cx="5114973" cy="2808000"/>
              </a:xfrm>
              <a:prstGeom prst="rect">
                <a:avLst/>
              </a:prstGeom>
            </p:spPr>
          </p:pic>
          <p:pic>
            <p:nvPicPr>
              <p:cNvPr id="12" name="圖片 11">
                <a:extLst>
                  <a:ext uri="{FF2B5EF4-FFF2-40B4-BE49-F238E27FC236}">
                    <a16:creationId xmlns:a16="http://schemas.microsoft.com/office/drawing/2014/main" id="{39661057-FB78-3FFA-9AC6-B0F58661FA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718199" y="2776550"/>
                <a:ext cx="2367964" cy="1304900"/>
              </a:xfrm>
              <a:prstGeom prst="rect">
                <a:avLst/>
              </a:prstGeom>
            </p:spPr>
          </p:pic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65DC76C-B655-6BFC-88EF-16AE09E699E1}"/>
                </a:ext>
              </a:extLst>
            </p:cNvPr>
            <p:cNvSpPr/>
            <p:nvPr/>
          </p:nvSpPr>
          <p:spPr>
            <a:xfrm>
              <a:off x="8127091" y="1417638"/>
              <a:ext cx="2472267" cy="143845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kumimoji="1" lang="zh-TW" altLang="en-US" sz="24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1FB22A5-4104-CEBC-FF85-67BBDAA5D3F0}"/>
                </a:ext>
              </a:extLst>
            </p:cNvPr>
            <p:cNvSpPr/>
            <p:nvPr/>
          </p:nvSpPr>
          <p:spPr>
            <a:xfrm>
              <a:off x="5677402" y="2512660"/>
              <a:ext cx="2375701" cy="143845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chemeClr val="l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kumimoji="1" lang="zh-TW" altLang="en-US" sz="2400"/>
            </a:p>
          </p:txBody>
        </p:sp>
      </p:grpSp>
      <p:sp>
        <p:nvSpPr>
          <p:cNvPr id="5" name="文字方塊 4"/>
          <p:cNvSpPr txBox="1"/>
          <p:nvPr/>
        </p:nvSpPr>
        <p:spPr>
          <a:xfrm>
            <a:off x="5973443" y="2711980"/>
            <a:ext cx="297709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867"/>
              <a:t>Cellular Status Dashboard</a:t>
            </a:r>
            <a:endParaRPr lang="zh-TW" altLang="en-US" sz="1867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17D36CF1-C989-FCB6-A3EB-0743350CFC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4018" y="3428639"/>
            <a:ext cx="2976644" cy="1731565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9328584" y="5472969"/>
            <a:ext cx="2973891" cy="548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867" dirty="0"/>
              <a:t>Remote SMS Control</a:t>
            </a:r>
          </a:p>
          <a:p>
            <a:r>
              <a:rPr lang="en-US" altLang="zh-TW" sz="1100" dirty="0"/>
              <a:t>	 </a:t>
            </a:r>
            <a:r>
              <a:rPr lang="en-US" altLang="zh-TW" sz="800" dirty="0"/>
              <a:t>*(OnCell Feature)</a:t>
            </a:r>
            <a:endParaRPr lang="zh-TW" altLang="en-US" sz="800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7114130" y="5423094"/>
            <a:ext cx="90281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867" dirty="0"/>
              <a:t>Report</a:t>
            </a:r>
            <a:endParaRPr lang="zh-TW" altLang="en-US" sz="1867" dirty="0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9AEAAF74-BE20-6214-8371-CE7022FC4BC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49531" y="1036715"/>
            <a:ext cx="2905623" cy="1650829"/>
          </a:xfrm>
          <a:prstGeom prst="rect">
            <a:avLst/>
          </a:prstGeom>
        </p:spPr>
      </p:pic>
      <p:sp>
        <p:nvSpPr>
          <p:cNvPr id="19" name="文字方塊 18"/>
          <p:cNvSpPr txBox="1"/>
          <p:nvPr/>
        </p:nvSpPr>
        <p:spPr>
          <a:xfrm>
            <a:off x="9384912" y="2715400"/>
            <a:ext cx="237757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867"/>
              <a:t>Device Management</a:t>
            </a:r>
            <a:endParaRPr lang="zh-TW" altLang="en-US" sz="1867"/>
          </a:p>
        </p:txBody>
      </p:sp>
      <p:sp>
        <p:nvSpPr>
          <p:cNvPr id="20" name="矩形 19"/>
          <p:cNvSpPr/>
          <p:nvPr/>
        </p:nvSpPr>
        <p:spPr>
          <a:xfrm>
            <a:off x="6280584" y="5717649"/>
            <a:ext cx="2868947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333" dirty="0"/>
              <a:t>Inventory reports, Cellular Signals, </a:t>
            </a:r>
          </a:p>
          <a:p>
            <a:r>
              <a:rPr lang="en-US" altLang="zh-TW" sz="1333" dirty="0"/>
              <a:t>Data Usage, Trail report</a:t>
            </a:r>
            <a:endParaRPr lang="zh-TW" altLang="en-US" sz="1333" dirty="0"/>
          </a:p>
        </p:txBody>
      </p:sp>
      <p:sp>
        <p:nvSpPr>
          <p:cNvPr id="21" name="矩形 20"/>
          <p:cNvSpPr/>
          <p:nvPr/>
        </p:nvSpPr>
        <p:spPr>
          <a:xfrm>
            <a:off x="8956213" y="3064770"/>
            <a:ext cx="3444595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333"/>
              <a:t>Firmware and configuration management</a:t>
            </a:r>
            <a:endParaRPr lang="zh-TW" altLang="en-US" sz="1333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8003E5-E35A-4483-4952-12A916BD81C9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4049364-D70C-6F14-5C94-787DEADBDE5E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2" name="Rectangle: Rounded Corners 4">
              <a:extLst>
                <a:ext uri="{FF2B5EF4-FFF2-40B4-BE49-F238E27FC236}">
                  <a16:creationId xmlns:a16="http://schemas.microsoft.com/office/drawing/2014/main" id="{D5506E11-C194-D36A-EB28-1DF159DA6761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TW" sz="1400" kern="1200" dirty="0"/>
                <a:t>Management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85F1646-D897-3393-2C39-CC975CB9A40E}"/>
              </a:ext>
            </a:extLst>
          </p:cNvPr>
          <p:cNvSpPr txBox="1"/>
          <p:nvPr/>
        </p:nvSpPr>
        <p:spPr>
          <a:xfrm>
            <a:off x="7464829" y="6137449"/>
            <a:ext cx="48147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Supported for OnCell G4302 Series (FW v3.0 or higher, MXsecurity Agent Package v2.0.13 or higher)</a:t>
            </a:r>
            <a:endParaRPr lang="en-DE" sz="800" dirty="0"/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73820C10-584A-A4DE-03E6-F80426F833A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8588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F929E1E8-3A6F-B716-D4C3-0D6C6B33FA11}"/>
              </a:ext>
            </a:extLst>
          </p:cNvPr>
          <p:cNvSpPr txBox="1">
            <a:spLocks/>
          </p:cNvSpPr>
          <p:nvPr/>
        </p:nvSpPr>
        <p:spPr>
          <a:xfrm>
            <a:off x="291495" y="5961703"/>
            <a:ext cx="13049956" cy="72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1371600" rtl="0" eaLnBrk="0" fontAlgn="base" hangingPunct="0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800" indent="-342900" algn="l" defTabSz="1371600" rtl="0" eaLnBrk="0" fontAlgn="base" hangingPunct="0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371600" indent="-685800" algn="l" defTabSz="1371600" rtl="0" eaLnBrk="0" fontAlgn="base" hangingPunct="0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2057400" indent="-1028700" algn="l" defTabSz="1371600" rtl="0" eaLnBrk="0" fontAlgn="base" hangingPunct="0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743200" indent="-1371600" algn="l" defTabSz="1371600" rtl="0" eaLnBrk="0" fontAlgn="base" hangingPunct="0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1714500" algn="l" defTabSz="685800" rtl="0" eaLnBrk="1" latinLnBrk="0" hangingPunct="1"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6pPr>
            <a:lvl7pPr marL="2057400" algn="l" defTabSz="685800" rtl="0" eaLnBrk="1" latinLnBrk="0" hangingPunct="1"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7pPr>
            <a:lvl8pPr marL="2400300" algn="l" defTabSz="685800" rtl="0" eaLnBrk="1" latinLnBrk="0" hangingPunct="1"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8pPr>
            <a:lvl9pPr marL="2743200" algn="l" defTabSz="685800" rtl="0" eaLnBrk="1" latinLnBrk="0" hangingPunct="1"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9pPr>
          </a:lstStyle>
          <a:p>
            <a:endParaRPr lang="en-US" altLang="zh-CN" sz="4267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4E8164-DB74-817E-9E63-CCE4B49721A0}"/>
              </a:ext>
            </a:extLst>
          </p:cNvPr>
          <p:cNvGrpSpPr/>
          <p:nvPr/>
        </p:nvGrpSpPr>
        <p:grpSpPr>
          <a:xfrm>
            <a:off x="288090" y="1715127"/>
            <a:ext cx="11519408" cy="4320032"/>
            <a:chOff x="291495" y="1696839"/>
            <a:chExt cx="11519408" cy="4320032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495" y="1696839"/>
              <a:ext cx="11519408" cy="4320032"/>
            </a:xfrm>
            <a:prstGeom prst="rect">
              <a:avLst/>
            </a:prstGeom>
          </p:spPr>
        </p:pic>
        <p:sp>
          <p:nvSpPr>
            <p:cNvPr id="45" name="ioLogik…">
              <a:extLst>
                <a:ext uri="{FF2B5EF4-FFF2-40B4-BE49-F238E27FC236}">
                  <a16:creationId xmlns:a16="http://schemas.microsoft.com/office/drawing/2014/main" id="{F6E538FC-3350-4473-A771-A45D7827559F}"/>
                </a:ext>
              </a:extLst>
            </p:cNvPr>
            <p:cNvSpPr txBox="1"/>
            <p:nvPr/>
          </p:nvSpPr>
          <p:spPr>
            <a:xfrm>
              <a:off x="575555" y="1793833"/>
              <a:ext cx="4973304" cy="4206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anchor="ctr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412730" eaLnBrk="1" fontAlgn="auto" hangingPunct="1">
                <a:spcBef>
                  <a:spcPts val="0"/>
                </a:spcBef>
                <a:spcAft>
                  <a:spcPts val="0"/>
                </a:spcAft>
                <a:defRPr sz="5400">
                  <a:solidFill>
                    <a:srgbClr val="009899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2400">
                  <a:solidFill>
                    <a:srgbClr val="FFFFFF"/>
                  </a:solidFill>
                  <a:latin typeface="+mn-lt"/>
                  <a:cs typeface="Helvetica 75 Bold"/>
                  <a:sym typeface="Impact"/>
                </a:rPr>
                <a:t>Without </a:t>
              </a:r>
              <a:r>
                <a:rPr lang="en-US" altLang="zh-TW" sz="2400">
                  <a:solidFill>
                    <a:srgbClr val="FFFFFF"/>
                  </a:solidFill>
                  <a:latin typeface="+mn-lt"/>
                  <a:cs typeface="Helvetica 75 Bold"/>
                  <a:sym typeface="Impact"/>
                </a:rPr>
                <a:t>Moxa Remote Connect </a:t>
              </a:r>
              <a:endParaRPr sz="2400">
                <a:solidFill>
                  <a:srgbClr val="FFFFFF"/>
                </a:solidFill>
                <a:latin typeface="+mn-lt"/>
                <a:cs typeface="Helvetica 75 Bold"/>
                <a:sym typeface="Impact"/>
              </a:endParaRPr>
            </a:p>
          </p:txBody>
        </p:sp>
        <p:sp>
          <p:nvSpPr>
            <p:cNvPr id="46" name="ioLogik…">
              <a:extLst>
                <a:ext uri="{FF2B5EF4-FFF2-40B4-BE49-F238E27FC236}">
                  <a16:creationId xmlns:a16="http://schemas.microsoft.com/office/drawing/2014/main" id="{3011FE59-5DA5-0CB9-E00E-5F206098C3E7}"/>
                </a:ext>
              </a:extLst>
            </p:cNvPr>
            <p:cNvSpPr txBox="1"/>
            <p:nvPr/>
          </p:nvSpPr>
          <p:spPr>
            <a:xfrm>
              <a:off x="6484282" y="1804091"/>
              <a:ext cx="5112388" cy="4206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anchor="ctr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412730" eaLnBrk="1" fontAlgn="auto" hangingPunct="1">
                <a:spcBef>
                  <a:spcPts val="0"/>
                </a:spcBef>
                <a:spcAft>
                  <a:spcPts val="0"/>
                </a:spcAft>
                <a:defRPr sz="5400">
                  <a:solidFill>
                    <a:srgbClr val="009899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2400">
                  <a:solidFill>
                    <a:srgbClr val="FFFFFF"/>
                  </a:solidFill>
                  <a:latin typeface="+mn-lt"/>
                  <a:cs typeface="Helvetica 75 Bold"/>
                  <a:sym typeface="Impact"/>
                </a:rPr>
                <a:t>With </a:t>
              </a:r>
              <a:r>
                <a:rPr lang="en-US" altLang="zh-TW" sz="2400">
                  <a:solidFill>
                    <a:srgbClr val="FFFFFF"/>
                  </a:solidFill>
                  <a:latin typeface="+mn-lt"/>
                  <a:cs typeface="Helvetica 75 Bold"/>
                  <a:sym typeface="Impact"/>
                </a:rPr>
                <a:t>Moxa Remote Connect </a:t>
              </a:r>
              <a:endParaRPr sz="2400">
                <a:solidFill>
                  <a:srgbClr val="FFFFFF"/>
                </a:solidFill>
                <a:latin typeface="+mn-lt"/>
                <a:cs typeface="Helvetica 75 Bold"/>
                <a:sym typeface="Impact"/>
              </a:endParaRPr>
            </a:p>
          </p:txBody>
        </p:sp>
        <p:grpSp>
          <p:nvGrpSpPr>
            <p:cNvPr id="3" name="群組 2"/>
            <p:cNvGrpSpPr/>
            <p:nvPr/>
          </p:nvGrpSpPr>
          <p:grpSpPr>
            <a:xfrm>
              <a:off x="610224" y="5547144"/>
              <a:ext cx="4976759" cy="207173"/>
              <a:chOff x="457668" y="4273554"/>
              <a:chExt cx="3732568" cy="155379"/>
            </a:xfrm>
          </p:grpSpPr>
          <p:sp>
            <p:nvSpPr>
              <p:cNvPr id="50" name="TextBox 88">
                <a:extLst>
                  <a:ext uri="{FF2B5EF4-FFF2-40B4-BE49-F238E27FC236}">
                    <a16:creationId xmlns:a16="http://schemas.microsoft.com/office/drawing/2014/main" id="{75AE39F5-4EAD-BE33-39EB-2A17DFD0FE80}"/>
                  </a:ext>
                </a:extLst>
              </p:cNvPr>
              <p:cNvSpPr txBox="1"/>
              <p:nvPr/>
            </p:nvSpPr>
            <p:spPr>
              <a:xfrm>
                <a:off x="457668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Meters</a:t>
                </a:r>
              </a:p>
            </p:txBody>
          </p:sp>
          <p:sp>
            <p:nvSpPr>
              <p:cNvPr id="83" name="TextBox 52">
                <a:extLst>
                  <a:ext uri="{FF2B5EF4-FFF2-40B4-BE49-F238E27FC236}">
                    <a16:creationId xmlns:a16="http://schemas.microsoft.com/office/drawing/2014/main" id="{FF214ED8-BA7E-43DE-123C-D4EB6F593714}"/>
                  </a:ext>
                </a:extLst>
              </p:cNvPr>
              <p:cNvSpPr txBox="1"/>
              <p:nvPr/>
            </p:nvSpPr>
            <p:spPr>
              <a:xfrm>
                <a:off x="1917060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Sensors</a:t>
                </a:r>
              </a:p>
            </p:txBody>
          </p:sp>
          <p:sp>
            <p:nvSpPr>
              <p:cNvPr id="84" name="TextBox 49">
                <a:extLst>
                  <a:ext uri="{FF2B5EF4-FFF2-40B4-BE49-F238E27FC236}">
                    <a16:creationId xmlns:a16="http://schemas.microsoft.com/office/drawing/2014/main" id="{2EE28A22-56CB-E65C-EF85-790F5130B745}"/>
                  </a:ext>
                </a:extLst>
              </p:cNvPr>
              <p:cNvSpPr txBox="1"/>
              <p:nvPr/>
            </p:nvSpPr>
            <p:spPr>
              <a:xfrm>
                <a:off x="1199616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Inverters</a:t>
                </a:r>
              </a:p>
            </p:txBody>
          </p:sp>
          <p:sp>
            <p:nvSpPr>
              <p:cNvPr id="85" name="TextBox 52">
                <a:extLst>
                  <a:ext uri="{FF2B5EF4-FFF2-40B4-BE49-F238E27FC236}">
                    <a16:creationId xmlns:a16="http://schemas.microsoft.com/office/drawing/2014/main" id="{AAC707AB-3447-A8EB-E27F-A6C6A9A625B4}"/>
                  </a:ext>
                </a:extLst>
              </p:cNvPr>
              <p:cNvSpPr txBox="1"/>
              <p:nvPr/>
            </p:nvSpPr>
            <p:spPr>
              <a:xfrm>
                <a:off x="2624684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TW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BMS</a:t>
                </a:r>
              </a:p>
            </p:txBody>
          </p:sp>
          <p:sp>
            <p:nvSpPr>
              <p:cNvPr id="86" name="TextBox 56">
                <a:extLst>
                  <a:ext uri="{FF2B5EF4-FFF2-40B4-BE49-F238E27FC236}">
                    <a16:creationId xmlns:a16="http://schemas.microsoft.com/office/drawing/2014/main" id="{FEF6292D-7A6D-1977-7B9B-7D5498FE6031}"/>
                  </a:ext>
                </a:extLst>
              </p:cNvPr>
              <p:cNvSpPr txBox="1"/>
              <p:nvPr/>
            </p:nvSpPr>
            <p:spPr>
              <a:xfrm>
                <a:off x="3402319" y="4273554"/>
                <a:ext cx="787917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TW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PCS</a:t>
                </a:r>
              </a:p>
            </p:txBody>
          </p:sp>
        </p:grpSp>
        <p:sp>
          <p:nvSpPr>
            <p:cNvPr id="96" name="文字方塊 2072">
              <a:extLst>
                <a:ext uri="{FF2B5EF4-FFF2-40B4-BE49-F238E27FC236}">
                  <a16:creationId xmlns:a16="http://schemas.microsoft.com/office/drawing/2014/main" id="{80946BDF-FB89-9E17-55F8-D383E8423584}"/>
                </a:ext>
              </a:extLst>
            </p:cNvPr>
            <p:cNvSpPr txBox="1"/>
            <p:nvPr/>
          </p:nvSpPr>
          <p:spPr>
            <a:xfrm>
              <a:off x="2015644" y="2845453"/>
              <a:ext cx="134089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121914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TW" sz="1200">
                  <a:solidFill>
                    <a:srgbClr val="FFFFFF"/>
                  </a:solidFill>
                  <a:latin typeface="+mn-lt"/>
                  <a:ea typeface="微軟正黑體"/>
                  <a:cs typeface="Helvetica 55 Roman"/>
                </a:rPr>
                <a:t>Energy Management System</a:t>
              </a:r>
              <a:endParaRPr lang="zh-TW" altLang="en-US" sz="1200">
                <a:solidFill>
                  <a:srgbClr val="FFFFFF"/>
                </a:solidFill>
                <a:latin typeface="+mn-lt"/>
                <a:ea typeface="微軟正黑體"/>
                <a:cs typeface="Helvetica 55 Roman"/>
              </a:endParaRPr>
            </a:p>
          </p:txBody>
        </p:sp>
        <p:sp>
          <p:nvSpPr>
            <p:cNvPr id="114" name="文字方塊 2074">
              <a:extLst>
                <a:ext uri="{FF2B5EF4-FFF2-40B4-BE49-F238E27FC236}">
                  <a16:creationId xmlns:a16="http://schemas.microsoft.com/office/drawing/2014/main" id="{98B13A4F-11BB-0EA0-C98A-129A4C871235}"/>
                </a:ext>
              </a:extLst>
            </p:cNvPr>
            <p:cNvSpPr txBox="1"/>
            <p:nvPr/>
          </p:nvSpPr>
          <p:spPr>
            <a:xfrm>
              <a:off x="9573338" y="3822815"/>
              <a:ext cx="13218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121914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TW" sz="1200">
                  <a:solidFill>
                    <a:srgbClr val="FFFFFF"/>
                  </a:solidFill>
                  <a:latin typeface="+mn-lt"/>
                  <a:ea typeface="微軟正黑體"/>
                  <a:cs typeface="Helvetica 55 Roman"/>
                </a:rPr>
                <a:t>MRC Quick Link</a:t>
              </a:r>
            </a:p>
          </p:txBody>
        </p:sp>
        <p:sp>
          <p:nvSpPr>
            <p:cNvPr id="120" name="TextBox 60">
              <a:extLst>
                <a:ext uri="{FF2B5EF4-FFF2-40B4-BE49-F238E27FC236}">
                  <a16:creationId xmlns:a16="http://schemas.microsoft.com/office/drawing/2014/main" id="{302BDF12-082C-6709-B66C-4B057697C868}"/>
                </a:ext>
              </a:extLst>
            </p:cNvPr>
            <p:cNvSpPr txBox="1"/>
            <p:nvPr/>
          </p:nvSpPr>
          <p:spPr>
            <a:xfrm>
              <a:off x="3871294" y="3770822"/>
              <a:ext cx="1781553" cy="543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121914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7" dirty="0">
                  <a:solidFill>
                    <a:srgbClr val="000000"/>
                  </a:solidFill>
                  <a:latin typeface="+mn-lt"/>
                  <a:ea typeface="微軟正黑體"/>
                  <a:cs typeface="Helvetica 55 Roman"/>
                </a:rPr>
                <a:t>Go on-site to check the issue</a:t>
              </a:r>
              <a:endParaRPr lang="zh-CN" altLang="en-US" sz="1467" dirty="0">
                <a:solidFill>
                  <a:srgbClr val="000000"/>
                </a:solidFill>
                <a:latin typeface="+mn-lt"/>
                <a:ea typeface="微軟正黑體"/>
                <a:cs typeface="Helvetica 55 Roman"/>
              </a:endParaRPr>
            </a:p>
          </p:txBody>
        </p:sp>
        <p:sp>
          <p:nvSpPr>
            <p:cNvPr id="128" name="TextBox 61">
              <a:extLst>
                <a:ext uri="{FF2B5EF4-FFF2-40B4-BE49-F238E27FC236}">
                  <a16:creationId xmlns:a16="http://schemas.microsoft.com/office/drawing/2014/main" id="{27866C04-32D3-46FF-69C7-6377D8A421B4}"/>
                </a:ext>
              </a:extLst>
            </p:cNvPr>
            <p:cNvSpPr txBox="1"/>
            <p:nvPr/>
          </p:nvSpPr>
          <p:spPr>
            <a:xfrm>
              <a:off x="7642159" y="2588873"/>
              <a:ext cx="2372157" cy="574644"/>
            </a:xfrm>
            <a:prstGeom prst="rect">
              <a:avLst/>
            </a:prstGeom>
            <a:noFill/>
          </p:spPr>
          <p:txBody>
            <a:bodyPr wrap="square" lIns="121920" tIns="60960" rIns="121920" bIns="60960" rtlCol="0" anchor="t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defTabSz="121914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7">
                  <a:solidFill>
                    <a:srgbClr val="000000"/>
                  </a:solidFill>
                  <a:latin typeface="+mn-lt"/>
                  <a:ea typeface="微軟正黑體"/>
                  <a:cs typeface="Helvetica 55 Roman"/>
                </a:rPr>
                <a:t>Access to remote device for </a:t>
              </a:r>
              <a:r>
                <a:rPr lang="en-US" altLang="zh-CN" sz="1467">
                  <a:solidFill>
                    <a:srgbClr val="000000"/>
                  </a:solidFill>
                  <a:latin typeface="+mn-lt"/>
                  <a:ea typeface="微軟正黑體"/>
                  <a:cs typeface="Arial"/>
                </a:rPr>
                <a:t>maintenance</a:t>
              </a:r>
              <a:endParaRPr lang="en-US" altLang="zh-CN" sz="1467">
                <a:solidFill>
                  <a:srgbClr val="000000"/>
                </a:solidFill>
                <a:latin typeface="+mn-lt"/>
                <a:ea typeface="微軟正黑體"/>
                <a:cs typeface="Helvetica 55 Roman"/>
              </a:endParaRPr>
            </a:p>
          </p:txBody>
        </p:sp>
        <p:sp>
          <p:nvSpPr>
            <p:cNvPr id="62" name="文字方塊 2072">
              <a:extLst>
                <a:ext uri="{FF2B5EF4-FFF2-40B4-BE49-F238E27FC236}">
                  <a16:creationId xmlns:a16="http://schemas.microsoft.com/office/drawing/2014/main" id="{80946BDF-FB89-9E17-55F8-D383E8423584}"/>
                </a:ext>
              </a:extLst>
            </p:cNvPr>
            <p:cNvSpPr txBox="1"/>
            <p:nvPr/>
          </p:nvSpPr>
          <p:spPr>
            <a:xfrm>
              <a:off x="7177316" y="3625047"/>
              <a:ext cx="134089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1pPr>
              <a:lvl2pPr marL="685800" indent="-3429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2pPr>
              <a:lvl3pPr marL="1371600" indent="-6858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3pPr>
              <a:lvl4pPr marL="2057400" indent="-10287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4pPr>
              <a:lvl5pPr marL="2743200" indent="-1371600" algn="l" defTabSz="1371600" rtl="0" eaLnBrk="0" fontAlgn="base" hangingPunct="0">
                <a:spcBef>
                  <a:spcPct val="0"/>
                </a:spcBef>
                <a:spcAft>
                  <a:spcPct val="0"/>
                </a:spcAft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5pPr>
              <a:lvl6pPr marL="17145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6pPr>
              <a:lvl7pPr marL="20574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7pPr>
              <a:lvl8pPr marL="24003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8pPr>
              <a:lvl9pPr marL="2743200" algn="l" defTabSz="685800" rtl="0" eaLnBrk="1" latinLnBrk="0" hangingPunct="1">
                <a:defRPr sz="2700" kern="12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+mn-cs"/>
                </a:defRPr>
              </a:lvl9pPr>
            </a:lstStyle>
            <a:p>
              <a:pPr algn="ctr" defTabSz="121914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TW" sz="1200">
                  <a:solidFill>
                    <a:srgbClr val="FFFFFF"/>
                  </a:solidFill>
                  <a:latin typeface="+mn-lt"/>
                  <a:ea typeface="微軟正黑體"/>
                  <a:cs typeface="Helvetica 55 Roman"/>
                </a:rPr>
                <a:t>Energy Management System</a:t>
              </a:r>
              <a:endParaRPr lang="zh-TW" altLang="en-US" sz="1200">
                <a:solidFill>
                  <a:srgbClr val="FFFFFF"/>
                </a:solidFill>
                <a:latin typeface="+mn-lt"/>
                <a:ea typeface="微軟正黑體"/>
                <a:cs typeface="Helvetica 55 Roman"/>
              </a:endParaRPr>
            </a:p>
          </p:txBody>
        </p:sp>
        <p:grpSp>
          <p:nvGrpSpPr>
            <p:cNvPr id="65" name="群組 64"/>
            <p:cNvGrpSpPr/>
            <p:nvPr/>
          </p:nvGrpSpPr>
          <p:grpSpPr>
            <a:xfrm>
              <a:off x="6598724" y="5547144"/>
              <a:ext cx="4976759" cy="207173"/>
              <a:chOff x="457668" y="4273554"/>
              <a:chExt cx="3732568" cy="155379"/>
            </a:xfrm>
          </p:grpSpPr>
          <p:sp>
            <p:nvSpPr>
              <p:cNvPr id="66" name="TextBox 88">
                <a:extLst>
                  <a:ext uri="{FF2B5EF4-FFF2-40B4-BE49-F238E27FC236}">
                    <a16:creationId xmlns:a16="http://schemas.microsoft.com/office/drawing/2014/main" id="{75AE39F5-4EAD-BE33-39EB-2A17DFD0FE80}"/>
                  </a:ext>
                </a:extLst>
              </p:cNvPr>
              <p:cNvSpPr txBox="1"/>
              <p:nvPr/>
            </p:nvSpPr>
            <p:spPr>
              <a:xfrm>
                <a:off x="457668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Meters</a:t>
                </a:r>
              </a:p>
            </p:txBody>
          </p:sp>
          <p:sp>
            <p:nvSpPr>
              <p:cNvPr id="67" name="TextBox 52">
                <a:extLst>
                  <a:ext uri="{FF2B5EF4-FFF2-40B4-BE49-F238E27FC236}">
                    <a16:creationId xmlns:a16="http://schemas.microsoft.com/office/drawing/2014/main" id="{FF214ED8-BA7E-43DE-123C-D4EB6F593714}"/>
                  </a:ext>
                </a:extLst>
              </p:cNvPr>
              <p:cNvSpPr txBox="1"/>
              <p:nvPr/>
            </p:nvSpPr>
            <p:spPr>
              <a:xfrm>
                <a:off x="1917060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Sensors</a:t>
                </a:r>
              </a:p>
            </p:txBody>
          </p:sp>
          <p:sp>
            <p:nvSpPr>
              <p:cNvPr id="68" name="TextBox 49">
                <a:extLst>
                  <a:ext uri="{FF2B5EF4-FFF2-40B4-BE49-F238E27FC236}">
                    <a16:creationId xmlns:a16="http://schemas.microsoft.com/office/drawing/2014/main" id="{2EE28A22-56CB-E65C-EF85-790F5130B745}"/>
                  </a:ext>
                </a:extLst>
              </p:cNvPr>
              <p:cNvSpPr txBox="1"/>
              <p:nvPr/>
            </p:nvSpPr>
            <p:spPr>
              <a:xfrm>
                <a:off x="1199616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Inverters</a:t>
                </a:r>
              </a:p>
            </p:txBody>
          </p:sp>
          <p:sp>
            <p:nvSpPr>
              <p:cNvPr id="69" name="TextBox 52">
                <a:extLst>
                  <a:ext uri="{FF2B5EF4-FFF2-40B4-BE49-F238E27FC236}">
                    <a16:creationId xmlns:a16="http://schemas.microsoft.com/office/drawing/2014/main" id="{AAC707AB-3447-A8EB-E27F-A6C6A9A625B4}"/>
                  </a:ext>
                </a:extLst>
              </p:cNvPr>
              <p:cNvSpPr txBox="1"/>
              <p:nvPr/>
            </p:nvSpPr>
            <p:spPr>
              <a:xfrm>
                <a:off x="2624684" y="4273554"/>
                <a:ext cx="731318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TW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BMS</a:t>
                </a:r>
              </a:p>
            </p:txBody>
          </p:sp>
          <p:sp>
            <p:nvSpPr>
              <p:cNvPr id="70" name="TextBox 56">
                <a:extLst>
                  <a:ext uri="{FF2B5EF4-FFF2-40B4-BE49-F238E27FC236}">
                    <a16:creationId xmlns:a16="http://schemas.microsoft.com/office/drawing/2014/main" id="{FEF6292D-7A6D-1977-7B9B-7D5498FE6031}"/>
                  </a:ext>
                </a:extLst>
              </p:cNvPr>
              <p:cNvSpPr txBox="1"/>
              <p:nvPr/>
            </p:nvSpPr>
            <p:spPr>
              <a:xfrm>
                <a:off x="3402319" y="4273554"/>
                <a:ext cx="787917" cy="155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1pPr>
                <a:lvl2pPr marL="685800" indent="-3429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2pPr>
                <a:lvl3pPr marL="1371600" indent="-6858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3pPr>
                <a:lvl4pPr marL="2057400" indent="-10287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4pPr>
                <a:lvl5pPr marL="2743200" indent="-1371600" algn="l" defTabSz="13716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5pPr>
                <a:lvl6pPr marL="17145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6pPr>
                <a:lvl7pPr marL="20574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7pPr>
                <a:lvl8pPr marL="24003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8pPr>
                <a:lvl9pPr marL="2743200" algn="l" defTabSz="685800" rtl="0" eaLnBrk="1" latinLnBrk="0" hangingPunct="1">
                  <a:defRPr sz="2700" kern="1200">
                    <a:solidFill>
                      <a:schemeClr val="tx1"/>
                    </a:solidFill>
                    <a:latin typeface="Arial" panose="020B0604020202020204" pitchFamily="34" charset="0"/>
                    <a:ea typeface="微軟正黑體" panose="020B0604030504040204" pitchFamily="34" charset="-120"/>
                    <a:cs typeface="+mn-cs"/>
                  </a:defRPr>
                </a:lvl9pPr>
              </a:lstStyle>
              <a:p>
                <a:pPr algn="ctr" defTabSz="1219140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1" lang="en-US" altLang="zh-TW" sz="933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微軟正黑體"/>
                    <a:cs typeface="Helvetica 55 Roman"/>
                  </a:rPr>
                  <a:t>PCS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D7F59B0-E3EE-08E0-CD87-979CBD888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328795" y="4704858"/>
              <a:ext cx="559529" cy="35307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2E15FA-0C5C-02A0-9C80-AAF7560BFA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9165158" y="4743278"/>
              <a:ext cx="559529" cy="35307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5510D5-65FE-B2B4-F3B9-DAEF3FED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10183404" y="4830218"/>
              <a:ext cx="559529" cy="35307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D38505C-0859-61F9-93CB-72F358B53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8302958" y="4949390"/>
              <a:ext cx="559529" cy="35307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12CBB4-60C1-9347-817A-25C0E1857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988442" flipV="1">
              <a:off x="8451464" y="4788189"/>
              <a:ext cx="207173" cy="25346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D4574-871D-3D51-493A-5A30F01E9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936150" flipV="1">
              <a:off x="8520860" y="4882454"/>
              <a:ext cx="207173" cy="25346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D6AACD9-9DD7-D1EE-257B-49CF02501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8952884" y="2454947"/>
              <a:ext cx="145166" cy="492759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EF2212F-4018-23CA-D771-515164652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988442" flipV="1">
              <a:off x="8551866" y="4743312"/>
              <a:ext cx="207173" cy="253465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3D45052-25D8-C010-9D9B-8817C0C9EB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7499" y="4881396"/>
              <a:ext cx="4931768" cy="16933"/>
            </a:xfrm>
            <a:prstGeom prst="line">
              <a:avLst/>
            </a:prstGeom>
            <a:ln w="19050">
              <a:solidFill>
                <a:srgbClr val="6E6D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 descr="核取記號">
            <a:extLst>
              <a:ext uri="{FF2B5EF4-FFF2-40B4-BE49-F238E27FC236}">
                <a16:creationId xmlns:a16="http://schemas.microsoft.com/office/drawing/2014/main" id="{58A2044A-F40E-9EB7-375A-936C2AF9391A}"/>
              </a:ext>
            </a:extLst>
          </p:cNvPr>
          <p:cNvSpPr/>
          <p:nvPr/>
        </p:nvSpPr>
        <p:spPr>
          <a:xfrm>
            <a:off x="9210547" y="4754600"/>
            <a:ext cx="581294" cy="54035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28" name="Rectangle 27" descr="核取記號">
            <a:extLst>
              <a:ext uri="{FF2B5EF4-FFF2-40B4-BE49-F238E27FC236}">
                <a16:creationId xmlns:a16="http://schemas.microsoft.com/office/drawing/2014/main" id="{9C3F3C73-B1D2-6A1E-FA19-87EDF583F5CA}"/>
              </a:ext>
            </a:extLst>
          </p:cNvPr>
          <p:cNvSpPr/>
          <p:nvPr/>
        </p:nvSpPr>
        <p:spPr>
          <a:xfrm>
            <a:off x="8233139" y="4754599"/>
            <a:ext cx="581294" cy="54035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29" name="Rectangle 28" descr="核取記號">
            <a:extLst>
              <a:ext uri="{FF2B5EF4-FFF2-40B4-BE49-F238E27FC236}">
                <a16:creationId xmlns:a16="http://schemas.microsoft.com/office/drawing/2014/main" id="{A4801C05-82E4-6F4E-5CE2-831A614549D2}"/>
              </a:ext>
            </a:extLst>
          </p:cNvPr>
          <p:cNvSpPr/>
          <p:nvPr/>
        </p:nvSpPr>
        <p:spPr>
          <a:xfrm>
            <a:off x="7222971" y="4810739"/>
            <a:ext cx="581294" cy="54035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30" name="Rectangle 29" descr="核取記號">
            <a:extLst>
              <a:ext uri="{FF2B5EF4-FFF2-40B4-BE49-F238E27FC236}">
                <a16:creationId xmlns:a16="http://schemas.microsoft.com/office/drawing/2014/main" id="{070B71F3-0D40-45B8-ADD3-19D5331F6DE2}"/>
              </a:ext>
            </a:extLst>
          </p:cNvPr>
          <p:cNvSpPr/>
          <p:nvPr/>
        </p:nvSpPr>
        <p:spPr>
          <a:xfrm>
            <a:off x="10230873" y="4739440"/>
            <a:ext cx="581294" cy="54035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31" name="標題 2">
            <a:extLst>
              <a:ext uri="{FF2B5EF4-FFF2-40B4-BE49-F238E27FC236}">
                <a16:creationId xmlns:a16="http://schemas.microsoft.com/office/drawing/2014/main" id="{10494B62-C553-3E33-AD26-851117711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MRC - Simplifying Maintenance Operations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13BD502B-F567-272D-5EDF-941CD8B465B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Enhance Satisfaction, Save Time and Reduce Labor Costs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D1A6CCA-43F7-7820-5816-5441D3B50435}"/>
              </a:ext>
            </a:extLst>
          </p:cNvPr>
          <p:cNvSpPr/>
          <p:nvPr/>
        </p:nvSpPr>
        <p:spPr>
          <a:xfrm>
            <a:off x="5949837" y="1613925"/>
            <a:ext cx="6047091" cy="45948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C5678B6-D058-4A99-CD22-16828DCC52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6356" y="1658358"/>
            <a:ext cx="5874052" cy="440712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4CBA713-2CAC-61ED-ECB6-0094D180AB44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9BE90DA-0B77-EB59-856E-FB513778FE30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1C5BA47C-C26B-99FF-DF61-2AB4DFA12317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TW" sz="1400" kern="1200" dirty="0"/>
                <a:t>Management</a:t>
              </a:r>
            </a:p>
          </p:txBody>
        </p:sp>
      </p:grp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68EC2AE2-F087-FF88-345F-B65220192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9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D60B643-0D96-E6FA-0CBA-26F8144EDA56}"/>
              </a:ext>
            </a:extLst>
          </p:cNvPr>
          <p:cNvSpPr/>
          <p:nvPr/>
        </p:nvSpPr>
        <p:spPr>
          <a:xfrm>
            <a:off x="433236" y="3336933"/>
            <a:ext cx="2247693" cy="1853876"/>
          </a:xfrm>
          <a:custGeom>
            <a:avLst/>
            <a:gdLst>
              <a:gd name="connsiteX0" fmla="*/ 0 w 2247693"/>
              <a:gd name="connsiteY0" fmla="*/ 185388 h 1853876"/>
              <a:gd name="connsiteX1" fmla="*/ 185388 w 2247693"/>
              <a:gd name="connsiteY1" fmla="*/ 0 h 1853876"/>
              <a:gd name="connsiteX2" fmla="*/ 2062305 w 2247693"/>
              <a:gd name="connsiteY2" fmla="*/ 0 h 1853876"/>
              <a:gd name="connsiteX3" fmla="*/ 2247693 w 2247693"/>
              <a:gd name="connsiteY3" fmla="*/ 185388 h 1853876"/>
              <a:gd name="connsiteX4" fmla="*/ 2247693 w 2247693"/>
              <a:gd name="connsiteY4" fmla="*/ 1668488 h 1853876"/>
              <a:gd name="connsiteX5" fmla="*/ 2062305 w 2247693"/>
              <a:gd name="connsiteY5" fmla="*/ 1853876 h 1853876"/>
              <a:gd name="connsiteX6" fmla="*/ 185388 w 2247693"/>
              <a:gd name="connsiteY6" fmla="*/ 1853876 h 1853876"/>
              <a:gd name="connsiteX7" fmla="*/ 0 w 2247693"/>
              <a:gd name="connsiteY7" fmla="*/ 1668488 h 1853876"/>
              <a:gd name="connsiteX8" fmla="*/ 0 w 2247693"/>
              <a:gd name="connsiteY8" fmla="*/ 185388 h 185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693" h="1853876">
                <a:moveTo>
                  <a:pt x="0" y="185388"/>
                </a:moveTo>
                <a:cubicBezTo>
                  <a:pt x="0" y="83001"/>
                  <a:pt x="83001" y="0"/>
                  <a:pt x="185388" y="0"/>
                </a:cubicBezTo>
                <a:lnTo>
                  <a:pt x="2062305" y="0"/>
                </a:lnTo>
                <a:cubicBezTo>
                  <a:pt x="2164692" y="0"/>
                  <a:pt x="2247693" y="83001"/>
                  <a:pt x="2247693" y="185388"/>
                </a:cubicBezTo>
                <a:lnTo>
                  <a:pt x="2247693" y="1668488"/>
                </a:lnTo>
                <a:cubicBezTo>
                  <a:pt x="2247693" y="1770875"/>
                  <a:pt x="2164692" y="1853876"/>
                  <a:pt x="2062305" y="1853876"/>
                </a:cubicBezTo>
                <a:lnTo>
                  <a:pt x="185388" y="1853876"/>
                </a:lnTo>
                <a:cubicBezTo>
                  <a:pt x="83001" y="1853876"/>
                  <a:pt x="0" y="1770875"/>
                  <a:pt x="0" y="1668488"/>
                </a:cubicBezTo>
                <a:lnTo>
                  <a:pt x="0" y="185388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238" tIns="71238" rIns="71238" bIns="468497" numCol="1" spcCol="1270" anchor="t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800" kern="1200" dirty="0"/>
              <a:t>Purchase Device</a:t>
            </a:r>
          </a:p>
          <a:p>
            <a:pPr marL="342900" lvl="2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800" kern="1200" dirty="0"/>
              <a:t>OnCell G4302*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400" kern="120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0BA5D94-7877-5079-EFFC-DFCF529A5781}"/>
              </a:ext>
            </a:extLst>
          </p:cNvPr>
          <p:cNvSpPr/>
          <p:nvPr/>
        </p:nvSpPr>
        <p:spPr>
          <a:xfrm>
            <a:off x="932723" y="4793550"/>
            <a:ext cx="1997949" cy="794518"/>
          </a:xfrm>
          <a:custGeom>
            <a:avLst/>
            <a:gdLst>
              <a:gd name="connsiteX0" fmla="*/ 0 w 1997949"/>
              <a:gd name="connsiteY0" fmla="*/ 79452 h 794518"/>
              <a:gd name="connsiteX1" fmla="*/ 79452 w 1997949"/>
              <a:gd name="connsiteY1" fmla="*/ 0 h 794518"/>
              <a:gd name="connsiteX2" fmla="*/ 1918497 w 1997949"/>
              <a:gd name="connsiteY2" fmla="*/ 0 h 794518"/>
              <a:gd name="connsiteX3" fmla="*/ 1997949 w 1997949"/>
              <a:gd name="connsiteY3" fmla="*/ 79452 h 794518"/>
              <a:gd name="connsiteX4" fmla="*/ 1997949 w 1997949"/>
              <a:gd name="connsiteY4" fmla="*/ 715066 h 794518"/>
              <a:gd name="connsiteX5" fmla="*/ 1918497 w 1997949"/>
              <a:gd name="connsiteY5" fmla="*/ 794518 h 794518"/>
              <a:gd name="connsiteX6" fmla="*/ 79452 w 1997949"/>
              <a:gd name="connsiteY6" fmla="*/ 794518 h 794518"/>
              <a:gd name="connsiteX7" fmla="*/ 0 w 1997949"/>
              <a:gd name="connsiteY7" fmla="*/ 715066 h 794518"/>
              <a:gd name="connsiteX8" fmla="*/ 0 w 1997949"/>
              <a:gd name="connsiteY8" fmla="*/ 79452 h 7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7949" h="794518">
                <a:moveTo>
                  <a:pt x="0" y="79452"/>
                </a:moveTo>
                <a:cubicBezTo>
                  <a:pt x="0" y="35572"/>
                  <a:pt x="35572" y="0"/>
                  <a:pt x="79452" y="0"/>
                </a:cubicBezTo>
                <a:lnTo>
                  <a:pt x="1918497" y="0"/>
                </a:lnTo>
                <a:cubicBezTo>
                  <a:pt x="1962377" y="0"/>
                  <a:pt x="1997949" y="35572"/>
                  <a:pt x="1997949" y="79452"/>
                </a:cubicBezTo>
                <a:lnTo>
                  <a:pt x="1997949" y="715066"/>
                </a:lnTo>
                <a:cubicBezTo>
                  <a:pt x="1997949" y="758946"/>
                  <a:pt x="1962377" y="794518"/>
                  <a:pt x="1918497" y="794518"/>
                </a:cubicBezTo>
                <a:lnTo>
                  <a:pt x="79452" y="794518"/>
                </a:lnTo>
                <a:cubicBezTo>
                  <a:pt x="35572" y="794518"/>
                  <a:pt x="0" y="758946"/>
                  <a:pt x="0" y="715066"/>
                </a:cubicBezTo>
                <a:lnTo>
                  <a:pt x="0" y="7945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371" tIns="48671" rIns="61371" bIns="4867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TW" sz="2000" kern="1200"/>
              <a:t>MRC</a:t>
            </a:r>
            <a:r>
              <a:rPr lang="zh-TW" altLang="en-US" sz="2000" kern="1200"/>
              <a:t> </a:t>
            </a:r>
            <a:r>
              <a:rPr lang="en-US" altLang="zh-TW" sz="2000" kern="1200"/>
              <a:t>Gateway</a:t>
            </a:r>
            <a:endParaRPr lang="en-US" sz="2000" kern="12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860380C-3537-8E6E-0760-FD7A13743DE6}"/>
              </a:ext>
            </a:extLst>
          </p:cNvPr>
          <p:cNvGrpSpPr/>
          <p:nvPr/>
        </p:nvGrpSpPr>
        <p:grpSpPr>
          <a:xfrm>
            <a:off x="1664556" y="2939673"/>
            <a:ext cx="4241092" cy="3372138"/>
            <a:chOff x="1664556" y="2939673"/>
            <a:chExt cx="4241092" cy="3372138"/>
          </a:xfrm>
        </p:grpSpPr>
        <p:sp>
          <p:nvSpPr>
            <p:cNvPr id="8" name="Shape 7">
              <a:extLst>
                <a:ext uri="{FF2B5EF4-FFF2-40B4-BE49-F238E27FC236}">
                  <a16:creationId xmlns:a16="http://schemas.microsoft.com/office/drawing/2014/main" id="{FB813515-E538-E2B0-46AB-367581A9D905}"/>
                </a:ext>
              </a:extLst>
            </p:cNvPr>
            <p:cNvSpPr/>
            <p:nvPr/>
          </p:nvSpPr>
          <p:spPr>
            <a:xfrm>
              <a:off x="1664556" y="3664167"/>
              <a:ext cx="2647644" cy="2647644"/>
            </a:xfrm>
            <a:prstGeom prst="leftCircularArrow">
              <a:avLst>
                <a:gd name="adj1" fmla="val 3788"/>
                <a:gd name="adj2" fmla="val 473208"/>
                <a:gd name="adj3" fmla="val 2248719"/>
                <a:gd name="adj4" fmla="val 9024489"/>
                <a:gd name="adj5" fmla="val 441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TW" alt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A7899DA-A7F6-CC9F-5458-8A7AC75A00AB}"/>
                </a:ext>
              </a:extLst>
            </p:cNvPr>
            <p:cNvSpPr/>
            <p:nvPr/>
          </p:nvSpPr>
          <p:spPr>
            <a:xfrm>
              <a:off x="3408212" y="3336933"/>
              <a:ext cx="2247693" cy="1853876"/>
            </a:xfrm>
            <a:custGeom>
              <a:avLst/>
              <a:gdLst>
                <a:gd name="connsiteX0" fmla="*/ 0 w 2247693"/>
                <a:gd name="connsiteY0" fmla="*/ 185388 h 1853876"/>
                <a:gd name="connsiteX1" fmla="*/ 185388 w 2247693"/>
                <a:gd name="connsiteY1" fmla="*/ 0 h 1853876"/>
                <a:gd name="connsiteX2" fmla="*/ 2062305 w 2247693"/>
                <a:gd name="connsiteY2" fmla="*/ 0 h 1853876"/>
                <a:gd name="connsiteX3" fmla="*/ 2247693 w 2247693"/>
                <a:gd name="connsiteY3" fmla="*/ 185388 h 1853876"/>
                <a:gd name="connsiteX4" fmla="*/ 2247693 w 2247693"/>
                <a:gd name="connsiteY4" fmla="*/ 1668488 h 1853876"/>
                <a:gd name="connsiteX5" fmla="*/ 2062305 w 2247693"/>
                <a:gd name="connsiteY5" fmla="*/ 1853876 h 1853876"/>
                <a:gd name="connsiteX6" fmla="*/ 185388 w 2247693"/>
                <a:gd name="connsiteY6" fmla="*/ 1853876 h 1853876"/>
                <a:gd name="connsiteX7" fmla="*/ 0 w 2247693"/>
                <a:gd name="connsiteY7" fmla="*/ 1668488 h 1853876"/>
                <a:gd name="connsiteX8" fmla="*/ 0 w 2247693"/>
                <a:gd name="connsiteY8" fmla="*/ 185388 h 18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7693" h="1853876">
                  <a:moveTo>
                    <a:pt x="0" y="185388"/>
                  </a:moveTo>
                  <a:cubicBezTo>
                    <a:pt x="0" y="83001"/>
                    <a:pt x="83001" y="0"/>
                    <a:pt x="185388" y="0"/>
                  </a:cubicBezTo>
                  <a:lnTo>
                    <a:pt x="2062305" y="0"/>
                  </a:lnTo>
                  <a:cubicBezTo>
                    <a:pt x="2164692" y="0"/>
                    <a:pt x="2247693" y="83001"/>
                    <a:pt x="2247693" y="185388"/>
                  </a:cubicBezTo>
                  <a:lnTo>
                    <a:pt x="2247693" y="1668488"/>
                  </a:lnTo>
                  <a:cubicBezTo>
                    <a:pt x="2247693" y="1770875"/>
                    <a:pt x="2164692" y="1853876"/>
                    <a:pt x="2062305" y="1853876"/>
                  </a:cubicBezTo>
                  <a:lnTo>
                    <a:pt x="185388" y="1853876"/>
                  </a:lnTo>
                  <a:cubicBezTo>
                    <a:pt x="83001" y="1853876"/>
                    <a:pt x="0" y="1770875"/>
                    <a:pt x="0" y="1668488"/>
                  </a:cubicBezTo>
                  <a:lnTo>
                    <a:pt x="0" y="18538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238" tIns="468497" rIns="71238" bIns="71238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Enter Product SN to Activate</a:t>
              </a:r>
              <a:r>
                <a:rPr lang="zh-TW" altLang="en-US" sz="1600" kern="1200" dirty="0"/>
                <a:t> </a:t>
              </a:r>
              <a:r>
                <a:rPr lang="en-US" altLang="zh-TW" sz="1600" kern="1200" dirty="0"/>
                <a:t>MRC</a:t>
              </a:r>
              <a:r>
                <a:rPr lang="zh-TW" altLang="en-US" sz="1600" kern="1200" dirty="0"/>
                <a:t> </a:t>
              </a:r>
              <a:r>
                <a:rPr lang="en-US" altLang="zh-TW" sz="1600" kern="1200" dirty="0"/>
                <a:t>Service</a:t>
              </a:r>
              <a:endParaRPr lang="en-US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>
                  <a:hlinkClick r:id="rId3"/>
                </a:rPr>
                <a:t>https://netsecuritylicense.moxa.com</a:t>
              </a:r>
              <a:endParaRPr lang="en-US" sz="1600" kern="120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A771480-5CD1-CD28-6BC2-44432473FCC2}"/>
                </a:ext>
              </a:extLst>
            </p:cNvPr>
            <p:cNvSpPr/>
            <p:nvPr/>
          </p:nvSpPr>
          <p:spPr>
            <a:xfrm>
              <a:off x="3907699" y="2939673"/>
              <a:ext cx="1997949" cy="794518"/>
            </a:xfrm>
            <a:custGeom>
              <a:avLst/>
              <a:gdLst>
                <a:gd name="connsiteX0" fmla="*/ 0 w 1997949"/>
                <a:gd name="connsiteY0" fmla="*/ 79452 h 794518"/>
                <a:gd name="connsiteX1" fmla="*/ 79452 w 1997949"/>
                <a:gd name="connsiteY1" fmla="*/ 0 h 794518"/>
                <a:gd name="connsiteX2" fmla="*/ 1918497 w 1997949"/>
                <a:gd name="connsiteY2" fmla="*/ 0 h 794518"/>
                <a:gd name="connsiteX3" fmla="*/ 1997949 w 1997949"/>
                <a:gd name="connsiteY3" fmla="*/ 79452 h 794518"/>
                <a:gd name="connsiteX4" fmla="*/ 1997949 w 1997949"/>
                <a:gd name="connsiteY4" fmla="*/ 715066 h 794518"/>
                <a:gd name="connsiteX5" fmla="*/ 1918497 w 1997949"/>
                <a:gd name="connsiteY5" fmla="*/ 794518 h 794518"/>
                <a:gd name="connsiteX6" fmla="*/ 79452 w 1997949"/>
                <a:gd name="connsiteY6" fmla="*/ 794518 h 794518"/>
                <a:gd name="connsiteX7" fmla="*/ 0 w 1997949"/>
                <a:gd name="connsiteY7" fmla="*/ 715066 h 794518"/>
                <a:gd name="connsiteX8" fmla="*/ 0 w 1997949"/>
                <a:gd name="connsiteY8" fmla="*/ 79452 h 79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7949" h="794518">
                  <a:moveTo>
                    <a:pt x="0" y="79452"/>
                  </a:moveTo>
                  <a:cubicBezTo>
                    <a:pt x="0" y="35572"/>
                    <a:pt x="35572" y="0"/>
                    <a:pt x="79452" y="0"/>
                  </a:cubicBezTo>
                  <a:lnTo>
                    <a:pt x="1918497" y="0"/>
                  </a:lnTo>
                  <a:cubicBezTo>
                    <a:pt x="1962377" y="0"/>
                    <a:pt x="1997949" y="35572"/>
                    <a:pt x="1997949" y="79452"/>
                  </a:cubicBezTo>
                  <a:lnTo>
                    <a:pt x="1997949" y="715066"/>
                  </a:lnTo>
                  <a:cubicBezTo>
                    <a:pt x="1997949" y="758946"/>
                    <a:pt x="1962377" y="794518"/>
                    <a:pt x="1918497" y="794518"/>
                  </a:cubicBezTo>
                  <a:lnTo>
                    <a:pt x="79452" y="794518"/>
                  </a:lnTo>
                  <a:cubicBezTo>
                    <a:pt x="35572" y="794518"/>
                    <a:pt x="0" y="758946"/>
                    <a:pt x="0" y="715066"/>
                  </a:cubicBezTo>
                  <a:lnTo>
                    <a:pt x="0" y="794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561" tIns="46131" rIns="57561" bIns="46131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/>
                <a:t>Moxa License Site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BD73DF-CF77-6C97-AE72-34307D40A4E7}"/>
              </a:ext>
            </a:extLst>
          </p:cNvPr>
          <p:cNvGrpSpPr/>
          <p:nvPr/>
        </p:nvGrpSpPr>
        <p:grpSpPr>
          <a:xfrm>
            <a:off x="4620801" y="2143241"/>
            <a:ext cx="4259824" cy="3444827"/>
            <a:chOff x="4620801" y="2143241"/>
            <a:chExt cx="4259824" cy="3444827"/>
          </a:xfrm>
        </p:grpSpPr>
        <p:sp>
          <p:nvSpPr>
            <p:cNvPr id="13" name="Arrow: Circular 12">
              <a:extLst>
                <a:ext uri="{FF2B5EF4-FFF2-40B4-BE49-F238E27FC236}">
                  <a16:creationId xmlns:a16="http://schemas.microsoft.com/office/drawing/2014/main" id="{8B819F00-1332-7020-0F37-5EF150CBB843}"/>
                </a:ext>
              </a:extLst>
            </p:cNvPr>
            <p:cNvSpPr/>
            <p:nvPr/>
          </p:nvSpPr>
          <p:spPr>
            <a:xfrm>
              <a:off x="4620801" y="2143241"/>
              <a:ext cx="2934850" cy="2934850"/>
            </a:xfrm>
            <a:prstGeom prst="circularArrow">
              <a:avLst>
                <a:gd name="adj1" fmla="val 3417"/>
                <a:gd name="adj2" fmla="val 423131"/>
                <a:gd name="adj3" fmla="val 19401359"/>
                <a:gd name="adj4" fmla="val 12575511"/>
                <a:gd name="adj5" fmla="val 3986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TW" alt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BAD7EF2-5809-C720-5783-EEC96A00A07A}"/>
                </a:ext>
              </a:extLst>
            </p:cNvPr>
            <p:cNvSpPr/>
            <p:nvPr/>
          </p:nvSpPr>
          <p:spPr>
            <a:xfrm>
              <a:off x="6383188" y="3336933"/>
              <a:ext cx="2247693" cy="1853876"/>
            </a:xfrm>
            <a:custGeom>
              <a:avLst/>
              <a:gdLst>
                <a:gd name="connsiteX0" fmla="*/ 0 w 2247693"/>
                <a:gd name="connsiteY0" fmla="*/ 185388 h 1853876"/>
                <a:gd name="connsiteX1" fmla="*/ 185388 w 2247693"/>
                <a:gd name="connsiteY1" fmla="*/ 0 h 1853876"/>
                <a:gd name="connsiteX2" fmla="*/ 2062305 w 2247693"/>
                <a:gd name="connsiteY2" fmla="*/ 0 h 1853876"/>
                <a:gd name="connsiteX3" fmla="*/ 2247693 w 2247693"/>
                <a:gd name="connsiteY3" fmla="*/ 185388 h 1853876"/>
                <a:gd name="connsiteX4" fmla="*/ 2247693 w 2247693"/>
                <a:gd name="connsiteY4" fmla="*/ 1668488 h 1853876"/>
                <a:gd name="connsiteX5" fmla="*/ 2062305 w 2247693"/>
                <a:gd name="connsiteY5" fmla="*/ 1853876 h 1853876"/>
                <a:gd name="connsiteX6" fmla="*/ 185388 w 2247693"/>
                <a:gd name="connsiteY6" fmla="*/ 1853876 h 1853876"/>
                <a:gd name="connsiteX7" fmla="*/ 0 w 2247693"/>
                <a:gd name="connsiteY7" fmla="*/ 1668488 h 1853876"/>
                <a:gd name="connsiteX8" fmla="*/ 0 w 2247693"/>
                <a:gd name="connsiteY8" fmla="*/ 185388 h 18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7693" h="1853876">
                  <a:moveTo>
                    <a:pt x="0" y="185388"/>
                  </a:moveTo>
                  <a:cubicBezTo>
                    <a:pt x="0" y="83001"/>
                    <a:pt x="83001" y="0"/>
                    <a:pt x="185388" y="0"/>
                  </a:cubicBezTo>
                  <a:lnTo>
                    <a:pt x="2062305" y="0"/>
                  </a:lnTo>
                  <a:cubicBezTo>
                    <a:pt x="2164692" y="0"/>
                    <a:pt x="2247693" y="83001"/>
                    <a:pt x="2247693" y="185388"/>
                  </a:cubicBezTo>
                  <a:lnTo>
                    <a:pt x="2247693" y="1668488"/>
                  </a:lnTo>
                  <a:cubicBezTo>
                    <a:pt x="2247693" y="1770875"/>
                    <a:pt x="2164692" y="1853876"/>
                    <a:pt x="2062305" y="1853876"/>
                  </a:cubicBezTo>
                  <a:lnTo>
                    <a:pt x="185388" y="1853876"/>
                  </a:lnTo>
                  <a:cubicBezTo>
                    <a:pt x="83001" y="1853876"/>
                    <a:pt x="0" y="1770875"/>
                    <a:pt x="0" y="1668488"/>
                  </a:cubicBezTo>
                  <a:lnTo>
                    <a:pt x="0" y="18538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238" tIns="71238" rIns="71238" bIns="468497" numCol="1" spcCol="1270" anchor="t" anchorCtr="0">
              <a:noAutofit/>
            </a:bodyPr>
            <a:lstStyle/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TW" sz="1500" kern="1200" dirty="0"/>
                <a:t>Receive </a:t>
              </a:r>
              <a:r>
                <a:rPr lang="en-US" sz="1500" kern="1200" dirty="0"/>
                <a:t>MRC Quick Link Account Registration Mail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500" kern="1200" dirty="0"/>
                <a:t>Free Usage Quota Included 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500" kern="120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A8BC8C0-8D14-47F7-13BF-D0A04A203422}"/>
                </a:ext>
              </a:extLst>
            </p:cNvPr>
            <p:cNvSpPr/>
            <p:nvPr/>
          </p:nvSpPr>
          <p:spPr>
            <a:xfrm>
              <a:off x="6882676" y="4793550"/>
              <a:ext cx="1997949" cy="794518"/>
            </a:xfrm>
            <a:custGeom>
              <a:avLst/>
              <a:gdLst>
                <a:gd name="connsiteX0" fmla="*/ 0 w 1997949"/>
                <a:gd name="connsiteY0" fmla="*/ 79452 h 794518"/>
                <a:gd name="connsiteX1" fmla="*/ 79452 w 1997949"/>
                <a:gd name="connsiteY1" fmla="*/ 0 h 794518"/>
                <a:gd name="connsiteX2" fmla="*/ 1918497 w 1997949"/>
                <a:gd name="connsiteY2" fmla="*/ 0 h 794518"/>
                <a:gd name="connsiteX3" fmla="*/ 1997949 w 1997949"/>
                <a:gd name="connsiteY3" fmla="*/ 79452 h 794518"/>
                <a:gd name="connsiteX4" fmla="*/ 1997949 w 1997949"/>
                <a:gd name="connsiteY4" fmla="*/ 715066 h 794518"/>
                <a:gd name="connsiteX5" fmla="*/ 1918497 w 1997949"/>
                <a:gd name="connsiteY5" fmla="*/ 794518 h 794518"/>
                <a:gd name="connsiteX6" fmla="*/ 79452 w 1997949"/>
                <a:gd name="connsiteY6" fmla="*/ 794518 h 794518"/>
                <a:gd name="connsiteX7" fmla="*/ 0 w 1997949"/>
                <a:gd name="connsiteY7" fmla="*/ 715066 h 794518"/>
                <a:gd name="connsiteX8" fmla="*/ 0 w 1997949"/>
                <a:gd name="connsiteY8" fmla="*/ 79452 h 79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7949" h="794518">
                  <a:moveTo>
                    <a:pt x="0" y="79452"/>
                  </a:moveTo>
                  <a:cubicBezTo>
                    <a:pt x="0" y="35572"/>
                    <a:pt x="35572" y="0"/>
                    <a:pt x="79452" y="0"/>
                  </a:cubicBezTo>
                  <a:lnTo>
                    <a:pt x="1918497" y="0"/>
                  </a:lnTo>
                  <a:cubicBezTo>
                    <a:pt x="1962377" y="0"/>
                    <a:pt x="1997949" y="35572"/>
                    <a:pt x="1997949" y="79452"/>
                  </a:cubicBezTo>
                  <a:lnTo>
                    <a:pt x="1997949" y="715066"/>
                  </a:lnTo>
                  <a:cubicBezTo>
                    <a:pt x="1997949" y="758946"/>
                    <a:pt x="1962377" y="794518"/>
                    <a:pt x="1918497" y="794518"/>
                  </a:cubicBezTo>
                  <a:lnTo>
                    <a:pt x="79452" y="794518"/>
                  </a:lnTo>
                  <a:cubicBezTo>
                    <a:pt x="35572" y="794518"/>
                    <a:pt x="0" y="758946"/>
                    <a:pt x="0" y="715066"/>
                  </a:cubicBezTo>
                  <a:lnTo>
                    <a:pt x="0" y="794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371" tIns="48671" rIns="61371" bIns="48671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/>
                <a:t>Receive Email</a:t>
              </a:r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2CA18CA6-3E7A-9B01-881C-9F1CAB1D8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Getting</a:t>
            </a:r>
            <a:r>
              <a:rPr lang="zh-TW" altLang="en-US"/>
              <a:t> </a:t>
            </a:r>
            <a:r>
              <a:rPr lang="en-US"/>
              <a:t>Started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7CBB1CF-81B4-4E7F-87D6-6072B98113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How to Register for MRC Quick Link Service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D32B96C6-D6F9-ECE3-8320-78FE1A682C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962" y="1816833"/>
            <a:ext cx="2525903" cy="1510292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4D141AD-70E8-A2B9-68D1-3A5A8C1BFB0D}"/>
              </a:ext>
            </a:extLst>
          </p:cNvPr>
          <p:cNvGrpSpPr/>
          <p:nvPr/>
        </p:nvGrpSpPr>
        <p:grpSpPr>
          <a:xfrm>
            <a:off x="7614508" y="2939673"/>
            <a:ext cx="4446221" cy="3372138"/>
            <a:chOff x="7614508" y="2939673"/>
            <a:chExt cx="4446221" cy="3372138"/>
          </a:xfrm>
        </p:grpSpPr>
        <p:sp>
          <p:nvSpPr>
            <p:cNvPr id="16" name="Shape 15">
              <a:extLst>
                <a:ext uri="{FF2B5EF4-FFF2-40B4-BE49-F238E27FC236}">
                  <a16:creationId xmlns:a16="http://schemas.microsoft.com/office/drawing/2014/main" id="{76311AC0-BB6A-67BB-0D3A-75B66EE6B2AA}"/>
                </a:ext>
              </a:extLst>
            </p:cNvPr>
            <p:cNvSpPr/>
            <p:nvPr/>
          </p:nvSpPr>
          <p:spPr>
            <a:xfrm>
              <a:off x="7614508" y="3664167"/>
              <a:ext cx="2647644" cy="2647644"/>
            </a:xfrm>
            <a:prstGeom prst="leftCircularArrow">
              <a:avLst>
                <a:gd name="adj1" fmla="val 3788"/>
                <a:gd name="adj2" fmla="val 473208"/>
                <a:gd name="adj3" fmla="val 2248719"/>
                <a:gd name="adj4" fmla="val 9024489"/>
                <a:gd name="adj5" fmla="val 441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TW" alt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6D117DE-C4B7-C342-A4AD-93D6933CF45C}"/>
                </a:ext>
              </a:extLst>
            </p:cNvPr>
            <p:cNvSpPr/>
            <p:nvPr/>
          </p:nvSpPr>
          <p:spPr>
            <a:xfrm>
              <a:off x="9358164" y="3336933"/>
              <a:ext cx="2247693" cy="1853876"/>
            </a:xfrm>
            <a:custGeom>
              <a:avLst/>
              <a:gdLst>
                <a:gd name="connsiteX0" fmla="*/ 0 w 2247693"/>
                <a:gd name="connsiteY0" fmla="*/ 185388 h 1853876"/>
                <a:gd name="connsiteX1" fmla="*/ 185388 w 2247693"/>
                <a:gd name="connsiteY1" fmla="*/ 0 h 1853876"/>
                <a:gd name="connsiteX2" fmla="*/ 2062305 w 2247693"/>
                <a:gd name="connsiteY2" fmla="*/ 0 h 1853876"/>
                <a:gd name="connsiteX3" fmla="*/ 2247693 w 2247693"/>
                <a:gd name="connsiteY3" fmla="*/ 185388 h 1853876"/>
                <a:gd name="connsiteX4" fmla="*/ 2247693 w 2247693"/>
                <a:gd name="connsiteY4" fmla="*/ 1668488 h 1853876"/>
                <a:gd name="connsiteX5" fmla="*/ 2062305 w 2247693"/>
                <a:gd name="connsiteY5" fmla="*/ 1853876 h 1853876"/>
                <a:gd name="connsiteX6" fmla="*/ 185388 w 2247693"/>
                <a:gd name="connsiteY6" fmla="*/ 1853876 h 1853876"/>
                <a:gd name="connsiteX7" fmla="*/ 0 w 2247693"/>
                <a:gd name="connsiteY7" fmla="*/ 1668488 h 1853876"/>
                <a:gd name="connsiteX8" fmla="*/ 0 w 2247693"/>
                <a:gd name="connsiteY8" fmla="*/ 185388 h 18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7693" h="1853876">
                  <a:moveTo>
                    <a:pt x="0" y="185388"/>
                  </a:moveTo>
                  <a:cubicBezTo>
                    <a:pt x="0" y="83001"/>
                    <a:pt x="83001" y="0"/>
                    <a:pt x="185388" y="0"/>
                  </a:cubicBezTo>
                  <a:lnTo>
                    <a:pt x="2062305" y="0"/>
                  </a:lnTo>
                  <a:cubicBezTo>
                    <a:pt x="2164692" y="0"/>
                    <a:pt x="2247693" y="83001"/>
                    <a:pt x="2247693" y="185388"/>
                  </a:cubicBezTo>
                  <a:lnTo>
                    <a:pt x="2247693" y="1668488"/>
                  </a:lnTo>
                  <a:cubicBezTo>
                    <a:pt x="2247693" y="1770875"/>
                    <a:pt x="2164692" y="1853876"/>
                    <a:pt x="2062305" y="1853876"/>
                  </a:cubicBezTo>
                  <a:lnTo>
                    <a:pt x="185388" y="1853876"/>
                  </a:lnTo>
                  <a:cubicBezTo>
                    <a:pt x="83001" y="1853876"/>
                    <a:pt x="0" y="1770875"/>
                    <a:pt x="0" y="1668488"/>
                  </a:cubicBezTo>
                  <a:lnTo>
                    <a:pt x="0" y="18538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238" tIns="468497" rIns="71238" bIns="71238" numCol="1" spcCol="1270" anchor="t" anchorCtr="0">
              <a:noAutofit/>
            </a:bodyPr>
            <a:lstStyle/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500" kern="1200" dirty="0"/>
                <a:t>Login and Start Setting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500" kern="1200" dirty="0">
                  <a:hlinkClick r:id="rId5"/>
                </a:rPr>
                <a:t>https://mrc.moxa.com</a:t>
              </a:r>
              <a:endParaRPr lang="en-US" sz="1500" kern="1200" dirty="0"/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500" kern="120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4165FC-2DC4-8A01-4622-C3E8B6392B6A}"/>
                </a:ext>
              </a:extLst>
            </p:cNvPr>
            <p:cNvSpPr/>
            <p:nvPr/>
          </p:nvSpPr>
          <p:spPr>
            <a:xfrm>
              <a:off x="9857652" y="2939673"/>
              <a:ext cx="1997949" cy="794518"/>
            </a:xfrm>
            <a:custGeom>
              <a:avLst/>
              <a:gdLst>
                <a:gd name="connsiteX0" fmla="*/ 0 w 1997949"/>
                <a:gd name="connsiteY0" fmla="*/ 79452 h 794518"/>
                <a:gd name="connsiteX1" fmla="*/ 79452 w 1997949"/>
                <a:gd name="connsiteY1" fmla="*/ 0 h 794518"/>
                <a:gd name="connsiteX2" fmla="*/ 1918497 w 1997949"/>
                <a:gd name="connsiteY2" fmla="*/ 0 h 794518"/>
                <a:gd name="connsiteX3" fmla="*/ 1997949 w 1997949"/>
                <a:gd name="connsiteY3" fmla="*/ 79452 h 794518"/>
                <a:gd name="connsiteX4" fmla="*/ 1997949 w 1997949"/>
                <a:gd name="connsiteY4" fmla="*/ 715066 h 794518"/>
                <a:gd name="connsiteX5" fmla="*/ 1918497 w 1997949"/>
                <a:gd name="connsiteY5" fmla="*/ 794518 h 794518"/>
                <a:gd name="connsiteX6" fmla="*/ 79452 w 1997949"/>
                <a:gd name="connsiteY6" fmla="*/ 794518 h 794518"/>
                <a:gd name="connsiteX7" fmla="*/ 0 w 1997949"/>
                <a:gd name="connsiteY7" fmla="*/ 715066 h 794518"/>
                <a:gd name="connsiteX8" fmla="*/ 0 w 1997949"/>
                <a:gd name="connsiteY8" fmla="*/ 79452 h 79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7949" h="794518">
                  <a:moveTo>
                    <a:pt x="0" y="79452"/>
                  </a:moveTo>
                  <a:cubicBezTo>
                    <a:pt x="0" y="35572"/>
                    <a:pt x="35572" y="0"/>
                    <a:pt x="79452" y="0"/>
                  </a:cubicBezTo>
                  <a:lnTo>
                    <a:pt x="1918497" y="0"/>
                  </a:lnTo>
                  <a:cubicBezTo>
                    <a:pt x="1962377" y="0"/>
                    <a:pt x="1997949" y="35572"/>
                    <a:pt x="1997949" y="79452"/>
                  </a:cubicBezTo>
                  <a:lnTo>
                    <a:pt x="1997949" y="715066"/>
                  </a:lnTo>
                  <a:cubicBezTo>
                    <a:pt x="1997949" y="758946"/>
                    <a:pt x="1962377" y="794518"/>
                    <a:pt x="1918497" y="794518"/>
                  </a:cubicBezTo>
                  <a:lnTo>
                    <a:pt x="79452" y="794518"/>
                  </a:lnTo>
                  <a:cubicBezTo>
                    <a:pt x="35572" y="794518"/>
                    <a:pt x="0" y="758946"/>
                    <a:pt x="0" y="715066"/>
                  </a:cubicBezTo>
                  <a:lnTo>
                    <a:pt x="0" y="794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561" tIns="46131" rIns="57561" bIns="46131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/>
                <a:t>MRC Quick Link</a:t>
              </a:r>
            </a:p>
          </p:txBody>
        </p:sp>
        <p:sp>
          <p:nvSpPr>
            <p:cNvPr id="12" name="矩形: 圓角 11">
              <a:extLst>
                <a:ext uri="{FF2B5EF4-FFF2-40B4-BE49-F238E27FC236}">
                  <a16:creationId xmlns:a16="http://schemas.microsoft.com/office/drawing/2014/main" id="{E04BCB53-7305-0716-97BE-B230397C5DAD}"/>
                </a:ext>
              </a:extLst>
            </p:cNvPr>
            <p:cNvSpPr/>
            <p:nvPr/>
          </p:nvSpPr>
          <p:spPr>
            <a:xfrm>
              <a:off x="10261589" y="4440423"/>
              <a:ext cx="1799140" cy="1799140"/>
            </a:xfrm>
            <a:prstGeom prst="roundRect">
              <a:avLst>
                <a:gd name="adj" fmla="val 10000"/>
              </a:avLst>
            </a:prstGeom>
            <a:blipFill rotWithShape="1">
              <a:blip r:embed="rId6"/>
              <a:srcRect/>
              <a:stretch>
                <a:fillRect l="-23000" r="-2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DE097D6-8B03-1B2B-EDC7-49E01C1E89E2}"/>
              </a:ext>
            </a:extLst>
          </p:cNvPr>
          <p:cNvSpPr txBox="1"/>
          <p:nvPr/>
        </p:nvSpPr>
        <p:spPr>
          <a:xfrm>
            <a:off x="131272" y="5973257"/>
            <a:ext cx="1639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*Supported with Firmware 3.9.0 and higher</a:t>
            </a:r>
            <a:endParaRPr lang="en-DE" sz="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D75946-D0BA-3523-CB9E-C60441D4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0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圖片 43">
            <a:extLst>
              <a:ext uri="{FF2B5EF4-FFF2-40B4-BE49-F238E27FC236}">
                <a16:creationId xmlns:a16="http://schemas.microsoft.com/office/drawing/2014/main" id="{BDFAAB7A-6733-C078-C419-0B0885A15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547" y="3933201"/>
            <a:ext cx="2767292" cy="1088671"/>
          </a:xfrm>
          <a:prstGeom prst="rect">
            <a:avLst/>
          </a:prstGeom>
        </p:spPr>
      </p:pic>
      <p:pic>
        <p:nvPicPr>
          <p:cNvPr id="35" name="圖片 34">
            <a:extLst>
              <a:ext uri="{FF2B5EF4-FFF2-40B4-BE49-F238E27FC236}">
                <a16:creationId xmlns:a16="http://schemas.microsoft.com/office/drawing/2014/main" id="{539C7903-D172-7919-EB06-59F89E963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251" y="1540361"/>
            <a:ext cx="3910664" cy="1324279"/>
          </a:xfrm>
          <a:prstGeom prst="rect">
            <a:avLst/>
          </a:prstGeom>
        </p:spPr>
      </p:pic>
      <p:pic>
        <p:nvPicPr>
          <p:cNvPr id="15" name="圖片 14" descr="一張含有 圖形, 標誌, 文字, 字型 的圖片&#10;&#10;自動產生的描述">
            <a:extLst>
              <a:ext uri="{FF2B5EF4-FFF2-40B4-BE49-F238E27FC236}">
                <a16:creationId xmlns:a16="http://schemas.microsoft.com/office/drawing/2014/main" id="{9EC8D5E3-5F14-F497-C9B4-4D0282D82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766" y="1115616"/>
            <a:ext cx="2536061" cy="2536061"/>
          </a:xfrm>
          <a:prstGeom prst="rect">
            <a:avLst/>
          </a:prstGeom>
        </p:spPr>
      </p:pic>
      <p:sp>
        <p:nvSpPr>
          <p:cNvPr id="3" name="標題 2">
            <a:extLst>
              <a:ext uri="{FF2B5EF4-FFF2-40B4-BE49-F238E27FC236}">
                <a16:creationId xmlns:a16="http://schemas.microsoft.com/office/drawing/2014/main" id="{487CBD0C-AF72-8F54-20B4-008934B6E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OnCell Cellular Router With MRC Service</a:t>
            </a:r>
            <a:endParaRPr 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6871426-6906-1D14-38C5-C42D1586A45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1372" y="1072220"/>
            <a:ext cx="11425269" cy="480053"/>
          </a:xfrm>
        </p:spPr>
        <p:txBody>
          <a:bodyPr>
            <a:normAutofit/>
          </a:bodyPr>
          <a:lstStyle/>
          <a:p>
            <a:r>
              <a:rPr lang="en-US" sz="2000"/>
              <a:t>Operating Owners and Equipment Supplier can Understand the Condition of the Equipment.</a:t>
            </a:r>
          </a:p>
        </p:txBody>
      </p:sp>
      <p:pic>
        <p:nvPicPr>
          <p:cNvPr id="7" name="圖片 6" descr="一張含有 文字, 螢幕擷取畫面, 多媒體軟體, 設計 的圖片&#10;&#10;自動產生的描述">
            <a:extLst>
              <a:ext uri="{FF2B5EF4-FFF2-40B4-BE49-F238E27FC236}">
                <a16:creationId xmlns:a16="http://schemas.microsoft.com/office/drawing/2014/main" id="{4744CE1D-A98E-A5B7-F3E4-3FD088B021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844" y="2727991"/>
            <a:ext cx="2322611" cy="2322611"/>
          </a:xfrm>
          <a:prstGeom prst="rect">
            <a:avLst/>
          </a:prstGeom>
        </p:spPr>
      </p:pic>
      <p:pic>
        <p:nvPicPr>
          <p:cNvPr id="8" name="圖片 7" descr="一張含有 美工圖案, 卡通, 設計, 藝術 的圖片&#10;&#10;自動產生的描述">
            <a:extLst>
              <a:ext uri="{FF2B5EF4-FFF2-40B4-BE49-F238E27FC236}">
                <a16:creationId xmlns:a16="http://schemas.microsoft.com/office/drawing/2014/main" id="{5FE634EF-1389-C6E1-0F11-4FA796DE9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4249" y="3090122"/>
            <a:ext cx="1996639" cy="1996639"/>
          </a:xfrm>
          <a:prstGeom prst="rect">
            <a:avLst/>
          </a:prstGeom>
        </p:spPr>
      </p:pic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7AAFC6A8-E05B-12D6-9FD3-6F4C2CE47CBA}"/>
              </a:ext>
            </a:extLst>
          </p:cNvPr>
          <p:cNvCxnSpPr>
            <a:cxnSpLocks/>
          </p:cNvCxnSpPr>
          <p:nvPr/>
        </p:nvCxnSpPr>
        <p:spPr>
          <a:xfrm>
            <a:off x="3078702" y="4340837"/>
            <a:ext cx="220383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FA03E496-04D1-3BDA-B3D4-9982B349B66E}"/>
              </a:ext>
            </a:extLst>
          </p:cNvPr>
          <p:cNvSpPr/>
          <p:nvPr/>
        </p:nvSpPr>
        <p:spPr>
          <a:xfrm>
            <a:off x="5235871" y="4750978"/>
            <a:ext cx="1580399" cy="5440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828754">
              <a:defRPr/>
            </a:pPr>
            <a:r>
              <a:rPr lang="en-US" altLang="zh-TW" sz="1400" dirty="0">
                <a:solidFill>
                  <a:srgbClr val="000000"/>
                </a:solidFill>
                <a:latin typeface="Arial"/>
                <a:ea typeface="微軟正黑體"/>
              </a:rPr>
              <a:t>Cellular Router</a:t>
            </a:r>
          </a:p>
        </p:txBody>
      </p:sp>
      <p:pic>
        <p:nvPicPr>
          <p:cNvPr id="11" name="圖片 10" descr="一張含有 螢幕擷取畫面, 設計, 車輛, 車 的圖片&#10;&#10;自動產生的描述">
            <a:extLst>
              <a:ext uri="{FF2B5EF4-FFF2-40B4-BE49-F238E27FC236}">
                <a16:creationId xmlns:a16="http://schemas.microsoft.com/office/drawing/2014/main" id="{DB0FB4B1-124B-D463-6CDB-4E1027EA97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7269" y="3019570"/>
            <a:ext cx="2133473" cy="2133473"/>
          </a:xfrm>
          <a:prstGeom prst="rect">
            <a:avLst/>
          </a:prstGeom>
        </p:spPr>
      </p:pic>
      <p:sp>
        <p:nvSpPr>
          <p:cNvPr id="13" name="弧形 12">
            <a:extLst>
              <a:ext uri="{FF2B5EF4-FFF2-40B4-BE49-F238E27FC236}">
                <a16:creationId xmlns:a16="http://schemas.microsoft.com/office/drawing/2014/main" id="{E1F671B6-DB11-5FBE-30EA-7D49FC94EA8E}"/>
              </a:ext>
            </a:extLst>
          </p:cNvPr>
          <p:cNvSpPr/>
          <p:nvPr/>
        </p:nvSpPr>
        <p:spPr>
          <a:xfrm>
            <a:off x="5570402" y="3084222"/>
            <a:ext cx="4831199" cy="1931749"/>
          </a:xfrm>
          <a:prstGeom prst="arc">
            <a:avLst>
              <a:gd name="adj1" fmla="val 11346682"/>
              <a:gd name="adj2" fmla="val 21317512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828754">
              <a:defRPr/>
            </a:pPr>
            <a:endParaRPr lang="en-US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1FACD1F0-0ED9-624B-741B-6718145A9097}"/>
              </a:ext>
            </a:extLst>
          </p:cNvPr>
          <p:cNvSpPr/>
          <p:nvPr/>
        </p:nvSpPr>
        <p:spPr>
          <a:xfrm>
            <a:off x="6748745" y="2918154"/>
            <a:ext cx="1580399" cy="2690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828754">
              <a:defRPr/>
            </a:pPr>
            <a:r>
              <a:rPr lang="en-US" altLang="zh-TW" sz="1400" dirty="0">
                <a:solidFill>
                  <a:srgbClr val="000000"/>
                </a:solidFill>
                <a:latin typeface="Arial"/>
                <a:ea typeface="微軟正黑體"/>
              </a:rPr>
              <a:t>MRC Cloud </a:t>
            </a:r>
            <a:endParaRPr lang="zh-TW" altLang="en-US" sz="14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cxnSp>
        <p:nvCxnSpPr>
          <p:cNvPr id="2" name="直線接點 1">
            <a:extLst>
              <a:ext uri="{FF2B5EF4-FFF2-40B4-BE49-F238E27FC236}">
                <a16:creationId xmlns:a16="http://schemas.microsoft.com/office/drawing/2014/main" id="{8BCF12FA-5572-BAD7-419C-230A5E9F6DE7}"/>
              </a:ext>
            </a:extLst>
          </p:cNvPr>
          <p:cNvCxnSpPr>
            <a:cxnSpLocks/>
          </p:cNvCxnSpPr>
          <p:nvPr/>
        </p:nvCxnSpPr>
        <p:spPr>
          <a:xfrm flipV="1">
            <a:off x="3075456" y="3046081"/>
            <a:ext cx="3673289" cy="429651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C4C962C3-FD96-BF75-D91D-656B3D368456}"/>
              </a:ext>
            </a:extLst>
          </p:cNvPr>
          <p:cNvSpPr txBox="1"/>
          <p:nvPr/>
        </p:nvSpPr>
        <p:spPr>
          <a:xfrm>
            <a:off x="4386990" y="2836900"/>
            <a:ext cx="21793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754">
              <a:defRPr/>
            </a:pPr>
            <a:r>
              <a:rPr lang="en-US" sz="1400">
                <a:solidFill>
                  <a:srgbClr val="000000"/>
                </a:solidFill>
              </a:rPr>
              <a:t>Device Monitoring</a:t>
            </a:r>
          </a:p>
        </p:txBody>
      </p:sp>
      <p:pic>
        <p:nvPicPr>
          <p:cNvPr id="30" name="圖片 29">
            <a:extLst>
              <a:ext uri="{FF2B5EF4-FFF2-40B4-BE49-F238E27FC236}">
                <a16:creationId xmlns:a16="http://schemas.microsoft.com/office/drawing/2014/main" id="{A972EA20-5408-A104-8822-4F6FA4CAD72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3449" y="3516516"/>
            <a:ext cx="404844" cy="412835"/>
          </a:xfrm>
          <a:prstGeom prst="rect">
            <a:avLst/>
          </a:prstGeom>
        </p:spPr>
      </p:pic>
      <p:pic>
        <p:nvPicPr>
          <p:cNvPr id="31" name="圖片 30">
            <a:extLst>
              <a:ext uri="{FF2B5EF4-FFF2-40B4-BE49-F238E27FC236}">
                <a16:creationId xmlns:a16="http://schemas.microsoft.com/office/drawing/2014/main" id="{15AF4FEB-5F1D-BD82-534F-593754E86323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599" y="3358405"/>
            <a:ext cx="404844" cy="412835"/>
          </a:xfrm>
          <a:prstGeom prst="rect">
            <a:avLst/>
          </a:prstGeom>
        </p:spPr>
      </p:pic>
      <p:sp>
        <p:nvSpPr>
          <p:cNvPr id="32" name="語音泡泡: 橢圓形 31">
            <a:extLst>
              <a:ext uri="{FF2B5EF4-FFF2-40B4-BE49-F238E27FC236}">
                <a16:creationId xmlns:a16="http://schemas.microsoft.com/office/drawing/2014/main" id="{09EF9DB7-B18D-2519-6E1F-627633A10962}"/>
              </a:ext>
            </a:extLst>
          </p:cNvPr>
          <p:cNvSpPr/>
          <p:nvPr/>
        </p:nvSpPr>
        <p:spPr>
          <a:xfrm>
            <a:off x="6816269" y="5050602"/>
            <a:ext cx="2740088" cy="1088671"/>
          </a:xfrm>
          <a:prstGeom prst="wedgeEllipseCallout">
            <a:avLst>
              <a:gd name="adj1" fmla="val 61517"/>
              <a:gd name="adj2" fmla="val -44888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dirty="0"/>
              <a:t>I can access to the device to solve the problem</a:t>
            </a:r>
          </a:p>
        </p:txBody>
      </p:sp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1C2FDEAE-32DB-B92C-B00F-9265A7C29D2E}"/>
              </a:ext>
            </a:extLst>
          </p:cNvPr>
          <p:cNvSpPr/>
          <p:nvPr/>
        </p:nvSpPr>
        <p:spPr>
          <a:xfrm>
            <a:off x="959388" y="1769911"/>
            <a:ext cx="2536061" cy="1121240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dirty="0"/>
              <a:t>I can see which device has the problem</a:t>
            </a:r>
          </a:p>
        </p:txBody>
      </p:sp>
      <p:sp>
        <p:nvSpPr>
          <p:cNvPr id="39" name="矩形: 圓角 38">
            <a:extLst>
              <a:ext uri="{FF2B5EF4-FFF2-40B4-BE49-F238E27FC236}">
                <a16:creationId xmlns:a16="http://schemas.microsoft.com/office/drawing/2014/main" id="{CBC551C9-73C5-7C2A-8FDE-944E0DBD1704}"/>
              </a:ext>
            </a:extLst>
          </p:cNvPr>
          <p:cNvSpPr/>
          <p:nvPr/>
        </p:nvSpPr>
        <p:spPr>
          <a:xfrm>
            <a:off x="9710061" y="5231841"/>
            <a:ext cx="2050568" cy="5954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828754">
              <a:defRPr/>
            </a:pPr>
            <a:r>
              <a:rPr lang="en-US" altLang="zh-TW" sz="1400" dirty="0">
                <a:solidFill>
                  <a:srgbClr val="000000"/>
                </a:solidFill>
                <a:latin typeface="Arial"/>
                <a:ea typeface="微軟正黑體"/>
              </a:rPr>
              <a:t>MRC Client Software</a:t>
            </a:r>
          </a:p>
          <a:p>
            <a:pPr algn="ctr" defTabSz="1828754">
              <a:defRPr/>
            </a:pPr>
            <a:r>
              <a:rPr lang="en-US" altLang="zh-TW" sz="1400" dirty="0">
                <a:solidFill>
                  <a:srgbClr val="000000"/>
                </a:solidFill>
                <a:latin typeface="Arial"/>
                <a:ea typeface="微軟正黑體"/>
              </a:rPr>
              <a:t>(Windows App)</a:t>
            </a:r>
            <a:endParaRPr lang="zh-TW" altLang="en-US" sz="14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6CCC423C-51E1-0B4A-6B36-247A34B48C78}"/>
              </a:ext>
            </a:extLst>
          </p:cNvPr>
          <p:cNvSpPr txBox="1"/>
          <p:nvPr/>
        </p:nvSpPr>
        <p:spPr>
          <a:xfrm>
            <a:off x="992177" y="4835274"/>
            <a:ext cx="272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754">
              <a:defRPr/>
            </a:pPr>
            <a:r>
              <a:rPr lang="en-US" altLang="zh-TW" sz="1600" b="1">
                <a:solidFill>
                  <a:srgbClr val="000000"/>
                </a:solidFill>
              </a:rPr>
              <a:t>Operating Owner </a:t>
            </a:r>
            <a:endParaRPr lang="zh-TW" altLang="en-US" sz="1600" b="1">
              <a:solidFill>
                <a:srgbClr val="000000"/>
              </a:solidFill>
            </a:endParaRP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C8A2D5BD-E66D-ABC6-1EE0-ECA1B3B395E6}"/>
              </a:ext>
            </a:extLst>
          </p:cNvPr>
          <p:cNvSpPr txBox="1"/>
          <p:nvPr/>
        </p:nvSpPr>
        <p:spPr>
          <a:xfrm>
            <a:off x="9644248" y="4853997"/>
            <a:ext cx="2345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754">
              <a:defRPr/>
            </a:pPr>
            <a:r>
              <a:rPr lang="en-US" altLang="zh-TW" sz="1600" b="1" dirty="0">
                <a:solidFill>
                  <a:srgbClr val="000000"/>
                </a:solidFill>
              </a:rPr>
              <a:t>Equipment Supplier</a:t>
            </a:r>
            <a:endParaRPr lang="zh-TW" altLang="en-US" sz="1600" b="1" dirty="0">
              <a:solidFill>
                <a:srgbClr val="000000"/>
              </a:solidFill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68066E-2881-B7DB-CA1B-AF85922F95E6}"/>
              </a:ext>
            </a:extLst>
          </p:cNvPr>
          <p:cNvSpPr txBox="1"/>
          <p:nvPr/>
        </p:nvSpPr>
        <p:spPr>
          <a:xfrm>
            <a:off x="3408275" y="4001590"/>
            <a:ext cx="23042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754">
              <a:defRPr/>
            </a:pPr>
            <a:r>
              <a:rPr lang="en-US" sz="1400">
                <a:solidFill>
                  <a:srgbClr val="000000"/>
                </a:solidFill>
              </a:rPr>
              <a:t>Data Acquisition</a:t>
            </a: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F6769ED4-A3D2-E929-4B30-BAF4CE39791F}"/>
              </a:ext>
            </a:extLst>
          </p:cNvPr>
          <p:cNvSpPr/>
          <p:nvPr/>
        </p:nvSpPr>
        <p:spPr>
          <a:xfrm>
            <a:off x="5568691" y="3082512"/>
            <a:ext cx="4831199" cy="1931749"/>
          </a:xfrm>
          <a:prstGeom prst="arc">
            <a:avLst>
              <a:gd name="adj1" fmla="val 11346682"/>
              <a:gd name="adj2" fmla="val 21293213"/>
            </a:avLst>
          </a:prstGeom>
          <a:ln w="114300">
            <a:solidFill>
              <a:srgbClr val="008787">
                <a:alpha val="4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828754">
              <a:defRPr/>
            </a:pPr>
            <a:endParaRPr lang="en-US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0430D375-549B-B261-4DF0-5A42D95EAAFB}"/>
              </a:ext>
            </a:extLst>
          </p:cNvPr>
          <p:cNvSpPr txBox="1"/>
          <p:nvPr/>
        </p:nvSpPr>
        <p:spPr>
          <a:xfrm>
            <a:off x="9034200" y="2726897"/>
            <a:ext cx="40491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/>
              <a:t>Build VPN Tunnel via MRC Service</a:t>
            </a:r>
            <a:endParaRPr lang="en-US" sz="140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AEBDA28A-E9E2-2CCD-F461-965AFB911EAA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8321" y="2610535"/>
            <a:ext cx="530892" cy="501757"/>
          </a:xfrm>
          <a:prstGeom prst="rect">
            <a:avLst/>
          </a:prstGeom>
        </p:spPr>
      </p:pic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0DE1365-5812-C990-753A-DDF09709F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24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C94D784-DCAF-6173-768A-C0E407ED8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Secure Your Remote Access with Trust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2A460F-4277-D134-66BB-E611EC314D4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Multiple Access Control for Diverse Requirements</a:t>
            </a:r>
          </a:p>
        </p:txBody>
      </p:sp>
      <p:grpSp>
        <p:nvGrpSpPr>
          <p:cNvPr id="101" name="群組 100">
            <a:extLst>
              <a:ext uri="{FF2B5EF4-FFF2-40B4-BE49-F238E27FC236}">
                <a16:creationId xmlns:a16="http://schemas.microsoft.com/office/drawing/2014/main" id="{7805BE4D-95BB-F030-6B2E-81140C4CC40C}"/>
              </a:ext>
            </a:extLst>
          </p:cNvPr>
          <p:cNvGrpSpPr/>
          <p:nvPr/>
        </p:nvGrpSpPr>
        <p:grpSpPr>
          <a:xfrm>
            <a:off x="6410267" y="1803971"/>
            <a:ext cx="4839272" cy="2096318"/>
            <a:chOff x="6729430" y="1803654"/>
            <a:chExt cx="4839272" cy="2096318"/>
          </a:xfrm>
        </p:grpSpPr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648F2608-AC1D-8D7C-02D9-C01FB2F9119D}"/>
                </a:ext>
              </a:extLst>
            </p:cNvPr>
            <p:cNvSpPr txBox="1"/>
            <p:nvPr/>
          </p:nvSpPr>
          <p:spPr>
            <a:xfrm>
              <a:off x="6729430" y="1803654"/>
              <a:ext cx="4839272" cy="461665"/>
            </a:xfrm>
            <a:prstGeom prst="rect">
              <a:avLst/>
            </a:prstGeom>
            <a:solidFill>
              <a:srgbClr val="00878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0">
                  <a:solidFill>
                    <a:schemeClr val="bg1"/>
                  </a:solidFill>
                  <a:effectLst/>
                  <a:latin typeface="+mn-lt"/>
                </a:rPr>
                <a:t>Physical-Based</a:t>
              </a:r>
            </a:p>
          </p:txBody>
        </p:sp>
        <p:sp>
          <p:nvSpPr>
            <p:cNvPr id="48" name="文字方塊 47">
              <a:extLst>
                <a:ext uri="{FF2B5EF4-FFF2-40B4-BE49-F238E27FC236}">
                  <a16:creationId xmlns:a16="http://schemas.microsoft.com/office/drawing/2014/main" id="{7A5B043B-9FF6-22B7-3A47-0498B541072E}"/>
                </a:ext>
              </a:extLst>
            </p:cNvPr>
            <p:cNvSpPr txBox="1"/>
            <p:nvPr/>
          </p:nvSpPr>
          <p:spPr>
            <a:xfrm>
              <a:off x="6835278" y="3548735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Gateway</a:t>
              </a:r>
              <a:endParaRPr lang="zh-TW" altLang="en-US" sz="1600"/>
            </a:p>
          </p:txBody>
        </p:sp>
        <p:pic>
          <p:nvPicPr>
            <p:cNvPr id="47" name="圖片 46" descr="一張含有 圖形, 標誌, 符號, 字型 的圖片&#10;&#10;自動產生的描述">
              <a:extLst>
                <a:ext uri="{FF2B5EF4-FFF2-40B4-BE49-F238E27FC236}">
                  <a16:creationId xmlns:a16="http://schemas.microsoft.com/office/drawing/2014/main" id="{A4CA3500-D22B-1B17-BA21-288229078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5553" y="2445723"/>
              <a:ext cx="1120845" cy="1120845"/>
            </a:xfrm>
            <a:prstGeom prst="rect">
              <a:avLst/>
            </a:prstGeom>
          </p:spPr>
        </p:pic>
        <p:pic>
          <p:nvPicPr>
            <p:cNvPr id="31" name="圖片 30">
              <a:extLst>
                <a:ext uri="{FF2B5EF4-FFF2-40B4-BE49-F238E27FC236}">
                  <a16:creationId xmlns:a16="http://schemas.microsoft.com/office/drawing/2014/main" id="{F4B2989D-AC5B-7125-CD78-F24FD474AA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0629"/>
            <a:stretch/>
          </p:blipFill>
          <p:spPr>
            <a:xfrm rot="16200000">
              <a:off x="7628709" y="3018615"/>
              <a:ext cx="261270" cy="362871"/>
            </a:xfrm>
            <a:prstGeom prst="rect">
              <a:avLst/>
            </a:prstGeom>
          </p:spPr>
        </p:pic>
        <p:sp>
          <p:nvSpPr>
            <p:cNvPr id="52" name="文字方塊 51">
              <a:extLst>
                <a:ext uri="{FF2B5EF4-FFF2-40B4-BE49-F238E27FC236}">
                  <a16:creationId xmlns:a16="http://schemas.microsoft.com/office/drawing/2014/main" id="{A2429AD5-D7DB-2CFA-7F6B-CA33B93E8685}"/>
                </a:ext>
              </a:extLst>
            </p:cNvPr>
            <p:cNvSpPr txBox="1"/>
            <p:nvPr/>
          </p:nvSpPr>
          <p:spPr>
            <a:xfrm>
              <a:off x="9693029" y="3561418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Gateway</a:t>
              </a:r>
              <a:endParaRPr lang="zh-TW" altLang="en-US" sz="1600"/>
            </a:p>
          </p:txBody>
        </p:sp>
        <p:pic>
          <p:nvPicPr>
            <p:cNvPr id="53" name="圖片 52" descr="一張含有 圖形, 標誌, 符號, 字型 的圖片&#10;&#10;自動產生的描述">
              <a:extLst>
                <a:ext uri="{FF2B5EF4-FFF2-40B4-BE49-F238E27FC236}">
                  <a16:creationId xmlns:a16="http://schemas.microsoft.com/office/drawing/2014/main" id="{BE77EEE6-5799-3D95-350F-183D45C99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8202" y="2432694"/>
              <a:ext cx="1120845" cy="1120845"/>
            </a:xfrm>
            <a:prstGeom prst="rect">
              <a:avLst/>
            </a:prstGeom>
          </p:spPr>
        </p:pic>
        <p:cxnSp>
          <p:nvCxnSpPr>
            <p:cNvPr id="55" name="直線接點 54">
              <a:extLst>
                <a:ext uri="{FF2B5EF4-FFF2-40B4-BE49-F238E27FC236}">
                  <a16:creationId xmlns:a16="http://schemas.microsoft.com/office/drawing/2014/main" id="{74F265B8-7EC6-BB11-1ACF-FEC1222AB7B1}"/>
                </a:ext>
              </a:extLst>
            </p:cNvPr>
            <p:cNvCxnSpPr>
              <a:cxnSpLocks/>
            </p:cNvCxnSpPr>
            <p:nvPr/>
          </p:nvCxnSpPr>
          <p:spPr>
            <a:xfrm>
              <a:off x="10388151" y="3300758"/>
              <a:ext cx="702209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7" name="圖片 56">
              <a:extLst>
                <a:ext uri="{FF2B5EF4-FFF2-40B4-BE49-F238E27FC236}">
                  <a16:creationId xmlns:a16="http://schemas.microsoft.com/office/drawing/2014/main" id="{C444B13A-DCBF-3163-180B-D2669FA32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20689" y="3298895"/>
              <a:ext cx="291699" cy="307777"/>
            </a:xfrm>
            <a:prstGeom prst="rect">
              <a:avLst/>
            </a:prstGeom>
          </p:spPr>
        </p:pic>
        <p:pic>
          <p:nvPicPr>
            <p:cNvPr id="58" name="圖片 57">
              <a:extLst>
                <a:ext uri="{FF2B5EF4-FFF2-40B4-BE49-F238E27FC236}">
                  <a16:creationId xmlns:a16="http://schemas.microsoft.com/office/drawing/2014/main" id="{E209F4D6-6404-11EB-A6A1-16ADD7E21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64760" y="2883438"/>
              <a:ext cx="398169" cy="376318"/>
            </a:xfrm>
            <a:prstGeom prst="rect">
              <a:avLst/>
            </a:prstGeom>
          </p:spPr>
        </p:pic>
        <p:sp>
          <p:nvSpPr>
            <p:cNvPr id="59" name="文字方塊 58">
              <a:extLst>
                <a:ext uri="{FF2B5EF4-FFF2-40B4-BE49-F238E27FC236}">
                  <a16:creationId xmlns:a16="http://schemas.microsoft.com/office/drawing/2014/main" id="{3ABB1CAF-4303-80BF-C1C9-066B7C52F975}"/>
                </a:ext>
              </a:extLst>
            </p:cNvPr>
            <p:cNvSpPr txBox="1"/>
            <p:nvPr/>
          </p:nvSpPr>
          <p:spPr>
            <a:xfrm>
              <a:off x="8270735" y="3045081"/>
              <a:ext cx="1896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/>
                <a:t>USB inserted</a:t>
              </a:r>
              <a:endParaRPr lang="zh-TW" altLang="en-US" sz="1400"/>
            </a:p>
          </p:txBody>
        </p:sp>
        <p:sp>
          <p:nvSpPr>
            <p:cNvPr id="60" name="文字方塊 59">
              <a:extLst>
                <a:ext uri="{FF2B5EF4-FFF2-40B4-BE49-F238E27FC236}">
                  <a16:creationId xmlns:a16="http://schemas.microsoft.com/office/drawing/2014/main" id="{F4BEF6C0-F3EF-8BFE-F8A6-D4C3BE15DB38}"/>
                </a:ext>
              </a:extLst>
            </p:cNvPr>
            <p:cNvSpPr txBox="1"/>
            <p:nvPr/>
          </p:nvSpPr>
          <p:spPr>
            <a:xfrm>
              <a:off x="8266791" y="3315545"/>
              <a:ext cx="1896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/>
                <a:t>No USB inserted</a:t>
              </a:r>
              <a:endParaRPr lang="zh-TW" altLang="en-US" sz="1400"/>
            </a:p>
          </p:txBody>
        </p:sp>
        <p:pic>
          <p:nvPicPr>
            <p:cNvPr id="61" name="圖片 60">
              <a:extLst>
                <a:ext uri="{FF2B5EF4-FFF2-40B4-BE49-F238E27FC236}">
                  <a16:creationId xmlns:a16="http://schemas.microsoft.com/office/drawing/2014/main" id="{DCF0D375-C767-F08F-3762-77CD1E25E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75266" y="3307406"/>
              <a:ext cx="291699" cy="307777"/>
            </a:xfrm>
            <a:prstGeom prst="rect">
              <a:avLst/>
            </a:prstGeom>
          </p:spPr>
        </p:pic>
        <p:pic>
          <p:nvPicPr>
            <p:cNvPr id="50" name="圖片 49">
              <a:extLst>
                <a:ext uri="{FF2B5EF4-FFF2-40B4-BE49-F238E27FC236}">
                  <a16:creationId xmlns:a16="http://schemas.microsoft.com/office/drawing/2014/main" id="{C4E158F2-1009-9E66-6A36-2A581B7C2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6166" y="2953766"/>
              <a:ext cx="398169" cy="376318"/>
            </a:xfrm>
            <a:prstGeom prst="rect">
              <a:avLst/>
            </a:prstGeom>
          </p:spPr>
        </p:pic>
        <p:sp>
          <p:nvSpPr>
            <p:cNvPr id="62" name="文字方塊 61">
              <a:extLst>
                <a:ext uri="{FF2B5EF4-FFF2-40B4-BE49-F238E27FC236}">
                  <a16:creationId xmlns:a16="http://schemas.microsoft.com/office/drawing/2014/main" id="{3821E4E8-A2C0-E962-97B5-5783130D1913}"/>
                </a:ext>
              </a:extLst>
            </p:cNvPr>
            <p:cNvSpPr txBox="1"/>
            <p:nvPr/>
          </p:nvSpPr>
          <p:spPr>
            <a:xfrm>
              <a:off x="10442945" y="3006145"/>
              <a:ext cx="7488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/>
                <a:t>DI On</a:t>
              </a:r>
              <a:endParaRPr lang="zh-TW" altLang="en-US" sz="1400"/>
            </a:p>
          </p:txBody>
        </p:sp>
        <p:sp>
          <p:nvSpPr>
            <p:cNvPr id="63" name="文字方塊 62">
              <a:extLst>
                <a:ext uri="{FF2B5EF4-FFF2-40B4-BE49-F238E27FC236}">
                  <a16:creationId xmlns:a16="http://schemas.microsoft.com/office/drawing/2014/main" id="{22DBF055-3C14-E6A3-0EBF-0DE4EC0D5BE7}"/>
                </a:ext>
              </a:extLst>
            </p:cNvPr>
            <p:cNvSpPr txBox="1"/>
            <p:nvPr/>
          </p:nvSpPr>
          <p:spPr>
            <a:xfrm>
              <a:off x="10442945" y="3298896"/>
              <a:ext cx="7488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/>
                <a:t>DI Off</a:t>
              </a:r>
              <a:endParaRPr lang="zh-TW" altLang="en-US" sz="1400"/>
            </a:p>
          </p:txBody>
        </p:sp>
      </p:grpSp>
      <p:grpSp>
        <p:nvGrpSpPr>
          <p:cNvPr id="100" name="群組 99">
            <a:extLst>
              <a:ext uri="{FF2B5EF4-FFF2-40B4-BE49-F238E27FC236}">
                <a16:creationId xmlns:a16="http://schemas.microsoft.com/office/drawing/2014/main" id="{120E7CDE-780C-FE52-94B7-5A0D3D54F11A}"/>
              </a:ext>
            </a:extLst>
          </p:cNvPr>
          <p:cNvGrpSpPr/>
          <p:nvPr/>
        </p:nvGrpSpPr>
        <p:grpSpPr>
          <a:xfrm>
            <a:off x="502385" y="1803971"/>
            <a:ext cx="4978496" cy="2185667"/>
            <a:chOff x="292147" y="1803655"/>
            <a:chExt cx="4978496" cy="2185667"/>
          </a:xfrm>
        </p:grpSpPr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4FBAF763-73D0-33B3-8D6C-83D45822F9CE}"/>
                </a:ext>
              </a:extLst>
            </p:cNvPr>
            <p:cNvSpPr txBox="1"/>
            <p:nvPr/>
          </p:nvSpPr>
          <p:spPr>
            <a:xfrm>
              <a:off x="431371" y="1803655"/>
              <a:ext cx="4839272" cy="461665"/>
            </a:xfrm>
            <a:prstGeom prst="rect">
              <a:avLst/>
            </a:prstGeom>
            <a:solidFill>
              <a:srgbClr val="00878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0">
                  <a:solidFill>
                    <a:schemeClr val="bg1"/>
                  </a:solidFill>
                  <a:effectLst/>
                  <a:latin typeface="+mn-lt"/>
                </a:rPr>
                <a:t>Time-Based</a:t>
              </a:r>
              <a:endParaRPr lang="en-US" sz="2400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34" name="圖片 33" descr="一張含有 美工圖案, 卡通, 設計, 藝術 的圖片&#10;&#10;自動產生的描述">
              <a:extLst>
                <a:ext uri="{FF2B5EF4-FFF2-40B4-BE49-F238E27FC236}">
                  <a16:creationId xmlns:a16="http://schemas.microsoft.com/office/drawing/2014/main" id="{8D0386DE-5DD2-06B5-5C62-E54DE31F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2147" y="1992683"/>
              <a:ext cx="1996639" cy="1996639"/>
            </a:xfrm>
            <a:prstGeom prst="rect">
              <a:avLst/>
            </a:prstGeom>
          </p:spPr>
        </p:pic>
        <p:pic>
          <p:nvPicPr>
            <p:cNvPr id="35" name="圖片 34" descr="一張含有 圖形, 標誌, 符號, 字型 的圖片&#10;&#10;自動產生的描述">
              <a:extLst>
                <a:ext uri="{FF2B5EF4-FFF2-40B4-BE49-F238E27FC236}">
                  <a16:creationId xmlns:a16="http://schemas.microsoft.com/office/drawing/2014/main" id="{D3CF901E-2F04-56FD-2D9E-D5914B0DC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2479" y="2524877"/>
              <a:ext cx="1120845" cy="1120845"/>
            </a:xfrm>
            <a:prstGeom prst="rect">
              <a:avLst/>
            </a:prstGeom>
          </p:spPr>
        </p:pic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55906D6B-6657-654F-CF40-CB4101455C99}"/>
                </a:ext>
              </a:extLst>
            </p:cNvPr>
            <p:cNvCxnSpPr>
              <a:cxnSpLocks/>
            </p:cNvCxnSpPr>
            <p:nvPr/>
          </p:nvCxnSpPr>
          <p:spPr>
            <a:xfrm>
              <a:off x="1661444" y="3261733"/>
              <a:ext cx="2424213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F1371074-B4C9-769B-F5DE-1DB8BCE02323}"/>
                </a:ext>
              </a:extLst>
            </p:cNvPr>
            <p:cNvCxnSpPr>
              <a:cxnSpLocks/>
            </p:cNvCxnSpPr>
            <p:nvPr/>
          </p:nvCxnSpPr>
          <p:spPr>
            <a:xfrm>
              <a:off x="1668294" y="3412423"/>
              <a:ext cx="242421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字方塊 38">
              <a:extLst>
                <a:ext uri="{FF2B5EF4-FFF2-40B4-BE49-F238E27FC236}">
                  <a16:creationId xmlns:a16="http://schemas.microsoft.com/office/drawing/2014/main" id="{D1EBBDC9-8F85-FDD4-C11D-C692B6D332C5}"/>
                </a:ext>
              </a:extLst>
            </p:cNvPr>
            <p:cNvSpPr txBox="1"/>
            <p:nvPr/>
          </p:nvSpPr>
          <p:spPr>
            <a:xfrm>
              <a:off x="664707" y="3633059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MRC</a:t>
              </a:r>
              <a:r>
                <a:rPr lang="zh-TW" altLang="en-US" sz="1600"/>
                <a:t> </a:t>
              </a:r>
              <a:r>
                <a:rPr lang="en-US" altLang="zh-TW" sz="1600"/>
                <a:t>Client</a:t>
              </a:r>
              <a:endParaRPr lang="zh-TW" altLang="en-US" sz="1600"/>
            </a:p>
          </p:txBody>
        </p:sp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491D7832-068D-9543-B686-5BA4631C163F}"/>
                </a:ext>
              </a:extLst>
            </p:cNvPr>
            <p:cNvSpPr txBox="1"/>
            <p:nvPr/>
          </p:nvSpPr>
          <p:spPr>
            <a:xfrm>
              <a:off x="3832479" y="3633059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Gateway</a:t>
              </a:r>
              <a:endParaRPr lang="zh-TW" altLang="en-US" sz="1600"/>
            </a:p>
          </p:txBody>
        </p:sp>
        <p:sp>
          <p:nvSpPr>
            <p:cNvPr id="41" name="文字方塊 40">
              <a:extLst>
                <a:ext uri="{FF2B5EF4-FFF2-40B4-BE49-F238E27FC236}">
                  <a16:creationId xmlns:a16="http://schemas.microsoft.com/office/drawing/2014/main" id="{9AEFB2F9-D711-E9B8-8ED6-D4FD1FCDDBC7}"/>
                </a:ext>
              </a:extLst>
            </p:cNvPr>
            <p:cNvSpPr txBox="1"/>
            <p:nvPr/>
          </p:nvSpPr>
          <p:spPr>
            <a:xfrm>
              <a:off x="2196292" y="2715062"/>
              <a:ext cx="1896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/>
                <a:t>Service Period</a:t>
              </a:r>
              <a:endParaRPr lang="zh-TW" altLang="en-US" sz="1400"/>
            </a:p>
          </p:txBody>
        </p:sp>
        <p:sp>
          <p:nvSpPr>
            <p:cNvPr id="44" name="文字方塊 43">
              <a:extLst>
                <a:ext uri="{FF2B5EF4-FFF2-40B4-BE49-F238E27FC236}">
                  <a16:creationId xmlns:a16="http://schemas.microsoft.com/office/drawing/2014/main" id="{5036FD9A-C91F-E558-4342-269AC69B5E09}"/>
                </a:ext>
              </a:extLst>
            </p:cNvPr>
            <p:cNvSpPr txBox="1"/>
            <p:nvPr/>
          </p:nvSpPr>
          <p:spPr>
            <a:xfrm>
              <a:off x="1949740" y="3511533"/>
              <a:ext cx="196653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>
                  <a:latin typeface="+mn-lt"/>
                </a:rPr>
                <a:t>Not in Service Period</a:t>
              </a:r>
            </a:p>
          </p:txBody>
        </p:sp>
        <p:pic>
          <p:nvPicPr>
            <p:cNvPr id="46" name="圖片 45">
              <a:extLst>
                <a:ext uri="{FF2B5EF4-FFF2-40B4-BE49-F238E27FC236}">
                  <a16:creationId xmlns:a16="http://schemas.microsoft.com/office/drawing/2014/main" id="{F87D86B2-60F4-95E7-909F-68F44C4C6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56763" y="3290898"/>
              <a:ext cx="291699" cy="307777"/>
            </a:xfrm>
            <a:prstGeom prst="rect">
              <a:avLst/>
            </a:prstGeom>
          </p:spPr>
        </p:pic>
        <p:pic>
          <p:nvPicPr>
            <p:cNvPr id="54" name="圖片 53">
              <a:extLst>
                <a:ext uri="{FF2B5EF4-FFF2-40B4-BE49-F238E27FC236}">
                  <a16:creationId xmlns:a16="http://schemas.microsoft.com/office/drawing/2014/main" id="{54BFC244-E094-87BF-7ABF-00C77790C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3527" y="2894755"/>
              <a:ext cx="398169" cy="376318"/>
            </a:xfrm>
            <a:prstGeom prst="rect">
              <a:avLst/>
            </a:prstGeom>
          </p:spPr>
        </p:pic>
        <p:pic>
          <p:nvPicPr>
            <p:cNvPr id="67" name="圖片 66">
              <a:extLst>
                <a:ext uri="{FF2B5EF4-FFF2-40B4-BE49-F238E27FC236}">
                  <a16:creationId xmlns:a16="http://schemas.microsoft.com/office/drawing/2014/main" id="{018C9234-DAAD-93AF-B923-DE3BC4591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23747" y="2297748"/>
              <a:ext cx="528114" cy="509253"/>
            </a:xfrm>
            <a:prstGeom prst="rect">
              <a:avLst/>
            </a:prstGeom>
          </p:spPr>
        </p:pic>
      </p:grpSp>
      <p:grpSp>
        <p:nvGrpSpPr>
          <p:cNvPr id="102" name="群組 101">
            <a:extLst>
              <a:ext uri="{FF2B5EF4-FFF2-40B4-BE49-F238E27FC236}">
                <a16:creationId xmlns:a16="http://schemas.microsoft.com/office/drawing/2014/main" id="{2D640CA2-1FD7-2961-6A2A-8B50031F9280}"/>
              </a:ext>
            </a:extLst>
          </p:cNvPr>
          <p:cNvGrpSpPr/>
          <p:nvPr/>
        </p:nvGrpSpPr>
        <p:grpSpPr>
          <a:xfrm>
            <a:off x="558401" y="3989638"/>
            <a:ext cx="4938270" cy="2204342"/>
            <a:chOff x="332373" y="3989638"/>
            <a:chExt cx="4938270" cy="2204342"/>
          </a:xfrm>
        </p:grpSpPr>
        <p:sp>
          <p:nvSpPr>
            <p:cNvPr id="25" name="文字方塊 24">
              <a:extLst>
                <a:ext uri="{FF2B5EF4-FFF2-40B4-BE49-F238E27FC236}">
                  <a16:creationId xmlns:a16="http://schemas.microsoft.com/office/drawing/2014/main" id="{01F8296C-BBB5-D219-CD8B-292C043FB12E}"/>
                </a:ext>
              </a:extLst>
            </p:cNvPr>
            <p:cNvSpPr txBox="1"/>
            <p:nvPr/>
          </p:nvSpPr>
          <p:spPr>
            <a:xfrm>
              <a:off x="431371" y="3989638"/>
              <a:ext cx="4839272" cy="461665"/>
            </a:xfrm>
            <a:prstGeom prst="rect">
              <a:avLst/>
            </a:prstGeom>
            <a:solidFill>
              <a:srgbClr val="00878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0">
                  <a:solidFill>
                    <a:schemeClr val="bg1"/>
                  </a:solidFill>
                  <a:effectLst/>
                  <a:latin typeface="+mn-lt"/>
                </a:rPr>
                <a:t>Role-Based</a:t>
              </a:r>
              <a:endParaRPr lang="en-US" sz="2400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64" name="圖片 63" descr="一張含有 美工圖案, 卡通, 設計, 藝術 的圖片&#10;&#10;自動產生的描述">
              <a:extLst>
                <a:ext uri="{FF2B5EF4-FFF2-40B4-BE49-F238E27FC236}">
                  <a16:creationId xmlns:a16="http://schemas.microsoft.com/office/drawing/2014/main" id="{F2774A49-293B-CB93-3D19-FA1794563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821" y="4218631"/>
              <a:ext cx="1117658" cy="1117658"/>
            </a:xfrm>
            <a:prstGeom prst="rect">
              <a:avLst/>
            </a:prstGeom>
          </p:spPr>
        </p:pic>
        <p:pic>
          <p:nvPicPr>
            <p:cNvPr id="65" name="圖片 64" descr="一張含有 美工圖案, 卡通, 設計, 藝術 的圖片&#10;&#10;自動產生的描述">
              <a:extLst>
                <a:ext uri="{FF2B5EF4-FFF2-40B4-BE49-F238E27FC236}">
                  <a16:creationId xmlns:a16="http://schemas.microsoft.com/office/drawing/2014/main" id="{811FD4D6-F6FD-36EB-4FD1-9ECD9C1CC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2373" y="5057963"/>
              <a:ext cx="1117658" cy="1117658"/>
            </a:xfrm>
            <a:prstGeom prst="rect">
              <a:avLst/>
            </a:prstGeom>
          </p:spPr>
        </p:pic>
        <p:pic>
          <p:nvPicPr>
            <p:cNvPr id="71" name="圖片 70" descr="一張含有 寫生, 圓形, 設計, 黑與白 的圖片&#10;&#10;自動產生的描述">
              <a:extLst>
                <a:ext uri="{FF2B5EF4-FFF2-40B4-BE49-F238E27FC236}">
                  <a16:creationId xmlns:a16="http://schemas.microsoft.com/office/drawing/2014/main" id="{7A730FE7-02DD-E434-27DE-B7D0343F8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902028" y="4726582"/>
              <a:ext cx="1241051" cy="1241051"/>
            </a:xfrm>
            <a:prstGeom prst="rect">
              <a:avLst/>
            </a:prstGeom>
          </p:spPr>
        </p:pic>
        <p:sp>
          <p:nvSpPr>
            <p:cNvPr id="72" name="文字方塊 71">
              <a:extLst>
                <a:ext uri="{FF2B5EF4-FFF2-40B4-BE49-F238E27FC236}">
                  <a16:creationId xmlns:a16="http://schemas.microsoft.com/office/drawing/2014/main" id="{3899C2D4-F476-561C-AD7D-1A411FEDD22E}"/>
                </a:ext>
              </a:extLst>
            </p:cNvPr>
            <p:cNvSpPr txBox="1"/>
            <p:nvPr/>
          </p:nvSpPr>
          <p:spPr>
            <a:xfrm>
              <a:off x="2687234" y="5820520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Gateway</a:t>
              </a:r>
              <a:endParaRPr lang="zh-TW" altLang="en-US" sz="1600"/>
            </a:p>
          </p:txBody>
        </p:sp>
        <p:sp>
          <p:nvSpPr>
            <p:cNvPr id="73" name="文字方塊 72">
              <a:extLst>
                <a:ext uri="{FF2B5EF4-FFF2-40B4-BE49-F238E27FC236}">
                  <a16:creationId xmlns:a16="http://schemas.microsoft.com/office/drawing/2014/main" id="{2748F191-A365-E56B-A35A-4463B79CC01B}"/>
                </a:ext>
              </a:extLst>
            </p:cNvPr>
            <p:cNvSpPr txBox="1"/>
            <p:nvPr/>
          </p:nvSpPr>
          <p:spPr>
            <a:xfrm>
              <a:off x="3892692" y="5828018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Local Device</a:t>
              </a:r>
              <a:endParaRPr lang="zh-TW" altLang="en-US" sz="1600"/>
            </a:p>
          </p:txBody>
        </p:sp>
        <p:sp>
          <p:nvSpPr>
            <p:cNvPr id="74" name="文字方塊 73">
              <a:extLst>
                <a:ext uri="{FF2B5EF4-FFF2-40B4-BE49-F238E27FC236}">
                  <a16:creationId xmlns:a16="http://schemas.microsoft.com/office/drawing/2014/main" id="{FCD9BAD9-EB6B-764F-04AD-4B7473E7D782}"/>
                </a:ext>
              </a:extLst>
            </p:cNvPr>
            <p:cNvSpPr txBox="1"/>
            <p:nvPr/>
          </p:nvSpPr>
          <p:spPr>
            <a:xfrm>
              <a:off x="3799854" y="4511139"/>
              <a:ext cx="1457492" cy="430887"/>
            </a:xfrm>
            <a:prstGeom prst="rect">
              <a:avLst/>
            </a:prstGeom>
            <a:noFill/>
            <a:ln>
              <a:solidFill>
                <a:srgbClr val="00878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/>
                <a:t>Allowed Client List:</a:t>
              </a:r>
            </a:p>
            <a:p>
              <a:pPr algn="ctr"/>
              <a:r>
                <a:rPr lang="en-US" altLang="zh-TW" sz="1100" b="1"/>
                <a:t>Client A</a:t>
              </a:r>
              <a:endParaRPr lang="zh-TW" altLang="en-US" sz="1100" b="1"/>
            </a:p>
          </p:txBody>
        </p:sp>
        <p:sp>
          <p:nvSpPr>
            <p:cNvPr id="77" name="手繪多邊形: 圖案 76">
              <a:extLst>
                <a:ext uri="{FF2B5EF4-FFF2-40B4-BE49-F238E27FC236}">
                  <a16:creationId xmlns:a16="http://schemas.microsoft.com/office/drawing/2014/main" id="{CD7F330D-2165-B38E-FB5C-3CA6A93D1C0D}"/>
                </a:ext>
              </a:extLst>
            </p:cNvPr>
            <p:cNvSpPr/>
            <p:nvPr/>
          </p:nvSpPr>
          <p:spPr>
            <a:xfrm>
              <a:off x="1222625" y="5671335"/>
              <a:ext cx="3092521" cy="20548"/>
            </a:xfrm>
            <a:custGeom>
              <a:avLst/>
              <a:gdLst>
                <a:gd name="connsiteX0" fmla="*/ 0 w 3092521"/>
                <a:gd name="connsiteY0" fmla="*/ 20548 h 20548"/>
                <a:gd name="connsiteX1" fmla="*/ 3092521 w 3092521"/>
                <a:gd name="connsiteY1" fmla="*/ 0 h 2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521" h="20548">
                  <a:moveTo>
                    <a:pt x="0" y="20548"/>
                  </a:moveTo>
                  <a:lnTo>
                    <a:pt x="3092521" y="0"/>
                  </a:ln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手繪多邊形: 圖案 75">
              <a:extLst>
                <a:ext uri="{FF2B5EF4-FFF2-40B4-BE49-F238E27FC236}">
                  <a16:creationId xmlns:a16="http://schemas.microsoft.com/office/drawing/2014/main" id="{F71307B5-8833-47B4-3013-E7FCC39EC38D}"/>
                </a:ext>
              </a:extLst>
            </p:cNvPr>
            <p:cNvSpPr/>
            <p:nvPr/>
          </p:nvSpPr>
          <p:spPr>
            <a:xfrm>
              <a:off x="1191802" y="4941870"/>
              <a:ext cx="3154167" cy="739739"/>
            </a:xfrm>
            <a:custGeom>
              <a:avLst/>
              <a:gdLst>
                <a:gd name="connsiteX0" fmla="*/ 0 w 3154167"/>
                <a:gd name="connsiteY0" fmla="*/ 0 h 739739"/>
                <a:gd name="connsiteX1" fmla="*/ 1941816 w 3154167"/>
                <a:gd name="connsiteY1" fmla="*/ 585627 h 739739"/>
                <a:gd name="connsiteX2" fmla="*/ 3154167 w 3154167"/>
                <a:gd name="connsiteY2" fmla="*/ 739739 h 73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4167" h="739739">
                  <a:moveTo>
                    <a:pt x="0" y="0"/>
                  </a:moveTo>
                  <a:cubicBezTo>
                    <a:pt x="708060" y="231168"/>
                    <a:pt x="1416121" y="462337"/>
                    <a:pt x="1941816" y="585627"/>
                  </a:cubicBezTo>
                  <a:cubicBezTo>
                    <a:pt x="2467511" y="708917"/>
                    <a:pt x="2810839" y="724328"/>
                    <a:pt x="3154167" y="739739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圖片 67" descr="一張含有 圖形, 標誌, 符號, 字型 的圖片&#10;&#10;自動產生的描述">
              <a:extLst>
                <a:ext uri="{FF2B5EF4-FFF2-40B4-BE49-F238E27FC236}">
                  <a16:creationId xmlns:a16="http://schemas.microsoft.com/office/drawing/2014/main" id="{747FDC2B-E8FD-D732-56DE-F649E46E5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7234" y="4699675"/>
              <a:ext cx="1120845" cy="1120845"/>
            </a:xfrm>
            <a:prstGeom prst="rect">
              <a:avLst/>
            </a:prstGeom>
          </p:spPr>
        </p:pic>
        <p:pic>
          <p:nvPicPr>
            <p:cNvPr id="78" name="圖片 77">
              <a:extLst>
                <a:ext uri="{FF2B5EF4-FFF2-40B4-BE49-F238E27FC236}">
                  <a16:creationId xmlns:a16="http://schemas.microsoft.com/office/drawing/2014/main" id="{5BFE19E2-F1A3-1802-A04F-C9C6B9FF7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3748" y="5560067"/>
              <a:ext cx="291699" cy="307777"/>
            </a:xfrm>
            <a:prstGeom prst="rect">
              <a:avLst/>
            </a:prstGeom>
          </p:spPr>
        </p:pic>
        <p:pic>
          <p:nvPicPr>
            <p:cNvPr id="79" name="圖片 78">
              <a:extLst>
                <a:ext uri="{FF2B5EF4-FFF2-40B4-BE49-F238E27FC236}">
                  <a16:creationId xmlns:a16="http://schemas.microsoft.com/office/drawing/2014/main" id="{C75DB85B-9E7E-AD63-03E3-470111D8E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6679" y="4867021"/>
              <a:ext cx="398169" cy="376318"/>
            </a:xfrm>
            <a:prstGeom prst="rect">
              <a:avLst/>
            </a:prstGeom>
          </p:spPr>
        </p:pic>
        <p:sp>
          <p:nvSpPr>
            <p:cNvPr id="80" name="文字方塊 79">
              <a:extLst>
                <a:ext uri="{FF2B5EF4-FFF2-40B4-BE49-F238E27FC236}">
                  <a16:creationId xmlns:a16="http://schemas.microsoft.com/office/drawing/2014/main" id="{F75A09A5-8374-609B-B108-CCF744E399BA}"/>
                </a:ext>
              </a:extLst>
            </p:cNvPr>
            <p:cNvSpPr txBox="1"/>
            <p:nvPr/>
          </p:nvSpPr>
          <p:spPr>
            <a:xfrm>
              <a:off x="567758" y="5111397"/>
              <a:ext cx="68181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/>
                <a:t>Client</a:t>
              </a:r>
              <a:r>
                <a:rPr lang="zh-TW" altLang="en-US" sz="1100"/>
                <a:t> </a:t>
              </a:r>
              <a:r>
                <a:rPr lang="en-US" altLang="zh-TW" sz="1100"/>
                <a:t>A</a:t>
              </a:r>
              <a:endParaRPr lang="zh-TW" altLang="en-US" sz="1100"/>
            </a:p>
          </p:txBody>
        </p:sp>
        <p:sp>
          <p:nvSpPr>
            <p:cNvPr id="81" name="文字方塊 80">
              <a:extLst>
                <a:ext uri="{FF2B5EF4-FFF2-40B4-BE49-F238E27FC236}">
                  <a16:creationId xmlns:a16="http://schemas.microsoft.com/office/drawing/2014/main" id="{FC33D1D3-3A4F-2AF6-9559-B5FBBF5BE10E}"/>
                </a:ext>
              </a:extLst>
            </p:cNvPr>
            <p:cNvSpPr txBox="1"/>
            <p:nvPr/>
          </p:nvSpPr>
          <p:spPr>
            <a:xfrm>
              <a:off x="567758" y="5932370"/>
              <a:ext cx="68181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/>
                <a:t>Client</a:t>
              </a:r>
              <a:r>
                <a:rPr lang="zh-TW" altLang="en-US" sz="1100"/>
                <a:t> </a:t>
              </a:r>
              <a:r>
                <a:rPr lang="en-US" altLang="zh-TW" sz="1100"/>
                <a:t>B</a:t>
              </a:r>
              <a:endParaRPr lang="zh-TW" altLang="en-US" sz="1100"/>
            </a:p>
          </p:txBody>
        </p:sp>
      </p:grpSp>
      <p:grpSp>
        <p:nvGrpSpPr>
          <p:cNvPr id="103" name="群組 102">
            <a:extLst>
              <a:ext uri="{FF2B5EF4-FFF2-40B4-BE49-F238E27FC236}">
                <a16:creationId xmlns:a16="http://schemas.microsoft.com/office/drawing/2014/main" id="{756C35B2-B973-75E6-77B7-FB6DF4352FA5}"/>
              </a:ext>
            </a:extLst>
          </p:cNvPr>
          <p:cNvGrpSpPr/>
          <p:nvPr/>
        </p:nvGrpSpPr>
        <p:grpSpPr>
          <a:xfrm>
            <a:off x="6410267" y="4027123"/>
            <a:ext cx="4839272" cy="2168547"/>
            <a:chOff x="6729430" y="3989638"/>
            <a:chExt cx="4839272" cy="2168547"/>
          </a:xfrm>
        </p:grpSpPr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52C01E08-A350-F106-1092-32663E60AB5B}"/>
                </a:ext>
              </a:extLst>
            </p:cNvPr>
            <p:cNvSpPr txBox="1"/>
            <p:nvPr/>
          </p:nvSpPr>
          <p:spPr>
            <a:xfrm>
              <a:off x="6729430" y="3989638"/>
              <a:ext cx="4839272" cy="461665"/>
            </a:xfrm>
            <a:prstGeom prst="rect">
              <a:avLst/>
            </a:prstGeom>
            <a:solidFill>
              <a:srgbClr val="00878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0">
                  <a:solidFill>
                    <a:schemeClr val="bg1"/>
                  </a:solidFill>
                  <a:effectLst/>
                  <a:latin typeface="+mn-lt"/>
                </a:rPr>
                <a:t>Application-Based</a:t>
              </a:r>
            </a:p>
          </p:txBody>
        </p:sp>
        <p:pic>
          <p:nvPicPr>
            <p:cNvPr id="83" name="圖片 82" descr="一張含有 寫生, 圓形, 設計, 黑與白 的圖片&#10;&#10;自動產生的描述">
              <a:extLst>
                <a:ext uri="{FF2B5EF4-FFF2-40B4-BE49-F238E27FC236}">
                  <a16:creationId xmlns:a16="http://schemas.microsoft.com/office/drawing/2014/main" id="{AD759632-99AA-890E-AB4F-9985873C2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89224" y="4718195"/>
              <a:ext cx="1241051" cy="1241051"/>
            </a:xfrm>
            <a:prstGeom prst="rect">
              <a:avLst/>
            </a:prstGeom>
          </p:spPr>
        </p:pic>
        <p:sp>
          <p:nvSpPr>
            <p:cNvPr id="84" name="文字方塊 83">
              <a:extLst>
                <a:ext uri="{FF2B5EF4-FFF2-40B4-BE49-F238E27FC236}">
                  <a16:creationId xmlns:a16="http://schemas.microsoft.com/office/drawing/2014/main" id="{F1295428-8CE3-BF05-15FA-9E60BB53606E}"/>
                </a:ext>
              </a:extLst>
            </p:cNvPr>
            <p:cNvSpPr txBox="1"/>
            <p:nvPr/>
          </p:nvSpPr>
          <p:spPr>
            <a:xfrm>
              <a:off x="8974430" y="5812133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Gateway</a:t>
              </a:r>
              <a:endParaRPr lang="zh-TW" altLang="en-US" sz="1600"/>
            </a:p>
          </p:txBody>
        </p:sp>
        <p:sp>
          <p:nvSpPr>
            <p:cNvPr id="85" name="文字方塊 84">
              <a:extLst>
                <a:ext uri="{FF2B5EF4-FFF2-40B4-BE49-F238E27FC236}">
                  <a16:creationId xmlns:a16="http://schemas.microsoft.com/office/drawing/2014/main" id="{8A6B5DDB-9867-9164-BDA8-EB7A8C6A79CC}"/>
                </a:ext>
              </a:extLst>
            </p:cNvPr>
            <p:cNvSpPr txBox="1"/>
            <p:nvPr/>
          </p:nvSpPr>
          <p:spPr>
            <a:xfrm>
              <a:off x="10179888" y="5819631"/>
              <a:ext cx="1364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/>
                <a:t>Local Device</a:t>
              </a:r>
              <a:endParaRPr lang="zh-TW" altLang="en-US" sz="1600"/>
            </a:p>
          </p:txBody>
        </p:sp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288D241A-770B-9B9F-FECA-6F527D12F15F}"/>
                </a:ext>
              </a:extLst>
            </p:cNvPr>
            <p:cNvSpPr txBox="1"/>
            <p:nvPr/>
          </p:nvSpPr>
          <p:spPr>
            <a:xfrm>
              <a:off x="10087050" y="4502752"/>
              <a:ext cx="1457492" cy="430887"/>
            </a:xfrm>
            <a:prstGeom prst="rect">
              <a:avLst/>
            </a:prstGeom>
            <a:noFill/>
            <a:ln>
              <a:solidFill>
                <a:srgbClr val="00878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/>
                <a:t>Allowed Type:</a:t>
              </a:r>
            </a:p>
            <a:p>
              <a:pPr algn="ctr"/>
              <a:r>
                <a:rPr lang="en-US" altLang="zh-TW" sz="1100" b="1"/>
                <a:t>Modbus/TCP</a:t>
              </a:r>
              <a:endParaRPr lang="zh-TW" altLang="en-US" sz="1100" b="1"/>
            </a:p>
          </p:txBody>
        </p:sp>
        <p:sp>
          <p:nvSpPr>
            <p:cNvPr id="87" name="手繪多邊形: 圖案 86">
              <a:extLst>
                <a:ext uri="{FF2B5EF4-FFF2-40B4-BE49-F238E27FC236}">
                  <a16:creationId xmlns:a16="http://schemas.microsoft.com/office/drawing/2014/main" id="{775D079E-D273-B2EC-AB69-CE69CA6486DD}"/>
                </a:ext>
              </a:extLst>
            </p:cNvPr>
            <p:cNvSpPr/>
            <p:nvPr/>
          </p:nvSpPr>
          <p:spPr>
            <a:xfrm>
              <a:off x="7509821" y="5662948"/>
              <a:ext cx="3092521" cy="20548"/>
            </a:xfrm>
            <a:custGeom>
              <a:avLst/>
              <a:gdLst>
                <a:gd name="connsiteX0" fmla="*/ 0 w 3092521"/>
                <a:gd name="connsiteY0" fmla="*/ 20548 h 20548"/>
                <a:gd name="connsiteX1" fmla="*/ 3092521 w 3092521"/>
                <a:gd name="connsiteY1" fmla="*/ 0 h 2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521" h="20548">
                  <a:moveTo>
                    <a:pt x="0" y="20548"/>
                  </a:moveTo>
                  <a:lnTo>
                    <a:pt x="3092521" y="0"/>
                  </a:ln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手繪多邊形: 圖案 87">
              <a:extLst>
                <a:ext uri="{FF2B5EF4-FFF2-40B4-BE49-F238E27FC236}">
                  <a16:creationId xmlns:a16="http://schemas.microsoft.com/office/drawing/2014/main" id="{2BCA6DF0-58F1-5F2E-2594-CC6ADD99B15A}"/>
                </a:ext>
              </a:extLst>
            </p:cNvPr>
            <p:cNvSpPr/>
            <p:nvPr/>
          </p:nvSpPr>
          <p:spPr>
            <a:xfrm>
              <a:off x="7478998" y="4933483"/>
              <a:ext cx="3154167" cy="739739"/>
            </a:xfrm>
            <a:custGeom>
              <a:avLst/>
              <a:gdLst>
                <a:gd name="connsiteX0" fmla="*/ 0 w 3154167"/>
                <a:gd name="connsiteY0" fmla="*/ 0 h 739739"/>
                <a:gd name="connsiteX1" fmla="*/ 1941816 w 3154167"/>
                <a:gd name="connsiteY1" fmla="*/ 585627 h 739739"/>
                <a:gd name="connsiteX2" fmla="*/ 3154167 w 3154167"/>
                <a:gd name="connsiteY2" fmla="*/ 739739 h 73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4167" h="739739">
                  <a:moveTo>
                    <a:pt x="0" y="0"/>
                  </a:moveTo>
                  <a:cubicBezTo>
                    <a:pt x="708060" y="231168"/>
                    <a:pt x="1416121" y="462337"/>
                    <a:pt x="1941816" y="585627"/>
                  </a:cubicBezTo>
                  <a:cubicBezTo>
                    <a:pt x="2467511" y="708917"/>
                    <a:pt x="2810839" y="724328"/>
                    <a:pt x="3154167" y="739739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圖片 88" descr="一張含有 圖形, 標誌, 符號, 字型 的圖片&#10;&#10;自動產生的描述">
              <a:extLst>
                <a:ext uri="{FF2B5EF4-FFF2-40B4-BE49-F238E27FC236}">
                  <a16:creationId xmlns:a16="http://schemas.microsoft.com/office/drawing/2014/main" id="{AA5D2453-BD58-863A-6A97-4C43C186B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74430" y="4691288"/>
              <a:ext cx="1120845" cy="1120845"/>
            </a:xfrm>
            <a:prstGeom prst="rect">
              <a:avLst/>
            </a:prstGeom>
          </p:spPr>
        </p:pic>
        <p:pic>
          <p:nvPicPr>
            <p:cNvPr id="90" name="圖片 89">
              <a:extLst>
                <a:ext uri="{FF2B5EF4-FFF2-40B4-BE49-F238E27FC236}">
                  <a16:creationId xmlns:a16="http://schemas.microsoft.com/office/drawing/2014/main" id="{4DC4EB50-2A92-9221-B28A-3A39F7B7F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57739" y="5571990"/>
              <a:ext cx="291699" cy="307777"/>
            </a:xfrm>
            <a:prstGeom prst="rect">
              <a:avLst/>
            </a:prstGeom>
          </p:spPr>
        </p:pic>
        <p:pic>
          <p:nvPicPr>
            <p:cNvPr id="91" name="圖片 90">
              <a:extLst>
                <a:ext uri="{FF2B5EF4-FFF2-40B4-BE49-F238E27FC236}">
                  <a16:creationId xmlns:a16="http://schemas.microsoft.com/office/drawing/2014/main" id="{7D100F83-C924-7BEC-3484-75DD4B09F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95498" y="4931596"/>
              <a:ext cx="398169" cy="376318"/>
            </a:xfrm>
            <a:prstGeom prst="rect">
              <a:avLst/>
            </a:prstGeom>
          </p:spPr>
        </p:pic>
        <p:pic>
          <p:nvPicPr>
            <p:cNvPr id="95" name="圖片 94">
              <a:extLst>
                <a:ext uri="{FF2B5EF4-FFF2-40B4-BE49-F238E27FC236}">
                  <a16:creationId xmlns:a16="http://schemas.microsoft.com/office/drawing/2014/main" id="{91FD72E2-060A-1159-F10D-93264690A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742536" y="4710680"/>
              <a:ext cx="1477072" cy="529149"/>
            </a:xfrm>
            <a:prstGeom prst="rect">
              <a:avLst/>
            </a:prstGeom>
          </p:spPr>
        </p:pic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76A6C0-DBF8-75B4-3F82-9AF966360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154" y="5457753"/>
            <a:ext cx="985181" cy="52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4CDD98-269E-C4F9-FA99-A401420A8348}"/>
              </a:ext>
            </a:extLst>
          </p:cNvPr>
          <p:cNvGrpSpPr/>
          <p:nvPr/>
        </p:nvGrpSpPr>
        <p:grpSpPr>
          <a:xfrm>
            <a:off x="10764570" y="53077"/>
            <a:ext cx="1383974" cy="477062"/>
            <a:chOff x="178" y="1248888"/>
            <a:chExt cx="3396150" cy="105461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DE5E763-BB68-5CC9-3E69-A17772D99ED6}"/>
                </a:ext>
              </a:extLst>
            </p:cNvPr>
            <p:cNvSpPr/>
            <p:nvPr/>
          </p:nvSpPr>
          <p:spPr>
            <a:xfrm>
              <a:off x="178" y="1248888"/>
              <a:ext cx="3396150" cy="105461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BEF0B102-730A-4700-1E69-20848B905C84}"/>
                </a:ext>
              </a:extLst>
            </p:cNvPr>
            <p:cNvSpPr txBox="1"/>
            <p:nvPr/>
          </p:nvSpPr>
          <p:spPr>
            <a:xfrm>
              <a:off x="31067" y="1279777"/>
              <a:ext cx="3334372" cy="99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TW" sz="1400" kern="1200" dirty="0"/>
                <a:t>Management</a:t>
              </a: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E4B9A53-E0E3-1DC0-40F7-909D9B5C2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504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95F5674D-2146-679A-F54F-0CA1C454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800" dirty="0">
                <a:cs typeface="Arial"/>
              </a:rPr>
              <a:t>Expect to Gain from This Training</a:t>
            </a:r>
            <a:endParaRPr lang="en-US" dirty="0"/>
          </a:p>
        </p:txBody>
      </p:sp>
      <p:sp>
        <p:nvSpPr>
          <p:cNvPr id="5" name="文字方塊 8">
            <a:extLst>
              <a:ext uri="{FF2B5EF4-FFF2-40B4-BE49-F238E27FC236}">
                <a16:creationId xmlns:a16="http://schemas.microsoft.com/office/drawing/2014/main" id="{C44F2F79-6CA9-6669-2879-6B481651D648}"/>
              </a:ext>
            </a:extLst>
          </p:cNvPr>
          <p:cNvSpPr txBox="1"/>
          <p:nvPr/>
        </p:nvSpPr>
        <p:spPr>
          <a:xfrm>
            <a:off x="499117" y="1527911"/>
            <a:ext cx="1096433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srgbClr val="151514"/>
              </a:solidFill>
              <a:effectLst/>
              <a:uLnTx/>
              <a:uFillTx/>
              <a:latin typeface="+mj-lt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p"/>
              <a:defRPr/>
            </a:pPr>
            <a:r>
              <a:rPr lang="en-US" altLang="zh-TW" sz="2400" dirty="0">
                <a:solidFill>
                  <a:srgbClr val="151514"/>
                </a:solidFill>
                <a:latin typeface="+mj-lt"/>
                <a:ea typeface="微軟正黑體" panose="020B0604030504040204" pitchFamily="34" charset="-120"/>
              </a:rPr>
              <a:t>Understand OnCell G4300 features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endParaRPr lang="en-US" altLang="zh-TW" sz="2400" dirty="0">
              <a:solidFill>
                <a:srgbClr val="151514"/>
              </a:solidFill>
              <a:latin typeface="+mj-lt"/>
              <a:ea typeface="微軟正黑體" panose="020B0604030504040204" pitchFamily="34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TW" sz="2400" dirty="0">
                <a:cs typeface="Arial"/>
              </a:rPr>
              <a:t>Understand where to use OnCell</a:t>
            </a:r>
            <a:r>
              <a:rPr lang="en-US" altLang="zh-TW" sz="2400" dirty="0">
                <a:solidFill>
                  <a:srgbClr val="151514"/>
                </a:solidFill>
                <a:latin typeface="+mj-lt"/>
                <a:ea typeface="微軟正黑體" panose="020B0604030504040204" pitchFamily="34" charset="-120"/>
              </a:rPr>
              <a:t> G4300</a:t>
            </a:r>
            <a:endParaRPr lang="en-US" altLang="zh-TW" sz="2400" dirty="0"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endParaRPr lang="en-US" altLang="zh-TW" sz="2400" dirty="0"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TW" sz="2400" dirty="0">
                <a:cs typeface="Arial"/>
              </a:rPr>
              <a:t>Understand how to operate </a:t>
            </a:r>
            <a:r>
              <a:rPr lang="en-US" altLang="zh-TW" sz="2400" dirty="0">
                <a:solidFill>
                  <a:srgbClr val="151514"/>
                </a:solidFill>
                <a:latin typeface="+mj-lt"/>
                <a:ea typeface="微軟正黑體" panose="020B0604030504040204" pitchFamily="34" charset="-120"/>
              </a:rPr>
              <a:t>OnCell G4300 features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TW" sz="2400" dirty="0">
              <a:solidFill>
                <a:srgbClr val="15151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srgbClr val="151514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CE6A4F-1BBF-20B1-8661-D4652D6E58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5602C-E005-8F4F-977E-978AD70C50B2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6273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716976-7122-1523-BFD7-93CCBDF8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Application Use-Case</a:t>
            </a:r>
            <a:br>
              <a:rPr lang="en-US" altLang="zh-TW" dirty="0"/>
            </a:br>
            <a:r>
              <a:rPr lang="en-US" altLang="zh-TW" dirty="0"/>
              <a:t>&amp;</a:t>
            </a:r>
            <a:br>
              <a:rPr lang="en-US" altLang="zh-TW" dirty="0"/>
            </a:br>
            <a:r>
              <a:rPr lang="en-US" altLang="zh-TW" dirty="0"/>
              <a:t>Summary / Key Features</a:t>
            </a:r>
            <a:endParaRPr lang="en-D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C9C264-373F-723A-54A2-B3B7BDAC2B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18DF6-BB77-F54A-A2D8-7816E9E3EDA3}" type="slidenum">
              <a:rPr lang="zh-TW" altLang="en-US" smtClean="0"/>
              <a:pPr>
                <a:defRPr/>
              </a:pPr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7139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Road Icon 1568293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567" y="3035196"/>
            <a:ext cx="1706252" cy="290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Application – Smart Monitoring &amp; Control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31371" y="1220756"/>
            <a:ext cx="11425269" cy="4905409"/>
          </a:xfrm>
        </p:spPr>
        <p:txBody>
          <a:bodyPr/>
          <a:lstStyle/>
          <a:p>
            <a:r>
              <a:rPr lang="en-US" altLang="zh-TW" dirty="0"/>
              <a:t>Traffic Control, Smart Lighting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8571683" y="4676113"/>
            <a:ext cx="176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/>
              <a:t>Control Center</a:t>
            </a:r>
            <a:endParaRPr lang="zh-TW" altLang="en-US" sz="1600" dirty="0"/>
          </a:p>
        </p:txBody>
      </p:sp>
      <p:pic>
        <p:nvPicPr>
          <p:cNvPr id="1028" name="Picture 4" descr="traffic signal Icon 988637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23901" y="2276872"/>
            <a:ext cx="950008" cy="9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traffic signal Icon 988637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38543" y="4347481"/>
            <a:ext cx="950008" cy="9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手繪多邊形 17"/>
          <p:cNvSpPr/>
          <p:nvPr/>
        </p:nvSpPr>
        <p:spPr>
          <a:xfrm>
            <a:off x="3929180" y="3124284"/>
            <a:ext cx="4728776" cy="705081"/>
          </a:xfrm>
          <a:custGeom>
            <a:avLst/>
            <a:gdLst>
              <a:gd name="connsiteX0" fmla="*/ 0 w 6347012"/>
              <a:gd name="connsiteY0" fmla="*/ 819734 h 1056402"/>
              <a:gd name="connsiteX1" fmla="*/ 2269864 w 6347012"/>
              <a:gd name="connsiteY1" fmla="*/ 45183 h 1056402"/>
              <a:gd name="connsiteX2" fmla="*/ 4582758 w 6347012"/>
              <a:gd name="connsiteY2" fmla="*/ 195790 h 1056402"/>
              <a:gd name="connsiteX3" fmla="*/ 6347012 w 6347012"/>
              <a:gd name="connsiteY3" fmla="*/ 1056402 h 1056402"/>
              <a:gd name="connsiteX4" fmla="*/ 6347012 w 6347012"/>
              <a:gd name="connsiteY4" fmla="*/ 1056402 h 10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7012" h="1056402">
                <a:moveTo>
                  <a:pt x="0" y="819734"/>
                </a:moveTo>
                <a:cubicBezTo>
                  <a:pt x="753035" y="484454"/>
                  <a:pt x="1506071" y="149174"/>
                  <a:pt x="2269864" y="45183"/>
                </a:cubicBezTo>
                <a:cubicBezTo>
                  <a:pt x="3033657" y="-58808"/>
                  <a:pt x="3903233" y="27253"/>
                  <a:pt x="4582758" y="195790"/>
                </a:cubicBezTo>
                <a:cubicBezTo>
                  <a:pt x="5262283" y="364327"/>
                  <a:pt x="6347012" y="1056402"/>
                  <a:pt x="6347012" y="1056402"/>
                </a:cubicBezTo>
                <a:lnTo>
                  <a:pt x="6347012" y="1056402"/>
                </a:lnTo>
              </a:path>
            </a:pathLst>
          </a:custGeom>
          <a:noFill/>
          <a:ln w="28575">
            <a:prstDash val="sysDot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9" name="手繪多邊形 18"/>
          <p:cNvSpPr/>
          <p:nvPr/>
        </p:nvSpPr>
        <p:spPr>
          <a:xfrm rot="21301498" flipV="1">
            <a:off x="2475714" y="5366487"/>
            <a:ext cx="6128151" cy="571709"/>
          </a:xfrm>
          <a:custGeom>
            <a:avLst/>
            <a:gdLst>
              <a:gd name="connsiteX0" fmla="*/ 0 w 6347012"/>
              <a:gd name="connsiteY0" fmla="*/ 819734 h 1056402"/>
              <a:gd name="connsiteX1" fmla="*/ 2269864 w 6347012"/>
              <a:gd name="connsiteY1" fmla="*/ 45183 h 1056402"/>
              <a:gd name="connsiteX2" fmla="*/ 4582758 w 6347012"/>
              <a:gd name="connsiteY2" fmla="*/ 195790 h 1056402"/>
              <a:gd name="connsiteX3" fmla="*/ 6347012 w 6347012"/>
              <a:gd name="connsiteY3" fmla="*/ 1056402 h 1056402"/>
              <a:gd name="connsiteX4" fmla="*/ 6347012 w 6347012"/>
              <a:gd name="connsiteY4" fmla="*/ 1056402 h 10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7012" h="1056402">
                <a:moveTo>
                  <a:pt x="0" y="819734"/>
                </a:moveTo>
                <a:cubicBezTo>
                  <a:pt x="753035" y="484454"/>
                  <a:pt x="1506071" y="149174"/>
                  <a:pt x="2269864" y="45183"/>
                </a:cubicBezTo>
                <a:cubicBezTo>
                  <a:pt x="3033657" y="-58808"/>
                  <a:pt x="3903233" y="27253"/>
                  <a:pt x="4582758" y="195790"/>
                </a:cubicBezTo>
                <a:cubicBezTo>
                  <a:pt x="5262283" y="364327"/>
                  <a:pt x="6347012" y="1056402"/>
                  <a:pt x="6347012" y="1056402"/>
                </a:cubicBezTo>
                <a:lnTo>
                  <a:pt x="6347012" y="1056402"/>
                </a:lnTo>
              </a:path>
            </a:pathLst>
          </a:custGeom>
          <a:noFill/>
          <a:ln w="28575">
            <a:prstDash val="sysDot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4" name="手繪多邊形 23"/>
          <p:cNvSpPr/>
          <p:nvPr/>
        </p:nvSpPr>
        <p:spPr>
          <a:xfrm rot="21141927" flipV="1">
            <a:off x="4507311" y="4618771"/>
            <a:ext cx="4115631" cy="474124"/>
          </a:xfrm>
          <a:custGeom>
            <a:avLst/>
            <a:gdLst>
              <a:gd name="connsiteX0" fmla="*/ 0 w 6347012"/>
              <a:gd name="connsiteY0" fmla="*/ 819734 h 1056402"/>
              <a:gd name="connsiteX1" fmla="*/ 2269864 w 6347012"/>
              <a:gd name="connsiteY1" fmla="*/ 45183 h 1056402"/>
              <a:gd name="connsiteX2" fmla="*/ 4582758 w 6347012"/>
              <a:gd name="connsiteY2" fmla="*/ 195790 h 1056402"/>
              <a:gd name="connsiteX3" fmla="*/ 6347012 w 6347012"/>
              <a:gd name="connsiteY3" fmla="*/ 1056402 h 1056402"/>
              <a:gd name="connsiteX4" fmla="*/ 6347012 w 6347012"/>
              <a:gd name="connsiteY4" fmla="*/ 1056402 h 10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7012" h="1056402">
                <a:moveTo>
                  <a:pt x="0" y="819734"/>
                </a:moveTo>
                <a:cubicBezTo>
                  <a:pt x="753035" y="484454"/>
                  <a:pt x="1506071" y="149174"/>
                  <a:pt x="2269864" y="45183"/>
                </a:cubicBezTo>
                <a:cubicBezTo>
                  <a:pt x="3033657" y="-58808"/>
                  <a:pt x="3903233" y="27253"/>
                  <a:pt x="4582758" y="195790"/>
                </a:cubicBezTo>
                <a:cubicBezTo>
                  <a:pt x="5262283" y="364327"/>
                  <a:pt x="6347012" y="1056402"/>
                  <a:pt x="6347012" y="1056402"/>
                </a:cubicBezTo>
                <a:lnTo>
                  <a:pt x="6347012" y="1056402"/>
                </a:lnTo>
              </a:path>
            </a:pathLst>
          </a:custGeom>
          <a:noFill/>
          <a:ln w="28575">
            <a:prstDash val="sysDot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65" y="3170138"/>
            <a:ext cx="1386089" cy="1386089"/>
          </a:xfrm>
          <a:prstGeom prst="rect">
            <a:avLst/>
          </a:prstGeom>
        </p:spPr>
      </p:pic>
      <p:grpSp>
        <p:nvGrpSpPr>
          <p:cNvPr id="28" name="群組 27"/>
          <p:cNvGrpSpPr/>
          <p:nvPr/>
        </p:nvGrpSpPr>
        <p:grpSpPr>
          <a:xfrm>
            <a:off x="5574968" y="3136510"/>
            <a:ext cx="1854744" cy="1569399"/>
            <a:chOff x="4181226" y="2352382"/>
            <a:chExt cx="1391058" cy="1177049"/>
          </a:xfrm>
        </p:grpSpPr>
        <p:pic>
          <p:nvPicPr>
            <p:cNvPr id="29" name="內容版面配置區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5235" y="2352382"/>
              <a:ext cx="1177049" cy="1177049"/>
            </a:xfrm>
            <a:prstGeom prst="rect">
              <a:avLst/>
            </a:prstGeom>
          </p:spPr>
        </p:pic>
        <p:sp>
          <p:nvSpPr>
            <p:cNvPr id="30" name="文字方塊 29"/>
            <p:cNvSpPr txBox="1"/>
            <p:nvPr/>
          </p:nvSpPr>
          <p:spPr>
            <a:xfrm>
              <a:off x="4608004" y="2838631"/>
              <a:ext cx="871499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/>
                <a:t>Internet</a:t>
              </a:r>
              <a:endParaRPr lang="zh-TW" altLang="en-US" sz="1600" dirty="0"/>
            </a:p>
          </p:txBody>
        </p:sp>
        <p:pic>
          <p:nvPicPr>
            <p:cNvPr id="31" name="Picture 14" descr="https://static.thenounproject.com/png/539786-20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1226" y="2439200"/>
              <a:ext cx="527104" cy="527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圖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931" y="2864510"/>
            <a:ext cx="1028933" cy="1028933"/>
          </a:xfrm>
          <a:prstGeom prst="rect">
            <a:avLst/>
          </a:prstGeom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636" y="4236495"/>
            <a:ext cx="1028933" cy="1028933"/>
          </a:xfrm>
          <a:prstGeom prst="rect">
            <a:avLst/>
          </a:prstGeom>
        </p:spPr>
      </p:pic>
      <p:pic>
        <p:nvPicPr>
          <p:cNvPr id="34" name="圖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94" y="4965882"/>
            <a:ext cx="1028933" cy="1028933"/>
          </a:xfrm>
          <a:prstGeom prst="rect">
            <a:avLst/>
          </a:prstGeom>
        </p:spPr>
      </p:pic>
      <p:pic>
        <p:nvPicPr>
          <p:cNvPr id="35" name="Picture 4" descr="traffic signal Icon 988637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63456" y="3784728"/>
            <a:ext cx="950008" cy="9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群組 36"/>
          <p:cNvGrpSpPr/>
          <p:nvPr/>
        </p:nvGrpSpPr>
        <p:grpSpPr>
          <a:xfrm>
            <a:off x="8321747" y="1208475"/>
            <a:ext cx="3485250" cy="948154"/>
            <a:chOff x="5796136" y="908023"/>
            <a:chExt cx="2613937" cy="711116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144" y="908023"/>
              <a:ext cx="457200" cy="457200"/>
            </a:xfrm>
            <a:prstGeom prst="rect">
              <a:avLst/>
            </a:prstGeom>
          </p:spPr>
        </p:pic>
        <p:sp>
          <p:nvSpPr>
            <p:cNvPr id="36" name="文字方塊 35"/>
            <p:cNvSpPr txBox="1"/>
            <p:nvPr/>
          </p:nvSpPr>
          <p:spPr>
            <a:xfrm>
              <a:off x="5796136" y="1365223"/>
              <a:ext cx="261393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/>
                <a:t>Airport   Highway    ITS    Smart</a:t>
              </a:r>
              <a:r>
                <a:rPr lang="zh-TW" altLang="en-US" sz="1600" dirty="0"/>
                <a:t> </a:t>
              </a:r>
              <a:r>
                <a:rPr lang="en-US" altLang="zh-TW" sz="1600" dirty="0"/>
                <a:t>City</a:t>
              </a:r>
              <a:endParaRPr lang="zh-TW" altLang="en-US" sz="1600" dirty="0"/>
            </a:p>
          </p:txBody>
        </p:sp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9410" y="908023"/>
              <a:ext cx="457200" cy="457200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0231" y="908023"/>
              <a:ext cx="457200" cy="457200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0014" y="908023"/>
              <a:ext cx="457200" cy="457200"/>
            </a:xfrm>
            <a:prstGeom prst="rect">
              <a:avLst/>
            </a:prstGeom>
          </p:spPr>
        </p:pic>
      </p:grpSp>
      <p:pic>
        <p:nvPicPr>
          <p:cNvPr id="4" name="圖片 3">
            <a:extLst>
              <a:ext uri="{FF2B5EF4-FFF2-40B4-BE49-F238E27FC236}">
                <a16:creationId xmlns:a16="http://schemas.microsoft.com/office/drawing/2014/main" id="{2C4A3DFB-6BB5-7A46-4D21-F471A0A63B2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470" y="2534605"/>
            <a:ext cx="467855" cy="389388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D789CAB-C506-9696-906B-72E13A32639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335" y="4025170"/>
            <a:ext cx="467855" cy="389388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6AFB3202-ADF7-0378-3045-05051820756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613" y="4627110"/>
            <a:ext cx="467855" cy="389388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2263D3F-341E-FD1C-FE67-DC2DE47C3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874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OnCell Key Features / Key Points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0479014"/>
              </p:ext>
            </p:extLst>
          </p:nvPr>
        </p:nvGraphicFramePr>
        <p:xfrm>
          <a:off x="767408" y="2263941"/>
          <a:ext cx="10657184" cy="4525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圖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9456" y="1536114"/>
            <a:ext cx="1454800" cy="132589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9776" y="1465394"/>
            <a:ext cx="1440160" cy="1376085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52384" y="1412776"/>
            <a:ext cx="1473936" cy="148507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86704" y="1509538"/>
            <a:ext cx="1440160" cy="135246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77EDD-36C6-E7F0-6E73-EF98590212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5602C-E005-8F4F-977E-978AD70C50B2}" type="slidenum">
              <a:rPr lang="zh-TW" altLang="en-US" smtClean="0"/>
              <a:pPr>
                <a:defRPr/>
              </a:pPr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557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716976-7122-1523-BFD7-93CCBDF8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Demo</a:t>
            </a:r>
            <a:endParaRPr lang="en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078370-CDED-E0F8-6B20-0DF1704EB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3AAA8F-D6E2-AEEB-14F3-3A43ECC62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18DF6-BB77-F54A-A2D8-7816E9E3EDA3}" type="slidenum">
              <a:rPr lang="zh-TW" altLang="en-US" smtClean="0"/>
              <a:pPr>
                <a:defRPr/>
              </a:pPr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11708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486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2A6609F4-8FE1-D1E1-BE2D-BD25CF54E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Product Overview</a:t>
            </a:r>
          </a:p>
          <a:p>
            <a:r>
              <a:rPr lang="en-US" altLang="zh-TW" dirty="0"/>
              <a:t>Target Markets </a:t>
            </a:r>
          </a:p>
          <a:p>
            <a:r>
              <a:rPr lang="en-US" altLang="zh-TW" dirty="0"/>
              <a:t>Feature Highlights</a:t>
            </a:r>
          </a:p>
          <a:p>
            <a:pPr lvl="1"/>
            <a:r>
              <a:rPr lang="en-US" altLang="zh-TW" dirty="0"/>
              <a:t>Reliable WAN Connection / WAN Redundancy</a:t>
            </a:r>
          </a:p>
          <a:p>
            <a:pPr lvl="1"/>
            <a:r>
              <a:rPr lang="en-US" altLang="zh-TW" dirty="0"/>
              <a:t>Network Management</a:t>
            </a:r>
          </a:p>
          <a:p>
            <a:r>
              <a:rPr lang="en-US" altLang="zh-TW" dirty="0"/>
              <a:t>Application Use-Case &amp; Summary / Take-Away</a:t>
            </a:r>
          </a:p>
          <a:p>
            <a:r>
              <a:rPr lang="en-US" altLang="zh-TW" dirty="0"/>
              <a:t>Demo</a:t>
            </a:r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95F5674D-2146-679A-F54F-0CA1C454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Agenda / </a:t>
            </a:r>
            <a:r>
              <a:rPr lang="en-US" sz="4800" dirty="0">
                <a:cs typeface="Arial"/>
              </a:rPr>
              <a:t>Training Outline</a:t>
            </a:r>
            <a:br>
              <a:rPr lang="en-US" sz="4800" dirty="0">
                <a:cs typeface="Arial"/>
              </a:rPr>
            </a:br>
            <a:r>
              <a:rPr lang="en-US" altLang="zh-TW" dirty="0"/>
              <a:t>OnCell G4300 Series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F7D159-C189-9AD1-DC09-808FD44BB6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5602C-E005-8F4F-977E-978AD70C50B2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9260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716976-7122-1523-BFD7-93CCBDF8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Product Overview</a:t>
            </a:r>
            <a:endParaRPr lang="en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078370-CDED-E0F8-6B20-0DF1704EB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B3F09C-2EB9-B7F2-DA84-6CABE63FE4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18DF6-BB77-F54A-A2D8-7816E9E3EDA3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3107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OnCell G4300 Series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Industrial LTE Cat 4 secure cellular router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5807970" y="1955038"/>
            <a:ext cx="5751485" cy="76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Global cellular bands support EU, AU, US, JP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2x 10/100/1000BaseT(X) Ports (RJ45 connector) ports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1x 3-in-1 RS232/422/485 serial port</a:t>
            </a:r>
            <a:endParaRPr lang="fr-FR" altLang="zh-TW" sz="1467" dirty="0"/>
          </a:p>
        </p:txBody>
      </p:sp>
      <p:sp>
        <p:nvSpPr>
          <p:cNvPr id="7" name="圓角矩形 6"/>
          <p:cNvSpPr/>
          <p:nvPr/>
        </p:nvSpPr>
        <p:spPr>
          <a:xfrm>
            <a:off x="5807968" y="1585568"/>
            <a:ext cx="4470712" cy="363132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bg1"/>
                </a:solidFill>
              </a:rPr>
              <a:t>Highly Integrated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5819715" y="3096128"/>
            <a:ext cx="6148966" cy="76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IEC 62443-4-2 based design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Secure boot – make sure device boots using only MOXA software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IPSec VPN &amp; NAT &amp; Firewall &amp; DPI</a:t>
            </a:r>
          </a:p>
        </p:txBody>
      </p:sp>
      <p:sp>
        <p:nvSpPr>
          <p:cNvPr id="9" name="圓角矩形 8"/>
          <p:cNvSpPr/>
          <p:nvPr/>
        </p:nvSpPr>
        <p:spPr>
          <a:xfrm>
            <a:off x="5819716" y="2726659"/>
            <a:ext cx="4470712" cy="363132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bg1"/>
                </a:solidFill>
              </a:rPr>
              <a:t>Secure with Cybersecurity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5819716" y="5347550"/>
            <a:ext cx="5451473" cy="76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Dual Power Input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-30 to 70°C wide operating temperature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For hazardous locations and various industrial applications</a:t>
            </a:r>
            <a:endParaRPr lang="pl-PL" altLang="zh-TW" sz="1467" dirty="0"/>
          </a:p>
        </p:txBody>
      </p:sp>
      <p:sp>
        <p:nvSpPr>
          <p:cNvPr id="11" name="圓角矩形 10"/>
          <p:cNvSpPr/>
          <p:nvPr/>
        </p:nvSpPr>
        <p:spPr>
          <a:xfrm>
            <a:off x="5819716" y="4990667"/>
            <a:ext cx="4470712" cy="363132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bg1"/>
                </a:solidFill>
              </a:rPr>
              <a:t>Industrial-grade Reliability</a:t>
            </a:r>
            <a:endParaRPr lang="en-US" altLang="zh-TW" sz="1600" b="1" dirty="0">
              <a:solidFill>
                <a:schemeClr val="bg1"/>
              </a:solidFill>
            </a:endParaRPr>
          </a:p>
        </p:txBody>
      </p:sp>
      <p:sp>
        <p:nvSpPr>
          <p:cNvPr id="13" name="圓角矩形 8">
            <a:extLst>
              <a:ext uri="{FF2B5EF4-FFF2-40B4-BE49-F238E27FC236}">
                <a16:creationId xmlns:a16="http://schemas.microsoft.com/office/drawing/2014/main" id="{0FB50CDC-4A7C-F183-5B8F-9FE9F96A6129}"/>
              </a:ext>
            </a:extLst>
          </p:cNvPr>
          <p:cNvSpPr/>
          <p:nvPr/>
        </p:nvSpPr>
        <p:spPr>
          <a:xfrm>
            <a:off x="5807968" y="3861144"/>
            <a:ext cx="4470712" cy="363132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bg1"/>
                </a:solidFill>
              </a:rPr>
              <a:t>Management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AA21E12-5B94-A262-7F41-DABE99FA8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57" y="1526581"/>
            <a:ext cx="4335542" cy="3908727"/>
          </a:xfrm>
          <a:prstGeom prst="rect">
            <a:avLst/>
          </a:prstGeom>
        </p:spPr>
      </p:pic>
      <p:sp>
        <p:nvSpPr>
          <p:cNvPr id="19" name="文字方塊 7">
            <a:extLst>
              <a:ext uri="{FF2B5EF4-FFF2-40B4-BE49-F238E27FC236}">
                <a16:creationId xmlns:a16="http://schemas.microsoft.com/office/drawing/2014/main" id="{D5673EB9-5084-C3B5-D010-051A3C3F42BD}"/>
              </a:ext>
            </a:extLst>
          </p:cNvPr>
          <p:cNvSpPr txBox="1"/>
          <p:nvPr/>
        </p:nvSpPr>
        <p:spPr>
          <a:xfrm>
            <a:off x="5822411" y="4227503"/>
            <a:ext cx="5240924" cy="76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MXsecurity – security &amp; distributed device management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MXview One - local device topology management</a:t>
            </a:r>
          </a:p>
          <a:p>
            <a:pPr marL="88104" indent="-88104">
              <a:buFont typeface="Arial" panose="020B0604020202020204" pitchFamily="34" charset="0"/>
              <a:buChar char="•"/>
            </a:pPr>
            <a:r>
              <a:rPr lang="en-US" altLang="zh-TW" sz="1467" dirty="0"/>
              <a:t>MRC Quick Link – secure &amp; convenient remote access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64919E-F3A1-57FE-B366-84F1F27D3ED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3A9AA5D-3D26-0047-B94F-E2B87E0C0931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8988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716976-7122-1523-BFD7-93CCBDF8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Target Markets</a:t>
            </a:r>
            <a:endParaRPr lang="en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078370-CDED-E0F8-6B20-0DF1704EB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8CC4F-29FC-050F-BE72-BA380516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18DF6-BB77-F54A-A2D8-7816E9E3EDA3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97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45FD802-4591-63DB-0DA2-4F1C2CDF95CA}"/>
              </a:ext>
            </a:extLst>
          </p:cNvPr>
          <p:cNvSpPr/>
          <p:nvPr/>
        </p:nvSpPr>
        <p:spPr>
          <a:xfrm>
            <a:off x="2149630" y="2072229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5D5C4B7F-9E12-16B4-8DBD-1A49FE50C1F2}"/>
              </a:ext>
            </a:extLst>
          </p:cNvPr>
          <p:cNvSpPr/>
          <p:nvPr/>
        </p:nvSpPr>
        <p:spPr>
          <a:xfrm>
            <a:off x="4196828" y="2072229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C787C1A-3221-B29D-A1D1-C663C691146F}"/>
              </a:ext>
            </a:extLst>
          </p:cNvPr>
          <p:cNvSpPr/>
          <p:nvPr/>
        </p:nvSpPr>
        <p:spPr>
          <a:xfrm>
            <a:off x="6244025" y="2049652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6E64EAD7-20C4-62CB-2486-FAF838763488}"/>
              </a:ext>
            </a:extLst>
          </p:cNvPr>
          <p:cNvSpPr/>
          <p:nvPr/>
        </p:nvSpPr>
        <p:spPr>
          <a:xfrm>
            <a:off x="8323192" y="2049652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 dirty="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AA6385A1-9FF2-7517-50ED-CE2D138D8377}"/>
              </a:ext>
            </a:extLst>
          </p:cNvPr>
          <p:cNvSpPr/>
          <p:nvPr/>
        </p:nvSpPr>
        <p:spPr>
          <a:xfrm>
            <a:off x="10338417" y="2094807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982BE23-63C1-9115-C01F-26B1F965FA6F}"/>
              </a:ext>
            </a:extLst>
          </p:cNvPr>
          <p:cNvSpPr/>
          <p:nvPr/>
        </p:nvSpPr>
        <p:spPr>
          <a:xfrm>
            <a:off x="129829" y="2094807"/>
            <a:ext cx="178972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F54389-A0CD-3299-6625-2A7FEA60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87" y="46757"/>
            <a:ext cx="10972800" cy="1143000"/>
          </a:xfrm>
        </p:spPr>
        <p:txBody>
          <a:bodyPr/>
          <a:lstStyle/>
          <a:p>
            <a:r>
              <a:rPr lang="en-TW" dirty="0"/>
              <a:t>Market Segments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E0CD542-00F1-5231-27FE-46F8F40476C3}"/>
              </a:ext>
            </a:extLst>
          </p:cNvPr>
          <p:cNvGrpSpPr/>
          <p:nvPr/>
        </p:nvGrpSpPr>
        <p:grpSpPr>
          <a:xfrm>
            <a:off x="4580758" y="2183193"/>
            <a:ext cx="885179" cy="854640"/>
            <a:chOff x="3435569" y="1637393"/>
            <a:chExt cx="663884" cy="640980"/>
          </a:xfrm>
        </p:grpSpPr>
        <p:pic>
          <p:nvPicPr>
            <p:cNvPr id="10" name="圖片 53">
              <a:extLst>
                <a:ext uri="{FF2B5EF4-FFF2-40B4-BE49-F238E27FC236}">
                  <a16:creationId xmlns:a16="http://schemas.microsoft.com/office/drawing/2014/main" id="{EF87B452-5E18-C8FB-4124-DB95E8A23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6733" y="1637393"/>
              <a:ext cx="457200" cy="457200"/>
            </a:xfrm>
            <a:prstGeom prst="rect">
              <a:avLst/>
            </a:prstGeom>
          </p:spPr>
        </p:pic>
        <p:sp>
          <p:nvSpPr>
            <p:cNvPr id="11" name="文字方塊 54">
              <a:extLst>
                <a:ext uri="{FF2B5EF4-FFF2-40B4-BE49-F238E27FC236}">
                  <a16:creationId xmlns:a16="http://schemas.microsoft.com/office/drawing/2014/main" id="{C651A452-3B4C-4553-B128-00CB6A5B27EF}"/>
                </a:ext>
              </a:extLst>
            </p:cNvPr>
            <p:cNvSpPr txBox="1"/>
            <p:nvPr/>
          </p:nvSpPr>
          <p:spPr>
            <a:xfrm>
              <a:off x="3435569" y="2039798"/>
              <a:ext cx="663884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Airports 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1AAA920-2F41-0454-C849-878D33ECD431}"/>
              </a:ext>
            </a:extLst>
          </p:cNvPr>
          <p:cNvGrpSpPr/>
          <p:nvPr/>
        </p:nvGrpSpPr>
        <p:grpSpPr>
          <a:xfrm>
            <a:off x="4068004" y="3119412"/>
            <a:ext cx="1106394" cy="862850"/>
            <a:chOff x="3279115" y="2338507"/>
            <a:chExt cx="829795" cy="647137"/>
          </a:xfrm>
        </p:grpSpPr>
        <p:pic>
          <p:nvPicPr>
            <p:cNvPr id="12" name="圖片 55">
              <a:extLst>
                <a:ext uri="{FF2B5EF4-FFF2-40B4-BE49-F238E27FC236}">
                  <a16:creationId xmlns:a16="http://schemas.microsoft.com/office/drawing/2014/main" id="{29905850-2940-140B-E23C-7C46C64B9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6733" y="2338507"/>
              <a:ext cx="457200" cy="457200"/>
            </a:xfrm>
            <a:prstGeom prst="rect">
              <a:avLst/>
            </a:prstGeom>
          </p:spPr>
        </p:pic>
        <p:sp>
          <p:nvSpPr>
            <p:cNvPr id="56" name="文字方塊 54">
              <a:extLst>
                <a:ext uri="{FF2B5EF4-FFF2-40B4-BE49-F238E27FC236}">
                  <a16:creationId xmlns:a16="http://schemas.microsoft.com/office/drawing/2014/main" id="{9613087C-031D-44AD-13A7-8279FE85C1E1}"/>
                </a:ext>
              </a:extLst>
            </p:cNvPr>
            <p:cNvSpPr txBox="1"/>
            <p:nvPr/>
          </p:nvSpPr>
          <p:spPr>
            <a:xfrm>
              <a:off x="3279115" y="2747069"/>
              <a:ext cx="829795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 Highways 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6DC92AA-2199-5B7A-AF3B-0DF6E3521C9F}"/>
              </a:ext>
            </a:extLst>
          </p:cNvPr>
          <p:cNvGrpSpPr/>
          <p:nvPr/>
        </p:nvGrpSpPr>
        <p:grpSpPr>
          <a:xfrm>
            <a:off x="4352251" y="4037169"/>
            <a:ext cx="615055" cy="885396"/>
            <a:chOff x="3512642" y="3068833"/>
            <a:chExt cx="461291" cy="664047"/>
          </a:xfrm>
        </p:grpSpPr>
        <p:pic>
          <p:nvPicPr>
            <p:cNvPr id="13" name="圖片 56">
              <a:extLst>
                <a:ext uri="{FF2B5EF4-FFF2-40B4-BE49-F238E27FC236}">
                  <a16:creationId xmlns:a16="http://schemas.microsoft.com/office/drawing/2014/main" id="{2AD019C0-CB88-073E-16AF-39B9F2899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6733" y="3068833"/>
              <a:ext cx="457200" cy="457200"/>
            </a:xfrm>
            <a:prstGeom prst="rect">
              <a:avLst/>
            </a:prstGeom>
          </p:spPr>
        </p:pic>
        <p:sp>
          <p:nvSpPr>
            <p:cNvPr id="57" name="文字方塊 54">
              <a:extLst>
                <a:ext uri="{FF2B5EF4-FFF2-40B4-BE49-F238E27FC236}">
                  <a16:creationId xmlns:a16="http://schemas.microsoft.com/office/drawing/2014/main" id="{DFA55876-3482-3B4D-35B1-D79726172491}"/>
                </a:ext>
              </a:extLst>
            </p:cNvPr>
            <p:cNvSpPr txBox="1"/>
            <p:nvPr/>
          </p:nvSpPr>
          <p:spPr>
            <a:xfrm>
              <a:off x="3512642" y="3494305"/>
              <a:ext cx="358512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ITS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24F12ED-9565-324F-0EB2-7977C2EC1E34}"/>
              </a:ext>
            </a:extLst>
          </p:cNvPr>
          <p:cNvGrpSpPr/>
          <p:nvPr/>
        </p:nvGrpSpPr>
        <p:grpSpPr>
          <a:xfrm>
            <a:off x="4162880" y="4967475"/>
            <a:ext cx="1064715" cy="906863"/>
            <a:chOff x="3102879" y="3714587"/>
            <a:chExt cx="798536" cy="680147"/>
          </a:xfrm>
        </p:grpSpPr>
        <p:pic>
          <p:nvPicPr>
            <p:cNvPr id="14" name="圖片 57">
              <a:extLst>
                <a:ext uri="{FF2B5EF4-FFF2-40B4-BE49-F238E27FC236}">
                  <a16:creationId xmlns:a16="http://schemas.microsoft.com/office/drawing/2014/main" id="{E9AB5957-D7D4-C26D-342B-C5B647069E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8021" y="3714587"/>
              <a:ext cx="457200" cy="457200"/>
            </a:xfrm>
            <a:prstGeom prst="rect">
              <a:avLst/>
            </a:prstGeom>
          </p:spPr>
        </p:pic>
        <p:sp>
          <p:nvSpPr>
            <p:cNvPr id="58" name="文字方塊 54">
              <a:extLst>
                <a:ext uri="{FF2B5EF4-FFF2-40B4-BE49-F238E27FC236}">
                  <a16:creationId xmlns:a16="http://schemas.microsoft.com/office/drawing/2014/main" id="{9EC98904-87B3-8949-EEE6-621DEC2D1F40}"/>
                </a:ext>
              </a:extLst>
            </p:cNvPr>
            <p:cNvSpPr txBox="1"/>
            <p:nvPr/>
          </p:nvSpPr>
          <p:spPr>
            <a:xfrm>
              <a:off x="3102879" y="4156159"/>
              <a:ext cx="798536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Smart</a:t>
              </a:r>
              <a:r>
                <a:rPr lang="zh-TW" altLang="en-US" sz="1467" dirty="0">
                  <a:solidFill>
                    <a:srgbClr val="000000"/>
                  </a:solidFill>
                  <a:latin typeface="Arial"/>
                  <a:ea typeface="微軟正黑體"/>
                </a:rPr>
                <a:t> </a:t>
              </a: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City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444604C1-D5D8-600D-68A4-8B4FDBCE6739}"/>
              </a:ext>
            </a:extLst>
          </p:cNvPr>
          <p:cNvGrpSpPr/>
          <p:nvPr/>
        </p:nvGrpSpPr>
        <p:grpSpPr>
          <a:xfrm>
            <a:off x="6730933" y="2486296"/>
            <a:ext cx="737702" cy="848643"/>
            <a:chOff x="5048197" y="1864721"/>
            <a:chExt cx="553276" cy="636482"/>
          </a:xfrm>
        </p:grpSpPr>
        <p:sp>
          <p:nvSpPr>
            <p:cNvPr id="16" name="文字方塊 60">
              <a:extLst>
                <a:ext uri="{FF2B5EF4-FFF2-40B4-BE49-F238E27FC236}">
                  <a16:creationId xmlns:a16="http://schemas.microsoft.com/office/drawing/2014/main" id="{1653F074-EC48-97F5-F065-3B3C6749EE4C}"/>
                </a:ext>
              </a:extLst>
            </p:cNvPr>
            <p:cNvSpPr txBox="1"/>
            <p:nvPr/>
          </p:nvSpPr>
          <p:spPr>
            <a:xfrm>
              <a:off x="5048197" y="2262628"/>
              <a:ext cx="553276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Mining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  <p:pic>
          <p:nvPicPr>
            <p:cNvPr id="17" name="圖片 65">
              <a:extLst>
                <a:ext uri="{FF2B5EF4-FFF2-40B4-BE49-F238E27FC236}">
                  <a16:creationId xmlns:a16="http://schemas.microsoft.com/office/drawing/2014/main" id="{23206E11-8DD4-4B5C-F8D3-9D78ACE7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5785" y="1864721"/>
              <a:ext cx="457200" cy="457200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39F4BBD-2F5D-02DF-DD95-D4503AC28ECC}"/>
              </a:ext>
            </a:extLst>
          </p:cNvPr>
          <p:cNvGrpSpPr/>
          <p:nvPr/>
        </p:nvGrpSpPr>
        <p:grpSpPr>
          <a:xfrm>
            <a:off x="2722041" y="2245161"/>
            <a:ext cx="675026" cy="869207"/>
            <a:chOff x="2015474" y="1920210"/>
            <a:chExt cx="506269" cy="651905"/>
          </a:xfrm>
        </p:grpSpPr>
        <p:pic>
          <p:nvPicPr>
            <p:cNvPr id="6" name="圖片 49">
              <a:extLst>
                <a:ext uri="{FF2B5EF4-FFF2-40B4-BE49-F238E27FC236}">
                  <a16:creationId xmlns:a16="http://schemas.microsoft.com/office/drawing/2014/main" id="{861178CE-E6D9-B5A1-1C50-0B1B88798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4543" y="1920210"/>
              <a:ext cx="457200" cy="457200"/>
            </a:xfrm>
            <a:prstGeom prst="rect">
              <a:avLst/>
            </a:prstGeom>
          </p:spPr>
        </p:pic>
        <p:sp>
          <p:nvSpPr>
            <p:cNvPr id="21" name="文字方塊 47">
              <a:extLst>
                <a:ext uri="{FF2B5EF4-FFF2-40B4-BE49-F238E27FC236}">
                  <a16:creationId xmlns:a16="http://schemas.microsoft.com/office/drawing/2014/main" id="{0683A737-2577-C67D-C759-D0155765984A}"/>
                </a:ext>
              </a:extLst>
            </p:cNvPr>
            <p:cNvSpPr txBox="1"/>
            <p:nvPr/>
          </p:nvSpPr>
          <p:spPr>
            <a:xfrm>
              <a:off x="2015474" y="2333540"/>
              <a:ext cx="466714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Solar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D806168-D126-1EBC-279C-6F76FA996D25}"/>
              </a:ext>
            </a:extLst>
          </p:cNvPr>
          <p:cNvGrpSpPr>
            <a:grpSpLocks noChangeAspect="1"/>
          </p:cNvGrpSpPr>
          <p:nvPr/>
        </p:nvGrpSpPr>
        <p:grpSpPr>
          <a:xfrm>
            <a:off x="498683" y="2204351"/>
            <a:ext cx="873957" cy="873899"/>
            <a:chOff x="735768" y="1426515"/>
            <a:chExt cx="511037" cy="511003"/>
          </a:xfrm>
        </p:grpSpPr>
        <p:pic>
          <p:nvPicPr>
            <p:cNvPr id="5" name="圖片 46">
              <a:extLst>
                <a:ext uri="{FF2B5EF4-FFF2-40B4-BE49-F238E27FC236}">
                  <a16:creationId xmlns:a16="http://schemas.microsoft.com/office/drawing/2014/main" id="{EA9EB26C-BE7A-16F8-A6B8-840E1E2D6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585" y="1426515"/>
              <a:ext cx="364879" cy="364877"/>
            </a:xfrm>
            <a:prstGeom prst="rect">
              <a:avLst/>
            </a:prstGeom>
          </p:spPr>
        </p:pic>
        <p:sp>
          <p:nvSpPr>
            <p:cNvPr id="22" name="文字方塊 47">
              <a:extLst>
                <a:ext uri="{FF2B5EF4-FFF2-40B4-BE49-F238E27FC236}">
                  <a16:creationId xmlns:a16="http://schemas.microsoft.com/office/drawing/2014/main" id="{561E6577-DF49-C774-7C94-8B32217C1A49}"/>
                </a:ext>
              </a:extLst>
            </p:cNvPr>
            <p:cNvSpPr txBox="1"/>
            <p:nvPr/>
          </p:nvSpPr>
          <p:spPr>
            <a:xfrm>
              <a:off x="735768" y="1751512"/>
              <a:ext cx="511037" cy="186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Sensors</a:t>
              </a:r>
              <a:endParaRPr lang="zh-TW" altLang="en-US" sz="2400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6056501-E236-7105-EF57-AB6B2ABB8259}"/>
              </a:ext>
            </a:extLst>
          </p:cNvPr>
          <p:cNvGrpSpPr/>
          <p:nvPr/>
        </p:nvGrpSpPr>
        <p:grpSpPr>
          <a:xfrm>
            <a:off x="2711306" y="3271409"/>
            <a:ext cx="686407" cy="871602"/>
            <a:chOff x="2004019" y="2841878"/>
            <a:chExt cx="514805" cy="653701"/>
          </a:xfrm>
        </p:grpSpPr>
        <p:pic>
          <p:nvPicPr>
            <p:cNvPr id="7" name="圖片 50">
              <a:extLst>
                <a:ext uri="{FF2B5EF4-FFF2-40B4-BE49-F238E27FC236}">
                  <a16:creationId xmlns:a16="http://schemas.microsoft.com/office/drawing/2014/main" id="{18D78233-1146-7778-0D6E-321460F97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5303" y="2841878"/>
              <a:ext cx="457200" cy="457200"/>
            </a:xfrm>
            <a:prstGeom prst="rect">
              <a:avLst/>
            </a:prstGeom>
          </p:spPr>
        </p:pic>
        <p:sp>
          <p:nvSpPr>
            <p:cNvPr id="23" name="文字方塊 47">
              <a:extLst>
                <a:ext uri="{FF2B5EF4-FFF2-40B4-BE49-F238E27FC236}">
                  <a16:creationId xmlns:a16="http://schemas.microsoft.com/office/drawing/2014/main" id="{E3919856-E144-B5BD-A9BA-0BD709F64E08}"/>
                </a:ext>
              </a:extLst>
            </p:cNvPr>
            <p:cNvSpPr txBox="1"/>
            <p:nvPr/>
          </p:nvSpPr>
          <p:spPr>
            <a:xfrm>
              <a:off x="2004019" y="3257004"/>
              <a:ext cx="514805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Hydro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0567390-DFDA-2884-8502-31B24F6415EC}"/>
              </a:ext>
            </a:extLst>
          </p:cNvPr>
          <p:cNvGrpSpPr/>
          <p:nvPr/>
        </p:nvGrpSpPr>
        <p:grpSpPr>
          <a:xfrm>
            <a:off x="2669942" y="4231369"/>
            <a:ext cx="727123" cy="877119"/>
            <a:chOff x="1976401" y="3747913"/>
            <a:chExt cx="545342" cy="657839"/>
          </a:xfrm>
        </p:grpSpPr>
        <p:pic>
          <p:nvPicPr>
            <p:cNvPr id="8" name="圖片 51">
              <a:extLst>
                <a:ext uri="{FF2B5EF4-FFF2-40B4-BE49-F238E27FC236}">
                  <a16:creationId xmlns:a16="http://schemas.microsoft.com/office/drawing/2014/main" id="{DF72DB75-D272-B58E-F591-76CEFD0B4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4543" y="3747913"/>
              <a:ext cx="457200" cy="457200"/>
            </a:xfrm>
            <a:prstGeom prst="rect">
              <a:avLst/>
            </a:prstGeom>
          </p:spPr>
        </p:pic>
        <p:sp>
          <p:nvSpPr>
            <p:cNvPr id="24" name="文字方塊 47">
              <a:extLst>
                <a:ext uri="{FF2B5EF4-FFF2-40B4-BE49-F238E27FC236}">
                  <a16:creationId xmlns:a16="http://schemas.microsoft.com/office/drawing/2014/main" id="{0C9DBA8F-CE5B-FFEB-8C3F-EDA2227B623C}"/>
                </a:ext>
              </a:extLst>
            </p:cNvPr>
            <p:cNvSpPr txBox="1"/>
            <p:nvPr/>
          </p:nvSpPr>
          <p:spPr>
            <a:xfrm>
              <a:off x="1976401" y="4167177"/>
              <a:ext cx="499175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 Wind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75DEE8B-F95B-C7A0-0B05-510CD97E353B}"/>
              </a:ext>
            </a:extLst>
          </p:cNvPr>
          <p:cNvSpPr/>
          <p:nvPr/>
        </p:nvSpPr>
        <p:spPr>
          <a:xfrm>
            <a:off x="144048" y="1051098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6A520948-3DE7-28A9-A001-119B28F2379B}"/>
              </a:ext>
            </a:extLst>
          </p:cNvPr>
          <p:cNvSpPr/>
          <p:nvPr/>
        </p:nvSpPr>
        <p:spPr>
          <a:xfrm>
            <a:off x="2170437" y="1054410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C1A0DC07-7138-789D-769B-C7CE12CCBE9E}"/>
              </a:ext>
            </a:extLst>
          </p:cNvPr>
          <p:cNvSpPr/>
          <p:nvPr/>
        </p:nvSpPr>
        <p:spPr>
          <a:xfrm>
            <a:off x="4196828" y="1080742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1B241117-2018-9D1D-0929-3777659CA1E8}"/>
              </a:ext>
            </a:extLst>
          </p:cNvPr>
          <p:cNvSpPr/>
          <p:nvPr/>
        </p:nvSpPr>
        <p:spPr>
          <a:xfrm>
            <a:off x="6276544" y="1080742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D3864070-2FDF-5AB1-05DD-3A4188714ADF}"/>
              </a:ext>
            </a:extLst>
          </p:cNvPr>
          <p:cNvSpPr/>
          <p:nvPr/>
        </p:nvSpPr>
        <p:spPr>
          <a:xfrm>
            <a:off x="8317953" y="1074782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33BD37AF-A2E1-49DE-1C47-2A6534E0BB5D}"/>
              </a:ext>
            </a:extLst>
          </p:cNvPr>
          <p:cNvSpPr/>
          <p:nvPr/>
        </p:nvSpPr>
        <p:spPr>
          <a:xfrm>
            <a:off x="10338417" y="1086410"/>
            <a:ext cx="1789721" cy="78891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TW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197CD35E-1913-B31B-B3EA-294328912917}"/>
              </a:ext>
            </a:extLst>
          </p:cNvPr>
          <p:cNvGrpSpPr/>
          <p:nvPr/>
        </p:nvGrpSpPr>
        <p:grpSpPr>
          <a:xfrm>
            <a:off x="322246" y="3172085"/>
            <a:ext cx="1135247" cy="885658"/>
            <a:chOff x="282795" y="2999262"/>
            <a:chExt cx="851435" cy="664243"/>
          </a:xfrm>
        </p:grpSpPr>
        <p:pic>
          <p:nvPicPr>
            <p:cNvPr id="19" name="圖片 68">
              <a:extLst>
                <a:ext uri="{FF2B5EF4-FFF2-40B4-BE49-F238E27FC236}">
                  <a16:creationId xmlns:a16="http://schemas.microsoft.com/office/drawing/2014/main" id="{45D962C4-5270-4E93-20DC-ABCFCD30B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883" y="2999262"/>
              <a:ext cx="457200" cy="457200"/>
            </a:xfrm>
            <a:prstGeom prst="rect">
              <a:avLst/>
            </a:prstGeom>
          </p:spPr>
        </p:pic>
        <p:sp>
          <p:nvSpPr>
            <p:cNvPr id="59" name="文字方塊 60">
              <a:extLst>
                <a:ext uri="{FF2B5EF4-FFF2-40B4-BE49-F238E27FC236}">
                  <a16:creationId xmlns:a16="http://schemas.microsoft.com/office/drawing/2014/main" id="{CD7A6769-D6F1-906D-9604-FAA8AA9930FE}"/>
                </a:ext>
              </a:extLst>
            </p:cNvPr>
            <p:cNvSpPr txBox="1"/>
            <p:nvPr/>
          </p:nvSpPr>
          <p:spPr>
            <a:xfrm>
              <a:off x="282795" y="3424930"/>
              <a:ext cx="851435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Automation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C2F35A04-34B3-A35E-A952-2E6D86E947E3}"/>
              </a:ext>
            </a:extLst>
          </p:cNvPr>
          <p:cNvGrpSpPr/>
          <p:nvPr/>
        </p:nvGrpSpPr>
        <p:grpSpPr>
          <a:xfrm>
            <a:off x="6632036" y="4212375"/>
            <a:ext cx="989373" cy="862687"/>
            <a:chOff x="4974684" y="3175342"/>
            <a:chExt cx="742030" cy="647015"/>
          </a:xfrm>
        </p:grpSpPr>
        <p:pic>
          <p:nvPicPr>
            <p:cNvPr id="18" name="圖片 67">
              <a:extLst>
                <a:ext uri="{FF2B5EF4-FFF2-40B4-BE49-F238E27FC236}">
                  <a16:creationId xmlns:a16="http://schemas.microsoft.com/office/drawing/2014/main" id="{FE96AD37-4BA2-C93A-7E8A-DB1BF9DC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1310" y="3175342"/>
              <a:ext cx="457200" cy="457200"/>
            </a:xfrm>
            <a:prstGeom prst="rect">
              <a:avLst/>
            </a:prstGeom>
          </p:spPr>
        </p:pic>
        <p:sp>
          <p:nvSpPr>
            <p:cNvPr id="61" name="文字方塊 60">
              <a:extLst>
                <a:ext uri="{FF2B5EF4-FFF2-40B4-BE49-F238E27FC236}">
                  <a16:creationId xmlns:a16="http://schemas.microsoft.com/office/drawing/2014/main" id="{A4582C55-633F-8CEE-1779-59B7BC058BF7}"/>
                </a:ext>
              </a:extLst>
            </p:cNvPr>
            <p:cNvSpPr txBox="1"/>
            <p:nvPr/>
          </p:nvSpPr>
          <p:spPr>
            <a:xfrm>
              <a:off x="4974684" y="3583782"/>
              <a:ext cx="742030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Oil &amp; Gas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63311ACC-AB64-2191-A0F3-DBD835B386EC}"/>
              </a:ext>
            </a:extLst>
          </p:cNvPr>
          <p:cNvGrpSpPr/>
          <p:nvPr/>
        </p:nvGrpSpPr>
        <p:grpSpPr>
          <a:xfrm>
            <a:off x="8244761" y="2449139"/>
            <a:ext cx="1867051" cy="806392"/>
            <a:chOff x="6138631" y="1853716"/>
            <a:chExt cx="1400288" cy="604794"/>
          </a:xfrm>
        </p:grpSpPr>
        <p:sp>
          <p:nvSpPr>
            <p:cNvPr id="60" name="文字方塊 60">
              <a:extLst>
                <a:ext uri="{FF2B5EF4-FFF2-40B4-BE49-F238E27FC236}">
                  <a16:creationId xmlns:a16="http://schemas.microsoft.com/office/drawing/2014/main" id="{484EA933-D261-0758-9D60-FCB9940C26A9}"/>
                </a:ext>
              </a:extLst>
            </p:cNvPr>
            <p:cNvSpPr txBox="1"/>
            <p:nvPr/>
          </p:nvSpPr>
          <p:spPr>
            <a:xfrm>
              <a:off x="6138631" y="2219935"/>
              <a:ext cx="1400288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Farming Automation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  <p:grpSp>
          <p:nvGrpSpPr>
            <p:cNvPr id="93" name="Graphic 62" descr="Tractor with solid fill">
              <a:extLst>
                <a:ext uri="{FF2B5EF4-FFF2-40B4-BE49-F238E27FC236}">
                  <a16:creationId xmlns:a16="http://schemas.microsoft.com/office/drawing/2014/main" id="{CC8A8A7C-A6E5-EDCF-E711-15AFE4C25E8A}"/>
                </a:ext>
              </a:extLst>
            </p:cNvPr>
            <p:cNvGrpSpPr/>
            <p:nvPr/>
          </p:nvGrpSpPr>
          <p:grpSpPr>
            <a:xfrm>
              <a:off x="6566172" y="1853716"/>
              <a:ext cx="576453" cy="436734"/>
              <a:chOff x="6566172" y="1853716"/>
              <a:chExt cx="576453" cy="436734"/>
            </a:xfrm>
            <a:solidFill>
              <a:schemeClr val="accent1"/>
            </a:solidFill>
          </p:grpSpPr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4AA4BE86-EF7F-6B6E-31B4-3771F1C110D3}"/>
                  </a:ext>
                </a:extLst>
              </p:cNvPr>
              <p:cNvSpPr/>
              <p:nvPr/>
            </p:nvSpPr>
            <p:spPr>
              <a:xfrm>
                <a:off x="6566172" y="1853716"/>
                <a:ext cx="567000" cy="370368"/>
              </a:xfrm>
              <a:custGeom>
                <a:avLst/>
                <a:gdLst>
                  <a:gd name="connsiteX0" fmla="*/ 109463 w 567000"/>
                  <a:gd name="connsiteY0" fmla="*/ 157542 h 370368"/>
                  <a:gd name="connsiteX1" fmla="*/ 109463 w 567000"/>
                  <a:gd name="connsiteY1" fmla="*/ 47292 h 370368"/>
                  <a:gd name="connsiteX2" fmla="*/ 213412 w 567000"/>
                  <a:gd name="connsiteY2" fmla="*/ 47292 h 370368"/>
                  <a:gd name="connsiteX3" fmla="*/ 267750 w 567000"/>
                  <a:gd name="connsiteY3" fmla="*/ 157542 h 370368"/>
                  <a:gd name="connsiteX4" fmla="*/ 267750 w 567000"/>
                  <a:gd name="connsiteY4" fmla="*/ 157542 h 370368"/>
                  <a:gd name="connsiteX5" fmla="*/ 110250 w 567000"/>
                  <a:gd name="connsiteY5" fmla="*/ 157542 h 370368"/>
                  <a:gd name="connsiteX6" fmla="*/ 109463 w 567000"/>
                  <a:gd name="connsiteY6" fmla="*/ 157542 h 370368"/>
                  <a:gd name="connsiteX7" fmla="*/ 109463 w 567000"/>
                  <a:gd name="connsiteY7" fmla="*/ 157542 h 370368"/>
                  <a:gd name="connsiteX8" fmla="*/ 534713 w 567000"/>
                  <a:gd name="connsiteY8" fmla="*/ 157542 h 370368"/>
                  <a:gd name="connsiteX9" fmla="*/ 441000 w 567000"/>
                  <a:gd name="connsiteY9" fmla="*/ 157542 h 370368"/>
                  <a:gd name="connsiteX10" fmla="*/ 441000 w 567000"/>
                  <a:gd name="connsiteY10" fmla="*/ 86667 h 370368"/>
                  <a:gd name="connsiteX11" fmla="*/ 456750 w 567000"/>
                  <a:gd name="connsiteY11" fmla="*/ 70917 h 370368"/>
                  <a:gd name="connsiteX12" fmla="*/ 456750 w 567000"/>
                  <a:gd name="connsiteY12" fmla="*/ 39417 h 370368"/>
                  <a:gd name="connsiteX13" fmla="*/ 409500 w 567000"/>
                  <a:gd name="connsiteY13" fmla="*/ 86667 h 370368"/>
                  <a:gd name="connsiteX14" fmla="*/ 409500 w 567000"/>
                  <a:gd name="connsiteY14" fmla="*/ 157542 h 370368"/>
                  <a:gd name="connsiteX15" fmla="*/ 320513 w 567000"/>
                  <a:gd name="connsiteY15" fmla="*/ 157542 h 370368"/>
                  <a:gd name="connsiteX16" fmla="*/ 318150 w 567000"/>
                  <a:gd name="connsiteY16" fmla="*/ 152030 h 370368"/>
                  <a:gd name="connsiteX17" fmla="*/ 255938 w 567000"/>
                  <a:gd name="connsiteY17" fmla="*/ 26030 h 370368"/>
                  <a:gd name="connsiteX18" fmla="*/ 213412 w 567000"/>
                  <a:gd name="connsiteY18" fmla="*/ 42 h 370368"/>
                  <a:gd name="connsiteX19" fmla="*/ 110250 w 567000"/>
                  <a:gd name="connsiteY19" fmla="*/ 42 h 370368"/>
                  <a:gd name="connsiteX20" fmla="*/ 63000 w 567000"/>
                  <a:gd name="connsiteY20" fmla="*/ 47292 h 370368"/>
                  <a:gd name="connsiteX21" fmla="*/ 63000 w 567000"/>
                  <a:gd name="connsiteY21" fmla="*/ 157542 h 370368"/>
                  <a:gd name="connsiteX22" fmla="*/ 46462 w 567000"/>
                  <a:gd name="connsiteY22" fmla="*/ 167780 h 370368"/>
                  <a:gd name="connsiteX23" fmla="*/ 39375 w 567000"/>
                  <a:gd name="connsiteY23" fmla="*/ 181167 h 370368"/>
                  <a:gd name="connsiteX24" fmla="*/ 39375 w 567000"/>
                  <a:gd name="connsiteY24" fmla="*/ 204792 h 370368"/>
                  <a:gd name="connsiteX25" fmla="*/ 40950 w 567000"/>
                  <a:gd name="connsiteY25" fmla="*/ 211880 h 370368"/>
                  <a:gd name="connsiteX26" fmla="*/ 5512 w 567000"/>
                  <a:gd name="connsiteY26" fmla="*/ 239442 h 370368"/>
                  <a:gd name="connsiteX27" fmla="*/ 0 w 567000"/>
                  <a:gd name="connsiteY27" fmla="*/ 252042 h 370368"/>
                  <a:gd name="connsiteX28" fmla="*/ 5512 w 567000"/>
                  <a:gd name="connsiteY28" fmla="*/ 264642 h 370368"/>
                  <a:gd name="connsiteX29" fmla="*/ 26775 w 567000"/>
                  <a:gd name="connsiteY29" fmla="*/ 263067 h 370368"/>
                  <a:gd name="connsiteX30" fmla="*/ 113400 w 567000"/>
                  <a:gd name="connsiteY30" fmla="*/ 220542 h 370368"/>
                  <a:gd name="connsiteX31" fmla="*/ 125213 w 567000"/>
                  <a:gd name="connsiteY31" fmla="*/ 220542 h 370368"/>
                  <a:gd name="connsiteX32" fmla="*/ 251213 w 567000"/>
                  <a:gd name="connsiteY32" fmla="*/ 338667 h 370368"/>
                  <a:gd name="connsiteX33" fmla="*/ 251213 w 567000"/>
                  <a:gd name="connsiteY33" fmla="*/ 353630 h 370368"/>
                  <a:gd name="connsiteX34" fmla="*/ 264600 w 567000"/>
                  <a:gd name="connsiteY34" fmla="*/ 370167 h 370368"/>
                  <a:gd name="connsiteX35" fmla="*/ 277200 w 567000"/>
                  <a:gd name="connsiteY35" fmla="*/ 366230 h 370368"/>
                  <a:gd name="connsiteX36" fmla="*/ 282713 w 567000"/>
                  <a:gd name="connsiteY36" fmla="*/ 354417 h 370368"/>
                  <a:gd name="connsiteX37" fmla="*/ 282713 w 567000"/>
                  <a:gd name="connsiteY37" fmla="*/ 338667 h 370368"/>
                  <a:gd name="connsiteX38" fmla="*/ 421313 w 567000"/>
                  <a:gd name="connsiteY38" fmla="*/ 338667 h 370368"/>
                  <a:gd name="connsiteX39" fmla="*/ 518963 w 567000"/>
                  <a:gd name="connsiteY39" fmla="*/ 267792 h 370368"/>
                  <a:gd name="connsiteX40" fmla="*/ 546525 w 567000"/>
                  <a:gd name="connsiteY40" fmla="*/ 271730 h 370368"/>
                  <a:gd name="connsiteX41" fmla="*/ 560700 w 567000"/>
                  <a:gd name="connsiteY41" fmla="*/ 268580 h 370368"/>
                  <a:gd name="connsiteX42" fmla="*/ 567000 w 567000"/>
                  <a:gd name="connsiteY42" fmla="*/ 255980 h 370368"/>
                  <a:gd name="connsiteX43" fmla="*/ 567000 w 567000"/>
                  <a:gd name="connsiteY43" fmla="*/ 189042 h 370368"/>
                  <a:gd name="connsiteX44" fmla="*/ 557550 w 567000"/>
                  <a:gd name="connsiteY44" fmla="*/ 166992 h 370368"/>
                  <a:gd name="connsiteX45" fmla="*/ 534713 w 567000"/>
                  <a:gd name="connsiteY45" fmla="*/ 157542 h 370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67000" h="370368">
                    <a:moveTo>
                      <a:pt x="109463" y="157542"/>
                    </a:moveTo>
                    <a:lnTo>
                      <a:pt x="109463" y="47292"/>
                    </a:lnTo>
                    <a:lnTo>
                      <a:pt x="213412" y="47292"/>
                    </a:lnTo>
                    <a:lnTo>
                      <a:pt x="267750" y="157542"/>
                    </a:lnTo>
                    <a:lnTo>
                      <a:pt x="267750" y="157542"/>
                    </a:lnTo>
                    <a:lnTo>
                      <a:pt x="110250" y="157542"/>
                    </a:lnTo>
                    <a:lnTo>
                      <a:pt x="109463" y="157542"/>
                    </a:lnTo>
                    <a:lnTo>
                      <a:pt x="109463" y="157542"/>
                    </a:lnTo>
                    <a:close/>
                    <a:moveTo>
                      <a:pt x="534713" y="157542"/>
                    </a:moveTo>
                    <a:lnTo>
                      <a:pt x="441000" y="157542"/>
                    </a:lnTo>
                    <a:lnTo>
                      <a:pt x="441000" y="86667"/>
                    </a:lnTo>
                    <a:cubicBezTo>
                      <a:pt x="441000" y="78005"/>
                      <a:pt x="448088" y="70917"/>
                      <a:pt x="456750" y="70917"/>
                    </a:cubicBezTo>
                    <a:lnTo>
                      <a:pt x="456750" y="39417"/>
                    </a:lnTo>
                    <a:cubicBezTo>
                      <a:pt x="430762" y="39417"/>
                      <a:pt x="409500" y="60680"/>
                      <a:pt x="409500" y="86667"/>
                    </a:cubicBezTo>
                    <a:lnTo>
                      <a:pt x="409500" y="157542"/>
                    </a:lnTo>
                    <a:lnTo>
                      <a:pt x="320513" y="157542"/>
                    </a:lnTo>
                    <a:cubicBezTo>
                      <a:pt x="319725" y="155967"/>
                      <a:pt x="318938" y="154392"/>
                      <a:pt x="318150" y="152030"/>
                    </a:cubicBezTo>
                    <a:lnTo>
                      <a:pt x="255938" y="26030"/>
                    </a:lnTo>
                    <a:cubicBezTo>
                      <a:pt x="248063" y="9492"/>
                      <a:pt x="231525" y="-745"/>
                      <a:pt x="213412" y="42"/>
                    </a:cubicBezTo>
                    <a:lnTo>
                      <a:pt x="110250" y="42"/>
                    </a:lnTo>
                    <a:cubicBezTo>
                      <a:pt x="84263" y="42"/>
                      <a:pt x="63000" y="21305"/>
                      <a:pt x="63000" y="47292"/>
                    </a:cubicBezTo>
                    <a:lnTo>
                      <a:pt x="63000" y="157542"/>
                    </a:lnTo>
                    <a:lnTo>
                      <a:pt x="46462" y="167780"/>
                    </a:lnTo>
                    <a:cubicBezTo>
                      <a:pt x="41738" y="170930"/>
                      <a:pt x="39375" y="175655"/>
                      <a:pt x="39375" y="181167"/>
                    </a:cubicBezTo>
                    <a:lnTo>
                      <a:pt x="39375" y="204792"/>
                    </a:lnTo>
                    <a:cubicBezTo>
                      <a:pt x="39375" y="207155"/>
                      <a:pt x="40163" y="209517"/>
                      <a:pt x="40950" y="211880"/>
                    </a:cubicBezTo>
                    <a:cubicBezTo>
                      <a:pt x="28350" y="219755"/>
                      <a:pt x="16538" y="228417"/>
                      <a:pt x="5512" y="239442"/>
                    </a:cubicBezTo>
                    <a:cubicBezTo>
                      <a:pt x="2363" y="242592"/>
                      <a:pt x="0" y="247317"/>
                      <a:pt x="0" y="252042"/>
                    </a:cubicBezTo>
                    <a:cubicBezTo>
                      <a:pt x="0" y="256767"/>
                      <a:pt x="2363" y="261492"/>
                      <a:pt x="5512" y="264642"/>
                    </a:cubicBezTo>
                    <a:cubicBezTo>
                      <a:pt x="11813" y="269367"/>
                      <a:pt x="20475" y="269367"/>
                      <a:pt x="26775" y="263067"/>
                    </a:cubicBezTo>
                    <a:cubicBezTo>
                      <a:pt x="64575" y="225267"/>
                      <a:pt x="103163" y="220542"/>
                      <a:pt x="113400" y="220542"/>
                    </a:cubicBezTo>
                    <a:lnTo>
                      <a:pt x="125213" y="220542"/>
                    </a:lnTo>
                    <a:cubicBezTo>
                      <a:pt x="193725" y="220542"/>
                      <a:pt x="248850" y="270942"/>
                      <a:pt x="251213" y="338667"/>
                    </a:cubicBezTo>
                    <a:lnTo>
                      <a:pt x="251213" y="353630"/>
                    </a:lnTo>
                    <a:cubicBezTo>
                      <a:pt x="251213" y="361505"/>
                      <a:pt x="256725" y="368592"/>
                      <a:pt x="264600" y="370167"/>
                    </a:cubicBezTo>
                    <a:cubicBezTo>
                      <a:pt x="269325" y="370955"/>
                      <a:pt x="274050" y="369380"/>
                      <a:pt x="277200" y="366230"/>
                    </a:cubicBezTo>
                    <a:cubicBezTo>
                      <a:pt x="280350" y="363080"/>
                      <a:pt x="282713" y="359142"/>
                      <a:pt x="282713" y="354417"/>
                    </a:cubicBezTo>
                    <a:lnTo>
                      <a:pt x="282713" y="338667"/>
                    </a:lnTo>
                    <a:lnTo>
                      <a:pt x="421313" y="338667"/>
                    </a:lnTo>
                    <a:cubicBezTo>
                      <a:pt x="434700" y="296142"/>
                      <a:pt x="474075" y="267792"/>
                      <a:pt x="518963" y="267792"/>
                    </a:cubicBezTo>
                    <a:cubicBezTo>
                      <a:pt x="528413" y="267792"/>
                      <a:pt x="537075" y="269367"/>
                      <a:pt x="546525" y="271730"/>
                    </a:cubicBezTo>
                    <a:cubicBezTo>
                      <a:pt x="551250" y="273305"/>
                      <a:pt x="556763" y="271730"/>
                      <a:pt x="560700" y="268580"/>
                    </a:cubicBezTo>
                    <a:cubicBezTo>
                      <a:pt x="564638" y="265430"/>
                      <a:pt x="567000" y="260705"/>
                      <a:pt x="567000" y="255980"/>
                    </a:cubicBezTo>
                    <a:lnTo>
                      <a:pt x="567000" y="189042"/>
                    </a:lnTo>
                    <a:cubicBezTo>
                      <a:pt x="567000" y="180380"/>
                      <a:pt x="563850" y="172505"/>
                      <a:pt x="557550" y="166992"/>
                    </a:cubicBezTo>
                    <a:cubicBezTo>
                      <a:pt x="551250" y="160692"/>
                      <a:pt x="543375" y="157542"/>
                      <a:pt x="534713" y="1575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8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TW" sz="2400">
                  <a:solidFill>
                    <a:srgbClr val="000000"/>
                  </a:solidFill>
                  <a:latin typeface="Arial"/>
                  <a:ea typeface="微軟正黑體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6728CDE6-C071-F16B-A3EC-344577E11649}"/>
                  </a:ext>
                </a:extLst>
              </p:cNvPr>
              <p:cNvSpPr/>
              <p:nvPr/>
            </p:nvSpPr>
            <p:spPr>
              <a:xfrm>
                <a:off x="6583500" y="2098248"/>
                <a:ext cx="189000" cy="189000"/>
              </a:xfrm>
              <a:custGeom>
                <a:avLst/>
                <a:gdLst>
                  <a:gd name="connsiteX0" fmla="*/ 94500 w 189000"/>
                  <a:gd name="connsiteY0" fmla="*/ 149625 h 189000"/>
                  <a:gd name="connsiteX1" fmla="*/ 39375 w 189000"/>
                  <a:gd name="connsiteY1" fmla="*/ 94500 h 189000"/>
                  <a:gd name="connsiteX2" fmla="*/ 94500 w 189000"/>
                  <a:gd name="connsiteY2" fmla="*/ 39375 h 189000"/>
                  <a:gd name="connsiteX3" fmla="*/ 149625 w 189000"/>
                  <a:gd name="connsiteY3" fmla="*/ 94500 h 189000"/>
                  <a:gd name="connsiteX4" fmla="*/ 94500 w 189000"/>
                  <a:gd name="connsiteY4" fmla="*/ 149625 h 189000"/>
                  <a:gd name="connsiteX5" fmla="*/ 94500 w 189000"/>
                  <a:gd name="connsiteY5" fmla="*/ 149625 h 189000"/>
                  <a:gd name="connsiteX6" fmla="*/ 94500 w 189000"/>
                  <a:gd name="connsiteY6" fmla="*/ 0 h 189000"/>
                  <a:gd name="connsiteX7" fmla="*/ 0 w 189000"/>
                  <a:gd name="connsiteY7" fmla="*/ 89775 h 189000"/>
                  <a:gd name="connsiteX8" fmla="*/ 0 w 189000"/>
                  <a:gd name="connsiteY8" fmla="*/ 90563 h 189000"/>
                  <a:gd name="connsiteX9" fmla="*/ 0 w 189000"/>
                  <a:gd name="connsiteY9" fmla="*/ 94500 h 189000"/>
                  <a:gd name="connsiteX10" fmla="*/ 94500 w 189000"/>
                  <a:gd name="connsiteY10" fmla="*/ 189000 h 189000"/>
                  <a:gd name="connsiteX11" fmla="*/ 189000 w 189000"/>
                  <a:gd name="connsiteY11" fmla="*/ 94500 h 189000"/>
                  <a:gd name="connsiteX12" fmla="*/ 189000 w 189000"/>
                  <a:gd name="connsiteY12" fmla="*/ 90563 h 189000"/>
                  <a:gd name="connsiteX13" fmla="*/ 94500 w 189000"/>
                  <a:gd name="connsiteY13" fmla="*/ 0 h 18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9000" h="189000">
                    <a:moveTo>
                      <a:pt x="94500" y="149625"/>
                    </a:moveTo>
                    <a:cubicBezTo>
                      <a:pt x="63788" y="149625"/>
                      <a:pt x="39375" y="125213"/>
                      <a:pt x="39375" y="94500"/>
                    </a:cubicBezTo>
                    <a:cubicBezTo>
                      <a:pt x="39375" y="63787"/>
                      <a:pt x="63788" y="39375"/>
                      <a:pt x="94500" y="39375"/>
                    </a:cubicBezTo>
                    <a:cubicBezTo>
                      <a:pt x="125213" y="39375"/>
                      <a:pt x="149625" y="63787"/>
                      <a:pt x="149625" y="94500"/>
                    </a:cubicBezTo>
                    <a:cubicBezTo>
                      <a:pt x="149625" y="125213"/>
                      <a:pt x="125213" y="149625"/>
                      <a:pt x="94500" y="149625"/>
                    </a:cubicBezTo>
                    <a:lnTo>
                      <a:pt x="94500" y="149625"/>
                    </a:lnTo>
                    <a:close/>
                    <a:moveTo>
                      <a:pt x="94500" y="0"/>
                    </a:moveTo>
                    <a:cubicBezTo>
                      <a:pt x="44100" y="0"/>
                      <a:pt x="2363" y="39375"/>
                      <a:pt x="0" y="89775"/>
                    </a:cubicBezTo>
                    <a:lnTo>
                      <a:pt x="0" y="90563"/>
                    </a:lnTo>
                    <a:cubicBezTo>
                      <a:pt x="0" y="92138"/>
                      <a:pt x="0" y="92925"/>
                      <a:pt x="0" y="94500"/>
                    </a:cubicBezTo>
                    <a:cubicBezTo>
                      <a:pt x="0" y="146475"/>
                      <a:pt x="42525" y="189000"/>
                      <a:pt x="94500" y="189000"/>
                    </a:cubicBezTo>
                    <a:cubicBezTo>
                      <a:pt x="146475" y="189000"/>
                      <a:pt x="189000" y="146475"/>
                      <a:pt x="189000" y="94500"/>
                    </a:cubicBezTo>
                    <a:cubicBezTo>
                      <a:pt x="189000" y="92925"/>
                      <a:pt x="189000" y="92138"/>
                      <a:pt x="189000" y="90563"/>
                    </a:cubicBezTo>
                    <a:cubicBezTo>
                      <a:pt x="187425" y="40162"/>
                      <a:pt x="145688" y="0"/>
                      <a:pt x="9450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8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TW" sz="2400" dirty="0">
                  <a:solidFill>
                    <a:srgbClr val="000000"/>
                  </a:solidFill>
                  <a:latin typeface="Arial"/>
                  <a:ea typeface="微軟正黑體"/>
                </a:endParaRPr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CF31C480-C30B-6CF2-C272-8B0A555A22FD}"/>
                  </a:ext>
                </a:extLst>
              </p:cNvPr>
              <p:cNvSpPr/>
              <p:nvPr/>
            </p:nvSpPr>
            <p:spPr>
              <a:xfrm>
                <a:off x="7001143" y="2149421"/>
                <a:ext cx="141482" cy="141029"/>
              </a:xfrm>
              <a:custGeom>
                <a:avLst/>
                <a:gdLst>
                  <a:gd name="connsiteX0" fmla="*/ 70608 w 141482"/>
                  <a:gd name="connsiteY0" fmla="*/ 110264 h 141029"/>
                  <a:gd name="connsiteX1" fmla="*/ 31233 w 141482"/>
                  <a:gd name="connsiteY1" fmla="*/ 70889 h 141029"/>
                  <a:gd name="connsiteX2" fmla="*/ 70608 w 141482"/>
                  <a:gd name="connsiteY2" fmla="*/ 31514 h 141029"/>
                  <a:gd name="connsiteX3" fmla="*/ 109983 w 141482"/>
                  <a:gd name="connsiteY3" fmla="*/ 70889 h 141029"/>
                  <a:gd name="connsiteX4" fmla="*/ 70608 w 141482"/>
                  <a:gd name="connsiteY4" fmla="*/ 110264 h 141029"/>
                  <a:gd name="connsiteX5" fmla="*/ 117858 w 141482"/>
                  <a:gd name="connsiteY5" fmla="*/ 18127 h 141029"/>
                  <a:gd name="connsiteX6" fmla="*/ 28870 w 141482"/>
                  <a:gd name="connsiteY6" fmla="*/ 13402 h 141029"/>
                  <a:gd name="connsiteX7" fmla="*/ 6033 w 141482"/>
                  <a:gd name="connsiteY7" fmla="*/ 99239 h 141029"/>
                  <a:gd name="connsiteX8" fmla="*/ 85570 w 141482"/>
                  <a:gd name="connsiteY8" fmla="*/ 139402 h 141029"/>
                  <a:gd name="connsiteX9" fmla="*/ 141483 w 141482"/>
                  <a:gd name="connsiteY9" fmla="*/ 70102 h 141029"/>
                  <a:gd name="connsiteX10" fmla="*/ 117858 w 141482"/>
                  <a:gd name="connsiteY10" fmla="*/ 18127 h 141029"/>
                  <a:gd name="connsiteX11" fmla="*/ 117858 w 141482"/>
                  <a:gd name="connsiteY11" fmla="*/ 18127 h 141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482" h="141029">
                    <a:moveTo>
                      <a:pt x="70608" y="110264"/>
                    </a:moveTo>
                    <a:cubicBezTo>
                      <a:pt x="48558" y="110264"/>
                      <a:pt x="31233" y="92939"/>
                      <a:pt x="31233" y="70889"/>
                    </a:cubicBezTo>
                    <a:cubicBezTo>
                      <a:pt x="31233" y="48839"/>
                      <a:pt x="48558" y="31514"/>
                      <a:pt x="70608" y="31514"/>
                    </a:cubicBezTo>
                    <a:cubicBezTo>
                      <a:pt x="92658" y="31514"/>
                      <a:pt x="109983" y="48839"/>
                      <a:pt x="109983" y="70889"/>
                    </a:cubicBezTo>
                    <a:cubicBezTo>
                      <a:pt x="109983" y="92939"/>
                      <a:pt x="92658" y="110264"/>
                      <a:pt x="70608" y="110264"/>
                    </a:cubicBezTo>
                    <a:close/>
                    <a:moveTo>
                      <a:pt x="117858" y="18127"/>
                    </a:moveTo>
                    <a:cubicBezTo>
                      <a:pt x="92658" y="-3923"/>
                      <a:pt x="55645" y="-6286"/>
                      <a:pt x="28870" y="13402"/>
                    </a:cubicBezTo>
                    <a:cubicBezTo>
                      <a:pt x="2095" y="33089"/>
                      <a:pt x="-7355" y="69314"/>
                      <a:pt x="6033" y="99239"/>
                    </a:cubicBezTo>
                    <a:cubicBezTo>
                      <a:pt x="19420" y="129952"/>
                      <a:pt x="53283" y="146489"/>
                      <a:pt x="85570" y="139402"/>
                    </a:cubicBezTo>
                    <a:cubicBezTo>
                      <a:pt x="118645" y="132314"/>
                      <a:pt x="141483" y="103177"/>
                      <a:pt x="141483" y="70102"/>
                    </a:cubicBezTo>
                    <a:cubicBezTo>
                      <a:pt x="141483" y="50414"/>
                      <a:pt x="133608" y="31514"/>
                      <a:pt x="117858" y="18127"/>
                    </a:cubicBezTo>
                    <a:lnTo>
                      <a:pt x="117858" y="1812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8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TW" sz="2400">
                  <a:solidFill>
                    <a:srgbClr val="000000"/>
                  </a:solidFill>
                  <a:latin typeface="Arial"/>
                  <a:ea typeface="微軟正黑體"/>
                </a:endParaRPr>
              </a:p>
            </p:txBody>
          </p:sp>
        </p:grpSp>
      </p:grpSp>
      <p:pic>
        <p:nvPicPr>
          <p:cNvPr id="71" name="Graphic 70" descr="Ambulance outline">
            <a:extLst>
              <a:ext uri="{FF2B5EF4-FFF2-40B4-BE49-F238E27FC236}">
                <a16:creationId xmlns:a16="http://schemas.microsoft.com/office/drawing/2014/main" id="{1B2947D3-C15A-DB71-E04C-44E455F292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754905" y="2124096"/>
            <a:ext cx="960000" cy="960000"/>
          </a:xfrm>
          <a:prstGeom prst="rect">
            <a:avLst/>
          </a:prstGeom>
        </p:spPr>
      </p:pic>
      <p:pic>
        <p:nvPicPr>
          <p:cNvPr id="73" name="Graphic 72" descr="Inpatient with solid fill">
            <a:extLst>
              <a:ext uri="{FF2B5EF4-FFF2-40B4-BE49-F238E27FC236}">
                <a16:creationId xmlns:a16="http://schemas.microsoft.com/office/drawing/2014/main" id="{788563AC-E3E1-39AE-EE4F-DD7DDB2D86D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657044" y="4698889"/>
            <a:ext cx="1008000" cy="1008000"/>
          </a:xfrm>
          <a:prstGeom prst="rect">
            <a:avLst/>
          </a:prstGeom>
        </p:spPr>
      </p:pic>
      <p:pic>
        <p:nvPicPr>
          <p:cNvPr id="75" name="Graphic 74" descr="Heartbeat outline">
            <a:extLst>
              <a:ext uri="{FF2B5EF4-FFF2-40B4-BE49-F238E27FC236}">
                <a16:creationId xmlns:a16="http://schemas.microsoft.com/office/drawing/2014/main" id="{DE67222D-F131-46A4-F2E2-12C765403E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658905" y="3282256"/>
            <a:ext cx="1152000" cy="1152000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948B32C6-5CC3-0E93-4373-DD664C3C2F4E}"/>
              </a:ext>
            </a:extLst>
          </p:cNvPr>
          <p:cNvGrpSpPr/>
          <p:nvPr/>
        </p:nvGrpSpPr>
        <p:grpSpPr>
          <a:xfrm>
            <a:off x="5076139" y="4954569"/>
            <a:ext cx="822661" cy="905079"/>
            <a:chOff x="3807104" y="3715925"/>
            <a:chExt cx="616996" cy="678809"/>
          </a:xfrm>
        </p:grpSpPr>
        <p:pic>
          <p:nvPicPr>
            <p:cNvPr id="20" name="圖片 69">
              <a:extLst>
                <a:ext uri="{FF2B5EF4-FFF2-40B4-BE49-F238E27FC236}">
                  <a16:creationId xmlns:a16="http://schemas.microsoft.com/office/drawing/2014/main" id="{F0623538-B8B8-77F2-C23A-E999A41C0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6562" y="3715925"/>
              <a:ext cx="457200" cy="457200"/>
            </a:xfrm>
            <a:prstGeom prst="rect">
              <a:avLst/>
            </a:prstGeom>
          </p:spPr>
        </p:pic>
        <p:sp>
          <p:nvSpPr>
            <p:cNvPr id="76" name="文字方塊 60">
              <a:extLst>
                <a:ext uri="{FF2B5EF4-FFF2-40B4-BE49-F238E27FC236}">
                  <a16:creationId xmlns:a16="http://schemas.microsoft.com/office/drawing/2014/main" id="{32F5C94B-2712-56E9-BA8E-EC8740D86DA8}"/>
                </a:ext>
              </a:extLst>
            </p:cNvPr>
            <p:cNvSpPr txBox="1"/>
            <p:nvPr/>
          </p:nvSpPr>
          <p:spPr>
            <a:xfrm>
              <a:off x="3807104" y="4156159"/>
              <a:ext cx="616996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Mobility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647145D-32AC-6612-C701-4A6D9539DB40}"/>
              </a:ext>
            </a:extLst>
          </p:cNvPr>
          <p:cNvGrpSpPr/>
          <p:nvPr/>
        </p:nvGrpSpPr>
        <p:grpSpPr>
          <a:xfrm>
            <a:off x="8339873" y="3397524"/>
            <a:ext cx="1691490" cy="1163247"/>
            <a:chOff x="6203067" y="2484242"/>
            <a:chExt cx="1268617" cy="872435"/>
          </a:xfrm>
        </p:grpSpPr>
        <p:pic>
          <p:nvPicPr>
            <p:cNvPr id="67" name="Graphic 66" descr="Splash with solid fill">
              <a:extLst>
                <a:ext uri="{FF2B5EF4-FFF2-40B4-BE49-F238E27FC236}">
                  <a16:creationId xmlns:a16="http://schemas.microsoft.com/office/drawing/2014/main" id="{7DC37578-E7AC-D824-5FB8-A080920BC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6470101" y="2484242"/>
              <a:ext cx="756000" cy="756000"/>
            </a:xfrm>
            <a:prstGeom prst="rect">
              <a:avLst/>
            </a:prstGeom>
          </p:spPr>
        </p:pic>
        <p:sp>
          <p:nvSpPr>
            <p:cNvPr id="77" name="文字方塊 60">
              <a:extLst>
                <a:ext uri="{FF2B5EF4-FFF2-40B4-BE49-F238E27FC236}">
                  <a16:creationId xmlns:a16="http://schemas.microsoft.com/office/drawing/2014/main" id="{FCABF191-0857-EF94-10FD-38C23F9297AC}"/>
                </a:ext>
              </a:extLst>
            </p:cNvPr>
            <p:cNvSpPr txBox="1"/>
            <p:nvPr/>
          </p:nvSpPr>
          <p:spPr>
            <a:xfrm>
              <a:off x="6203067" y="3118102"/>
              <a:ext cx="1268617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Irrigation Systems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9333E16-39D8-E19A-C940-FBC1793BE4B9}"/>
              </a:ext>
            </a:extLst>
          </p:cNvPr>
          <p:cNvGrpSpPr/>
          <p:nvPr/>
        </p:nvGrpSpPr>
        <p:grpSpPr>
          <a:xfrm>
            <a:off x="8349492" y="4717294"/>
            <a:ext cx="1655262" cy="1103096"/>
            <a:chOff x="6182868" y="3397867"/>
            <a:chExt cx="1241446" cy="827322"/>
          </a:xfrm>
        </p:grpSpPr>
        <p:pic>
          <p:nvPicPr>
            <p:cNvPr id="69" name="Graphic 68" descr="Rain with solid fill">
              <a:extLst>
                <a:ext uri="{FF2B5EF4-FFF2-40B4-BE49-F238E27FC236}">
                  <a16:creationId xmlns:a16="http://schemas.microsoft.com/office/drawing/2014/main" id="{6A9ED06F-93E0-C3A7-90F0-C88285DFD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422583" y="3397867"/>
              <a:ext cx="756000" cy="756000"/>
            </a:xfrm>
            <a:prstGeom prst="rect">
              <a:avLst/>
            </a:prstGeom>
          </p:spPr>
        </p:pic>
        <p:sp>
          <p:nvSpPr>
            <p:cNvPr id="78" name="文字方塊 60">
              <a:extLst>
                <a:ext uri="{FF2B5EF4-FFF2-40B4-BE49-F238E27FC236}">
                  <a16:creationId xmlns:a16="http://schemas.microsoft.com/office/drawing/2014/main" id="{763D9409-A1A1-E094-3EEC-053339A5A515}"/>
                </a:ext>
              </a:extLst>
            </p:cNvPr>
            <p:cNvSpPr txBox="1"/>
            <p:nvPr/>
          </p:nvSpPr>
          <p:spPr>
            <a:xfrm>
              <a:off x="6182868" y="3986614"/>
              <a:ext cx="1241446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Weather Tracking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79" name="文字方塊 60">
            <a:extLst>
              <a:ext uri="{FF2B5EF4-FFF2-40B4-BE49-F238E27FC236}">
                <a16:creationId xmlns:a16="http://schemas.microsoft.com/office/drawing/2014/main" id="{872BC3BD-C83C-A65C-5E90-632419F83EDC}"/>
              </a:ext>
            </a:extLst>
          </p:cNvPr>
          <p:cNvSpPr txBox="1"/>
          <p:nvPr/>
        </p:nvSpPr>
        <p:spPr>
          <a:xfrm>
            <a:off x="10685385" y="5556236"/>
            <a:ext cx="1061509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TW" sz="1467" dirty="0">
                <a:solidFill>
                  <a:srgbClr val="000000"/>
                </a:solidFill>
                <a:latin typeface="Arial"/>
                <a:ea typeface="微軟正黑體"/>
              </a:rPr>
              <a:t>Monitoring</a:t>
            </a:r>
            <a:endParaRPr lang="zh-TW" altLang="en-US" sz="1467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80" name="文字方塊 60">
            <a:extLst>
              <a:ext uri="{FF2B5EF4-FFF2-40B4-BE49-F238E27FC236}">
                <a16:creationId xmlns:a16="http://schemas.microsoft.com/office/drawing/2014/main" id="{1CBABBFF-4171-A0AA-D788-98141DA479E8}"/>
              </a:ext>
            </a:extLst>
          </p:cNvPr>
          <p:cNvSpPr txBox="1"/>
          <p:nvPr/>
        </p:nvSpPr>
        <p:spPr>
          <a:xfrm>
            <a:off x="10534248" y="4217760"/>
            <a:ext cx="122020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TW" sz="1467" dirty="0">
                <a:solidFill>
                  <a:srgbClr val="000000"/>
                </a:solidFill>
                <a:latin typeface="Arial"/>
                <a:ea typeface="微軟正黑體"/>
              </a:rPr>
              <a:t>Patient Data</a:t>
            </a:r>
            <a:endParaRPr lang="zh-TW" altLang="en-US" sz="1467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81" name="文字方塊 60">
            <a:extLst>
              <a:ext uri="{FF2B5EF4-FFF2-40B4-BE49-F238E27FC236}">
                <a16:creationId xmlns:a16="http://schemas.microsoft.com/office/drawing/2014/main" id="{7362D828-80CF-5597-1417-91BBC45CE6AE}"/>
              </a:ext>
            </a:extLst>
          </p:cNvPr>
          <p:cNvSpPr txBox="1"/>
          <p:nvPr/>
        </p:nvSpPr>
        <p:spPr>
          <a:xfrm>
            <a:off x="10500167" y="2876755"/>
            <a:ext cx="146065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TW" sz="1467" dirty="0">
                <a:solidFill>
                  <a:srgbClr val="000000"/>
                </a:solidFill>
                <a:latin typeface="Arial"/>
                <a:ea typeface="微軟正黑體"/>
              </a:rPr>
              <a:t>Mobile Devices</a:t>
            </a:r>
            <a:endParaRPr lang="zh-TW" altLang="en-US" sz="1467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48C5DC69-84DC-C40E-4126-4B72C99B46AD}"/>
              </a:ext>
            </a:extLst>
          </p:cNvPr>
          <p:cNvGrpSpPr/>
          <p:nvPr/>
        </p:nvGrpSpPr>
        <p:grpSpPr>
          <a:xfrm>
            <a:off x="5134711" y="3998696"/>
            <a:ext cx="758541" cy="876824"/>
            <a:chOff x="6568222" y="-124580"/>
            <a:chExt cx="568906" cy="657618"/>
          </a:xfrm>
        </p:grpSpPr>
        <p:sp>
          <p:nvSpPr>
            <p:cNvPr id="102" name="文字方塊 21">
              <a:extLst>
                <a:ext uri="{FF2B5EF4-FFF2-40B4-BE49-F238E27FC236}">
                  <a16:creationId xmlns:a16="http://schemas.microsoft.com/office/drawing/2014/main" id="{8A138D16-AC0F-7BEF-0B42-7889335C3F91}"/>
                </a:ext>
              </a:extLst>
            </p:cNvPr>
            <p:cNvSpPr txBox="1"/>
            <p:nvPr/>
          </p:nvSpPr>
          <p:spPr>
            <a:xfrm>
              <a:off x="6568222" y="294463"/>
              <a:ext cx="568906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Marine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  <p:pic>
          <p:nvPicPr>
            <p:cNvPr id="104" name="圖片 10">
              <a:extLst>
                <a:ext uri="{FF2B5EF4-FFF2-40B4-BE49-F238E27FC236}">
                  <a16:creationId xmlns:a16="http://schemas.microsoft.com/office/drawing/2014/main" id="{5A94B842-B9F2-6398-6EC2-86443621F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71056" y="-124580"/>
              <a:ext cx="457200" cy="457200"/>
            </a:xfrm>
            <a:prstGeom prst="rect">
              <a:avLst/>
            </a:prstGeom>
          </p:spPr>
        </p:pic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22A279C-BBE8-4D8D-0553-A773636DE0C3}"/>
              </a:ext>
            </a:extLst>
          </p:cNvPr>
          <p:cNvGrpSpPr/>
          <p:nvPr/>
        </p:nvGrpSpPr>
        <p:grpSpPr>
          <a:xfrm>
            <a:off x="5119083" y="3111388"/>
            <a:ext cx="811441" cy="859720"/>
            <a:chOff x="7104560" y="-124580"/>
            <a:chExt cx="608581" cy="644790"/>
          </a:xfrm>
        </p:grpSpPr>
        <p:pic>
          <p:nvPicPr>
            <p:cNvPr id="101" name="圖片 4">
              <a:extLst>
                <a:ext uri="{FF2B5EF4-FFF2-40B4-BE49-F238E27FC236}">
                  <a16:creationId xmlns:a16="http://schemas.microsoft.com/office/drawing/2014/main" id="{E8BFBB34-C5C1-9DDB-5ECF-0A65DD9CC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9304" y="-124580"/>
              <a:ext cx="457200" cy="457200"/>
            </a:xfrm>
            <a:prstGeom prst="rect">
              <a:avLst/>
            </a:prstGeom>
          </p:spPr>
        </p:pic>
        <p:sp>
          <p:nvSpPr>
            <p:cNvPr id="105" name="文字方塊 21">
              <a:extLst>
                <a:ext uri="{FF2B5EF4-FFF2-40B4-BE49-F238E27FC236}">
                  <a16:creationId xmlns:a16="http://schemas.microsoft.com/office/drawing/2014/main" id="{7D1C3696-9D78-745A-1C31-3D02FAF24E1A}"/>
                </a:ext>
              </a:extLst>
            </p:cNvPr>
            <p:cNvSpPr txBox="1"/>
            <p:nvPr/>
          </p:nvSpPr>
          <p:spPr>
            <a:xfrm>
              <a:off x="7104560" y="281635"/>
              <a:ext cx="608581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 err="1">
                  <a:solidFill>
                    <a:srgbClr val="000000"/>
                  </a:solidFill>
                  <a:latin typeface="Arial"/>
                  <a:ea typeface="微軟正黑體"/>
                </a:rPr>
                <a:t>eBuses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pic>
        <p:nvPicPr>
          <p:cNvPr id="3" name="Picture 2" descr="A logo of a factory&#10;&#10;Description automatically generated with low confidence">
            <a:extLst>
              <a:ext uri="{FF2B5EF4-FFF2-40B4-BE49-F238E27FC236}">
                <a16:creationId xmlns:a16="http://schemas.microsoft.com/office/drawing/2014/main" id="{899831DA-F017-50E3-FEB9-4F6863039CC9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79" y="1124744"/>
            <a:ext cx="672000" cy="672000"/>
          </a:xfrm>
          <a:prstGeom prst="rect">
            <a:avLst/>
          </a:prstGeom>
        </p:spPr>
      </p:pic>
      <p:pic>
        <p:nvPicPr>
          <p:cNvPr id="9" name="Picture 8" descr="A cartoon of a windmill and solar panel&#10;&#10;Description automatically generated with low confidence">
            <a:extLst>
              <a:ext uri="{FF2B5EF4-FFF2-40B4-BE49-F238E27FC236}">
                <a16:creationId xmlns:a16="http://schemas.microsoft.com/office/drawing/2014/main" id="{8053E54C-076F-6F2F-59B1-2F803A5F4EF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761" y="1176263"/>
            <a:ext cx="672000" cy="672000"/>
          </a:xfrm>
          <a:prstGeom prst="rect">
            <a:avLst/>
          </a:prstGeom>
        </p:spPr>
      </p:pic>
      <p:pic>
        <p:nvPicPr>
          <p:cNvPr id="38" name="Picture 37" descr="A picture containing aircraft, airplane, illustration, design&#10;&#10;Description automatically generated">
            <a:extLst>
              <a:ext uri="{FF2B5EF4-FFF2-40B4-BE49-F238E27FC236}">
                <a16:creationId xmlns:a16="http://schemas.microsoft.com/office/drawing/2014/main" id="{40B96DC2-AD11-6371-A9D0-DBA355ED13C9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45" y="1159772"/>
            <a:ext cx="672000" cy="672000"/>
          </a:xfrm>
          <a:prstGeom prst="rect">
            <a:avLst/>
          </a:prstGeom>
        </p:spPr>
      </p:pic>
      <p:pic>
        <p:nvPicPr>
          <p:cNvPr id="40" name="Picture 39" descr="A picture containing screenshot, graphics, graphic design, clipart&#10;&#10;Description automatically generated">
            <a:extLst>
              <a:ext uri="{FF2B5EF4-FFF2-40B4-BE49-F238E27FC236}">
                <a16:creationId xmlns:a16="http://schemas.microsoft.com/office/drawing/2014/main" id="{5D57C0DC-40A8-EED1-32C9-613FA3A7B1A8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541" y="1139291"/>
            <a:ext cx="672000" cy="672000"/>
          </a:xfrm>
          <a:prstGeom prst="rect">
            <a:avLst/>
          </a:prstGeom>
        </p:spPr>
      </p:pic>
      <p:pic>
        <p:nvPicPr>
          <p:cNvPr id="42" name="Picture 41" descr="A picture containing screenshot, graphic design, graphics, clipart&#10;&#10;Description automatically generated">
            <a:extLst>
              <a:ext uri="{FF2B5EF4-FFF2-40B4-BE49-F238E27FC236}">
                <a16:creationId xmlns:a16="http://schemas.microsoft.com/office/drawing/2014/main" id="{554D754F-923B-F1B8-A3CF-F7EF5CA1ADB8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44" y="1168028"/>
            <a:ext cx="672000" cy="672000"/>
          </a:xfrm>
          <a:prstGeom prst="rect">
            <a:avLst/>
          </a:prstGeom>
        </p:spPr>
      </p:pic>
      <p:pic>
        <p:nvPicPr>
          <p:cNvPr id="44" name="Picture 43" descr="A picture containing graphics, graphic design, screenshot, font&#10;&#10;Description automatically generated">
            <a:extLst>
              <a:ext uri="{FF2B5EF4-FFF2-40B4-BE49-F238E27FC236}">
                <a16:creationId xmlns:a16="http://schemas.microsoft.com/office/drawing/2014/main" id="{5D2BA200-48B0-D9ED-4732-1E05FA89788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321" y="1182295"/>
            <a:ext cx="672000" cy="672000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A399560F-D1B1-8639-10CA-9ADD4A184F8F}"/>
              </a:ext>
            </a:extLst>
          </p:cNvPr>
          <p:cNvSpPr txBox="1"/>
          <p:nvPr/>
        </p:nvSpPr>
        <p:spPr>
          <a:xfrm>
            <a:off x="316309" y="1792875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Manufacturing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81A7B27B-ACDD-8E35-3DA9-17B8A1135EEF}"/>
              </a:ext>
            </a:extLst>
          </p:cNvPr>
          <p:cNvSpPr txBox="1"/>
          <p:nvPr/>
        </p:nvSpPr>
        <p:spPr>
          <a:xfrm>
            <a:off x="2304738" y="1787160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Utilities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A763A064-4354-AD17-AFE3-A480551098C6}"/>
              </a:ext>
            </a:extLst>
          </p:cNvPr>
          <p:cNvSpPr txBox="1"/>
          <p:nvPr/>
        </p:nvSpPr>
        <p:spPr>
          <a:xfrm>
            <a:off x="4347419" y="1784362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Transportation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1BD01ADD-3159-567B-F174-F22E65B53968}"/>
              </a:ext>
            </a:extLst>
          </p:cNvPr>
          <p:cNvSpPr txBox="1"/>
          <p:nvPr/>
        </p:nvSpPr>
        <p:spPr>
          <a:xfrm>
            <a:off x="6394686" y="1784360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Oil &amp; Gas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86A6D1C3-596A-1A89-95E6-313DFCD0B080}"/>
              </a:ext>
            </a:extLst>
          </p:cNvPr>
          <p:cNvSpPr txBox="1"/>
          <p:nvPr/>
        </p:nvSpPr>
        <p:spPr>
          <a:xfrm>
            <a:off x="8421151" y="1790087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Agriculture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9275C1FA-9B9B-A72B-2F42-C17B7C20A10D}"/>
              </a:ext>
            </a:extLst>
          </p:cNvPr>
          <p:cNvSpPr txBox="1"/>
          <p:nvPr/>
        </p:nvSpPr>
        <p:spPr>
          <a:xfrm>
            <a:off x="10495079" y="1801944"/>
            <a:ext cx="1543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Söhne"/>
                <a:ea typeface="微軟正黑體"/>
              </a:rPr>
              <a:t>Healthcare</a:t>
            </a:r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grpSp>
        <p:nvGrpSpPr>
          <p:cNvPr id="49" name="群組 48">
            <a:extLst>
              <a:ext uri="{FF2B5EF4-FFF2-40B4-BE49-F238E27FC236}">
                <a16:creationId xmlns:a16="http://schemas.microsoft.com/office/drawing/2014/main" id="{23C0030D-1667-BDF2-A802-61B7EE46157A}"/>
              </a:ext>
            </a:extLst>
          </p:cNvPr>
          <p:cNvGrpSpPr/>
          <p:nvPr/>
        </p:nvGrpSpPr>
        <p:grpSpPr>
          <a:xfrm>
            <a:off x="2681428" y="5183855"/>
            <a:ext cx="716862" cy="908906"/>
            <a:chOff x="2011072" y="3887890"/>
            <a:chExt cx="537647" cy="681679"/>
          </a:xfrm>
        </p:grpSpPr>
        <p:pic>
          <p:nvPicPr>
            <p:cNvPr id="47" name="圖片 46">
              <a:extLst>
                <a:ext uri="{FF2B5EF4-FFF2-40B4-BE49-F238E27FC236}">
                  <a16:creationId xmlns:a16="http://schemas.microsoft.com/office/drawing/2014/main" id="{2933631B-866B-5511-BC26-3DAADF86E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2349" y="3887890"/>
              <a:ext cx="457200" cy="457200"/>
            </a:xfrm>
            <a:prstGeom prst="rect">
              <a:avLst/>
            </a:prstGeom>
          </p:spPr>
        </p:pic>
        <p:sp>
          <p:nvSpPr>
            <p:cNvPr id="48" name="文字方塊 47">
              <a:extLst>
                <a:ext uri="{FF2B5EF4-FFF2-40B4-BE49-F238E27FC236}">
                  <a16:creationId xmlns:a16="http://schemas.microsoft.com/office/drawing/2014/main" id="{CA8CBA90-2113-849E-BCC3-AF3AC308D664}"/>
                </a:ext>
              </a:extLst>
            </p:cNvPr>
            <p:cNvSpPr txBox="1"/>
            <p:nvPr/>
          </p:nvSpPr>
          <p:spPr>
            <a:xfrm>
              <a:off x="2011072" y="4330994"/>
              <a:ext cx="537647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Power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68" name="群組 67">
            <a:extLst>
              <a:ext uri="{FF2B5EF4-FFF2-40B4-BE49-F238E27FC236}">
                <a16:creationId xmlns:a16="http://schemas.microsoft.com/office/drawing/2014/main" id="{C4637928-7D5B-93B6-EE55-7F75ED7D2155}"/>
              </a:ext>
            </a:extLst>
          </p:cNvPr>
          <p:cNvGrpSpPr/>
          <p:nvPr/>
        </p:nvGrpSpPr>
        <p:grpSpPr>
          <a:xfrm>
            <a:off x="530742" y="4167471"/>
            <a:ext cx="813042" cy="903596"/>
            <a:chOff x="398056" y="3125602"/>
            <a:chExt cx="609782" cy="677697"/>
          </a:xfrm>
        </p:grpSpPr>
        <p:pic>
          <p:nvPicPr>
            <p:cNvPr id="62" name="圖片 61">
              <a:extLst>
                <a:ext uri="{FF2B5EF4-FFF2-40B4-BE49-F238E27FC236}">
                  <a16:creationId xmlns:a16="http://schemas.microsoft.com/office/drawing/2014/main" id="{6BB121AF-3D24-2B8D-E6CC-2871BFFEB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657" y="3125602"/>
              <a:ext cx="457200" cy="457200"/>
            </a:xfrm>
            <a:prstGeom prst="rect">
              <a:avLst/>
            </a:prstGeom>
          </p:spPr>
        </p:pic>
        <p:sp>
          <p:nvSpPr>
            <p:cNvPr id="63" name="文字方塊 60">
              <a:extLst>
                <a:ext uri="{FF2B5EF4-FFF2-40B4-BE49-F238E27FC236}">
                  <a16:creationId xmlns:a16="http://schemas.microsoft.com/office/drawing/2014/main" id="{CEAAC947-5924-AE9E-EB6C-B7046B9837F1}"/>
                </a:ext>
              </a:extLst>
            </p:cNvPr>
            <p:cNvSpPr txBox="1"/>
            <p:nvPr/>
          </p:nvSpPr>
          <p:spPr>
            <a:xfrm>
              <a:off x="398056" y="3564724"/>
              <a:ext cx="609782" cy="23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467" dirty="0">
                  <a:solidFill>
                    <a:srgbClr val="000000"/>
                  </a:solidFill>
                  <a:latin typeface="Arial"/>
                  <a:ea typeface="微軟正黑體"/>
                </a:rPr>
                <a:t>Factory</a:t>
              </a:r>
              <a:endParaRPr lang="zh-TW" altLang="en-US" sz="1467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grpSp>
        <p:nvGrpSpPr>
          <p:cNvPr id="66" name="群組 65">
            <a:extLst>
              <a:ext uri="{FF2B5EF4-FFF2-40B4-BE49-F238E27FC236}">
                <a16:creationId xmlns:a16="http://schemas.microsoft.com/office/drawing/2014/main" id="{693F9D6E-0ED5-AB00-110B-507468809ED4}"/>
              </a:ext>
            </a:extLst>
          </p:cNvPr>
          <p:cNvGrpSpPr/>
          <p:nvPr/>
        </p:nvGrpSpPr>
        <p:grpSpPr>
          <a:xfrm>
            <a:off x="426490" y="5220097"/>
            <a:ext cx="910827" cy="907937"/>
            <a:chOff x="319867" y="3915074"/>
            <a:chExt cx="683120" cy="680953"/>
          </a:xfrm>
        </p:grpSpPr>
        <p:pic>
          <p:nvPicPr>
            <p:cNvPr id="64" name="圖片 63">
              <a:extLst>
                <a:ext uri="{FF2B5EF4-FFF2-40B4-BE49-F238E27FC236}">
                  <a16:creationId xmlns:a16="http://schemas.microsoft.com/office/drawing/2014/main" id="{67A5E651-8983-8023-9BF7-BFF368AC9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395" y="3915074"/>
              <a:ext cx="457200" cy="457200"/>
            </a:xfrm>
            <a:prstGeom prst="rect">
              <a:avLst/>
            </a:prstGeom>
          </p:spPr>
        </p:pic>
        <p:sp>
          <p:nvSpPr>
            <p:cNvPr id="65" name="文字方塊 64">
              <a:extLst>
                <a:ext uri="{FF2B5EF4-FFF2-40B4-BE49-F238E27FC236}">
                  <a16:creationId xmlns:a16="http://schemas.microsoft.com/office/drawing/2014/main" id="{206D0903-40D2-5D0A-8454-B896A3F54152}"/>
                </a:ext>
              </a:extLst>
            </p:cNvPr>
            <p:cNvSpPr txBox="1"/>
            <p:nvPr/>
          </p:nvSpPr>
          <p:spPr>
            <a:xfrm>
              <a:off x="319867" y="4342111"/>
              <a:ext cx="68312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1600" dirty="0">
                  <a:solidFill>
                    <a:srgbClr val="000000"/>
                  </a:solidFill>
                  <a:latin typeface="Arial"/>
                  <a:ea typeface="微軟正黑體"/>
                </a:rPr>
                <a:t>Building</a:t>
              </a:r>
              <a:endParaRPr lang="zh-TW" altLang="en-US" sz="1600" dirty="0">
                <a:solidFill>
                  <a:srgbClr val="000000"/>
                </a:solidFill>
                <a:latin typeface="Arial"/>
                <a:ea typeface="微軟正黑體"/>
              </a:endParaRP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4F93EF21-B5FF-40DC-9138-8C2F4A238A4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496945" y="9775"/>
            <a:ext cx="1154288" cy="1040654"/>
          </a:xfrm>
          <a:prstGeom prst="rect">
            <a:avLst/>
          </a:prstGeom>
        </p:spPr>
      </p:pic>
      <p:sp>
        <p:nvSpPr>
          <p:cNvPr id="51" name="Slide Number Placeholder 50">
            <a:extLst>
              <a:ext uri="{FF2B5EF4-FFF2-40B4-BE49-F238E27FC236}">
                <a16:creationId xmlns:a16="http://schemas.microsoft.com/office/drawing/2014/main" id="{8C115245-403B-C4BF-513A-F861D0018B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36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2FD74-81D6-BB89-E3B4-214F536FA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TW" dirty="0"/>
              <a:t>OnCell Plays a Vital Role in I</a:t>
            </a:r>
            <a:r>
              <a:rPr lang="en-US" dirty="0"/>
              <a:t>o</a:t>
            </a:r>
            <a:r>
              <a:rPr lang="en-TW" dirty="0"/>
              <a:t>T Networking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F32FA05-53AB-D698-8AD4-A421B98020F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1371" y="1124744"/>
            <a:ext cx="11425269" cy="4800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33" dirty="0"/>
              <a:t>Reliable and Secure Cellular Connectivity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2266070-269F-80F8-F1C7-64E1BCA616A8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03659" y="1412776"/>
          <a:ext cx="12032492" cy="4677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F2E47-CBE4-8A12-2EEE-49928C2C1A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616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716976-7122-1523-BFD7-93CCBDF8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Feature Highlights</a:t>
            </a:r>
            <a:endParaRPr lang="en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078370-CDED-E0F8-6B20-0DF1704EB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DBBE38-5619-7E90-A684-EA7C1D494D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18DF6-BB77-F54A-A2D8-7816E9E3EDA3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7225447"/>
      </p:ext>
    </p:extLst>
  </p:cSld>
  <p:clrMapOvr>
    <a:masterClrMapping/>
  </p:clrMapOvr>
</p:sld>
</file>

<file path=ppt/theme/theme1.xml><?xml version="1.0" encoding="utf-8"?>
<a:theme xmlns:a="http://schemas.openxmlformats.org/drawingml/2006/main" name="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OXA 範本 [相容模式]" id="{6F01C77B-6365-6647-BEA1-3B83EF9EB70A}" vid="{646694A8-B32D-A74A-AD11-09735FF45140}"/>
    </a:ext>
  </a:extLst>
</a:theme>
</file>

<file path=ppt/theme/theme2.xml><?xml version="1.0" encoding="utf-8"?>
<a:theme xmlns:a="http://schemas.openxmlformats.org/drawingml/2006/main" name="1_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3ce642-f512-4837-a674-e86e9929dce5">
      <Terms xmlns="http://schemas.microsoft.com/office/infopath/2007/PartnerControls"/>
    </lcf76f155ced4ddcb4097134ff3c332f>
    <TaxCatchAll xmlns="c21419a8-5d08-433c-89f5-1cd804b0cc7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8" ma:contentTypeDescription="Create a new document." ma:contentTypeScope="" ma:versionID="ae6569e43fe4c75f954c25b53a55f337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62a2cc26870c1c7ceb1e526225b6f316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32392D8-F42D-4A65-B78B-C8DC494E44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6F007B-2060-451F-844F-68CF05833256}">
  <ds:schemaRefs>
    <ds:schemaRef ds:uri="http://www.w3.org/XML/1998/namespace"/>
    <ds:schemaRef ds:uri="http://purl.org/dc/dcmitype/"/>
    <ds:schemaRef ds:uri="91b6d5ab-1eb9-41c4-a92b-29557ffe9a6b"/>
    <ds:schemaRef ds:uri="http://schemas.openxmlformats.org/package/2006/metadata/core-properties"/>
    <ds:schemaRef ds:uri="http://schemas.microsoft.com/office/infopath/2007/PartnerControls"/>
    <ds:schemaRef ds:uri="5276a7eb-762a-468b-b132-855ee566b835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8C09401-8851-44D3-A903-3D2CB2C39A4C}"/>
</file>

<file path=docProps/app.xml><?xml version="1.0" encoding="utf-8"?>
<Properties xmlns="http://schemas.openxmlformats.org/officeDocument/2006/extended-properties" xmlns:vt="http://schemas.openxmlformats.org/officeDocument/2006/docPropsVTypes">
  <Template>Moxa_2013_POTX_v2</Template>
  <TotalTime>0</TotalTime>
  <Words>1008</Words>
  <Application>Microsoft Office PowerPoint</Application>
  <PresentationFormat>Widescreen</PresentationFormat>
  <Paragraphs>324</Paragraphs>
  <Slides>24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微軟正黑體</vt:lpstr>
      <vt:lpstr>Arial</vt:lpstr>
      <vt:lpstr>Calibri</vt:lpstr>
      <vt:lpstr>Söhne</vt:lpstr>
      <vt:lpstr>Wingdings</vt:lpstr>
      <vt:lpstr>Moxa_2013_POTX_v2</vt:lpstr>
      <vt:lpstr>1_Moxa_2013_POTX_v2</vt:lpstr>
      <vt:lpstr>2_Moxa_2013_POTX_v2</vt:lpstr>
      <vt:lpstr>工作表</vt:lpstr>
      <vt:lpstr>OnCell G4300-LTE4</vt:lpstr>
      <vt:lpstr>Expect to Gain from This Training</vt:lpstr>
      <vt:lpstr>Agenda / Training Outline OnCell G4300 Series </vt:lpstr>
      <vt:lpstr>Product Overview</vt:lpstr>
      <vt:lpstr>OnCell G4300 Series</vt:lpstr>
      <vt:lpstr>Target Markets</vt:lpstr>
      <vt:lpstr>Market Segments</vt:lpstr>
      <vt:lpstr>OnCell Plays a Vital Role in IoT Networking</vt:lpstr>
      <vt:lpstr>Feature Highlights</vt:lpstr>
      <vt:lpstr>OnCell G4300 Series</vt:lpstr>
      <vt:lpstr>GuaranLink – Guaranteed Cellular Links</vt:lpstr>
      <vt:lpstr>WAN Redundancy - Wired and Wireless Redundancy</vt:lpstr>
      <vt:lpstr>PowerPoint Presentation</vt:lpstr>
      <vt:lpstr>MXview One</vt:lpstr>
      <vt:lpstr>Central Management - MXsecurity</vt:lpstr>
      <vt:lpstr>MRC - Simplifying Maintenance Operations</vt:lpstr>
      <vt:lpstr>Getting Started</vt:lpstr>
      <vt:lpstr>OnCell Cellular Router With MRC Service</vt:lpstr>
      <vt:lpstr>Secure Your Remote Access with Trust</vt:lpstr>
      <vt:lpstr>Application Use-Case &amp; Summary / Key Features</vt:lpstr>
      <vt:lpstr>Application – Smart Monitoring &amp; Control</vt:lpstr>
      <vt:lpstr>OnCell Key Features / Key Points</vt:lpstr>
      <vt:lpstr>Demo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Andreas.Roeser@moxa.com</dc:creator>
  <cp:lastModifiedBy>Andreas Roeser</cp:lastModifiedBy>
  <cp:revision>173</cp:revision>
  <dcterms:created xsi:type="dcterms:W3CDTF">2022-04-26T07:05:20Z</dcterms:created>
  <dcterms:modified xsi:type="dcterms:W3CDTF">2024-09-10T13:26:04Z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</Properties>
</file>