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4"/>
    <p:sldMasterId id="2147483704" r:id="rId5"/>
  </p:sldMasterIdLst>
  <p:notesMasterIdLst>
    <p:notesMasterId r:id="rId11"/>
  </p:notesMasterIdLst>
  <p:handoutMasterIdLst>
    <p:handoutMasterId r:id="rId12"/>
  </p:handoutMasterIdLst>
  <p:sldIdLst>
    <p:sldId id="464" r:id="rId6"/>
    <p:sldId id="402" r:id="rId7"/>
    <p:sldId id="418" r:id="rId8"/>
    <p:sldId id="465" r:id="rId9"/>
    <p:sldId id="320" r:id="rId10"/>
  </p:sldIdLst>
  <p:sldSz cx="9144000" cy="6858000" type="screen4x3"/>
  <p:notesSz cx="6799263" cy="9929813"/>
  <p:custDataLst>
    <p:tags r:id="rId13"/>
  </p:custDataLst>
  <p:defaultTextStyle>
    <a:defPPr>
      <a:defRPr lang="zh-TW"/>
    </a:defPPr>
    <a:lvl1pPr algn="l" rtl="0" fontAlgn="base">
      <a:spcBef>
        <a:spcPct val="0"/>
      </a:spcBef>
      <a:spcAft>
        <a:spcPct val="0"/>
      </a:spcAft>
      <a:defRPr kumimoji="1" b="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b="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b="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b="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b="1" kern="1200">
        <a:solidFill>
          <a:schemeClr val="tx1"/>
        </a:solidFill>
        <a:latin typeface="Arial" charset="0"/>
        <a:ea typeface="新細明體" pitchFamily="18" charset="-120"/>
        <a:cs typeface="+mn-cs"/>
      </a:defRPr>
    </a:lvl5pPr>
    <a:lvl6pPr marL="2286000" algn="l" defTabSz="914400" rtl="0" eaLnBrk="1" latinLnBrk="0" hangingPunct="1">
      <a:defRPr kumimoji="1" b="1" kern="1200">
        <a:solidFill>
          <a:schemeClr val="tx1"/>
        </a:solidFill>
        <a:latin typeface="Arial" charset="0"/>
        <a:ea typeface="新細明體" pitchFamily="18" charset="-120"/>
        <a:cs typeface="+mn-cs"/>
      </a:defRPr>
    </a:lvl6pPr>
    <a:lvl7pPr marL="2743200" algn="l" defTabSz="914400" rtl="0" eaLnBrk="1" latinLnBrk="0" hangingPunct="1">
      <a:defRPr kumimoji="1" b="1" kern="1200">
        <a:solidFill>
          <a:schemeClr val="tx1"/>
        </a:solidFill>
        <a:latin typeface="Arial" charset="0"/>
        <a:ea typeface="新細明體" pitchFamily="18" charset="-120"/>
        <a:cs typeface="+mn-cs"/>
      </a:defRPr>
    </a:lvl7pPr>
    <a:lvl8pPr marL="3200400" algn="l" defTabSz="914400" rtl="0" eaLnBrk="1" latinLnBrk="0" hangingPunct="1">
      <a:defRPr kumimoji="1" b="1" kern="1200">
        <a:solidFill>
          <a:schemeClr val="tx1"/>
        </a:solidFill>
        <a:latin typeface="Arial" charset="0"/>
        <a:ea typeface="新細明體" pitchFamily="18" charset="-120"/>
        <a:cs typeface="+mn-cs"/>
      </a:defRPr>
    </a:lvl8pPr>
    <a:lvl9pPr marL="3657600" algn="l" defTabSz="914400" rtl="0" eaLnBrk="1" latinLnBrk="0" hangingPunct="1">
      <a:defRPr kumimoji="1" b="1" kern="1200">
        <a:solidFill>
          <a:schemeClr val="tx1"/>
        </a:solidFill>
        <a:latin typeface="Arial" charset="0"/>
        <a:ea typeface="新細明體"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66"/>
    <a:srgbClr val="FF0000"/>
    <a:srgbClr val="669900"/>
    <a:srgbClr val="336600"/>
    <a:srgbClr val="006600"/>
    <a:srgbClr val="009900"/>
    <a:srgbClr val="00CC00"/>
    <a:srgbClr val="3333FF"/>
    <a:srgbClr val="F6DC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80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s Igeler" userId="f8e3eb19-c3e0-4506-8e93-23bd066aa225" providerId="ADAL" clId="{20EBADB9-38E0-462E-8815-7CD61E714D30}"/>
    <pc:docChg chg="custSel addSld delSld modSld sldOrd">
      <pc:chgData name="Hans Igeler" userId="f8e3eb19-c3e0-4506-8e93-23bd066aa225" providerId="ADAL" clId="{20EBADB9-38E0-462E-8815-7CD61E714D30}" dt="2024-09-19T09:04:16.173" v="473" actId="478"/>
      <pc:docMkLst>
        <pc:docMk/>
      </pc:docMkLst>
      <pc:sldChg chg="addSp delSp modSp mod ord">
        <pc:chgData name="Hans Igeler" userId="f8e3eb19-c3e0-4506-8e93-23bd066aa225" providerId="ADAL" clId="{20EBADB9-38E0-462E-8815-7CD61E714D30}" dt="2024-09-19T09:04:16.173" v="473" actId="478"/>
        <pc:sldMkLst>
          <pc:docMk/>
          <pc:sldMk cId="0" sldId="402"/>
        </pc:sldMkLst>
        <pc:spChg chg="mod">
          <ac:chgData name="Hans Igeler" userId="f8e3eb19-c3e0-4506-8e93-23bd066aa225" providerId="ADAL" clId="{20EBADB9-38E0-462E-8815-7CD61E714D30}" dt="2024-09-18T14:25:00.839" v="96" actId="20577"/>
          <ac:spMkLst>
            <pc:docMk/>
            <pc:sldMk cId="0" sldId="402"/>
            <ac:spMk id="7172" creationId="{00000000-0000-0000-0000-000000000000}"/>
          </ac:spMkLst>
        </pc:spChg>
        <pc:spChg chg="mod">
          <ac:chgData name="Hans Igeler" userId="f8e3eb19-c3e0-4506-8e93-23bd066aa225" providerId="ADAL" clId="{20EBADB9-38E0-462E-8815-7CD61E714D30}" dt="2024-09-18T14:07:58.320" v="11" actId="20577"/>
          <ac:spMkLst>
            <pc:docMk/>
            <pc:sldMk cId="0" sldId="402"/>
            <ac:spMk id="428034" creationId="{00000000-0000-0000-0000-000000000000}"/>
          </ac:spMkLst>
        </pc:spChg>
        <pc:picChg chg="add del mod ord">
          <ac:chgData name="Hans Igeler" userId="f8e3eb19-c3e0-4506-8e93-23bd066aa225" providerId="ADAL" clId="{20EBADB9-38E0-462E-8815-7CD61E714D30}" dt="2024-09-18T15:35:15.673" v="469" actId="478"/>
          <ac:picMkLst>
            <pc:docMk/>
            <pc:sldMk cId="0" sldId="402"/>
            <ac:picMk id="3" creationId="{18D75972-FED6-0270-A667-D4D3C5538123}"/>
          </ac:picMkLst>
        </pc:picChg>
        <pc:picChg chg="add ord">
          <ac:chgData name="Hans Igeler" userId="f8e3eb19-c3e0-4506-8e93-23bd066aa225" providerId="ADAL" clId="{20EBADB9-38E0-462E-8815-7CD61E714D30}" dt="2024-09-19T09:04:14.557" v="472" actId="167"/>
          <ac:picMkLst>
            <pc:docMk/>
            <pc:sldMk cId="0" sldId="402"/>
            <ac:picMk id="3" creationId="{3AD86E54-5A23-05B0-4219-27922055BAB5}"/>
          </ac:picMkLst>
        </pc:picChg>
        <pc:picChg chg="del">
          <ac:chgData name="Hans Igeler" userId="f8e3eb19-c3e0-4506-8e93-23bd066aa225" providerId="ADAL" clId="{20EBADB9-38E0-462E-8815-7CD61E714D30}" dt="2024-09-18T14:24:55.946" v="95" actId="478"/>
          <ac:picMkLst>
            <pc:docMk/>
            <pc:sldMk cId="0" sldId="402"/>
            <ac:picMk id="3" creationId="{89011493-24A4-46FB-A458-B508BDC07933}"/>
          </ac:picMkLst>
        </pc:picChg>
        <pc:picChg chg="add del mod">
          <ac:chgData name="Hans Igeler" userId="f8e3eb19-c3e0-4506-8e93-23bd066aa225" providerId="ADAL" clId="{20EBADB9-38E0-462E-8815-7CD61E714D30}" dt="2024-09-18T14:30:42.564" v="112" actId="478"/>
          <ac:picMkLst>
            <pc:docMk/>
            <pc:sldMk cId="0" sldId="402"/>
            <ac:picMk id="4" creationId="{C8E28DA4-A2DD-3355-336D-D9F5F42ED5FC}"/>
          </ac:picMkLst>
        </pc:picChg>
        <pc:picChg chg="add del">
          <ac:chgData name="Hans Igeler" userId="f8e3eb19-c3e0-4506-8e93-23bd066aa225" providerId="ADAL" clId="{20EBADB9-38E0-462E-8815-7CD61E714D30}" dt="2024-09-19T09:04:16.173" v="473" actId="478"/>
          <ac:picMkLst>
            <pc:docMk/>
            <pc:sldMk cId="0" sldId="402"/>
            <ac:picMk id="5" creationId="{D1367F4E-97A2-96A0-8885-31494A7883CE}"/>
          </ac:picMkLst>
        </pc:picChg>
        <pc:picChg chg="add del mod">
          <ac:chgData name="Hans Igeler" userId="f8e3eb19-c3e0-4506-8e93-23bd066aa225" providerId="ADAL" clId="{20EBADB9-38E0-462E-8815-7CD61E714D30}" dt="2024-09-18T15:17:39.610" v="420" actId="478"/>
          <ac:picMkLst>
            <pc:docMk/>
            <pc:sldMk cId="0" sldId="402"/>
            <ac:picMk id="6" creationId="{8F0B940A-2114-B3D5-3E6E-5BACED8F6303}"/>
          </ac:picMkLst>
        </pc:picChg>
      </pc:sldChg>
      <pc:sldChg chg="addSp delSp modSp mod">
        <pc:chgData name="Hans Igeler" userId="f8e3eb19-c3e0-4506-8e93-23bd066aa225" providerId="ADAL" clId="{20EBADB9-38E0-462E-8815-7CD61E714D30}" dt="2024-09-18T15:22:25.655" v="447" actId="14100"/>
        <pc:sldMkLst>
          <pc:docMk/>
          <pc:sldMk cId="0" sldId="418"/>
        </pc:sldMkLst>
        <pc:spChg chg="mod">
          <ac:chgData name="Hans Igeler" userId="f8e3eb19-c3e0-4506-8e93-23bd066aa225" providerId="ADAL" clId="{20EBADB9-38E0-462E-8815-7CD61E714D30}" dt="2024-09-18T15:22:21.345" v="446" actId="1036"/>
          <ac:spMkLst>
            <pc:docMk/>
            <pc:sldMk cId="0" sldId="418"/>
            <ac:spMk id="17413" creationId="{00000000-0000-0000-0000-000000000000}"/>
          </ac:spMkLst>
        </pc:spChg>
        <pc:spChg chg="mod">
          <ac:chgData name="Hans Igeler" userId="f8e3eb19-c3e0-4506-8e93-23bd066aa225" providerId="ADAL" clId="{20EBADB9-38E0-462E-8815-7CD61E714D30}" dt="2024-09-18T14:40:33.553" v="278" actId="20577"/>
          <ac:spMkLst>
            <pc:docMk/>
            <pc:sldMk cId="0" sldId="418"/>
            <ac:spMk id="446466" creationId="{00000000-0000-0000-0000-000000000000}"/>
          </ac:spMkLst>
        </pc:spChg>
        <pc:picChg chg="add del mod">
          <ac:chgData name="Hans Igeler" userId="f8e3eb19-c3e0-4506-8e93-23bd066aa225" providerId="ADAL" clId="{20EBADB9-38E0-462E-8815-7CD61E714D30}" dt="2024-09-18T15:21:48.317" v="421" actId="478"/>
          <ac:picMkLst>
            <pc:docMk/>
            <pc:sldMk cId="0" sldId="418"/>
            <ac:picMk id="3" creationId="{92FB9321-34E2-D99A-BEAA-1361EDC32A9F}"/>
          </ac:picMkLst>
        </pc:picChg>
        <pc:picChg chg="add mod">
          <ac:chgData name="Hans Igeler" userId="f8e3eb19-c3e0-4506-8e93-23bd066aa225" providerId="ADAL" clId="{20EBADB9-38E0-462E-8815-7CD61E714D30}" dt="2024-09-18T15:22:25.655" v="447" actId="14100"/>
          <ac:picMkLst>
            <pc:docMk/>
            <pc:sldMk cId="0" sldId="418"/>
            <ac:picMk id="4" creationId="{7A4240E9-6298-198F-DD00-F12F231EBA5D}"/>
          </ac:picMkLst>
        </pc:picChg>
      </pc:sldChg>
      <pc:sldChg chg="del">
        <pc:chgData name="Hans Igeler" userId="f8e3eb19-c3e0-4506-8e93-23bd066aa225" providerId="ADAL" clId="{20EBADB9-38E0-462E-8815-7CD61E714D30}" dt="2024-09-18T14:09:35.238" v="66" actId="47"/>
        <pc:sldMkLst>
          <pc:docMk/>
          <pc:sldMk cId="2269238648" sldId="420"/>
        </pc:sldMkLst>
      </pc:sldChg>
      <pc:sldChg chg="del">
        <pc:chgData name="Hans Igeler" userId="f8e3eb19-c3e0-4506-8e93-23bd066aa225" providerId="ADAL" clId="{20EBADB9-38E0-462E-8815-7CD61E714D30}" dt="2024-09-18T14:09:35.238" v="66" actId="47"/>
        <pc:sldMkLst>
          <pc:docMk/>
          <pc:sldMk cId="1724562418" sldId="460"/>
        </pc:sldMkLst>
      </pc:sldChg>
      <pc:sldChg chg="del">
        <pc:chgData name="Hans Igeler" userId="f8e3eb19-c3e0-4506-8e93-23bd066aa225" providerId="ADAL" clId="{20EBADB9-38E0-462E-8815-7CD61E714D30}" dt="2024-09-18T14:08:17.555" v="28" actId="47"/>
        <pc:sldMkLst>
          <pc:docMk/>
          <pc:sldMk cId="3770910946" sldId="461"/>
        </pc:sldMkLst>
      </pc:sldChg>
      <pc:sldChg chg="del">
        <pc:chgData name="Hans Igeler" userId="f8e3eb19-c3e0-4506-8e93-23bd066aa225" providerId="ADAL" clId="{20EBADB9-38E0-462E-8815-7CD61E714D30}" dt="2024-09-18T14:08:22.515" v="29" actId="47"/>
        <pc:sldMkLst>
          <pc:docMk/>
          <pc:sldMk cId="1576561076" sldId="462"/>
        </pc:sldMkLst>
      </pc:sldChg>
      <pc:sldChg chg="del">
        <pc:chgData name="Hans Igeler" userId="f8e3eb19-c3e0-4506-8e93-23bd066aa225" providerId="ADAL" clId="{20EBADB9-38E0-462E-8815-7CD61E714D30}" dt="2024-09-18T14:09:35.238" v="66" actId="47"/>
        <pc:sldMkLst>
          <pc:docMk/>
          <pc:sldMk cId="1864521289" sldId="463"/>
        </pc:sldMkLst>
      </pc:sldChg>
      <pc:sldChg chg="modSp new mod">
        <pc:chgData name="Hans Igeler" userId="f8e3eb19-c3e0-4506-8e93-23bd066aa225" providerId="ADAL" clId="{20EBADB9-38E0-462E-8815-7CD61E714D30}" dt="2024-09-18T15:23:44.892" v="468" actId="20577"/>
        <pc:sldMkLst>
          <pc:docMk/>
          <pc:sldMk cId="3151596383" sldId="464"/>
        </pc:sldMkLst>
        <pc:spChg chg="mod">
          <ac:chgData name="Hans Igeler" userId="f8e3eb19-c3e0-4506-8e93-23bd066aa225" providerId="ADAL" clId="{20EBADB9-38E0-462E-8815-7CD61E714D30}" dt="2024-09-18T15:23:44.892" v="468" actId="20577"/>
          <ac:spMkLst>
            <pc:docMk/>
            <pc:sldMk cId="3151596383" sldId="464"/>
            <ac:spMk id="2" creationId="{2D4268D0-C678-7FB0-6DC0-70A4272B48B9}"/>
          </ac:spMkLst>
        </pc:spChg>
        <pc:spChg chg="mod">
          <ac:chgData name="Hans Igeler" userId="f8e3eb19-c3e0-4506-8e93-23bd066aa225" providerId="ADAL" clId="{20EBADB9-38E0-462E-8815-7CD61E714D30}" dt="2024-09-18T14:09:07.233" v="58" actId="20577"/>
          <ac:spMkLst>
            <pc:docMk/>
            <pc:sldMk cId="3151596383" sldId="464"/>
            <ac:spMk id="3" creationId="{E784F1DB-258A-C04D-D546-29770C7EEC0C}"/>
          </ac:spMkLst>
        </pc:spChg>
      </pc:sldChg>
      <pc:sldChg chg="modSp new mod ord">
        <pc:chgData name="Hans Igeler" userId="f8e3eb19-c3e0-4506-8e93-23bd066aa225" providerId="ADAL" clId="{20EBADB9-38E0-462E-8815-7CD61E714D30}" dt="2024-09-18T15:23:12.523" v="451" actId="20577"/>
        <pc:sldMkLst>
          <pc:docMk/>
          <pc:sldMk cId="3231060683" sldId="465"/>
        </pc:sldMkLst>
        <pc:spChg chg="mod">
          <ac:chgData name="Hans Igeler" userId="f8e3eb19-c3e0-4506-8e93-23bd066aa225" providerId="ADAL" clId="{20EBADB9-38E0-462E-8815-7CD61E714D30}" dt="2024-09-18T14:31:05.589" v="125" actId="20577"/>
          <ac:spMkLst>
            <pc:docMk/>
            <pc:sldMk cId="3231060683" sldId="465"/>
            <ac:spMk id="2" creationId="{4B4672A9-D5CA-1F5F-DDC6-91E7EF27903E}"/>
          </ac:spMkLst>
        </pc:spChg>
        <pc:spChg chg="mod">
          <ac:chgData name="Hans Igeler" userId="f8e3eb19-c3e0-4506-8e93-23bd066aa225" providerId="ADAL" clId="{20EBADB9-38E0-462E-8815-7CD61E714D30}" dt="2024-09-18T15:23:12.523" v="451" actId="20577"/>
          <ac:spMkLst>
            <pc:docMk/>
            <pc:sldMk cId="3231060683" sldId="465"/>
            <ac:spMk id="3" creationId="{26F4656C-D15E-A5C9-54EC-E41DEC8D7BD5}"/>
          </ac:spMkLst>
        </pc:spChg>
      </pc:sldChg>
    </pc:docChg>
  </pc:docChgLst>
  <pc:docChgLst>
    <pc:chgData name="Hans Igeler" userId="f8e3eb19-c3e0-4506-8e93-23bd066aa225" providerId="ADAL" clId="{5EC30150-55C8-4798-AC4E-0858518A8969}"/>
    <pc:docChg chg="undo custSel modSld">
      <pc:chgData name="Hans Igeler" userId="f8e3eb19-c3e0-4506-8e93-23bd066aa225" providerId="ADAL" clId="{5EC30150-55C8-4798-AC4E-0858518A8969}" dt="2024-04-17T14:00:43.379" v="35" actId="790"/>
      <pc:docMkLst>
        <pc:docMk/>
      </pc:docMkLst>
      <pc:sldChg chg="addSp delSp modSp mod">
        <pc:chgData name="Hans Igeler" userId="f8e3eb19-c3e0-4506-8e93-23bd066aa225" providerId="ADAL" clId="{5EC30150-55C8-4798-AC4E-0858518A8969}" dt="2024-04-17T13:51:20.479" v="4" actId="1076"/>
        <pc:sldMkLst>
          <pc:docMk/>
          <pc:sldMk cId="0" sldId="402"/>
        </pc:sldMkLst>
        <pc:picChg chg="add mod ord">
          <ac:chgData name="Hans Igeler" userId="f8e3eb19-c3e0-4506-8e93-23bd066aa225" providerId="ADAL" clId="{5EC30150-55C8-4798-AC4E-0858518A8969}" dt="2024-04-17T13:51:20.479" v="4" actId="1076"/>
          <ac:picMkLst>
            <pc:docMk/>
            <pc:sldMk cId="0" sldId="402"/>
            <ac:picMk id="3" creationId="{89011493-24A4-46FB-A458-B508BDC07933}"/>
          </ac:picMkLst>
        </pc:picChg>
        <pc:picChg chg="del">
          <ac:chgData name="Hans Igeler" userId="f8e3eb19-c3e0-4506-8e93-23bd066aa225" providerId="ADAL" clId="{5EC30150-55C8-4798-AC4E-0858518A8969}" dt="2024-04-17T13:51:17.475" v="3" actId="478"/>
          <ac:picMkLst>
            <pc:docMk/>
            <pc:sldMk cId="0" sldId="402"/>
            <ac:picMk id="21" creationId="{BB01D1F5-8761-2DEF-A367-6BB06716B57A}"/>
          </ac:picMkLst>
        </pc:picChg>
      </pc:sldChg>
      <pc:sldChg chg="modSp mod">
        <pc:chgData name="Hans Igeler" userId="f8e3eb19-c3e0-4506-8e93-23bd066aa225" providerId="ADAL" clId="{5EC30150-55C8-4798-AC4E-0858518A8969}" dt="2024-04-17T14:00:43.379" v="35" actId="790"/>
        <pc:sldMkLst>
          <pc:docMk/>
          <pc:sldMk cId="0" sldId="418"/>
        </pc:sldMkLst>
        <pc:spChg chg="mod">
          <ac:chgData name="Hans Igeler" userId="f8e3eb19-c3e0-4506-8e93-23bd066aa225" providerId="ADAL" clId="{5EC30150-55C8-4798-AC4E-0858518A8969}" dt="2024-04-17T14:00:43.379" v="35" actId="790"/>
          <ac:spMkLst>
            <pc:docMk/>
            <pc:sldMk cId="0" sldId="418"/>
            <ac:spMk id="17413" creationId="{00000000-0000-0000-0000-000000000000}"/>
          </ac:spMkLst>
        </pc:spChg>
      </pc:sldChg>
      <pc:sldChg chg="modSp mod">
        <pc:chgData name="Hans Igeler" userId="f8e3eb19-c3e0-4506-8e93-23bd066aa225" providerId="ADAL" clId="{5EC30150-55C8-4798-AC4E-0858518A8969}" dt="2024-04-17T13:59:06.958" v="5" actId="20577"/>
        <pc:sldMkLst>
          <pc:docMk/>
          <pc:sldMk cId="1724562418" sldId="460"/>
        </pc:sldMkLst>
        <pc:spChg chg="mod">
          <ac:chgData name="Hans Igeler" userId="f8e3eb19-c3e0-4506-8e93-23bd066aa225" providerId="ADAL" clId="{5EC30150-55C8-4798-AC4E-0858518A8969}" dt="2024-04-17T13:59:06.958" v="5" actId="20577"/>
          <ac:spMkLst>
            <pc:docMk/>
            <pc:sldMk cId="1724562418" sldId="460"/>
            <ac:spMk id="4" creationId="{545F8734-F8B7-1F0C-F76C-CA528F95D54D}"/>
          </ac:spMkLst>
        </pc:spChg>
      </pc:sldChg>
    </pc:docChg>
  </pc:docChgLst>
  <pc:docChgLst>
    <pc:chgData name="Arsalan Ahmed Zia" userId="S::arsalan-ahmed_zia@moxa.com::230d5c51-7127-46f4-8372-4dafb93ed6fd" providerId="AD" clId="Web-{4F74CBC7-A3E3-93B8-EB8E-91319EBC1320}"/>
    <pc:docChg chg="addSld delSld">
      <pc:chgData name="Arsalan Ahmed Zia" userId="S::arsalan-ahmed_zia@moxa.com::230d5c51-7127-46f4-8372-4dafb93ed6fd" providerId="AD" clId="Web-{4F74CBC7-A3E3-93B8-EB8E-91319EBC1320}" dt="2024-04-15T12:57:52.894" v="4"/>
      <pc:docMkLst>
        <pc:docMk/>
      </pc:docMkLst>
      <pc:sldChg chg="add del">
        <pc:chgData name="Arsalan Ahmed Zia" userId="S::arsalan-ahmed_zia@moxa.com::230d5c51-7127-46f4-8372-4dafb93ed6fd" providerId="AD" clId="Web-{4F74CBC7-A3E3-93B8-EB8E-91319EBC1320}" dt="2024-04-15T12:57:52.894" v="4"/>
        <pc:sldMkLst>
          <pc:docMk/>
          <pc:sldMk cId="0" sldId="402"/>
        </pc:sldMkLst>
      </pc:sldChg>
      <pc:sldChg chg="del">
        <pc:chgData name="Arsalan Ahmed Zia" userId="S::arsalan-ahmed_zia@moxa.com::230d5c51-7127-46f4-8372-4dafb93ed6fd" providerId="AD" clId="Web-{4F74CBC7-A3E3-93B8-EB8E-91319EBC1320}" dt="2024-04-15T12:57:40.519" v="0"/>
        <pc:sldMkLst>
          <pc:docMk/>
          <pc:sldMk cId="450904788" sldId="456"/>
        </pc:sldMkLst>
      </pc:sldChg>
      <pc:sldChg chg="add del">
        <pc:chgData name="Arsalan Ahmed Zia" userId="S::arsalan-ahmed_zia@moxa.com::230d5c51-7127-46f4-8372-4dafb93ed6fd" providerId="AD" clId="Web-{4F74CBC7-A3E3-93B8-EB8E-91319EBC1320}" dt="2024-04-15T12:57:50.238" v="3"/>
        <pc:sldMkLst>
          <pc:docMk/>
          <pc:sldMk cId="3770910946" sldId="46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4242" name="Rectangle 2"/>
          <p:cNvSpPr>
            <a:spLocks noGrp="1" noChangeArrowheads="1"/>
          </p:cNvSpPr>
          <p:nvPr>
            <p:ph type="hdr" sz="quarter"/>
          </p:nvPr>
        </p:nvSpPr>
        <p:spPr bwMode="auto">
          <a:xfrm>
            <a:off x="0" y="0"/>
            <a:ext cx="2945813" cy="497051"/>
          </a:xfrm>
          <a:prstGeom prst="rect">
            <a:avLst/>
          </a:prstGeom>
          <a:noFill/>
          <a:ln w="9525">
            <a:noFill/>
            <a:miter lim="800000"/>
            <a:headEnd/>
            <a:tailEnd/>
          </a:ln>
          <a:effectLst/>
        </p:spPr>
        <p:txBody>
          <a:bodyPr vert="horz" wrap="square" lIns="92181" tIns="46090" rIns="92181" bIns="46090" numCol="1" anchor="t" anchorCtr="0" compatLnSpc="1">
            <a:prstTxWarp prst="textNoShape">
              <a:avLst/>
            </a:prstTxWarp>
          </a:bodyPr>
          <a:lstStyle>
            <a:lvl1pPr>
              <a:defRPr sz="1200" b="0" smtClean="0"/>
            </a:lvl1pPr>
          </a:lstStyle>
          <a:p>
            <a:pPr>
              <a:defRPr/>
            </a:pPr>
            <a:endParaRPr lang="en-US"/>
          </a:p>
        </p:txBody>
      </p:sp>
      <p:sp>
        <p:nvSpPr>
          <p:cNvPr id="394243" name="Rectangle 3"/>
          <p:cNvSpPr>
            <a:spLocks noGrp="1" noChangeArrowheads="1"/>
          </p:cNvSpPr>
          <p:nvPr>
            <p:ph type="dt" sz="quarter" idx="1"/>
          </p:nvPr>
        </p:nvSpPr>
        <p:spPr bwMode="auto">
          <a:xfrm>
            <a:off x="3851847" y="0"/>
            <a:ext cx="2945813" cy="497051"/>
          </a:xfrm>
          <a:prstGeom prst="rect">
            <a:avLst/>
          </a:prstGeom>
          <a:noFill/>
          <a:ln w="9525">
            <a:noFill/>
            <a:miter lim="800000"/>
            <a:headEnd/>
            <a:tailEnd/>
          </a:ln>
          <a:effectLst/>
        </p:spPr>
        <p:txBody>
          <a:bodyPr vert="horz" wrap="square" lIns="92181" tIns="46090" rIns="92181" bIns="46090" numCol="1" anchor="t" anchorCtr="0" compatLnSpc="1">
            <a:prstTxWarp prst="textNoShape">
              <a:avLst/>
            </a:prstTxWarp>
          </a:bodyPr>
          <a:lstStyle>
            <a:lvl1pPr algn="r">
              <a:defRPr sz="1200" b="0" smtClean="0"/>
            </a:lvl1pPr>
          </a:lstStyle>
          <a:p>
            <a:pPr>
              <a:defRPr/>
            </a:pPr>
            <a:endParaRPr lang="en-US"/>
          </a:p>
        </p:txBody>
      </p:sp>
      <p:sp>
        <p:nvSpPr>
          <p:cNvPr id="394244" name="Rectangle 4"/>
          <p:cNvSpPr>
            <a:spLocks noGrp="1" noChangeArrowheads="1"/>
          </p:cNvSpPr>
          <p:nvPr>
            <p:ph type="ftr" sz="quarter" idx="2"/>
          </p:nvPr>
        </p:nvSpPr>
        <p:spPr bwMode="auto">
          <a:xfrm>
            <a:off x="0" y="9431165"/>
            <a:ext cx="2945813" cy="497050"/>
          </a:xfrm>
          <a:prstGeom prst="rect">
            <a:avLst/>
          </a:prstGeom>
          <a:noFill/>
          <a:ln w="9525">
            <a:noFill/>
            <a:miter lim="800000"/>
            <a:headEnd/>
            <a:tailEnd/>
          </a:ln>
          <a:effectLst/>
        </p:spPr>
        <p:txBody>
          <a:bodyPr vert="horz" wrap="square" lIns="92181" tIns="46090" rIns="92181" bIns="46090" numCol="1" anchor="b" anchorCtr="0" compatLnSpc="1">
            <a:prstTxWarp prst="textNoShape">
              <a:avLst/>
            </a:prstTxWarp>
          </a:bodyPr>
          <a:lstStyle>
            <a:lvl1pPr>
              <a:defRPr sz="1200" b="0" smtClean="0"/>
            </a:lvl1pPr>
          </a:lstStyle>
          <a:p>
            <a:pPr>
              <a:defRPr/>
            </a:pPr>
            <a:endParaRPr lang="en-US"/>
          </a:p>
        </p:txBody>
      </p:sp>
      <p:sp>
        <p:nvSpPr>
          <p:cNvPr id="394245" name="Rectangle 5"/>
          <p:cNvSpPr>
            <a:spLocks noGrp="1" noChangeArrowheads="1"/>
          </p:cNvSpPr>
          <p:nvPr>
            <p:ph type="sldNum" sz="quarter" idx="3"/>
          </p:nvPr>
        </p:nvSpPr>
        <p:spPr bwMode="auto">
          <a:xfrm>
            <a:off x="3851847" y="9431165"/>
            <a:ext cx="2945813" cy="497050"/>
          </a:xfrm>
          <a:prstGeom prst="rect">
            <a:avLst/>
          </a:prstGeom>
          <a:noFill/>
          <a:ln w="9525">
            <a:noFill/>
            <a:miter lim="800000"/>
            <a:headEnd/>
            <a:tailEnd/>
          </a:ln>
          <a:effectLst/>
        </p:spPr>
        <p:txBody>
          <a:bodyPr vert="horz" wrap="square" lIns="92181" tIns="46090" rIns="92181" bIns="46090" numCol="1" anchor="b" anchorCtr="0" compatLnSpc="1">
            <a:prstTxWarp prst="textNoShape">
              <a:avLst/>
            </a:prstTxWarp>
          </a:bodyPr>
          <a:lstStyle>
            <a:lvl1pPr algn="r">
              <a:defRPr sz="1200" b="0" smtClean="0"/>
            </a:lvl1pPr>
          </a:lstStyle>
          <a:p>
            <a:pPr>
              <a:defRPr/>
            </a:pPr>
            <a:fld id="{368EA613-1A71-4A12-9194-CB8BAFFE1F96}" type="slidenum">
              <a:rPr lang="en-US"/>
              <a:pPr>
                <a:defRPr/>
              </a:pPr>
              <a:t>‹#›</a:t>
            </a:fld>
            <a:endParaRPr lang="en-US"/>
          </a:p>
        </p:txBody>
      </p:sp>
    </p:spTree>
    <p:extLst>
      <p:ext uri="{BB962C8B-B14F-4D97-AF65-F5344CB8AC3E}">
        <p14:creationId xmlns:p14="http://schemas.microsoft.com/office/powerpoint/2010/main" val="716176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813" cy="497051"/>
          </a:xfrm>
          <a:prstGeom prst="rect">
            <a:avLst/>
          </a:prstGeom>
          <a:noFill/>
          <a:ln w="9525">
            <a:noFill/>
            <a:miter lim="800000"/>
            <a:headEnd/>
            <a:tailEnd/>
          </a:ln>
          <a:effectLst/>
        </p:spPr>
        <p:txBody>
          <a:bodyPr vert="horz" wrap="square" lIns="92181" tIns="46090" rIns="92181" bIns="46090" numCol="1" anchor="t" anchorCtr="0" compatLnSpc="1">
            <a:prstTxWarp prst="textNoShape">
              <a:avLst/>
            </a:prstTxWarp>
          </a:bodyPr>
          <a:lstStyle>
            <a:lvl1pPr>
              <a:defRPr sz="1200" b="0" smtClean="0"/>
            </a:lvl1pPr>
          </a:lstStyle>
          <a:p>
            <a:pPr>
              <a:defRPr/>
            </a:pPr>
            <a:endParaRPr lang="en-US" altLang="zh-TW"/>
          </a:p>
        </p:txBody>
      </p:sp>
      <p:sp>
        <p:nvSpPr>
          <p:cNvPr id="3075" name="Rectangle 3"/>
          <p:cNvSpPr>
            <a:spLocks noGrp="1" noChangeArrowheads="1"/>
          </p:cNvSpPr>
          <p:nvPr>
            <p:ph type="dt" idx="1"/>
          </p:nvPr>
        </p:nvSpPr>
        <p:spPr bwMode="auto">
          <a:xfrm>
            <a:off x="3851847" y="0"/>
            <a:ext cx="2945813" cy="497051"/>
          </a:xfrm>
          <a:prstGeom prst="rect">
            <a:avLst/>
          </a:prstGeom>
          <a:noFill/>
          <a:ln w="9525">
            <a:noFill/>
            <a:miter lim="800000"/>
            <a:headEnd/>
            <a:tailEnd/>
          </a:ln>
          <a:effectLst/>
        </p:spPr>
        <p:txBody>
          <a:bodyPr vert="horz" wrap="square" lIns="92181" tIns="46090" rIns="92181" bIns="46090" numCol="1" anchor="t" anchorCtr="0" compatLnSpc="1">
            <a:prstTxWarp prst="textNoShape">
              <a:avLst/>
            </a:prstTxWarp>
          </a:bodyPr>
          <a:lstStyle>
            <a:lvl1pPr algn="r">
              <a:defRPr sz="1200" b="0" smtClean="0"/>
            </a:lvl1pPr>
          </a:lstStyle>
          <a:p>
            <a:pPr>
              <a:defRPr/>
            </a:pPr>
            <a:endParaRPr lang="en-US" altLang="zh-TW"/>
          </a:p>
        </p:txBody>
      </p:sp>
      <p:sp>
        <p:nvSpPr>
          <p:cNvPr id="19460" name="Rectangle 4"/>
          <p:cNvSpPr>
            <a:spLocks noGrp="1" noRot="1" noChangeAspect="1" noChangeArrowheads="1" noTextEdit="1"/>
          </p:cNvSpPr>
          <p:nvPr>
            <p:ph type="sldImg" idx="2"/>
          </p:nvPr>
        </p:nvSpPr>
        <p:spPr bwMode="auto">
          <a:xfrm>
            <a:off x="917575" y="744538"/>
            <a:ext cx="4965700" cy="37242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927" y="4716382"/>
            <a:ext cx="5439410" cy="4468655"/>
          </a:xfrm>
          <a:prstGeom prst="rect">
            <a:avLst/>
          </a:prstGeom>
          <a:noFill/>
          <a:ln w="9525">
            <a:noFill/>
            <a:miter lim="800000"/>
            <a:headEnd/>
            <a:tailEnd/>
          </a:ln>
          <a:effectLst/>
        </p:spPr>
        <p:txBody>
          <a:bodyPr vert="horz" wrap="square" lIns="92181" tIns="46090" rIns="92181" bIns="46090" numCol="1" anchor="t" anchorCtr="0" compatLnSpc="1">
            <a:prstTxWarp prst="textNoShape">
              <a:avLst/>
            </a:prstTxWarp>
          </a:bodyPr>
          <a:lstStyle/>
          <a:p>
            <a:pPr lvl="0"/>
            <a:r>
              <a:rPr lang="zh-TW" altLang="en-US" noProof="0"/>
              <a:t>按一下以編輯母片</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p>
        </p:txBody>
      </p:sp>
      <p:sp>
        <p:nvSpPr>
          <p:cNvPr id="3078" name="Rectangle 6"/>
          <p:cNvSpPr>
            <a:spLocks noGrp="1" noChangeArrowheads="1"/>
          </p:cNvSpPr>
          <p:nvPr>
            <p:ph type="ftr" sz="quarter" idx="4"/>
          </p:nvPr>
        </p:nvSpPr>
        <p:spPr bwMode="auto">
          <a:xfrm>
            <a:off x="0" y="9431165"/>
            <a:ext cx="2945813" cy="497050"/>
          </a:xfrm>
          <a:prstGeom prst="rect">
            <a:avLst/>
          </a:prstGeom>
          <a:noFill/>
          <a:ln w="9525">
            <a:noFill/>
            <a:miter lim="800000"/>
            <a:headEnd/>
            <a:tailEnd/>
          </a:ln>
          <a:effectLst/>
        </p:spPr>
        <p:txBody>
          <a:bodyPr vert="horz" wrap="square" lIns="92181" tIns="46090" rIns="92181" bIns="46090" numCol="1" anchor="b" anchorCtr="0" compatLnSpc="1">
            <a:prstTxWarp prst="textNoShape">
              <a:avLst/>
            </a:prstTxWarp>
          </a:bodyPr>
          <a:lstStyle>
            <a:lvl1pPr>
              <a:defRPr sz="1200" b="0" smtClean="0"/>
            </a:lvl1pPr>
          </a:lstStyle>
          <a:p>
            <a:pPr>
              <a:defRPr/>
            </a:pPr>
            <a:endParaRPr lang="en-US" altLang="zh-TW"/>
          </a:p>
        </p:txBody>
      </p:sp>
      <p:sp>
        <p:nvSpPr>
          <p:cNvPr id="3079" name="Rectangle 7"/>
          <p:cNvSpPr>
            <a:spLocks noGrp="1" noChangeArrowheads="1"/>
          </p:cNvSpPr>
          <p:nvPr>
            <p:ph type="sldNum" sz="quarter" idx="5"/>
          </p:nvPr>
        </p:nvSpPr>
        <p:spPr bwMode="auto">
          <a:xfrm>
            <a:off x="3851847" y="9431165"/>
            <a:ext cx="2945813" cy="497050"/>
          </a:xfrm>
          <a:prstGeom prst="rect">
            <a:avLst/>
          </a:prstGeom>
          <a:noFill/>
          <a:ln w="9525">
            <a:noFill/>
            <a:miter lim="800000"/>
            <a:headEnd/>
            <a:tailEnd/>
          </a:ln>
          <a:effectLst/>
        </p:spPr>
        <p:txBody>
          <a:bodyPr vert="horz" wrap="square" lIns="92181" tIns="46090" rIns="92181" bIns="46090" numCol="1" anchor="b" anchorCtr="0" compatLnSpc="1">
            <a:prstTxWarp prst="textNoShape">
              <a:avLst/>
            </a:prstTxWarp>
          </a:bodyPr>
          <a:lstStyle>
            <a:lvl1pPr algn="r">
              <a:defRPr sz="1200" b="0" smtClean="0"/>
            </a:lvl1pPr>
          </a:lstStyle>
          <a:p>
            <a:pPr>
              <a:defRPr/>
            </a:pPr>
            <a:fld id="{31EDD6D4-1CD8-46BD-8C68-A7588E183B11}" type="slidenum">
              <a:rPr lang="en-US" altLang="zh-TW"/>
              <a:pPr>
                <a:defRPr/>
              </a:pPr>
              <a:t>‹#›</a:t>
            </a:fld>
            <a:endParaRPr lang="en-US" altLang="zh-TW"/>
          </a:p>
        </p:txBody>
      </p:sp>
    </p:spTree>
    <p:extLst>
      <p:ext uri="{BB962C8B-B14F-4D97-AF65-F5344CB8AC3E}">
        <p14:creationId xmlns:p14="http://schemas.microsoft.com/office/powerpoint/2010/main" val="13957683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E504D54C-AF4B-405F-955B-0F821DCB8416}" type="slidenum">
              <a:rPr lang="en-US" altLang="zh-TW"/>
              <a:pPr/>
              <a:t>5</a:t>
            </a:fld>
            <a:endParaRPr lang="en-US" altLang="zh-TW"/>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25020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ransition">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6324600" y="0"/>
            <a:ext cx="2362200" cy="457200"/>
          </a:xfrm>
          <a:prstGeom prst="rect">
            <a:avLst/>
          </a:prstGeom>
          <a:noFill/>
          <a:ln w="9525">
            <a:noFill/>
            <a:miter lim="800000"/>
            <a:headEnd/>
            <a:tailEnd/>
          </a:ln>
          <a:effectLst/>
        </p:spPr>
        <p:txBody>
          <a:bodyPr>
            <a:spAutoFit/>
          </a:bodyPr>
          <a:lstStyle/>
          <a:p>
            <a:pPr eaLnBrk="0" hangingPunct="0">
              <a:spcBef>
                <a:spcPct val="50000"/>
              </a:spcBef>
            </a:pPr>
            <a:endParaRPr lang="zh-TW" altLang="zh-TW" sz="2400">
              <a:latin typeface="Times" pitchFamily="18" charset="0"/>
            </a:endParaRPr>
          </a:p>
        </p:txBody>
      </p:sp>
      <p:sp>
        <p:nvSpPr>
          <p:cNvPr id="71683" name="Rectangle 3"/>
          <p:cNvSpPr>
            <a:spLocks noGrp="1" noChangeArrowheads="1"/>
          </p:cNvSpPr>
          <p:nvPr>
            <p:ph type="ctrTitle"/>
          </p:nvPr>
        </p:nvSpPr>
        <p:spPr>
          <a:xfrm>
            <a:off x="621319" y="2009775"/>
            <a:ext cx="7959969" cy="914400"/>
          </a:xfrm>
          <a:ln w="12700"/>
        </p:spPr>
        <p:txBody>
          <a:bodyPr/>
          <a:lstStyle>
            <a:lvl1pPr algn="ctr">
              <a:defRPr kumimoji="0" sz="3800" baseline="0"/>
            </a:lvl1pPr>
          </a:lstStyle>
          <a:p>
            <a:pPr lvl="0"/>
            <a:r>
              <a:rPr lang="zh-TW" altLang="en-US"/>
              <a:t>按一下以編輯母片標題樣式</a:t>
            </a:r>
          </a:p>
        </p:txBody>
      </p:sp>
      <p:sp>
        <p:nvSpPr>
          <p:cNvPr id="71684" name="Rectangle 4"/>
          <p:cNvSpPr>
            <a:spLocks noGrp="1" noChangeArrowheads="1"/>
          </p:cNvSpPr>
          <p:nvPr>
            <p:ph type="subTitle" idx="1"/>
          </p:nvPr>
        </p:nvSpPr>
        <p:spPr>
          <a:xfrm>
            <a:off x="1357532" y="2967763"/>
            <a:ext cx="6400800" cy="685800"/>
          </a:xfrm>
        </p:spPr>
        <p:txBody>
          <a:bodyPr/>
          <a:lstStyle>
            <a:lvl1pPr marL="0" indent="0" algn="ctr">
              <a:buFont typeface="Wingdings" pitchFamily="2" charset="2"/>
              <a:buNone/>
              <a:defRPr sz="2400">
                <a:solidFill>
                  <a:srgbClr val="000000"/>
                </a:solidFill>
              </a:defRPr>
            </a:lvl1pPr>
          </a:lstStyle>
          <a:p>
            <a:r>
              <a:rPr lang="en-US" altLang="zh-TW"/>
              <a:t>Click to add subtitle</a:t>
            </a:r>
          </a:p>
        </p:txBody>
      </p:sp>
      <p:sp>
        <p:nvSpPr>
          <p:cNvPr id="7" name="Rectangle 5"/>
          <p:cNvSpPr>
            <a:spLocks noGrp="1" noChangeArrowheads="1"/>
          </p:cNvSpPr>
          <p:nvPr>
            <p:ph type="sldNum" sz="quarter" idx="4"/>
          </p:nvPr>
        </p:nvSpPr>
        <p:spPr bwMode="auto">
          <a:xfrm>
            <a:off x="539750" y="6443663"/>
            <a:ext cx="458788"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0">
                <a:solidFill>
                  <a:srgbClr val="757575"/>
                </a:solidFill>
              </a:defRPr>
            </a:lvl1pPr>
          </a:lstStyle>
          <a:p>
            <a:fld id="{1D6B3230-9ACE-4BC5-B822-B10A4B65EB2E}" type="slidenum">
              <a:rPr lang="en-US" altLang="zh-TW"/>
              <a:pPr/>
              <a:t>‹#›</a:t>
            </a:fld>
            <a:endParaRPr lang="zh-TW" altLang="en-US"/>
          </a:p>
        </p:txBody>
      </p:sp>
      <p:sp>
        <p:nvSpPr>
          <p:cNvPr id="8" name="Rectangle 4"/>
          <p:cNvSpPr>
            <a:spLocks noGrp="1" noChangeArrowheads="1"/>
          </p:cNvSpPr>
          <p:nvPr>
            <p:ph type="ftr" sz="quarter" idx="3"/>
          </p:nvPr>
        </p:nvSpPr>
        <p:spPr bwMode="auto">
          <a:xfrm>
            <a:off x="2997200" y="6443663"/>
            <a:ext cx="2895600" cy="2968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757575"/>
                </a:solidFill>
                <a:latin typeface="Arial" charset="0"/>
                <a:ea typeface="新細明體" pitchFamily="18" charset="-120"/>
              </a:defRPr>
            </a:lvl1pPr>
          </a:lstStyle>
          <a:p>
            <a:pPr>
              <a:defRPr/>
            </a:pPr>
            <a:r>
              <a:rPr lang="en-US" altLang="zh-TW"/>
              <a:t>Confidential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4685" y="1609318"/>
            <a:ext cx="7589518" cy="1143000"/>
          </a:xfrm>
        </p:spPr>
        <p:txBody>
          <a:bodyPr/>
          <a:lstStyle>
            <a:lvl1pPr>
              <a:defRPr b="1">
                <a:solidFill>
                  <a:schemeClr val="bg1"/>
                </a:solidFill>
              </a:defRPr>
            </a:lvl1pPr>
          </a:lstStyle>
          <a:p>
            <a:r>
              <a:rPr lang="zh-TW" altLang="en-US"/>
              <a:t>按一下以編輯母片標題樣式</a:t>
            </a:r>
          </a:p>
        </p:txBody>
      </p:sp>
      <p:sp>
        <p:nvSpPr>
          <p:cNvPr id="6" name="文字版面配置區 5"/>
          <p:cNvSpPr>
            <a:spLocks noGrp="1"/>
          </p:cNvSpPr>
          <p:nvPr>
            <p:ph type="body" sz="quarter" idx="11"/>
          </p:nvPr>
        </p:nvSpPr>
        <p:spPr>
          <a:xfrm>
            <a:off x="454685" y="3897313"/>
            <a:ext cx="6372000" cy="449262"/>
          </a:xfrm>
        </p:spPr>
        <p:txBody>
          <a:bodyPr/>
          <a:lstStyle>
            <a:lvl1pPr marL="342900" marR="0" indent="-342900" algn="l" defTabSz="914400" rtl="0" eaLnBrk="0" fontAlgn="base" latinLnBrk="0" hangingPunct="0">
              <a:lnSpc>
                <a:spcPct val="100000"/>
              </a:lnSpc>
              <a:spcBef>
                <a:spcPct val="20000"/>
              </a:spcBef>
              <a:spcAft>
                <a:spcPct val="0"/>
              </a:spcAft>
              <a:buClrTx/>
              <a:buSzTx/>
              <a:buFontTx/>
              <a:buNone/>
              <a:tabLst/>
              <a:defRPr sz="2000">
                <a:solidFill>
                  <a:schemeClr val="accent5">
                    <a:lumMod val="10000"/>
                  </a:schemeClr>
                </a:solidFill>
              </a:defRPr>
            </a:lvl1pPr>
          </a:lstStyle>
          <a:p>
            <a:pPr lvl="0"/>
            <a:r>
              <a:rPr lang="zh-TW" altLang="en-US"/>
              <a:t>按一下以編輯母片文字樣式</a:t>
            </a:r>
          </a:p>
        </p:txBody>
      </p:sp>
      <p:sp>
        <p:nvSpPr>
          <p:cNvPr id="8" name="文字版面配置區 7"/>
          <p:cNvSpPr>
            <a:spLocks noGrp="1"/>
          </p:cNvSpPr>
          <p:nvPr>
            <p:ph type="body" sz="quarter" idx="12"/>
          </p:nvPr>
        </p:nvSpPr>
        <p:spPr>
          <a:xfrm>
            <a:off x="454685" y="4239840"/>
            <a:ext cx="6372000" cy="688828"/>
          </a:xfrm>
        </p:spPr>
        <p:txBody>
          <a:bodyPr>
            <a:noAutofit/>
          </a:bodyPr>
          <a:lstStyle>
            <a:lvl1pPr>
              <a:lnSpc>
                <a:spcPts val="1800"/>
              </a:lnSpc>
              <a:defRPr sz="1800" b="0" baseline="0">
                <a:solidFill>
                  <a:schemeClr val="accent5">
                    <a:lumMod val="10000"/>
                  </a:schemeClr>
                </a:solidFill>
              </a:defRPr>
            </a:lvl1pPr>
            <a:lvl2pPr>
              <a:buNone/>
              <a:defRPr>
                <a:solidFill>
                  <a:schemeClr val="tx1"/>
                </a:solidFill>
              </a:defRPr>
            </a:lvl2pPr>
          </a:lstStyle>
          <a:p>
            <a:pPr lvl="0"/>
            <a:r>
              <a:rPr lang="zh-TW" altLang="en-US"/>
              <a:t>按一下以編輯母片文字樣式</a:t>
            </a:r>
          </a:p>
          <a:p>
            <a:pPr lvl="1"/>
            <a:r>
              <a:rPr lang="zh-TW" altLang="en-US"/>
              <a:t>第二層</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146435" name="Rectangle 3"/>
          <p:cNvSpPr>
            <a:spLocks noGrp="1" noChangeArrowheads="1"/>
          </p:cNvSpPr>
          <p:nvPr>
            <p:ph type="subTitle" idx="1"/>
          </p:nvPr>
        </p:nvSpPr>
        <p:spPr bwMode="auto">
          <a:xfrm>
            <a:off x="441276" y="3888301"/>
            <a:ext cx="6372029" cy="430481"/>
          </a:xfrm>
          <a:prstGeom prst="rect">
            <a:avLst/>
          </a:prstGeom>
          <a:noFill/>
          <a:ln>
            <a:miter lim="800000"/>
            <a:headEnd/>
            <a:tailEnd/>
          </a:ln>
        </p:spPr>
        <p:txBody>
          <a:bodyPr/>
          <a:lstStyle>
            <a:lvl1pPr marL="0" marR="0" indent="0" algn="l" defTabSz="914400" rtl="0" eaLnBrk="0" fontAlgn="base" latinLnBrk="0" hangingPunct="0">
              <a:lnSpc>
                <a:spcPct val="100000"/>
              </a:lnSpc>
              <a:spcBef>
                <a:spcPct val="20000"/>
              </a:spcBef>
              <a:spcAft>
                <a:spcPct val="0"/>
              </a:spcAft>
              <a:buClrTx/>
              <a:buSzTx/>
              <a:buFontTx/>
              <a:buNone/>
              <a:tabLst/>
              <a:defRPr sz="1800" b="1" baseline="0">
                <a:solidFill>
                  <a:schemeClr val="accent5">
                    <a:lumMod val="10000"/>
                  </a:schemeClr>
                </a:solidFill>
              </a:defRPr>
            </a:lvl1pPr>
          </a:lstStyle>
          <a:p>
            <a:pPr lvl="0"/>
            <a:r>
              <a:rPr lang="zh-TW" altLang="en-US"/>
              <a:t>按一下以編輯母片副標題樣式</a:t>
            </a:r>
          </a:p>
        </p:txBody>
      </p:sp>
      <p:sp>
        <p:nvSpPr>
          <p:cNvPr id="4" name="標題 3"/>
          <p:cNvSpPr>
            <a:spLocks noGrp="1"/>
          </p:cNvSpPr>
          <p:nvPr>
            <p:ph type="title"/>
          </p:nvPr>
        </p:nvSpPr>
        <p:spPr>
          <a:xfrm>
            <a:off x="441276" y="1724025"/>
            <a:ext cx="7610400" cy="828675"/>
          </a:xfrm>
        </p:spPr>
        <p:txBody>
          <a:bodyPr anchor="b"/>
          <a:lstStyle>
            <a:lvl1pPr>
              <a:defRPr baseline="0"/>
            </a:lvl1pPr>
          </a:lstStyle>
          <a:p>
            <a:r>
              <a:rPr lang="zh-TW" altLang="en-US"/>
              <a:t>按一下以編輯母片標題樣式</a:t>
            </a:r>
          </a:p>
        </p:txBody>
      </p:sp>
      <p:sp>
        <p:nvSpPr>
          <p:cNvPr id="6" name="文字版面配置區 5"/>
          <p:cNvSpPr>
            <a:spLocks noGrp="1"/>
          </p:cNvSpPr>
          <p:nvPr>
            <p:ph type="body" sz="quarter" idx="14"/>
          </p:nvPr>
        </p:nvSpPr>
        <p:spPr>
          <a:xfrm>
            <a:off x="441276" y="2546468"/>
            <a:ext cx="7610157" cy="407987"/>
          </a:xfrm>
        </p:spPr>
        <p:txBody>
          <a:bodyPr/>
          <a:lstStyle>
            <a:lvl1pPr>
              <a:defRPr sz="2400"/>
            </a:lvl1pPr>
          </a:lstStyle>
          <a:p>
            <a:pPr lvl="0"/>
            <a:r>
              <a:rPr lang="zh-TW" altLang="en-US"/>
              <a:t>按一下以編輯母片文字樣式</a:t>
            </a:r>
          </a:p>
        </p:txBody>
      </p:sp>
      <p:sp>
        <p:nvSpPr>
          <p:cNvPr id="8" name="內容版面配置區 7"/>
          <p:cNvSpPr>
            <a:spLocks noGrp="1"/>
          </p:cNvSpPr>
          <p:nvPr>
            <p:ph sz="quarter" idx="15"/>
          </p:nvPr>
        </p:nvSpPr>
        <p:spPr>
          <a:xfrm>
            <a:off x="441276" y="4239840"/>
            <a:ext cx="6372000" cy="687600"/>
          </a:xfrm>
        </p:spPr>
        <p:txBody>
          <a:bodyPr/>
          <a:lstStyle>
            <a:lvl1pPr>
              <a:lnSpc>
                <a:spcPts val="1800"/>
              </a:lnSpc>
              <a:defRPr sz="1800" b="0">
                <a:solidFill>
                  <a:srgbClr val="000000"/>
                </a:solidFill>
                <a:latin typeface="+mn-lt"/>
              </a:defRPr>
            </a:lvl1pPr>
            <a:lvl2pPr>
              <a:buNone/>
              <a:defRPr/>
            </a:lvl2pPr>
            <a:lvl3pPr>
              <a:buNone/>
              <a:defRPr/>
            </a:lvl3pPr>
          </a:lstStyle>
          <a:p>
            <a:pPr lvl="0"/>
            <a:r>
              <a:rPr lang="zh-TW" altLang="en-US"/>
              <a:t>按一下以編輯母片文字樣式</a:t>
            </a:r>
          </a:p>
          <a:p>
            <a:pPr lvl="1"/>
            <a:r>
              <a:rPr lang="zh-TW" altLang="en-US"/>
              <a:t>第二層</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501650" y="188913"/>
            <a:ext cx="8316000" cy="1143000"/>
          </a:xfrm>
        </p:spPr>
        <p:txBody>
          <a:bodyPr/>
          <a:lstStyle/>
          <a:p>
            <a:r>
              <a:rPr lang="zh-TW" altLang="en-US"/>
              <a:t>按一下以編輯母片標題樣式</a:t>
            </a:r>
          </a:p>
        </p:txBody>
      </p:sp>
      <p:sp>
        <p:nvSpPr>
          <p:cNvPr id="6" name="內容版面配置區 5"/>
          <p:cNvSpPr>
            <a:spLocks noGrp="1"/>
          </p:cNvSpPr>
          <p:nvPr>
            <p:ph sz="quarter" idx="12"/>
          </p:nvPr>
        </p:nvSpPr>
        <p:spPr>
          <a:xfrm>
            <a:off x="501650" y="1409700"/>
            <a:ext cx="8316000" cy="4788000"/>
          </a:xfrm>
        </p:spPr>
        <p:txBody>
          <a:bodyPr/>
          <a:lstStyle>
            <a:lvl3pPr>
              <a:defRPr b="1"/>
            </a:lvl3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p:txBody>
      </p:sp>
      <p:sp>
        <p:nvSpPr>
          <p:cNvPr id="4" name="Rectangle 4"/>
          <p:cNvSpPr>
            <a:spLocks noGrp="1" noChangeArrowheads="1"/>
          </p:cNvSpPr>
          <p:nvPr>
            <p:ph type="ftr" sz="quarter" idx="13"/>
          </p:nvPr>
        </p:nvSpPr>
        <p:spPr>
          <a:ln/>
        </p:spPr>
        <p:txBody>
          <a:bodyPr/>
          <a:lstStyle>
            <a:lvl1pPr>
              <a:defRPr/>
            </a:lvl1pPr>
          </a:lstStyle>
          <a:p>
            <a:pPr>
              <a:defRPr/>
            </a:pPr>
            <a:r>
              <a:rPr lang="en-US" altLang="zh-TW"/>
              <a:t>Confidential</a:t>
            </a:r>
          </a:p>
        </p:txBody>
      </p:sp>
      <p:sp>
        <p:nvSpPr>
          <p:cNvPr id="5" name="Rectangle 5"/>
          <p:cNvSpPr>
            <a:spLocks noGrp="1" noChangeArrowheads="1"/>
          </p:cNvSpPr>
          <p:nvPr>
            <p:ph type="sldNum" sz="quarter" idx="14"/>
          </p:nvPr>
        </p:nvSpPr>
        <p:spPr>
          <a:ln/>
        </p:spPr>
        <p:txBody>
          <a:bodyPr/>
          <a:lstStyle>
            <a:lvl1pPr>
              <a:defRPr/>
            </a:lvl1pPr>
          </a:lstStyle>
          <a:p>
            <a:fld id="{B3358091-BD02-4AAF-A881-CB96001A50C9}" type="slidenum">
              <a:rPr lang="en-US" altLang="zh-TW"/>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sz="3400">
                <a:latin typeface="+mj-lt"/>
                <a:ea typeface="微軟正黑體" pitchFamily="34" charset="-120"/>
              </a:defRPr>
            </a:lvl1pPr>
          </a:lstStyle>
          <a:p>
            <a:pPr lvl="0"/>
            <a:r>
              <a:rPr lang="zh-TW" altLang="en-US"/>
              <a:t>按一下以編輯母片標題樣式</a:t>
            </a:r>
          </a:p>
        </p:txBody>
      </p:sp>
      <p:sp>
        <p:nvSpPr>
          <p:cNvPr id="3" name="內容版面配置區 2"/>
          <p:cNvSpPr>
            <a:spLocks noGrp="1"/>
          </p:cNvSpPr>
          <p:nvPr>
            <p:ph idx="1"/>
          </p:nvPr>
        </p:nvSpPr>
        <p:spPr/>
        <p:txBody>
          <a:bodyPr/>
          <a:lstStyle>
            <a:lvl1pPr>
              <a:defRPr>
                <a:latin typeface="+mj-lt"/>
                <a:ea typeface="微軟正黑體" pitchFamily="34" charset="-120"/>
              </a:defRPr>
            </a:lvl1pPr>
            <a:lvl2pPr>
              <a:defRPr b="1">
                <a:latin typeface="+mj-lt"/>
                <a:ea typeface="微軟正黑體" pitchFamily="34" charset="-120"/>
              </a:defRPr>
            </a:lvl2pPr>
            <a:lvl3pPr>
              <a:defRPr b="0">
                <a:latin typeface="+mj-lt"/>
                <a:ea typeface="微軟正黑體" pitchFamily="34" charset="-120"/>
              </a:defRPr>
            </a:lvl3pPr>
            <a:lvl4pPr>
              <a:defRPr sz="1800" b="0" baseline="0">
                <a:latin typeface="+mj-lt"/>
                <a:ea typeface="微軟正黑體" pitchFamily="34" charset="-120"/>
              </a:defRPr>
            </a:lvl4pPr>
            <a:lvl5pPr>
              <a:buNone/>
              <a:defRPr>
                <a:latin typeface="微軟正黑體" pitchFamily="34" charset="-120"/>
                <a:ea typeface="微軟正黑體" pitchFamily="34" charset="-120"/>
              </a:defRPr>
            </a:lvl5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p:txBody>
      </p:sp>
      <p:sp>
        <p:nvSpPr>
          <p:cNvPr id="7" name="內容版面配置區 6"/>
          <p:cNvSpPr>
            <a:spLocks noGrp="1"/>
          </p:cNvSpPr>
          <p:nvPr>
            <p:ph sz="quarter" idx="12"/>
          </p:nvPr>
        </p:nvSpPr>
        <p:spPr>
          <a:xfrm>
            <a:off x="479205" y="970354"/>
            <a:ext cx="6288087" cy="379412"/>
          </a:xfrm>
        </p:spPr>
        <p:txBody>
          <a:bodyPr/>
          <a:lstStyle>
            <a:lvl1pPr>
              <a:buNone/>
              <a:defRPr sz="2200" baseline="0">
                <a:solidFill>
                  <a:srgbClr val="008787"/>
                </a:solidFill>
              </a:defRPr>
            </a:lvl1pPr>
            <a:lvl2pPr>
              <a:defRPr sz="2000">
                <a:solidFill>
                  <a:srgbClr val="008787"/>
                </a:solidFill>
              </a:defRPr>
            </a:lvl2pPr>
            <a:lvl3pPr>
              <a:defRPr sz="2000">
                <a:solidFill>
                  <a:srgbClr val="008787"/>
                </a:solidFill>
              </a:defRPr>
            </a:lvl3pPr>
            <a:lvl4pPr>
              <a:defRPr sz="2000">
                <a:solidFill>
                  <a:srgbClr val="008787"/>
                </a:solidFill>
              </a:defRPr>
            </a:lvl4pPr>
            <a:lvl5pPr>
              <a:defRPr sz="2000">
                <a:solidFill>
                  <a:srgbClr val="008787"/>
                </a:solidFill>
              </a:defRPr>
            </a:lvl5pPr>
          </a:lstStyle>
          <a:p>
            <a:pPr lvl="0"/>
            <a:r>
              <a:rPr lang="zh-TW" altLang="en-US"/>
              <a:t>按一下以編輯母片文字樣式</a:t>
            </a:r>
          </a:p>
        </p:txBody>
      </p:sp>
      <p:sp>
        <p:nvSpPr>
          <p:cNvPr id="5" name="Rectangle 4"/>
          <p:cNvSpPr>
            <a:spLocks noGrp="1" noChangeArrowheads="1"/>
          </p:cNvSpPr>
          <p:nvPr>
            <p:ph type="ftr" sz="quarter" idx="13"/>
          </p:nvPr>
        </p:nvSpPr>
        <p:spPr/>
        <p:txBody>
          <a:bodyPr/>
          <a:lstStyle>
            <a:lvl1pPr>
              <a:defRPr/>
            </a:lvl1pPr>
          </a:lstStyle>
          <a:p>
            <a:pPr>
              <a:defRPr/>
            </a:pPr>
            <a:r>
              <a:rPr lang="en-US" altLang="zh-TW"/>
              <a:t>Confidential</a:t>
            </a:r>
          </a:p>
        </p:txBody>
      </p:sp>
      <p:sp>
        <p:nvSpPr>
          <p:cNvPr id="6" name="Rectangle 5"/>
          <p:cNvSpPr>
            <a:spLocks noGrp="1" noChangeArrowheads="1"/>
          </p:cNvSpPr>
          <p:nvPr>
            <p:ph type="sldNum" sz="quarter" idx="14"/>
          </p:nvPr>
        </p:nvSpPr>
        <p:spPr/>
        <p:txBody>
          <a:bodyPr/>
          <a:lstStyle>
            <a:lvl1pPr>
              <a:defRPr/>
            </a:lvl1pPr>
          </a:lstStyle>
          <a:p>
            <a:fld id="{B616F2CF-C91E-4EC6-8909-62124E9715BE}" type="slidenum">
              <a:rPr lang="en-US" altLang="zh-TW"/>
              <a:pPr/>
              <a:t>‹#›</a:t>
            </a:fld>
            <a:endParaRPr lang="en-U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baseline="0"/>
            </a:lvl1pPr>
          </a:lstStyle>
          <a:p>
            <a:pPr lvl="0"/>
            <a:r>
              <a:rPr lang="zh-TW" altLang="en-US"/>
              <a:t>按一下以編輯母片標題樣式</a:t>
            </a:r>
          </a:p>
        </p:txBody>
      </p:sp>
      <p:sp>
        <p:nvSpPr>
          <p:cNvPr id="3"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4" name="Rectangle 5"/>
          <p:cNvSpPr>
            <a:spLocks noGrp="1" noChangeArrowheads="1"/>
          </p:cNvSpPr>
          <p:nvPr>
            <p:ph type="sldNum" sz="quarter" idx="11"/>
          </p:nvPr>
        </p:nvSpPr>
        <p:spPr/>
        <p:txBody>
          <a:bodyPr/>
          <a:lstStyle>
            <a:lvl1pPr>
              <a:defRPr/>
            </a:lvl1pPr>
          </a:lstStyle>
          <a:p>
            <a:fld id="{660193F2-D51A-4B5F-A1AE-5CE72EDDC4D9}" type="slidenum">
              <a:rPr lang="en-US" altLang="zh-TW"/>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pPr lvl="0"/>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baseline="0">
                <a:solidFill>
                  <a:srgbClr val="72717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baseline="0"/>
            </a:lvl1pPr>
            <a:lvl2pPr>
              <a:defRPr sz="2000"/>
            </a:lvl2pPr>
            <a:lvl3pPr>
              <a:defRPr sz="1800" baseline="0"/>
            </a:lvl3pPr>
            <a:lvl4pPr>
              <a:defRPr sz="1600" baseline="0"/>
            </a:lvl4pPr>
            <a:lvl5pPr>
              <a:defRPr sz="1600"/>
            </a:lvl5pPr>
            <a:lvl6pPr>
              <a:defRPr sz="1600"/>
            </a:lvl6pPr>
            <a:lvl7pPr>
              <a:defRPr sz="1600"/>
            </a:lvl7pPr>
            <a:lvl8pPr>
              <a:defRPr sz="1600"/>
            </a:lvl8pPr>
            <a:lvl9pPr>
              <a:defRPr sz="1600"/>
            </a:lvl9pPr>
          </a:lstStyle>
          <a:p>
            <a:pPr lvl="0"/>
            <a:r>
              <a:rPr lang="zh-TW" altLang="en-US"/>
              <a:t>按一下以編輯母片文字樣式</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solidFill>
                  <a:srgbClr val="72717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baseline="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p:txBody>
      </p:sp>
      <p:sp>
        <p:nvSpPr>
          <p:cNvPr id="7"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8" name="Rectangle 5"/>
          <p:cNvSpPr>
            <a:spLocks noGrp="1" noChangeArrowheads="1"/>
          </p:cNvSpPr>
          <p:nvPr>
            <p:ph type="sldNum" sz="quarter" idx="11"/>
          </p:nvPr>
        </p:nvSpPr>
        <p:spPr/>
        <p:txBody>
          <a:bodyPr/>
          <a:lstStyle>
            <a:lvl1pPr>
              <a:defRPr/>
            </a:lvl1pPr>
          </a:lstStyle>
          <a:p>
            <a:fld id="{74090CBA-933A-44DF-A4BF-15A3A0E41DD1}" type="slidenum">
              <a:rPr lang="en-US" altLang="zh-TW"/>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mj-lt"/>
                <a:ea typeface="微軟正黑體" pitchFamily="34" charset="-120"/>
              </a:defRPr>
            </a:lvl1pPr>
          </a:lstStyle>
          <a:p>
            <a:pPr lvl="0"/>
            <a:r>
              <a:rPr lang="zh-TW" altLang="en-US"/>
              <a:t>按一下以編輯母片標題樣式</a:t>
            </a:r>
          </a:p>
        </p:txBody>
      </p:sp>
      <p:sp>
        <p:nvSpPr>
          <p:cNvPr id="3" name="內容版面配置區 2"/>
          <p:cNvSpPr>
            <a:spLocks noGrp="1"/>
          </p:cNvSpPr>
          <p:nvPr>
            <p:ph sz="half" idx="1"/>
          </p:nvPr>
        </p:nvSpPr>
        <p:spPr>
          <a:xfrm>
            <a:off x="685800" y="1484313"/>
            <a:ext cx="3886200" cy="4459287"/>
          </a:xfrm>
        </p:spPr>
        <p:txBody>
          <a:bodyPr/>
          <a:lstStyle>
            <a:lvl1pPr>
              <a:defRPr sz="2800" baseline="0">
                <a:latin typeface="+mj-lt"/>
                <a:ea typeface="微軟正黑體" pitchFamily="34" charset="-120"/>
              </a:defRPr>
            </a:lvl1pPr>
            <a:lvl2pPr>
              <a:defRPr sz="2400">
                <a:latin typeface="+mj-lt"/>
                <a:ea typeface="微軟正黑體" pitchFamily="34" charset="-120"/>
              </a:defRPr>
            </a:lvl2pPr>
            <a:lvl3pPr>
              <a:defRPr sz="2000">
                <a:latin typeface="+mj-lt"/>
                <a:ea typeface="微軟正黑體" pitchFamily="34" charset="-120"/>
              </a:defRPr>
            </a:lvl3pPr>
            <a:lvl4pPr marL="1600200" marR="0" indent="-228600" algn="l" defTabSz="914400" rtl="0" eaLnBrk="0" fontAlgn="base" latinLnBrk="0" hangingPunct="0">
              <a:lnSpc>
                <a:spcPct val="100000"/>
              </a:lnSpc>
              <a:spcBef>
                <a:spcPct val="20000"/>
              </a:spcBef>
              <a:spcAft>
                <a:spcPct val="0"/>
              </a:spcAft>
              <a:buClrTx/>
              <a:buSzTx/>
              <a:buFontTx/>
              <a:buNone/>
              <a:tabLst/>
              <a:defRPr sz="1800">
                <a:latin typeface="+mj-lt"/>
                <a:ea typeface="微軟正黑體" pitchFamily="34" charset="-120"/>
              </a:defRPr>
            </a:lvl4pPr>
            <a:lvl5pPr>
              <a:defRPr sz="1800">
                <a:latin typeface="+mj-lt"/>
                <a:ea typeface="微軟正黑體" pitchFamily="34" charset="-120"/>
              </a:defRPr>
            </a:lvl5pPr>
            <a:lvl6pPr>
              <a:defRPr sz="1800"/>
            </a:lvl6pPr>
            <a:lvl7pPr>
              <a:defRPr sz="1800"/>
            </a:lvl7pPr>
            <a:lvl8pPr>
              <a:defRPr sz="1800"/>
            </a:lvl8pPr>
            <a:lvl9pPr>
              <a:defRPr sz="1800"/>
            </a:lvl9pPr>
          </a:lstStyle>
          <a:p>
            <a:pPr lvl="0"/>
            <a:r>
              <a:rPr lang="zh-TW" altLang="en-US"/>
              <a:t>按一下以編輯母片文字樣式</a:t>
            </a:r>
          </a:p>
        </p:txBody>
      </p:sp>
      <p:sp>
        <p:nvSpPr>
          <p:cNvPr id="4" name="內容版面配置區 3"/>
          <p:cNvSpPr>
            <a:spLocks noGrp="1"/>
          </p:cNvSpPr>
          <p:nvPr>
            <p:ph sz="half" idx="2"/>
          </p:nvPr>
        </p:nvSpPr>
        <p:spPr>
          <a:xfrm>
            <a:off x="4724400" y="1484313"/>
            <a:ext cx="3886200" cy="4459287"/>
          </a:xfrm>
        </p:spPr>
        <p:txBody>
          <a:bodyPr/>
          <a:lstStyle>
            <a:lvl1pPr>
              <a:defRPr sz="2800">
                <a:latin typeface="+mj-lt"/>
                <a:ea typeface="微軟正黑體" pitchFamily="34" charset="-120"/>
              </a:defRPr>
            </a:lvl1pPr>
            <a:lvl2pPr>
              <a:defRPr sz="2400">
                <a:latin typeface="+mj-lt"/>
                <a:ea typeface="微軟正黑體" pitchFamily="34" charset="-120"/>
              </a:defRPr>
            </a:lvl2pPr>
            <a:lvl3pPr>
              <a:defRPr sz="2000">
                <a:latin typeface="+mj-lt"/>
                <a:ea typeface="微軟正黑體" pitchFamily="34" charset="-120"/>
              </a:defRPr>
            </a:lvl3pPr>
            <a:lvl4pPr>
              <a:defRPr sz="1800">
                <a:latin typeface="+mj-lt"/>
                <a:ea typeface="微軟正黑體" pitchFamily="34" charset="-120"/>
              </a:defRPr>
            </a:lvl4pPr>
            <a:lvl5pPr>
              <a:defRPr sz="1800">
                <a:latin typeface="+mj-lt"/>
                <a:ea typeface="微軟正黑體" pitchFamily="34" charset="-120"/>
              </a:defRPr>
            </a:lvl5pPr>
            <a:lvl6pPr>
              <a:defRPr sz="1800"/>
            </a:lvl6pPr>
            <a:lvl7pPr>
              <a:defRPr sz="1800"/>
            </a:lvl7pPr>
            <a:lvl8pPr>
              <a:defRPr sz="1800"/>
            </a:lvl8pPr>
            <a:lvl9pPr>
              <a:defRPr sz="1800"/>
            </a:lvl9pPr>
          </a:lstStyle>
          <a:p>
            <a:pPr lvl="0"/>
            <a:r>
              <a:rPr lang="zh-TW" altLang="en-US"/>
              <a:t>按一下以編輯母片文字樣式</a:t>
            </a:r>
          </a:p>
        </p:txBody>
      </p:sp>
      <p:sp>
        <p:nvSpPr>
          <p:cNvPr id="5"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6" name="Rectangle 5"/>
          <p:cNvSpPr>
            <a:spLocks noGrp="1" noChangeArrowheads="1"/>
          </p:cNvSpPr>
          <p:nvPr>
            <p:ph type="sldNum" sz="quarter" idx="11"/>
          </p:nvPr>
        </p:nvSpPr>
        <p:spPr/>
        <p:txBody>
          <a:bodyPr/>
          <a:lstStyle>
            <a:lvl1pPr>
              <a:defRPr/>
            </a:lvl1pPr>
          </a:lstStyle>
          <a:p>
            <a:fld id="{55E04E60-EFF8-4DDA-BB3A-49CBF2662A50}" type="slidenum">
              <a:rPr lang="en-US" altLang="zh-TW"/>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ank You">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3486151" y="2250832"/>
            <a:ext cx="5390154" cy="966156"/>
          </a:xfrm>
        </p:spPr>
        <p:txBody>
          <a:bodyPr/>
          <a:lstStyle>
            <a:lvl1pPr algn="r">
              <a:defRPr sz="5600" baseline="0">
                <a:solidFill>
                  <a:srgbClr val="008787"/>
                </a:solidFill>
                <a:latin typeface="+mj-lt"/>
              </a:defRPr>
            </a:lvl1pPr>
          </a:lstStyle>
          <a:p>
            <a:r>
              <a:rPr lang="zh-TW" altLang="en-US"/>
              <a:t>按一下以編輯母片標題樣式</a:t>
            </a:r>
          </a:p>
        </p:txBody>
      </p:sp>
      <p:sp>
        <p:nvSpPr>
          <p:cNvPr id="8" name="文字版面配置區 7"/>
          <p:cNvSpPr>
            <a:spLocks noGrp="1"/>
          </p:cNvSpPr>
          <p:nvPr>
            <p:ph type="body" sz="quarter" idx="11"/>
          </p:nvPr>
        </p:nvSpPr>
        <p:spPr>
          <a:xfrm>
            <a:off x="775482" y="6576354"/>
            <a:ext cx="3587262" cy="281646"/>
          </a:xfrm>
        </p:spPr>
        <p:txBody>
          <a:bodyPr/>
          <a:lstStyle>
            <a:lvl1pPr marL="342900" marR="0" indent="-342900" algn="l" defTabSz="914400" rtl="0" eaLnBrk="0" fontAlgn="base" latinLnBrk="0" hangingPunct="0">
              <a:lnSpc>
                <a:spcPct val="110000"/>
              </a:lnSpc>
              <a:spcBef>
                <a:spcPct val="20000"/>
              </a:spcBef>
              <a:spcAft>
                <a:spcPct val="0"/>
              </a:spcAft>
              <a:buClrTx/>
              <a:buSzTx/>
              <a:buFont typeface="Wingdings" pitchFamily="2" charset="2"/>
              <a:buNone/>
              <a:tabLst/>
              <a:defRPr sz="1400" b="0" baseline="0">
                <a:solidFill>
                  <a:schemeClr val="tx2"/>
                </a:solidFill>
                <a:latin typeface="+mj-lt"/>
              </a:defRPr>
            </a:lvl1pPr>
            <a:lvl2pPr>
              <a:defRPr sz="1200" b="0"/>
            </a:lvl2pPr>
            <a:lvl3pPr>
              <a:defRPr sz="1200" b="0"/>
            </a:lvl3pPr>
            <a:lvl4pPr>
              <a:defRPr sz="1200" b="0"/>
            </a:lvl4pPr>
            <a:lvl5pPr>
              <a:defRPr sz="1200" b="0"/>
            </a:lvl5pPr>
          </a:lstStyle>
          <a:p>
            <a:pPr lvl="0"/>
            <a:r>
              <a:rPr lang="zh-TW" altLang="en-US"/>
              <a:t>按一下以編輯母片文字樣式</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_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4"/>
          <p:cNvSpPr>
            <a:spLocks noGrp="1" noChangeArrowheads="1"/>
          </p:cNvSpPr>
          <p:nvPr>
            <p:ph type="ftr" sz="quarter" idx="10"/>
          </p:nvPr>
        </p:nvSpPr>
        <p:spPr>
          <a:ln/>
        </p:spPr>
        <p:txBody>
          <a:bodyPr/>
          <a:lstStyle>
            <a:lvl1pPr>
              <a:defRPr/>
            </a:lvl1pPr>
          </a:lstStyle>
          <a:p>
            <a:pPr>
              <a:defRPr/>
            </a:pPr>
            <a:r>
              <a:rPr lang="en-US" altLang="zh-TW"/>
              <a:t>Confidential</a:t>
            </a:r>
          </a:p>
        </p:txBody>
      </p:sp>
      <p:sp>
        <p:nvSpPr>
          <p:cNvPr id="5" name="Rectangle 5"/>
          <p:cNvSpPr>
            <a:spLocks noGrp="1" noChangeArrowheads="1"/>
          </p:cNvSpPr>
          <p:nvPr>
            <p:ph type="sldNum" sz="quarter" idx="11"/>
          </p:nvPr>
        </p:nvSpPr>
        <p:spPr>
          <a:ln/>
        </p:spPr>
        <p:txBody>
          <a:bodyPr/>
          <a:lstStyle>
            <a:lvl1pPr>
              <a:defRPr/>
            </a:lvl1pPr>
          </a:lstStyle>
          <a:p>
            <a:pPr>
              <a:defRPr/>
            </a:pPr>
            <a:fld id="{EA1B41C0-3A20-43DE-9B53-EE62AC0D82E6}" type="slidenum">
              <a:rPr lang="en-US" altLang="zh-TW"/>
              <a:pPr>
                <a:defRPr/>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4213" y="188913"/>
            <a:ext cx="7924800" cy="1143000"/>
          </a:xfrm>
          <a:prstGeom prst="rect">
            <a:avLst/>
          </a:prstGeom>
        </p:spPr>
        <p:txBody>
          <a:bodyPr/>
          <a:lstStyle/>
          <a:p>
            <a:r>
              <a:rPr lang="en-US"/>
              <a:t>Click to edit Master title style</a:t>
            </a:r>
            <a:endParaRPr lang="de-DE"/>
          </a:p>
        </p:txBody>
      </p:sp>
      <p:sp>
        <p:nvSpPr>
          <p:cNvPr id="3" name="Content Placeholder 2"/>
          <p:cNvSpPr>
            <a:spLocks noGrp="1"/>
          </p:cNvSpPr>
          <p:nvPr>
            <p:ph sz="quarter" idx="1"/>
          </p:nvPr>
        </p:nvSpPr>
        <p:spPr>
          <a:xfrm>
            <a:off x="685800" y="1484313"/>
            <a:ext cx="3886200" cy="21526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quarter" idx="2"/>
          </p:nvPr>
        </p:nvSpPr>
        <p:spPr>
          <a:xfrm>
            <a:off x="4724400" y="1484313"/>
            <a:ext cx="3886200" cy="21526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Content Placeholder 4"/>
          <p:cNvSpPr>
            <a:spLocks noGrp="1"/>
          </p:cNvSpPr>
          <p:nvPr>
            <p:ph sz="quarter" idx="3"/>
          </p:nvPr>
        </p:nvSpPr>
        <p:spPr>
          <a:xfrm>
            <a:off x="685800" y="3789363"/>
            <a:ext cx="3886200" cy="21542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Content Placeholder 5"/>
          <p:cNvSpPr>
            <a:spLocks noGrp="1"/>
          </p:cNvSpPr>
          <p:nvPr>
            <p:ph sz="quarter" idx="4"/>
          </p:nvPr>
        </p:nvSpPr>
        <p:spPr>
          <a:xfrm>
            <a:off x="4724400" y="3789363"/>
            <a:ext cx="3886200" cy="21542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4"/>
          <p:cNvSpPr>
            <a:spLocks noGrp="1" noChangeArrowheads="1"/>
          </p:cNvSpPr>
          <p:nvPr>
            <p:ph type="ftr" sz="quarter" idx="10"/>
          </p:nvPr>
        </p:nvSpPr>
        <p:spPr>
          <a:xfrm>
            <a:off x="3124200" y="6332538"/>
            <a:ext cx="2895600" cy="457200"/>
          </a:xfrm>
          <a:prstGeom prst="rect">
            <a:avLst/>
          </a:prstGeom>
          <a:ln/>
        </p:spPr>
        <p:txBody>
          <a:bodyPr/>
          <a:lstStyle>
            <a:lvl1pPr>
              <a:defRPr/>
            </a:lvl1pPr>
          </a:lstStyle>
          <a:p>
            <a:pPr>
              <a:defRPr/>
            </a:pPr>
            <a:r>
              <a:rPr lang="en-US" altLang="zh-TW"/>
              <a:t>Confidential</a:t>
            </a:r>
          </a:p>
        </p:txBody>
      </p:sp>
      <p:sp>
        <p:nvSpPr>
          <p:cNvPr id="8" name="Rectangle 5"/>
          <p:cNvSpPr>
            <a:spLocks noGrp="1" noChangeArrowheads="1"/>
          </p:cNvSpPr>
          <p:nvPr>
            <p:ph type="sldNum" sz="quarter" idx="11"/>
          </p:nvPr>
        </p:nvSpPr>
        <p:spPr>
          <a:xfrm>
            <a:off x="666750" y="6199188"/>
            <a:ext cx="914400" cy="457200"/>
          </a:xfrm>
          <a:prstGeom prst="rect">
            <a:avLst/>
          </a:prstGeom>
          <a:ln/>
        </p:spPr>
        <p:txBody>
          <a:bodyPr/>
          <a:lstStyle>
            <a:lvl1pPr>
              <a:defRPr/>
            </a:lvl1pPr>
          </a:lstStyle>
          <a:p>
            <a:pPr>
              <a:defRPr/>
            </a:pPr>
            <a:fld id="{0864A6D8-061C-4C1D-ADE7-195FF58AC106}" type="slidenum">
              <a:rPr lang="en-US" altLang="zh-TW"/>
              <a:pPr>
                <a:defRPr/>
              </a:pPr>
              <a:t>‹#›</a:t>
            </a:fld>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70660" name="Rectangle 4"/>
          <p:cNvSpPr>
            <a:spLocks noGrp="1" noChangeArrowheads="1"/>
          </p:cNvSpPr>
          <p:nvPr>
            <p:ph type="ftr" sz="quarter" idx="3"/>
          </p:nvPr>
        </p:nvSpPr>
        <p:spPr bwMode="auto">
          <a:xfrm>
            <a:off x="2997200" y="6443663"/>
            <a:ext cx="2895600" cy="2968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757575"/>
                </a:solidFill>
                <a:latin typeface="Arial" charset="0"/>
                <a:ea typeface="新細明體" pitchFamily="18" charset="-120"/>
              </a:defRPr>
            </a:lvl1pPr>
          </a:lstStyle>
          <a:p>
            <a:pPr>
              <a:defRPr/>
            </a:pPr>
            <a:r>
              <a:rPr lang="en-US" altLang="zh-TW"/>
              <a:t>Confidential</a:t>
            </a:r>
          </a:p>
        </p:txBody>
      </p:sp>
      <p:sp>
        <p:nvSpPr>
          <p:cNvPr id="70661" name="Rectangle 5"/>
          <p:cNvSpPr>
            <a:spLocks noGrp="1" noChangeArrowheads="1"/>
          </p:cNvSpPr>
          <p:nvPr>
            <p:ph type="sldNum" sz="quarter" idx="4"/>
          </p:nvPr>
        </p:nvSpPr>
        <p:spPr bwMode="auto">
          <a:xfrm>
            <a:off x="539750" y="6443663"/>
            <a:ext cx="458788"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0">
                <a:solidFill>
                  <a:srgbClr val="757575"/>
                </a:solidFill>
              </a:defRPr>
            </a:lvl1pPr>
          </a:lstStyle>
          <a:p>
            <a:fld id="{1D6B3230-9ACE-4BC5-B822-B10A4B65EB2E}" type="slidenum">
              <a:rPr lang="en-US" altLang="zh-TW"/>
              <a:pPr/>
              <a:t>‹#›</a:t>
            </a:fld>
            <a:endParaRPr lang="zh-TW" altLang="en-US"/>
          </a:p>
        </p:txBody>
      </p:sp>
      <p:sp>
        <p:nvSpPr>
          <p:cNvPr id="70662" name="Text Box 6"/>
          <p:cNvSpPr txBox="1">
            <a:spLocks noChangeArrowheads="1"/>
          </p:cNvSpPr>
          <p:nvPr/>
        </p:nvSpPr>
        <p:spPr bwMode="auto">
          <a:xfrm>
            <a:off x="6324600" y="0"/>
            <a:ext cx="2362200" cy="457200"/>
          </a:xfrm>
          <a:prstGeom prst="rect">
            <a:avLst/>
          </a:prstGeom>
          <a:noFill/>
          <a:ln w="9525">
            <a:noFill/>
            <a:miter lim="800000"/>
            <a:headEnd/>
            <a:tailEnd/>
          </a:ln>
          <a:effectLst/>
        </p:spPr>
        <p:txBody>
          <a:bodyPr>
            <a:spAutoFit/>
          </a:bodyPr>
          <a:lstStyle/>
          <a:p>
            <a:pPr eaLnBrk="0" hangingPunct="0">
              <a:spcBef>
                <a:spcPct val="50000"/>
              </a:spcBef>
            </a:pPr>
            <a:endParaRPr lang="zh-TW" altLang="zh-TW" sz="2400">
              <a:latin typeface="Times" pitchFamily="18" charset="0"/>
            </a:endParaRPr>
          </a:p>
        </p:txBody>
      </p:sp>
      <p:sp>
        <p:nvSpPr>
          <p:cNvPr id="1029" name="Rectangle 7"/>
          <p:cNvSpPr>
            <a:spLocks noGrp="1" noChangeArrowheads="1"/>
          </p:cNvSpPr>
          <p:nvPr>
            <p:ph type="title"/>
          </p:nvPr>
        </p:nvSpPr>
        <p:spPr bwMode="auto">
          <a:xfrm>
            <a:off x="444500" y="188913"/>
            <a:ext cx="83153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TW"/>
              <a:t>Click to Add Title</a:t>
            </a:r>
          </a:p>
        </p:txBody>
      </p:sp>
      <p:sp>
        <p:nvSpPr>
          <p:cNvPr id="1030" name="Rectangle 8"/>
          <p:cNvSpPr>
            <a:spLocks noGrp="1" noChangeArrowheads="1"/>
          </p:cNvSpPr>
          <p:nvPr>
            <p:ph type="body" idx="1"/>
          </p:nvPr>
        </p:nvSpPr>
        <p:spPr bwMode="auto">
          <a:xfrm>
            <a:off x="446088" y="1446213"/>
            <a:ext cx="8315325" cy="4787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a:t>Click to add text</a:t>
            </a:r>
          </a:p>
          <a:p>
            <a:pPr lvl="1"/>
            <a:r>
              <a:rPr lang="en-US" altLang="zh-TW"/>
              <a:t>Second level</a:t>
            </a:r>
          </a:p>
          <a:p>
            <a:pPr lvl="2"/>
            <a:r>
              <a:rPr lang="en-US" altLang="zh-TW"/>
              <a:t>Third level</a:t>
            </a:r>
          </a:p>
          <a:p>
            <a:pPr lvl="3"/>
            <a:r>
              <a:rPr lang="en-US" altLang="zh-TW"/>
              <a:t>Forth level</a:t>
            </a: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Lst>
  <p:hf hdr="0" dt="0"/>
  <p:txStyles>
    <p:titleStyle>
      <a:lvl1pPr algn="l" rtl="0" eaLnBrk="0" fontAlgn="base" hangingPunct="0">
        <a:spcBef>
          <a:spcPct val="0"/>
        </a:spcBef>
        <a:spcAft>
          <a:spcPct val="0"/>
        </a:spcAft>
        <a:defRPr kumimoji="1" sz="3400" b="1">
          <a:solidFill>
            <a:srgbClr val="008787"/>
          </a:solidFill>
          <a:latin typeface="+mj-lt"/>
          <a:ea typeface="+mj-ea"/>
          <a:cs typeface="+mj-cs"/>
        </a:defRPr>
      </a:lvl1pPr>
      <a:lvl2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2pPr>
      <a:lvl3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3pPr>
      <a:lvl4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4pPr>
      <a:lvl5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5pPr>
      <a:lvl6pPr marL="4572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6pPr>
      <a:lvl7pPr marL="9144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7pPr>
      <a:lvl8pPr marL="13716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8pPr>
      <a:lvl9pPr marL="18288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9pPr>
    </p:titleStyle>
    <p:bodyStyle>
      <a:lvl1pPr marL="342900" indent="-342900" algn="l" rtl="0" eaLnBrk="0" fontAlgn="base" hangingPunct="0">
        <a:lnSpc>
          <a:spcPct val="110000"/>
        </a:lnSpc>
        <a:spcBef>
          <a:spcPct val="20000"/>
        </a:spcBef>
        <a:spcAft>
          <a:spcPct val="0"/>
        </a:spcAft>
        <a:buFont typeface="Wingdings" pitchFamily="2" charset="2"/>
        <a:buChar char="n"/>
        <a:defRPr kumimoji="1" sz="2600" b="1">
          <a:solidFill>
            <a:srgbClr val="000000"/>
          </a:solidFill>
          <a:latin typeface="+mn-lt"/>
          <a:ea typeface="+mn-ea"/>
          <a:cs typeface="+mn-cs"/>
        </a:defRPr>
      </a:lvl1pPr>
      <a:lvl2pPr marL="742950" indent="-285750" algn="l" rtl="0" eaLnBrk="0" fontAlgn="base" hangingPunct="0">
        <a:lnSpc>
          <a:spcPct val="80000"/>
        </a:lnSpc>
        <a:spcBef>
          <a:spcPct val="20000"/>
        </a:spcBef>
        <a:spcAft>
          <a:spcPct val="0"/>
        </a:spcAft>
        <a:buClr>
          <a:srgbClr val="008787"/>
        </a:buClr>
        <a:buChar char="•"/>
        <a:defRPr kumimoji="1" sz="2200" b="1">
          <a:solidFill>
            <a:srgbClr val="008787"/>
          </a:solidFill>
          <a:latin typeface="+mn-lt"/>
          <a:ea typeface="+mn-ea"/>
        </a:defRPr>
      </a:lvl2pPr>
      <a:lvl3pPr marL="1143000" indent="-228600" algn="l" rtl="0" eaLnBrk="0" fontAlgn="base" hangingPunct="0">
        <a:spcBef>
          <a:spcPct val="20000"/>
        </a:spcBef>
        <a:spcAft>
          <a:spcPct val="0"/>
        </a:spcAft>
        <a:buChar char="•"/>
        <a:defRPr kumimoji="1" sz="2000" b="1">
          <a:solidFill>
            <a:srgbClr val="000000"/>
          </a:solidFill>
          <a:latin typeface="+mn-lt"/>
          <a:ea typeface="+mn-ea"/>
        </a:defRPr>
      </a:lvl3pPr>
      <a:lvl4pPr marL="1600200" indent="-228600" algn="l" rtl="0" eaLnBrk="0" fontAlgn="base" hangingPunct="0">
        <a:spcBef>
          <a:spcPct val="20000"/>
        </a:spcBef>
        <a:spcAft>
          <a:spcPct val="0"/>
        </a:spcAft>
        <a:buChar char="–"/>
        <a:defRPr kumimoji="1">
          <a:solidFill>
            <a:srgbClr val="000000"/>
          </a:solidFill>
          <a:latin typeface="+mn-lt"/>
          <a:ea typeface="+mn-ea"/>
        </a:defRPr>
      </a:lvl4pPr>
      <a:lvl5pPr marL="2057400" indent="-228600" algn="l" rtl="0" eaLnBrk="0" fontAlgn="base" hangingPunct="0">
        <a:spcBef>
          <a:spcPct val="20000"/>
        </a:spcBef>
        <a:spcAft>
          <a:spcPct val="0"/>
        </a:spcAft>
        <a:buChar char="»"/>
        <a:defRPr kumimoji="1" sz="1600" b="1">
          <a:solidFill>
            <a:srgbClr val="333333"/>
          </a:solidFill>
          <a:latin typeface="+mn-lt"/>
          <a:ea typeface="+mn-ea"/>
        </a:defRPr>
      </a:lvl5pPr>
      <a:lvl6pPr marL="2514600" indent="-228600" algn="l" rtl="0" fontAlgn="base">
        <a:spcBef>
          <a:spcPct val="20000"/>
        </a:spcBef>
        <a:spcAft>
          <a:spcPct val="0"/>
        </a:spcAft>
        <a:buChar char="»"/>
        <a:defRPr kumimoji="1" sz="1600" b="1">
          <a:solidFill>
            <a:srgbClr val="333333"/>
          </a:solidFill>
          <a:latin typeface="+mn-lt"/>
          <a:ea typeface="+mn-ea"/>
        </a:defRPr>
      </a:lvl6pPr>
      <a:lvl7pPr marL="2971800" indent="-228600" algn="l" rtl="0" fontAlgn="base">
        <a:spcBef>
          <a:spcPct val="20000"/>
        </a:spcBef>
        <a:spcAft>
          <a:spcPct val="0"/>
        </a:spcAft>
        <a:buChar char="»"/>
        <a:defRPr kumimoji="1" sz="1600" b="1">
          <a:solidFill>
            <a:srgbClr val="333333"/>
          </a:solidFill>
          <a:latin typeface="+mn-lt"/>
          <a:ea typeface="+mn-ea"/>
        </a:defRPr>
      </a:lvl7pPr>
      <a:lvl8pPr marL="3429000" indent="-228600" algn="l" rtl="0" fontAlgn="base">
        <a:spcBef>
          <a:spcPct val="20000"/>
        </a:spcBef>
        <a:spcAft>
          <a:spcPct val="0"/>
        </a:spcAft>
        <a:buChar char="»"/>
        <a:defRPr kumimoji="1" sz="1600" b="1">
          <a:solidFill>
            <a:srgbClr val="333333"/>
          </a:solidFill>
          <a:latin typeface="+mn-lt"/>
          <a:ea typeface="+mn-ea"/>
        </a:defRPr>
      </a:lvl8pPr>
      <a:lvl9pPr marL="3886200" indent="-228600" algn="l" rtl="0" fontAlgn="base">
        <a:spcBef>
          <a:spcPct val="20000"/>
        </a:spcBef>
        <a:spcAft>
          <a:spcPct val="0"/>
        </a:spcAft>
        <a:buChar char="»"/>
        <a:defRPr kumimoji="1" sz="1600" b="1">
          <a:solidFill>
            <a:srgbClr val="333333"/>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2050" name="文字版面配置區 4"/>
          <p:cNvSpPr>
            <a:spLocks noGrp="1"/>
          </p:cNvSpPr>
          <p:nvPr>
            <p:ph type="body" idx="1"/>
          </p:nvPr>
        </p:nvSpPr>
        <p:spPr bwMode="auto">
          <a:xfrm>
            <a:off x="457200" y="2613025"/>
            <a:ext cx="7589838" cy="4302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a:t>Click to Add Subtitle</a:t>
            </a:r>
            <a:endParaRPr lang="zh-TW" altLang="en-US"/>
          </a:p>
        </p:txBody>
      </p:sp>
      <p:sp>
        <p:nvSpPr>
          <p:cNvPr id="2051" name="標題版面配置區 6"/>
          <p:cNvSpPr>
            <a:spLocks noGrp="1"/>
          </p:cNvSpPr>
          <p:nvPr>
            <p:ph type="title"/>
          </p:nvPr>
        </p:nvSpPr>
        <p:spPr bwMode="auto">
          <a:xfrm>
            <a:off x="457200" y="1724025"/>
            <a:ext cx="75898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TW"/>
              <a:t>Click to Add Title</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Lst>
  <p:hf hdr="0" dt="0"/>
  <p:txStyles>
    <p:titleStyle>
      <a:lvl1pPr algn="l" rtl="0" eaLnBrk="0" fontAlgn="base" hangingPunct="0">
        <a:spcBef>
          <a:spcPct val="0"/>
        </a:spcBef>
        <a:spcAft>
          <a:spcPct val="0"/>
        </a:spcAft>
        <a:defRPr kumimoji="1" sz="4000" b="1">
          <a:solidFill>
            <a:schemeClr val="bg1"/>
          </a:solidFill>
          <a:latin typeface="+mj-lt"/>
          <a:ea typeface="+mj-ea"/>
          <a:cs typeface="+mj-cs"/>
        </a:defRPr>
      </a:lvl1pPr>
      <a:lvl2pPr algn="l" rtl="0" eaLnBrk="0" fontAlgn="base" hangingPunct="0">
        <a:spcBef>
          <a:spcPct val="0"/>
        </a:spcBef>
        <a:spcAft>
          <a:spcPct val="0"/>
        </a:spcAft>
        <a:defRPr kumimoji="1" sz="4000" b="1">
          <a:solidFill>
            <a:schemeClr val="bg1"/>
          </a:solidFill>
          <a:latin typeface="Arial" charset="0"/>
          <a:ea typeface="微軟正黑體" pitchFamily="34" charset="-120"/>
        </a:defRPr>
      </a:lvl2pPr>
      <a:lvl3pPr algn="l" rtl="0" eaLnBrk="0" fontAlgn="base" hangingPunct="0">
        <a:spcBef>
          <a:spcPct val="0"/>
        </a:spcBef>
        <a:spcAft>
          <a:spcPct val="0"/>
        </a:spcAft>
        <a:defRPr kumimoji="1" sz="4000" b="1">
          <a:solidFill>
            <a:schemeClr val="bg1"/>
          </a:solidFill>
          <a:latin typeface="Arial" charset="0"/>
          <a:ea typeface="微軟正黑體" pitchFamily="34" charset="-120"/>
        </a:defRPr>
      </a:lvl3pPr>
      <a:lvl4pPr algn="l" rtl="0" eaLnBrk="0" fontAlgn="base" hangingPunct="0">
        <a:spcBef>
          <a:spcPct val="0"/>
        </a:spcBef>
        <a:spcAft>
          <a:spcPct val="0"/>
        </a:spcAft>
        <a:defRPr kumimoji="1" sz="4000" b="1">
          <a:solidFill>
            <a:schemeClr val="bg1"/>
          </a:solidFill>
          <a:latin typeface="Arial" charset="0"/>
          <a:ea typeface="微軟正黑體" pitchFamily="34" charset="-120"/>
        </a:defRPr>
      </a:lvl4pPr>
      <a:lvl5pPr algn="l" rtl="0" eaLnBrk="0" fontAlgn="base" hangingPunct="0">
        <a:spcBef>
          <a:spcPct val="0"/>
        </a:spcBef>
        <a:spcAft>
          <a:spcPct val="0"/>
        </a:spcAft>
        <a:defRPr kumimoji="1" sz="4000" b="1">
          <a:solidFill>
            <a:schemeClr val="bg1"/>
          </a:solidFill>
          <a:latin typeface="Arial" charset="0"/>
          <a:ea typeface="微軟正黑體" pitchFamily="34" charset="-120"/>
        </a:defRPr>
      </a:lvl5pPr>
      <a:lvl6pPr marL="457200" algn="l" rtl="0" fontAlgn="base">
        <a:spcBef>
          <a:spcPct val="0"/>
        </a:spcBef>
        <a:spcAft>
          <a:spcPct val="0"/>
        </a:spcAft>
        <a:defRPr kumimoji="1" sz="4400">
          <a:solidFill>
            <a:schemeClr val="bg1"/>
          </a:solidFill>
          <a:latin typeface="Arial" charset="0"/>
          <a:ea typeface="新細明體" pitchFamily="18" charset="-120"/>
        </a:defRPr>
      </a:lvl6pPr>
      <a:lvl7pPr marL="914400" algn="l" rtl="0" fontAlgn="base">
        <a:spcBef>
          <a:spcPct val="0"/>
        </a:spcBef>
        <a:spcAft>
          <a:spcPct val="0"/>
        </a:spcAft>
        <a:defRPr kumimoji="1" sz="4400">
          <a:solidFill>
            <a:schemeClr val="bg1"/>
          </a:solidFill>
          <a:latin typeface="Arial" charset="0"/>
          <a:ea typeface="新細明體" pitchFamily="18" charset="-120"/>
        </a:defRPr>
      </a:lvl7pPr>
      <a:lvl8pPr marL="1371600" algn="l" rtl="0" fontAlgn="base">
        <a:spcBef>
          <a:spcPct val="0"/>
        </a:spcBef>
        <a:spcAft>
          <a:spcPct val="0"/>
        </a:spcAft>
        <a:defRPr kumimoji="1" sz="4400">
          <a:solidFill>
            <a:schemeClr val="bg1"/>
          </a:solidFill>
          <a:latin typeface="Arial" charset="0"/>
          <a:ea typeface="新細明體" pitchFamily="18" charset="-120"/>
        </a:defRPr>
      </a:lvl8pPr>
      <a:lvl9pPr marL="1828800" algn="l" rtl="0" fontAlgn="base">
        <a:spcBef>
          <a:spcPct val="0"/>
        </a:spcBef>
        <a:spcAft>
          <a:spcPct val="0"/>
        </a:spcAft>
        <a:defRPr kumimoji="1" sz="4400">
          <a:solidFill>
            <a:schemeClr val="bg1"/>
          </a:solidFill>
          <a:latin typeface="Arial" charset="0"/>
          <a:ea typeface="新細明體" pitchFamily="18" charset="-120"/>
        </a:defRPr>
      </a:lvl9pPr>
    </p:titleStyle>
    <p:bodyStyle>
      <a:lvl1pPr marL="342900" indent="-342900" algn="l" rtl="0" eaLnBrk="0" fontAlgn="base" hangingPunct="0">
        <a:spcBef>
          <a:spcPct val="20000"/>
        </a:spcBef>
        <a:spcAft>
          <a:spcPct val="0"/>
        </a:spcAft>
        <a:defRPr kumimoji="1" sz="2400" b="1">
          <a:solidFill>
            <a:schemeClr val="bg1"/>
          </a:solidFill>
          <a:latin typeface="+mj-lt"/>
          <a:ea typeface="+mn-ea"/>
          <a:cs typeface="+mn-cs"/>
        </a:defRPr>
      </a:lvl1pPr>
      <a:lvl2pPr marL="742950" indent="-285750" algn="l" rtl="0" eaLnBrk="0" fontAlgn="base" hangingPunct="0">
        <a:spcBef>
          <a:spcPct val="20000"/>
        </a:spcBef>
        <a:spcAft>
          <a:spcPct val="0"/>
        </a:spcAft>
        <a:buChar char="–"/>
        <a:defRPr kumimoji="1" sz="2800">
          <a:solidFill>
            <a:schemeClr val="bg1"/>
          </a:solidFill>
          <a:latin typeface="+mj-lt"/>
          <a:ea typeface="+mn-ea"/>
        </a:defRPr>
      </a:lvl2pPr>
      <a:lvl3pPr marL="1143000" indent="-228600" algn="l" rtl="0" eaLnBrk="0" fontAlgn="base" hangingPunct="0">
        <a:spcBef>
          <a:spcPct val="20000"/>
        </a:spcBef>
        <a:spcAft>
          <a:spcPct val="0"/>
        </a:spcAft>
        <a:buChar char="•"/>
        <a:defRPr kumimoji="1" sz="2400">
          <a:solidFill>
            <a:schemeClr val="bg1"/>
          </a:solidFill>
          <a:latin typeface="+mj-lt"/>
          <a:ea typeface="+mn-ea"/>
        </a:defRPr>
      </a:lvl3pPr>
      <a:lvl4pPr marL="1600200" indent="-228600" algn="l" rtl="0" eaLnBrk="0" fontAlgn="base" hangingPunct="0">
        <a:spcBef>
          <a:spcPct val="20000"/>
        </a:spcBef>
        <a:spcAft>
          <a:spcPct val="0"/>
        </a:spcAft>
        <a:defRPr kumimoji="1" sz="2000">
          <a:solidFill>
            <a:schemeClr val="bg1"/>
          </a:solidFill>
          <a:latin typeface="+mj-lt"/>
          <a:ea typeface="+mn-ea"/>
        </a:defRPr>
      </a:lvl4pPr>
      <a:lvl5pPr marL="2057400" indent="-228600" algn="l" rtl="0" eaLnBrk="0" fontAlgn="base" hangingPunct="0">
        <a:spcBef>
          <a:spcPct val="20000"/>
        </a:spcBef>
        <a:spcAft>
          <a:spcPct val="0"/>
        </a:spcAft>
        <a:buChar char="»"/>
        <a:defRPr kumimoji="1" sz="2000">
          <a:solidFill>
            <a:schemeClr val="bg1"/>
          </a:solidFill>
          <a:latin typeface="+mn-lt"/>
          <a:ea typeface="+mn-ea"/>
        </a:defRPr>
      </a:lvl5pPr>
      <a:lvl6pPr marL="2514600" indent="-228600" algn="l" rtl="0" fontAlgn="base">
        <a:spcBef>
          <a:spcPct val="20000"/>
        </a:spcBef>
        <a:spcAft>
          <a:spcPct val="0"/>
        </a:spcAft>
        <a:buChar char="»"/>
        <a:defRPr kumimoji="1" sz="2000">
          <a:solidFill>
            <a:schemeClr val="bg1"/>
          </a:solidFill>
          <a:latin typeface="+mn-lt"/>
          <a:ea typeface="+mn-ea"/>
        </a:defRPr>
      </a:lvl6pPr>
      <a:lvl7pPr marL="2971800" indent="-228600" algn="l" rtl="0" fontAlgn="base">
        <a:spcBef>
          <a:spcPct val="20000"/>
        </a:spcBef>
        <a:spcAft>
          <a:spcPct val="0"/>
        </a:spcAft>
        <a:buChar char="»"/>
        <a:defRPr kumimoji="1" sz="2000">
          <a:solidFill>
            <a:schemeClr val="bg1"/>
          </a:solidFill>
          <a:latin typeface="+mn-lt"/>
          <a:ea typeface="+mn-ea"/>
        </a:defRPr>
      </a:lvl7pPr>
      <a:lvl8pPr marL="3429000" indent="-228600" algn="l" rtl="0" fontAlgn="base">
        <a:spcBef>
          <a:spcPct val="20000"/>
        </a:spcBef>
        <a:spcAft>
          <a:spcPct val="0"/>
        </a:spcAft>
        <a:buChar char="»"/>
        <a:defRPr kumimoji="1" sz="2000">
          <a:solidFill>
            <a:schemeClr val="bg1"/>
          </a:solidFill>
          <a:latin typeface="+mn-lt"/>
          <a:ea typeface="+mn-ea"/>
        </a:defRPr>
      </a:lvl8pPr>
      <a:lvl9pPr marL="3886200" indent="-228600" algn="l" rtl="0" fontAlgn="base">
        <a:spcBef>
          <a:spcPct val="20000"/>
        </a:spcBef>
        <a:spcAft>
          <a:spcPct val="0"/>
        </a:spcAft>
        <a:buChar char="»"/>
        <a:defRPr kumimoji="1" sz="2000">
          <a:solidFill>
            <a:schemeClr val="bg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mailto:mtsc.meu@moxa.com" TargetMode="External"/><Relationship Id="rId2" Type="http://schemas.openxmlformats.org/officeDocument/2006/relationships/hyperlink" Target="https://moxaeurope.com/" TargetMode="Externa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268D0-C678-7FB0-6DC0-70A4272B48B9}"/>
              </a:ext>
            </a:extLst>
          </p:cNvPr>
          <p:cNvSpPr>
            <a:spLocks noGrp="1"/>
          </p:cNvSpPr>
          <p:nvPr>
            <p:ph type="title"/>
          </p:nvPr>
        </p:nvSpPr>
        <p:spPr/>
        <p:txBody>
          <a:bodyPr/>
          <a:lstStyle/>
          <a:p>
            <a:r>
              <a:rPr lang="en-US" dirty="0"/>
              <a:t>2024 MTSC PRODUCTS Q3</a:t>
            </a:r>
          </a:p>
        </p:txBody>
      </p:sp>
      <p:sp>
        <p:nvSpPr>
          <p:cNvPr id="3" name="Text Placeholder 2">
            <a:extLst>
              <a:ext uri="{FF2B5EF4-FFF2-40B4-BE49-F238E27FC236}">
                <a16:creationId xmlns:a16="http://schemas.microsoft.com/office/drawing/2014/main" id="{E784F1DB-258A-C04D-D546-29770C7EEC0C}"/>
              </a:ext>
            </a:extLst>
          </p:cNvPr>
          <p:cNvSpPr>
            <a:spLocks noGrp="1"/>
          </p:cNvSpPr>
          <p:nvPr>
            <p:ph type="body" sz="quarter" idx="11"/>
          </p:nvPr>
        </p:nvSpPr>
        <p:spPr/>
        <p:txBody>
          <a:bodyPr/>
          <a:lstStyle/>
          <a:p>
            <a:r>
              <a:rPr lang="en-US" dirty="0"/>
              <a:t>September 19th</a:t>
            </a:r>
          </a:p>
        </p:txBody>
      </p:sp>
      <p:sp>
        <p:nvSpPr>
          <p:cNvPr id="4" name="Text Placeholder 3">
            <a:extLst>
              <a:ext uri="{FF2B5EF4-FFF2-40B4-BE49-F238E27FC236}">
                <a16:creationId xmlns:a16="http://schemas.microsoft.com/office/drawing/2014/main" id="{691CDF2D-2ADA-0BCD-DCBF-5674CBE96E36}"/>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151596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D86E54-5A23-05B0-4219-27922055BAB5}"/>
              </a:ext>
            </a:extLst>
          </p:cNvPr>
          <p:cNvPicPr>
            <a:picLocks noChangeAspect="1"/>
          </p:cNvPicPr>
          <p:nvPr/>
        </p:nvPicPr>
        <p:blipFill>
          <a:blip r:embed="rId2"/>
          <a:stretch>
            <a:fillRect/>
          </a:stretch>
        </p:blipFill>
        <p:spPr>
          <a:xfrm>
            <a:off x="204787" y="1733550"/>
            <a:ext cx="8734425" cy="3390900"/>
          </a:xfrm>
          <a:prstGeom prst="rect">
            <a:avLst/>
          </a:prstGeom>
        </p:spPr>
      </p:pic>
      <p:sp>
        <p:nvSpPr>
          <p:cNvPr id="428034" name="Rectangle 2"/>
          <p:cNvSpPr>
            <a:spLocks noChangeArrowheads="1"/>
          </p:cNvSpPr>
          <p:nvPr/>
        </p:nvSpPr>
        <p:spPr bwMode="auto">
          <a:xfrm>
            <a:off x="353293" y="44450"/>
            <a:ext cx="7924800" cy="1143000"/>
          </a:xfrm>
          <a:prstGeom prst="rect">
            <a:avLst/>
          </a:prstGeom>
          <a:noFill/>
          <a:ln w="9525">
            <a:noFill/>
            <a:miter lim="800000"/>
            <a:headEnd/>
            <a:tailEnd/>
          </a:ln>
          <a:effectLst/>
        </p:spPr>
        <p:txBody>
          <a:bodyPr anchor="ctr"/>
          <a:lstStyle/>
          <a:p>
            <a:pPr>
              <a:defRPr/>
            </a:pPr>
            <a:r>
              <a:rPr lang="de-DE" sz="3400" dirty="0">
                <a:solidFill>
                  <a:srgbClr val="006666"/>
                </a:solidFill>
                <a:effectLst>
                  <a:outerShdw blurRad="38100" dist="38100" dir="2700000" algn="tl">
                    <a:srgbClr val="C0C0C0"/>
                  </a:outerShdw>
                </a:effectLst>
              </a:rPr>
              <a:t>MTSC Products Q3 2024</a:t>
            </a:r>
          </a:p>
          <a:p>
            <a:pPr>
              <a:defRPr/>
            </a:pPr>
            <a:r>
              <a:rPr lang="de-DE" sz="2000" dirty="0">
                <a:solidFill>
                  <a:srgbClr val="006666"/>
                </a:solidFill>
                <a:effectLst>
                  <a:outerShdw blurRad="38100" dist="38100" dir="2700000" algn="tl">
                    <a:srgbClr val="C0C0C0"/>
                  </a:outerShdw>
                </a:effectLst>
              </a:rPr>
              <a:t>Agenda</a:t>
            </a:r>
            <a:endParaRPr lang="en-US" sz="2000" dirty="0">
              <a:solidFill>
                <a:srgbClr val="006666"/>
              </a:solidFill>
              <a:effectLst>
                <a:outerShdw blurRad="38100" dist="38100" dir="2700000" algn="tl">
                  <a:srgbClr val="C0C0C0"/>
                </a:outerShdw>
              </a:effectLst>
            </a:endParaRPr>
          </a:p>
        </p:txBody>
      </p:sp>
      <p:sp>
        <p:nvSpPr>
          <p:cNvPr id="7172" name="Text Box 3"/>
          <p:cNvSpPr txBox="1">
            <a:spLocks noChangeArrowheads="1"/>
          </p:cNvSpPr>
          <p:nvPr/>
        </p:nvSpPr>
        <p:spPr bwMode="auto">
          <a:xfrm>
            <a:off x="324718" y="1223785"/>
            <a:ext cx="7837488" cy="369332"/>
          </a:xfrm>
          <a:prstGeom prst="rect">
            <a:avLst/>
          </a:prstGeom>
          <a:noFill/>
          <a:ln w="9525">
            <a:noFill/>
            <a:miter lim="800000"/>
            <a:headEnd/>
            <a:tailEnd/>
          </a:ln>
        </p:spPr>
        <p:txBody>
          <a:bodyPr>
            <a:spAutoFit/>
          </a:bodyPr>
          <a:lstStyle/>
          <a:p>
            <a:r>
              <a:rPr lang="en-US" dirty="0"/>
              <a:t> </a:t>
            </a:r>
            <a:endParaRPr lang="de-DE" b="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nvSpPr>
        <p:spPr bwMode="auto">
          <a:xfrm>
            <a:off x="685800" y="44450"/>
            <a:ext cx="7924800" cy="1143000"/>
          </a:xfrm>
          <a:prstGeom prst="rect">
            <a:avLst/>
          </a:prstGeom>
          <a:noFill/>
          <a:ln w="9525">
            <a:noFill/>
            <a:miter lim="800000"/>
            <a:headEnd/>
            <a:tailEnd/>
          </a:ln>
          <a:effectLst/>
        </p:spPr>
        <p:txBody>
          <a:bodyPr anchor="ctr"/>
          <a:lstStyle/>
          <a:p>
            <a:pPr>
              <a:defRPr/>
            </a:pPr>
            <a:r>
              <a:rPr lang="de-DE" sz="3400" dirty="0" err="1">
                <a:solidFill>
                  <a:srgbClr val="006666"/>
                </a:solidFill>
                <a:effectLst>
                  <a:outerShdw blurRad="38100" dist="38100" dir="2700000" algn="tl">
                    <a:srgbClr val="C0C0C0"/>
                  </a:outerShdw>
                </a:effectLst>
              </a:rPr>
              <a:t>Where</a:t>
            </a:r>
            <a:r>
              <a:rPr lang="de-DE" sz="3400" dirty="0">
                <a:solidFill>
                  <a:srgbClr val="006666"/>
                </a:solidFill>
                <a:effectLst>
                  <a:outerShdw blurRad="38100" dist="38100" dir="2700000" algn="tl">
                    <a:srgbClr val="C0C0C0"/>
                  </a:outerShdw>
                </a:effectLst>
              </a:rPr>
              <a:t> </a:t>
            </a:r>
            <a:r>
              <a:rPr lang="de-DE" sz="3400" dirty="0" err="1">
                <a:solidFill>
                  <a:srgbClr val="006666"/>
                </a:solidFill>
                <a:effectLst>
                  <a:outerShdw blurRad="38100" dist="38100" dir="2700000" algn="tl">
                    <a:srgbClr val="C0C0C0"/>
                  </a:outerShdw>
                </a:effectLst>
              </a:rPr>
              <a:t>to</a:t>
            </a:r>
            <a:r>
              <a:rPr lang="de-DE" sz="3400" dirty="0">
                <a:solidFill>
                  <a:srgbClr val="006666"/>
                </a:solidFill>
                <a:effectLst>
                  <a:outerShdw blurRad="38100" dist="38100" dir="2700000" algn="tl">
                    <a:srgbClr val="C0C0C0"/>
                  </a:outerShdw>
                </a:effectLst>
              </a:rPr>
              <a:t> find </a:t>
            </a:r>
            <a:r>
              <a:rPr lang="de-DE" sz="3400" dirty="0" err="1">
                <a:solidFill>
                  <a:srgbClr val="006666"/>
                </a:solidFill>
                <a:effectLst>
                  <a:outerShdw blurRad="38100" dist="38100" dir="2700000" algn="tl">
                    <a:srgbClr val="C0C0C0"/>
                  </a:outerShdw>
                </a:effectLst>
              </a:rPr>
              <a:t>the</a:t>
            </a:r>
            <a:r>
              <a:rPr lang="de-DE" sz="3400" dirty="0">
                <a:solidFill>
                  <a:srgbClr val="006666"/>
                </a:solidFill>
                <a:effectLst>
                  <a:outerShdw blurRad="38100" dist="38100" dir="2700000" algn="tl">
                    <a:srgbClr val="C0C0C0"/>
                  </a:outerShdw>
                </a:effectLst>
              </a:rPr>
              <a:t> </a:t>
            </a:r>
            <a:r>
              <a:rPr lang="de-DE" sz="3400" dirty="0" err="1">
                <a:solidFill>
                  <a:srgbClr val="006666"/>
                </a:solidFill>
                <a:effectLst>
                  <a:outerShdw blurRad="38100" dist="38100" dir="2700000" algn="tl">
                    <a:srgbClr val="C0C0C0"/>
                  </a:outerShdw>
                </a:effectLst>
              </a:rPr>
              <a:t>presentations</a:t>
            </a:r>
            <a:r>
              <a:rPr lang="de-DE" sz="3400" dirty="0">
                <a:solidFill>
                  <a:srgbClr val="006666"/>
                </a:solidFill>
                <a:effectLst>
                  <a:outerShdw blurRad="38100" dist="38100" dir="2700000" algn="tl">
                    <a:srgbClr val="C0C0C0"/>
                  </a:outerShdw>
                </a:effectLst>
              </a:rPr>
              <a:t>?</a:t>
            </a:r>
            <a:endParaRPr lang="en-US" sz="3400" dirty="0">
              <a:solidFill>
                <a:srgbClr val="006666"/>
              </a:solidFill>
              <a:effectLst>
                <a:outerShdw blurRad="38100" dist="38100" dir="2700000" algn="tl">
                  <a:srgbClr val="C0C0C0"/>
                </a:outerShdw>
              </a:effectLst>
            </a:endParaRPr>
          </a:p>
        </p:txBody>
      </p:sp>
      <p:sp>
        <p:nvSpPr>
          <p:cNvPr id="17412" name="Text Box 3"/>
          <p:cNvSpPr txBox="1">
            <a:spLocks noChangeArrowheads="1"/>
          </p:cNvSpPr>
          <p:nvPr/>
        </p:nvSpPr>
        <p:spPr bwMode="auto">
          <a:xfrm>
            <a:off x="682625" y="1573213"/>
            <a:ext cx="184150" cy="366712"/>
          </a:xfrm>
          <a:prstGeom prst="rect">
            <a:avLst/>
          </a:prstGeom>
          <a:noFill/>
          <a:ln w="9525">
            <a:noFill/>
            <a:miter lim="800000"/>
            <a:headEnd/>
            <a:tailEnd/>
          </a:ln>
        </p:spPr>
        <p:txBody>
          <a:bodyPr wrap="none">
            <a:spAutoFit/>
          </a:bodyPr>
          <a:lstStyle/>
          <a:p>
            <a:endParaRPr lang="en-US"/>
          </a:p>
        </p:txBody>
      </p:sp>
      <p:sp>
        <p:nvSpPr>
          <p:cNvPr id="17413" name="Text Box 4"/>
          <p:cNvSpPr txBox="1">
            <a:spLocks noChangeArrowheads="1"/>
          </p:cNvSpPr>
          <p:nvPr/>
        </p:nvSpPr>
        <p:spPr bwMode="auto">
          <a:xfrm>
            <a:off x="746125" y="1070653"/>
            <a:ext cx="8197850" cy="5355312"/>
          </a:xfrm>
          <a:prstGeom prst="rect">
            <a:avLst/>
          </a:prstGeom>
          <a:noFill/>
          <a:ln w="9525">
            <a:noFill/>
            <a:miter lim="800000"/>
            <a:headEnd/>
            <a:tailEnd/>
          </a:ln>
        </p:spPr>
        <p:txBody>
          <a:bodyPr>
            <a:spAutoFit/>
          </a:bodyPr>
          <a:lstStyle/>
          <a:p>
            <a:r>
              <a:rPr lang="en-US" b="0" dirty="0"/>
              <a:t>Landing page:</a:t>
            </a:r>
            <a:r>
              <a:rPr lang="en-US" dirty="0"/>
              <a:t> </a:t>
            </a:r>
            <a:r>
              <a:rPr lang="en-US" b="0" dirty="0">
                <a:hlinkClick r:id="rId2"/>
              </a:rPr>
              <a:t>https://moxaeurope.com</a:t>
            </a:r>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endParaRPr lang="en-US" b="0" dirty="0"/>
          </a:p>
          <a:p>
            <a:r>
              <a:rPr lang="en-US" b="0" dirty="0"/>
              <a:t>Email: 	</a:t>
            </a:r>
            <a:r>
              <a:rPr lang="en-US" b="0" dirty="0">
                <a:hlinkClick r:id="rId3"/>
              </a:rPr>
              <a:t>mtsc.meu@moxa.com</a:t>
            </a:r>
            <a:endParaRPr lang="en-US" b="0" dirty="0"/>
          </a:p>
        </p:txBody>
      </p:sp>
      <p:pic>
        <p:nvPicPr>
          <p:cNvPr id="4" name="Picture 3">
            <a:extLst>
              <a:ext uri="{FF2B5EF4-FFF2-40B4-BE49-F238E27FC236}">
                <a16:creationId xmlns:a16="http://schemas.microsoft.com/office/drawing/2014/main" id="{7A4240E9-6298-198F-DD00-F12F231EBA5D}"/>
              </a:ext>
            </a:extLst>
          </p:cNvPr>
          <p:cNvPicPr>
            <a:picLocks noChangeAspect="1"/>
          </p:cNvPicPr>
          <p:nvPr/>
        </p:nvPicPr>
        <p:blipFill>
          <a:blip r:embed="rId4"/>
          <a:stretch>
            <a:fillRect/>
          </a:stretch>
        </p:blipFill>
        <p:spPr>
          <a:xfrm>
            <a:off x="1955097" y="1516576"/>
            <a:ext cx="4010274" cy="44923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672A9-D5CA-1F5F-DDC6-91E7EF27903E}"/>
              </a:ext>
            </a:extLst>
          </p:cNvPr>
          <p:cNvSpPr>
            <a:spLocks noGrp="1"/>
          </p:cNvSpPr>
          <p:nvPr>
            <p:ph type="title"/>
          </p:nvPr>
        </p:nvSpPr>
        <p:spPr/>
        <p:txBody>
          <a:bodyPr/>
          <a:lstStyle/>
          <a:p>
            <a:r>
              <a:rPr lang="en-US" dirty="0"/>
              <a:t>Additional Information</a:t>
            </a:r>
          </a:p>
        </p:txBody>
      </p:sp>
      <p:sp>
        <p:nvSpPr>
          <p:cNvPr id="3" name="Content Placeholder 2">
            <a:extLst>
              <a:ext uri="{FF2B5EF4-FFF2-40B4-BE49-F238E27FC236}">
                <a16:creationId xmlns:a16="http://schemas.microsoft.com/office/drawing/2014/main" id="{26F4656C-D15E-A5C9-54EC-E41DEC8D7BD5}"/>
              </a:ext>
            </a:extLst>
          </p:cNvPr>
          <p:cNvSpPr>
            <a:spLocks noGrp="1"/>
          </p:cNvSpPr>
          <p:nvPr>
            <p:ph idx="1"/>
          </p:nvPr>
        </p:nvSpPr>
        <p:spPr/>
        <p:txBody>
          <a:bodyPr/>
          <a:lstStyle/>
          <a:p>
            <a:pPr marL="514350" indent="-514350" algn="just">
              <a:buFont typeface="+mj-lt"/>
              <a:buAutoNum type="arabicPeriod"/>
            </a:pPr>
            <a:r>
              <a:rPr lang="en-US" sz="2400" dirty="0"/>
              <a:t>The content covered in this MTSC Product session, including the demonstrations, will be a prerequisite for the 2025 MTSC Troubleshooting Session.</a:t>
            </a:r>
          </a:p>
          <a:p>
            <a:pPr marL="514350" indent="-514350" algn="just">
              <a:buFont typeface="+mj-lt"/>
              <a:buAutoNum type="arabicPeriod"/>
            </a:pPr>
            <a:r>
              <a:rPr lang="en-US" sz="2400" dirty="0"/>
              <a:t>The points earned from the exam will contribute to your final score in the 2025 MTSC Troubleshooting Exam</a:t>
            </a:r>
          </a:p>
          <a:p>
            <a:pPr marL="514350" indent="-514350" algn="just">
              <a:buFont typeface="+mj-lt"/>
              <a:buAutoNum type="arabicPeriod"/>
            </a:pPr>
            <a:r>
              <a:rPr lang="en-US" sz="2400" dirty="0"/>
              <a:t>If you have any questions during the session, kindly submit them via the chat. Be sure to include the context, such as the product name and the topic to which your question refers. This will help ensure that your queries are addressed appropriately.</a:t>
            </a:r>
          </a:p>
          <a:p>
            <a:endParaRPr lang="en-US" dirty="0"/>
          </a:p>
        </p:txBody>
      </p:sp>
      <p:sp>
        <p:nvSpPr>
          <p:cNvPr id="4" name="Content Placeholder 3">
            <a:extLst>
              <a:ext uri="{FF2B5EF4-FFF2-40B4-BE49-F238E27FC236}">
                <a16:creationId xmlns:a16="http://schemas.microsoft.com/office/drawing/2014/main" id="{4E2FF389-A3AA-F934-A547-0F02333ED390}"/>
              </a:ext>
            </a:extLst>
          </p:cNvPr>
          <p:cNvSpPr>
            <a:spLocks noGrp="1"/>
          </p:cNvSpPr>
          <p:nvPr>
            <p:ph sz="quarter" idx="12"/>
          </p:nvPr>
        </p:nvSpPr>
        <p:spPr/>
        <p:txBody>
          <a:bodyPr/>
          <a:lstStyle/>
          <a:p>
            <a:endParaRPr lang="en-US"/>
          </a:p>
        </p:txBody>
      </p:sp>
      <p:sp>
        <p:nvSpPr>
          <p:cNvPr id="5" name="Footer Placeholder 4">
            <a:extLst>
              <a:ext uri="{FF2B5EF4-FFF2-40B4-BE49-F238E27FC236}">
                <a16:creationId xmlns:a16="http://schemas.microsoft.com/office/drawing/2014/main" id="{C88712DC-3E80-3BA5-C93B-6644AD5F8CB7}"/>
              </a:ext>
            </a:extLst>
          </p:cNvPr>
          <p:cNvSpPr>
            <a:spLocks noGrp="1"/>
          </p:cNvSpPr>
          <p:nvPr>
            <p:ph type="ftr" sz="quarter" idx="13"/>
          </p:nvPr>
        </p:nvSpPr>
        <p:spPr/>
        <p:txBody>
          <a:bodyPr/>
          <a:lstStyle/>
          <a:p>
            <a:pPr>
              <a:defRPr/>
            </a:pPr>
            <a:r>
              <a:rPr lang="en-US" altLang="zh-TW"/>
              <a:t>Confidential</a:t>
            </a:r>
          </a:p>
        </p:txBody>
      </p:sp>
      <p:sp>
        <p:nvSpPr>
          <p:cNvPr id="6" name="Slide Number Placeholder 5">
            <a:extLst>
              <a:ext uri="{FF2B5EF4-FFF2-40B4-BE49-F238E27FC236}">
                <a16:creationId xmlns:a16="http://schemas.microsoft.com/office/drawing/2014/main" id="{29CFEE96-94E1-1D83-501E-A4BA5613BBE2}"/>
              </a:ext>
            </a:extLst>
          </p:cNvPr>
          <p:cNvSpPr>
            <a:spLocks noGrp="1"/>
          </p:cNvSpPr>
          <p:nvPr>
            <p:ph type="sldNum" sz="quarter" idx="14"/>
          </p:nvPr>
        </p:nvSpPr>
        <p:spPr/>
        <p:txBody>
          <a:bodyPr/>
          <a:lstStyle/>
          <a:p>
            <a:fld id="{B616F2CF-C91E-4EC6-8909-62124E9715BE}" type="slidenum">
              <a:rPr lang="en-US" altLang="zh-TW" smtClean="0"/>
              <a:pPr/>
              <a:t>4</a:t>
            </a:fld>
            <a:endParaRPr lang="en-US" altLang="zh-TW"/>
          </a:p>
        </p:txBody>
      </p:sp>
    </p:spTree>
    <p:extLst>
      <p:ext uri="{BB962C8B-B14F-4D97-AF65-F5344CB8AC3E}">
        <p14:creationId xmlns:p14="http://schemas.microsoft.com/office/powerpoint/2010/main" val="3231060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2" descr="j0316800"/>
          <p:cNvPicPr>
            <a:picLocks noChangeAspect="1" noChangeArrowheads="1"/>
          </p:cNvPicPr>
          <p:nvPr/>
        </p:nvPicPr>
        <p:blipFill>
          <a:blip r:embed="rId3" cstate="print"/>
          <a:srcRect/>
          <a:stretch>
            <a:fillRect/>
          </a:stretch>
        </p:blipFill>
        <p:spPr bwMode="auto">
          <a:xfrm>
            <a:off x="1225550" y="1370013"/>
            <a:ext cx="3657600" cy="2419350"/>
          </a:xfrm>
          <a:prstGeom prst="rect">
            <a:avLst/>
          </a:prstGeom>
          <a:noFill/>
          <a:ln w="9525">
            <a:noFill/>
            <a:miter lim="800000"/>
            <a:headEnd/>
            <a:tailEnd/>
          </a:ln>
        </p:spPr>
      </p:pic>
      <p:sp>
        <p:nvSpPr>
          <p:cNvPr id="230403" name="Rectangle 3"/>
          <p:cNvSpPr>
            <a:spLocks noChangeArrowheads="1"/>
          </p:cNvSpPr>
          <p:nvPr/>
        </p:nvSpPr>
        <p:spPr bwMode="auto">
          <a:xfrm>
            <a:off x="3062288" y="4475163"/>
            <a:ext cx="5510212" cy="914400"/>
          </a:xfrm>
          <a:prstGeom prst="rect">
            <a:avLst/>
          </a:prstGeom>
          <a:noFill/>
          <a:ln w="12700">
            <a:noFill/>
            <a:miter lim="800000"/>
            <a:headEnd/>
            <a:tailEnd/>
          </a:ln>
          <a:effectLst/>
        </p:spPr>
        <p:txBody>
          <a:bodyPr anchor="ctr"/>
          <a:lstStyle/>
          <a:p>
            <a:pPr algn="ctr">
              <a:defRPr/>
            </a:pPr>
            <a:r>
              <a:rPr kumimoji="0" lang="en-US" altLang="zh-TW" sz="5600" i="1">
                <a:solidFill>
                  <a:srgbClr val="006666"/>
                </a:solidFill>
                <a:effectLst>
                  <a:outerShdw blurRad="38100" dist="38100" dir="2700000" algn="tl">
                    <a:srgbClr val="C0C0C0"/>
                  </a:outerShdw>
                </a:effectLst>
              </a:rPr>
              <a:t>Thank You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oxa Industrial Ethernet Switch&amp;#x0D;&amp;#x0A;&amp;#x0D;&amp;#x0A;Software Solution for Managed Switch&amp;quot;&quot;/&gt;&lt;property id=&quot;20307&quot; value=&quot;288&quot;/&gt;&lt;/object&gt;&lt;object type=&quot;3&quot; unique_id=&quot;10005&quot;&gt;&lt;property id=&quot;20148&quot; value=&quot;5&quot;/&gt;&lt;property id=&quot;20300&quot; value=&quot;Slide 2 - &amp;quot;Experience The Versatile Moxa Switch Software&amp;quot;&quot;/&gt;&lt;property id=&quot;20307&quot; value=&quot;292&quot;/&gt;&lt;/object&gt;&lt;object type=&quot;3&quot; unique_id=&quot;10006&quot;&gt;&lt;property id=&quot;20148&quot; value=&quot;5&quot;/&gt;&lt;property id=&quot;20300&quot; value=&quot;Slide 3 - &amp;quot;Experience The Versatile Moxa Switch Software&amp;quot;&quot;/&gt;&lt;property id=&quot;20307&quot; value=&quot;295&quot;/&gt;&lt;/object&gt;&lt;object type=&quot;3&quot; unique_id=&quot;10007&quot;&gt;&lt;property id=&quot;20148&quot; value=&quot;5&quot;/&gt;&lt;property id=&quot;20300&quot; value=&quot;Slide 4 - &amp;quot;Experience The Versatile Moxa Switch Software&amp;quot;&quot;/&gt;&lt;property id=&quot;20307&quot; value=&quot;294&quot;/&gt;&lt;/object&gt;&lt;object type=&quot;3&quot; unique_id=&quot;10008&quot;&gt;&lt;property id=&quot;20148&quot; value=&quot;5&quot;/&gt;&lt;property id=&quot;20300&quot; value=&quot;Slide 5 - &amp;quot;Experience The Versatile Moxa Switch Software&amp;quot;&quot;/&gt;&lt;property id=&quot;20307&quot; value=&quot;296&quot;/&gt;&lt;/object&gt;&lt;object type=&quot;3&quot; unique_id=&quot;10009&quot;&gt;&lt;property id=&quot;20148&quot; value=&quot;5&quot;/&gt;&lt;property id=&quot;20300&quot; value=&quot;Slide 6 - &amp;quot;Experience The Versatile Moxa Switch Software&amp;quot;&quot;/&gt;&lt;property id=&quot;20307&quot; value=&quot;297&quot;/&gt;&lt;/object&gt;&lt;object type=&quot;3&quot; unique_id=&quot;10010&quot;&gt;&lt;property id=&quot;20148&quot; value=&quot;5&quot;/&gt;&lt;property id=&quot;20300&quot; value=&quot;Slide 7 - &amp;quot;The Grand Release of Moxa Managed Switch Software&amp;quot;&quot;/&gt;&lt;property id=&quot;20307&quot; value=&quot;298&quot;/&gt;&lt;/object&gt;&lt;object type=&quot;3&quot; unique_id=&quot;10011&quot;&gt;&lt;property id=&quot;20148&quot; value=&quot;5&quot;/&gt;&lt;property id=&quot;20300&quot; value=&quot;Slide 8 - &amp;quot;What is Moxa TurboPack?&amp;quot;&quot;/&gt;&lt;property id=&quot;20307&quot; value=&quot;299&quot;/&gt;&lt;/object&gt;&lt;object type=&quot;3&quot; unique_id=&quot;10012&quot;&gt;&lt;property id=&quot;20148&quot; value=&quot;5&quot;/&gt;&lt;property id=&quot;20300&quot; value=&quot;Slide 9 - &amp;quot;Moxa TurboPack 2009&amp;quot;&quot;/&gt;&lt;property id=&quot;20307&quot; value=&quot;300&quot;/&gt;&lt;/object&gt;&lt;object type=&quot;3&quot; unique_id=&quot;10013&quot;&gt;&lt;property id=&quot;20148&quot; value=&quot;5&quot;/&gt;&lt;property id=&quot;20300&quot; value=&quot;Slide 10 - &amp;quot;What is Turbo Chain?&amp;quot;&quot;/&gt;&lt;property id=&quot;20307&quot; value=&quot;314&quot;/&gt;&lt;/object&gt;&lt;object type=&quot;3&quot; unique_id=&quot;10014&quot;&gt;&lt;property id=&quot;20148&quot; value=&quot;5&quot;/&gt;&lt;property id=&quot;20300&quot; value=&quot;Slide 11 - &amp;quot;How It Works – Setup&amp;quot;&quot;/&gt;&lt;property id=&quot;20307&quot; value=&quot;315&quot;/&gt;&lt;/object&gt;&lt;object type=&quot;3&quot; unique_id=&quot;10015&quot;&gt;&lt;property id=&quot;20148&quot; value=&quot;5&quot;/&gt;&lt;property id=&quot;20300&quot; value=&quot;Slide 12 - &amp;quot;How It Works – Failure Recovery&amp;quot;&quot;/&gt;&lt;property id=&quot;20307&quot; value=&quot;319&quot;/&gt;&lt;/object&gt;&lt;object type=&quot;3&quot; unique_id=&quot;10016&quot;&gt;&lt;property id=&quot;20148&quot; value=&quot;5&quot;/&gt;&lt;property id=&quot;20300&quot; value=&quot;Slide 13 - &amp;quot;Customer Network Benefits&amp;quot;&quot;/&gt;&lt;property id=&quot;20307&quot; value=&quot;317&quot;/&gt;&lt;/object&gt;&lt;object type=&quot;3&quot; unique_id=&quot;10017&quot;&gt;&lt;property id=&quot;20148&quot; value=&quot;5&quot;/&gt;&lt;property id=&quot;20300&quot; value=&quot;Slide 14 - &amp;quot;Best-fit Applications&amp;quot;&quot;/&gt;&lt;property id=&quot;20307&quot; value=&quot;318&quot;/&gt;&lt;/object&gt;&lt;object type=&quot;3&quot; unique_id=&quot;10018&quot;&gt;&lt;property id=&quot;20148&quot; value=&quot;5&quot;/&gt;&lt;property id=&quot;20300&quot; value=&quot;Slide 15 - &amp;quot;Moxa TurboPack 2009&amp;quot;&quot;/&gt;&lt;property id=&quot;20307&quot; value=&quot;302&quot;/&gt;&lt;/object&gt;&lt;object type=&quot;3&quot; unique_id=&quot;10019&quot;&gt;&lt;property id=&quot;20148&quot; value=&quot;5&quot;/&gt;&lt;property id=&quot;20300&quot; value=&quot;Slide 16 - &amp;quot;SNMP Inform&amp;quot;&quot;/&gt;&lt;property id=&quot;20307&quot; value=&quot;349&quot;/&gt;&lt;/object&gt;&lt;object type=&quot;3&quot; unique_id=&quot;10020&quot;&gt;&lt;property id=&quot;20148&quot; value=&quot;5&quot;/&gt;&lt;property id=&quot;20300&quot; value=&quot;Slide 17 - &amp;quot;What is SNMP Inform?&amp;quot;&quot;/&gt;&lt;property id=&quot;20307&quot; value=&quot;338&quot;/&gt;&lt;/object&gt;&lt;object type=&quot;3&quot; unique_id=&quot;10021&quot;&gt;&lt;property id=&quot;20148&quot; value=&quot;5&quot;/&gt;&lt;property id=&quot;20300&quot; value=&quot;Slide 18 - &amp;quot;How SNMP Inform Works&amp;quot;&quot;/&gt;&lt;property id=&quot;20307&quot; value=&quot;321&quot;/&gt;&lt;/object&gt;&lt;object type=&quot;3&quot; unique_id=&quot;10022&quot;&gt;&lt;property id=&quot;20148&quot; value=&quot;5&quot;/&gt;&lt;property id=&quot;20300&quot; value=&quot;Slide 19 - &amp;quot;SSH&amp;quot;&quot;/&gt;&lt;property id=&quot;20307&quot; value=&quot;350&quot;/&gt;&lt;/object&gt;&lt;object type=&quot;3&quot; unique_id=&quot;10023&quot;&gt;&lt;property id=&quot;20148&quot; value=&quot;5&quot;/&gt;&lt;property id=&quot;20300&quot; value=&quot;Slide 20 - &amp;quot;What is SSH?&amp;quot;&quot;/&gt;&lt;property id=&quot;20307&quot; value=&quot;322&quot;/&gt;&lt;/object&gt;&lt;object type=&quot;3&quot; unique_id=&quot;10024&quot;&gt;&lt;property id=&quot;20148&quot; value=&quot;5&quot;/&gt;&lt;property id=&quot;20300&quot; value=&quot;Slide 21 - &amp;quot;How SSH Works&amp;quot;&quot;/&gt;&lt;property id=&quot;20307&quot; value=&quot;339&quot;/&gt;&lt;/object&gt;&lt;object type=&quot;3&quot; unique_id=&quot;10025&quot;&gt;&lt;property id=&quot;20148&quot; value=&quot;5&quot;/&gt;&lt;property id=&quot;20300&quot; value=&quot;Slide 22 - &amp;quot;Moxa TurboPack 2009&amp;quot;&quot;/&gt;&lt;property id=&quot;20307&quot; value=&quot;303&quot;/&gt;&lt;/object&gt;&lt;object type=&quot;3&quot; unique_id=&quot;10026&quot;&gt;&lt;property id=&quot;20148&quot; value=&quot;5&quot;/&gt;&lt;property id=&quot;20300&quot; value=&quot;Slide 23 - &amp;quot;IPv6&amp;quot;&quot;/&gt;&lt;property id=&quot;20307&quot; value=&quot;351&quot;/&gt;&lt;/object&gt;&lt;object type=&quot;3&quot; unique_id=&quot;10027&quot;&gt;&lt;property id=&quot;20148&quot; value=&quot;5&quot;/&gt;&lt;property id=&quot;20300&quot; value=&quot;Slide 24 - &amp;quot;What is IPv6?&amp;quot;&quot;/&gt;&lt;property id=&quot;20307&quot; value=&quot;363&quot;/&gt;&lt;/object&gt;&lt;object type=&quot;3&quot; unique_id=&quot;10028&quot;&gt;&lt;property id=&quot;20148&quot; value=&quot;5&quot;/&gt;&lt;property id=&quot;20300&quot; value=&quot;Slide 25 - &amp;quot;IPv6 vs. IPv4&amp;quot;&quot;/&gt;&lt;property id=&quot;20307&quot; value=&quot;364&quot;/&gt;&lt;/object&gt;&lt;object type=&quot;3&quot; unique_id=&quot;10029&quot;&gt;&lt;property id=&quot;20148&quot; value=&quot;5&quot;/&gt;&lt;property id=&quot;20300&quot; value=&quot;Slide 26 - &amp;quot;Coexisting with IPv4 network&amp;quot;&quot;/&gt;&lt;property id=&quot;20307&quot; value=&quot;367&quot;/&gt;&lt;/object&gt;&lt;object type=&quot;3&quot; unique_id=&quot;10030&quot;&gt;&lt;property id=&quot;20148&quot; value=&quot;5&quot;/&gt;&lt;property id=&quot;20300&quot; value=&quot;Slide 27 - &amp;quot;Approved by IPv6 Forum&amp;quot;&quot;/&gt;&lt;property id=&quot;20307&quot; value=&quot;365&quot;/&gt;&lt;/object&gt;&lt;object type=&quot;3&quot; unique_id=&quot;10031&quot;&gt;&lt;property id=&quot;20148&quot; value=&quot;5&quot;/&gt;&lt;property id=&quot;20300&quot; value=&quot;Slide 28 - &amp;quot;IEEE 1588 PTP&amp;quot;&quot;/&gt;&lt;property id=&quot;20307&quot; value=&quot;352&quot;/&gt;&lt;/object&gt;&lt;object type=&quot;3&quot; unique_id=&quot;10032&quot;&gt;&lt;property id=&quot;20148&quot; value=&quot;5&quot;/&gt;&lt;property id=&quot;20300&quot; value=&quot;Slide 29 - &amp;quot;What is IEEE 1588 PTP?&amp;quot;&quot;/&gt;&lt;property id=&quot;20307&quot; value=&quot;340&quot;/&gt;&lt;/object&gt;&lt;object type=&quot;3&quot; unique_id=&quot;10033&quot;&gt;&lt;property id=&quot;20148&quot; value=&quot;5&quot;/&gt;&lt;property id=&quot;20300&quot; value=&quot;Slide 30 - &amp;quot;How IEEE 1588 PTP Works&amp;quot;&quot;/&gt;&lt;property id=&quot;20307&quot; value=&quot;342&quot;/&gt;&lt;/object&gt;&lt;object type=&quot;3&quot; unique_id=&quot;10034&quot;&gt;&lt;property id=&quot;20148&quot; value=&quot;5&quot;/&gt;&lt;property id=&quot;20300&quot; value=&quot;Slide 31 - &amp;quot;IEEE 1588 Application Areas&amp;quot;&quot;/&gt;&lt;property id=&quot;20307&quot; value=&quot;341&quot;/&gt;&lt;/object&gt;&lt;object type=&quot;3&quot; unique_id=&quot;10035&quot;&gt;&lt;property id=&quot;20148&quot; value=&quot;5&quot;/&gt;&lt;property id=&quot;20300&quot; value=&quot;Slide 32 - &amp;quot;Moxa TurboPack 2009&amp;quot;&quot;/&gt;&lt;property id=&quot;20307&quot; value=&quot;304&quot;/&gt;&lt;/object&gt;&lt;object type=&quot;3&quot; unique_id=&quot;10036&quot;&gt;&lt;property id=&quot;20148&quot; value=&quot;5&quot;/&gt;&lt;property id=&quot;20300&quot; value=&quot;Slide 33 - &amp;quot;LLDP&amp;quot;&quot;/&gt;&lt;property id=&quot;20307&quot; value=&quot;353&quot;/&gt;&lt;/object&gt;&lt;object type=&quot;3&quot; unique_id=&quot;10037&quot;&gt;&lt;property id=&quot;20148&quot; value=&quot;5&quot;/&gt;&lt;property id=&quot;20300&quot; value=&quot;Slide 34 - &amp;quot;What is LLDP?&amp;quot;&quot;/&gt;&lt;property id=&quot;20307&quot; value=&quot;345&quot;/&gt;&lt;/object&gt;&lt;object type=&quot;3&quot; unique_id=&quot;10038&quot;&gt;&lt;property id=&quot;20148&quot; value=&quot;5&quot;/&gt;&lt;property id=&quot;20300&quot; value=&quot;Slide 35 - &amp;quot;How LLDP Works&amp;quot;&quot;/&gt;&lt;property id=&quot;20307&quot; value=&quot;329&quot;/&gt;&lt;/object&gt;&lt;object type=&quot;3&quot; unique_id=&quot;10039&quot;&gt;&lt;property id=&quot;20148&quot; value=&quot;5&quot;/&gt;&lt;property id=&quot;20300&quot; value=&quot;Slide 36 - &amp;quot;DHCP Option 82&amp;quot;&quot;/&gt;&lt;property id=&quot;20307&quot; value=&quot;354&quot;/&gt;&lt;/object&gt;&lt;object type=&quot;3&quot; unique_id=&quot;10040&quot;&gt;&lt;property id=&quot;20148&quot; value=&quot;5&quot;/&gt;&lt;property id=&quot;20300&quot; value=&quot;Slide 37 - &amp;quot;What is DHCP Option 82?&amp;quot;&quot;/&gt;&lt;property id=&quot;20307&quot; value=&quot;346&quot;/&gt;&lt;/object&gt;&lt;object type=&quot;3&quot; unique_id=&quot;10041&quot;&gt;&lt;property id=&quot;20148&quot; value=&quot;5&quot;/&gt;&lt;property id=&quot;20300&quot; value=&quot;Slide 38 - &amp;quot;Switch with DHCP Option 82&amp;quot;&quot;/&gt;&lt;property id=&quot;20307&quot; value=&quot;332&quot;/&gt;&lt;/object&gt;&lt;object type=&quot;3&quot; unique_id=&quot;10042&quot;&gt;&lt;property id=&quot;20148&quot; value=&quot;5&quot;/&gt;&lt;property id=&quot;20300&quot; value=&quot;Slide 39 - &amp;quot;How DHCP Option 82 works&amp;quot;&quot;/&gt;&lt;property id=&quot;20307&quot; value=&quot;333&quot;/&gt;&lt;/object&gt;&lt;object type=&quot;3&quot; unique_id=&quot;10043&quot;&gt;&lt;property id=&quot;20148&quot; value=&quot;5&quot;/&gt;&lt;property id=&quot;20300&quot; value=&quot;Slide 40 - &amp;quot;Modbus/TCP&amp;quot;&quot;/&gt;&lt;property id=&quot;20307&quot; value=&quot;355&quot;/&gt;&lt;/object&gt;&lt;object type=&quot;3&quot; unique_id=&quot;10044&quot;&gt;&lt;property id=&quot;20148&quot; value=&quot;5&quot;/&gt;&lt;property id=&quot;20300&quot; value=&quot;Slide 41 - &amp;quot;What is Modbus/TCP?&amp;quot;&quot;/&gt;&lt;property id=&quot;20307&quot; value=&quot;343&quot;/&gt;&lt;/object&gt;&lt;object type=&quot;3&quot; unique_id=&quot;10045&quot;&gt;&lt;property id=&quot;20148&quot; value=&quot;5&quot;/&gt;&lt;property id=&quot;20300&quot; value=&quot;Slide 42 - &amp;quot;How Modbus/TCP Works&amp;quot;&quot;/&gt;&lt;property id=&quot;20307&quot; value=&quot;348&quot;/&gt;&lt;/object&gt;&lt;object type=&quot;3&quot; unique_id=&quot;10046&quot;&gt;&lt;property id=&quot;20148&quot; value=&quot;5&quot;/&gt;&lt;property id=&quot;20300&quot; value=&quot;Slide 43 - &amp;quot;Firefox Web Browser&amp;quot;&quot;/&gt;&lt;property id=&quot;20307&quot; value=&quot;356&quot;/&gt;&lt;/object&gt;&lt;object type=&quot;3&quot; unique_id=&quot;10047&quot;&gt;&lt;property id=&quot;20148&quot; value=&quot;5&quot;/&gt;&lt;property id=&quot;20300&quot; value=&quot;Slide 44 - &amp;quot;What is Firefox Web Browser?&amp;quot;&quot;/&gt;&lt;property id=&quot;20307&quot; value=&quot;347&quot;/&gt;&lt;/object&gt;&lt;object type=&quot;3&quot; unique_id=&quot;10048&quot;&gt;&lt;property id=&quot;20148&quot; value=&quot;5&quot;/&gt;&lt;property id=&quot;20300&quot; value=&quot;Slide 45 - &amp;quot;How Firefox Web Browser Works&amp;quot;&quot;/&gt;&lt;property id=&quot;20307&quot; value=&quot;312&quot;/&gt;&lt;/object&gt;&lt;object type=&quot;3&quot; unique_id=&quot;10049&quot;&gt;&lt;property id=&quot;20148&quot; value=&quot;5&quot;/&gt;&lt;property id=&quot;20300&quot; value=&quot;Slide 46 - &amp;quot;Moxa TurboPack 2009&amp;quot;&quot;/&gt;&lt;property id=&quot;20307&quot; value=&quot;357&quot;/&gt;&lt;/object&gt;&lt;object type=&quot;3&quot; unique_id=&quot;10050&quot;&gt;&lt;property id=&quot;20148&quot; value=&quot;5&quot;/&gt;&lt;property id=&quot;20300&quot; value=&quot;Slide 47 - &amp;quot;Benefits&amp;quot;&quot;/&gt;&lt;property id=&quot;20307&quot; value=&quot;358&quot;/&gt;&lt;/object&gt;&lt;object type=&quot;3&quot; unique_id=&quot;10051&quot;&gt;&lt;property id=&quot;20148&quot; value=&quot;5&quot;/&gt;&lt;property id=&quot;20300&quot; value=&quot;Slide 48 - &amp;quot;Moxa vs. Hirschmann &amp;quot;&quot;/&gt;&lt;property id=&quot;20307&quot; value=&quot;337&quot;/&gt;&lt;/object&gt;&lt;object type=&quot;3&quot; unique_id=&quot;10052&quot;&gt;&lt;property id=&quot;20148&quot; value=&quot;5&quot;/&gt;&lt;property id=&quot;20300&quot; value=&quot;Slide 49 - &amp;quot;New Firmware Release Schedule&amp;quot;&quot;/&gt;&lt;property id=&quot;20307&quot; value=&quot;336&quot;/&gt;&lt;/object&gt;&lt;object type=&quot;3&quot; unique_id=&quot;10053&quot;&gt;&lt;property id=&quot;20148&quot; value=&quot;5&quot;/&gt;&lt;property id=&quot;20300&quot; value=&quot;Slide 50 - &amp;quot;New Function vs. Product Model&amp;quot;&quot;/&gt;&lt;property id=&quot;20307&quot; value=&quot;369&quot;/&gt;&lt;/object&gt;&lt;object type=&quot;3&quot; unique_id=&quot;10054&quot;&gt;&lt;property id=&quot;20148&quot; value=&quot;5&quot;/&gt;&lt;property id=&quot;20300&quot; value=&quot;Slide 51 - &amp;quot;New Function vs. Product Model&amp;quot;&quot;/&gt;&lt;property id=&quot;20307&quot; value=&quot;370&quot;/&gt;&lt;/object&gt;&lt;object type=&quot;3&quot; unique_id=&quot;10055&quot;&gt;&lt;property id=&quot;20148&quot; value=&quot;5&quot;/&gt;&lt;property id=&quot;20300&quot; value=&quot;Slide 52 - &amp;quot;EDS Series Release Schedule&amp;quot;&quot;/&gt;&lt;property id=&quot;20307&quot; value=&quot;281&quot;/&gt;&lt;/object&gt;&lt;object type=&quot;3&quot; unique_id=&quot;10056&quot;&gt;&lt;property id=&quot;20148&quot; value=&quot;5&quot;/&gt;&lt;property id=&quot;20300&quot; value=&quot;Slide 53 - &amp;quot;PT/TN Series Release Schedule&amp;quot;&quot;/&gt;&lt;property id=&quot;20307&quot; value=&quot;282&quot;/&gt;&lt;/object&gt;&lt;object type=&quot;3&quot; unique_id=&quot;10057&quot;&gt;&lt;property id=&quot;20148&quot; value=&quot;5&quot;/&gt;&lt;property id=&quot;20300&quot; value=&quot;Slide 54&quot;/&gt;&lt;property id=&quot;20307&quot; value=&quot;320&quot;/&gt;&lt;/object&gt;&lt;/object&gt;&lt;/object&gt;&lt;/database&gt;"/>
</p:tagLst>
</file>

<file path=ppt/theme/theme1.xml><?xml version="1.0" encoding="utf-8"?>
<a:theme xmlns:a="http://schemas.openxmlformats.org/drawingml/2006/main" name="1_Conten-page">
  <a:themeElements>
    <a:clrScheme name="Moxa Color Palette">
      <a:dk1>
        <a:srgbClr val="151514"/>
      </a:dk1>
      <a:lt1>
        <a:srgbClr val="FFFFFF"/>
      </a:lt1>
      <a:dk2>
        <a:srgbClr val="008787"/>
      </a:dk2>
      <a:lt2>
        <a:srgbClr val="FFFFFF"/>
      </a:lt2>
      <a:accent1>
        <a:srgbClr val="009DDB"/>
      </a:accent1>
      <a:accent2>
        <a:srgbClr val="FA943E"/>
      </a:accent2>
      <a:accent3>
        <a:srgbClr val="77B800"/>
      </a:accent3>
      <a:accent4>
        <a:srgbClr val="727171"/>
      </a:accent4>
      <a:accent5>
        <a:srgbClr val="008787"/>
      </a:accent5>
      <a:accent6>
        <a:srgbClr val="C9D0C6"/>
      </a:accent6>
      <a:hlink>
        <a:srgbClr val="009DDB"/>
      </a:hlink>
      <a:folHlink>
        <a:srgbClr val="D6D6D4"/>
      </a:folHlink>
    </a:clrScheme>
    <a:fontScheme name="2013 Moxa Typeface">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ection_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_Cont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_Cont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_Cont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_Cont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_Cont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_Cont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_Cont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_Cont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_Cont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_Cont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_Cont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verPage">
  <a:themeElements>
    <a:clrScheme name="Moxa Color Palette">
      <a:dk1>
        <a:srgbClr val="151514"/>
      </a:dk1>
      <a:lt1>
        <a:srgbClr val="FFFFFF"/>
      </a:lt1>
      <a:dk2>
        <a:srgbClr val="008787"/>
      </a:dk2>
      <a:lt2>
        <a:srgbClr val="FFFFFF"/>
      </a:lt2>
      <a:accent1>
        <a:srgbClr val="009DDB"/>
      </a:accent1>
      <a:accent2>
        <a:srgbClr val="FA943E"/>
      </a:accent2>
      <a:accent3>
        <a:srgbClr val="77B800"/>
      </a:accent3>
      <a:accent4>
        <a:srgbClr val="727171"/>
      </a:accent4>
      <a:accent5>
        <a:srgbClr val="008787"/>
      </a:accent5>
      <a:accent6>
        <a:srgbClr val="C9D0C6"/>
      </a:accent6>
      <a:hlink>
        <a:srgbClr val="009DDB"/>
      </a:hlink>
      <a:folHlink>
        <a:srgbClr val="D6D6D4"/>
      </a:folHlink>
    </a:clrScheme>
    <a:fontScheme name="Moxa Fonts">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ver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ver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ver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ver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ver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ver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ver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ver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ver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ver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ver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ver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21419a8-5d08-433c-89f5-1cd804b0cc75" xsi:nil="true"/>
    <lcf76f155ced4ddcb4097134ff3c332f xmlns="573ce642-f512-4837-a674-e86e9929dce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A754447C52D6446B35585A6B16C0A8C" ma:contentTypeVersion="18" ma:contentTypeDescription="Create a new document." ma:contentTypeScope="" ma:versionID="ae6569e43fe4c75f954c25b53a55f337">
  <xsd:schema xmlns:xsd="http://www.w3.org/2001/XMLSchema" xmlns:xs="http://www.w3.org/2001/XMLSchema" xmlns:p="http://schemas.microsoft.com/office/2006/metadata/properties" xmlns:ns2="573ce642-f512-4837-a674-e86e9929dce5" xmlns:ns3="c21419a8-5d08-433c-89f5-1cd804b0cc75" targetNamespace="http://schemas.microsoft.com/office/2006/metadata/properties" ma:root="true" ma:fieldsID="62a2cc26870c1c7ceb1e526225b6f316" ns2:_="" ns3:_="">
    <xsd:import namespace="573ce642-f512-4837-a674-e86e9929dce5"/>
    <xsd:import namespace="c21419a8-5d08-433c-89f5-1cd804b0cc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SearchPropertie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3ce642-f512-4837-a674-e86e9929dc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bc5931a-3143-486f-9600-35c3d708de30"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1419a8-5d08-433c-89f5-1cd804b0cc75"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8c04250-3526-4518-93b1-002b1c07b8ff}" ma:internalName="TaxCatchAll" ma:showField="CatchAllData" ma:web="c21419a8-5d08-433c-89f5-1cd804b0cc75">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9640B-8A47-4DCC-B7BF-E661E962F67B}">
  <ds:schemaRefs>
    <ds:schemaRef ds:uri="573ce642-f512-4837-a674-e86e9929dce5"/>
    <ds:schemaRef ds:uri="c21419a8-5d08-433c-89f5-1cd804b0cc7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6E03492-2A37-4597-953F-D71DC7E2BE35}">
  <ds:schemaRefs>
    <ds:schemaRef ds:uri="http://schemas.microsoft.com/sharepoint/v3/contenttype/forms"/>
  </ds:schemaRefs>
</ds:datastoreItem>
</file>

<file path=customXml/itemProps3.xml><?xml version="1.0" encoding="utf-8"?>
<ds:datastoreItem xmlns:ds="http://schemas.openxmlformats.org/officeDocument/2006/customXml" ds:itemID="{A4D55227-86B6-43E9-829B-7ECAA1A030BF}"/>
</file>

<file path=docProps/app.xml><?xml version="1.0" encoding="utf-8"?>
<Properties xmlns="http://schemas.openxmlformats.org/officeDocument/2006/extended-properties" xmlns:vt="http://schemas.openxmlformats.org/officeDocument/2006/docPropsVTypes">
  <Template/>
  <TotalTime>0</TotalTime>
  <Words>134</Words>
  <Application>Microsoft Office PowerPoint</Application>
  <PresentationFormat>On-screen Show (4:3)</PresentationFormat>
  <Paragraphs>33</Paragraphs>
  <Slides>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微軟正黑體</vt:lpstr>
      <vt:lpstr>Arial</vt:lpstr>
      <vt:lpstr>Times</vt:lpstr>
      <vt:lpstr>Wingdings</vt:lpstr>
      <vt:lpstr>1_Conten-page</vt:lpstr>
      <vt:lpstr>1_CoverPage</vt:lpstr>
      <vt:lpstr>2024 MTSC PRODUCTS Q3</vt:lpstr>
      <vt:lpstr>PowerPoint Presentation</vt:lpstr>
      <vt:lpstr>PowerPoint Presentation</vt:lpstr>
      <vt:lpstr>Additional Information</vt:lpstr>
      <vt:lpstr>PowerPoint Presentation</vt:lpstr>
    </vt:vector>
  </TitlesOfParts>
  <Company>MOXA Europe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Wolfgang Richter</dc:creator>
  <cp:lastModifiedBy>Hans Igeler</cp:lastModifiedBy>
  <cp:revision>1</cp:revision>
  <cp:lastPrinted>2016-04-06T06:42:59Z</cp:lastPrinted>
  <dcterms:created xsi:type="dcterms:W3CDTF">2009-03-18T07:11:46Z</dcterms:created>
  <dcterms:modified xsi:type="dcterms:W3CDTF">2024-09-19T09:04:18Z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0x010100FA754447C52D6446B35585A6B16C0A8C</vt:lpwstr>
  </property>
  <property fmtid="{D5CDD505-2E9C-101B-9397-08002B2CF9AE}" pid="3" name="MediaServiceImageTags">
    <vt:lpwstr/>
  </property>
</Properties>
</file>