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  <p:sldMasterId id="2147483709" r:id="rId5"/>
    <p:sldMasterId id="2147483724" r:id="rId6"/>
  </p:sldMasterIdLst>
  <p:notesMasterIdLst>
    <p:notesMasterId r:id="rId40"/>
  </p:notesMasterIdLst>
  <p:sldIdLst>
    <p:sldId id="256" r:id="rId7"/>
    <p:sldId id="2145709175" r:id="rId8"/>
    <p:sldId id="2147376975" r:id="rId9"/>
    <p:sldId id="2147376976" r:id="rId10"/>
    <p:sldId id="2147376993" r:id="rId11"/>
    <p:sldId id="2147376826" r:id="rId12"/>
    <p:sldId id="2147376824" r:id="rId13"/>
    <p:sldId id="2147376977" r:id="rId14"/>
    <p:sldId id="2147376978" r:id="rId15"/>
    <p:sldId id="2147376979" r:id="rId16"/>
    <p:sldId id="2147376980" r:id="rId17"/>
    <p:sldId id="2147376981" r:id="rId18"/>
    <p:sldId id="2147376991" r:id="rId19"/>
    <p:sldId id="2147376982" r:id="rId20"/>
    <p:sldId id="2147376983" r:id="rId21"/>
    <p:sldId id="2147376984" r:id="rId22"/>
    <p:sldId id="2147376985" r:id="rId23"/>
    <p:sldId id="2147376988" r:id="rId24"/>
    <p:sldId id="2147376989" r:id="rId25"/>
    <p:sldId id="2147376986" r:id="rId26"/>
    <p:sldId id="2147376987" r:id="rId27"/>
    <p:sldId id="2147376990" r:id="rId28"/>
    <p:sldId id="2147376992" r:id="rId29"/>
    <p:sldId id="2147376994" r:id="rId30"/>
    <p:sldId id="2147377004" r:id="rId31"/>
    <p:sldId id="2147376995" r:id="rId32"/>
    <p:sldId id="2147377000" r:id="rId33"/>
    <p:sldId id="2147377005" r:id="rId34"/>
    <p:sldId id="2147377002" r:id="rId35"/>
    <p:sldId id="2147377001" r:id="rId36"/>
    <p:sldId id="2147376999" r:id="rId37"/>
    <p:sldId id="2147376997" r:id="rId38"/>
    <p:sldId id="261" r:id="rId39"/>
  </p:sldIdLst>
  <p:sldSz cx="12192000" cy="6858000"/>
  <p:notesSz cx="6858000" cy="9144000"/>
  <p:defaultTextStyle>
    <a:defPPr>
      <a:defRPr lang="en-US"/>
    </a:defPPr>
    <a:lvl1pPr algn="l" defTabSz="1828800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anose="020B0604020202020204" pitchFamily="34" charset="0"/>
        <a:ea typeface="微軟正黑體" panose="020B0604030504040204" pitchFamily="34" charset="-120"/>
        <a:cs typeface="+mn-cs"/>
      </a:defRPr>
    </a:lvl1pPr>
    <a:lvl2pPr marL="914400" indent="-457200" algn="l" defTabSz="1828800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anose="020B0604020202020204" pitchFamily="34" charset="0"/>
        <a:ea typeface="微軟正黑體" panose="020B0604030504040204" pitchFamily="34" charset="-120"/>
        <a:cs typeface="+mn-cs"/>
      </a:defRPr>
    </a:lvl2pPr>
    <a:lvl3pPr marL="1828800" indent="-914400" algn="l" defTabSz="1828800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anose="020B0604020202020204" pitchFamily="34" charset="0"/>
        <a:ea typeface="微軟正黑體" panose="020B0604030504040204" pitchFamily="34" charset="-120"/>
        <a:cs typeface="+mn-cs"/>
      </a:defRPr>
    </a:lvl3pPr>
    <a:lvl4pPr marL="2743200" indent="-1371600" algn="l" defTabSz="1828800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anose="020B0604020202020204" pitchFamily="34" charset="0"/>
        <a:ea typeface="微軟正黑體" panose="020B0604030504040204" pitchFamily="34" charset="-120"/>
        <a:cs typeface="+mn-cs"/>
      </a:defRPr>
    </a:lvl4pPr>
    <a:lvl5pPr marL="3657600" indent="-1828800" algn="l" defTabSz="1828800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anose="020B0604020202020204" pitchFamily="34" charset="0"/>
        <a:ea typeface="微軟正黑體" panose="020B0604030504040204" pitchFamily="34" charset="-120"/>
        <a:cs typeface="+mn-cs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Arial" panose="020B0604020202020204" pitchFamily="34" charset="0"/>
        <a:ea typeface="微軟正黑體" panose="020B0604030504040204" pitchFamily="34" charset="-120"/>
        <a:cs typeface="+mn-cs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Arial" panose="020B0604020202020204" pitchFamily="34" charset="0"/>
        <a:ea typeface="微軟正黑體" panose="020B0604030504040204" pitchFamily="34" charset="-120"/>
        <a:cs typeface="+mn-cs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Arial" panose="020B0604020202020204" pitchFamily="34" charset="0"/>
        <a:ea typeface="微軟正黑體" panose="020B0604030504040204" pitchFamily="34" charset="-120"/>
        <a:cs typeface="+mn-cs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Arial" panose="020B0604020202020204" pitchFamily="34" charset="0"/>
        <a:ea typeface="微軟正黑體" panose="020B0604030504040204" pitchFamily="34" charset="-120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預設章節" id="{48D530C0-4E70-4C34-8DE3-8AEAAAF4F22B}">
          <p14:sldIdLst>
            <p14:sldId id="256"/>
            <p14:sldId id="2145709175"/>
            <p14:sldId id="2147376975"/>
            <p14:sldId id="2147376976"/>
            <p14:sldId id="2147376993"/>
            <p14:sldId id="2147376826"/>
            <p14:sldId id="2147376824"/>
            <p14:sldId id="2147376977"/>
            <p14:sldId id="2147376978"/>
            <p14:sldId id="2147376979"/>
            <p14:sldId id="2147376980"/>
            <p14:sldId id="2147376981"/>
            <p14:sldId id="2147376991"/>
            <p14:sldId id="2147376982"/>
            <p14:sldId id="2147376983"/>
            <p14:sldId id="2147376984"/>
            <p14:sldId id="2147376985"/>
            <p14:sldId id="2147376988"/>
            <p14:sldId id="2147376989"/>
            <p14:sldId id="2147376986"/>
            <p14:sldId id="2147376987"/>
            <p14:sldId id="2147376990"/>
            <p14:sldId id="2147376992"/>
            <p14:sldId id="2147376994"/>
            <p14:sldId id="2147377004"/>
            <p14:sldId id="2147376995"/>
            <p14:sldId id="2147377000"/>
            <p14:sldId id="2147377005"/>
            <p14:sldId id="2147377002"/>
            <p14:sldId id="2147377001"/>
            <p14:sldId id="2147376999"/>
            <p14:sldId id="2147376997"/>
            <p14:sldId id="26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90B38BC-7DB1-7FD8-A32B-53E343180C42}" name="Brian CY Tsai (蔡承佑)" initials="BT" userId="S::BrianCY_Tsai@moxa.com::64ba1733-378c-4f9a-aace-19b5ba4cbb1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943E"/>
    <a:srgbClr val="000000"/>
    <a:srgbClr val="009DDB"/>
    <a:srgbClr val="C00000"/>
    <a:srgbClr val="34B6AD"/>
    <a:srgbClr val="008787"/>
    <a:srgbClr val="FFFFFF"/>
    <a:srgbClr val="9999FF"/>
    <a:srgbClr val="FF9999"/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74793" autoAdjust="0"/>
  </p:normalViewPr>
  <p:slideViewPr>
    <p:cSldViewPr snapToGrid="0">
      <p:cViewPr varScale="1">
        <p:scale>
          <a:sx n="83" d="100"/>
          <a:sy n="83" d="100"/>
        </p:scale>
        <p:origin x="167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viewProps" Target="viewProps.xml"/><Relationship Id="rId7" Type="http://schemas.openxmlformats.org/officeDocument/2006/relationships/slide" Target="slides/slid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notesMaster" Target="notesMasters/notesMaster1.xml"/><Relationship Id="rId45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theme" Target="theme/theme1.xml"/><Relationship Id="rId8" Type="http://schemas.openxmlformats.org/officeDocument/2006/relationships/slide" Target="slides/slide2.xml"/><Relationship Id="rId3" Type="http://schemas.openxmlformats.org/officeDocument/2006/relationships/customXml" Target="../customXml/item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microsoft.com/office/2018/10/relationships/authors" Target="authors.xml"/><Relationship Id="rId20" Type="http://schemas.openxmlformats.org/officeDocument/2006/relationships/slide" Target="slides/slide14.xml"/><Relationship Id="rId41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tal Marku" userId="e0209e26-986d-4e07-ab51-597415c6182e" providerId="ADAL" clId="{1301AE6C-5784-4F17-AAA3-D6FF12605440}"/>
    <pc:docChg chg="undo custSel addSld delSld modSld sldOrd delSection modSection">
      <pc:chgData name="Antal Marku" userId="e0209e26-986d-4e07-ab51-597415c6182e" providerId="ADAL" clId="{1301AE6C-5784-4F17-AAA3-D6FF12605440}" dt="2024-09-11T14:18:00.832" v="3216" actId="1076"/>
      <pc:docMkLst>
        <pc:docMk/>
      </pc:docMkLst>
      <pc:sldChg chg="modSp mod">
        <pc:chgData name="Antal Marku" userId="e0209e26-986d-4e07-ab51-597415c6182e" providerId="ADAL" clId="{1301AE6C-5784-4F17-AAA3-D6FF12605440}" dt="2024-09-11T14:18:00.832" v="3216" actId="1076"/>
        <pc:sldMkLst>
          <pc:docMk/>
          <pc:sldMk cId="0" sldId="256"/>
        </pc:sldMkLst>
        <pc:spChg chg="mod">
          <ac:chgData name="Antal Marku" userId="e0209e26-986d-4e07-ab51-597415c6182e" providerId="ADAL" clId="{1301AE6C-5784-4F17-AAA3-D6FF12605440}" dt="2024-09-11T14:17:47.738" v="3214" actId="1076"/>
          <ac:spMkLst>
            <pc:docMk/>
            <pc:sldMk cId="0" sldId="256"/>
            <ac:spMk id="2" creationId="{A5477ABC-E037-BCDA-E79C-B92A80A0D551}"/>
          </ac:spMkLst>
        </pc:spChg>
        <pc:spChg chg="mod">
          <ac:chgData name="Antal Marku" userId="e0209e26-986d-4e07-ab51-597415c6182e" providerId="ADAL" clId="{1301AE6C-5784-4F17-AAA3-D6FF12605440}" dt="2024-09-11T14:17:51.309" v="3215" actId="1076"/>
          <ac:spMkLst>
            <pc:docMk/>
            <pc:sldMk cId="0" sldId="256"/>
            <ac:spMk id="4" creationId="{45FB6685-CE7C-A758-DC90-E1AE7F283946}"/>
          </ac:spMkLst>
        </pc:spChg>
        <pc:spChg chg="mod">
          <ac:chgData name="Antal Marku" userId="e0209e26-986d-4e07-ab51-597415c6182e" providerId="ADAL" clId="{1301AE6C-5784-4F17-AAA3-D6FF12605440}" dt="2024-08-26T11:12:26.737" v="42" actId="20577"/>
          <ac:spMkLst>
            <pc:docMk/>
            <pc:sldMk cId="0" sldId="256"/>
            <ac:spMk id="18433" creationId="{66DA4529-5AA1-C439-E0C3-D53816333DBA}"/>
          </ac:spMkLst>
        </pc:spChg>
        <pc:spChg chg="mod">
          <ac:chgData name="Antal Marku" userId="e0209e26-986d-4e07-ab51-597415c6182e" providerId="ADAL" clId="{1301AE6C-5784-4F17-AAA3-D6FF12605440}" dt="2024-09-11T14:18:00.832" v="3216" actId="1076"/>
          <ac:spMkLst>
            <pc:docMk/>
            <pc:sldMk cId="0" sldId="256"/>
            <ac:spMk id="18434" creationId="{74BA37D0-A395-8186-70B8-6BBC8B5A7895}"/>
          </ac:spMkLst>
        </pc:spChg>
      </pc:sldChg>
      <pc:sldChg chg="del">
        <pc:chgData name="Antal Marku" userId="e0209e26-986d-4e07-ab51-597415c6182e" providerId="ADAL" clId="{1301AE6C-5784-4F17-AAA3-D6FF12605440}" dt="2024-08-26T11:14:06.064" v="90" actId="47"/>
        <pc:sldMkLst>
          <pc:docMk/>
          <pc:sldMk cId="1523489027" sldId="321"/>
        </pc:sldMkLst>
      </pc:sldChg>
      <pc:sldChg chg="del">
        <pc:chgData name="Antal Marku" userId="e0209e26-986d-4e07-ab51-597415c6182e" providerId="ADAL" clId="{1301AE6C-5784-4F17-AAA3-D6FF12605440}" dt="2024-08-26T11:14:07.330" v="92" actId="47"/>
        <pc:sldMkLst>
          <pc:docMk/>
          <pc:sldMk cId="3985044929" sldId="324"/>
        </pc:sldMkLst>
      </pc:sldChg>
      <pc:sldChg chg="del">
        <pc:chgData name="Antal Marku" userId="e0209e26-986d-4e07-ab51-597415c6182e" providerId="ADAL" clId="{1301AE6C-5784-4F17-AAA3-D6FF12605440}" dt="2024-08-26T11:13:20.187" v="65" actId="47"/>
        <pc:sldMkLst>
          <pc:docMk/>
          <pc:sldMk cId="322526980" sldId="341"/>
        </pc:sldMkLst>
      </pc:sldChg>
      <pc:sldChg chg="del">
        <pc:chgData name="Antal Marku" userId="e0209e26-986d-4e07-ab51-597415c6182e" providerId="ADAL" clId="{1301AE6C-5784-4F17-AAA3-D6FF12605440}" dt="2024-08-26T11:14:08.783" v="93" actId="47"/>
        <pc:sldMkLst>
          <pc:docMk/>
          <pc:sldMk cId="1976269868" sldId="356"/>
        </pc:sldMkLst>
      </pc:sldChg>
      <pc:sldChg chg="del">
        <pc:chgData name="Antal Marku" userId="e0209e26-986d-4e07-ab51-597415c6182e" providerId="ADAL" clId="{1301AE6C-5784-4F17-AAA3-D6FF12605440}" dt="2024-08-26T11:13:20.549" v="66" actId="47"/>
        <pc:sldMkLst>
          <pc:docMk/>
          <pc:sldMk cId="189953966" sldId="375"/>
        </pc:sldMkLst>
      </pc:sldChg>
      <pc:sldChg chg="del">
        <pc:chgData name="Antal Marku" userId="e0209e26-986d-4e07-ab51-597415c6182e" providerId="ADAL" clId="{1301AE6C-5784-4F17-AAA3-D6FF12605440}" dt="2024-08-26T11:14:06.806" v="91" actId="47"/>
        <pc:sldMkLst>
          <pc:docMk/>
          <pc:sldMk cId="2203189561" sldId="386"/>
        </pc:sldMkLst>
      </pc:sldChg>
      <pc:sldChg chg="del">
        <pc:chgData name="Antal Marku" userId="e0209e26-986d-4e07-ab51-597415c6182e" providerId="ADAL" clId="{1301AE6C-5784-4F17-AAA3-D6FF12605440}" dt="2024-08-26T11:13:31.285" v="83" actId="47"/>
        <pc:sldMkLst>
          <pc:docMk/>
          <pc:sldMk cId="3069887437" sldId="388"/>
        </pc:sldMkLst>
      </pc:sldChg>
      <pc:sldChg chg="del">
        <pc:chgData name="Antal Marku" userId="e0209e26-986d-4e07-ab51-597415c6182e" providerId="ADAL" clId="{1301AE6C-5784-4F17-AAA3-D6FF12605440}" dt="2024-08-26T11:14:05.187" v="89" actId="47"/>
        <pc:sldMkLst>
          <pc:docMk/>
          <pc:sldMk cId="1197040735" sldId="389"/>
        </pc:sldMkLst>
      </pc:sldChg>
      <pc:sldChg chg="del">
        <pc:chgData name="Antal Marku" userId="e0209e26-986d-4e07-ab51-597415c6182e" providerId="ADAL" clId="{1301AE6C-5784-4F17-AAA3-D6FF12605440}" dt="2024-08-26T11:13:19.331" v="63" actId="47"/>
        <pc:sldMkLst>
          <pc:docMk/>
          <pc:sldMk cId="1790616465" sldId="401"/>
        </pc:sldMkLst>
      </pc:sldChg>
      <pc:sldChg chg="del">
        <pc:chgData name="Antal Marku" userId="e0209e26-986d-4e07-ab51-597415c6182e" providerId="ADAL" clId="{1301AE6C-5784-4F17-AAA3-D6FF12605440}" dt="2024-08-26T11:13:18.951" v="62" actId="47"/>
        <pc:sldMkLst>
          <pc:docMk/>
          <pc:sldMk cId="3787836391" sldId="406"/>
        </pc:sldMkLst>
      </pc:sldChg>
      <pc:sldChg chg="del">
        <pc:chgData name="Antal Marku" userId="e0209e26-986d-4e07-ab51-597415c6182e" providerId="ADAL" clId="{1301AE6C-5784-4F17-AAA3-D6FF12605440}" dt="2024-08-26T11:13:23.181" v="71" actId="47"/>
        <pc:sldMkLst>
          <pc:docMk/>
          <pc:sldMk cId="3547581687" sldId="2132737957"/>
        </pc:sldMkLst>
      </pc:sldChg>
      <pc:sldChg chg="del">
        <pc:chgData name="Antal Marku" userId="e0209e26-986d-4e07-ab51-597415c6182e" providerId="ADAL" clId="{1301AE6C-5784-4F17-AAA3-D6FF12605440}" dt="2024-08-26T11:13:23.487" v="72" actId="47"/>
        <pc:sldMkLst>
          <pc:docMk/>
          <pc:sldMk cId="4179185851" sldId="2132737958"/>
        </pc:sldMkLst>
      </pc:sldChg>
      <pc:sldChg chg="del">
        <pc:chgData name="Antal Marku" userId="e0209e26-986d-4e07-ab51-597415c6182e" providerId="ADAL" clId="{1301AE6C-5784-4F17-AAA3-D6FF12605440}" dt="2024-08-26T11:13:33.272" v="85" actId="47"/>
        <pc:sldMkLst>
          <pc:docMk/>
          <pc:sldMk cId="130557776" sldId="2145708953"/>
        </pc:sldMkLst>
      </pc:sldChg>
      <pc:sldChg chg="del">
        <pc:chgData name="Antal Marku" userId="e0209e26-986d-4e07-ab51-597415c6182e" providerId="ADAL" clId="{1301AE6C-5784-4F17-AAA3-D6FF12605440}" dt="2024-08-26T11:13:23.894" v="73" actId="47"/>
        <pc:sldMkLst>
          <pc:docMk/>
          <pc:sldMk cId="2088588953" sldId="2145708954"/>
        </pc:sldMkLst>
      </pc:sldChg>
      <pc:sldChg chg="del">
        <pc:chgData name="Antal Marku" userId="e0209e26-986d-4e07-ab51-597415c6182e" providerId="ADAL" clId="{1301AE6C-5784-4F17-AAA3-D6FF12605440}" dt="2024-08-26T11:13:16.509" v="58" actId="47"/>
        <pc:sldMkLst>
          <pc:docMk/>
          <pc:sldMk cId="3939260846" sldId="2145709153"/>
        </pc:sldMkLst>
      </pc:sldChg>
      <pc:sldChg chg="ord">
        <pc:chgData name="Antal Marku" userId="e0209e26-986d-4e07-ab51-597415c6182e" providerId="ADAL" clId="{1301AE6C-5784-4F17-AAA3-D6FF12605440}" dt="2024-08-26T11:15:02.324" v="105"/>
        <pc:sldMkLst>
          <pc:docMk/>
          <pc:sldMk cId="2816875172" sldId="2145709175"/>
        </pc:sldMkLst>
      </pc:sldChg>
      <pc:sldChg chg="del">
        <pc:chgData name="Antal Marku" userId="e0209e26-986d-4e07-ab51-597415c6182e" providerId="ADAL" clId="{1301AE6C-5784-4F17-AAA3-D6FF12605440}" dt="2024-08-26T11:13:25.907" v="77" actId="47"/>
        <pc:sldMkLst>
          <pc:docMk/>
          <pc:sldMk cId="427204885" sldId="2145709178"/>
        </pc:sldMkLst>
      </pc:sldChg>
      <pc:sldChg chg="del">
        <pc:chgData name="Antal Marku" userId="e0209e26-986d-4e07-ab51-597415c6182e" providerId="ADAL" clId="{1301AE6C-5784-4F17-AAA3-D6FF12605440}" dt="2024-08-26T11:16:09.302" v="117" actId="47"/>
        <pc:sldMkLst>
          <pc:docMk/>
          <pc:sldMk cId="486106536" sldId="2145709182"/>
        </pc:sldMkLst>
      </pc:sldChg>
      <pc:sldChg chg="del">
        <pc:chgData name="Antal Marku" userId="e0209e26-986d-4e07-ab51-597415c6182e" providerId="ADAL" clId="{1301AE6C-5784-4F17-AAA3-D6FF12605440}" dt="2024-08-26T11:13:24.140" v="74" actId="47"/>
        <pc:sldMkLst>
          <pc:docMk/>
          <pc:sldMk cId="1222493866" sldId="2147376790"/>
        </pc:sldMkLst>
      </pc:sldChg>
      <pc:sldChg chg="del">
        <pc:chgData name="Antal Marku" userId="e0209e26-986d-4e07-ab51-597415c6182e" providerId="ADAL" clId="{1301AE6C-5784-4F17-AAA3-D6FF12605440}" dt="2024-08-26T11:13:24.781" v="75" actId="47"/>
        <pc:sldMkLst>
          <pc:docMk/>
          <pc:sldMk cId="4141789064" sldId="2147376791"/>
        </pc:sldMkLst>
      </pc:sldChg>
      <pc:sldChg chg="del">
        <pc:chgData name="Antal Marku" userId="e0209e26-986d-4e07-ab51-597415c6182e" providerId="ADAL" clId="{1301AE6C-5784-4F17-AAA3-D6FF12605440}" dt="2024-08-26T11:13:25.468" v="76" actId="47"/>
        <pc:sldMkLst>
          <pc:docMk/>
          <pc:sldMk cId="1596242067" sldId="2147376793"/>
        </pc:sldMkLst>
      </pc:sldChg>
      <pc:sldChg chg="del">
        <pc:chgData name="Antal Marku" userId="e0209e26-986d-4e07-ab51-597415c6182e" providerId="ADAL" clId="{1301AE6C-5784-4F17-AAA3-D6FF12605440}" dt="2024-08-26T11:13:26.791" v="78" actId="47"/>
        <pc:sldMkLst>
          <pc:docMk/>
          <pc:sldMk cId="1226660755" sldId="2147376797"/>
        </pc:sldMkLst>
      </pc:sldChg>
      <pc:sldChg chg="del">
        <pc:chgData name="Antal Marku" userId="e0209e26-986d-4e07-ab51-597415c6182e" providerId="ADAL" clId="{1301AE6C-5784-4F17-AAA3-D6FF12605440}" dt="2024-08-26T11:13:28.047" v="79" actId="47"/>
        <pc:sldMkLst>
          <pc:docMk/>
          <pc:sldMk cId="2938504290" sldId="2147376801"/>
        </pc:sldMkLst>
      </pc:sldChg>
      <pc:sldChg chg="del">
        <pc:chgData name="Antal Marku" userId="e0209e26-986d-4e07-ab51-597415c6182e" providerId="ADAL" clId="{1301AE6C-5784-4F17-AAA3-D6FF12605440}" dt="2024-08-26T11:14:02.963" v="88" actId="47"/>
        <pc:sldMkLst>
          <pc:docMk/>
          <pc:sldMk cId="834185432" sldId="2147376818"/>
        </pc:sldMkLst>
      </pc:sldChg>
      <pc:sldChg chg="del">
        <pc:chgData name="Antal Marku" userId="e0209e26-986d-4e07-ab51-597415c6182e" providerId="ADAL" clId="{1301AE6C-5784-4F17-AAA3-D6FF12605440}" dt="2024-08-26T11:16:09.302" v="117" actId="47"/>
        <pc:sldMkLst>
          <pc:docMk/>
          <pc:sldMk cId="3895638471" sldId="2147376819"/>
        </pc:sldMkLst>
      </pc:sldChg>
      <pc:sldChg chg="del">
        <pc:chgData name="Antal Marku" userId="e0209e26-986d-4e07-ab51-597415c6182e" providerId="ADAL" clId="{1301AE6C-5784-4F17-AAA3-D6FF12605440}" dt="2024-08-26T11:14:19.410" v="95" actId="47"/>
        <pc:sldMkLst>
          <pc:docMk/>
          <pc:sldMk cId="3092981556" sldId="2147376820"/>
        </pc:sldMkLst>
      </pc:sldChg>
      <pc:sldChg chg="del">
        <pc:chgData name="Antal Marku" userId="e0209e26-986d-4e07-ab51-597415c6182e" providerId="ADAL" clId="{1301AE6C-5784-4F17-AAA3-D6FF12605440}" dt="2024-08-26T11:14:22.211" v="96" actId="47"/>
        <pc:sldMkLst>
          <pc:docMk/>
          <pc:sldMk cId="3009563669" sldId="2147376822"/>
        </pc:sldMkLst>
      </pc:sldChg>
      <pc:sldChg chg="del">
        <pc:chgData name="Antal Marku" userId="e0209e26-986d-4e07-ab51-597415c6182e" providerId="ADAL" clId="{1301AE6C-5784-4F17-AAA3-D6FF12605440}" dt="2024-08-26T11:14:24.760" v="97" actId="47"/>
        <pc:sldMkLst>
          <pc:docMk/>
          <pc:sldMk cId="728268700" sldId="2147376823"/>
        </pc:sldMkLst>
      </pc:sldChg>
      <pc:sldChg chg="addSp delSp modSp mod ord">
        <pc:chgData name="Antal Marku" userId="e0209e26-986d-4e07-ab51-597415c6182e" providerId="ADAL" clId="{1301AE6C-5784-4F17-AAA3-D6FF12605440}" dt="2024-08-26T14:28:14.457" v="1635"/>
        <pc:sldMkLst>
          <pc:docMk/>
          <pc:sldMk cId="3140966919" sldId="2147376824"/>
        </pc:sldMkLst>
        <pc:spChg chg="mod">
          <ac:chgData name="Antal Marku" userId="e0209e26-986d-4e07-ab51-597415c6182e" providerId="ADAL" clId="{1301AE6C-5784-4F17-AAA3-D6FF12605440}" dt="2024-08-26T14:28:14.457" v="1635"/>
          <ac:spMkLst>
            <pc:docMk/>
            <pc:sldMk cId="3140966919" sldId="2147376824"/>
            <ac:spMk id="3" creationId="{C876B5F0-8116-226F-2B65-3FEBFFC6D8F3}"/>
          </ac:spMkLst>
        </pc:spChg>
        <pc:spChg chg="add mod">
          <ac:chgData name="Antal Marku" userId="e0209e26-986d-4e07-ab51-597415c6182e" providerId="ADAL" clId="{1301AE6C-5784-4F17-AAA3-D6FF12605440}" dt="2024-08-26T11:27:47.510" v="298" actId="20577"/>
          <ac:spMkLst>
            <pc:docMk/>
            <pc:sldMk cId="3140966919" sldId="2147376824"/>
            <ac:spMk id="4" creationId="{6F6732E0-FC9E-6A59-CD47-167FF5419E60}"/>
          </ac:spMkLst>
        </pc:spChg>
        <pc:spChg chg="add mod">
          <ac:chgData name="Antal Marku" userId="e0209e26-986d-4e07-ab51-597415c6182e" providerId="ADAL" clId="{1301AE6C-5784-4F17-AAA3-D6FF12605440}" dt="2024-08-26T11:32:02.944" v="304" actId="692"/>
          <ac:spMkLst>
            <pc:docMk/>
            <pc:sldMk cId="3140966919" sldId="2147376824"/>
            <ac:spMk id="8" creationId="{CA07A356-C708-C9F8-6AC1-36048DE6A86D}"/>
          </ac:spMkLst>
        </pc:spChg>
        <pc:spChg chg="add mod">
          <ac:chgData name="Antal Marku" userId="e0209e26-986d-4e07-ab51-597415c6182e" providerId="ADAL" clId="{1301AE6C-5784-4F17-AAA3-D6FF12605440}" dt="2024-08-26T11:32:21.142" v="308" actId="1076"/>
          <ac:spMkLst>
            <pc:docMk/>
            <pc:sldMk cId="3140966919" sldId="2147376824"/>
            <ac:spMk id="9" creationId="{3A20C46F-4268-85B6-D379-94F9593DC2C6}"/>
          </ac:spMkLst>
        </pc:spChg>
        <pc:spChg chg="add mod">
          <ac:chgData name="Antal Marku" userId="e0209e26-986d-4e07-ab51-597415c6182e" providerId="ADAL" clId="{1301AE6C-5784-4F17-AAA3-D6FF12605440}" dt="2024-08-26T11:32:38.645" v="312" actId="14100"/>
          <ac:spMkLst>
            <pc:docMk/>
            <pc:sldMk cId="3140966919" sldId="2147376824"/>
            <ac:spMk id="10" creationId="{0CBC03BA-E44A-2EDA-E40E-E4BDEDEF8429}"/>
          </ac:spMkLst>
        </pc:spChg>
        <pc:picChg chg="del">
          <ac:chgData name="Antal Marku" userId="e0209e26-986d-4e07-ab51-597415c6182e" providerId="ADAL" clId="{1301AE6C-5784-4F17-AAA3-D6FF12605440}" dt="2024-08-26T11:18:01.326" v="139" actId="478"/>
          <ac:picMkLst>
            <pc:docMk/>
            <pc:sldMk cId="3140966919" sldId="2147376824"/>
            <ac:picMk id="5" creationId="{7D4AAC11-3E0A-DBF2-467A-525FF0FFB442}"/>
          </ac:picMkLst>
        </pc:picChg>
        <pc:picChg chg="add mod">
          <ac:chgData name="Antal Marku" userId="e0209e26-986d-4e07-ab51-597415c6182e" providerId="ADAL" clId="{1301AE6C-5784-4F17-AAA3-D6FF12605440}" dt="2024-08-26T11:32:13.419" v="307" actId="1076"/>
          <ac:picMkLst>
            <pc:docMk/>
            <pc:sldMk cId="3140966919" sldId="2147376824"/>
            <ac:picMk id="7" creationId="{6FF0F375-E1A5-C406-FC74-203A991248B0}"/>
          </ac:picMkLst>
        </pc:picChg>
      </pc:sldChg>
      <pc:sldChg chg="modSp mod ord">
        <pc:chgData name="Antal Marku" userId="e0209e26-986d-4e07-ab51-597415c6182e" providerId="ADAL" clId="{1301AE6C-5784-4F17-AAA3-D6FF12605440}" dt="2024-08-26T14:29:41.922" v="1653"/>
        <pc:sldMkLst>
          <pc:docMk/>
          <pc:sldMk cId="2881828742" sldId="2147376825"/>
        </pc:sldMkLst>
        <pc:spChg chg="mod">
          <ac:chgData name="Antal Marku" userId="e0209e26-986d-4e07-ab51-597415c6182e" providerId="ADAL" clId="{1301AE6C-5784-4F17-AAA3-D6FF12605440}" dt="2024-08-26T14:29:41.922" v="1653"/>
          <ac:spMkLst>
            <pc:docMk/>
            <pc:sldMk cId="2881828742" sldId="2147376825"/>
            <ac:spMk id="3" creationId="{EC65E631-9361-ECD6-9530-B306223D16F7}"/>
          </ac:spMkLst>
        </pc:spChg>
      </pc:sldChg>
      <pc:sldChg chg="modSp mod ord">
        <pc:chgData name="Antal Marku" userId="e0209e26-986d-4e07-ab51-597415c6182e" providerId="ADAL" clId="{1301AE6C-5784-4F17-AAA3-D6FF12605440}" dt="2024-08-26T14:27:55.931" v="1633" actId="20577"/>
        <pc:sldMkLst>
          <pc:docMk/>
          <pc:sldMk cId="2839855617" sldId="2147376826"/>
        </pc:sldMkLst>
        <pc:spChg chg="mod">
          <ac:chgData name="Antal Marku" userId="e0209e26-986d-4e07-ab51-597415c6182e" providerId="ADAL" clId="{1301AE6C-5784-4F17-AAA3-D6FF12605440}" dt="2024-08-26T14:27:55.931" v="1633" actId="20577"/>
          <ac:spMkLst>
            <pc:docMk/>
            <pc:sldMk cId="2839855617" sldId="2147376826"/>
            <ac:spMk id="19" creationId="{D19B3929-7A4C-714E-DF34-13A50EBCCD57}"/>
          </ac:spMkLst>
        </pc:spChg>
      </pc:sldChg>
      <pc:sldChg chg="del">
        <pc:chgData name="Antal Marku" userId="e0209e26-986d-4e07-ab51-597415c6182e" providerId="ADAL" clId="{1301AE6C-5784-4F17-AAA3-D6FF12605440}" dt="2024-08-26T11:16:09.302" v="117" actId="47"/>
        <pc:sldMkLst>
          <pc:docMk/>
          <pc:sldMk cId="1089473085" sldId="2147376827"/>
        </pc:sldMkLst>
      </pc:sldChg>
      <pc:sldChg chg="del">
        <pc:chgData name="Antal Marku" userId="e0209e26-986d-4e07-ab51-597415c6182e" providerId="ADAL" clId="{1301AE6C-5784-4F17-AAA3-D6FF12605440}" dt="2024-08-26T11:16:09.302" v="117" actId="47"/>
        <pc:sldMkLst>
          <pc:docMk/>
          <pc:sldMk cId="3978572874" sldId="2147376828"/>
        </pc:sldMkLst>
      </pc:sldChg>
      <pc:sldChg chg="del">
        <pc:chgData name="Antal Marku" userId="e0209e26-986d-4e07-ab51-597415c6182e" providerId="ADAL" clId="{1301AE6C-5784-4F17-AAA3-D6FF12605440}" dt="2024-08-26T11:16:09.302" v="117" actId="47"/>
        <pc:sldMkLst>
          <pc:docMk/>
          <pc:sldMk cId="1767425512" sldId="2147376829"/>
        </pc:sldMkLst>
      </pc:sldChg>
      <pc:sldChg chg="del">
        <pc:chgData name="Antal Marku" userId="e0209e26-986d-4e07-ab51-597415c6182e" providerId="ADAL" clId="{1301AE6C-5784-4F17-AAA3-D6FF12605440}" dt="2024-08-26T11:16:09.302" v="117" actId="47"/>
        <pc:sldMkLst>
          <pc:docMk/>
          <pc:sldMk cId="4108178060" sldId="2147376830"/>
        </pc:sldMkLst>
      </pc:sldChg>
      <pc:sldChg chg="del">
        <pc:chgData name="Antal Marku" userId="e0209e26-986d-4e07-ab51-597415c6182e" providerId="ADAL" clId="{1301AE6C-5784-4F17-AAA3-D6FF12605440}" dt="2024-08-26T11:16:09.302" v="117" actId="47"/>
        <pc:sldMkLst>
          <pc:docMk/>
          <pc:sldMk cId="492228849" sldId="2147376831"/>
        </pc:sldMkLst>
      </pc:sldChg>
      <pc:sldChg chg="del">
        <pc:chgData name="Antal Marku" userId="e0209e26-986d-4e07-ab51-597415c6182e" providerId="ADAL" clId="{1301AE6C-5784-4F17-AAA3-D6FF12605440}" dt="2024-08-26T11:15:59.861" v="115" actId="47"/>
        <pc:sldMkLst>
          <pc:docMk/>
          <pc:sldMk cId="2046876274" sldId="2147376832"/>
        </pc:sldMkLst>
      </pc:sldChg>
      <pc:sldChg chg="del">
        <pc:chgData name="Antal Marku" userId="e0209e26-986d-4e07-ab51-597415c6182e" providerId="ADAL" clId="{1301AE6C-5784-4F17-AAA3-D6FF12605440}" dt="2024-08-26T11:16:01.852" v="116" actId="47"/>
        <pc:sldMkLst>
          <pc:docMk/>
          <pc:sldMk cId="1114590292" sldId="2147376833"/>
        </pc:sldMkLst>
      </pc:sldChg>
      <pc:sldChg chg="del">
        <pc:chgData name="Antal Marku" userId="e0209e26-986d-4e07-ab51-597415c6182e" providerId="ADAL" clId="{1301AE6C-5784-4F17-AAA3-D6FF12605440}" dt="2024-08-26T11:16:09.302" v="117" actId="47"/>
        <pc:sldMkLst>
          <pc:docMk/>
          <pc:sldMk cId="462538480" sldId="2147376834"/>
        </pc:sldMkLst>
      </pc:sldChg>
      <pc:sldChg chg="del">
        <pc:chgData name="Antal Marku" userId="e0209e26-986d-4e07-ab51-597415c6182e" providerId="ADAL" clId="{1301AE6C-5784-4F17-AAA3-D6FF12605440}" dt="2024-08-26T11:16:09.302" v="117" actId="47"/>
        <pc:sldMkLst>
          <pc:docMk/>
          <pc:sldMk cId="4153067873" sldId="2147376835"/>
        </pc:sldMkLst>
      </pc:sldChg>
      <pc:sldChg chg="del">
        <pc:chgData name="Antal Marku" userId="e0209e26-986d-4e07-ab51-597415c6182e" providerId="ADAL" clId="{1301AE6C-5784-4F17-AAA3-D6FF12605440}" dt="2024-08-26T11:16:09.302" v="117" actId="47"/>
        <pc:sldMkLst>
          <pc:docMk/>
          <pc:sldMk cId="2083800835" sldId="2147376836"/>
        </pc:sldMkLst>
      </pc:sldChg>
      <pc:sldChg chg="del">
        <pc:chgData name="Antal Marku" userId="e0209e26-986d-4e07-ab51-597415c6182e" providerId="ADAL" clId="{1301AE6C-5784-4F17-AAA3-D6FF12605440}" dt="2024-08-26T11:16:09.302" v="117" actId="47"/>
        <pc:sldMkLst>
          <pc:docMk/>
          <pc:sldMk cId="3149584238" sldId="2147376837"/>
        </pc:sldMkLst>
      </pc:sldChg>
      <pc:sldChg chg="del">
        <pc:chgData name="Antal Marku" userId="e0209e26-986d-4e07-ab51-597415c6182e" providerId="ADAL" clId="{1301AE6C-5784-4F17-AAA3-D6FF12605440}" dt="2024-08-26T11:16:09.302" v="117" actId="47"/>
        <pc:sldMkLst>
          <pc:docMk/>
          <pc:sldMk cId="4035018171" sldId="2147376838"/>
        </pc:sldMkLst>
      </pc:sldChg>
      <pc:sldChg chg="del">
        <pc:chgData name="Antal Marku" userId="e0209e26-986d-4e07-ab51-597415c6182e" providerId="ADAL" clId="{1301AE6C-5784-4F17-AAA3-D6FF12605440}" dt="2024-08-26T11:13:17.931" v="60" actId="47"/>
        <pc:sldMkLst>
          <pc:docMk/>
          <pc:sldMk cId="4278988586" sldId="2147376841"/>
        </pc:sldMkLst>
      </pc:sldChg>
      <pc:sldChg chg="del">
        <pc:chgData name="Antal Marku" userId="e0209e26-986d-4e07-ab51-597415c6182e" providerId="ADAL" clId="{1301AE6C-5784-4F17-AAA3-D6FF12605440}" dt="2024-08-26T11:13:21.529" v="68" actId="47"/>
        <pc:sldMkLst>
          <pc:docMk/>
          <pc:sldMk cId="3898453720" sldId="2147376842"/>
        </pc:sldMkLst>
      </pc:sldChg>
      <pc:sldChg chg="del">
        <pc:chgData name="Antal Marku" userId="e0209e26-986d-4e07-ab51-597415c6182e" providerId="ADAL" clId="{1301AE6C-5784-4F17-AAA3-D6FF12605440}" dt="2024-08-26T11:13:17.472" v="59" actId="47"/>
        <pc:sldMkLst>
          <pc:docMk/>
          <pc:sldMk cId="3873107780" sldId="2147376848"/>
        </pc:sldMkLst>
      </pc:sldChg>
      <pc:sldChg chg="del">
        <pc:chgData name="Antal Marku" userId="e0209e26-986d-4e07-ab51-597415c6182e" providerId="ADAL" clId="{1301AE6C-5784-4F17-AAA3-D6FF12605440}" dt="2024-08-26T11:13:18.499" v="61" actId="47"/>
        <pc:sldMkLst>
          <pc:docMk/>
          <pc:sldMk cId="4797728" sldId="2147376849"/>
        </pc:sldMkLst>
      </pc:sldChg>
      <pc:sldChg chg="del">
        <pc:chgData name="Antal Marku" userId="e0209e26-986d-4e07-ab51-597415c6182e" providerId="ADAL" clId="{1301AE6C-5784-4F17-AAA3-D6FF12605440}" dt="2024-08-26T11:13:19.779" v="64" actId="47"/>
        <pc:sldMkLst>
          <pc:docMk/>
          <pc:sldMk cId="1187225447" sldId="2147376850"/>
        </pc:sldMkLst>
      </pc:sldChg>
      <pc:sldChg chg="del">
        <pc:chgData name="Antal Marku" userId="e0209e26-986d-4e07-ab51-597415c6182e" providerId="ADAL" clId="{1301AE6C-5784-4F17-AAA3-D6FF12605440}" dt="2024-08-26T11:13:30.744" v="82" actId="47"/>
        <pc:sldMkLst>
          <pc:docMk/>
          <pc:sldMk cId="2547139054" sldId="2147376851"/>
        </pc:sldMkLst>
      </pc:sldChg>
      <pc:sldChg chg="del">
        <pc:chgData name="Antal Marku" userId="e0209e26-986d-4e07-ab51-597415c6182e" providerId="ADAL" clId="{1301AE6C-5784-4F17-AAA3-D6FF12605440}" dt="2024-08-26T11:13:31.815" v="84" actId="47"/>
        <pc:sldMkLst>
          <pc:docMk/>
          <pc:sldMk cId="2738408413" sldId="2147376852"/>
        </pc:sldMkLst>
      </pc:sldChg>
      <pc:sldChg chg="del">
        <pc:chgData name="Antal Marku" userId="e0209e26-986d-4e07-ab51-597415c6182e" providerId="ADAL" clId="{1301AE6C-5784-4F17-AAA3-D6FF12605440}" dt="2024-08-26T11:15:03.486" v="106" actId="47"/>
        <pc:sldMkLst>
          <pc:docMk/>
          <pc:sldMk cId="3801170800" sldId="2147376853"/>
        </pc:sldMkLst>
      </pc:sldChg>
      <pc:sldChg chg="del">
        <pc:chgData name="Antal Marku" userId="e0209e26-986d-4e07-ab51-597415c6182e" providerId="ADAL" clId="{1301AE6C-5784-4F17-AAA3-D6FF12605440}" dt="2024-08-26T11:13:21.846" v="69" actId="47"/>
        <pc:sldMkLst>
          <pc:docMk/>
          <pc:sldMk cId="642190234" sldId="2147376951"/>
        </pc:sldMkLst>
      </pc:sldChg>
      <pc:sldChg chg="del">
        <pc:chgData name="Antal Marku" userId="e0209e26-986d-4e07-ab51-597415c6182e" providerId="ADAL" clId="{1301AE6C-5784-4F17-AAA3-D6FF12605440}" dt="2024-08-26T11:13:28.528" v="80" actId="47"/>
        <pc:sldMkLst>
          <pc:docMk/>
          <pc:sldMk cId="3510687578" sldId="2147376954"/>
        </pc:sldMkLst>
      </pc:sldChg>
      <pc:sldChg chg="del">
        <pc:chgData name="Antal Marku" userId="e0209e26-986d-4e07-ab51-597415c6182e" providerId="ADAL" clId="{1301AE6C-5784-4F17-AAA3-D6FF12605440}" dt="2024-08-26T11:13:28.948" v="81" actId="47"/>
        <pc:sldMkLst>
          <pc:docMk/>
          <pc:sldMk cId="842767809" sldId="2147376957"/>
        </pc:sldMkLst>
      </pc:sldChg>
      <pc:sldChg chg="del">
        <pc:chgData name="Antal Marku" userId="e0209e26-986d-4e07-ab51-597415c6182e" providerId="ADAL" clId="{1301AE6C-5784-4F17-AAA3-D6FF12605440}" dt="2024-08-26T11:13:21.048" v="67" actId="47"/>
        <pc:sldMkLst>
          <pc:docMk/>
          <pc:sldMk cId="3849679445" sldId="2147376961"/>
        </pc:sldMkLst>
      </pc:sldChg>
      <pc:sldChg chg="del">
        <pc:chgData name="Antal Marku" userId="e0209e26-986d-4e07-ab51-597415c6182e" providerId="ADAL" clId="{1301AE6C-5784-4F17-AAA3-D6FF12605440}" dt="2024-08-26T11:13:22.443" v="70" actId="47"/>
        <pc:sldMkLst>
          <pc:docMk/>
          <pc:sldMk cId="1803597039" sldId="2147376964"/>
        </pc:sldMkLst>
      </pc:sldChg>
      <pc:sldChg chg="del">
        <pc:chgData name="Antal Marku" userId="e0209e26-986d-4e07-ab51-597415c6182e" providerId="ADAL" clId="{1301AE6C-5784-4F17-AAA3-D6FF12605440}" dt="2024-08-26T11:14:09.910" v="94" actId="47"/>
        <pc:sldMkLst>
          <pc:docMk/>
          <pc:sldMk cId="3135998281" sldId="2147376974"/>
        </pc:sldMkLst>
      </pc:sldChg>
      <pc:sldChg chg="modSp mod">
        <pc:chgData name="Antal Marku" userId="e0209e26-986d-4e07-ab51-597415c6182e" providerId="ADAL" clId="{1301AE6C-5784-4F17-AAA3-D6FF12605440}" dt="2024-09-11T07:43:24.330" v="3123" actId="20577"/>
        <pc:sldMkLst>
          <pc:docMk/>
          <pc:sldMk cId="1675711113" sldId="2147376975"/>
        </pc:sldMkLst>
        <pc:spChg chg="mod">
          <ac:chgData name="Antal Marku" userId="e0209e26-986d-4e07-ab51-597415c6182e" providerId="ADAL" clId="{1301AE6C-5784-4F17-AAA3-D6FF12605440}" dt="2024-09-11T07:43:24.330" v="3123" actId="20577"/>
          <ac:spMkLst>
            <pc:docMk/>
            <pc:sldMk cId="1675711113" sldId="2147376975"/>
            <ac:spMk id="2" creationId="{A68DB86B-D0C8-7525-8498-60B138E38D18}"/>
          </ac:spMkLst>
        </pc:spChg>
        <pc:spChg chg="mod">
          <ac:chgData name="Antal Marku" userId="e0209e26-986d-4e07-ab51-597415c6182e" providerId="ADAL" clId="{1301AE6C-5784-4F17-AAA3-D6FF12605440}" dt="2024-08-26T11:15:30.256" v="114" actId="20577"/>
          <ac:spMkLst>
            <pc:docMk/>
            <pc:sldMk cId="1675711113" sldId="2147376975"/>
            <ac:spMk id="3" creationId="{42717880-718D-3FD5-47D1-2C20B1042CED}"/>
          </ac:spMkLst>
        </pc:spChg>
      </pc:sldChg>
      <pc:sldChg chg="addSp delSp modSp new mod ord">
        <pc:chgData name="Antal Marku" userId="e0209e26-986d-4e07-ab51-597415c6182e" providerId="ADAL" clId="{1301AE6C-5784-4F17-AAA3-D6FF12605440}" dt="2024-09-10T11:33:04.628" v="3071" actId="20577"/>
        <pc:sldMkLst>
          <pc:docMk/>
          <pc:sldMk cId="3476943441" sldId="2147376976"/>
        </pc:sldMkLst>
        <pc:spChg chg="mod">
          <ac:chgData name="Antal Marku" userId="e0209e26-986d-4e07-ab51-597415c6182e" providerId="ADAL" clId="{1301AE6C-5784-4F17-AAA3-D6FF12605440}" dt="2024-08-28T12:48:59.830" v="2651" actId="20577"/>
          <ac:spMkLst>
            <pc:docMk/>
            <pc:sldMk cId="3476943441" sldId="2147376976"/>
            <ac:spMk id="2" creationId="{A5BF2C1D-89B3-8A02-5670-384B351C44B7}"/>
          </ac:spMkLst>
        </pc:spChg>
        <pc:spChg chg="add mod">
          <ac:chgData name="Antal Marku" userId="e0209e26-986d-4e07-ab51-597415c6182e" providerId="ADAL" clId="{1301AE6C-5784-4F17-AAA3-D6FF12605440}" dt="2024-09-10T11:33:04.628" v="3071" actId="20577"/>
          <ac:spMkLst>
            <pc:docMk/>
            <pc:sldMk cId="3476943441" sldId="2147376976"/>
            <ac:spMk id="3" creationId="{7AFB7A86-93A9-DEEF-F958-ACC3899B6CE7}"/>
          </ac:spMkLst>
        </pc:spChg>
        <pc:picChg chg="add del mod">
          <ac:chgData name="Antal Marku" userId="e0209e26-986d-4e07-ab51-597415c6182e" providerId="ADAL" clId="{1301AE6C-5784-4F17-AAA3-D6FF12605440}" dt="2024-09-03T12:43:00.772" v="3011" actId="478"/>
          <ac:picMkLst>
            <pc:docMk/>
            <pc:sldMk cId="3476943441" sldId="2147376976"/>
            <ac:picMk id="5" creationId="{8AD6E40D-BAC6-3787-7BB2-285555590EF8}"/>
          </ac:picMkLst>
        </pc:picChg>
        <pc:picChg chg="add mod">
          <ac:chgData name="Antal Marku" userId="e0209e26-986d-4e07-ab51-597415c6182e" providerId="ADAL" clId="{1301AE6C-5784-4F17-AAA3-D6FF12605440}" dt="2024-09-03T12:43:37.920" v="3015" actId="14100"/>
          <ac:picMkLst>
            <pc:docMk/>
            <pc:sldMk cId="3476943441" sldId="2147376976"/>
            <ac:picMk id="6" creationId="{074D98F1-E16D-09E9-CD97-A6A14176C99D}"/>
          </ac:picMkLst>
        </pc:picChg>
      </pc:sldChg>
      <pc:sldChg chg="del">
        <pc:chgData name="Antal Marku" userId="e0209e26-986d-4e07-ab51-597415c6182e" providerId="ADAL" clId="{1301AE6C-5784-4F17-AAA3-D6FF12605440}" dt="2024-08-26T11:13:41.046" v="86" actId="47"/>
        <pc:sldMkLst>
          <pc:docMk/>
          <pc:sldMk cId="791522691" sldId="2147376977"/>
        </pc:sldMkLst>
      </pc:sldChg>
      <pc:sldChg chg="addSp delSp modSp add mod">
        <pc:chgData name="Antal Marku" userId="e0209e26-986d-4e07-ab51-597415c6182e" providerId="ADAL" clId="{1301AE6C-5784-4F17-AAA3-D6FF12605440}" dt="2024-09-10T11:26:10.649" v="3048" actId="20577"/>
        <pc:sldMkLst>
          <pc:docMk/>
          <pc:sldMk cId="2339617438" sldId="2147376977"/>
        </pc:sldMkLst>
        <pc:spChg chg="mod">
          <ac:chgData name="Antal Marku" userId="e0209e26-986d-4e07-ab51-597415c6182e" providerId="ADAL" clId="{1301AE6C-5784-4F17-AAA3-D6FF12605440}" dt="2024-08-26T14:28:19.916" v="1636"/>
          <ac:spMkLst>
            <pc:docMk/>
            <pc:sldMk cId="2339617438" sldId="2147376977"/>
            <ac:spMk id="2" creationId="{A5BF2C1D-89B3-8A02-5670-384B351C44B7}"/>
          </ac:spMkLst>
        </pc:spChg>
        <pc:spChg chg="mod">
          <ac:chgData name="Antal Marku" userId="e0209e26-986d-4e07-ab51-597415c6182e" providerId="ADAL" clId="{1301AE6C-5784-4F17-AAA3-D6FF12605440}" dt="2024-09-10T11:26:10.649" v="3048" actId="20577"/>
          <ac:spMkLst>
            <pc:docMk/>
            <pc:sldMk cId="2339617438" sldId="2147376977"/>
            <ac:spMk id="3" creationId="{7AFB7A86-93A9-DEEF-F958-ACC3899B6CE7}"/>
          </ac:spMkLst>
        </pc:spChg>
        <pc:spChg chg="add del mod">
          <ac:chgData name="Antal Marku" userId="e0209e26-986d-4e07-ab51-597415c6182e" providerId="ADAL" clId="{1301AE6C-5784-4F17-AAA3-D6FF12605440}" dt="2024-08-26T11:26:23.884" v="262" actId="478"/>
          <ac:spMkLst>
            <pc:docMk/>
            <pc:sldMk cId="2339617438" sldId="2147376977"/>
            <ac:spMk id="4" creationId="{AFFFE291-010E-7B44-6D6A-32C3AD166BB9}"/>
          </ac:spMkLst>
        </pc:spChg>
        <pc:spChg chg="add mod">
          <ac:chgData name="Antal Marku" userId="e0209e26-986d-4e07-ab51-597415c6182e" providerId="ADAL" clId="{1301AE6C-5784-4F17-AAA3-D6FF12605440}" dt="2024-08-26T11:41:06.444" v="475" actId="14100"/>
          <ac:spMkLst>
            <pc:docMk/>
            <pc:sldMk cId="2339617438" sldId="2147376977"/>
            <ac:spMk id="8" creationId="{5945279A-5054-7275-DB8F-069201750400}"/>
          </ac:spMkLst>
        </pc:spChg>
        <pc:picChg chg="del">
          <ac:chgData name="Antal Marku" userId="e0209e26-986d-4e07-ab51-597415c6182e" providerId="ADAL" clId="{1301AE6C-5784-4F17-AAA3-D6FF12605440}" dt="2024-08-26T11:26:10.301" v="259" actId="478"/>
          <ac:picMkLst>
            <pc:docMk/>
            <pc:sldMk cId="2339617438" sldId="2147376977"/>
            <ac:picMk id="5" creationId="{8AD6E40D-BAC6-3787-7BB2-285555590EF8}"/>
          </ac:picMkLst>
        </pc:picChg>
        <pc:picChg chg="add mod">
          <ac:chgData name="Antal Marku" userId="e0209e26-986d-4e07-ab51-597415c6182e" providerId="ADAL" clId="{1301AE6C-5784-4F17-AAA3-D6FF12605440}" dt="2024-08-26T11:37:31.062" v="364" actId="1076"/>
          <ac:picMkLst>
            <pc:docMk/>
            <pc:sldMk cId="2339617438" sldId="2147376977"/>
            <ac:picMk id="7" creationId="{779954FD-831B-8BF5-FEB1-3ACFD72E0BD7}"/>
          </ac:picMkLst>
        </pc:picChg>
      </pc:sldChg>
      <pc:sldChg chg="del">
        <pc:chgData name="Antal Marku" userId="e0209e26-986d-4e07-ab51-597415c6182e" providerId="ADAL" clId="{1301AE6C-5784-4F17-AAA3-D6FF12605440}" dt="2024-08-26T11:13:42.780" v="87" actId="47"/>
        <pc:sldMkLst>
          <pc:docMk/>
          <pc:sldMk cId="3482695390" sldId="2147376978"/>
        </pc:sldMkLst>
      </pc:sldChg>
      <pc:sldChg chg="addSp modSp add mod">
        <pc:chgData name="Antal Marku" userId="e0209e26-986d-4e07-ab51-597415c6182e" providerId="ADAL" clId="{1301AE6C-5784-4F17-AAA3-D6FF12605440}" dt="2024-09-11T10:13:41.688" v="3124" actId="20577"/>
        <pc:sldMkLst>
          <pc:docMk/>
          <pc:sldMk cId="3662204365" sldId="2147376978"/>
        </pc:sldMkLst>
        <pc:spChg chg="mod">
          <ac:chgData name="Antal Marku" userId="e0209e26-986d-4e07-ab51-597415c6182e" providerId="ADAL" clId="{1301AE6C-5784-4F17-AAA3-D6FF12605440}" dt="2024-08-26T14:28:25.410" v="1637"/>
          <ac:spMkLst>
            <pc:docMk/>
            <pc:sldMk cId="3662204365" sldId="2147376978"/>
            <ac:spMk id="2" creationId="{A5BF2C1D-89B3-8A02-5670-384B351C44B7}"/>
          </ac:spMkLst>
        </pc:spChg>
        <pc:spChg chg="mod">
          <ac:chgData name="Antal Marku" userId="e0209e26-986d-4e07-ab51-597415c6182e" providerId="ADAL" clId="{1301AE6C-5784-4F17-AAA3-D6FF12605440}" dt="2024-09-11T10:13:41.688" v="3124" actId="20577"/>
          <ac:spMkLst>
            <pc:docMk/>
            <pc:sldMk cId="3662204365" sldId="2147376978"/>
            <ac:spMk id="3" creationId="{7AFB7A86-93A9-DEEF-F958-ACC3899B6CE7}"/>
          </ac:spMkLst>
        </pc:spChg>
        <pc:spChg chg="add mod">
          <ac:chgData name="Antal Marku" userId="e0209e26-986d-4e07-ab51-597415c6182e" providerId="ADAL" clId="{1301AE6C-5784-4F17-AAA3-D6FF12605440}" dt="2024-08-26T11:41:42.444" v="479" actId="14100"/>
          <ac:spMkLst>
            <pc:docMk/>
            <pc:sldMk cId="3662204365" sldId="2147376978"/>
            <ac:spMk id="6" creationId="{FB4D94BD-5570-FD69-4A49-0B4FDCEDAC75}"/>
          </ac:spMkLst>
        </pc:spChg>
        <pc:spChg chg="add mod">
          <ac:chgData name="Antal Marku" userId="e0209e26-986d-4e07-ab51-597415c6182e" providerId="ADAL" clId="{1301AE6C-5784-4F17-AAA3-D6FF12605440}" dt="2024-08-26T11:41:56.028" v="482" actId="14100"/>
          <ac:spMkLst>
            <pc:docMk/>
            <pc:sldMk cId="3662204365" sldId="2147376978"/>
            <ac:spMk id="7" creationId="{B5415EE6-09B3-B9E0-C891-013E1940132B}"/>
          </ac:spMkLst>
        </pc:spChg>
        <pc:spChg chg="add mod">
          <ac:chgData name="Antal Marku" userId="e0209e26-986d-4e07-ab51-597415c6182e" providerId="ADAL" clId="{1301AE6C-5784-4F17-AAA3-D6FF12605440}" dt="2024-08-26T11:43:12.498" v="486" actId="14100"/>
          <ac:spMkLst>
            <pc:docMk/>
            <pc:sldMk cId="3662204365" sldId="2147376978"/>
            <ac:spMk id="8" creationId="{FA094BB1-ECF0-64CD-61E9-8F6A58634222}"/>
          </ac:spMkLst>
        </pc:spChg>
        <pc:picChg chg="add mod">
          <ac:chgData name="Antal Marku" userId="e0209e26-986d-4e07-ab51-597415c6182e" providerId="ADAL" clId="{1301AE6C-5784-4F17-AAA3-D6FF12605440}" dt="2024-08-26T11:39:42.827" v="401" actId="1076"/>
          <ac:picMkLst>
            <pc:docMk/>
            <pc:sldMk cId="3662204365" sldId="2147376978"/>
            <ac:picMk id="5" creationId="{65FA1ED3-81A0-6EE3-2712-4C3E2C0A8ECF}"/>
          </ac:picMkLst>
        </pc:picChg>
      </pc:sldChg>
      <pc:sldChg chg="addSp modSp add mod">
        <pc:chgData name="Antal Marku" userId="e0209e26-986d-4e07-ab51-597415c6182e" providerId="ADAL" clId="{1301AE6C-5784-4F17-AAA3-D6FF12605440}" dt="2024-09-10T11:47:50.807" v="3114" actId="790"/>
        <pc:sldMkLst>
          <pc:docMk/>
          <pc:sldMk cId="318704801" sldId="2147376979"/>
        </pc:sldMkLst>
        <pc:spChg chg="mod">
          <ac:chgData name="Antal Marku" userId="e0209e26-986d-4e07-ab51-597415c6182e" providerId="ADAL" clId="{1301AE6C-5784-4F17-AAA3-D6FF12605440}" dt="2024-08-26T14:28:29.691" v="1638"/>
          <ac:spMkLst>
            <pc:docMk/>
            <pc:sldMk cId="318704801" sldId="2147376979"/>
            <ac:spMk id="2" creationId="{A5BF2C1D-89B3-8A02-5670-384B351C44B7}"/>
          </ac:spMkLst>
        </pc:spChg>
        <pc:spChg chg="mod">
          <ac:chgData name="Antal Marku" userId="e0209e26-986d-4e07-ab51-597415c6182e" providerId="ADAL" clId="{1301AE6C-5784-4F17-AAA3-D6FF12605440}" dt="2024-09-10T11:47:50.807" v="3114" actId="790"/>
          <ac:spMkLst>
            <pc:docMk/>
            <pc:sldMk cId="318704801" sldId="2147376979"/>
            <ac:spMk id="3" creationId="{7AFB7A86-93A9-DEEF-F958-ACC3899B6CE7}"/>
          </ac:spMkLst>
        </pc:spChg>
        <pc:spChg chg="add mod">
          <ac:chgData name="Antal Marku" userId="e0209e26-986d-4e07-ab51-597415c6182e" providerId="ADAL" clId="{1301AE6C-5784-4F17-AAA3-D6FF12605440}" dt="2024-08-26T11:47:45.657" v="549" actId="14100"/>
          <ac:spMkLst>
            <pc:docMk/>
            <pc:sldMk cId="318704801" sldId="2147376979"/>
            <ac:spMk id="6" creationId="{59DEEC1C-5E68-4DFB-4CC0-9726BBB093BB}"/>
          </ac:spMkLst>
        </pc:spChg>
        <pc:spChg chg="add mod">
          <ac:chgData name="Antal Marku" userId="e0209e26-986d-4e07-ab51-597415c6182e" providerId="ADAL" clId="{1301AE6C-5784-4F17-AAA3-D6FF12605440}" dt="2024-08-26T11:47:58.380" v="553" actId="14100"/>
          <ac:spMkLst>
            <pc:docMk/>
            <pc:sldMk cId="318704801" sldId="2147376979"/>
            <ac:spMk id="7" creationId="{13753797-D27E-EF33-C9C4-85BC5A9E48F0}"/>
          </ac:spMkLst>
        </pc:spChg>
        <pc:spChg chg="add mod">
          <ac:chgData name="Antal Marku" userId="e0209e26-986d-4e07-ab51-597415c6182e" providerId="ADAL" clId="{1301AE6C-5784-4F17-AAA3-D6FF12605440}" dt="2024-08-26T11:48:07.116" v="556" actId="14100"/>
          <ac:spMkLst>
            <pc:docMk/>
            <pc:sldMk cId="318704801" sldId="2147376979"/>
            <ac:spMk id="8" creationId="{E857377A-C641-CDEB-6B0D-3B383928152A}"/>
          </ac:spMkLst>
        </pc:spChg>
        <pc:picChg chg="add mod">
          <ac:chgData name="Antal Marku" userId="e0209e26-986d-4e07-ab51-597415c6182e" providerId="ADAL" clId="{1301AE6C-5784-4F17-AAA3-D6FF12605440}" dt="2024-08-26T11:45:00.209" v="489" actId="1076"/>
          <ac:picMkLst>
            <pc:docMk/>
            <pc:sldMk cId="318704801" sldId="2147376979"/>
            <ac:picMk id="5" creationId="{328C251A-D731-C068-3E18-484098B08D4A}"/>
          </ac:picMkLst>
        </pc:picChg>
      </pc:sldChg>
      <pc:sldChg chg="addSp modSp add mod">
        <pc:chgData name="Antal Marku" userId="e0209e26-986d-4e07-ab51-597415c6182e" providerId="ADAL" clId="{1301AE6C-5784-4F17-AAA3-D6FF12605440}" dt="2024-08-26T14:28:34.130" v="1639"/>
        <pc:sldMkLst>
          <pc:docMk/>
          <pc:sldMk cId="2234092816" sldId="2147376980"/>
        </pc:sldMkLst>
        <pc:spChg chg="mod">
          <ac:chgData name="Antal Marku" userId="e0209e26-986d-4e07-ab51-597415c6182e" providerId="ADAL" clId="{1301AE6C-5784-4F17-AAA3-D6FF12605440}" dt="2024-08-26T14:28:34.130" v="1639"/>
          <ac:spMkLst>
            <pc:docMk/>
            <pc:sldMk cId="2234092816" sldId="2147376980"/>
            <ac:spMk id="2" creationId="{A5BF2C1D-89B3-8A02-5670-384B351C44B7}"/>
          </ac:spMkLst>
        </pc:spChg>
        <pc:spChg chg="mod">
          <ac:chgData name="Antal Marku" userId="e0209e26-986d-4e07-ab51-597415c6182e" providerId="ADAL" clId="{1301AE6C-5784-4F17-AAA3-D6FF12605440}" dt="2024-08-26T11:49:58.192" v="599" actId="14100"/>
          <ac:spMkLst>
            <pc:docMk/>
            <pc:sldMk cId="2234092816" sldId="2147376980"/>
            <ac:spMk id="3" creationId="{7AFB7A86-93A9-DEEF-F958-ACC3899B6CE7}"/>
          </ac:spMkLst>
        </pc:spChg>
        <pc:spChg chg="add mod">
          <ac:chgData name="Antal Marku" userId="e0209e26-986d-4e07-ab51-597415c6182e" providerId="ADAL" clId="{1301AE6C-5784-4F17-AAA3-D6FF12605440}" dt="2024-08-26T11:50:26.532" v="603" actId="14100"/>
          <ac:spMkLst>
            <pc:docMk/>
            <pc:sldMk cId="2234092816" sldId="2147376980"/>
            <ac:spMk id="6" creationId="{E2DE5750-BAA6-B5E0-562B-AE00F0C3C6FE}"/>
          </ac:spMkLst>
        </pc:spChg>
        <pc:spChg chg="add mod">
          <ac:chgData name="Antal Marku" userId="e0209e26-986d-4e07-ab51-597415c6182e" providerId="ADAL" clId="{1301AE6C-5784-4F17-AAA3-D6FF12605440}" dt="2024-08-26T11:51:10.554" v="614" actId="14100"/>
          <ac:spMkLst>
            <pc:docMk/>
            <pc:sldMk cId="2234092816" sldId="2147376980"/>
            <ac:spMk id="7" creationId="{2084C557-2A3C-5EC1-6AFA-0D62920D738B}"/>
          </ac:spMkLst>
        </pc:spChg>
        <pc:spChg chg="add mod">
          <ac:chgData name="Antal Marku" userId="e0209e26-986d-4e07-ab51-597415c6182e" providerId="ADAL" clId="{1301AE6C-5784-4F17-AAA3-D6FF12605440}" dt="2024-08-26T11:51:07.140" v="613" actId="14100"/>
          <ac:spMkLst>
            <pc:docMk/>
            <pc:sldMk cId="2234092816" sldId="2147376980"/>
            <ac:spMk id="8" creationId="{F90DBA38-B22F-9C23-0831-417DA53B887C}"/>
          </ac:spMkLst>
        </pc:spChg>
        <pc:picChg chg="add mod">
          <ac:chgData name="Antal Marku" userId="e0209e26-986d-4e07-ab51-597415c6182e" providerId="ADAL" clId="{1301AE6C-5784-4F17-AAA3-D6FF12605440}" dt="2024-08-26T11:49:16.445" v="559" actId="1076"/>
          <ac:picMkLst>
            <pc:docMk/>
            <pc:sldMk cId="2234092816" sldId="2147376980"/>
            <ac:picMk id="5" creationId="{6A387B43-24DF-4918-FBC7-95B34ADCA48E}"/>
          </ac:picMkLst>
        </pc:picChg>
      </pc:sldChg>
      <pc:sldChg chg="addSp modSp add mod">
        <pc:chgData name="Antal Marku" userId="e0209e26-986d-4e07-ab51-597415c6182e" providerId="ADAL" clId="{1301AE6C-5784-4F17-AAA3-D6FF12605440}" dt="2024-08-26T14:28:43.201" v="1641"/>
        <pc:sldMkLst>
          <pc:docMk/>
          <pc:sldMk cId="2682970506" sldId="2147376981"/>
        </pc:sldMkLst>
        <pc:spChg chg="mod">
          <ac:chgData name="Antal Marku" userId="e0209e26-986d-4e07-ab51-597415c6182e" providerId="ADAL" clId="{1301AE6C-5784-4F17-AAA3-D6FF12605440}" dt="2024-08-26T14:28:43.201" v="1641"/>
          <ac:spMkLst>
            <pc:docMk/>
            <pc:sldMk cId="2682970506" sldId="2147376981"/>
            <ac:spMk id="2" creationId="{A5BF2C1D-89B3-8A02-5670-384B351C44B7}"/>
          </ac:spMkLst>
        </pc:spChg>
        <pc:spChg chg="mod">
          <ac:chgData name="Antal Marku" userId="e0209e26-986d-4e07-ab51-597415c6182e" providerId="ADAL" clId="{1301AE6C-5784-4F17-AAA3-D6FF12605440}" dt="2024-08-26T11:54:35.743" v="731" actId="20577"/>
          <ac:spMkLst>
            <pc:docMk/>
            <pc:sldMk cId="2682970506" sldId="2147376981"/>
            <ac:spMk id="3" creationId="{7AFB7A86-93A9-DEEF-F958-ACC3899B6CE7}"/>
          </ac:spMkLst>
        </pc:spChg>
        <pc:spChg chg="add mod">
          <ac:chgData name="Antal Marku" userId="e0209e26-986d-4e07-ab51-597415c6182e" providerId="ADAL" clId="{1301AE6C-5784-4F17-AAA3-D6FF12605440}" dt="2024-08-26T11:55:25.104" v="740" actId="14100"/>
          <ac:spMkLst>
            <pc:docMk/>
            <pc:sldMk cId="2682970506" sldId="2147376981"/>
            <ac:spMk id="6" creationId="{F2597F29-6FFD-D2FB-2CE0-CD73DF90B7A3}"/>
          </ac:spMkLst>
        </pc:spChg>
        <pc:spChg chg="add mod">
          <ac:chgData name="Antal Marku" userId="e0209e26-986d-4e07-ab51-597415c6182e" providerId="ADAL" clId="{1301AE6C-5784-4F17-AAA3-D6FF12605440}" dt="2024-08-26T11:55:39.235" v="744" actId="14100"/>
          <ac:spMkLst>
            <pc:docMk/>
            <pc:sldMk cId="2682970506" sldId="2147376981"/>
            <ac:spMk id="7" creationId="{3E164B60-F8E3-DB9B-6000-A9E8FBCFDBF8}"/>
          </ac:spMkLst>
        </pc:spChg>
        <pc:spChg chg="add mod">
          <ac:chgData name="Antal Marku" userId="e0209e26-986d-4e07-ab51-597415c6182e" providerId="ADAL" clId="{1301AE6C-5784-4F17-AAA3-D6FF12605440}" dt="2024-08-26T11:55:43.950" v="746" actId="1076"/>
          <ac:spMkLst>
            <pc:docMk/>
            <pc:sldMk cId="2682970506" sldId="2147376981"/>
            <ac:spMk id="8" creationId="{A666804A-129D-B548-036D-4A41DE8DE081}"/>
          </ac:spMkLst>
        </pc:spChg>
        <pc:spChg chg="add mod">
          <ac:chgData name="Antal Marku" userId="e0209e26-986d-4e07-ab51-597415c6182e" providerId="ADAL" clId="{1301AE6C-5784-4F17-AAA3-D6FF12605440}" dt="2024-08-26T11:55:49.476" v="748" actId="1076"/>
          <ac:spMkLst>
            <pc:docMk/>
            <pc:sldMk cId="2682970506" sldId="2147376981"/>
            <ac:spMk id="9" creationId="{9C8EB9EE-963A-C876-99AA-CCB7970F2646}"/>
          </ac:spMkLst>
        </pc:spChg>
        <pc:picChg chg="add mod">
          <ac:chgData name="Antal Marku" userId="e0209e26-986d-4e07-ab51-597415c6182e" providerId="ADAL" clId="{1301AE6C-5784-4F17-AAA3-D6FF12605440}" dt="2024-08-26T11:55:29.672" v="742" actId="1076"/>
          <ac:picMkLst>
            <pc:docMk/>
            <pc:sldMk cId="2682970506" sldId="2147376981"/>
            <ac:picMk id="5" creationId="{EA85915B-B69D-2A77-4C7F-0619D8734198}"/>
          </ac:picMkLst>
        </pc:picChg>
      </pc:sldChg>
      <pc:sldChg chg="addSp modSp add mod">
        <pc:chgData name="Antal Marku" userId="e0209e26-986d-4e07-ab51-597415c6182e" providerId="ADAL" clId="{1301AE6C-5784-4F17-AAA3-D6FF12605440}" dt="2024-08-26T14:28:47.620" v="1642"/>
        <pc:sldMkLst>
          <pc:docMk/>
          <pc:sldMk cId="488709352" sldId="2147376982"/>
        </pc:sldMkLst>
        <pc:spChg chg="mod">
          <ac:chgData name="Antal Marku" userId="e0209e26-986d-4e07-ab51-597415c6182e" providerId="ADAL" clId="{1301AE6C-5784-4F17-AAA3-D6FF12605440}" dt="2024-08-26T14:28:47.620" v="1642"/>
          <ac:spMkLst>
            <pc:docMk/>
            <pc:sldMk cId="488709352" sldId="2147376982"/>
            <ac:spMk id="2" creationId="{A5BF2C1D-89B3-8A02-5670-384B351C44B7}"/>
          </ac:spMkLst>
        </pc:spChg>
        <pc:spChg chg="mod">
          <ac:chgData name="Antal Marku" userId="e0209e26-986d-4e07-ab51-597415c6182e" providerId="ADAL" clId="{1301AE6C-5784-4F17-AAA3-D6FF12605440}" dt="2024-08-26T11:57:42.704" v="785" actId="14100"/>
          <ac:spMkLst>
            <pc:docMk/>
            <pc:sldMk cId="488709352" sldId="2147376982"/>
            <ac:spMk id="3" creationId="{7AFB7A86-93A9-DEEF-F958-ACC3899B6CE7}"/>
          </ac:spMkLst>
        </pc:spChg>
        <pc:spChg chg="add mod">
          <ac:chgData name="Antal Marku" userId="e0209e26-986d-4e07-ab51-597415c6182e" providerId="ADAL" clId="{1301AE6C-5784-4F17-AAA3-D6FF12605440}" dt="2024-08-26T11:58:17.477" v="788" actId="14100"/>
          <ac:spMkLst>
            <pc:docMk/>
            <pc:sldMk cId="488709352" sldId="2147376982"/>
            <ac:spMk id="6" creationId="{153CCEF2-D705-C6AC-0BFE-2949F2B7BDF4}"/>
          </ac:spMkLst>
        </pc:spChg>
        <pc:spChg chg="add mod">
          <ac:chgData name="Antal Marku" userId="e0209e26-986d-4e07-ab51-597415c6182e" providerId="ADAL" clId="{1301AE6C-5784-4F17-AAA3-D6FF12605440}" dt="2024-08-26T11:58:41.307" v="792" actId="14100"/>
          <ac:spMkLst>
            <pc:docMk/>
            <pc:sldMk cId="488709352" sldId="2147376982"/>
            <ac:spMk id="7" creationId="{EDBB2B70-D175-3A47-FA45-2ED0704B47BF}"/>
          </ac:spMkLst>
        </pc:spChg>
        <pc:picChg chg="add mod">
          <ac:chgData name="Antal Marku" userId="e0209e26-986d-4e07-ab51-597415c6182e" providerId="ADAL" clId="{1301AE6C-5784-4F17-AAA3-D6FF12605440}" dt="2024-08-26T11:57:13.330" v="751" actId="1076"/>
          <ac:picMkLst>
            <pc:docMk/>
            <pc:sldMk cId="488709352" sldId="2147376982"/>
            <ac:picMk id="5" creationId="{CE485D0C-2479-187F-70A4-428D23F5F22A}"/>
          </ac:picMkLst>
        </pc:picChg>
      </pc:sldChg>
      <pc:sldChg chg="addSp modSp add mod">
        <pc:chgData name="Antal Marku" userId="e0209e26-986d-4e07-ab51-597415c6182e" providerId="ADAL" clId="{1301AE6C-5784-4F17-AAA3-D6FF12605440}" dt="2024-09-03T13:00:48.916" v="3018" actId="1076"/>
        <pc:sldMkLst>
          <pc:docMk/>
          <pc:sldMk cId="2610584670" sldId="2147376983"/>
        </pc:sldMkLst>
        <pc:spChg chg="mod">
          <ac:chgData name="Antal Marku" userId="e0209e26-986d-4e07-ab51-597415c6182e" providerId="ADAL" clId="{1301AE6C-5784-4F17-AAA3-D6FF12605440}" dt="2024-08-26T14:28:57.915" v="1644"/>
          <ac:spMkLst>
            <pc:docMk/>
            <pc:sldMk cId="2610584670" sldId="2147376983"/>
            <ac:spMk id="2" creationId="{A5BF2C1D-89B3-8A02-5670-384B351C44B7}"/>
          </ac:spMkLst>
        </pc:spChg>
        <pc:spChg chg="mod">
          <ac:chgData name="Antal Marku" userId="e0209e26-986d-4e07-ab51-597415c6182e" providerId="ADAL" clId="{1301AE6C-5784-4F17-AAA3-D6FF12605440}" dt="2024-08-26T12:04:36.113" v="955" actId="20577"/>
          <ac:spMkLst>
            <pc:docMk/>
            <pc:sldMk cId="2610584670" sldId="2147376983"/>
            <ac:spMk id="3" creationId="{7AFB7A86-93A9-DEEF-F958-ACC3899B6CE7}"/>
          </ac:spMkLst>
        </pc:spChg>
        <pc:spChg chg="add mod">
          <ac:chgData name="Antal Marku" userId="e0209e26-986d-4e07-ab51-597415c6182e" providerId="ADAL" clId="{1301AE6C-5784-4F17-AAA3-D6FF12605440}" dt="2024-09-03T13:00:30.836" v="3016" actId="1076"/>
          <ac:spMkLst>
            <pc:docMk/>
            <pc:sldMk cId="2610584670" sldId="2147376983"/>
            <ac:spMk id="6" creationId="{544BC795-B201-2535-1C2B-07E86A023461}"/>
          </ac:spMkLst>
        </pc:spChg>
        <pc:spChg chg="add mod">
          <ac:chgData name="Antal Marku" userId="e0209e26-986d-4e07-ab51-597415c6182e" providerId="ADAL" clId="{1301AE6C-5784-4F17-AAA3-D6FF12605440}" dt="2024-09-03T13:00:48.916" v="3018" actId="1076"/>
          <ac:spMkLst>
            <pc:docMk/>
            <pc:sldMk cId="2610584670" sldId="2147376983"/>
            <ac:spMk id="7" creationId="{9CB3ED69-E822-5A8F-1C12-3CB736D83F5E}"/>
          </ac:spMkLst>
        </pc:spChg>
        <pc:picChg chg="add mod">
          <ac:chgData name="Antal Marku" userId="e0209e26-986d-4e07-ab51-597415c6182e" providerId="ADAL" clId="{1301AE6C-5784-4F17-AAA3-D6FF12605440}" dt="2024-08-26T14:28:55.936" v="1643" actId="14100"/>
          <ac:picMkLst>
            <pc:docMk/>
            <pc:sldMk cId="2610584670" sldId="2147376983"/>
            <ac:picMk id="5" creationId="{F16A2C0C-07BD-11FF-7FFF-6A84BEB08E0A}"/>
          </ac:picMkLst>
        </pc:picChg>
      </pc:sldChg>
      <pc:sldChg chg="addSp modSp add mod">
        <pc:chgData name="Antal Marku" userId="e0209e26-986d-4e07-ab51-597415c6182e" providerId="ADAL" clId="{1301AE6C-5784-4F17-AAA3-D6FF12605440}" dt="2024-08-26T14:29:03.658" v="1645"/>
        <pc:sldMkLst>
          <pc:docMk/>
          <pc:sldMk cId="4064686337" sldId="2147376984"/>
        </pc:sldMkLst>
        <pc:spChg chg="mod">
          <ac:chgData name="Antal Marku" userId="e0209e26-986d-4e07-ab51-597415c6182e" providerId="ADAL" clId="{1301AE6C-5784-4F17-AAA3-D6FF12605440}" dt="2024-08-26T14:29:03.658" v="1645"/>
          <ac:spMkLst>
            <pc:docMk/>
            <pc:sldMk cId="4064686337" sldId="2147376984"/>
            <ac:spMk id="2" creationId="{A5BF2C1D-89B3-8A02-5670-384B351C44B7}"/>
          </ac:spMkLst>
        </pc:spChg>
        <pc:spChg chg="mod">
          <ac:chgData name="Antal Marku" userId="e0209e26-986d-4e07-ab51-597415c6182e" providerId="ADAL" clId="{1301AE6C-5784-4F17-AAA3-D6FF12605440}" dt="2024-08-26T12:06:41.220" v="1065" actId="14100"/>
          <ac:spMkLst>
            <pc:docMk/>
            <pc:sldMk cId="4064686337" sldId="2147376984"/>
            <ac:spMk id="3" creationId="{7AFB7A86-93A9-DEEF-F958-ACC3899B6CE7}"/>
          </ac:spMkLst>
        </pc:spChg>
        <pc:spChg chg="add mod">
          <ac:chgData name="Antal Marku" userId="e0209e26-986d-4e07-ab51-597415c6182e" providerId="ADAL" clId="{1301AE6C-5784-4F17-AAA3-D6FF12605440}" dt="2024-08-26T12:08:27.222" v="1077" actId="14100"/>
          <ac:spMkLst>
            <pc:docMk/>
            <pc:sldMk cId="4064686337" sldId="2147376984"/>
            <ac:spMk id="6" creationId="{B6C85CDB-6C12-7972-2648-D85A0CE3BC7B}"/>
          </ac:spMkLst>
        </pc:spChg>
        <pc:spChg chg="add mod">
          <ac:chgData name="Antal Marku" userId="e0209e26-986d-4e07-ab51-597415c6182e" providerId="ADAL" clId="{1301AE6C-5784-4F17-AAA3-D6FF12605440}" dt="2024-08-26T12:08:38.805" v="1080" actId="14100"/>
          <ac:spMkLst>
            <pc:docMk/>
            <pc:sldMk cId="4064686337" sldId="2147376984"/>
            <ac:spMk id="7" creationId="{A7A2D4E0-4628-D12D-3F0E-3855CD67B34E}"/>
          </ac:spMkLst>
        </pc:spChg>
        <pc:picChg chg="add mod">
          <ac:chgData name="Antal Marku" userId="e0209e26-986d-4e07-ab51-597415c6182e" providerId="ADAL" clId="{1301AE6C-5784-4F17-AAA3-D6FF12605440}" dt="2024-08-26T12:07:18.613" v="1067" actId="1076"/>
          <ac:picMkLst>
            <pc:docMk/>
            <pc:sldMk cId="4064686337" sldId="2147376984"/>
            <ac:picMk id="5" creationId="{B3F82E5A-CC17-C94C-D77E-F6D635574DDF}"/>
          </ac:picMkLst>
        </pc:picChg>
      </pc:sldChg>
      <pc:sldChg chg="addSp delSp modSp add mod">
        <pc:chgData name="Antal Marku" userId="e0209e26-986d-4e07-ab51-597415c6182e" providerId="ADAL" clId="{1301AE6C-5784-4F17-AAA3-D6FF12605440}" dt="2024-09-11T10:15:52.836" v="3127" actId="20577"/>
        <pc:sldMkLst>
          <pc:docMk/>
          <pc:sldMk cId="3620899221" sldId="2147376985"/>
        </pc:sldMkLst>
        <pc:spChg chg="mod">
          <ac:chgData name="Antal Marku" userId="e0209e26-986d-4e07-ab51-597415c6182e" providerId="ADAL" clId="{1301AE6C-5784-4F17-AAA3-D6FF12605440}" dt="2024-08-26T14:29:07.837" v="1646"/>
          <ac:spMkLst>
            <pc:docMk/>
            <pc:sldMk cId="3620899221" sldId="2147376985"/>
            <ac:spMk id="2" creationId="{A5BF2C1D-89B3-8A02-5670-384B351C44B7}"/>
          </ac:spMkLst>
        </pc:spChg>
        <pc:spChg chg="mod">
          <ac:chgData name="Antal Marku" userId="e0209e26-986d-4e07-ab51-597415c6182e" providerId="ADAL" clId="{1301AE6C-5784-4F17-AAA3-D6FF12605440}" dt="2024-09-11T10:15:52.836" v="3127" actId="20577"/>
          <ac:spMkLst>
            <pc:docMk/>
            <pc:sldMk cId="3620899221" sldId="2147376985"/>
            <ac:spMk id="3" creationId="{7AFB7A86-93A9-DEEF-F958-ACC3899B6CE7}"/>
          </ac:spMkLst>
        </pc:spChg>
        <pc:spChg chg="add mod">
          <ac:chgData name="Antal Marku" userId="e0209e26-986d-4e07-ab51-597415c6182e" providerId="ADAL" clId="{1301AE6C-5784-4F17-AAA3-D6FF12605440}" dt="2024-09-03T13:04:30.363" v="3023" actId="1076"/>
          <ac:spMkLst>
            <pc:docMk/>
            <pc:sldMk cId="3620899221" sldId="2147376985"/>
            <ac:spMk id="6" creationId="{1001F049-8D10-57FF-C13F-7CDCF85E6708}"/>
          </ac:spMkLst>
        </pc:spChg>
        <pc:picChg chg="add del mod">
          <ac:chgData name="Antal Marku" userId="e0209e26-986d-4e07-ab51-597415c6182e" providerId="ADAL" clId="{1301AE6C-5784-4F17-AAA3-D6FF12605440}" dt="2024-09-03T13:04:10.503" v="3019" actId="478"/>
          <ac:picMkLst>
            <pc:docMk/>
            <pc:sldMk cId="3620899221" sldId="2147376985"/>
            <ac:picMk id="5" creationId="{D09C439B-9714-F78B-3A07-BF08420C370E}"/>
          </ac:picMkLst>
        </pc:picChg>
        <pc:picChg chg="add mod ord">
          <ac:chgData name="Antal Marku" userId="e0209e26-986d-4e07-ab51-597415c6182e" providerId="ADAL" clId="{1301AE6C-5784-4F17-AAA3-D6FF12605440}" dt="2024-09-03T13:04:20.756" v="3022" actId="1076"/>
          <ac:picMkLst>
            <pc:docMk/>
            <pc:sldMk cId="3620899221" sldId="2147376985"/>
            <ac:picMk id="7" creationId="{821EF3B1-9002-DE63-9699-909A03FDF40F}"/>
          </ac:picMkLst>
        </pc:picChg>
      </pc:sldChg>
      <pc:sldChg chg="addSp modSp add mod">
        <pc:chgData name="Antal Marku" userId="e0209e26-986d-4e07-ab51-597415c6182e" providerId="ADAL" clId="{1301AE6C-5784-4F17-AAA3-D6FF12605440}" dt="2024-09-11T10:17:09.686" v="3128" actId="20577"/>
        <pc:sldMkLst>
          <pc:docMk/>
          <pc:sldMk cId="2851543627" sldId="2147376986"/>
        </pc:sldMkLst>
        <pc:spChg chg="mod">
          <ac:chgData name="Antal Marku" userId="e0209e26-986d-4e07-ab51-597415c6182e" providerId="ADAL" clId="{1301AE6C-5784-4F17-AAA3-D6FF12605440}" dt="2024-08-26T14:29:22.633" v="1649"/>
          <ac:spMkLst>
            <pc:docMk/>
            <pc:sldMk cId="2851543627" sldId="2147376986"/>
            <ac:spMk id="2" creationId="{A5BF2C1D-89B3-8A02-5670-384B351C44B7}"/>
          </ac:spMkLst>
        </pc:spChg>
        <pc:spChg chg="mod">
          <ac:chgData name="Antal Marku" userId="e0209e26-986d-4e07-ab51-597415c6182e" providerId="ADAL" clId="{1301AE6C-5784-4F17-AAA3-D6FF12605440}" dt="2024-09-11T10:17:09.686" v="3128" actId="20577"/>
          <ac:spMkLst>
            <pc:docMk/>
            <pc:sldMk cId="2851543627" sldId="2147376986"/>
            <ac:spMk id="3" creationId="{7AFB7A86-93A9-DEEF-F958-ACC3899B6CE7}"/>
          </ac:spMkLst>
        </pc:spChg>
        <pc:spChg chg="add mod">
          <ac:chgData name="Antal Marku" userId="e0209e26-986d-4e07-ab51-597415c6182e" providerId="ADAL" clId="{1301AE6C-5784-4F17-AAA3-D6FF12605440}" dt="2024-08-26T12:21:12.530" v="1336" actId="14100"/>
          <ac:spMkLst>
            <pc:docMk/>
            <pc:sldMk cId="2851543627" sldId="2147376986"/>
            <ac:spMk id="6" creationId="{C92E8424-A652-EDCD-225A-8C90B7B90BB6}"/>
          </ac:spMkLst>
        </pc:spChg>
        <pc:picChg chg="add mod">
          <ac:chgData name="Antal Marku" userId="e0209e26-986d-4e07-ab51-597415c6182e" providerId="ADAL" clId="{1301AE6C-5784-4F17-AAA3-D6FF12605440}" dt="2024-08-26T12:17:17.635" v="1316" actId="1076"/>
          <ac:picMkLst>
            <pc:docMk/>
            <pc:sldMk cId="2851543627" sldId="2147376986"/>
            <ac:picMk id="5" creationId="{BF4F5A6A-DB86-51A8-4BC2-C6C947E456EC}"/>
          </ac:picMkLst>
        </pc:picChg>
      </pc:sldChg>
      <pc:sldChg chg="addSp modSp add mod">
        <pc:chgData name="Antal Marku" userId="e0209e26-986d-4e07-ab51-597415c6182e" providerId="ADAL" clId="{1301AE6C-5784-4F17-AAA3-D6FF12605440}" dt="2024-08-26T14:29:28.162" v="1650"/>
        <pc:sldMkLst>
          <pc:docMk/>
          <pc:sldMk cId="3653445245" sldId="2147376987"/>
        </pc:sldMkLst>
        <pc:spChg chg="mod">
          <ac:chgData name="Antal Marku" userId="e0209e26-986d-4e07-ab51-597415c6182e" providerId="ADAL" clId="{1301AE6C-5784-4F17-AAA3-D6FF12605440}" dt="2024-08-26T14:29:28.162" v="1650"/>
          <ac:spMkLst>
            <pc:docMk/>
            <pc:sldMk cId="3653445245" sldId="2147376987"/>
            <ac:spMk id="2" creationId="{A5BF2C1D-89B3-8A02-5670-384B351C44B7}"/>
          </ac:spMkLst>
        </pc:spChg>
        <pc:spChg chg="mod">
          <ac:chgData name="Antal Marku" userId="e0209e26-986d-4e07-ab51-597415c6182e" providerId="ADAL" clId="{1301AE6C-5784-4F17-AAA3-D6FF12605440}" dt="2024-08-26T12:21:51.838" v="1340" actId="14100"/>
          <ac:spMkLst>
            <pc:docMk/>
            <pc:sldMk cId="3653445245" sldId="2147376987"/>
            <ac:spMk id="3" creationId="{7AFB7A86-93A9-DEEF-F958-ACC3899B6CE7}"/>
          </ac:spMkLst>
        </pc:spChg>
        <pc:spChg chg="add mod">
          <ac:chgData name="Antal Marku" userId="e0209e26-986d-4e07-ab51-597415c6182e" providerId="ADAL" clId="{1301AE6C-5784-4F17-AAA3-D6FF12605440}" dt="2024-08-26T12:22:19.689" v="1343" actId="14100"/>
          <ac:spMkLst>
            <pc:docMk/>
            <pc:sldMk cId="3653445245" sldId="2147376987"/>
            <ac:spMk id="6" creationId="{D822F645-8492-18AC-1763-E580A7390042}"/>
          </ac:spMkLst>
        </pc:spChg>
        <pc:picChg chg="add mod">
          <ac:chgData name="Antal Marku" userId="e0209e26-986d-4e07-ab51-597415c6182e" providerId="ADAL" clId="{1301AE6C-5784-4F17-AAA3-D6FF12605440}" dt="2024-08-26T12:19:16.308" v="1320" actId="1076"/>
          <ac:picMkLst>
            <pc:docMk/>
            <pc:sldMk cId="3653445245" sldId="2147376987"/>
            <ac:picMk id="5" creationId="{14293501-F64F-84E0-07A1-EA6E4CE0B01C}"/>
          </ac:picMkLst>
        </pc:picChg>
      </pc:sldChg>
      <pc:sldChg chg="addSp modSp add mod ord">
        <pc:chgData name="Antal Marku" userId="e0209e26-986d-4e07-ab51-597415c6182e" providerId="ADAL" clId="{1301AE6C-5784-4F17-AAA3-D6FF12605440}" dt="2024-08-26T14:29:12.765" v="1647"/>
        <pc:sldMkLst>
          <pc:docMk/>
          <pc:sldMk cId="453758461" sldId="2147376988"/>
        </pc:sldMkLst>
        <pc:spChg chg="mod">
          <ac:chgData name="Antal Marku" userId="e0209e26-986d-4e07-ab51-597415c6182e" providerId="ADAL" clId="{1301AE6C-5784-4F17-AAA3-D6FF12605440}" dt="2024-08-26T14:29:12.765" v="1647"/>
          <ac:spMkLst>
            <pc:docMk/>
            <pc:sldMk cId="453758461" sldId="2147376988"/>
            <ac:spMk id="2" creationId="{A5BF2C1D-89B3-8A02-5670-384B351C44B7}"/>
          </ac:spMkLst>
        </pc:spChg>
        <pc:spChg chg="mod">
          <ac:chgData name="Antal Marku" userId="e0209e26-986d-4e07-ab51-597415c6182e" providerId="ADAL" clId="{1301AE6C-5784-4F17-AAA3-D6FF12605440}" dt="2024-08-26T14:25:42.363" v="1592" actId="20577"/>
          <ac:spMkLst>
            <pc:docMk/>
            <pc:sldMk cId="453758461" sldId="2147376988"/>
            <ac:spMk id="3" creationId="{7AFB7A86-93A9-DEEF-F958-ACC3899B6CE7}"/>
          </ac:spMkLst>
        </pc:spChg>
        <pc:picChg chg="add mod">
          <ac:chgData name="Antal Marku" userId="e0209e26-986d-4e07-ab51-597415c6182e" providerId="ADAL" clId="{1301AE6C-5784-4F17-AAA3-D6FF12605440}" dt="2024-08-26T14:24:17.370" v="1526" actId="14100"/>
          <ac:picMkLst>
            <pc:docMk/>
            <pc:sldMk cId="453758461" sldId="2147376988"/>
            <ac:picMk id="5" creationId="{4E86F374-9679-390A-6A8F-7E15EB58D5A2}"/>
          </ac:picMkLst>
        </pc:picChg>
      </pc:sldChg>
      <pc:sldChg chg="addSp delSp modSp add mod ord">
        <pc:chgData name="Antal Marku" userId="e0209e26-986d-4e07-ab51-597415c6182e" providerId="ADAL" clId="{1301AE6C-5784-4F17-AAA3-D6FF12605440}" dt="2024-08-30T14:22:29.606" v="2994" actId="14100"/>
        <pc:sldMkLst>
          <pc:docMk/>
          <pc:sldMk cId="4151986572" sldId="2147376989"/>
        </pc:sldMkLst>
        <pc:spChg chg="mod">
          <ac:chgData name="Antal Marku" userId="e0209e26-986d-4e07-ab51-597415c6182e" providerId="ADAL" clId="{1301AE6C-5784-4F17-AAA3-D6FF12605440}" dt="2024-08-26T14:29:17.882" v="1648"/>
          <ac:spMkLst>
            <pc:docMk/>
            <pc:sldMk cId="4151986572" sldId="2147376989"/>
            <ac:spMk id="2" creationId="{A5BF2C1D-89B3-8A02-5670-384B351C44B7}"/>
          </ac:spMkLst>
        </pc:spChg>
        <pc:spChg chg="mod">
          <ac:chgData name="Antal Marku" userId="e0209e26-986d-4e07-ab51-597415c6182e" providerId="ADAL" clId="{1301AE6C-5784-4F17-AAA3-D6FF12605440}" dt="2024-08-26T14:25:54.627" v="1597" actId="20577"/>
          <ac:spMkLst>
            <pc:docMk/>
            <pc:sldMk cId="4151986572" sldId="2147376989"/>
            <ac:spMk id="3" creationId="{7AFB7A86-93A9-DEEF-F958-ACC3899B6CE7}"/>
          </ac:spMkLst>
        </pc:spChg>
        <pc:picChg chg="add del mod">
          <ac:chgData name="Antal Marku" userId="e0209e26-986d-4e07-ab51-597415c6182e" providerId="ADAL" clId="{1301AE6C-5784-4F17-AAA3-D6FF12605440}" dt="2024-08-30T14:22:06.197" v="2988" actId="478"/>
          <ac:picMkLst>
            <pc:docMk/>
            <pc:sldMk cId="4151986572" sldId="2147376989"/>
            <ac:picMk id="5" creationId="{1A3103A2-D453-F7CC-F3AD-AA843C56C20A}"/>
          </ac:picMkLst>
        </pc:picChg>
        <pc:picChg chg="add mod">
          <ac:chgData name="Antal Marku" userId="e0209e26-986d-4e07-ab51-597415c6182e" providerId="ADAL" clId="{1301AE6C-5784-4F17-AAA3-D6FF12605440}" dt="2024-08-30T14:22:29.606" v="2994" actId="14100"/>
          <ac:picMkLst>
            <pc:docMk/>
            <pc:sldMk cId="4151986572" sldId="2147376989"/>
            <ac:picMk id="6" creationId="{5846165C-BE35-5C37-F8EB-C1FC1C5CC509}"/>
          </ac:picMkLst>
        </pc:picChg>
      </pc:sldChg>
      <pc:sldChg chg="addSp delSp modSp add mod">
        <pc:chgData name="Antal Marku" userId="e0209e26-986d-4e07-ab51-597415c6182e" providerId="ADAL" clId="{1301AE6C-5784-4F17-AAA3-D6FF12605440}" dt="2024-08-30T14:22:55.782" v="3000" actId="1076"/>
        <pc:sldMkLst>
          <pc:docMk/>
          <pc:sldMk cId="3921316649" sldId="2147376990"/>
        </pc:sldMkLst>
        <pc:spChg chg="mod">
          <ac:chgData name="Antal Marku" userId="e0209e26-986d-4e07-ab51-597415c6182e" providerId="ADAL" clId="{1301AE6C-5784-4F17-AAA3-D6FF12605440}" dt="2024-08-26T14:29:33.212" v="1651"/>
          <ac:spMkLst>
            <pc:docMk/>
            <pc:sldMk cId="3921316649" sldId="2147376990"/>
            <ac:spMk id="2" creationId="{A5BF2C1D-89B3-8A02-5670-384B351C44B7}"/>
          </ac:spMkLst>
        </pc:spChg>
        <pc:spChg chg="del">
          <ac:chgData name="Antal Marku" userId="e0209e26-986d-4e07-ab51-597415c6182e" providerId="ADAL" clId="{1301AE6C-5784-4F17-AAA3-D6FF12605440}" dt="2024-08-26T14:26:11.531" v="1598" actId="478"/>
          <ac:spMkLst>
            <pc:docMk/>
            <pc:sldMk cId="3921316649" sldId="2147376990"/>
            <ac:spMk id="3" creationId="{7AFB7A86-93A9-DEEF-F958-ACC3899B6CE7}"/>
          </ac:spMkLst>
        </pc:spChg>
        <pc:spChg chg="add mod">
          <ac:chgData name="Antal Marku" userId="e0209e26-986d-4e07-ab51-597415c6182e" providerId="ADAL" clId="{1301AE6C-5784-4F17-AAA3-D6FF12605440}" dt="2024-08-26T14:26:19.874" v="1612" actId="20577"/>
          <ac:spMkLst>
            <pc:docMk/>
            <pc:sldMk cId="3921316649" sldId="2147376990"/>
            <ac:spMk id="6" creationId="{50F9101F-5680-EEC4-82EA-3AA60A5522C0}"/>
          </ac:spMkLst>
        </pc:spChg>
        <pc:picChg chg="add mod">
          <ac:chgData name="Antal Marku" userId="e0209e26-986d-4e07-ab51-597415c6182e" providerId="ADAL" clId="{1301AE6C-5784-4F17-AAA3-D6FF12605440}" dt="2024-08-30T14:22:55.782" v="3000" actId="1076"/>
          <ac:picMkLst>
            <pc:docMk/>
            <pc:sldMk cId="3921316649" sldId="2147376990"/>
            <ac:picMk id="4" creationId="{8F1658B9-D71D-7B44-D429-5322357A4B92}"/>
          </ac:picMkLst>
        </pc:picChg>
        <pc:picChg chg="add del mod">
          <ac:chgData name="Antal Marku" userId="e0209e26-986d-4e07-ab51-597415c6182e" providerId="ADAL" clId="{1301AE6C-5784-4F17-AAA3-D6FF12605440}" dt="2024-08-30T14:22:41.619" v="2995" actId="478"/>
          <ac:picMkLst>
            <pc:docMk/>
            <pc:sldMk cId="3921316649" sldId="2147376990"/>
            <ac:picMk id="5" creationId="{C97497C4-1A14-8BFB-7661-0EA149F68405}"/>
          </ac:picMkLst>
        </pc:picChg>
      </pc:sldChg>
      <pc:sldChg chg="addSp delSp modSp add mod ord">
        <pc:chgData name="Antal Marku" userId="e0209e26-986d-4e07-ab51-597415c6182e" providerId="ADAL" clId="{1301AE6C-5784-4F17-AAA3-D6FF12605440}" dt="2024-09-03T12:15:26.939" v="3010"/>
        <pc:sldMkLst>
          <pc:docMk/>
          <pc:sldMk cId="149465237" sldId="2147376991"/>
        </pc:sldMkLst>
        <pc:spChg chg="mod">
          <ac:chgData name="Antal Marku" userId="e0209e26-986d-4e07-ab51-597415c6182e" providerId="ADAL" clId="{1301AE6C-5784-4F17-AAA3-D6FF12605440}" dt="2024-08-26T14:28:39.219" v="1640"/>
          <ac:spMkLst>
            <pc:docMk/>
            <pc:sldMk cId="149465237" sldId="2147376991"/>
            <ac:spMk id="2" creationId="{A5BF2C1D-89B3-8A02-5670-384B351C44B7}"/>
          </ac:spMkLst>
        </pc:spChg>
        <pc:spChg chg="mod">
          <ac:chgData name="Antal Marku" userId="e0209e26-986d-4e07-ab51-597415c6182e" providerId="ADAL" clId="{1301AE6C-5784-4F17-AAA3-D6FF12605440}" dt="2024-08-26T12:53:40.023" v="1420" actId="20577"/>
          <ac:spMkLst>
            <pc:docMk/>
            <pc:sldMk cId="149465237" sldId="2147376991"/>
            <ac:spMk id="3" creationId="{7AFB7A86-93A9-DEEF-F958-ACC3899B6CE7}"/>
          </ac:spMkLst>
        </pc:spChg>
        <pc:spChg chg="del mod">
          <ac:chgData name="Antal Marku" userId="e0209e26-986d-4e07-ab51-597415c6182e" providerId="ADAL" clId="{1301AE6C-5784-4F17-AAA3-D6FF12605440}" dt="2024-08-26T12:52:48.286" v="1389" actId="478"/>
          <ac:spMkLst>
            <pc:docMk/>
            <pc:sldMk cId="149465237" sldId="2147376991"/>
            <ac:spMk id="6" creationId="{59DEEC1C-5E68-4DFB-4CC0-9726BBB093BB}"/>
          </ac:spMkLst>
        </pc:spChg>
        <pc:spChg chg="del">
          <ac:chgData name="Antal Marku" userId="e0209e26-986d-4e07-ab51-597415c6182e" providerId="ADAL" clId="{1301AE6C-5784-4F17-AAA3-D6FF12605440}" dt="2024-08-26T12:51:52.918" v="1381" actId="478"/>
          <ac:spMkLst>
            <pc:docMk/>
            <pc:sldMk cId="149465237" sldId="2147376991"/>
            <ac:spMk id="7" creationId="{13753797-D27E-EF33-C9C4-85BC5A9E48F0}"/>
          </ac:spMkLst>
        </pc:spChg>
        <pc:spChg chg="del">
          <ac:chgData name="Antal Marku" userId="e0209e26-986d-4e07-ab51-597415c6182e" providerId="ADAL" clId="{1301AE6C-5784-4F17-AAA3-D6FF12605440}" dt="2024-08-26T12:51:54.037" v="1382" actId="478"/>
          <ac:spMkLst>
            <pc:docMk/>
            <pc:sldMk cId="149465237" sldId="2147376991"/>
            <ac:spMk id="8" creationId="{E857377A-C641-CDEB-6B0D-3B383928152A}"/>
          </ac:spMkLst>
        </pc:spChg>
        <pc:spChg chg="add mod">
          <ac:chgData name="Antal Marku" userId="e0209e26-986d-4e07-ab51-597415c6182e" providerId="ADAL" clId="{1301AE6C-5784-4F17-AAA3-D6FF12605440}" dt="2024-08-26T12:53:04.933" v="1392" actId="14100"/>
          <ac:spMkLst>
            <pc:docMk/>
            <pc:sldMk cId="149465237" sldId="2147376991"/>
            <ac:spMk id="10" creationId="{354C6FA7-9915-321D-4C31-EFD36E7DB750}"/>
          </ac:spMkLst>
        </pc:spChg>
        <pc:spChg chg="add mod">
          <ac:chgData name="Antal Marku" userId="e0209e26-986d-4e07-ab51-597415c6182e" providerId="ADAL" clId="{1301AE6C-5784-4F17-AAA3-D6FF12605440}" dt="2024-08-26T12:53:25.479" v="1397" actId="14100"/>
          <ac:spMkLst>
            <pc:docMk/>
            <pc:sldMk cId="149465237" sldId="2147376991"/>
            <ac:spMk id="11" creationId="{036ACD51-61F3-7080-1A3F-138F87366782}"/>
          </ac:spMkLst>
        </pc:spChg>
        <pc:picChg chg="del">
          <ac:chgData name="Antal Marku" userId="e0209e26-986d-4e07-ab51-597415c6182e" providerId="ADAL" clId="{1301AE6C-5784-4F17-AAA3-D6FF12605440}" dt="2024-08-26T12:51:47.477" v="1380" actId="478"/>
          <ac:picMkLst>
            <pc:docMk/>
            <pc:sldMk cId="149465237" sldId="2147376991"/>
            <ac:picMk id="5" creationId="{328C251A-D731-C068-3E18-484098B08D4A}"/>
          </ac:picMkLst>
        </pc:picChg>
        <pc:picChg chg="add mod">
          <ac:chgData name="Antal Marku" userId="e0209e26-986d-4e07-ab51-597415c6182e" providerId="ADAL" clId="{1301AE6C-5784-4F17-AAA3-D6FF12605440}" dt="2024-08-26T12:52:31.420" v="1386" actId="1076"/>
          <ac:picMkLst>
            <pc:docMk/>
            <pc:sldMk cId="149465237" sldId="2147376991"/>
            <ac:picMk id="9" creationId="{F6CCAF00-3934-F9E9-45ED-23DFB884AE2C}"/>
          </ac:picMkLst>
        </pc:picChg>
      </pc:sldChg>
      <pc:sldChg chg="addSp delSp modSp add mod">
        <pc:chgData name="Antal Marku" userId="e0209e26-986d-4e07-ab51-597415c6182e" providerId="ADAL" clId="{1301AE6C-5784-4F17-AAA3-D6FF12605440}" dt="2024-08-30T14:23:21.587" v="3007" actId="14100"/>
        <pc:sldMkLst>
          <pc:docMk/>
          <pc:sldMk cId="162120571" sldId="2147376992"/>
        </pc:sldMkLst>
        <pc:spChg chg="mod">
          <ac:chgData name="Antal Marku" userId="e0209e26-986d-4e07-ab51-597415c6182e" providerId="ADAL" clId="{1301AE6C-5784-4F17-AAA3-D6FF12605440}" dt="2024-08-26T14:29:38.186" v="1652"/>
          <ac:spMkLst>
            <pc:docMk/>
            <pc:sldMk cId="162120571" sldId="2147376992"/>
            <ac:spMk id="2" creationId="{A5BF2C1D-89B3-8A02-5670-384B351C44B7}"/>
          </ac:spMkLst>
        </pc:spChg>
        <pc:spChg chg="del">
          <ac:chgData name="Antal Marku" userId="e0209e26-986d-4e07-ab51-597415c6182e" providerId="ADAL" clId="{1301AE6C-5784-4F17-AAA3-D6FF12605440}" dt="2024-08-26T14:26:36.074" v="1613" actId="478"/>
          <ac:spMkLst>
            <pc:docMk/>
            <pc:sldMk cId="162120571" sldId="2147376992"/>
            <ac:spMk id="3" creationId="{7AFB7A86-93A9-DEEF-F958-ACC3899B6CE7}"/>
          </ac:spMkLst>
        </pc:spChg>
        <pc:spChg chg="add mod">
          <ac:chgData name="Antal Marku" userId="e0209e26-986d-4e07-ab51-597415c6182e" providerId="ADAL" clId="{1301AE6C-5784-4F17-AAA3-D6FF12605440}" dt="2024-08-26T14:26:45.131" v="1627" actId="20577"/>
          <ac:spMkLst>
            <pc:docMk/>
            <pc:sldMk cId="162120571" sldId="2147376992"/>
            <ac:spMk id="7" creationId="{56388601-F6BD-29FD-7F12-1BB2D919DFE7}"/>
          </ac:spMkLst>
        </pc:spChg>
        <pc:picChg chg="add mod">
          <ac:chgData name="Antal Marku" userId="e0209e26-986d-4e07-ab51-597415c6182e" providerId="ADAL" clId="{1301AE6C-5784-4F17-AAA3-D6FF12605440}" dt="2024-08-30T14:23:21.587" v="3007" actId="14100"/>
          <ac:picMkLst>
            <pc:docMk/>
            <pc:sldMk cId="162120571" sldId="2147376992"/>
            <ac:picMk id="4" creationId="{7B132BEF-2AFA-AD7A-142E-915C09CB55BC}"/>
          </ac:picMkLst>
        </pc:picChg>
        <pc:picChg chg="del">
          <ac:chgData name="Antal Marku" userId="e0209e26-986d-4e07-ab51-597415c6182e" providerId="ADAL" clId="{1301AE6C-5784-4F17-AAA3-D6FF12605440}" dt="2024-08-26T14:12:58.040" v="1437" actId="478"/>
          <ac:picMkLst>
            <pc:docMk/>
            <pc:sldMk cId="162120571" sldId="2147376992"/>
            <ac:picMk id="5" creationId="{1A3103A2-D453-F7CC-F3AD-AA843C56C20A}"/>
          </ac:picMkLst>
        </pc:picChg>
        <pc:picChg chg="add del mod">
          <ac:chgData name="Antal Marku" userId="e0209e26-986d-4e07-ab51-597415c6182e" providerId="ADAL" clId="{1301AE6C-5784-4F17-AAA3-D6FF12605440}" dt="2024-08-30T14:23:00.692" v="3001" actId="478"/>
          <ac:picMkLst>
            <pc:docMk/>
            <pc:sldMk cId="162120571" sldId="2147376992"/>
            <ac:picMk id="6" creationId="{690DE221-3359-DD5C-CB5D-7901876E3856}"/>
          </ac:picMkLst>
        </pc:picChg>
      </pc:sldChg>
      <pc:sldChg chg="delSp modSp add mod">
        <pc:chgData name="Antal Marku" userId="e0209e26-986d-4e07-ab51-597415c6182e" providerId="ADAL" clId="{1301AE6C-5784-4F17-AAA3-D6FF12605440}" dt="2024-08-26T14:33:47.825" v="1748" actId="122"/>
        <pc:sldMkLst>
          <pc:docMk/>
          <pc:sldMk cId="2051432548" sldId="2147376993"/>
        </pc:sldMkLst>
        <pc:spChg chg="mod">
          <ac:chgData name="Antal Marku" userId="e0209e26-986d-4e07-ab51-597415c6182e" providerId="ADAL" clId="{1301AE6C-5784-4F17-AAA3-D6FF12605440}" dt="2024-08-26T14:33:47.825" v="1748" actId="122"/>
          <ac:spMkLst>
            <pc:docMk/>
            <pc:sldMk cId="2051432548" sldId="2147376993"/>
            <ac:spMk id="19" creationId="{D19B3929-7A4C-714E-DF34-13A50EBCCD57}"/>
          </ac:spMkLst>
        </pc:spChg>
        <pc:grpChg chg="del">
          <ac:chgData name="Antal Marku" userId="e0209e26-986d-4e07-ab51-597415c6182e" providerId="ADAL" clId="{1301AE6C-5784-4F17-AAA3-D6FF12605440}" dt="2024-08-26T14:33:26.004" v="1736" actId="478"/>
          <ac:grpSpMkLst>
            <pc:docMk/>
            <pc:sldMk cId="2051432548" sldId="2147376993"/>
            <ac:grpSpMk id="7" creationId="{52EDE05B-26F8-CEA9-122C-33E92026D5D5}"/>
          </ac:grpSpMkLst>
        </pc:grpChg>
        <pc:picChg chg="del">
          <ac:chgData name="Antal Marku" userId="e0209e26-986d-4e07-ab51-597415c6182e" providerId="ADAL" clId="{1301AE6C-5784-4F17-AAA3-D6FF12605440}" dt="2024-08-26T14:33:22.943" v="1735" actId="478"/>
          <ac:picMkLst>
            <pc:docMk/>
            <pc:sldMk cId="2051432548" sldId="2147376993"/>
            <ac:picMk id="20" creationId="{5A1201A5-BDC2-3318-59F0-EC058770F702}"/>
          </ac:picMkLst>
        </pc:picChg>
        <pc:cxnChg chg="del">
          <ac:chgData name="Antal Marku" userId="e0209e26-986d-4e07-ab51-597415c6182e" providerId="ADAL" clId="{1301AE6C-5784-4F17-AAA3-D6FF12605440}" dt="2024-08-26T14:33:22.943" v="1735" actId="478"/>
          <ac:cxnSpMkLst>
            <pc:docMk/>
            <pc:sldMk cId="2051432548" sldId="2147376993"/>
            <ac:cxnSpMk id="22" creationId="{C5B00945-7D13-C605-2023-40676D738E6C}"/>
          </ac:cxnSpMkLst>
        </pc:cxnChg>
      </pc:sldChg>
      <pc:sldChg chg="modSp add mod">
        <pc:chgData name="Antal Marku" userId="e0209e26-986d-4e07-ab51-597415c6182e" providerId="ADAL" clId="{1301AE6C-5784-4F17-AAA3-D6FF12605440}" dt="2024-08-26T14:34:32.518" v="1767" actId="20577"/>
        <pc:sldMkLst>
          <pc:docMk/>
          <pc:sldMk cId="1565690477" sldId="2147376994"/>
        </pc:sldMkLst>
        <pc:spChg chg="mod">
          <ac:chgData name="Antal Marku" userId="e0209e26-986d-4e07-ab51-597415c6182e" providerId="ADAL" clId="{1301AE6C-5784-4F17-AAA3-D6FF12605440}" dt="2024-08-26T14:34:32.518" v="1767" actId="20577"/>
          <ac:spMkLst>
            <pc:docMk/>
            <pc:sldMk cId="1565690477" sldId="2147376994"/>
            <ac:spMk id="19" creationId="{D19B3929-7A4C-714E-DF34-13A50EBCCD57}"/>
          </ac:spMkLst>
        </pc:spChg>
      </pc:sldChg>
      <pc:sldChg chg="addSp delSp modSp add mod modClrScheme chgLayout">
        <pc:chgData name="Antal Marku" userId="e0209e26-986d-4e07-ab51-597415c6182e" providerId="ADAL" clId="{1301AE6C-5784-4F17-AAA3-D6FF12605440}" dt="2024-08-30T08:45:49.711" v="2836" actId="20577"/>
        <pc:sldMkLst>
          <pc:docMk/>
          <pc:sldMk cId="448970546" sldId="2147376995"/>
        </pc:sldMkLst>
        <pc:spChg chg="mod">
          <ac:chgData name="Antal Marku" userId="e0209e26-986d-4e07-ab51-597415c6182e" providerId="ADAL" clId="{1301AE6C-5784-4F17-AAA3-D6FF12605440}" dt="2024-08-30T08:45:49.711" v="2836" actId="20577"/>
          <ac:spMkLst>
            <pc:docMk/>
            <pc:sldMk cId="448970546" sldId="2147376995"/>
            <ac:spMk id="2" creationId="{A5BF2C1D-89B3-8A02-5670-384B351C44B7}"/>
          </ac:spMkLst>
        </pc:spChg>
        <pc:spChg chg="mod">
          <ac:chgData name="Antal Marku" userId="e0209e26-986d-4e07-ab51-597415c6182e" providerId="ADAL" clId="{1301AE6C-5784-4F17-AAA3-D6FF12605440}" dt="2024-08-28T11:51:08.224" v="2398" actId="20577"/>
          <ac:spMkLst>
            <pc:docMk/>
            <pc:sldMk cId="448970546" sldId="2147376995"/>
            <ac:spMk id="3" creationId="{7AFB7A86-93A9-DEEF-F958-ACC3899B6CE7}"/>
          </ac:spMkLst>
        </pc:spChg>
        <pc:picChg chg="add mod">
          <ac:chgData name="Antal Marku" userId="e0209e26-986d-4e07-ab51-597415c6182e" providerId="ADAL" clId="{1301AE6C-5784-4F17-AAA3-D6FF12605440}" dt="2024-08-28T11:48:49.300" v="2369" actId="26606"/>
          <ac:picMkLst>
            <pc:docMk/>
            <pc:sldMk cId="448970546" sldId="2147376995"/>
            <ac:picMk id="5" creationId="{4E9FB343-839B-A68F-4A04-87B7E25CDAD3}"/>
          </ac:picMkLst>
        </pc:picChg>
        <pc:picChg chg="del">
          <ac:chgData name="Antal Marku" userId="e0209e26-986d-4e07-ab51-597415c6182e" providerId="ADAL" clId="{1301AE6C-5784-4F17-AAA3-D6FF12605440}" dt="2024-08-26T14:36:05.951" v="1799" actId="478"/>
          <ac:picMkLst>
            <pc:docMk/>
            <pc:sldMk cId="448970546" sldId="2147376995"/>
            <ac:picMk id="5" creationId="{8AD6E40D-BAC6-3787-7BB2-285555590EF8}"/>
          </ac:picMkLst>
        </pc:picChg>
      </pc:sldChg>
      <pc:sldChg chg="addSp delSp modSp add mod">
        <pc:chgData name="Antal Marku" userId="e0209e26-986d-4e07-ab51-597415c6182e" providerId="ADAL" clId="{1301AE6C-5784-4F17-AAA3-D6FF12605440}" dt="2024-08-30T09:06:49.448" v="2941"/>
        <pc:sldMkLst>
          <pc:docMk/>
          <pc:sldMk cId="2781222469" sldId="2147376996"/>
        </pc:sldMkLst>
        <pc:spChg chg="mod">
          <ac:chgData name="Antal Marku" userId="e0209e26-986d-4e07-ab51-597415c6182e" providerId="ADAL" clId="{1301AE6C-5784-4F17-AAA3-D6FF12605440}" dt="2024-08-30T09:06:49.448" v="2941"/>
          <ac:spMkLst>
            <pc:docMk/>
            <pc:sldMk cId="2781222469" sldId="2147376996"/>
            <ac:spMk id="2" creationId="{A5BF2C1D-89B3-8A02-5670-384B351C44B7}"/>
          </ac:spMkLst>
        </pc:spChg>
        <pc:spChg chg="mod">
          <ac:chgData name="Antal Marku" userId="e0209e26-986d-4e07-ab51-597415c6182e" providerId="ADAL" clId="{1301AE6C-5784-4F17-AAA3-D6FF12605440}" dt="2024-08-27T14:45:11.766" v="2172" actId="1076"/>
          <ac:spMkLst>
            <pc:docMk/>
            <pc:sldMk cId="2781222469" sldId="2147376996"/>
            <ac:spMk id="3" creationId="{7AFB7A86-93A9-DEEF-F958-ACC3899B6CE7}"/>
          </ac:spMkLst>
        </pc:spChg>
        <pc:spChg chg="add del">
          <ac:chgData name="Antal Marku" userId="e0209e26-986d-4e07-ab51-597415c6182e" providerId="ADAL" clId="{1301AE6C-5784-4F17-AAA3-D6FF12605440}" dt="2024-08-26T14:38:49.360" v="1813" actId="478"/>
          <ac:spMkLst>
            <pc:docMk/>
            <pc:sldMk cId="2781222469" sldId="2147376996"/>
            <ac:spMk id="5" creationId="{FB350437-829D-B98F-C534-9BF075263A9F}"/>
          </ac:spMkLst>
        </pc:spChg>
        <pc:spChg chg="add mod">
          <ac:chgData name="Antal Marku" userId="e0209e26-986d-4e07-ab51-597415c6182e" providerId="ADAL" clId="{1301AE6C-5784-4F17-AAA3-D6FF12605440}" dt="2024-08-27T14:44:58.048" v="2171" actId="14100"/>
          <ac:spMkLst>
            <pc:docMk/>
            <pc:sldMk cId="2781222469" sldId="2147376996"/>
            <ac:spMk id="6" creationId="{7854646B-C916-6CEF-2912-8D87D3963F65}"/>
          </ac:spMkLst>
        </pc:spChg>
        <pc:spChg chg="add del mod">
          <ac:chgData name="Antal Marku" userId="e0209e26-986d-4e07-ab51-597415c6182e" providerId="ADAL" clId="{1301AE6C-5784-4F17-AAA3-D6FF12605440}" dt="2024-08-27T14:44:18.246" v="2164" actId="478"/>
          <ac:spMkLst>
            <pc:docMk/>
            <pc:sldMk cId="2781222469" sldId="2147376996"/>
            <ac:spMk id="8" creationId="{4D050EAD-A35E-7BBF-106D-7B352E621A59}"/>
          </ac:spMkLst>
        </pc:spChg>
        <pc:spChg chg="add del mod">
          <ac:chgData name="Antal Marku" userId="e0209e26-986d-4e07-ab51-597415c6182e" providerId="ADAL" clId="{1301AE6C-5784-4F17-AAA3-D6FF12605440}" dt="2024-08-27T14:43:26.854" v="2160" actId="478"/>
          <ac:spMkLst>
            <pc:docMk/>
            <pc:sldMk cId="2781222469" sldId="2147376996"/>
            <ac:spMk id="9" creationId="{C14CEC0A-594D-0C90-C51E-B1DF9164674C}"/>
          </ac:spMkLst>
        </pc:spChg>
        <pc:spChg chg="add mod">
          <ac:chgData name="Antal Marku" userId="e0209e26-986d-4e07-ab51-597415c6182e" providerId="ADAL" clId="{1301AE6C-5784-4F17-AAA3-D6FF12605440}" dt="2024-08-27T14:44:52.658" v="2170" actId="14100"/>
          <ac:spMkLst>
            <pc:docMk/>
            <pc:sldMk cId="2781222469" sldId="2147376996"/>
            <ac:spMk id="10" creationId="{1AB3879E-B41C-4034-ACAA-15FCC5D6B4E2}"/>
          </ac:spMkLst>
        </pc:spChg>
        <pc:picChg chg="add mod">
          <ac:chgData name="Antal Marku" userId="e0209e26-986d-4e07-ab51-597415c6182e" providerId="ADAL" clId="{1301AE6C-5784-4F17-AAA3-D6FF12605440}" dt="2024-08-27T14:44:07.170" v="2162" actId="14100"/>
          <ac:picMkLst>
            <pc:docMk/>
            <pc:sldMk cId="2781222469" sldId="2147376996"/>
            <ac:picMk id="5" creationId="{9F2D418F-8A2A-5D2B-4722-9AEF1E5FF0B8}"/>
          </ac:picMkLst>
        </pc:picChg>
        <pc:picChg chg="add del mod">
          <ac:chgData name="Antal Marku" userId="e0209e26-986d-4e07-ab51-597415c6182e" providerId="ADAL" clId="{1301AE6C-5784-4F17-AAA3-D6FF12605440}" dt="2024-08-27T14:43:21.637" v="2158" actId="478"/>
          <ac:picMkLst>
            <pc:docMk/>
            <pc:sldMk cId="2781222469" sldId="2147376996"/>
            <ac:picMk id="7" creationId="{0F6052D0-4DEA-F928-B0DB-580163025A28}"/>
          </ac:picMkLst>
        </pc:picChg>
      </pc:sldChg>
      <pc:sldChg chg="addSp modSp add mod">
        <pc:chgData name="Antal Marku" userId="e0209e26-986d-4e07-ab51-597415c6182e" providerId="ADAL" clId="{1301AE6C-5784-4F17-AAA3-D6FF12605440}" dt="2024-08-30T09:07:24.146" v="2977"/>
        <pc:sldMkLst>
          <pc:docMk/>
          <pc:sldMk cId="2678535498" sldId="2147376997"/>
        </pc:sldMkLst>
        <pc:spChg chg="mod">
          <ac:chgData name="Antal Marku" userId="e0209e26-986d-4e07-ab51-597415c6182e" providerId="ADAL" clId="{1301AE6C-5784-4F17-AAA3-D6FF12605440}" dt="2024-08-30T09:07:24.146" v="2977"/>
          <ac:spMkLst>
            <pc:docMk/>
            <pc:sldMk cId="2678535498" sldId="2147376997"/>
            <ac:spMk id="2" creationId="{A5BF2C1D-89B3-8A02-5670-384B351C44B7}"/>
          </ac:spMkLst>
        </pc:spChg>
        <pc:spChg chg="mod">
          <ac:chgData name="Antal Marku" userId="e0209e26-986d-4e07-ab51-597415c6182e" providerId="ADAL" clId="{1301AE6C-5784-4F17-AAA3-D6FF12605440}" dt="2024-08-26T15:03:58.565" v="2146" actId="20577"/>
          <ac:spMkLst>
            <pc:docMk/>
            <pc:sldMk cId="2678535498" sldId="2147376997"/>
            <ac:spMk id="3" creationId="{7AFB7A86-93A9-DEEF-F958-ACC3899B6CE7}"/>
          </ac:spMkLst>
        </pc:spChg>
        <pc:spChg chg="add mod">
          <ac:chgData name="Antal Marku" userId="e0209e26-986d-4e07-ab51-597415c6182e" providerId="ADAL" clId="{1301AE6C-5784-4F17-AAA3-D6FF12605440}" dt="2024-08-26T15:04:41.198" v="2151" actId="14100"/>
          <ac:spMkLst>
            <pc:docMk/>
            <pc:sldMk cId="2678535498" sldId="2147376997"/>
            <ac:spMk id="6" creationId="{B1B362B5-F562-AA15-0ACD-15F919BF3A38}"/>
          </ac:spMkLst>
        </pc:spChg>
        <pc:spChg chg="add mod">
          <ac:chgData name="Antal Marku" userId="e0209e26-986d-4e07-ab51-597415c6182e" providerId="ADAL" clId="{1301AE6C-5784-4F17-AAA3-D6FF12605440}" dt="2024-08-26T15:04:55.146" v="2155" actId="14100"/>
          <ac:spMkLst>
            <pc:docMk/>
            <pc:sldMk cId="2678535498" sldId="2147376997"/>
            <ac:spMk id="7" creationId="{62DD2225-EBC7-4FD1-9EAE-F58B52EE2463}"/>
          </ac:spMkLst>
        </pc:spChg>
        <pc:spChg chg="add mod">
          <ac:chgData name="Antal Marku" userId="e0209e26-986d-4e07-ab51-597415c6182e" providerId="ADAL" clId="{1301AE6C-5784-4F17-AAA3-D6FF12605440}" dt="2024-08-26T15:05:10.113" v="2157" actId="1076"/>
          <ac:spMkLst>
            <pc:docMk/>
            <pc:sldMk cId="2678535498" sldId="2147376997"/>
            <ac:spMk id="8" creationId="{AAA48218-447C-A5D4-C9DE-4352A3C7143D}"/>
          </ac:spMkLst>
        </pc:spChg>
        <pc:picChg chg="add mod">
          <ac:chgData name="Antal Marku" userId="e0209e26-986d-4e07-ab51-597415c6182e" providerId="ADAL" clId="{1301AE6C-5784-4F17-AAA3-D6FF12605440}" dt="2024-08-26T15:04:06.286" v="2147" actId="14100"/>
          <ac:picMkLst>
            <pc:docMk/>
            <pc:sldMk cId="2678535498" sldId="2147376997"/>
            <ac:picMk id="5" creationId="{5E334945-2633-75A5-A165-224B3DC31AD5}"/>
          </ac:picMkLst>
        </pc:picChg>
      </pc:sldChg>
      <pc:sldChg chg="modSp add del mod">
        <pc:chgData name="Antal Marku" userId="e0209e26-986d-4e07-ab51-597415c6182e" providerId="ADAL" clId="{1301AE6C-5784-4F17-AAA3-D6FF12605440}" dt="2024-08-27T14:46:58.239" v="2180" actId="47"/>
        <pc:sldMkLst>
          <pc:docMk/>
          <pc:sldMk cId="2190865600" sldId="2147376998"/>
        </pc:sldMkLst>
        <pc:spChg chg="mod">
          <ac:chgData name="Antal Marku" userId="e0209e26-986d-4e07-ab51-597415c6182e" providerId="ADAL" clId="{1301AE6C-5784-4F17-AAA3-D6FF12605440}" dt="2024-08-26T14:39:44.024" v="1818" actId="20577"/>
          <ac:spMkLst>
            <pc:docMk/>
            <pc:sldMk cId="2190865600" sldId="2147376998"/>
            <ac:spMk id="2" creationId="{A5BF2C1D-89B3-8A02-5670-384B351C44B7}"/>
          </ac:spMkLst>
        </pc:spChg>
      </pc:sldChg>
      <pc:sldChg chg="addSp delSp modSp add mod">
        <pc:chgData name="Antal Marku" userId="e0209e26-986d-4e07-ab51-597415c6182e" providerId="ADAL" clId="{1301AE6C-5784-4F17-AAA3-D6FF12605440}" dt="2024-08-30T09:07:08.977" v="2959"/>
        <pc:sldMkLst>
          <pc:docMk/>
          <pc:sldMk cId="3979831112" sldId="2147376999"/>
        </pc:sldMkLst>
        <pc:spChg chg="mod">
          <ac:chgData name="Antal Marku" userId="e0209e26-986d-4e07-ab51-597415c6182e" providerId="ADAL" clId="{1301AE6C-5784-4F17-AAA3-D6FF12605440}" dt="2024-08-30T09:07:08.977" v="2959"/>
          <ac:spMkLst>
            <pc:docMk/>
            <pc:sldMk cId="3979831112" sldId="2147376999"/>
            <ac:spMk id="2" creationId="{A5BF2C1D-89B3-8A02-5670-384B351C44B7}"/>
          </ac:spMkLst>
        </pc:spChg>
        <pc:spChg chg="mod">
          <ac:chgData name="Antal Marku" userId="e0209e26-986d-4e07-ab51-597415c6182e" providerId="ADAL" clId="{1301AE6C-5784-4F17-AAA3-D6FF12605440}" dt="2024-08-26T14:57:16.521" v="2062" actId="14100"/>
          <ac:spMkLst>
            <pc:docMk/>
            <pc:sldMk cId="3979831112" sldId="2147376999"/>
            <ac:spMk id="3" creationId="{7AFB7A86-93A9-DEEF-F958-ACC3899B6CE7}"/>
          </ac:spMkLst>
        </pc:spChg>
        <pc:spChg chg="add del mod">
          <ac:chgData name="Antal Marku" userId="e0209e26-986d-4e07-ab51-597415c6182e" providerId="ADAL" clId="{1301AE6C-5784-4F17-AAA3-D6FF12605440}" dt="2024-08-27T14:45:21.920" v="2174" actId="478"/>
          <ac:spMkLst>
            <pc:docMk/>
            <pc:sldMk cId="3979831112" sldId="2147376999"/>
            <ac:spMk id="6" creationId="{8597A216-BA51-BD08-54F7-66E2762ACAD3}"/>
          </ac:spMkLst>
        </pc:spChg>
        <pc:spChg chg="add mod">
          <ac:chgData name="Antal Marku" userId="e0209e26-986d-4e07-ab51-597415c6182e" providerId="ADAL" clId="{1301AE6C-5784-4F17-AAA3-D6FF12605440}" dt="2024-08-27T14:46:15.686" v="2179" actId="14100"/>
          <ac:spMkLst>
            <pc:docMk/>
            <pc:sldMk cId="3979831112" sldId="2147376999"/>
            <ac:spMk id="8" creationId="{2E89242E-F8DB-7DEC-B127-083483958F30}"/>
          </ac:spMkLst>
        </pc:spChg>
        <pc:spChg chg="del mod">
          <ac:chgData name="Antal Marku" userId="e0209e26-986d-4e07-ab51-597415c6182e" providerId="ADAL" clId="{1301AE6C-5784-4F17-AAA3-D6FF12605440}" dt="2024-08-26T14:56:39.425" v="2045" actId="478"/>
          <ac:spMkLst>
            <pc:docMk/>
            <pc:sldMk cId="3979831112" sldId="2147376999"/>
            <ac:spMk id="8" creationId="{4D050EAD-A35E-7BBF-106D-7B352E621A59}"/>
          </ac:spMkLst>
        </pc:spChg>
        <pc:spChg chg="del mod">
          <ac:chgData name="Antal Marku" userId="e0209e26-986d-4e07-ab51-597415c6182e" providerId="ADAL" clId="{1301AE6C-5784-4F17-AAA3-D6FF12605440}" dt="2024-08-26T14:56:40.681" v="2046" actId="478"/>
          <ac:spMkLst>
            <pc:docMk/>
            <pc:sldMk cId="3979831112" sldId="2147376999"/>
            <ac:spMk id="9" creationId="{C14CEC0A-594D-0C90-C51E-B1DF9164674C}"/>
          </ac:spMkLst>
        </pc:spChg>
        <pc:picChg chg="add del mod">
          <ac:chgData name="Antal Marku" userId="e0209e26-986d-4e07-ab51-597415c6182e" providerId="ADAL" clId="{1301AE6C-5784-4F17-AAA3-D6FF12605440}" dt="2024-08-27T14:45:19.758" v="2173" actId="478"/>
          <ac:picMkLst>
            <pc:docMk/>
            <pc:sldMk cId="3979831112" sldId="2147376999"/>
            <ac:picMk id="5" creationId="{BC2C0FD3-3A24-63E8-8033-C9C4FE1CCE2C}"/>
          </ac:picMkLst>
        </pc:picChg>
        <pc:picChg chg="del mod">
          <ac:chgData name="Antal Marku" userId="e0209e26-986d-4e07-ab51-597415c6182e" providerId="ADAL" clId="{1301AE6C-5784-4F17-AAA3-D6FF12605440}" dt="2024-08-26T14:56:36.673" v="2044" actId="478"/>
          <ac:picMkLst>
            <pc:docMk/>
            <pc:sldMk cId="3979831112" sldId="2147376999"/>
            <ac:picMk id="7" creationId="{0F6052D0-4DEA-F928-B0DB-580163025A28}"/>
          </ac:picMkLst>
        </pc:picChg>
        <pc:picChg chg="add mod">
          <ac:chgData name="Antal Marku" userId="e0209e26-986d-4e07-ab51-597415c6182e" providerId="ADAL" clId="{1301AE6C-5784-4F17-AAA3-D6FF12605440}" dt="2024-08-27T14:45:46.240" v="2176" actId="1076"/>
          <ac:picMkLst>
            <pc:docMk/>
            <pc:sldMk cId="3979831112" sldId="2147376999"/>
            <ac:picMk id="7" creationId="{49C8D06F-B73D-BFD4-8E2B-8F7F0FEEBE1C}"/>
          </ac:picMkLst>
        </pc:picChg>
      </pc:sldChg>
      <pc:sldChg chg="addSp delSp modSp add mod">
        <pc:chgData name="Antal Marku" userId="e0209e26-986d-4e07-ab51-597415c6182e" providerId="ADAL" clId="{1301AE6C-5784-4F17-AAA3-D6FF12605440}" dt="2024-08-30T11:43:09.061" v="2987" actId="1076"/>
        <pc:sldMkLst>
          <pc:docMk/>
          <pc:sldMk cId="1511635466" sldId="2147377000"/>
        </pc:sldMkLst>
        <pc:spChg chg="mod">
          <ac:chgData name="Antal Marku" userId="e0209e26-986d-4e07-ab51-597415c6182e" providerId="ADAL" clId="{1301AE6C-5784-4F17-AAA3-D6FF12605440}" dt="2024-08-30T08:46:06.543" v="2848" actId="20577"/>
          <ac:spMkLst>
            <pc:docMk/>
            <pc:sldMk cId="1511635466" sldId="2147377000"/>
            <ac:spMk id="2" creationId="{A5BF2C1D-89B3-8A02-5670-384B351C44B7}"/>
          </ac:spMkLst>
        </pc:spChg>
        <pc:spChg chg="del">
          <ac:chgData name="Antal Marku" userId="e0209e26-986d-4e07-ab51-597415c6182e" providerId="ADAL" clId="{1301AE6C-5784-4F17-AAA3-D6FF12605440}" dt="2024-08-30T08:43:33.381" v="2729" actId="478"/>
          <ac:spMkLst>
            <pc:docMk/>
            <pc:sldMk cId="1511635466" sldId="2147377000"/>
            <ac:spMk id="3" creationId="{7AFB7A86-93A9-DEEF-F958-ACC3899B6CE7}"/>
          </ac:spMkLst>
        </pc:spChg>
        <pc:picChg chg="add del mod">
          <ac:chgData name="Antal Marku" userId="e0209e26-986d-4e07-ab51-597415c6182e" providerId="ADAL" clId="{1301AE6C-5784-4F17-AAA3-D6FF12605440}" dt="2024-08-30T08:28:18.664" v="2657" actId="478"/>
          <ac:picMkLst>
            <pc:docMk/>
            <pc:sldMk cId="1511635466" sldId="2147377000"/>
            <ac:picMk id="5" creationId="{973C6EDD-790B-57C5-CF52-BFECD71C3257}"/>
          </ac:picMkLst>
        </pc:picChg>
        <pc:picChg chg="add del mod">
          <ac:chgData name="Antal Marku" userId="e0209e26-986d-4e07-ab51-597415c6182e" providerId="ADAL" clId="{1301AE6C-5784-4F17-AAA3-D6FF12605440}" dt="2024-08-30T11:42:43.205" v="2981" actId="478"/>
          <ac:picMkLst>
            <pc:docMk/>
            <pc:sldMk cId="1511635466" sldId="2147377000"/>
            <ac:picMk id="7" creationId="{6A68DD54-E9CD-EC7F-0DDC-019EE74B2CEA}"/>
          </ac:picMkLst>
        </pc:picChg>
        <pc:picChg chg="add mod">
          <ac:chgData name="Antal Marku" userId="e0209e26-986d-4e07-ab51-597415c6182e" providerId="ADAL" clId="{1301AE6C-5784-4F17-AAA3-D6FF12605440}" dt="2024-08-30T08:45:15.061" v="2811" actId="1038"/>
          <ac:picMkLst>
            <pc:docMk/>
            <pc:sldMk cId="1511635466" sldId="2147377000"/>
            <ac:picMk id="9" creationId="{9832995B-4A90-B893-B557-2CDC9A2C621B}"/>
          </ac:picMkLst>
        </pc:picChg>
        <pc:picChg chg="add del mod">
          <ac:chgData name="Antal Marku" userId="e0209e26-986d-4e07-ab51-597415c6182e" providerId="ADAL" clId="{1301AE6C-5784-4F17-AAA3-D6FF12605440}" dt="2024-08-30T08:39:27.351" v="2720" actId="21"/>
          <ac:picMkLst>
            <pc:docMk/>
            <pc:sldMk cId="1511635466" sldId="2147377000"/>
            <ac:picMk id="11" creationId="{911C61C4-DB5A-F90B-D937-D62A83107523}"/>
          </ac:picMkLst>
        </pc:picChg>
        <pc:picChg chg="add mod">
          <ac:chgData name="Antal Marku" userId="e0209e26-986d-4e07-ab51-597415c6182e" providerId="ADAL" clId="{1301AE6C-5784-4F17-AAA3-D6FF12605440}" dt="2024-08-30T08:45:20.910" v="2825" actId="1037"/>
          <ac:picMkLst>
            <pc:docMk/>
            <pc:sldMk cId="1511635466" sldId="2147377000"/>
            <ac:picMk id="12" creationId="{911C61C4-DB5A-F90B-D937-D62A83107523}"/>
          </ac:picMkLst>
        </pc:picChg>
        <pc:picChg chg="add mod">
          <ac:chgData name="Antal Marku" userId="e0209e26-986d-4e07-ab51-597415c6182e" providerId="ADAL" clId="{1301AE6C-5784-4F17-AAA3-D6FF12605440}" dt="2024-08-30T08:44:59.351" v="2774" actId="1076"/>
          <ac:picMkLst>
            <pc:docMk/>
            <pc:sldMk cId="1511635466" sldId="2147377000"/>
            <ac:picMk id="13" creationId="{CFED7EEC-4317-7131-9F12-C749A694A06F}"/>
          </ac:picMkLst>
        </pc:picChg>
        <pc:picChg chg="add mod">
          <ac:chgData name="Antal Marku" userId="e0209e26-986d-4e07-ab51-597415c6182e" providerId="ADAL" clId="{1301AE6C-5784-4F17-AAA3-D6FF12605440}" dt="2024-08-30T11:43:09.061" v="2987" actId="1076"/>
          <ac:picMkLst>
            <pc:docMk/>
            <pc:sldMk cId="1511635466" sldId="2147377000"/>
            <ac:picMk id="15" creationId="{D9C77F6E-4F13-20D4-83F1-C53B9F016ED4}"/>
          </ac:picMkLst>
        </pc:picChg>
      </pc:sldChg>
      <pc:sldChg chg="modSp add mod">
        <pc:chgData name="Antal Marku" userId="e0209e26-986d-4e07-ab51-597415c6182e" providerId="ADAL" clId="{1301AE6C-5784-4F17-AAA3-D6FF12605440}" dt="2024-08-30T09:06:26.746" v="2923" actId="20577"/>
        <pc:sldMkLst>
          <pc:docMk/>
          <pc:sldMk cId="3122172694" sldId="2147377001"/>
        </pc:sldMkLst>
        <pc:spChg chg="mod">
          <ac:chgData name="Antal Marku" userId="e0209e26-986d-4e07-ab51-597415c6182e" providerId="ADAL" clId="{1301AE6C-5784-4F17-AAA3-D6FF12605440}" dt="2024-08-30T09:06:26.746" v="2923" actId="20577"/>
          <ac:spMkLst>
            <pc:docMk/>
            <pc:sldMk cId="3122172694" sldId="2147377001"/>
            <ac:spMk id="2" creationId="{A5BF2C1D-89B3-8A02-5670-384B351C44B7}"/>
          </ac:spMkLst>
        </pc:spChg>
      </pc:sldChg>
      <pc:sldChg chg="addSp delSp modSp add mod modClrScheme chgLayout">
        <pc:chgData name="Antal Marku" userId="e0209e26-986d-4e07-ab51-597415c6182e" providerId="ADAL" clId="{1301AE6C-5784-4F17-AAA3-D6FF12605440}" dt="2024-08-30T09:05:57.708" v="2893" actId="20577"/>
        <pc:sldMkLst>
          <pc:docMk/>
          <pc:sldMk cId="2321861677" sldId="2147377002"/>
        </pc:sldMkLst>
        <pc:spChg chg="mod">
          <ac:chgData name="Antal Marku" userId="e0209e26-986d-4e07-ab51-597415c6182e" providerId="ADAL" clId="{1301AE6C-5784-4F17-AAA3-D6FF12605440}" dt="2024-08-30T09:05:57.708" v="2893" actId="20577"/>
          <ac:spMkLst>
            <pc:docMk/>
            <pc:sldMk cId="2321861677" sldId="2147377002"/>
            <ac:spMk id="2" creationId="{A5BF2C1D-89B3-8A02-5670-384B351C44B7}"/>
          </ac:spMkLst>
        </pc:spChg>
        <pc:spChg chg="del">
          <ac:chgData name="Antal Marku" userId="e0209e26-986d-4e07-ab51-597415c6182e" providerId="ADAL" clId="{1301AE6C-5784-4F17-AAA3-D6FF12605440}" dt="2024-08-28T12:33:19.527" v="2406" actId="478"/>
          <ac:spMkLst>
            <pc:docMk/>
            <pc:sldMk cId="2321861677" sldId="2147377002"/>
            <ac:spMk id="3" creationId="{7AFB7A86-93A9-DEEF-F958-ACC3899B6CE7}"/>
          </ac:spMkLst>
        </pc:spChg>
        <pc:spChg chg="add del mod">
          <ac:chgData name="Antal Marku" userId="e0209e26-986d-4e07-ab51-597415c6182e" providerId="ADAL" clId="{1301AE6C-5784-4F17-AAA3-D6FF12605440}" dt="2024-08-28T12:33:16.903" v="2405" actId="478"/>
          <ac:spMkLst>
            <pc:docMk/>
            <pc:sldMk cId="2321861677" sldId="2147377002"/>
            <ac:spMk id="4" creationId="{3057F607-CE6C-3F4A-E131-36EEA213E301}"/>
          </ac:spMkLst>
        </pc:spChg>
        <pc:spChg chg="del">
          <ac:chgData name="Antal Marku" userId="e0209e26-986d-4e07-ab51-597415c6182e" providerId="ADAL" clId="{1301AE6C-5784-4F17-AAA3-D6FF12605440}" dt="2024-08-28T11:55:58.812" v="2403" actId="478"/>
          <ac:spMkLst>
            <pc:docMk/>
            <pc:sldMk cId="2321861677" sldId="2147377002"/>
            <ac:spMk id="6" creationId="{7854646B-C916-6CEF-2912-8D87D3963F65}"/>
          </ac:spMkLst>
        </pc:spChg>
        <pc:spChg chg="add mod">
          <ac:chgData name="Antal Marku" userId="e0209e26-986d-4e07-ab51-597415c6182e" providerId="ADAL" clId="{1301AE6C-5784-4F17-AAA3-D6FF12605440}" dt="2024-08-28T12:45:48.223" v="2648" actId="27636"/>
          <ac:spMkLst>
            <pc:docMk/>
            <pc:sldMk cId="2321861677" sldId="2147377002"/>
            <ac:spMk id="7" creationId="{EC028189-48A6-0C65-DE42-F1A3B483861F}"/>
          </ac:spMkLst>
        </pc:spChg>
        <pc:spChg chg="del">
          <ac:chgData name="Antal Marku" userId="e0209e26-986d-4e07-ab51-597415c6182e" providerId="ADAL" clId="{1301AE6C-5784-4F17-AAA3-D6FF12605440}" dt="2024-08-28T11:55:57.637" v="2402" actId="478"/>
          <ac:spMkLst>
            <pc:docMk/>
            <pc:sldMk cId="2321861677" sldId="2147377002"/>
            <ac:spMk id="10" creationId="{1AB3879E-B41C-4034-ACAA-15FCC5D6B4E2}"/>
          </ac:spMkLst>
        </pc:spChg>
        <pc:picChg chg="del">
          <ac:chgData name="Antal Marku" userId="e0209e26-986d-4e07-ab51-597415c6182e" providerId="ADAL" clId="{1301AE6C-5784-4F17-AAA3-D6FF12605440}" dt="2024-08-28T11:55:55.404" v="2401" actId="478"/>
          <ac:picMkLst>
            <pc:docMk/>
            <pc:sldMk cId="2321861677" sldId="2147377002"/>
            <ac:picMk id="5" creationId="{9F2D418F-8A2A-5D2B-4722-9AEF1E5FF0B8}"/>
          </ac:picMkLst>
        </pc:picChg>
        <pc:picChg chg="add del mod">
          <ac:chgData name="Antal Marku" userId="e0209e26-986d-4e07-ab51-597415c6182e" providerId="ADAL" clId="{1301AE6C-5784-4F17-AAA3-D6FF12605440}" dt="2024-08-28T12:42:30.138" v="2410" actId="478"/>
          <ac:picMkLst>
            <pc:docMk/>
            <pc:sldMk cId="2321861677" sldId="2147377002"/>
            <ac:picMk id="9" creationId="{9543515F-C53C-86AC-419C-C8FB36A8975D}"/>
          </ac:picMkLst>
        </pc:picChg>
        <pc:picChg chg="add mod">
          <ac:chgData name="Antal Marku" userId="e0209e26-986d-4e07-ab51-597415c6182e" providerId="ADAL" clId="{1301AE6C-5784-4F17-AAA3-D6FF12605440}" dt="2024-08-28T12:42:34.730" v="2412" actId="26606"/>
          <ac:picMkLst>
            <pc:docMk/>
            <pc:sldMk cId="2321861677" sldId="2147377002"/>
            <ac:picMk id="12" creationId="{ED8FB6DC-69D7-3A40-8C7E-566D68A2F58F}"/>
          </ac:picMkLst>
        </pc:picChg>
      </pc:sldChg>
      <pc:sldChg chg="addSp delSp modSp add del mod">
        <pc:chgData name="Antal Marku" userId="e0209e26-986d-4e07-ab51-597415c6182e" providerId="ADAL" clId="{1301AE6C-5784-4F17-AAA3-D6FF12605440}" dt="2024-08-30T14:29:44.274" v="3008" actId="47"/>
        <pc:sldMkLst>
          <pc:docMk/>
          <pc:sldMk cId="2145707582" sldId="2147377003"/>
        </pc:sldMkLst>
        <pc:picChg chg="add del mod">
          <ac:chgData name="Antal Marku" userId="e0209e26-986d-4e07-ab51-597415c6182e" providerId="ADAL" clId="{1301AE6C-5784-4F17-AAA3-D6FF12605440}" dt="2024-08-30T08:44:42.897" v="2772" actId="21"/>
          <ac:picMkLst>
            <pc:docMk/>
            <pc:sldMk cId="2145707582" sldId="2147377003"/>
            <ac:picMk id="5" creationId="{CFED7EEC-4317-7131-9F12-C749A694A06F}"/>
          </ac:picMkLst>
        </pc:picChg>
        <pc:picChg chg="del">
          <ac:chgData name="Antal Marku" userId="e0209e26-986d-4e07-ab51-597415c6182e" providerId="ADAL" clId="{1301AE6C-5784-4F17-AAA3-D6FF12605440}" dt="2024-08-30T08:36:16.109" v="2714" actId="478"/>
          <ac:picMkLst>
            <pc:docMk/>
            <pc:sldMk cId="2145707582" sldId="2147377003"/>
            <ac:picMk id="7" creationId="{6A68DD54-E9CD-EC7F-0DDC-019EE74B2CEA}"/>
          </ac:picMkLst>
        </pc:picChg>
        <pc:picChg chg="del">
          <ac:chgData name="Antal Marku" userId="e0209e26-986d-4e07-ab51-597415c6182e" providerId="ADAL" clId="{1301AE6C-5784-4F17-AAA3-D6FF12605440}" dt="2024-08-30T08:36:18.124" v="2715" actId="478"/>
          <ac:picMkLst>
            <pc:docMk/>
            <pc:sldMk cId="2145707582" sldId="2147377003"/>
            <ac:picMk id="9" creationId="{9832995B-4A90-B893-B557-2CDC9A2C621B}"/>
          </ac:picMkLst>
        </pc:picChg>
        <pc:picChg chg="add del mod">
          <ac:chgData name="Antal Marku" userId="e0209e26-986d-4e07-ab51-597415c6182e" providerId="ADAL" clId="{1301AE6C-5784-4F17-AAA3-D6FF12605440}" dt="2024-08-30T08:44:17.931" v="2769" actId="21"/>
          <ac:picMkLst>
            <pc:docMk/>
            <pc:sldMk cId="2145707582" sldId="2147377003"/>
            <ac:picMk id="11" creationId="{911C61C4-DB5A-F90B-D937-D62A83107523}"/>
          </ac:picMkLst>
        </pc:picChg>
      </pc:sldChg>
      <pc:sldChg chg="modSp add mod">
        <pc:chgData name="Antal Marku" userId="e0209e26-986d-4e07-ab51-597415c6182e" providerId="ADAL" clId="{1301AE6C-5784-4F17-AAA3-D6FF12605440}" dt="2024-08-30T09:01:23.552" v="2850"/>
        <pc:sldMkLst>
          <pc:docMk/>
          <pc:sldMk cId="1860587167" sldId="2147377004"/>
        </pc:sldMkLst>
        <pc:spChg chg="mod">
          <ac:chgData name="Antal Marku" userId="e0209e26-986d-4e07-ab51-597415c6182e" providerId="ADAL" clId="{1301AE6C-5784-4F17-AAA3-D6FF12605440}" dt="2024-08-30T09:01:23.552" v="2850"/>
          <ac:spMkLst>
            <pc:docMk/>
            <pc:sldMk cId="1860587167" sldId="2147377004"/>
            <ac:spMk id="19" creationId="{D19B3929-7A4C-714E-DF34-13A50EBCCD57}"/>
          </ac:spMkLst>
        </pc:spChg>
      </pc:sldChg>
      <pc:sldChg chg="modSp add mod">
        <pc:chgData name="Antal Marku" userId="e0209e26-986d-4e07-ab51-597415c6182e" providerId="ADAL" clId="{1301AE6C-5784-4F17-AAA3-D6FF12605440}" dt="2024-08-30T09:11:18.859" v="2980" actId="27636"/>
        <pc:sldMkLst>
          <pc:docMk/>
          <pc:sldMk cId="2926802984" sldId="2147377005"/>
        </pc:sldMkLst>
        <pc:spChg chg="mod">
          <ac:chgData name="Antal Marku" userId="e0209e26-986d-4e07-ab51-597415c6182e" providerId="ADAL" clId="{1301AE6C-5784-4F17-AAA3-D6FF12605440}" dt="2024-08-30T09:11:18.859" v="2980" actId="27636"/>
          <ac:spMkLst>
            <pc:docMk/>
            <pc:sldMk cId="2926802984" sldId="2147377005"/>
            <ac:spMk id="19" creationId="{D19B3929-7A4C-714E-DF34-13A50EBCCD57}"/>
          </ac:spMkLst>
        </pc:spChg>
      </pc:sldChg>
      <pc:sldMasterChg chg="delSldLayout">
        <pc:chgData name="Antal Marku" userId="e0209e26-986d-4e07-ab51-597415c6182e" providerId="ADAL" clId="{1301AE6C-5784-4F17-AAA3-D6FF12605440}" dt="2024-08-26T11:13:22.443" v="70" actId="47"/>
        <pc:sldMasterMkLst>
          <pc:docMk/>
          <pc:sldMasterMk cId="0" sldId="2147483660"/>
        </pc:sldMasterMkLst>
        <pc:sldLayoutChg chg="del">
          <pc:chgData name="Antal Marku" userId="e0209e26-986d-4e07-ab51-597415c6182e" providerId="ADAL" clId="{1301AE6C-5784-4F17-AAA3-D6FF12605440}" dt="2024-08-26T11:13:22.443" v="70" actId="47"/>
          <pc:sldLayoutMkLst>
            <pc:docMk/>
            <pc:sldMasterMk cId="0" sldId="2147483660"/>
            <pc:sldLayoutMk cId="3233217547" sldId="2147483740"/>
          </pc:sldLayoutMkLst>
        </pc:sldLayoutChg>
      </pc:sldMasterChg>
      <pc:sldMasterChg chg="delSldLayout">
        <pc:chgData name="Antal Marku" userId="e0209e26-986d-4e07-ab51-597415c6182e" providerId="ADAL" clId="{1301AE6C-5784-4F17-AAA3-D6FF12605440}" dt="2024-08-26T11:13:18.951" v="62" actId="47"/>
        <pc:sldMasterMkLst>
          <pc:docMk/>
          <pc:sldMasterMk cId="4167096171" sldId="2147483724"/>
        </pc:sldMasterMkLst>
        <pc:sldLayoutChg chg="del">
          <pc:chgData name="Antal Marku" userId="e0209e26-986d-4e07-ab51-597415c6182e" providerId="ADAL" clId="{1301AE6C-5784-4F17-AAA3-D6FF12605440}" dt="2024-08-26T11:13:18.951" v="62" actId="47"/>
          <pc:sldLayoutMkLst>
            <pc:docMk/>
            <pc:sldMasterMk cId="4167096171" sldId="2147483724"/>
            <pc:sldLayoutMk cId="1620337807" sldId="2147483739"/>
          </pc:sldLayoutMkLst>
        </pc:sldLayoutChg>
      </pc:sldMasterChg>
    </pc:docChg>
  </pc:docChgLst>
  <pc:docChgLst>
    <pc:chgData name="Antal Marku" userId="e0209e26-986d-4e07-ab51-597415c6182e" providerId="ADAL" clId="{4702AE8F-BB52-486E-878C-9AFC354E24CB}"/>
    <pc:docChg chg="delSld modSld modSection">
      <pc:chgData name="Antal Marku" userId="e0209e26-986d-4e07-ab51-597415c6182e" providerId="ADAL" clId="{4702AE8F-BB52-486E-878C-9AFC354E24CB}" dt="2024-09-11T14:34:55.696" v="6" actId="47"/>
      <pc:docMkLst>
        <pc:docMk/>
      </pc:docMkLst>
      <pc:sldChg chg="modSp mod">
        <pc:chgData name="Antal Marku" userId="e0209e26-986d-4e07-ab51-597415c6182e" providerId="ADAL" clId="{4702AE8F-BB52-486E-878C-9AFC354E24CB}" dt="2024-09-11T14:31:25.785" v="4" actId="20577"/>
        <pc:sldMkLst>
          <pc:docMk/>
          <pc:sldMk cId="0" sldId="256"/>
        </pc:sldMkLst>
        <pc:spChg chg="mod">
          <ac:chgData name="Antal Marku" userId="e0209e26-986d-4e07-ab51-597415c6182e" providerId="ADAL" clId="{4702AE8F-BB52-486E-878C-9AFC354E24CB}" dt="2024-09-11T14:31:25.785" v="4" actId="20577"/>
          <ac:spMkLst>
            <pc:docMk/>
            <pc:sldMk cId="0" sldId="256"/>
            <ac:spMk id="18433" creationId="{66DA4529-5AA1-C439-E0C3-D53816333DBA}"/>
          </ac:spMkLst>
        </pc:spChg>
      </pc:sldChg>
      <pc:sldChg chg="del">
        <pc:chgData name="Antal Marku" userId="e0209e26-986d-4e07-ab51-597415c6182e" providerId="ADAL" clId="{4702AE8F-BB52-486E-878C-9AFC354E24CB}" dt="2024-09-11T14:33:34.680" v="5" actId="47"/>
        <pc:sldMkLst>
          <pc:docMk/>
          <pc:sldMk cId="2881828742" sldId="2147376825"/>
        </pc:sldMkLst>
      </pc:sldChg>
      <pc:sldChg chg="del">
        <pc:chgData name="Antal Marku" userId="e0209e26-986d-4e07-ab51-597415c6182e" providerId="ADAL" clId="{4702AE8F-BB52-486E-878C-9AFC354E24CB}" dt="2024-09-11T14:34:55.696" v="6" actId="47"/>
        <pc:sldMkLst>
          <pc:docMk/>
          <pc:sldMk cId="2781222469" sldId="214737699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57EC11-3B82-184A-B83B-8C30FAE5042D}" type="datetimeFigureOut">
              <a:rPr kumimoji="1" lang="zh-TW" altLang="en-US" smtClean="0"/>
              <a:t>2024/9/11</a:t>
            </a:fld>
            <a:endParaRPr kumimoji="1"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TW" altLang="en-US"/>
              <a:t>按一下以編輯母片文字樣式</a:t>
            </a:r>
          </a:p>
          <a:p>
            <a:pPr lvl="1"/>
            <a:r>
              <a:rPr kumimoji="1" lang="zh-TW" altLang="en-US"/>
              <a:t>第二層</a:t>
            </a:r>
          </a:p>
          <a:p>
            <a:pPr lvl="2"/>
            <a:r>
              <a:rPr kumimoji="1" lang="zh-TW" altLang="en-US"/>
              <a:t>第三層</a:t>
            </a:r>
          </a:p>
          <a:p>
            <a:pPr lvl="3"/>
            <a:r>
              <a:rPr kumimoji="1" lang="zh-TW" altLang="en-US"/>
              <a:t>第四層</a:t>
            </a:r>
          </a:p>
          <a:p>
            <a:pPr lvl="4"/>
            <a:r>
              <a:rPr kumimoji="1"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8474AF-CB06-654F-9ED8-8B8DA59CFFBD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26870370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8474AF-CB06-654F-9ED8-8B8DA59CFFBD}" type="slidenum">
              <a:rPr kumimoji="1" lang="zh-TW" altLang="en-US" smtClean="0"/>
              <a:t>10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2017163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png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png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/ Sub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圖片 5" descr="newnew_16：9-11111.jpg">
            <a:extLst>
              <a:ext uri="{FF2B5EF4-FFF2-40B4-BE49-F238E27FC236}">
                <a16:creationId xmlns:a16="http://schemas.microsoft.com/office/drawing/2014/main" id="{E8AA0FB3-950B-A075-07BF-5BC13CDC63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3" y="0"/>
            <a:ext cx="1216818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3392" y="1508786"/>
            <a:ext cx="10177131" cy="960107"/>
          </a:xfrm>
        </p:spPr>
        <p:txBody>
          <a:bodyPr anchor="b" anchorCtr="0"/>
          <a:lstStyle>
            <a:lvl1pPr>
              <a:defRPr sz="5334">
                <a:solidFill>
                  <a:schemeClr val="bg1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3392" y="2468893"/>
            <a:ext cx="10177131" cy="672075"/>
          </a:xfrm>
        </p:spPr>
        <p:txBody>
          <a:bodyPr/>
          <a:lstStyle>
            <a:lvl1pPr marL="0" indent="0" algn="l">
              <a:buNone/>
              <a:defRPr sz="3200">
                <a:solidFill>
                  <a:schemeClr val="bg1"/>
                </a:solidFill>
              </a:defRPr>
            </a:lvl1pPr>
            <a:lvl2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81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4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7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按一下以編輯母片子標題樣式</a:t>
            </a:r>
            <a:endParaRPr lang="en-US"/>
          </a:p>
        </p:txBody>
      </p:sp>
      <p:sp>
        <p:nvSpPr>
          <p:cNvPr id="7" name="文字版面配置區 5"/>
          <p:cNvSpPr>
            <a:spLocks noGrp="1"/>
          </p:cNvSpPr>
          <p:nvPr>
            <p:ph type="body" sz="quarter" idx="13"/>
          </p:nvPr>
        </p:nvSpPr>
        <p:spPr>
          <a:xfrm>
            <a:off x="623392" y="3813042"/>
            <a:ext cx="8496000" cy="608852"/>
          </a:xfrm>
        </p:spPr>
        <p:txBody>
          <a:bodyPr anchor="b" anchorCtr="0"/>
          <a:lstStyle>
            <a:lvl1pPr marL="457223" marR="0" indent="-457223" algn="l" defTabSz="121926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 baseline="0">
                <a:solidFill>
                  <a:schemeClr val="accent5">
                    <a:lumMod val="10000"/>
                  </a:schemeClr>
                </a:solidFill>
              </a:defRPr>
            </a:lvl1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9" name="文字版面配置區 7"/>
          <p:cNvSpPr>
            <a:spLocks noGrp="1"/>
          </p:cNvSpPr>
          <p:nvPr>
            <p:ph type="body" sz="quarter" idx="15"/>
          </p:nvPr>
        </p:nvSpPr>
        <p:spPr>
          <a:xfrm>
            <a:off x="623392" y="4869160"/>
            <a:ext cx="8496000" cy="384043"/>
          </a:xfrm>
        </p:spPr>
        <p:txBody>
          <a:bodyPr anchor="b" anchorCtr="0">
            <a:noAutofit/>
          </a:bodyPr>
          <a:lstStyle>
            <a:lvl1pPr marL="457223" marR="0" indent="-457223" algn="l" defTabSz="1219261" rtl="0" eaLnBrk="0" fontAlgn="base" latinLnBrk="0" hangingPunct="0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 b="0" baseline="0">
                <a:solidFill>
                  <a:schemeClr val="accent5">
                    <a:lumMod val="10000"/>
                  </a:schemeClr>
                </a:solidFill>
              </a:defRPr>
            </a:lvl1pPr>
            <a:lvl2pPr>
              <a:buNone/>
              <a:defRPr>
                <a:solidFill>
                  <a:schemeClr val="tx1"/>
                </a:solidFill>
              </a:defRPr>
            </a:lvl2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623393" y="68627"/>
            <a:ext cx="10079567" cy="384043"/>
          </a:xfrm>
        </p:spPr>
        <p:txBody>
          <a:bodyPr>
            <a:noAutofit/>
          </a:bodyPr>
          <a:lstStyle>
            <a:lvl1pPr>
              <a:buNone/>
              <a:defRPr sz="2133" b="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14" name="文字版面配置區 7"/>
          <p:cNvSpPr>
            <a:spLocks noGrp="1"/>
          </p:cNvSpPr>
          <p:nvPr>
            <p:ph type="body" sz="quarter" idx="17"/>
          </p:nvPr>
        </p:nvSpPr>
        <p:spPr>
          <a:xfrm>
            <a:off x="623392" y="4449984"/>
            <a:ext cx="8496000" cy="419176"/>
          </a:xfrm>
        </p:spPr>
        <p:txBody>
          <a:bodyPr anchor="b" anchorCtr="0">
            <a:noAutofit/>
          </a:bodyPr>
          <a:lstStyle>
            <a:lvl1pPr marL="457223" marR="0" indent="-457223" algn="l" defTabSz="1219261" rtl="0" eaLnBrk="0" fontAlgn="base" latinLnBrk="0" hangingPunct="0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 b="0" baseline="0">
                <a:solidFill>
                  <a:schemeClr val="accent5">
                    <a:lumMod val="10000"/>
                  </a:schemeClr>
                </a:solidFill>
              </a:defRPr>
            </a:lvl1pPr>
            <a:lvl2pPr>
              <a:buNone/>
              <a:defRPr>
                <a:solidFill>
                  <a:schemeClr val="tx1"/>
                </a:solidFill>
              </a:defRPr>
            </a:lvl2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0404468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/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5" descr="newnew_16：9-28.jpg">
            <a:extLst>
              <a:ext uri="{FF2B5EF4-FFF2-40B4-BE49-F238E27FC236}">
                <a16:creationId xmlns:a16="http://schemas.microsoft.com/office/drawing/2014/main" id="{2BC5B17B-B42D-85DB-3E6A-A40C9B6BB5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7B56B1A-5CF9-A226-1755-A7E71BCD10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5125" y="6356350"/>
            <a:ext cx="3840163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1pPr>
            <a:lvl2pPr marL="742950" indent="-285750"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2pPr>
            <a:lvl3pPr marL="1143000" indent="-228600"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3pPr>
            <a:lvl4pPr marL="1600200" indent="-228600"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4pPr>
            <a:lvl5pPr marL="2057400" indent="-228600"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5pPr>
            <a:lvl6pPr marL="2514600" indent="-228600" defTabSz="1219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6pPr>
            <a:lvl7pPr marL="2971800" indent="-228600" defTabSz="1219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7pPr>
            <a:lvl8pPr marL="3429000" indent="-228600" defTabSz="1219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8pPr>
            <a:lvl9pPr marL="3886200" indent="-228600" defTabSz="1219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9pPr>
          </a:lstStyle>
          <a:p>
            <a:pPr algn="ctr" eaLnBrk="1" hangingPunct="1"/>
            <a:r>
              <a:rPr lang="en-US" altLang="zh-TW" sz="1600" dirty="0">
                <a:solidFill>
                  <a:srgbClr val="757575"/>
                </a:solidFill>
              </a:rPr>
              <a:t>Confidential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295467" y="4677139"/>
            <a:ext cx="9601067" cy="690200"/>
          </a:xfrm>
        </p:spPr>
        <p:txBody>
          <a:bodyPr anchorCtr="0"/>
          <a:lstStyle>
            <a:lvl1pPr algn="ctr">
              <a:defRPr sz="2667" b="1"/>
            </a:lvl1pPr>
          </a:lstStyle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idx="1"/>
          </p:nvPr>
        </p:nvSpPr>
        <p:spPr>
          <a:xfrm>
            <a:off x="1296000" y="452670"/>
            <a:ext cx="9600000" cy="4300105"/>
          </a:xfrm>
        </p:spPr>
        <p:txBody>
          <a:bodyPr/>
          <a:lstStyle>
            <a:lvl1pPr marL="0" indent="0" algn="l">
              <a:buNone/>
              <a:defRPr sz="4267"/>
            </a:lvl1pPr>
            <a:lvl2pPr marL="609630" indent="0">
              <a:buNone/>
              <a:defRPr sz="3734"/>
            </a:lvl2pPr>
            <a:lvl3pPr marL="1219261" indent="0">
              <a:buNone/>
              <a:defRPr sz="3200"/>
            </a:lvl3pPr>
            <a:lvl4pPr marL="1828891" indent="0">
              <a:buNone/>
              <a:defRPr sz="2667"/>
            </a:lvl4pPr>
            <a:lvl5pPr marL="2438522" indent="0">
              <a:buNone/>
              <a:defRPr sz="2667"/>
            </a:lvl5pPr>
            <a:lvl6pPr marL="3048152" indent="0">
              <a:buNone/>
              <a:defRPr sz="2667"/>
            </a:lvl6pPr>
            <a:lvl7pPr marL="3657783" indent="0">
              <a:buNone/>
              <a:defRPr sz="2667"/>
            </a:lvl7pPr>
            <a:lvl8pPr marL="4267413" indent="0">
              <a:buNone/>
              <a:defRPr sz="2667"/>
            </a:lvl8pPr>
            <a:lvl9pPr marL="4877044" indent="0">
              <a:buNone/>
              <a:defRPr sz="2667"/>
            </a:lvl9pPr>
          </a:lstStyle>
          <a:p>
            <a:pPr lvl="0"/>
            <a:r>
              <a:rPr lang="zh-TW" altLang="en-US" noProof="0"/>
              <a:t>按一下圖示以新增圖片</a:t>
            </a:r>
            <a:endParaRPr lang="en-US" noProof="0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67" y="5367338"/>
            <a:ext cx="9601067" cy="804863"/>
          </a:xfrm>
        </p:spPr>
        <p:txBody>
          <a:bodyPr/>
          <a:lstStyle>
            <a:lvl1pPr marL="0" indent="0">
              <a:buNone/>
              <a:defRPr sz="1867"/>
            </a:lvl1pPr>
            <a:lvl2pPr marL="609630" indent="0">
              <a:buNone/>
              <a:defRPr sz="1600"/>
            </a:lvl2pPr>
            <a:lvl3pPr marL="1219261" indent="0">
              <a:buNone/>
              <a:defRPr sz="1333"/>
            </a:lvl3pPr>
            <a:lvl4pPr marL="1828891" indent="0">
              <a:buNone/>
              <a:defRPr sz="1200"/>
            </a:lvl4pPr>
            <a:lvl5pPr marL="2438522" indent="0">
              <a:buNone/>
              <a:defRPr sz="1200"/>
            </a:lvl5pPr>
            <a:lvl6pPr marL="3048152" indent="0">
              <a:buNone/>
              <a:defRPr sz="1200"/>
            </a:lvl6pPr>
            <a:lvl7pPr marL="3657783" indent="0">
              <a:buNone/>
              <a:defRPr sz="1200"/>
            </a:lvl7pPr>
            <a:lvl8pPr marL="4267413" indent="0">
              <a:buNone/>
              <a:defRPr sz="1200"/>
            </a:lvl8pPr>
            <a:lvl9pPr marL="4877044" indent="0">
              <a:buNone/>
              <a:defRPr sz="12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FD228AB7-D7C5-525D-D7CD-D2DE3923547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31800" y="6405563"/>
            <a:ext cx="671513" cy="365125"/>
          </a:xfrm>
        </p:spPr>
        <p:txBody>
          <a:bodyPr/>
          <a:lstStyle>
            <a:lvl1pPr algn="r">
              <a:defRPr sz="16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237FA2A-4845-0F43-A0EE-5204B1E75215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75656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martArt Graphic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5" descr="newnew_16：9-28.jpg">
            <a:extLst>
              <a:ext uri="{FF2B5EF4-FFF2-40B4-BE49-F238E27FC236}">
                <a16:creationId xmlns:a16="http://schemas.microsoft.com/office/drawing/2014/main" id="{E0502452-90AF-54F2-4FF0-17E4D10C42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7">
            <a:extLst>
              <a:ext uri="{FF2B5EF4-FFF2-40B4-BE49-F238E27FC236}">
                <a16:creationId xmlns:a16="http://schemas.microsoft.com/office/drawing/2014/main" id="{83AF2DCB-C5BF-8581-D9AF-BA008C6384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5125" y="6356350"/>
            <a:ext cx="3840163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1pPr>
            <a:lvl2pPr marL="742950" indent="-285750"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2pPr>
            <a:lvl3pPr marL="1143000" indent="-228600"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3pPr>
            <a:lvl4pPr marL="1600200" indent="-228600"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4pPr>
            <a:lvl5pPr marL="2057400" indent="-228600"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5pPr>
            <a:lvl6pPr marL="2514600" indent="-228600" defTabSz="1219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6pPr>
            <a:lvl7pPr marL="2971800" indent="-228600" defTabSz="1219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7pPr>
            <a:lvl8pPr marL="3429000" indent="-228600" defTabSz="1219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8pPr>
            <a:lvl9pPr marL="3886200" indent="-228600" defTabSz="1219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9pPr>
          </a:lstStyle>
          <a:p>
            <a:pPr algn="ctr" eaLnBrk="1" hangingPunct="1"/>
            <a:r>
              <a:rPr lang="en-US" altLang="zh-TW" sz="1600" dirty="0">
                <a:solidFill>
                  <a:srgbClr val="757575"/>
                </a:solidFill>
              </a:rPr>
              <a:t>Confidential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371" y="274639"/>
            <a:ext cx="11343984" cy="114300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5" name="SmartArt Placeholder 4"/>
          <p:cNvSpPr>
            <a:spLocks noGrp="1"/>
          </p:cNvSpPr>
          <p:nvPr>
            <p:ph type="dgm" sz="quarter" idx="11"/>
          </p:nvPr>
        </p:nvSpPr>
        <p:spPr>
          <a:xfrm>
            <a:off x="445163" y="1604797"/>
            <a:ext cx="11315467" cy="4128459"/>
          </a:xfrm>
          <a:noFill/>
        </p:spPr>
        <p:txBody>
          <a:bodyPr/>
          <a:lstStyle/>
          <a:p>
            <a:pPr lvl="0"/>
            <a:r>
              <a:rPr lang="zh-TW" altLang="en-US" noProof="0"/>
              <a:t>按一下圖示以新增 </a:t>
            </a:r>
            <a:r>
              <a:rPr lang="en-US" altLang="zh-TW" noProof="0" dirty="0"/>
              <a:t>SmartArt </a:t>
            </a:r>
            <a:r>
              <a:rPr lang="zh-TW" altLang="en-US" noProof="0"/>
              <a:t>圖形</a:t>
            </a:r>
            <a:endParaRPr lang="en-US" noProof="0" dirty="0"/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9420EEEE-C2ED-DF49-1712-C5373F918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1800" y="6405563"/>
            <a:ext cx="671513" cy="365125"/>
          </a:xfrm>
        </p:spPr>
        <p:txBody>
          <a:bodyPr/>
          <a:lstStyle>
            <a:lvl1pPr algn="r">
              <a:defRPr sz="16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22268E0-95E0-7D4D-88B7-015DAEE99882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236421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圖片 5" descr="newnew_16：9-28.jpg">
            <a:extLst>
              <a:ext uri="{FF2B5EF4-FFF2-40B4-BE49-F238E27FC236}">
                <a16:creationId xmlns:a16="http://schemas.microsoft.com/office/drawing/2014/main" id="{36956933-29A0-051A-4F33-6C66D896FB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7">
            <a:extLst>
              <a:ext uri="{FF2B5EF4-FFF2-40B4-BE49-F238E27FC236}">
                <a16:creationId xmlns:a16="http://schemas.microsoft.com/office/drawing/2014/main" id="{B2BECB46-107F-786F-7906-E1DC7E9F66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5125" y="6356350"/>
            <a:ext cx="3840163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1pPr>
            <a:lvl2pPr marL="742950" indent="-285750"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2pPr>
            <a:lvl3pPr marL="1143000" indent="-228600"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3pPr>
            <a:lvl4pPr marL="1600200" indent="-228600"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4pPr>
            <a:lvl5pPr marL="2057400" indent="-228600"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5pPr>
            <a:lvl6pPr marL="2514600" indent="-228600" defTabSz="1219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6pPr>
            <a:lvl7pPr marL="2971800" indent="-228600" defTabSz="1219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7pPr>
            <a:lvl8pPr marL="3429000" indent="-228600" defTabSz="1219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8pPr>
            <a:lvl9pPr marL="3886200" indent="-228600" defTabSz="1219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9pPr>
          </a:lstStyle>
          <a:p>
            <a:pPr algn="ctr" eaLnBrk="1" hangingPunct="1"/>
            <a:r>
              <a:rPr lang="en-US" altLang="zh-TW" sz="1600" dirty="0">
                <a:solidFill>
                  <a:srgbClr val="757575"/>
                </a:solidFill>
              </a:rPr>
              <a:t>Confidential</a:t>
            </a:r>
          </a:p>
        </p:txBody>
      </p:sp>
      <p:sp>
        <p:nvSpPr>
          <p:cNvPr id="8" name="Text Placeholder 24"/>
          <p:cNvSpPr>
            <a:spLocks noGrp="1"/>
          </p:cNvSpPr>
          <p:nvPr>
            <p:ph type="body" sz="quarter" idx="15"/>
          </p:nvPr>
        </p:nvSpPr>
        <p:spPr>
          <a:xfrm>
            <a:off x="6768075" y="5061181"/>
            <a:ext cx="4320480" cy="914400"/>
          </a:xfrm>
        </p:spPr>
        <p:txBody>
          <a:bodyPr/>
          <a:lstStyle>
            <a:lvl1pPr marL="0" indent="0">
              <a:buNone/>
              <a:defRPr sz="2400" b="1" i="1" baseline="0">
                <a:solidFill>
                  <a:schemeClr val="tx1"/>
                </a:solidFill>
              </a:defRPr>
            </a:lvl1pPr>
            <a:lvl2pPr>
              <a:buNone/>
              <a:defRPr sz="2667" b="1" i="1">
                <a:solidFill>
                  <a:srgbClr val="678BA8"/>
                </a:solidFill>
              </a:defRPr>
            </a:lvl2pPr>
            <a:lvl3pPr>
              <a:buNone/>
              <a:defRPr sz="2667" b="1" i="1">
                <a:solidFill>
                  <a:srgbClr val="678BA8"/>
                </a:solidFill>
              </a:defRPr>
            </a:lvl3pPr>
            <a:lvl4pPr>
              <a:buNone/>
              <a:defRPr sz="2667" b="1" i="1">
                <a:solidFill>
                  <a:srgbClr val="678BA8"/>
                </a:solidFill>
              </a:defRPr>
            </a:lvl4pPr>
            <a:lvl5pPr>
              <a:buNone/>
              <a:defRPr sz="2667" b="1" i="1">
                <a:solidFill>
                  <a:srgbClr val="678BA8"/>
                </a:solidFill>
              </a:defRPr>
            </a:lvl5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12" name="Text Placeholder 22"/>
          <p:cNvSpPr>
            <a:spLocks noGrp="1"/>
          </p:cNvSpPr>
          <p:nvPr>
            <p:ph type="body" sz="quarter" idx="16"/>
          </p:nvPr>
        </p:nvSpPr>
        <p:spPr>
          <a:xfrm>
            <a:off x="1524376" y="740701"/>
            <a:ext cx="9601067" cy="4230921"/>
          </a:xfrm>
          <a:noFill/>
          <a:ln w="127000" cmpd="thickThin">
            <a:noFill/>
          </a:ln>
        </p:spPr>
        <p:txBody>
          <a:bodyPr wrap="square" lIns="180000" tIns="180000" rIns="180000" bIns="180000">
            <a:spAutoFit/>
          </a:bodyPr>
          <a:lstStyle>
            <a:lvl1pPr marL="0" indent="0">
              <a:lnSpc>
                <a:spcPct val="120000"/>
              </a:lnSpc>
              <a:spcAft>
                <a:spcPts val="0"/>
              </a:spcAft>
              <a:buNone/>
              <a:defRPr sz="4267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11" name="Text Placeholder 5"/>
          <p:cNvSpPr>
            <a:spLocks noGrp="1" noChangeAspect="1"/>
          </p:cNvSpPr>
          <p:nvPr>
            <p:ph type="body" sz="quarter" idx="18"/>
          </p:nvPr>
        </p:nvSpPr>
        <p:spPr>
          <a:xfrm>
            <a:off x="1103446" y="1028734"/>
            <a:ext cx="516941" cy="372151"/>
          </a:xfrm>
          <a:blipFill>
            <a:blip r:embed="rId3" cstate="print"/>
            <a:stretch>
              <a:fillRect/>
            </a:stretch>
          </a:blipFill>
        </p:spPr>
        <p:txBody>
          <a:bodyPr/>
          <a:lstStyle>
            <a:lvl1pPr>
              <a:buFont typeface="Arial" pitchFamily="34" charset="0"/>
              <a:buChar char="•"/>
              <a:defRPr sz="133">
                <a:solidFill>
                  <a:schemeClr val="bg1"/>
                </a:solidFill>
              </a:defRPr>
            </a:lvl1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13" name="Text Placeholder 5"/>
          <p:cNvSpPr>
            <a:spLocks noGrp="1" noChangeAspect="1"/>
          </p:cNvSpPr>
          <p:nvPr>
            <p:ph type="body" sz="quarter" idx="19"/>
          </p:nvPr>
        </p:nvSpPr>
        <p:spPr>
          <a:xfrm>
            <a:off x="7248128" y="4101075"/>
            <a:ext cx="516941" cy="372151"/>
          </a:xfrm>
          <a:blipFill>
            <a:blip r:embed="rId4" cstate="print"/>
            <a:stretch>
              <a:fillRect/>
            </a:stretch>
          </a:blipFill>
        </p:spPr>
        <p:txBody>
          <a:bodyPr/>
          <a:lstStyle>
            <a:lvl1pPr>
              <a:buFont typeface="Arial" pitchFamily="34" charset="0"/>
              <a:buChar char="•"/>
              <a:defRPr sz="133">
                <a:solidFill>
                  <a:schemeClr val="bg1"/>
                </a:solidFill>
              </a:defRPr>
            </a:lvl1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B5715604-6B90-69DA-7944-A7E9C626A375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431800" y="6405563"/>
            <a:ext cx="671513" cy="365125"/>
          </a:xfrm>
        </p:spPr>
        <p:txBody>
          <a:bodyPr/>
          <a:lstStyle>
            <a:lvl1pPr algn="r">
              <a:defRPr sz="16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E535F98-0D13-044D-8554-F4F347B37AFB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973328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/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圖片 5" descr="newnew_16：9-28.jpg">
            <a:extLst>
              <a:ext uri="{FF2B5EF4-FFF2-40B4-BE49-F238E27FC236}">
                <a16:creationId xmlns:a16="http://schemas.microsoft.com/office/drawing/2014/main" id="{3AF326F0-3420-1247-FDF6-FD9CE3C72B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7">
            <a:extLst>
              <a:ext uri="{FF2B5EF4-FFF2-40B4-BE49-F238E27FC236}">
                <a16:creationId xmlns:a16="http://schemas.microsoft.com/office/drawing/2014/main" id="{720874DD-8D7D-D807-1C8D-251103A084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5125" y="6356350"/>
            <a:ext cx="3840163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1pPr>
            <a:lvl2pPr marL="742950" indent="-285750"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2pPr>
            <a:lvl3pPr marL="1143000" indent="-228600"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3pPr>
            <a:lvl4pPr marL="1600200" indent="-228600"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4pPr>
            <a:lvl5pPr marL="2057400" indent="-228600"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5pPr>
            <a:lvl6pPr marL="2514600" indent="-228600" defTabSz="1219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6pPr>
            <a:lvl7pPr marL="2971800" indent="-228600" defTabSz="1219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7pPr>
            <a:lvl8pPr marL="3429000" indent="-228600" defTabSz="1219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8pPr>
            <a:lvl9pPr marL="3886200" indent="-228600" defTabSz="1219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9pPr>
          </a:lstStyle>
          <a:p>
            <a:pPr algn="ctr" eaLnBrk="1" hangingPunct="1"/>
            <a:r>
              <a:rPr lang="en-US" altLang="zh-TW" sz="1600" dirty="0">
                <a:solidFill>
                  <a:srgbClr val="757575"/>
                </a:solidFill>
              </a:rPr>
              <a:t>Confidential</a:t>
            </a:r>
          </a:p>
        </p:txBody>
      </p:sp>
      <p:sp>
        <p:nvSpPr>
          <p:cNvPr id="5" name="Picture Placeholder 26"/>
          <p:cNvSpPr>
            <a:spLocks noGrp="1"/>
          </p:cNvSpPr>
          <p:nvPr>
            <p:ph type="pic" sz="quarter" idx="16"/>
          </p:nvPr>
        </p:nvSpPr>
        <p:spPr>
          <a:xfrm>
            <a:off x="508000" y="260648"/>
            <a:ext cx="4243851" cy="4800533"/>
          </a:xfrm>
          <a:prstGeom prst="roundRect">
            <a:avLst>
              <a:gd name="adj" fmla="val 6273"/>
            </a:avLst>
          </a:prstGeom>
          <a:ln w="12700">
            <a:solidFill>
              <a:schemeClr val="bg2"/>
            </a:solidFill>
          </a:ln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pPr lvl="0"/>
            <a:r>
              <a:rPr lang="zh-TW" altLang="en-US" noProof="0"/>
              <a:t>按一下圖示以新增圖片</a:t>
            </a:r>
            <a:endParaRPr lang="en-US" noProof="0" dirty="0"/>
          </a:p>
        </p:txBody>
      </p:sp>
      <p:sp>
        <p:nvSpPr>
          <p:cNvPr id="8" name="Text Placeholder 24"/>
          <p:cNvSpPr>
            <a:spLocks noGrp="1"/>
          </p:cNvSpPr>
          <p:nvPr>
            <p:ph type="body" sz="quarter" idx="15"/>
          </p:nvPr>
        </p:nvSpPr>
        <p:spPr>
          <a:xfrm>
            <a:off x="527381" y="5253203"/>
            <a:ext cx="4295056" cy="744083"/>
          </a:xfrm>
        </p:spPr>
        <p:txBody>
          <a:bodyPr/>
          <a:lstStyle>
            <a:lvl1pPr marL="0" indent="0">
              <a:buNone/>
              <a:defRPr sz="2400" b="1" i="1" baseline="0">
                <a:solidFill>
                  <a:schemeClr val="tx1"/>
                </a:solidFill>
              </a:defRPr>
            </a:lvl1pPr>
            <a:lvl2pPr>
              <a:buNone/>
              <a:defRPr sz="2667" b="1" i="1">
                <a:solidFill>
                  <a:srgbClr val="678BA8"/>
                </a:solidFill>
              </a:defRPr>
            </a:lvl2pPr>
            <a:lvl3pPr>
              <a:buNone/>
              <a:defRPr sz="2667" b="1" i="1">
                <a:solidFill>
                  <a:srgbClr val="678BA8"/>
                </a:solidFill>
              </a:defRPr>
            </a:lvl3pPr>
            <a:lvl4pPr>
              <a:buNone/>
              <a:defRPr sz="2667" b="1" i="1">
                <a:solidFill>
                  <a:srgbClr val="678BA8"/>
                </a:solidFill>
              </a:defRPr>
            </a:lvl4pPr>
            <a:lvl5pPr>
              <a:buNone/>
              <a:defRPr sz="2667" b="1" i="1">
                <a:solidFill>
                  <a:srgbClr val="678BA8"/>
                </a:solidFill>
              </a:defRPr>
            </a:lvl5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7" name="Text Placeholder 22"/>
          <p:cNvSpPr>
            <a:spLocks noGrp="1"/>
          </p:cNvSpPr>
          <p:nvPr>
            <p:ph type="body" sz="quarter" idx="17"/>
          </p:nvPr>
        </p:nvSpPr>
        <p:spPr>
          <a:xfrm>
            <a:off x="5519936" y="12468"/>
            <a:ext cx="6672064" cy="5978157"/>
          </a:xfrm>
          <a:noFill/>
          <a:ln w="127000" cmpd="thickThin">
            <a:noFill/>
          </a:ln>
        </p:spPr>
        <p:txBody>
          <a:bodyPr wrap="square" lIns="180000" tIns="180000" rIns="180000" bIns="180000">
            <a:spAutoFit/>
          </a:bodyPr>
          <a:lstStyle>
            <a:lvl1pPr marL="0" indent="0">
              <a:lnSpc>
                <a:spcPct val="120000"/>
              </a:lnSpc>
              <a:spcAft>
                <a:spcPts val="0"/>
              </a:spcAft>
              <a:buNone/>
              <a:defRPr sz="4267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10" name="Text Placeholder 5"/>
          <p:cNvSpPr>
            <a:spLocks noGrp="1" noChangeAspect="1"/>
          </p:cNvSpPr>
          <p:nvPr>
            <p:ph type="body" sz="quarter" idx="18"/>
          </p:nvPr>
        </p:nvSpPr>
        <p:spPr>
          <a:xfrm>
            <a:off x="5039883" y="356659"/>
            <a:ext cx="516941" cy="443940"/>
          </a:xfrm>
          <a:blipFill>
            <a:blip r:embed="rId3" cstate="print"/>
            <a:stretch>
              <a:fillRect/>
            </a:stretch>
          </a:blipFill>
        </p:spPr>
        <p:txBody>
          <a:bodyPr/>
          <a:lstStyle>
            <a:lvl1pPr>
              <a:buFont typeface="Arial" pitchFamily="34" charset="0"/>
              <a:buChar char="•"/>
              <a:defRPr sz="133">
                <a:solidFill>
                  <a:schemeClr val="bg1"/>
                </a:solidFill>
              </a:defRPr>
            </a:lvl1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11" name="Text Placeholder 5"/>
          <p:cNvSpPr>
            <a:spLocks noGrp="1" noChangeAspect="1"/>
          </p:cNvSpPr>
          <p:nvPr>
            <p:ph type="body" sz="quarter" idx="19"/>
          </p:nvPr>
        </p:nvSpPr>
        <p:spPr>
          <a:xfrm>
            <a:off x="11376587" y="5157192"/>
            <a:ext cx="516941" cy="384043"/>
          </a:xfrm>
          <a:blipFill>
            <a:blip r:embed="rId4" cstate="print"/>
            <a:stretch>
              <a:fillRect/>
            </a:stretch>
          </a:blipFill>
        </p:spPr>
        <p:txBody>
          <a:bodyPr/>
          <a:lstStyle>
            <a:lvl1pPr>
              <a:buFont typeface="Arial" pitchFamily="34" charset="0"/>
              <a:buChar char="•"/>
              <a:defRPr sz="133">
                <a:solidFill>
                  <a:schemeClr val="bg1"/>
                </a:solidFill>
              </a:defRPr>
            </a:lvl1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307838BF-7008-622B-52DF-62C4C6F9B885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431800" y="6405563"/>
            <a:ext cx="671513" cy="365125"/>
          </a:xfrm>
        </p:spPr>
        <p:txBody>
          <a:bodyPr/>
          <a:lstStyle>
            <a:lvl1pPr algn="r">
              <a:defRPr sz="16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A3FC456-1EE9-7D4E-AEB9-0D20FE9E45B8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493547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ank Yo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5" descr="newnew_16：9-30.jpg">
            <a:extLst>
              <a:ext uri="{FF2B5EF4-FFF2-40B4-BE49-F238E27FC236}">
                <a16:creationId xmlns:a16="http://schemas.microsoft.com/office/drawing/2014/main" id="{3AF71A3A-6D32-6C6B-CABD-B49020A4ED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681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7">
            <a:extLst>
              <a:ext uri="{FF2B5EF4-FFF2-40B4-BE49-F238E27FC236}">
                <a16:creationId xmlns:a16="http://schemas.microsoft.com/office/drawing/2014/main" id="{9A5F9450-899A-3753-5C85-5976113D92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1225" y="6472238"/>
            <a:ext cx="3840163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1pPr>
            <a:lvl2pPr marL="742950" indent="-285750"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2pPr>
            <a:lvl3pPr marL="1143000" indent="-228600"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3pPr>
            <a:lvl4pPr marL="1600200" indent="-228600"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4pPr>
            <a:lvl5pPr marL="2057400" indent="-228600"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5pPr>
            <a:lvl6pPr marL="2514600" indent="-228600" defTabSz="1219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6pPr>
            <a:lvl7pPr marL="2971800" indent="-228600" defTabSz="1219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7pPr>
            <a:lvl8pPr marL="3429000" indent="-228600" defTabSz="1219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8pPr>
            <a:lvl9pPr marL="3886200" indent="-228600" defTabSz="1219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9pPr>
          </a:lstStyle>
          <a:p>
            <a:pPr eaLnBrk="1" hangingPunct="1"/>
            <a:r>
              <a:rPr lang="en-US" altLang="zh-TW" sz="1600" dirty="0">
                <a:solidFill>
                  <a:schemeClr val="tx2"/>
                </a:solidFill>
              </a:rPr>
              <a:t>© Moxa Inc. All rights reserved.</a:t>
            </a:r>
          </a:p>
        </p:txBody>
      </p:sp>
      <p:sp>
        <p:nvSpPr>
          <p:cNvPr id="4" name="TextBox 7">
            <a:extLst>
              <a:ext uri="{FF2B5EF4-FFF2-40B4-BE49-F238E27FC236}">
                <a16:creationId xmlns:a16="http://schemas.microsoft.com/office/drawing/2014/main" id="{09F16794-210A-1FB6-99C3-827929B2BF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35863" y="2181225"/>
            <a:ext cx="4608512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1pPr>
            <a:lvl2pPr marL="742950" indent="-285750"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2pPr>
            <a:lvl3pPr marL="1143000" indent="-228600"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3pPr>
            <a:lvl4pPr marL="1600200" indent="-228600"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4pPr>
            <a:lvl5pPr marL="2057400" indent="-228600"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5pPr>
            <a:lvl6pPr marL="2514600" indent="-228600" defTabSz="1219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6pPr>
            <a:lvl7pPr marL="2971800" indent="-228600" defTabSz="1219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7pPr>
            <a:lvl8pPr marL="3429000" indent="-228600" defTabSz="1219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8pPr>
            <a:lvl9pPr marL="3886200" indent="-228600" defTabSz="1219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9pPr>
          </a:lstStyle>
          <a:p>
            <a:pPr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TW" sz="6400" b="1" dirty="0">
                <a:solidFill>
                  <a:srgbClr val="008787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5053291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0D3E8E86-6FA3-FC82-164C-FE02AEC9CA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0" cy="0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kumimoji="1">
                <a:latin typeface="+mn-lt"/>
                <a:ea typeface="+mn-ea"/>
              </a:defRPr>
            </a:lvl1pPr>
          </a:lstStyle>
          <a:p>
            <a:pPr>
              <a:defRPr/>
            </a:pPr>
            <a:fld id="{1AFF65DB-D77E-AC45-AFFB-E15909B081EF}" type="datetimeFigureOut">
              <a:rPr lang="zh-TW" altLang="en-US"/>
              <a:pPr>
                <a:defRPr/>
              </a:pPr>
              <a:t>2024/9/11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840C6C23-1E55-C0BB-BD26-968F55561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5D42CCBF-616D-728F-DE50-F00FAD6FA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2E676B-6165-B04F-B83F-F4E4BEF9D42F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763787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/ Subtit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圖片 5" descr="newnew_16：9-11111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5" y="0"/>
            <a:ext cx="12168596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3392" y="1508786"/>
            <a:ext cx="10177131" cy="960107"/>
          </a:xfrm>
        </p:spPr>
        <p:txBody>
          <a:bodyPr anchor="b" anchorCtr="0">
            <a:normAutofit/>
          </a:bodyPr>
          <a:lstStyle>
            <a:lvl1pPr>
              <a:defRPr sz="5333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3392" y="2468893"/>
            <a:ext cx="10177131" cy="672075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文字版面配置區 5"/>
          <p:cNvSpPr>
            <a:spLocks noGrp="1"/>
          </p:cNvSpPr>
          <p:nvPr>
            <p:ph type="body" sz="quarter" idx="13" hasCustomPrompt="1"/>
          </p:nvPr>
        </p:nvSpPr>
        <p:spPr>
          <a:xfrm>
            <a:off x="623392" y="3813042"/>
            <a:ext cx="8496000" cy="608852"/>
          </a:xfrm>
        </p:spPr>
        <p:txBody>
          <a:bodyPr anchor="b" anchorCtr="0">
            <a:normAutofit/>
          </a:bodyPr>
          <a:lstStyle>
            <a:lvl1pPr marL="457189" marR="0" indent="-457189" algn="l" defTabSz="121917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 baseline="0">
                <a:solidFill>
                  <a:schemeClr val="accent5">
                    <a:lumMod val="10000"/>
                  </a:schemeClr>
                </a:solidFill>
              </a:defRPr>
            </a:lvl1pPr>
          </a:lstStyle>
          <a:p>
            <a:pPr lvl="0"/>
            <a:r>
              <a:rPr lang="en-US" altLang="zh-TW" dirty="0"/>
              <a:t>Click to add Presenter’s Name</a:t>
            </a:r>
            <a:endParaRPr lang="zh-TW" altLang="en-US" dirty="0"/>
          </a:p>
        </p:txBody>
      </p:sp>
      <p:sp>
        <p:nvSpPr>
          <p:cNvPr id="9" name="文字版面配置區 7"/>
          <p:cNvSpPr>
            <a:spLocks noGrp="1"/>
          </p:cNvSpPr>
          <p:nvPr>
            <p:ph type="body" sz="quarter" idx="15" hasCustomPrompt="1"/>
          </p:nvPr>
        </p:nvSpPr>
        <p:spPr>
          <a:xfrm>
            <a:off x="623392" y="4869160"/>
            <a:ext cx="8496000" cy="384043"/>
          </a:xfrm>
        </p:spPr>
        <p:txBody>
          <a:bodyPr anchor="b" anchorCtr="0">
            <a:noAutofit/>
          </a:bodyPr>
          <a:lstStyle>
            <a:lvl1pPr marL="457189" marR="0" indent="-457189" algn="l" defTabSz="1219170" rtl="0" eaLnBrk="0" fontAlgn="base" latinLnBrk="0" hangingPunct="0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 b="0" baseline="0">
                <a:solidFill>
                  <a:schemeClr val="accent5">
                    <a:lumMod val="10000"/>
                  </a:schemeClr>
                </a:solidFill>
              </a:defRPr>
            </a:lvl1pPr>
            <a:lvl2pPr>
              <a:buNone/>
              <a:defRPr>
                <a:solidFill>
                  <a:schemeClr val="tx1"/>
                </a:solidFill>
              </a:defRPr>
            </a:lvl2pPr>
          </a:lstStyle>
          <a:p>
            <a:pPr marL="457189" marR="0" lvl="0" indent="-457189" algn="l" defTabSz="1219170" rtl="0" eaLnBrk="0" fontAlgn="base" latinLnBrk="0" hangingPunct="0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dirty="0"/>
              <a:t>Click to add Month </a:t>
            </a:r>
            <a:r>
              <a:rPr lang="en-US" altLang="zh-TW" dirty="0" err="1"/>
              <a:t>dd</a:t>
            </a:r>
            <a:r>
              <a:rPr lang="en-US" altLang="zh-TW" dirty="0"/>
              <a:t>, </a:t>
            </a:r>
            <a:r>
              <a:rPr lang="en-US" altLang="zh-TW" dirty="0" err="1"/>
              <a:t>YYYY</a:t>
            </a:r>
            <a:endParaRPr lang="zh-TW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623393" y="68627"/>
            <a:ext cx="10079567" cy="384043"/>
          </a:xfrm>
        </p:spPr>
        <p:txBody>
          <a:bodyPr>
            <a:noAutofit/>
          </a:bodyPr>
          <a:lstStyle>
            <a:lvl1pPr>
              <a:buNone/>
              <a:defRPr sz="2133" b="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Type the full name of the event here</a:t>
            </a:r>
          </a:p>
        </p:txBody>
      </p:sp>
      <p:sp>
        <p:nvSpPr>
          <p:cNvPr id="14" name="文字版面配置區 7"/>
          <p:cNvSpPr>
            <a:spLocks noGrp="1"/>
          </p:cNvSpPr>
          <p:nvPr>
            <p:ph type="body" sz="quarter" idx="17" hasCustomPrompt="1"/>
          </p:nvPr>
        </p:nvSpPr>
        <p:spPr>
          <a:xfrm>
            <a:off x="623392" y="4449984"/>
            <a:ext cx="8496000" cy="419176"/>
          </a:xfrm>
        </p:spPr>
        <p:txBody>
          <a:bodyPr anchor="b" anchorCtr="0">
            <a:noAutofit/>
          </a:bodyPr>
          <a:lstStyle>
            <a:lvl1pPr marL="457189" marR="0" indent="-457189" algn="l" defTabSz="1219170" rtl="0" eaLnBrk="0" fontAlgn="base" latinLnBrk="0" hangingPunct="0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 b="0" baseline="0">
                <a:solidFill>
                  <a:schemeClr val="accent5">
                    <a:lumMod val="10000"/>
                  </a:schemeClr>
                </a:solidFill>
              </a:defRPr>
            </a:lvl1pPr>
            <a:lvl2pPr>
              <a:buNone/>
              <a:defRPr>
                <a:solidFill>
                  <a:schemeClr val="tx1"/>
                </a:solidFill>
              </a:defRPr>
            </a:lvl2pPr>
          </a:lstStyle>
          <a:p>
            <a:pPr lvl="0"/>
            <a:r>
              <a:rPr lang="en-US" altLang="zh-TW" dirty="0"/>
              <a:t>Click to add presenter’s Position/Unit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2916792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 descr="newnew_16：9-11111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68596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3392" y="1508786"/>
            <a:ext cx="10177131" cy="960107"/>
          </a:xfrm>
        </p:spPr>
        <p:txBody>
          <a:bodyPr anchor="b" anchorCtr="0">
            <a:normAutofit/>
          </a:bodyPr>
          <a:lstStyle>
            <a:lvl1pPr>
              <a:defRPr sz="5333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文字版面配置區 5"/>
          <p:cNvSpPr>
            <a:spLocks noGrp="1"/>
          </p:cNvSpPr>
          <p:nvPr>
            <p:ph type="body" sz="quarter" idx="13" hasCustomPrompt="1"/>
          </p:nvPr>
        </p:nvSpPr>
        <p:spPr>
          <a:xfrm>
            <a:off x="623392" y="3813042"/>
            <a:ext cx="8496000" cy="608852"/>
          </a:xfrm>
        </p:spPr>
        <p:txBody>
          <a:bodyPr anchor="b" anchorCtr="0">
            <a:normAutofit/>
          </a:bodyPr>
          <a:lstStyle>
            <a:lvl1pPr marL="457189" marR="0" indent="-457189" algn="l" defTabSz="121917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 baseline="0">
                <a:solidFill>
                  <a:schemeClr val="accent5">
                    <a:lumMod val="10000"/>
                  </a:schemeClr>
                </a:solidFill>
              </a:defRPr>
            </a:lvl1pPr>
          </a:lstStyle>
          <a:p>
            <a:pPr lvl="0"/>
            <a:r>
              <a:rPr lang="en-US" altLang="zh-TW" dirty="0"/>
              <a:t>Click to add Presenter’s Name</a:t>
            </a:r>
            <a:endParaRPr lang="zh-TW" altLang="en-US" dirty="0"/>
          </a:p>
        </p:txBody>
      </p:sp>
      <p:sp>
        <p:nvSpPr>
          <p:cNvPr id="9" name="文字版面配置區 7"/>
          <p:cNvSpPr>
            <a:spLocks noGrp="1"/>
          </p:cNvSpPr>
          <p:nvPr>
            <p:ph type="body" sz="quarter" idx="15" hasCustomPrompt="1"/>
          </p:nvPr>
        </p:nvSpPr>
        <p:spPr>
          <a:xfrm>
            <a:off x="623392" y="4869160"/>
            <a:ext cx="8496000" cy="384043"/>
          </a:xfrm>
        </p:spPr>
        <p:txBody>
          <a:bodyPr anchor="b" anchorCtr="0">
            <a:noAutofit/>
          </a:bodyPr>
          <a:lstStyle>
            <a:lvl1pPr marL="457189" marR="0" indent="-457189" algn="l" defTabSz="1219170" rtl="0" eaLnBrk="0" fontAlgn="base" latinLnBrk="0" hangingPunct="0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 b="0" baseline="0">
                <a:solidFill>
                  <a:schemeClr val="accent5">
                    <a:lumMod val="10000"/>
                  </a:schemeClr>
                </a:solidFill>
              </a:defRPr>
            </a:lvl1pPr>
            <a:lvl2pPr>
              <a:buNone/>
              <a:defRPr>
                <a:solidFill>
                  <a:schemeClr val="tx1"/>
                </a:solidFill>
              </a:defRPr>
            </a:lvl2pPr>
          </a:lstStyle>
          <a:p>
            <a:pPr marL="457189" marR="0" lvl="0" indent="-457189" algn="l" defTabSz="1219170" rtl="0" eaLnBrk="0" fontAlgn="base" latinLnBrk="0" hangingPunct="0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dirty="0"/>
              <a:t>Click to add Month </a:t>
            </a:r>
            <a:r>
              <a:rPr lang="en-US" altLang="zh-TW" dirty="0" err="1"/>
              <a:t>dd</a:t>
            </a:r>
            <a:r>
              <a:rPr lang="en-US" altLang="zh-TW" dirty="0"/>
              <a:t>, </a:t>
            </a:r>
            <a:r>
              <a:rPr lang="en-US" altLang="zh-TW" dirty="0" err="1"/>
              <a:t>YYYY</a:t>
            </a:r>
            <a:endParaRPr lang="zh-TW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623393" y="68627"/>
            <a:ext cx="10079567" cy="384043"/>
          </a:xfrm>
        </p:spPr>
        <p:txBody>
          <a:bodyPr>
            <a:noAutofit/>
          </a:bodyPr>
          <a:lstStyle>
            <a:lvl1pPr>
              <a:buNone/>
              <a:defRPr sz="2133" b="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Type the full name of the event here</a:t>
            </a:r>
          </a:p>
        </p:txBody>
      </p:sp>
      <p:sp>
        <p:nvSpPr>
          <p:cNvPr id="14" name="文字版面配置區 7"/>
          <p:cNvSpPr>
            <a:spLocks noGrp="1"/>
          </p:cNvSpPr>
          <p:nvPr>
            <p:ph type="body" sz="quarter" idx="17" hasCustomPrompt="1"/>
          </p:nvPr>
        </p:nvSpPr>
        <p:spPr>
          <a:xfrm>
            <a:off x="623392" y="4449984"/>
            <a:ext cx="8496000" cy="419176"/>
          </a:xfrm>
        </p:spPr>
        <p:txBody>
          <a:bodyPr anchor="b" anchorCtr="0">
            <a:noAutofit/>
          </a:bodyPr>
          <a:lstStyle>
            <a:lvl1pPr marL="457189" marR="0" indent="-457189" algn="l" defTabSz="1219170" rtl="0" eaLnBrk="0" fontAlgn="base" latinLnBrk="0" hangingPunct="0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 b="0" baseline="0">
                <a:solidFill>
                  <a:schemeClr val="accent5">
                    <a:lumMod val="10000"/>
                  </a:schemeClr>
                </a:solidFill>
              </a:defRPr>
            </a:lvl1pPr>
            <a:lvl2pPr>
              <a:buNone/>
              <a:defRPr>
                <a:solidFill>
                  <a:schemeClr val="tx1"/>
                </a:solidFill>
              </a:defRPr>
            </a:lvl2pPr>
          </a:lstStyle>
          <a:p>
            <a:pPr lvl="0"/>
            <a:r>
              <a:rPr lang="en-US" altLang="zh-TW" dirty="0"/>
              <a:t>Click to add presenter’s Position/Unit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8778119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 descr="newnew_16：9-28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extBox 7"/>
          <p:cNvSpPr txBox="1"/>
          <p:nvPr userDrawn="1"/>
        </p:nvSpPr>
        <p:spPr>
          <a:xfrm>
            <a:off x="4175787" y="6356585"/>
            <a:ext cx="3840000" cy="480000"/>
          </a:xfrm>
          <a:prstGeom prst="rect">
            <a:avLst/>
          </a:prstGeom>
          <a:noFill/>
          <a:ln>
            <a:noFill/>
          </a:ln>
        </p:spPr>
        <p:txBody>
          <a:bodyPr wrap="none" rtlCol="0" anchor="ctr" anchorCtr="0">
            <a:normAutofit/>
          </a:bodyPr>
          <a:lstStyle/>
          <a:p>
            <a:pPr marL="0" algn="ctr" defTabSz="1219170" rtl="0" eaLnBrk="1" latinLnBrk="0" hangingPunct="1"/>
            <a:r>
              <a:rPr lang="en-US" sz="1600" b="0" kern="1200" dirty="0">
                <a:solidFill>
                  <a:srgbClr val="757575"/>
                </a:solidFill>
                <a:latin typeface="+mn-lt"/>
                <a:ea typeface="+mn-ea"/>
                <a:cs typeface="+mn-cs"/>
              </a:rPr>
              <a:t>Confidential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371" y="1600201"/>
            <a:ext cx="11425269" cy="4525963"/>
          </a:xfrm>
        </p:spPr>
        <p:txBody>
          <a:bodyPr/>
          <a:lstStyle>
            <a:lvl3pPr>
              <a:defRPr b="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371" y="269776"/>
            <a:ext cx="11425269" cy="95097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31371" y="6405331"/>
            <a:ext cx="6720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67F76-A388-464C-982A-D3F7033E0B3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8719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w/ Subtit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圖片 10" descr="newnew_16：9-28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371" y="1600201"/>
            <a:ext cx="11425269" cy="4525963"/>
          </a:xfrm>
        </p:spPr>
        <p:txBody>
          <a:bodyPr/>
          <a:lstStyle>
            <a:lvl3pPr>
              <a:defRPr b="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371" y="356659"/>
            <a:ext cx="11425269" cy="75895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內容版面配置區 6"/>
          <p:cNvSpPr>
            <a:spLocks noGrp="1"/>
          </p:cNvSpPr>
          <p:nvPr>
            <p:ph sz="quarter" idx="12" hasCustomPrompt="1"/>
          </p:nvPr>
        </p:nvSpPr>
        <p:spPr>
          <a:xfrm>
            <a:off x="431371" y="1124744"/>
            <a:ext cx="11425269" cy="480053"/>
          </a:xfrm>
        </p:spPr>
        <p:txBody>
          <a:bodyPr/>
          <a:lstStyle>
            <a:lvl1pPr>
              <a:buNone/>
              <a:defRPr sz="2933" baseline="0">
                <a:solidFill>
                  <a:schemeClr val="tx2"/>
                </a:solidFill>
              </a:defRPr>
            </a:lvl1pPr>
            <a:lvl2pPr>
              <a:defRPr sz="2667">
                <a:solidFill>
                  <a:srgbClr val="008787"/>
                </a:solidFill>
              </a:defRPr>
            </a:lvl2pPr>
            <a:lvl3pPr>
              <a:defRPr sz="2667">
                <a:solidFill>
                  <a:srgbClr val="008787"/>
                </a:solidFill>
              </a:defRPr>
            </a:lvl3pPr>
            <a:lvl4pPr>
              <a:defRPr sz="2667">
                <a:solidFill>
                  <a:srgbClr val="008787"/>
                </a:solidFill>
              </a:defRPr>
            </a:lvl4pPr>
            <a:lvl5pPr>
              <a:defRPr sz="2667">
                <a:solidFill>
                  <a:srgbClr val="008787"/>
                </a:solidFill>
              </a:defRPr>
            </a:lvl5pPr>
          </a:lstStyle>
          <a:p>
            <a:pPr lvl="0"/>
            <a:r>
              <a:rPr lang="en-US" altLang="zh-TW" dirty="0"/>
              <a:t>Click to add subtitle</a:t>
            </a:r>
            <a:endParaRPr lang="zh-TW" alt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31371" y="6405331"/>
            <a:ext cx="6720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67F76-A388-464C-982A-D3F7033E0B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4175787" y="6356585"/>
            <a:ext cx="3840000" cy="480000"/>
          </a:xfrm>
          <a:prstGeom prst="rect">
            <a:avLst/>
          </a:prstGeom>
          <a:noFill/>
          <a:ln>
            <a:noFill/>
          </a:ln>
        </p:spPr>
        <p:txBody>
          <a:bodyPr wrap="none" rtlCol="0" anchor="ctr" anchorCtr="0">
            <a:normAutofit/>
          </a:bodyPr>
          <a:lstStyle/>
          <a:p>
            <a:pPr marL="0" algn="ctr" defTabSz="1219170" rtl="0" eaLnBrk="1" latinLnBrk="0" hangingPunct="1"/>
            <a:r>
              <a:rPr lang="en-US" sz="1600" b="0" kern="1200" dirty="0">
                <a:solidFill>
                  <a:srgbClr val="757575"/>
                </a:solidFill>
                <a:latin typeface="+mn-lt"/>
                <a:ea typeface="+mn-ea"/>
                <a:cs typeface="+mn-cs"/>
              </a:rPr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23317599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投影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圖片 5" descr="newnew_16：9-11111.jpg">
            <a:extLst>
              <a:ext uri="{FF2B5EF4-FFF2-40B4-BE49-F238E27FC236}">
                <a16:creationId xmlns:a16="http://schemas.microsoft.com/office/drawing/2014/main" id="{78748449-BC1B-0596-61F0-40AEFB4318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681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3392" y="1508786"/>
            <a:ext cx="10177131" cy="960107"/>
          </a:xfrm>
        </p:spPr>
        <p:txBody>
          <a:bodyPr anchor="b" anchorCtr="0"/>
          <a:lstStyle>
            <a:lvl1pPr>
              <a:defRPr sz="5334">
                <a:solidFill>
                  <a:schemeClr val="bg1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7" name="文字版面配置區 5"/>
          <p:cNvSpPr>
            <a:spLocks noGrp="1"/>
          </p:cNvSpPr>
          <p:nvPr>
            <p:ph type="body" sz="quarter" idx="13"/>
          </p:nvPr>
        </p:nvSpPr>
        <p:spPr>
          <a:xfrm>
            <a:off x="623392" y="3813042"/>
            <a:ext cx="8496000" cy="608852"/>
          </a:xfrm>
        </p:spPr>
        <p:txBody>
          <a:bodyPr anchor="b" anchorCtr="0"/>
          <a:lstStyle>
            <a:lvl1pPr marL="457223" marR="0" indent="-457223" algn="l" defTabSz="121926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 baseline="0">
                <a:solidFill>
                  <a:schemeClr val="accent5">
                    <a:lumMod val="10000"/>
                  </a:schemeClr>
                </a:solidFill>
              </a:defRPr>
            </a:lvl1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9" name="文字版面配置區 7"/>
          <p:cNvSpPr>
            <a:spLocks noGrp="1"/>
          </p:cNvSpPr>
          <p:nvPr>
            <p:ph type="body" sz="quarter" idx="15"/>
          </p:nvPr>
        </p:nvSpPr>
        <p:spPr>
          <a:xfrm>
            <a:off x="623392" y="4869160"/>
            <a:ext cx="8496000" cy="384043"/>
          </a:xfrm>
        </p:spPr>
        <p:txBody>
          <a:bodyPr anchor="b" anchorCtr="0">
            <a:noAutofit/>
          </a:bodyPr>
          <a:lstStyle>
            <a:lvl1pPr marL="457223" marR="0" indent="-457223" algn="l" defTabSz="1219261" rtl="0" eaLnBrk="0" fontAlgn="base" latinLnBrk="0" hangingPunct="0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 b="0" baseline="0">
                <a:solidFill>
                  <a:schemeClr val="accent5">
                    <a:lumMod val="10000"/>
                  </a:schemeClr>
                </a:solidFill>
              </a:defRPr>
            </a:lvl1pPr>
            <a:lvl2pPr>
              <a:buNone/>
              <a:defRPr>
                <a:solidFill>
                  <a:schemeClr val="tx1"/>
                </a:solidFill>
              </a:defRPr>
            </a:lvl2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623393" y="68627"/>
            <a:ext cx="10079567" cy="384043"/>
          </a:xfrm>
        </p:spPr>
        <p:txBody>
          <a:bodyPr>
            <a:noAutofit/>
          </a:bodyPr>
          <a:lstStyle>
            <a:lvl1pPr>
              <a:buNone/>
              <a:defRPr sz="2133" b="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14" name="文字版面配置區 7"/>
          <p:cNvSpPr>
            <a:spLocks noGrp="1"/>
          </p:cNvSpPr>
          <p:nvPr>
            <p:ph type="body" sz="quarter" idx="17"/>
          </p:nvPr>
        </p:nvSpPr>
        <p:spPr>
          <a:xfrm>
            <a:off x="623392" y="4449984"/>
            <a:ext cx="8496000" cy="419176"/>
          </a:xfrm>
        </p:spPr>
        <p:txBody>
          <a:bodyPr anchor="b" anchorCtr="0">
            <a:noAutofit/>
          </a:bodyPr>
          <a:lstStyle>
            <a:lvl1pPr marL="457223" marR="0" indent="-457223" algn="l" defTabSz="1219261" rtl="0" eaLnBrk="0" fontAlgn="base" latinLnBrk="0" hangingPunct="0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 b="0" baseline="0">
                <a:solidFill>
                  <a:schemeClr val="accent5">
                    <a:lumMod val="10000"/>
                  </a:schemeClr>
                </a:solidFill>
              </a:defRPr>
            </a:lvl1pPr>
            <a:lvl2pPr>
              <a:buNone/>
              <a:defRPr>
                <a:solidFill>
                  <a:schemeClr val="tx1"/>
                </a:solidFill>
              </a:defRPr>
            </a:lvl2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9870440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 descr="newnew_16：9-29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0400" y="1796819"/>
            <a:ext cx="10612800" cy="1219200"/>
          </a:xfrm>
        </p:spPr>
        <p:txBody>
          <a:bodyPr anchor="ctr" anchorCtr="0">
            <a:normAutofit/>
          </a:bodyPr>
          <a:lstStyle>
            <a:lvl1pPr algn="ctr">
              <a:defRPr sz="5067" b="1" cap="none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94037"/>
            <a:ext cx="10363200" cy="792393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31371" y="6405331"/>
            <a:ext cx="6720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67F76-A388-464C-982A-D3F7033E0B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7"/>
          <p:cNvSpPr txBox="1"/>
          <p:nvPr userDrawn="1"/>
        </p:nvSpPr>
        <p:spPr>
          <a:xfrm>
            <a:off x="4175787" y="6356585"/>
            <a:ext cx="3840000" cy="480000"/>
          </a:xfrm>
          <a:prstGeom prst="rect">
            <a:avLst/>
          </a:prstGeom>
          <a:noFill/>
          <a:ln>
            <a:noFill/>
          </a:ln>
        </p:spPr>
        <p:txBody>
          <a:bodyPr wrap="none" rtlCol="0" anchor="ctr" anchorCtr="0">
            <a:normAutofit/>
          </a:bodyPr>
          <a:lstStyle/>
          <a:p>
            <a:pPr marL="0" algn="ctr" defTabSz="1219170" rtl="0" eaLnBrk="1" latinLnBrk="0" hangingPunct="1"/>
            <a:r>
              <a:rPr lang="en-US" sz="1600" b="0" kern="1200" dirty="0">
                <a:solidFill>
                  <a:srgbClr val="757575"/>
                </a:solidFill>
                <a:latin typeface="+mn-lt"/>
                <a:ea typeface="+mn-ea"/>
                <a:cs typeface="+mn-cs"/>
              </a:rPr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40881137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圖片 8" descr="newnew_16：9-28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787" y="269776"/>
            <a:ext cx="10972800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31371" y="6405331"/>
            <a:ext cx="6720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67F76-A388-464C-982A-D3F7033E0B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7"/>
          <p:cNvSpPr txBox="1"/>
          <p:nvPr userDrawn="1"/>
        </p:nvSpPr>
        <p:spPr>
          <a:xfrm>
            <a:off x="4175787" y="6356585"/>
            <a:ext cx="3840000" cy="480000"/>
          </a:xfrm>
          <a:prstGeom prst="rect">
            <a:avLst/>
          </a:prstGeom>
          <a:noFill/>
          <a:ln>
            <a:noFill/>
          </a:ln>
        </p:spPr>
        <p:txBody>
          <a:bodyPr wrap="none" rtlCol="0" anchor="ctr" anchorCtr="0">
            <a:normAutofit/>
          </a:bodyPr>
          <a:lstStyle/>
          <a:p>
            <a:pPr marL="0" algn="ctr" defTabSz="1219170" rtl="0" eaLnBrk="1" latinLnBrk="0" hangingPunct="1"/>
            <a:r>
              <a:rPr lang="en-US" sz="1600" b="0" kern="1200" dirty="0">
                <a:solidFill>
                  <a:srgbClr val="757575"/>
                </a:solidFill>
                <a:latin typeface="+mn-lt"/>
                <a:ea typeface="+mn-ea"/>
                <a:cs typeface="+mn-cs"/>
              </a:rPr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26539642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6" descr="newnew_16：9-28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31371" y="6405331"/>
            <a:ext cx="6720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67F76-A388-464C-982A-D3F7033E0B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Box 7"/>
          <p:cNvSpPr txBox="1"/>
          <p:nvPr userDrawn="1"/>
        </p:nvSpPr>
        <p:spPr>
          <a:xfrm>
            <a:off x="4175787" y="6356585"/>
            <a:ext cx="3840000" cy="480000"/>
          </a:xfrm>
          <a:prstGeom prst="rect">
            <a:avLst/>
          </a:prstGeom>
          <a:noFill/>
          <a:ln>
            <a:noFill/>
          </a:ln>
        </p:spPr>
        <p:txBody>
          <a:bodyPr wrap="none" rtlCol="0" anchor="ctr" anchorCtr="0">
            <a:normAutofit/>
          </a:bodyPr>
          <a:lstStyle/>
          <a:p>
            <a:pPr marL="0" algn="ctr" defTabSz="1219170" rtl="0" eaLnBrk="1" latinLnBrk="0" hangingPunct="1"/>
            <a:r>
              <a:rPr lang="en-US" sz="1600" b="0" kern="1200" dirty="0">
                <a:solidFill>
                  <a:srgbClr val="757575"/>
                </a:solidFill>
                <a:latin typeface="+mn-lt"/>
                <a:ea typeface="+mn-ea"/>
                <a:cs typeface="+mn-cs"/>
              </a:rPr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41034502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Layout 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圖片 7" descr="newnew_16：9-28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371" y="274639"/>
            <a:ext cx="11151029" cy="104212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31370" y="1316765"/>
            <a:ext cx="5184577" cy="4704523"/>
          </a:xfrm>
        </p:spPr>
        <p:txBody>
          <a:bodyPr/>
          <a:lstStyle>
            <a:lvl1pPr>
              <a:defRPr sz="2933"/>
            </a:lvl1pPr>
            <a:lvl2pPr>
              <a:defRPr sz="2667"/>
            </a:lvl2pPr>
            <a:lvl3pPr>
              <a:defRPr sz="2400" b="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Content Placeholder 5"/>
          <p:cNvSpPr>
            <a:spLocks noGrp="1"/>
          </p:cNvSpPr>
          <p:nvPr>
            <p:ph sz="quarter" idx="4"/>
          </p:nvPr>
        </p:nvSpPr>
        <p:spPr>
          <a:xfrm>
            <a:off x="5615947" y="1316765"/>
            <a:ext cx="5952661" cy="4704523"/>
          </a:xfrm>
        </p:spPr>
        <p:txBody>
          <a:bodyPr/>
          <a:lstStyle>
            <a:lvl1pPr>
              <a:defRPr sz="2933"/>
            </a:lvl1pPr>
            <a:lvl2pPr>
              <a:defRPr sz="2667"/>
            </a:lvl2pPr>
            <a:lvl3pPr>
              <a:defRPr sz="2400" b="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31371" y="6405331"/>
            <a:ext cx="6720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67F76-A388-464C-982A-D3F7033E0B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7"/>
          <p:cNvSpPr txBox="1"/>
          <p:nvPr userDrawn="1"/>
        </p:nvSpPr>
        <p:spPr>
          <a:xfrm>
            <a:off x="4175787" y="6356585"/>
            <a:ext cx="3840000" cy="480000"/>
          </a:xfrm>
          <a:prstGeom prst="rect">
            <a:avLst/>
          </a:prstGeom>
          <a:noFill/>
          <a:ln>
            <a:noFill/>
          </a:ln>
        </p:spPr>
        <p:txBody>
          <a:bodyPr wrap="none" rtlCol="0" anchor="ctr" anchorCtr="0">
            <a:normAutofit/>
          </a:bodyPr>
          <a:lstStyle/>
          <a:p>
            <a:pPr marL="0" algn="ctr" defTabSz="1219170" rtl="0" eaLnBrk="1" latinLnBrk="0" hangingPunct="1"/>
            <a:r>
              <a:rPr lang="en-US" sz="1600" b="0" kern="1200" dirty="0">
                <a:solidFill>
                  <a:srgbClr val="757575"/>
                </a:solidFill>
                <a:latin typeface="+mn-lt"/>
                <a:ea typeface="+mn-ea"/>
                <a:cs typeface="+mn-cs"/>
              </a:rPr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14021069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Layout w/ Subtitle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圖片 11" descr="newnew_16：9-28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371" y="274639"/>
            <a:ext cx="11151029" cy="104212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idx="1"/>
          </p:nvPr>
        </p:nvSpPr>
        <p:spPr>
          <a:xfrm>
            <a:off x="431370" y="1403912"/>
            <a:ext cx="5472609" cy="96010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31370" y="2364019"/>
            <a:ext cx="5472609" cy="3849291"/>
          </a:xfrm>
        </p:spPr>
        <p:txBody>
          <a:bodyPr/>
          <a:lstStyle>
            <a:lvl1pPr>
              <a:defRPr sz="2933"/>
            </a:lvl1pPr>
            <a:lvl2pPr>
              <a:defRPr sz="2667"/>
            </a:lvl2pPr>
            <a:lvl3pPr>
              <a:defRPr sz="2400" b="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1371" y="6405331"/>
            <a:ext cx="6720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67F76-A388-464C-982A-D3F7033E0B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7"/>
          <p:cNvSpPr txBox="1"/>
          <p:nvPr userDrawn="1"/>
        </p:nvSpPr>
        <p:spPr>
          <a:xfrm>
            <a:off x="4175787" y="6356585"/>
            <a:ext cx="3840000" cy="480000"/>
          </a:xfrm>
          <a:prstGeom prst="rect">
            <a:avLst/>
          </a:prstGeom>
          <a:noFill/>
          <a:ln>
            <a:noFill/>
          </a:ln>
        </p:spPr>
        <p:txBody>
          <a:bodyPr wrap="none" rtlCol="0" anchor="ctr" anchorCtr="0">
            <a:normAutofit/>
          </a:bodyPr>
          <a:lstStyle/>
          <a:p>
            <a:pPr marL="0" algn="ctr" defTabSz="1219170" rtl="0" eaLnBrk="1" latinLnBrk="0" hangingPunct="1"/>
            <a:r>
              <a:rPr lang="en-US" sz="1600" b="0" kern="1200" dirty="0">
                <a:solidFill>
                  <a:srgbClr val="757575"/>
                </a:solidFill>
                <a:latin typeface="+mn-lt"/>
                <a:ea typeface="+mn-ea"/>
                <a:cs typeface="+mn-cs"/>
              </a:rPr>
              <a:t>Confidential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idx="12"/>
          </p:nvPr>
        </p:nvSpPr>
        <p:spPr>
          <a:xfrm>
            <a:off x="6096000" y="1403912"/>
            <a:ext cx="5472609" cy="96010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13"/>
          </p:nvPr>
        </p:nvSpPr>
        <p:spPr>
          <a:xfrm>
            <a:off x="6096000" y="2364019"/>
            <a:ext cx="5472609" cy="3849291"/>
          </a:xfrm>
        </p:spPr>
        <p:txBody>
          <a:bodyPr/>
          <a:lstStyle>
            <a:lvl1pPr>
              <a:defRPr sz="2933"/>
            </a:lvl1pPr>
            <a:lvl2pPr>
              <a:defRPr sz="2667"/>
            </a:lvl2pPr>
            <a:lvl3pPr>
              <a:defRPr sz="2400" b="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512537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/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圖片 10" descr="newnew_16：9-28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295467" y="4677139"/>
            <a:ext cx="9601067" cy="690200"/>
          </a:xfrm>
        </p:spPr>
        <p:txBody>
          <a:bodyPr anchor="ctr" anchorCtr="0"/>
          <a:lstStyle>
            <a:lvl1pPr algn="ctr">
              <a:defRPr sz="2667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Picture Placeholder 2"/>
          <p:cNvSpPr>
            <a:spLocks noGrp="1"/>
          </p:cNvSpPr>
          <p:nvPr>
            <p:ph type="pic" idx="1"/>
          </p:nvPr>
        </p:nvSpPr>
        <p:spPr>
          <a:xfrm>
            <a:off x="1296000" y="452670"/>
            <a:ext cx="9600000" cy="4300105"/>
          </a:xfrm>
        </p:spPr>
        <p:txBody>
          <a:bodyPr/>
          <a:lstStyle>
            <a:lvl1pPr marL="0" indent="0" algn="l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295467" y="5367338"/>
            <a:ext cx="9601067" cy="8048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31371" y="6405331"/>
            <a:ext cx="6720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67F76-A388-464C-982A-D3F7033E0B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7"/>
          <p:cNvSpPr txBox="1"/>
          <p:nvPr userDrawn="1"/>
        </p:nvSpPr>
        <p:spPr>
          <a:xfrm>
            <a:off x="4175787" y="6356585"/>
            <a:ext cx="3840000" cy="480000"/>
          </a:xfrm>
          <a:prstGeom prst="rect">
            <a:avLst/>
          </a:prstGeom>
          <a:noFill/>
          <a:ln>
            <a:noFill/>
          </a:ln>
        </p:spPr>
        <p:txBody>
          <a:bodyPr wrap="none" rtlCol="0" anchor="ctr" anchorCtr="0">
            <a:normAutofit/>
          </a:bodyPr>
          <a:lstStyle/>
          <a:p>
            <a:pPr marL="0" algn="ctr" defTabSz="1219170" rtl="0" eaLnBrk="1" latinLnBrk="0" hangingPunct="1"/>
            <a:r>
              <a:rPr lang="en-US" sz="1600" b="0" kern="1200" dirty="0">
                <a:solidFill>
                  <a:srgbClr val="757575"/>
                </a:solidFill>
                <a:latin typeface="+mn-lt"/>
                <a:ea typeface="+mn-ea"/>
                <a:cs typeface="+mn-cs"/>
              </a:rPr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6694746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martArt Graphic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圖片 9" descr="newnew_16：9-28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371" y="274639"/>
            <a:ext cx="11343984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martArt Placeholder 4"/>
          <p:cNvSpPr>
            <a:spLocks noGrp="1"/>
          </p:cNvSpPr>
          <p:nvPr>
            <p:ph type="dgm" sz="quarter" idx="11"/>
          </p:nvPr>
        </p:nvSpPr>
        <p:spPr>
          <a:xfrm>
            <a:off x="445163" y="1604797"/>
            <a:ext cx="11315467" cy="4128459"/>
          </a:xfrm>
          <a:noFill/>
        </p:spPr>
        <p:txBody>
          <a:bodyPr/>
          <a:lstStyle/>
          <a:p>
            <a:r>
              <a:rPr lang="en-US" dirty="0"/>
              <a:t>Click icon to add SmartArt graphic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31371" y="6405331"/>
            <a:ext cx="6720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67F76-A388-464C-982A-D3F7033E0B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4175787" y="6356585"/>
            <a:ext cx="3840000" cy="480000"/>
          </a:xfrm>
          <a:prstGeom prst="rect">
            <a:avLst/>
          </a:prstGeom>
          <a:noFill/>
          <a:ln>
            <a:noFill/>
          </a:ln>
        </p:spPr>
        <p:txBody>
          <a:bodyPr wrap="none" rtlCol="0" anchor="ctr" anchorCtr="0">
            <a:normAutofit/>
          </a:bodyPr>
          <a:lstStyle/>
          <a:p>
            <a:pPr marL="0" algn="ctr" defTabSz="1219170" rtl="0" eaLnBrk="1" latinLnBrk="0" hangingPunct="1"/>
            <a:r>
              <a:rPr lang="en-US" sz="1600" b="0" kern="1200" dirty="0">
                <a:solidFill>
                  <a:srgbClr val="757575"/>
                </a:solidFill>
                <a:latin typeface="+mn-lt"/>
                <a:ea typeface="+mn-ea"/>
                <a:cs typeface="+mn-cs"/>
              </a:rPr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8307621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圖片 14" descr="newnew_16：9-28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type="body" sz="quarter" idx="15" hasCustomPrompt="1"/>
          </p:nvPr>
        </p:nvSpPr>
        <p:spPr>
          <a:xfrm>
            <a:off x="6768075" y="5061181"/>
            <a:ext cx="4320480" cy="914400"/>
          </a:xfrm>
        </p:spPr>
        <p:txBody>
          <a:bodyPr/>
          <a:lstStyle>
            <a:lvl1pPr marL="0" indent="0">
              <a:buNone/>
              <a:defRPr sz="2400" b="1" i="1" baseline="0">
                <a:solidFill>
                  <a:schemeClr val="tx1"/>
                </a:solidFill>
              </a:defRPr>
            </a:lvl1pPr>
            <a:lvl2pPr>
              <a:buNone/>
              <a:defRPr sz="2667" b="1" i="1">
                <a:solidFill>
                  <a:srgbClr val="678BA8"/>
                </a:solidFill>
              </a:defRPr>
            </a:lvl2pPr>
            <a:lvl3pPr>
              <a:buNone/>
              <a:defRPr sz="2667" b="1" i="1">
                <a:solidFill>
                  <a:srgbClr val="678BA8"/>
                </a:solidFill>
              </a:defRPr>
            </a:lvl3pPr>
            <a:lvl4pPr>
              <a:buNone/>
              <a:defRPr sz="2667" b="1" i="1">
                <a:solidFill>
                  <a:srgbClr val="678BA8"/>
                </a:solidFill>
              </a:defRPr>
            </a:lvl4pPr>
            <a:lvl5pPr>
              <a:buNone/>
              <a:defRPr sz="2667" b="1" i="1">
                <a:solidFill>
                  <a:srgbClr val="678BA8"/>
                </a:solidFill>
              </a:defRPr>
            </a:lvl5pPr>
          </a:lstStyle>
          <a:p>
            <a:pPr lvl="0"/>
            <a:r>
              <a:rPr lang="en-US" dirty="0"/>
              <a:t>Name of Person Quoted,</a:t>
            </a:r>
            <a:br>
              <a:rPr lang="en-US" dirty="0"/>
            </a:br>
            <a:r>
              <a:rPr lang="en-US" dirty="0"/>
              <a:t>XYZ Company</a:t>
            </a:r>
          </a:p>
        </p:txBody>
      </p:sp>
      <p:sp>
        <p:nvSpPr>
          <p:cNvPr id="12" name="Text Placeholder 22"/>
          <p:cNvSpPr>
            <a:spLocks noGrp="1"/>
          </p:cNvSpPr>
          <p:nvPr>
            <p:ph type="body" sz="quarter" idx="16" hasCustomPrompt="1"/>
          </p:nvPr>
        </p:nvSpPr>
        <p:spPr>
          <a:xfrm>
            <a:off x="1524376" y="740702"/>
            <a:ext cx="9601067" cy="4230921"/>
          </a:xfrm>
          <a:noFill/>
          <a:ln w="127000" cmpd="thickThin">
            <a:noFill/>
          </a:ln>
        </p:spPr>
        <p:txBody>
          <a:bodyPr wrap="square" lIns="180000" tIns="180000" rIns="180000" bIns="180000">
            <a:spAutoFit/>
          </a:bodyPr>
          <a:lstStyle>
            <a:lvl1pPr marL="0" indent="0">
              <a:lnSpc>
                <a:spcPct val="120000"/>
              </a:lnSpc>
              <a:spcAft>
                <a:spcPts val="0"/>
              </a:spcAft>
              <a:buNone/>
              <a:defRPr sz="4267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This is a sample quote slide with photo. Type your quotation inside the quotation marks. Click the edge of the quotation marks and drag them into place.</a:t>
            </a:r>
          </a:p>
        </p:txBody>
      </p:sp>
      <p:sp>
        <p:nvSpPr>
          <p:cNvPr id="11" name="Text Placeholder 5"/>
          <p:cNvSpPr>
            <a:spLocks noGrp="1" noChangeAspect="1"/>
          </p:cNvSpPr>
          <p:nvPr userDrawn="1">
            <p:ph type="body" sz="quarter" idx="18"/>
          </p:nvPr>
        </p:nvSpPr>
        <p:spPr>
          <a:xfrm>
            <a:off x="1103446" y="1028734"/>
            <a:ext cx="516941" cy="372151"/>
          </a:xfrm>
          <a:blipFill>
            <a:blip r:embed="rId3" cstate="print"/>
            <a:stretch>
              <a:fillRect/>
            </a:stretch>
          </a:blipFill>
        </p:spPr>
        <p:txBody>
          <a:bodyPr>
            <a:normAutofit/>
          </a:bodyPr>
          <a:lstStyle>
            <a:lvl1pPr>
              <a:buFont typeface="Arial" pitchFamily="34" charset="0"/>
              <a:buChar char="•"/>
              <a:defRPr sz="133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5"/>
          <p:cNvSpPr>
            <a:spLocks noGrp="1" noChangeAspect="1"/>
          </p:cNvSpPr>
          <p:nvPr userDrawn="1">
            <p:ph type="body" sz="quarter" idx="19"/>
          </p:nvPr>
        </p:nvSpPr>
        <p:spPr>
          <a:xfrm>
            <a:off x="7248128" y="4101075"/>
            <a:ext cx="516941" cy="372151"/>
          </a:xfrm>
          <a:blipFill>
            <a:blip r:embed="rId4" cstate="print"/>
            <a:stretch>
              <a:fillRect/>
            </a:stretch>
          </a:blipFill>
        </p:spPr>
        <p:txBody>
          <a:bodyPr>
            <a:normAutofit/>
          </a:bodyPr>
          <a:lstStyle>
            <a:lvl1pPr>
              <a:buFont typeface="Arial" pitchFamily="34" charset="0"/>
              <a:buChar char="•"/>
              <a:defRPr sz="133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31371" y="6405331"/>
            <a:ext cx="6720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67F76-A388-464C-982A-D3F7033E0B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7"/>
          <p:cNvSpPr txBox="1"/>
          <p:nvPr userDrawn="1"/>
        </p:nvSpPr>
        <p:spPr>
          <a:xfrm>
            <a:off x="4175787" y="6356585"/>
            <a:ext cx="3840000" cy="480000"/>
          </a:xfrm>
          <a:prstGeom prst="rect">
            <a:avLst/>
          </a:prstGeom>
          <a:noFill/>
          <a:ln>
            <a:noFill/>
          </a:ln>
        </p:spPr>
        <p:txBody>
          <a:bodyPr wrap="none" rtlCol="0" anchor="ctr" anchorCtr="0">
            <a:normAutofit/>
          </a:bodyPr>
          <a:lstStyle/>
          <a:p>
            <a:pPr marL="0" algn="ctr" defTabSz="1219170" rtl="0" eaLnBrk="1" latinLnBrk="0" hangingPunct="1"/>
            <a:r>
              <a:rPr lang="en-US" sz="1600" b="0" kern="1200" dirty="0">
                <a:solidFill>
                  <a:srgbClr val="757575"/>
                </a:solidFill>
                <a:latin typeface="+mn-lt"/>
                <a:ea typeface="+mn-ea"/>
                <a:cs typeface="+mn-cs"/>
              </a:rPr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32389687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w/ Phot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圖片 11" descr="newnew_16：9-28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Picture Placeholder 26"/>
          <p:cNvSpPr>
            <a:spLocks noGrp="1"/>
          </p:cNvSpPr>
          <p:nvPr>
            <p:ph type="pic" sz="quarter" idx="16" hasCustomPrompt="1"/>
          </p:nvPr>
        </p:nvSpPr>
        <p:spPr>
          <a:xfrm>
            <a:off x="508000" y="260648"/>
            <a:ext cx="4243851" cy="4800533"/>
          </a:xfrm>
          <a:prstGeom prst="roundRect">
            <a:avLst>
              <a:gd name="adj" fmla="val 6273"/>
            </a:avLst>
          </a:prstGeom>
          <a:ln w="12700">
            <a:solidFill>
              <a:schemeClr val="bg2"/>
            </a:solidFill>
          </a:ln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8" name="Text Placeholder 24"/>
          <p:cNvSpPr>
            <a:spLocks noGrp="1"/>
          </p:cNvSpPr>
          <p:nvPr>
            <p:ph type="body" sz="quarter" idx="15" hasCustomPrompt="1"/>
          </p:nvPr>
        </p:nvSpPr>
        <p:spPr>
          <a:xfrm>
            <a:off x="527381" y="5253203"/>
            <a:ext cx="4295056" cy="744083"/>
          </a:xfrm>
        </p:spPr>
        <p:txBody>
          <a:bodyPr/>
          <a:lstStyle>
            <a:lvl1pPr marL="0" indent="0">
              <a:buNone/>
              <a:defRPr sz="2400" b="1" i="1" baseline="0">
                <a:solidFill>
                  <a:schemeClr val="tx1"/>
                </a:solidFill>
              </a:defRPr>
            </a:lvl1pPr>
            <a:lvl2pPr>
              <a:buNone/>
              <a:defRPr sz="2667" b="1" i="1">
                <a:solidFill>
                  <a:srgbClr val="678BA8"/>
                </a:solidFill>
              </a:defRPr>
            </a:lvl2pPr>
            <a:lvl3pPr>
              <a:buNone/>
              <a:defRPr sz="2667" b="1" i="1">
                <a:solidFill>
                  <a:srgbClr val="678BA8"/>
                </a:solidFill>
              </a:defRPr>
            </a:lvl3pPr>
            <a:lvl4pPr>
              <a:buNone/>
              <a:defRPr sz="2667" b="1" i="1">
                <a:solidFill>
                  <a:srgbClr val="678BA8"/>
                </a:solidFill>
              </a:defRPr>
            </a:lvl4pPr>
            <a:lvl5pPr>
              <a:buNone/>
              <a:defRPr sz="2667" b="1" i="1">
                <a:solidFill>
                  <a:srgbClr val="678BA8"/>
                </a:solidFill>
              </a:defRPr>
            </a:lvl5pPr>
          </a:lstStyle>
          <a:p>
            <a:pPr lvl="0"/>
            <a:r>
              <a:rPr lang="en-US" dirty="0"/>
              <a:t>Name of Person Quoted,</a:t>
            </a:r>
            <a:br>
              <a:rPr lang="en-US" dirty="0"/>
            </a:br>
            <a:r>
              <a:rPr lang="en-US" dirty="0"/>
              <a:t>XYZ Company</a:t>
            </a:r>
          </a:p>
        </p:txBody>
      </p:sp>
      <p:sp>
        <p:nvSpPr>
          <p:cNvPr id="7" name="Text Placeholder 22"/>
          <p:cNvSpPr>
            <a:spLocks noGrp="1"/>
          </p:cNvSpPr>
          <p:nvPr>
            <p:ph type="body" sz="quarter" idx="17" hasCustomPrompt="1"/>
          </p:nvPr>
        </p:nvSpPr>
        <p:spPr>
          <a:xfrm>
            <a:off x="5519936" y="12468"/>
            <a:ext cx="6672064" cy="5978157"/>
          </a:xfrm>
          <a:noFill/>
          <a:ln w="127000" cmpd="thickThin">
            <a:noFill/>
          </a:ln>
        </p:spPr>
        <p:txBody>
          <a:bodyPr wrap="square" lIns="180000" tIns="180000" rIns="180000" bIns="180000">
            <a:spAutoFit/>
          </a:bodyPr>
          <a:lstStyle>
            <a:lvl1pPr marL="0" indent="0">
              <a:lnSpc>
                <a:spcPct val="120000"/>
              </a:lnSpc>
              <a:spcAft>
                <a:spcPts val="0"/>
              </a:spcAft>
              <a:buNone/>
              <a:defRPr sz="4267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This is a sample quote slide with photo. Type your quotation inside the quotation marks. Click the edge of the quotation marks and drag them into place.</a:t>
            </a:r>
          </a:p>
        </p:txBody>
      </p:sp>
      <p:sp>
        <p:nvSpPr>
          <p:cNvPr id="10" name="Text Placeholder 5"/>
          <p:cNvSpPr>
            <a:spLocks noGrp="1" noChangeAspect="1"/>
          </p:cNvSpPr>
          <p:nvPr userDrawn="1">
            <p:ph type="body" sz="quarter" idx="18"/>
          </p:nvPr>
        </p:nvSpPr>
        <p:spPr>
          <a:xfrm>
            <a:off x="5039883" y="356659"/>
            <a:ext cx="516941" cy="443940"/>
          </a:xfrm>
          <a:blipFill>
            <a:blip r:embed="rId3" cstate="print"/>
            <a:stretch>
              <a:fillRect/>
            </a:stretch>
          </a:blipFill>
        </p:spPr>
        <p:txBody>
          <a:bodyPr>
            <a:normAutofit/>
          </a:bodyPr>
          <a:lstStyle>
            <a:lvl1pPr>
              <a:buFont typeface="Arial" pitchFamily="34" charset="0"/>
              <a:buChar char="•"/>
              <a:defRPr sz="133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5"/>
          <p:cNvSpPr>
            <a:spLocks noGrp="1" noChangeAspect="1"/>
          </p:cNvSpPr>
          <p:nvPr userDrawn="1">
            <p:ph type="body" sz="quarter" idx="19"/>
          </p:nvPr>
        </p:nvSpPr>
        <p:spPr>
          <a:xfrm>
            <a:off x="11376587" y="5157192"/>
            <a:ext cx="516941" cy="384043"/>
          </a:xfrm>
          <a:blipFill>
            <a:blip r:embed="rId4" cstate="print"/>
            <a:stretch>
              <a:fillRect/>
            </a:stretch>
          </a:blipFill>
        </p:spPr>
        <p:txBody>
          <a:bodyPr>
            <a:normAutofit/>
          </a:bodyPr>
          <a:lstStyle>
            <a:lvl1pPr>
              <a:buFont typeface="Arial" pitchFamily="34" charset="0"/>
              <a:buChar char="•"/>
              <a:defRPr sz="133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31371" y="6405331"/>
            <a:ext cx="6720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67F76-A388-464C-982A-D3F7033E0B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Box 7"/>
          <p:cNvSpPr txBox="1"/>
          <p:nvPr userDrawn="1"/>
        </p:nvSpPr>
        <p:spPr>
          <a:xfrm>
            <a:off x="4175787" y="6356585"/>
            <a:ext cx="3840000" cy="480000"/>
          </a:xfrm>
          <a:prstGeom prst="rect">
            <a:avLst/>
          </a:prstGeom>
          <a:noFill/>
          <a:ln>
            <a:noFill/>
          </a:ln>
        </p:spPr>
        <p:txBody>
          <a:bodyPr wrap="none" rtlCol="0" anchor="ctr" anchorCtr="0">
            <a:normAutofit/>
          </a:bodyPr>
          <a:lstStyle/>
          <a:p>
            <a:pPr marL="0" algn="ctr" defTabSz="1219170" rtl="0" eaLnBrk="1" latinLnBrk="0" hangingPunct="1"/>
            <a:r>
              <a:rPr lang="en-US" sz="1600" b="0" kern="1200" dirty="0">
                <a:solidFill>
                  <a:srgbClr val="757575"/>
                </a:solidFill>
                <a:latin typeface="+mn-lt"/>
                <a:ea typeface="+mn-ea"/>
                <a:cs typeface="+mn-cs"/>
              </a:rPr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13651057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 descr="newnew_16：9-3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68596" cy="6858000"/>
          </a:xfrm>
          <a:prstGeom prst="rect">
            <a:avLst/>
          </a:prstGeom>
        </p:spPr>
      </p:pic>
      <p:sp>
        <p:nvSpPr>
          <p:cNvPr id="5" name="TextBox 7"/>
          <p:cNvSpPr txBox="1"/>
          <p:nvPr userDrawn="1"/>
        </p:nvSpPr>
        <p:spPr>
          <a:xfrm>
            <a:off x="911424" y="6472368"/>
            <a:ext cx="3840000" cy="384043"/>
          </a:xfrm>
          <a:prstGeom prst="rect">
            <a:avLst/>
          </a:prstGeom>
          <a:noFill/>
          <a:ln>
            <a:noFill/>
          </a:ln>
        </p:spPr>
        <p:txBody>
          <a:bodyPr wrap="none" rtlCol="0" anchor="ctr" anchorCtr="0">
            <a:norm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1600" dirty="0">
                <a:solidFill>
                  <a:schemeClr val="tx2"/>
                </a:solidFill>
              </a:rPr>
              <a:t>© Moxa Inc. All rights reserved.</a:t>
            </a:r>
          </a:p>
        </p:txBody>
      </p:sp>
      <p:sp>
        <p:nvSpPr>
          <p:cNvPr id="6" name="TextBox 7"/>
          <p:cNvSpPr txBox="1"/>
          <p:nvPr userDrawn="1"/>
        </p:nvSpPr>
        <p:spPr>
          <a:xfrm>
            <a:off x="7536160" y="2180861"/>
            <a:ext cx="4608512" cy="864096"/>
          </a:xfrm>
          <a:prstGeom prst="rect">
            <a:avLst/>
          </a:prstGeom>
          <a:noFill/>
          <a:ln>
            <a:noFill/>
          </a:ln>
        </p:spPr>
        <p:txBody>
          <a:bodyPr wrap="none" rtlCol="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zh-TW" sz="6400" b="1" dirty="0">
                <a:solidFill>
                  <a:srgbClr val="008787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5334114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及內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5" descr="newnew_16：9-28.jpg">
            <a:extLst>
              <a:ext uri="{FF2B5EF4-FFF2-40B4-BE49-F238E27FC236}">
                <a16:creationId xmlns:a16="http://schemas.microsoft.com/office/drawing/2014/main" id="{317DA592-DA5C-8632-209A-746578B5DF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7">
            <a:extLst>
              <a:ext uri="{FF2B5EF4-FFF2-40B4-BE49-F238E27FC236}">
                <a16:creationId xmlns:a16="http://schemas.microsoft.com/office/drawing/2014/main" id="{37542288-B71D-34CD-F5FA-C0FC1DD142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5125" y="6356350"/>
            <a:ext cx="3840163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1pPr>
            <a:lvl2pPr marL="742950" indent="-285750"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2pPr>
            <a:lvl3pPr marL="1143000" indent="-228600"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3pPr>
            <a:lvl4pPr marL="1600200" indent="-228600"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4pPr>
            <a:lvl5pPr marL="2057400" indent="-228600"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5pPr>
            <a:lvl6pPr marL="2514600" indent="-228600" defTabSz="1219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6pPr>
            <a:lvl7pPr marL="2971800" indent="-228600" defTabSz="1219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7pPr>
            <a:lvl8pPr marL="3429000" indent="-228600" defTabSz="1219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8pPr>
            <a:lvl9pPr marL="3886200" indent="-228600" defTabSz="1219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9pPr>
          </a:lstStyle>
          <a:p>
            <a:pPr algn="ctr" eaLnBrk="1" hangingPunct="1"/>
            <a:r>
              <a:rPr lang="en-US" altLang="zh-TW" sz="1600" dirty="0">
                <a:solidFill>
                  <a:srgbClr val="757575"/>
                </a:solidFill>
              </a:rPr>
              <a:t>Confidential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371" y="1600201"/>
            <a:ext cx="11425269" cy="4525963"/>
          </a:xfrm>
        </p:spPr>
        <p:txBody>
          <a:bodyPr/>
          <a:lstStyle>
            <a:lvl3pPr>
              <a:defRPr b="0"/>
            </a:lvl3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371" y="269776"/>
            <a:ext cx="11425269" cy="950979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D361D134-92D3-1C7D-5C62-2F1D6251195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31800" y="6405563"/>
            <a:ext cx="671513" cy="365125"/>
          </a:xfrm>
        </p:spPr>
        <p:txBody>
          <a:bodyPr/>
          <a:lstStyle>
            <a:lvl1pPr algn="r">
              <a:defRPr sz="16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F35602C-E005-8F4F-977E-978AD70C50B2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569420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/ Subtit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圖片 5" descr="newnew_16：9-11111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05" y="0"/>
            <a:ext cx="12168596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3392" y="1508786"/>
            <a:ext cx="10177131" cy="960107"/>
          </a:xfrm>
        </p:spPr>
        <p:txBody>
          <a:bodyPr anchor="b" anchorCtr="0">
            <a:normAutofit/>
          </a:bodyPr>
          <a:lstStyle>
            <a:lvl1pPr>
              <a:defRPr sz="5333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3392" y="2468893"/>
            <a:ext cx="10177131" cy="672075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文字版面配置區 5"/>
          <p:cNvSpPr>
            <a:spLocks noGrp="1"/>
          </p:cNvSpPr>
          <p:nvPr>
            <p:ph type="body" sz="quarter" idx="13" hasCustomPrompt="1"/>
          </p:nvPr>
        </p:nvSpPr>
        <p:spPr>
          <a:xfrm>
            <a:off x="623392" y="3813042"/>
            <a:ext cx="8496000" cy="608852"/>
          </a:xfrm>
        </p:spPr>
        <p:txBody>
          <a:bodyPr anchor="b" anchorCtr="0">
            <a:normAutofit/>
          </a:bodyPr>
          <a:lstStyle>
            <a:lvl1pPr marL="457189" marR="0" indent="-457189" algn="l" defTabSz="121917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 baseline="0">
                <a:solidFill>
                  <a:schemeClr val="accent5">
                    <a:lumMod val="10000"/>
                  </a:schemeClr>
                </a:solidFill>
              </a:defRPr>
            </a:lvl1pPr>
          </a:lstStyle>
          <a:p>
            <a:pPr lvl="0"/>
            <a:r>
              <a:rPr lang="en-US" altLang="zh-TW" dirty="0"/>
              <a:t>Click to add Presenter’s Name</a:t>
            </a:r>
            <a:endParaRPr lang="zh-TW" altLang="en-US" dirty="0"/>
          </a:p>
        </p:txBody>
      </p:sp>
      <p:sp>
        <p:nvSpPr>
          <p:cNvPr id="9" name="文字版面配置區 7"/>
          <p:cNvSpPr>
            <a:spLocks noGrp="1"/>
          </p:cNvSpPr>
          <p:nvPr>
            <p:ph type="body" sz="quarter" idx="15" hasCustomPrompt="1"/>
          </p:nvPr>
        </p:nvSpPr>
        <p:spPr>
          <a:xfrm>
            <a:off x="623392" y="4869160"/>
            <a:ext cx="8496000" cy="384043"/>
          </a:xfrm>
        </p:spPr>
        <p:txBody>
          <a:bodyPr anchor="b" anchorCtr="0">
            <a:noAutofit/>
          </a:bodyPr>
          <a:lstStyle>
            <a:lvl1pPr marL="457189" marR="0" indent="-457189" algn="l" defTabSz="1219170" rtl="0" eaLnBrk="0" fontAlgn="base" latinLnBrk="0" hangingPunct="0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 b="0" baseline="0">
                <a:solidFill>
                  <a:schemeClr val="accent5">
                    <a:lumMod val="10000"/>
                  </a:schemeClr>
                </a:solidFill>
              </a:defRPr>
            </a:lvl1pPr>
            <a:lvl2pPr>
              <a:buNone/>
              <a:defRPr>
                <a:solidFill>
                  <a:schemeClr val="tx1"/>
                </a:solidFill>
              </a:defRPr>
            </a:lvl2pPr>
          </a:lstStyle>
          <a:p>
            <a:pPr marL="457189" marR="0" lvl="0" indent="-457189" algn="l" defTabSz="1219170" rtl="0" eaLnBrk="0" fontAlgn="base" latinLnBrk="0" hangingPunct="0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dirty="0"/>
              <a:t>Click to add Month </a:t>
            </a:r>
            <a:r>
              <a:rPr lang="en-US" altLang="zh-TW" dirty="0" err="1"/>
              <a:t>dd</a:t>
            </a:r>
            <a:r>
              <a:rPr lang="en-US" altLang="zh-TW" dirty="0"/>
              <a:t>, </a:t>
            </a:r>
            <a:r>
              <a:rPr lang="en-US" altLang="zh-TW" dirty="0" err="1"/>
              <a:t>YYYY</a:t>
            </a:r>
            <a:endParaRPr lang="zh-TW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623393" y="68627"/>
            <a:ext cx="10079567" cy="384043"/>
          </a:xfrm>
        </p:spPr>
        <p:txBody>
          <a:bodyPr>
            <a:noAutofit/>
          </a:bodyPr>
          <a:lstStyle>
            <a:lvl1pPr>
              <a:buNone/>
              <a:defRPr sz="2133" b="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Type the full name of the event here</a:t>
            </a:r>
          </a:p>
        </p:txBody>
      </p:sp>
      <p:sp>
        <p:nvSpPr>
          <p:cNvPr id="14" name="文字版面配置區 7"/>
          <p:cNvSpPr>
            <a:spLocks noGrp="1"/>
          </p:cNvSpPr>
          <p:nvPr>
            <p:ph type="body" sz="quarter" idx="17" hasCustomPrompt="1"/>
          </p:nvPr>
        </p:nvSpPr>
        <p:spPr>
          <a:xfrm>
            <a:off x="623392" y="4449984"/>
            <a:ext cx="8496000" cy="419176"/>
          </a:xfrm>
        </p:spPr>
        <p:txBody>
          <a:bodyPr anchor="b" anchorCtr="0">
            <a:noAutofit/>
          </a:bodyPr>
          <a:lstStyle>
            <a:lvl1pPr marL="457189" marR="0" indent="-457189" algn="l" defTabSz="1219170" rtl="0" eaLnBrk="0" fontAlgn="base" latinLnBrk="0" hangingPunct="0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 b="0" baseline="0">
                <a:solidFill>
                  <a:schemeClr val="accent5">
                    <a:lumMod val="10000"/>
                  </a:schemeClr>
                </a:solidFill>
              </a:defRPr>
            </a:lvl1pPr>
            <a:lvl2pPr>
              <a:buNone/>
              <a:defRPr>
                <a:solidFill>
                  <a:schemeClr val="tx1"/>
                </a:solidFill>
              </a:defRPr>
            </a:lvl2pPr>
          </a:lstStyle>
          <a:p>
            <a:pPr lvl="0"/>
            <a:r>
              <a:rPr lang="en-US" altLang="zh-TW" dirty="0"/>
              <a:t>Click to add presenter’s Position/Unit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4045744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 descr="newnew_16：9-11111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68596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3392" y="1508786"/>
            <a:ext cx="10177131" cy="960107"/>
          </a:xfrm>
        </p:spPr>
        <p:txBody>
          <a:bodyPr anchor="b" anchorCtr="0">
            <a:normAutofit/>
          </a:bodyPr>
          <a:lstStyle>
            <a:lvl1pPr>
              <a:defRPr sz="5333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文字版面配置區 5"/>
          <p:cNvSpPr>
            <a:spLocks noGrp="1"/>
          </p:cNvSpPr>
          <p:nvPr>
            <p:ph type="body" sz="quarter" idx="13" hasCustomPrompt="1"/>
          </p:nvPr>
        </p:nvSpPr>
        <p:spPr>
          <a:xfrm>
            <a:off x="623392" y="3813042"/>
            <a:ext cx="8496000" cy="608852"/>
          </a:xfrm>
        </p:spPr>
        <p:txBody>
          <a:bodyPr anchor="b" anchorCtr="0">
            <a:normAutofit/>
          </a:bodyPr>
          <a:lstStyle>
            <a:lvl1pPr marL="457189" marR="0" indent="-457189" algn="l" defTabSz="121917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 baseline="0">
                <a:solidFill>
                  <a:schemeClr val="accent5">
                    <a:lumMod val="10000"/>
                  </a:schemeClr>
                </a:solidFill>
              </a:defRPr>
            </a:lvl1pPr>
          </a:lstStyle>
          <a:p>
            <a:pPr lvl="0"/>
            <a:r>
              <a:rPr lang="en-US" altLang="zh-TW" dirty="0"/>
              <a:t>Click to add Presenter’s Name</a:t>
            </a:r>
            <a:endParaRPr lang="zh-TW" altLang="en-US" dirty="0"/>
          </a:p>
        </p:txBody>
      </p:sp>
      <p:sp>
        <p:nvSpPr>
          <p:cNvPr id="9" name="文字版面配置區 7"/>
          <p:cNvSpPr>
            <a:spLocks noGrp="1"/>
          </p:cNvSpPr>
          <p:nvPr>
            <p:ph type="body" sz="quarter" idx="15" hasCustomPrompt="1"/>
          </p:nvPr>
        </p:nvSpPr>
        <p:spPr>
          <a:xfrm>
            <a:off x="623392" y="4869160"/>
            <a:ext cx="8496000" cy="384043"/>
          </a:xfrm>
        </p:spPr>
        <p:txBody>
          <a:bodyPr anchor="b" anchorCtr="0">
            <a:noAutofit/>
          </a:bodyPr>
          <a:lstStyle>
            <a:lvl1pPr marL="457189" marR="0" indent="-457189" algn="l" defTabSz="1219170" rtl="0" eaLnBrk="0" fontAlgn="base" latinLnBrk="0" hangingPunct="0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 b="0" baseline="0">
                <a:solidFill>
                  <a:schemeClr val="accent5">
                    <a:lumMod val="10000"/>
                  </a:schemeClr>
                </a:solidFill>
              </a:defRPr>
            </a:lvl1pPr>
            <a:lvl2pPr>
              <a:buNone/>
              <a:defRPr>
                <a:solidFill>
                  <a:schemeClr val="tx1"/>
                </a:solidFill>
              </a:defRPr>
            </a:lvl2pPr>
          </a:lstStyle>
          <a:p>
            <a:pPr marL="457189" marR="0" lvl="0" indent="-457189" algn="l" defTabSz="1219170" rtl="0" eaLnBrk="0" fontAlgn="base" latinLnBrk="0" hangingPunct="0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dirty="0"/>
              <a:t>Click to add Month </a:t>
            </a:r>
            <a:r>
              <a:rPr lang="en-US" altLang="zh-TW" dirty="0" err="1"/>
              <a:t>dd</a:t>
            </a:r>
            <a:r>
              <a:rPr lang="en-US" altLang="zh-TW" dirty="0"/>
              <a:t>, </a:t>
            </a:r>
            <a:r>
              <a:rPr lang="en-US" altLang="zh-TW" dirty="0" err="1"/>
              <a:t>YYYY</a:t>
            </a:r>
            <a:endParaRPr lang="zh-TW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623393" y="68627"/>
            <a:ext cx="10079567" cy="384043"/>
          </a:xfrm>
        </p:spPr>
        <p:txBody>
          <a:bodyPr>
            <a:noAutofit/>
          </a:bodyPr>
          <a:lstStyle>
            <a:lvl1pPr>
              <a:buNone/>
              <a:defRPr sz="2133" b="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Type the full name of the event here</a:t>
            </a:r>
          </a:p>
        </p:txBody>
      </p:sp>
      <p:sp>
        <p:nvSpPr>
          <p:cNvPr id="14" name="文字版面配置區 7"/>
          <p:cNvSpPr>
            <a:spLocks noGrp="1"/>
          </p:cNvSpPr>
          <p:nvPr>
            <p:ph type="body" sz="quarter" idx="17" hasCustomPrompt="1"/>
          </p:nvPr>
        </p:nvSpPr>
        <p:spPr>
          <a:xfrm>
            <a:off x="623392" y="4449984"/>
            <a:ext cx="8496000" cy="419176"/>
          </a:xfrm>
        </p:spPr>
        <p:txBody>
          <a:bodyPr anchor="b" anchorCtr="0">
            <a:noAutofit/>
          </a:bodyPr>
          <a:lstStyle>
            <a:lvl1pPr marL="457189" marR="0" indent="-457189" algn="l" defTabSz="1219170" rtl="0" eaLnBrk="0" fontAlgn="base" latinLnBrk="0" hangingPunct="0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 b="0" baseline="0">
                <a:solidFill>
                  <a:schemeClr val="accent5">
                    <a:lumMod val="10000"/>
                  </a:schemeClr>
                </a:solidFill>
              </a:defRPr>
            </a:lvl1pPr>
            <a:lvl2pPr>
              <a:buNone/>
              <a:defRPr>
                <a:solidFill>
                  <a:schemeClr val="tx1"/>
                </a:solidFill>
              </a:defRPr>
            </a:lvl2pPr>
          </a:lstStyle>
          <a:p>
            <a:pPr lvl="0"/>
            <a:r>
              <a:rPr lang="en-US" altLang="zh-TW" dirty="0"/>
              <a:t>Click to add presenter’s Position/Unit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146369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 descr="newnew_16：9-28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extBox 7"/>
          <p:cNvSpPr txBox="1"/>
          <p:nvPr userDrawn="1"/>
        </p:nvSpPr>
        <p:spPr>
          <a:xfrm>
            <a:off x="4175787" y="6356585"/>
            <a:ext cx="3840000" cy="480000"/>
          </a:xfrm>
          <a:prstGeom prst="rect">
            <a:avLst/>
          </a:prstGeom>
          <a:noFill/>
          <a:ln>
            <a:noFill/>
          </a:ln>
        </p:spPr>
        <p:txBody>
          <a:bodyPr wrap="none" rtlCol="0" anchor="ctr" anchorCtr="0">
            <a:normAutofit/>
          </a:bodyPr>
          <a:lstStyle/>
          <a:p>
            <a:pPr marL="0" algn="ctr" defTabSz="1219170" rtl="0" eaLnBrk="1" latinLnBrk="0" hangingPunct="1"/>
            <a:r>
              <a:rPr lang="en-US" sz="1600" b="0" kern="1200" dirty="0">
                <a:solidFill>
                  <a:srgbClr val="757575"/>
                </a:solidFill>
                <a:latin typeface="+mn-lt"/>
                <a:ea typeface="+mn-ea"/>
                <a:cs typeface="+mn-cs"/>
              </a:rPr>
              <a:t>Confidential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371" y="1600201"/>
            <a:ext cx="11425269" cy="4525963"/>
          </a:xfrm>
        </p:spPr>
        <p:txBody>
          <a:bodyPr/>
          <a:lstStyle>
            <a:lvl3pPr>
              <a:defRPr b="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371" y="269776"/>
            <a:ext cx="11425269" cy="95097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31371" y="6405331"/>
            <a:ext cx="6720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67F76-A388-464C-982A-D3F7033E0B3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6577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w/ Subtit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圖片 10" descr="newnew_16：9-28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371" y="1600201"/>
            <a:ext cx="11425269" cy="4525963"/>
          </a:xfrm>
        </p:spPr>
        <p:txBody>
          <a:bodyPr/>
          <a:lstStyle>
            <a:lvl3pPr>
              <a:defRPr b="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371" y="356659"/>
            <a:ext cx="11425269" cy="75895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內容版面配置區 6"/>
          <p:cNvSpPr>
            <a:spLocks noGrp="1"/>
          </p:cNvSpPr>
          <p:nvPr>
            <p:ph sz="quarter" idx="12" hasCustomPrompt="1"/>
          </p:nvPr>
        </p:nvSpPr>
        <p:spPr>
          <a:xfrm>
            <a:off x="431371" y="1124744"/>
            <a:ext cx="11425269" cy="480053"/>
          </a:xfrm>
        </p:spPr>
        <p:txBody>
          <a:bodyPr/>
          <a:lstStyle>
            <a:lvl1pPr>
              <a:buNone/>
              <a:defRPr sz="2933" baseline="0">
                <a:solidFill>
                  <a:schemeClr val="tx2"/>
                </a:solidFill>
              </a:defRPr>
            </a:lvl1pPr>
            <a:lvl2pPr>
              <a:defRPr sz="2667">
                <a:solidFill>
                  <a:srgbClr val="008787"/>
                </a:solidFill>
              </a:defRPr>
            </a:lvl2pPr>
            <a:lvl3pPr>
              <a:defRPr sz="2667">
                <a:solidFill>
                  <a:srgbClr val="008787"/>
                </a:solidFill>
              </a:defRPr>
            </a:lvl3pPr>
            <a:lvl4pPr>
              <a:defRPr sz="2667">
                <a:solidFill>
                  <a:srgbClr val="008787"/>
                </a:solidFill>
              </a:defRPr>
            </a:lvl4pPr>
            <a:lvl5pPr>
              <a:defRPr sz="2667">
                <a:solidFill>
                  <a:srgbClr val="008787"/>
                </a:solidFill>
              </a:defRPr>
            </a:lvl5pPr>
          </a:lstStyle>
          <a:p>
            <a:pPr lvl="0"/>
            <a:r>
              <a:rPr lang="en-US" altLang="zh-TW" dirty="0"/>
              <a:t>Click to add subtitle</a:t>
            </a:r>
            <a:endParaRPr lang="zh-TW" alt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31371" y="6405331"/>
            <a:ext cx="6720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67F76-A388-464C-982A-D3F7033E0B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4175787" y="6356585"/>
            <a:ext cx="3840000" cy="480000"/>
          </a:xfrm>
          <a:prstGeom prst="rect">
            <a:avLst/>
          </a:prstGeom>
          <a:noFill/>
          <a:ln>
            <a:noFill/>
          </a:ln>
        </p:spPr>
        <p:txBody>
          <a:bodyPr wrap="none" rtlCol="0" anchor="ctr" anchorCtr="0">
            <a:normAutofit/>
          </a:bodyPr>
          <a:lstStyle/>
          <a:p>
            <a:pPr marL="0" algn="ctr" defTabSz="1219170" rtl="0" eaLnBrk="1" latinLnBrk="0" hangingPunct="1"/>
            <a:r>
              <a:rPr lang="en-US" sz="1600" b="0" kern="1200" dirty="0">
                <a:solidFill>
                  <a:srgbClr val="757575"/>
                </a:solidFill>
                <a:latin typeface="+mn-lt"/>
                <a:ea typeface="+mn-ea"/>
                <a:cs typeface="+mn-cs"/>
              </a:rPr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8522605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 descr="newnew_16：9-29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0400" y="1796819"/>
            <a:ext cx="10612800" cy="1219200"/>
          </a:xfrm>
        </p:spPr>
        <p:txBody>
          <a:bodyPr anchor="ctr" anchorCtr="0">
            <a:normAutofit/>
          </a:bodyPr>
          <a:lstStyle>
            <a:lvl1pPr algn="ctr">
              <a:defRPr sz="5067" b="1" cap="none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94037"/>
            <a:ext cx="10363200" cy="792393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31371" y="6405331"/>
            <a:ext cx="6720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67F76-A388-464C-982A-D3F7033E0B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7"/>
          <p:cNvSpPr txBox="1"/>
          <p:nvPr userDrawn="1"/>
        </p:nvSpPr>
        <p:spPr>
          <a:xfrm>
            <a:off x="4175787" y="6356585"/>
            <a:ext cx="3840000" cy="480000"/>
          </a:xfrm>
          <a:prstGeom prst="rect">
            <a:avLst/>
          </a:prstGeom>
          <a:noFill/>
          <a:ln>
            <a:noFill/>
          </a:ln>
        </p:spPr>
        <p:txBody>
          <a:bodyPr wrap="none" rtlCol="0" anchor="ctr" anchorCtr="0">
            <a:normAutofit/>
          </a:bodyPr>
          <a:lstStyle/>
          <a:p>
            <a:pPr marL="0" algn="ctr" defTabSz="1219170" rtl="0" eaLnBrk="1" latinLnBrk="0" hangingPunct="1"/>
            <a:r>
              <a:rPr lang="en-US" sz="1600" b="0" kern="1200" dirty="0">
                <a:solidFill>
                  <a:srgbClr val="757575"/>
                </a:solidFill>
                <a:latin typeface="+mn-lt"/>
                <a:ea typeface="+mn-ea"/>
                <a:cs typeface="+mn-cs"/>
              </a:rPr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9248597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圖片 8" descr="newnew_16：9-28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787" y="269776"/>
            <a:ext cx="10972800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31371" y="6405331"/>
            <a:ext cx="6720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67F76-A388-464C-982A-D3F7033E0B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7"/>
          <p:cNvSpPr txBox="1"/>
          <p:nvPr userDrawn="1"/>
        </p:nvSpPr>
        <p:spPr>
          <a:xfrm>
            <a:off x="4175787" y="6356585"/>
            <a:ext cx="3840000" cy="480000"/>
          </a:xfrm>
          <a:prstGeom prst="rect">
            <a:avLst/>
          </a:prstGeom>
          <a:noFill/>
          <a:ln>
            <a:noFill/>
          </a:ln>
        </p:spPr>
        <p:txBody>
          <a:bodyPr wrap="none" rtlCol="0" anchor="ctr" anchorCtr="0">
            <a:normAutofit/>
          </a:bodyPr>
          <a:lstStyle/>
          <a:p>
            <a:pPr marL="0" algn="ctr" defTabSz="1219170" rtl="0" eaLnBrk="1" latinLnBrk="0" hangingPunct="1"/>
            <a:r>
              <a:rPr lang="en-US" sz="1600" b="0" kern="1200" dirty="0">
                <a:solidFill>
                  <a:srgbClr val="757575"/>
                </a:solidFill>
                <a:latin typeface="+mn-lt"/>
                <a:ea typeface="+mn-ea"/>
                <a:cs typeface="+mn-cs"/>
              </a:rPr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18946469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6" descr="newnew_16：9-28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31371" y="6405331"/>
            <a:ext cx="6720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67F76-A388-464C-982A-D3F7033E0B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Box 7"/>
          <p:cNvSpPr txBox="1"/>
          <p:nvPr userDrawn="1"/>
        </p:nvSpPr>
        <p:spPr>
          <a:xfrm>
            <a:off x="4175787" y="6356585"/>
            <a:ext cx="3840000" cy="480000"/>
          </a:xfrm>
          <a:prstGeom prst="rect">
            <a:avLst/>
          </a:prstGeom>
          <a:noFill/>
          <a:ln>
            <a:noFill/>
          </a:ln>
        </p:spPr>
        <p:txBody>
          <a:bodyPr wrap="none" rtlCol="0" anchor="ctr" anchorCtr="0">
            <a:normAutofit/>
          </a:bodyPr>
          <a:lstStyle/>
          <a:p>
            <a:pPr marL="0" algn="ctr" defTabSz="1219170" rtl="0" eaLnBrk="1" latinLnBrk="0" hangingPunct="1"/>
            <a:r>
              <a:rPr lang="en-US" sz="1600" b="0" kern="1200" dirty="0">
                <a:solidFill>
                  <a:srgbClr val="757575"/>
                </a:solidFill>
                <a:latin typeface="+mn-lt"/>
                <a:ea typeface="+mn-ea"/>
                <a:cs typeface="+mn-cs"/>
              </a:rPr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26036285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Layout 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圖片 7" descr="newnew_16：9-28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371" y="274639"/>
            <a:ext cx="11151029" cy="104212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31370" y="1316765"/>
            <a:ext cx="5184577" cy="4704523"/>
          </a:xfrm>
        </p:spPr>
        <p:txBody>
          <a:bodyPr/>
          <a:lstStyle>
            <a:lvl1pPr>
              <a:defRPr sz="2933"/>
            </a:lvl1pPr>
            <a:lvl2pPr>
              <a:defRPr sz="2667"/>
            </a:lvl2pPr>
            <a:lvl3pPr>
              <a:defRPr sz="2400" b="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Content Placeholder 5"/>
          <p:cNvSpPr>
            <a:spLocks noGrp="1"/>
          </p:cNvSpPr>
          <p:nvPr>
            <p:ph sz="quarter" idx="4"/>
          </p:nvPr>
        </p:nvSpPr>
        <p:spPr>
          <a:xfrm>
            <a:off x="5615947" y="1316765"/>
            <a:ext cx="5952661" cy="4704523"/>
          </a:xfrm>
        </p:spPr>
        <p:txBody>
          <a:bodyPr/>
          <a:lstStyle>
            <a:lvl1pPr>
              <a:defRPr sz="2933"/>
            </a:lvl1pPr>
            <a:lvl2pPr>
              <a:defRPr sz="2667"/>
            </a:lvl2pPr>
            <a:lvl3pPr>
              <a:defRPr sz="2400" b="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31371" y="6405331"/>
            <a:ext cx="6720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67F76-A388-464C-982A-D3F7033E0B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7"/>
          <p:cNvSpPr txBox="1"/>
          <p:nvPr userDrawn="1"/>
        </p:nvSpPr>
        <p:spPr>
          <a:xfrm>
            <a:off x="4175787" y="6356585"/>
            <a:ext cx="3840000" cy="480000"/>
          </a:xfrm>
          <a:prstGeom prst="rect">
            <a:avLst/>
          </a:prstGeom>
          <a:noFill/>
          <a:ln>
            <a:noFill/>
          </a:ln>
        </p:spPr>
        <p:txBody>
          <a:bodyPr wrap="none" rtlCol="0" anchor="ctr" anchorCtr="0">
            <a:normAutofit/>
          </a:bodyPr>
          <a:lstStyle/>
          <a:p>
            <a:pPr marL="0" algn="ctr" defTabSz="1219170" rtl="0" eaLnBrk="1" latinLnBrk="0" hangingPunct="1"/>
            <a:r>
              <a:rPr lang="en-US" sz="1600" b="0" kern="1200" dirty="0">
                <a:solidFill>
                  <a:srgbClr val="757575"/>
                </a:solidFill>
                <a:latin typeface="+mn-lt"/>
                <a:ea typeface="+mn-ea"/>
                <a:cs typeface="+mn-cs"/>
              </a:rPr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25833394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Layout w/ Subtitle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圖片 11" descr="newnew_16：9-28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371" y="274639"/>
            <a:ext cx="11151029" cy="104212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idx="1"/>
          </p:nvPr>
        </p:nvSpPr>
        <p:spPr>
          <a:xfrm>
            <a:off x="431370" y="1403912"/>
            <a:ext cx="5472609" cy="96010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31370" y="2364019"/>
            <a:ext cx="5472609" cy="3849291"/>
          </a:xfrm>
        </p:spPr>
        <p:txBody>
          <a:bodyPr/>
          <a:lstStyle>
            <a:lvl1pPr>
              <a:defRPr sz="2933"/>
            </a:lvl1pPr>
            <a:lvl2pPr>
              <a:defRPr sz="2667"/>
            </a:lvl2pPr>
            <a:lvl3pPr>
              <a:defRPr sz="2400" b="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1371" y="6405331"/>
            <a:ext cx="6720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67F76-A388-464C-982A-D3F7033E0B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7"/>
          <p:cNvSpPr txBox="1"/>
          <p:nvPr userDrawn="1"/>
        </p:nvSpPr>
        <p:spPr>
          <a:xfrm>
            <a:off x="4175787" y="6356585"/>
            <a:ext cx="3840000" cy="480000"/>
          </a:xfrm>
          <a:prstGeom prst="rect">
            <a:avLst/>
          </a:prstGeom>
          <a:noFill/>
          <a:ln>
            <a:noFill/>
          </a:ln>
        </p:spPr>
        <p:txBody>
          <a:bodyPr wrap="none" rtlCol="0" anchor="ctr" anchorCtr="0">
            <a:normAutofit/>
          </a:bodyPr>
          <a:lstStyle/>
          <a:p>
            <a:pPr marL="0" algn="ctr" defTabSz="1219170" rtl="0" eaLnBrk="1" latinLnBrk="0" hangingPunct="1"/>
            <a:r>
              <a:rPr lang="en-US" sz="1600" b="0" kern="1200" dirty="0">
                <a:solidFill>
                  <a:srgbClr val="757575"/>
                </a:solidFill>
                <a:latin typeface="+mn-lt"/>
                <a:ea typeface="+mn-ea"/>
                <a:cs typeface="+mn-cs"/>
              </a:rPr>
              <a:t>Confidential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idx="12"/>
          </p:nvPr>
        </p:nvSpPr>
        <p:spPr>
          <a:xfrm>
            <a:off x="6096000" y="1403912"/>
            <a:ext cx="5472609" cy="96010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13"/>
          </p:nvPr>
        </p:nvSpPr>
        <p:spPr>
          <a:xfrm>
            <a:off x="6096000" y="2364019"/>
            <a:ext cx="5472609" cy="3849291"/>
          </a:xfrm>
        </p:spPr>
        <p:txBody>
          <a:bodyPr/>
          <a:lstStyle>
            <a:lvl1pPr>
              <a:defRPr sz="2933"/>
            </a:lvl1pPr>
            <a:lvl2pPr>
              <a:defRPr sz="2667"/>
            </a:lvl2pPr>
            <a:lvl3pPr>
              <a:defRPr sz="2400" b="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914477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/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圖片 10" descr="newnew_16：9-28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295467" y="4677139"/>
            <a:ext cx="9601067" cy="690200"/>
          </a:xfrm>
        </p:spPr>
        <p:txBody>
          <a:bodyPr anchor="ctr" anchorCtr="0"/>
          <a:lstStyle>
            <a:lvl1pPr algn="ctr">
              <a:defRPr sz="2667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Picture Placeholder 2"/>
          <p:cNvSpPr>
            <a:spLocks noGrp="1"/>
          </p:cNvSpPr>
          <p:nvPr>
            <p:ph type="pic" idx="1"/>
          </p:nvPr>
        </p:nvSpPr>
        <p:spPr>
          <a:xfrm>
            <a:off x="1296000" y="452670"/>
            <a:ext cx="9600000" cy="4300105"/>
          </a:xfrm>
        </p:spPr>
        <p:txBody>
          <a:bodyPr/>
          <a:lstStyle>
            <a:lvl1pPr marL="0" indent="0" algn="l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295467" y="5367338"/>
            <a:ext cx="9601067" cy="8048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31371" y="6405331"/>
            <a:ext cx="6720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67F76-A388-464C-982A-D3F7033E0B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7"/>
          <p:cNvSpPr txBox="1"/>
          <p:nvPr userDrawn="1"/>
        </p:nvSpPr>
        <p:spPr>
          <a:xfrm>
            <a:off x="4175787" y="6356585"/>
            <a:ext cx="3840000" cy="480000"/>
          </a:xfrm>
          <a:prstGeom prst="rect">
            <a:avLst/>
          </a:prstGeom>
          <a:noFill/>
          <a:ln>
            <a:noFill/>
          </a:ln>
        </p:spPr>
        <p:txBody>
          <a:bodyPr wrap="none" rtlCol="0" anchor="ctr" anchorCtr="0">
            <a:normAutofit/>
          </a:bodyPr>
          <a:lstStyle/>
          <a:p>
            <a:pPr marL="0" algn="ctr" defTabSz="1219170" rtl="0" eaLnBrk="1" latinLnBrk="0" hangingPunct="1"/>
            <a:r>
              <a:rPr lang="en-US" sz="1600" b="0" kern="1200" dirty="0">
                <a:solidFill>
                  <a:srgbClr val="757575"/>
                </a:solidFill>
                <a:latin typeface="+mn-lt"/>
                <a:ea typeface="+mn-ea"/>
                <a:cs typeface="+mn-cs"/>
              </a:rPr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15245440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w/ Sub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5" descr="newnew_16：9-28.jpg">
            <a:extLst>
              <a:ext uri="{FF2B5EF4-FFF2-40B4-BE49-F238E27FC236}">
                <a16:creationId xmlns:a16="http://schemas.microsoft.com/office/drawing/2014/main" id="{D1DAD01F-3007-2A04-6418-63D74FEBE3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7">
            <a:extLst>
              <a:ext uri="{FF2B5EF4-FFF2-40B4-BE49-F238E27FC236}">
                <a16:creationId xmlns:a16="http://schemas.microsoft.com/office/drawing/2014/main" id="{C5A570ED-127D-46DA-9E2D-AA64921DBD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5125" y="6356350"/>
            <a:ext cx="3840163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1pPr>
            <a:lvl2pPr marL="742950" indent="-285750"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2pPr>
            <a:lvl3pPr marL="1143000" indent="-228600"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3pPr>
            <a:lvl4pPr marL="1600200" indent="-228600"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4pPr>
            <a:lvl5pPr marL="2057400" indent="-228600"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5pPr>
            <a:lvl6pPr marL="2514600" indent="-228600" defTabSz="1219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6pPr>
            <a:lvl7pPr marL="2971800" indent="-228600" defTabSz="1219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7pPr>
            <a:lvl8pPr marL="3429000" indent="-228600" defTabSz="1219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8pPr>
            <a:lvl9pPr marL="3886200" indent="-228600" defTabSz="1219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9pPr>
          </a:lstStyle>
          <a:p>
            <a:pPr algn="ctr" eaLnBrk="1" hangingPunct="1"/>
            <a:r>
              <a:rPr lang="en-US" altLang="zh-TW" sz="1600" dirty="0">
                <a:solidFill>
                  <a:srgbClr val="757575"/>
                </a:solidFill>
              </a:rPr>
              <a:t>Confidential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371" y="1600201"/>
            <a:ext cx="11425269" cy="4525963"/>
          </a:xfrm>
        </p:spPr>
        <p:txBody>
          <a:bodyPr/>
          <a:lstStyle>
            <a:lvl3pPr>
              <a:defRPr b="0"/>
            </a:lvl3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371" y="356659"/>
            <a:ext cx="11425269" cy="758957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6" name="內容版面配置區 6"/>
          <p:cNvSpPr>
            <a:spLocks noGrp="1"/>
          </p:cNvSpPr>
          <p:nvPr>
            <p:ph sz="quarter" idx="12"/>
          </p:nvPr>
        </p:nvSpPr>
        <p:spPr>
          <a:xfrm>
            <a:off x="431371" y="1124744"/>
            <a:ext cx="11425269" cy="480053"/>
          </a:xfrm>
        </p:spPr>
        <p:txBody>
          <a:bodyPr/>
          <a:lstStyle>
            <a:lvl1pPr>
              <a:buNone/>
              <a:defRPr sz="2933" baseline="0">
                <a:solidFill>
                  <a:schemeClr val="tx2"/>
                </a:solidFill>
              </a:defRPr>
            </a:lvl1pPr>
            <a:lvl2pPr>
              <a:defRPr sz="2667">
                <a:solidFill>
                  <a:srgbClr val="008787"/>
                </a:solidFill>
              </a:defRPr>
            </a:lvl2pPr>
            <a:lvl3pPr>
              <a:defRPr sz="2667">
                <a:solidFill>
                  <a:srgbClr val="008787"/>
                </a:solidFill>
              </a:defRPr>
            </a:lvl3pPr>
            <a:lvl4pPr>
              <a:defRPr sz="2667">
                <a:solidFill>
                  <a:srgbClr val="008787"/>
                </a:solidFill>
              </a:defRPr>
            </a:lvl4pPr>
            <a:lvl5pPr>
              <a:defRPr sz="2667">
                <a:solidFill>
                  <a:srgbClr val="008787"/>
                </a:solidFill>
              </a:defRPr>
            </a:lvl5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D5810527-3837-D8C4-2A6D-1164FE52DD2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431800" y="6405563"/>
            <a:ext cx="671513" cy="365125"/>
          </a:xfrm>
        </p:spPr>
        <p:txBody>
          <a:bodyPr/>
          <a:lstStyle>
            <a:lvl1pPr algn="r">
              <a:defRPr sz="16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3A9AA5D-3D26-0047-B94F-E2B87E0C0931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52348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martArt Graphic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圖片 9" descr="newnew_16：9-28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371" y="274639"/>
            <a:ext cx="11343984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martArt Placeholder 4"/>
          <p:cNvSpPr>
            <a:spLocks noGrp="1"/>
          </p:cNvSpPr>
          <p:nvPr>
            <p:ph type="dgm" sz="quarter" idx="11"/>
          </p:nvPr>
        </p:nvSpPr>
        <p:spPr>
          <a:xfrm>
            <a:off x="445163" y="1604797"/>
            <a:ext cx="11315467" cy="4128459"/>
          </a:xfrm>
          <a:noFill/>
        </p:spPr>
        <p:txBody>
          <a:bodyPr/>
          <a:lstStyle/>
          <a:p>
            <a:r>
              <a:rPr lang="en-US" dirty="0"/>
              <a:t>Click icon to add SmartArt graphic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31371" y="6405331"/>
            <a:ext cx="6720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67F76-A388-464C-982A-D3F7033E0B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4175787" y="6356585"/>
            <a:ext cx="3840000" cy="480000"/>
          </a:xfrm>
          <a:prstGeom prst="rect">
            <a:avLst/>
          </a:prstGeom>
          <a:noFill/>
          <a:ln>
            <a:noFill/>
          </a:ln>
        </p:spPr>
        <p:txBody>
          <a:bodyPr wrap="none" rtlCol="0" anchor="ctr" anchorCtr="0">
            <a:normAutofit/>
          </a:bodyPr>
          <a:lstStyle/>
          <a:p>
            <a:pPr marL="0" algn="ctr" defTabSz="1219170" rtl="0" eaLnBrk="1" latinLnBrk="0" hangingPunct="1"/>
            <a:r>
              <a:rPr lang="en-US" sz="1600" b="0" kern="1200" dirty="0">
                <a:solidFill>
                  <a:srgbClr val="757575"/>
                </a:solidFill>
                <a:latin typeface="+mn-lt"/>
                <a:ea typeface="+mn-ea"/>
                <a:cs typeface="+mn-cs"/>
              </a:rPr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7109449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圖片 14" descr="newnew_16：9-28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type="body" sz="quarter" idx="15" hasCustomPrompt="1"/>
          </p:nvPr>
        </p:nvSpPr>
        <p:spPr>
          <a:xfrm>
            <a:off x="6768075" y="5061181"/>
            <a:ext cx="4320480" cy="914400"/>
          </a:xfrm>
        </p:spPr>
        <p:txBody>
          <a:bodyPr/>
          <a:lstStyle>
            <a:lvl1pPr marL="0" indent="0">
              <a:buNone/>
              <a:defRPr sz="2400" b="1" i="1" baseline="0">
                <a:solidFill>
                  <a:schemeClr val="tx1"/>
                </a:solidFill>
              </a:defRPr>
            </a:lvl1pPr>
            <a:lvl2pPr>
              <a:buNone/>
              <a:defRPr sz="2667" b="1" i="1">
                <a:solidFill>
                  <a:srgbClr val="678BA8"/>
                </a:solidFill>
              </a:defRPr>
            </a:lvl2pPr>
            <a:lvl3pPr>
              <a:buNone/>
              <a:defRPr sz="2667" b="1" i="1">
                <a:solidFill>
                  <a:srgbClr val="678BA8"/>
                </a:solidFill>
              </a:defRPr>
            </a:lvl3pPr>
            <a:lvl4pPr>
              <a:buNone/>
              <a:defRPr sz="2667" b="1" i="1">
                <a:solidFill>
                  <a:srgbClr val="678BA8"/>
                </a:solidFill>
              </a:defRPr>
            </a:lvl4pPr>
            <a:lvl5pPr>
              <a:buNone/>
              <a:defRPr sz="2667" b="1" i="1">
                <a:solidFill>
                  <a:srgbClr val="678BA8"/>
                </a:solidFill>
              </a:defRPr>
            </a:lvl5pPr>
          </a:lstStyle>
          <a:p>
            <a:pPr lvl="0"/>
            <a:r>
              <a:rPr lang="en-US" dirty="0"/>
              <a:t>Name of Person Quoted,</a:t>
            </a:r>
            <a:br>
              <a:rPr lang="en-US" dirty="0"/>
            </a:br>
            <a:r>
              <a:rPr lang="en-US" dirty="0"/>
              <a:t>XYZ Company</a:t>
            </a:r>
          </a:p>
        </p:txBody>
      </p:sp>
      <p:sp>
        <p:nvSpPr>
          <p:cNvPr id="12" name="Text Placeholder 22"/>
          <p:cNvSpPr>
            <a:spLocks noGrp="1"/>
          </p:cNvSpPr>
          <p:nvPr>
            <p:ph type="body" sz="quarter" idx="16" hasCustomPrompt="1"/>
          </p:nvPr>
        </p:nvSpPr>
        <p:spPr>
          <a:xfrm>
            <a:off x="1524376" y="740702"/>
            <a:ext cx="9601067" cy="4230921"/>
          </a:xfrm>
          <a:noFill/>
          <a:ln w="127000" cmpd="thickThin">
            <a:noFill/>
          </a:ln>
        </p:spPr>
        <p:txBody>
          <a:bodyPr wrap="square" lIns="180000" tIns="180000" rIns="180000" bIns="180000">
            <a:spAutoFit/>
          </a:bodyPr>
          <a:lstStyle>
            <a:lvl1pPr marL="0" indent="0">
              <a:lnSpc>
                <a:spcPct val="120000"/>
              </a:lnSpc>
              <a:spcAft>
                <a:spcPts val="0"/>
              </a:spcAft>
              <a:buNone/>
              <a:defRPr sz="4267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This is a sample quote slide with photo. Type your quotation inside the quotation marks. Click the edge of the quotation marks and drag them into place.</a:t>
            </a:r>
          </a:p>
        </p:txBody>
      </p:sp>
      <p:sp>
        <p:nvSpPr>
          <p:cNvPr id="11" name="Text Placeholder 5"/>
          <p:cNvSpPr>
            <a:spLocks noGrp="1" noChangeAspect="1"/>
          </p:cNvSpPr>
          <p:nvPr userDrawn="1">
            <p:ph type="body" sz="quarter" idx="18"/>
          </p:nvPr>
        </p:nvSpPr>
        <p:spPr>
          <a:xfrm>
            <a:off x="1103446" y="1028734"/>
            <a:ext cx="516941" cy="372151"/>
          </a:xfrm>
          <a:blipFill>
            <a:blip r:embed="rId3" cstate="print"/>
            <a:stretch>
              <a:fillRect/>
            </a:stretch>
          </a:blipFill>
        </p:spPr>
        <p:txBody>
          <a:bodyPr>
            <a:normAutofit/>
          </a:bodyPr>
          <a:lstStyle>
            <a:lvl1pPr>
              <a:buFont typeface="Arial" pitchFamily="34" charset="0"/>
              <a:buChar char="•"/>
              <a:defRPr sz="133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5"/>
          <p:cNvSpPr>
            <a:spLocks noGrp="1" noChangeAspect="1"/>
          </p:cNvSpPr>
          <p:nvPr userDrawn="1">
            <p:ph type="body" sz="quarter" idx="19"/>
          </p:nvPr>
        </p:nvSpPr>
        <p:spPr>
          <a:xfrm>
            <a:off x="7248128" y="4101075"/>
            <a:ext cx="516941" cy="372151"/>
          </a:xfrm>
          <a:blipFill>
            <a:blip r:embed="rId4" cstate="print"/>
            <a:stretch>
              <a:fillRect/>
            </a:stretch>
          </a:blipFill>
        </p:spPr>
        <p:txBody>
          <a:bodyPr>
            <a:normAutofit/>
          </a:bodyPr>
          <a:lstStyle>
            <a:lvl1pPr>
              <a:buFont typeface="Arial" pitchFamily="34" charset="0"/>
              <a:buChar char="•"/>
              <a:defRPr sz="133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31371" y="6405331"/>
            <a:ext cx="6720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67F76-A388-464C-982A-D3F7033E0B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7"/>
          <p:cNvSpPr txBox="1"/>
          <p:nvPr userDrawn="1"/>
        </p:nvSpPr>
        <p:spPr>
          <a:xfrm>
            <a:off x="4175787" y="6356585"/>
            <a:ext cx="3840000" cy="480000"/>
          </a:xfrm>
          <a:prstGeom prst="rect">
            <a:avLst/>
          </a:prstGeom>
          <a:noFill/>
          <a:ln>
            <a:noFill/>
          </a:ln>
        </p:spPr>
        <p:txBody>
          <a:bodyPr wrap="none" rtlCol="0" anchor="ctr" anchorCtr="0">
            <a:normAutofit/>
          </a:bodyPr>
          <a:lstStyle/>
          <a:p>
            <a:pPr marL="0" algn="ctr" defTabSz="1219170" rtl="0" eaLnBrk="1" latinLnBrk="0" hangingPunct="1"/>
            <a:r>
              <a:rPr lang="en-US" sz="1600" b="0" kern="1200" dirty="0">
                <a:solidFill>
                  <a:srgbClr val="757575"/>
                </a:solidFill>
                <a:latin typeface="+mn-lt"/>
                <a:ea typeface="+mn-ea"/>
                <a:cs typeface="+mn-cs"/>
              </a:rPr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25494480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w/ Phot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圖片 11" descr="newnew_16：9-28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Picture Placeholder 26"/>
          <p:cNvSpPr>
            <a:spLocks noGrp="1"/>
          </p:cNvSpPr>
          <p:nvPr>
            <p:ph type="pic" sz="quarter" idx="16" hasCustomPrompt="1"/>
          </p:nvPr>
        </p:nvSpPr>
        <p:spPr>
          <a:xfrm>
            <a:off x="508000" y="260648"/>
            <a:ext cx="4243851" cy="4800533"/>
          </a:xfrm>
          <a:prstGeom prst="roundRect">
            <a:avLst>
              <a:gd name="adj" fmla="val 6273"/>
            </a:avLst>
          </a:prstGeom>
          <a:ln w="12700">
            <a:solidFill>
              <a:schemeClr val="bg2"/>
            </a:solidFill>
          </a:ln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8" name="Text Placeholder 24"/>
          <p:cNvSpPr>
            <a:spLocks noGrp="1"/>
          </p:cNvSpPr>
          <p:nvPr>
            <p:ph type="body" sz="quarter" idx="15" hasCustomPrompt="1"/>
          </p:nvPr>
        </p:nvSpPr>
        <p:spPr>
          <a:xfrm>
            <a:off x="527381" y="5253203"/>
            <a:ext cx="4295056" cy="744083"/>
          </a:xfrm>
        </p:spPr>
        <p:txBody>
          <a:bodyPr/>
          <a:lstStyle>
            <a:lvl1pPr marL="0" indent="0">
              <a:buNone/>
              <a:defRPr sz="2400" b="1" i="1" baseline="0">
                <a:solidFill>
                  <a:schemeClr val="tx1"/>
                </a:solidFill>
              </a:defRPr>
            </a:lvl1pPr>
            <a:lvl2pPr>
              <a:buNone/>
              <a:defRPr sz="2667" b="1" i="1">
                <a:solidFill>
                  <a:srgbClr val="678BA8"/>
                </a:solidFill>
              </a:defRPr>
            </a:lvl2pPr>
            <a:lvl3pPr>
              <a:buNone/>
              <a:defRPr sz="2667" b="1" i="1">
                <a:solidFill>
                  <a:srgbClr val="678BA8"/>
                </a:solidFill>
              </a:defRPr>
            </a:lvl3pPr>
            <a:lvl4pPr>
              <a:buNone/>
              <a:defRPr sz="2667" b="1" i="1">
                <a:solidFill>
                  <a:srgbClr val="678BA8"/>
                </a:solidFill>
              </a:defRPr>
            </a:lvl4pPr>
            <a:lvl5pPr>
              <a:buNone/>
              <a:defRPr sz="2667" b="1" i="1">
                <a:solidFill>
                  <a:srgbClr val="678BA8"/>
                </a:solidFill>
              </a:defRPr>
            </a:lvl5pPr>
          </a:lstStyle>
          <a:p>
            <a:pPr lvl="0"/>
            <a:r>
              <a:rPr lang="en-US" dirty="0"/>
              <a:t>Name of Person Quoted,</a:t>
            </a:r>
            <a:br>
              <a:rPr lang="en-US" dirty="0"/>
            </a:br>
            <a:r>
              <a:rPr lang="en-US" dirty="0"/>
              <a:t>XYZ Company</a:t>
            </a:r>
          </a:p>
        </p:txBody>
      </p:sp>
      <p:sp>
        <p:nvSpPr>
          <p:cNvPr id="7" name="Text Placeholder 22"/>
          <p:cNvSpPr>
            <a:spLocks noGrp="1"/>
          </p:cNvSpPr>
          <p:nvPr>
            <p:ph type="body" sz="quarter" idx="17" hasCustomPrompt="1"/>
          </p:nvPr>
        </p:nvSpPr>
        <p:spPr>
          <a:xfrm>
            <a:off x="5519936" y="12468"/>
            <a:ext cx="6672064" cy="5978157"/>
          </a:xfrm>
          <a:noFill/>
          <a:ln w="127000" cmpd="thickThin">
            <a:noFill/>
          </a:ln>
        </p:spPr>
        <p:txBody>
          <a:bodyPr wrap="square" lIns="180000" tIns="180000" rIns="180000" bIns="180000">
            <a:spAutoFit/>
          </a:bodyPr>
          <a:lstStyle>
            <a:lvl1pPr marL="0" indent="0">
              <a:lnSpc>
                <a:spcPct val="120000"/>
              </a:lnSpc>
              <a:spcAft>
                <a:spcPts val="0"/>
              </a:spcAft>
              <a:buNone/>
              <a:defRPr sz="4267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This is a sample quote slide with photo. Type your quotation inside the quotation marks. Click the edge of the quotation marks and drag them into place.</a:t>
            </a:r>
          </a:p>
        </p:txBody>
      </p:sp>
      <p:sp>
        <p:nvSpPr>
          <p:cNvPr id="10" name="Text Placeholder 5"/>
          <p:cNvSpPr>
            <a:spLocks noGrp="1" noChangeAspect="1"/>
          </p:cNvSpPr>
          <p:nvPr userDrawn="1">
            <p:ph type="body" sz="quarter" idx="18"/>
          </p:nvPr>
        </p:nvSpPr>
        <p:spPr>
          <a:xfrm>
            <a:off x="5039883" y="356659"/>
            <a:ext cx="516941" cy="443940"/>
          </a:xfrm>
          <a:blipFill>
            <a:blip r:embed="rId3" cstate="print"/>
            <a:stretch>
              <a:fillRect/>
            </a:stretch>
          </a:blipFill>
        </p:spPr>
        <p:txBody>
          <a:bodyPr>
            <a:normAutofit/>
          </a:bodyPr>
          <a:lstStyle>
            <a:lvl1pPr>
              <a:buFont typeface="Arial" pitchFamily="34" charset="0"/>
              <a:buChar char="•"/>
              <a:defRPr sz="133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5"/>
          <p:cNvSpPr>
            <a:spLocks noGrp="1" noChangeAspect="1"/>
          </p:cNvSpPr>
          <p:nvPr userDrawn="1">
            <p:ph type="body" sz="quarter" idx="19"/>
          </p:nvPr>
        </p:nvSpPr>
        <p:spPr>
          <a:xfrm>
            <a:off x="11376587" y="5157192"/>
            <a:ext cx="516941" cy="384043"/>
          </a:xfrm>
          <a:blipFill>
            <a:blip r:embed="rId4" cstate="print"/>
            <a:stretch>
              <a:fillRect/>
            </a:stretch>
          </a:blipFill>
        </p:spPr>
        <p:txBody>
          <a:bodyPr>
            <a:normAutofit/>
          </a:bodyPr>
          <a:lstStyle>
            <a:lvl1pPr>
              <a:buFont typeface="Arial" pitchFamily="34" charset="0"/>
              <a:buChar char="•"/>
              <a:defRPr sz="133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31371" y="6405331"/>
            <a:ext cx="6720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67F76-A388-464C-982A-D3F7033E0B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Box 7"/>
          <p:cNvSpPr txBox="1"/>
          <p:nvPr userDrawn="1"/>
        </p:nvSpPr>
        <p:spPr>
          <a:xfrm>
            <a:off x="4175787" y="6356585"/>
            <a:ext cx="3840000" cy="480000"/>
          </a:xfrm>
          <a:prstGeom prst="rect">
            <a:avLst/>
          </a:prstGeom>
          <a:noFill/>
          <a:ln>
            <a:noFill/>
          </a:ln>
        </p:spPr>
        <p:txBody>
          <a:bodyPr wrap="none" rtlCol="0" anchor="ctr" anchorCtr="0">
            <a:normAutofit/>
          </a:bodyPr>
          <a:lstStyle/>
          <a:p>
            <a:pPr marL="0" algn="ctr" defTabSz="1219170" rtl="0" eaLnBrk="1" latinLnBrk="0" hangingPunct="1"/>
            <a:r>
              <a:rPr lang="en-US" sz="1600" b="0" kern="1200" dirty="0">
                <a:solidFill>
                  <a:srgbClr val="757575"/>
                </a:solidFill>
                <a:latin typeface="+mn-lt"/>
                <a:ea typeface="+mn-ea"/>
                <a:cs typeface="+mn-cs"/>
              </a:rPr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3337628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 descr="newnew_16：9-3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68596" cy="6858000"/>
          </a:xfrm>
          <a:prstGeom prst="rect">
            <a:avLst/>
          </a:prstGeom>
        </p:spPr>
      </p:pic>
      <p:sp>
        <p:nvSpPr>
          <p:cNvPr id="5" name="TextBox 7"/>
          <p:cNvSpPr txBox="1"/>
          <p:nvPr userDrawn="1"/>
        </p:nvSpPr>
        <p:spPr>
          <a:xfrm>
            <a:off x="911424" y="6472368"/>
            <a:ext cx="3840000" cy="384043"/>
          </a:xfrm>
          <a:prstGeom prst="rect">
            <a:avLst/>
          </a:prstGeom>
          <a:noFill/>
          <a:ln>
            <a:noFill/>
          </a:ln>
        </p:spPr>
        <p:txBody>
          <a:bodyPr wrap="none" rtlCol="0" anchor="ctr" anchorCtr="0">
            <a:norm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1600" dirty="0">
                <a:solidFill>
                  <a:schemeClr val="tx2"/>
                </a:solidFill>
              </a:rPr>
              <a:t>© Moxa Inc. All rights reserved.</a:t>
            </a:r>
          </a:p>
        </p:txBody>
      </p:sp>
      <p:sp>
        <p:nvSpPr>
          <p:cNvPr id="6" name="TextBox 7"/>
          <p:cNvSpPr txBox="1"/>
          <p:nvPr userDrawn="1"/>
        </p:nvSpPr>
        <p:spPr>
          <a:xfrm>
            <a:off x="7536160" y="2180861"/>
            <a:ext cx="4608512" cy="864096"/>
          </a:xfrm>
          <a:prstGeom prst="rect">
            <a:avLst/>
          </a:prstGeom>
          <a:noFill/>
          <a:ln>
            <a:noFill/>
          </a:ln>
        </p:spPr>
        <p:txBody>
          <a:bodyPr wrap="none" rtlCol="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zh-TW" sz="6400" b="1" dirty="0">
                <a:solidFill>
                  <a:srgbClr val="008787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9233895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只有標題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5" descr="newnew_16：9-28.jpg">
            <a:extLst>
              <a:ext uri="{FF2B5EF4-FFF2-40B4-BE49-F238E27FC236}">
                <a16:creationId xmlns:a16="http://schemas.microsoft.com/office/drawing/2014/main" id="{043627D2-12A4-993F-3DC4-79FFF69B69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7">
            <a:extLst>
              <a:ext uri="{FF2B5EF4-FFF2-40B4-BE49-F238E27FC236}">
                <a16:creationId xmlns:a16="http://schemas.microsoft.com/office/drawing/2014/main" id="{2D91BDB7-852A-7843-3ED0-F91F61770D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5125" y="6356350"/>
            <a:ext cx="3840163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1pPr>
            <a:lvl2pPr marL="742950" indent="-285750"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2pPr>
            <a:lvl3pPr marL="1143000" indent="-228600"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3pPr>
            <a:lvl4pPr marL="1600200" indent="-228600"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4pPr>
            <a:lvl5pPr marL="2057400" indent="-228600"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5pPr>
            <a:lvl6pPr marL="2514600" indent="-228600" defTabSz="1219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6pPr>
            <a:lvl7pPr marL="2971800" indent="-228600" defTabSz="1219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7pPr>
            <a:lvl8pPr marL="3429000" indent="-228600" defTabSz="1219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8pPr>
            <a:lvl9pPr marL="3886200" indent="-228600" defTabSz="1219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9pPr>
          </a:lstStyle>
          <a:p>
            <a:pPr algn="ctr" eaLnBrk="1" hangingPunct="1"/>
            <a:r>
              <a:rPr lang="en-US" altLang="zh-TW" sz="1600" dirty="0">
                <a:solidFill>
                  <a:srgbClr val="757575"/>
                </a:solidFill>
              </a:rPr>
              <a:t>Confidential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787" y="269776"/>
            <a:ext cx="10972800" cy="114300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EF6CFC2F-3424-CFBB-295F-457E2956263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31800" y="6405563"/>
            <a:ext cx="671513" cy="365125"/>
          </a:xfrm>
        </p:spPr>
        <p:txBody>
          <a:bodyPr/>
          <a:lstStyle>
            <a:lvl1pPr algn="r">
              <a:defRPr sz="16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8941C1A-D891-EB4D-B1F4-38C7814E9632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095740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i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5" descr="newnew_16：9-29.jpg">
            <a:extLst>
              <a:ext uri="{FF2B5EF4-FFF2-40B4-BE49-F238E27FC236}">
                <a16:creationId xmlns:a16="http://schemas.microsoft.com/office/drawing/2014/main" id="{F280590B-B874-6882-0239-0BCB780A3E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7">
            <a:extLst>
              <a:ext uri="{FF2B5EF4-FFF2-40B4-BE49-F238E27FC236}">
                <a16:creationId xmlns:a16="http://schemas.microsoft.com/office/drawing/2014/main" id="{342563EE-C04D-F278-DA18-D49E076E41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5125" y="6356350"/>
            <a:ext cx="3840163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1pPr>
            <a:lvl2pPr marL="742950" indent="-285750"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2pPr>
            <a:lvl3pPr marL="1143000" indent="-228600"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3pPr>
            <a:lvl4pPr marL="1600200" indent="-228600"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4pPr>
            <a:lvl5pPr marL="2057400" indent="-228600"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5pPr>
            <a:lvl6pPr marL="2514600" indent="-228600" defTabSz="1219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6pPr>
            <a:lvl7pPr marL="2971800" indent="-228600" defTabSz="1219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7pPr>
            <a:lvl8pPr marL="3429000" indent="-228600" defTabSz="1219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8pPr>
            <a:lvl9pPr marL="3886200" indent="-228600" defTabSz="1219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9pPr>
          </a:lstStyle>
          <a:p>
            <a:pPr algn="ctr" eaLnBrk="1" hangingPunct="1"/>
            <a:r>
              <a:rPr lang="en-US" altLang="zh-TW" sz="1600" dirty="0">
                <a:solidFill>
                  <a:srgbClr val="757575"/>
                </a:solidFill>
              </a:rPr>
              <a:t>Confidential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0400" y="1796819"/>
            <a:ext cx="10612800" cy="1219200"/>
          </a:xfrm>
        </p:spPr>
        <p:txBody>
          <a:bodyPr anchorCtr="0"/>
          <a:lstStyle>
            <a:lvl1pPr algn="ctr">
              <a:defRPr sz="5067" b="1" cap="none" baseline="0"/>
            </a:lvl1pPr>
          </a:lstStyle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94037"/>
            <a:ext cx="10363200" cy="792393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60963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261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891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522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8152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78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41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704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073CAEC4-686F-2799-E715-95C709CC5C0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31800" y="6405563"/>
            <a:ext cx="671513" cy="365125"/>
          </a:xfrm>
        </p:spPr>
        <p:txBody>
          <a:bodyPr/>
          <a:lstStyle>
            <a:lvl1pPr algn="r">
              <a:defRPr sz="16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3118DF6-BB77-F54A-A2D8-7816E9E3EDA3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368030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只有標題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5" descr="newnew_16：9-28.jpg">
            <a:extLst>
              <a:ext uri="{FF2B5EF4-FFF2-40B4-BE49-F238E27FC236}">
                <a16:creationId xmlns:a16="http://schemas.microsoft.com/office/drawing/2014/main" id="{043627D2-12A4-993F-3DC4-79FFF69B69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7">
            <a:extLst>
              <a:ext uri="{FF2B5EF4-FFF2-40B4-BE49-F238E27FC236}">
                <a16:creationId xmlns:a16="http://schemas.microsoft.com/office/drawing/2014/main" id="{2D91BDB7-852A-7843-3ED0-F91F61770D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5125" y="6356350"/>
            <a:ext cx="3840163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1pPr>
            <a:lvl2pPr marL="742950" indent="-285750"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2pPr>
            <a:lvl3pPr marL="1143000" indent="-228600"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3pPr>
            <a:lvl4pPr marL="1600200" indent="-228600"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4pPr>
            <a:lvl5pPr marL="2057400" indent="-228600"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5pPr>
            <a:lvl6pPr marL="2514600" indent="-228600" defTabSz="1219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6pPr>
            <a:lvl7pPr marL="2971800" indent="-228600" defTabSz="1219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7pPr>
            <a:lvl8pPr marL="3429000" indent="-228600" defTabSz="1219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8pPr>
            <a:lvl9pPr marL="3886200" indent="-228600" defTabSz="1219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9pPr>
          </a:lstStyle>
          <a:p>
            <a:pPr algn="ctr" eaLnBrk="1" hangingPunct="1"/>
            <a:r>
              <a:rPr lang="en-US" altLang="zh-TW" sz="1600" dirty="0">
                <a:solidFill>
                  <a:srgbClr val="757575"/>
                </a:solidFill>
              </a:rPr>
              <a:t>Confidential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787" y="269776"/>
            <a:ext cx="10972800" cy="114300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EF6CFC2F-3424-CFBB-295F-457E2956263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31800" y="6405563"/>
            <a:ext cx="671513" cy="365125"/>
          </a:xfrm>
        </p:spPr>
        <p:txBody>
          <a:bodyPr/>
          <a:lstStyle>
            <a:lvl1pPr algn="r">
              <a:defRPr sz="16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8941C1A-D891-EB4D-B1F4-38C7814E9632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827989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5" descr="newnew_16：9-28.jpg">
            <a:extLst>
              <a:ext uri="{FF2B5EF4-FFF2-40B4-BE49-F238E27FC236}">
                <a16:creationId xmlns:a16="http://schemas.microsoft.com/office/drawing/2014/main" id="{9106B8F0-E4FC-718E-C1AA-80B2A17C07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7">
            <a:extLst>
              <a:ext uri="{FF2B5EF4-FFF2-40B4-BE49-F238E27FC236}">
                <a16:creationId xmlns:a16="http://schemas.microsoft.com/office/drawing/2014/main" id="{E8504DA5-5FBF-2684-166F-D9C660DC78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5125" y="6356350"/>
            <a:ext cx="3840163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1pPr>
            <a:lvl2pPr marL="742950" indent="-285750"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2pPr>
            <a:lvl3pPr marL="1143000" indent="-228600"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3pPr>
            <a:lvl4pPr marL="1600200" indent="-228600"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4pPr>
            <a:lvl5pPr marL="2057400" indent="-228600"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5pPr>
            <a:lvl6pPr marL="2514600" indent="-228600" defTabSz="1219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6pPr>
            <a:lvl7pPr marL="2971800" indent="-228600" defTabSz="1219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7pPr>
            <a:lvl8pPr marL="3429000" indent="-228600" defTabSz="1219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8pPr>
            <a:lvl9pPr marL="3886200" indent="-228600" defTabSz="1219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9pPr>
          </a:lstStyle>
          <a:p>
            <a:pPr algn="ctr" eaLnBrk="1" hangingPunct="1"/>
            <a:r>
              <a:rPr lang="en-US" altLang="zh-TW" sz="1600" dirty="0">
                <a:solidFill>
                  <a:srgbClr val="757575"/>
                </a:solidFill>
              </a:rPr>
              <a:t>Confidential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A36443-85C6-C225-630C-FA62B9B2454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31800" y="6405563"/>
            <a:ext cx="671513" cy="365125"/>
          </a:xfrm>
        </p:spPr>
        <p:txBody>
          <a:bodyPr/>
          <a:lstStyle>
            <a:lvl1pPr algn="r">
              <a:defRPr sz="16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D5E4C0E-D4EC-D64F-8C40-61D29DC47F50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610264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 Layout 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圖片 5" descr="newnew_16：9-28.jpg">
            <a:extLst>
              <a:ext uri="{FF2B5EF4-FFF2-40B4-BE49-F238E27FC236}">
                <a16:creationId xmlns:a16="http://schemas.microsoft.com/office/drawing/2014/main" id="{12A5911C-1A16-4CEA-0DBB-582417C9DF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7429F8E-8BED-E280-ECEB-01604C3D43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5125" y="6356350"/>
            <a:ext cx="3840163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1pPr>
            <a:lvl2pPr marL="742950" indent="-285750"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2pPr>
            <a:lvl3pPr marL="1143000" indent="-228600"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3pPr>
            <a:lvl4pPr marL="1600200" indent="-228600"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4pPr>
            <a:lvl5pPr marL="2057400" indent="-228600"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5pPr>
            <a:lvl6pPr marL="2514600" indent="-228600" defTabSz="1219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6pPr>
            <a:lvl7pPr marL="2971800" indent="-228600" defTabSz="1219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7pPr>
            <a:lvl8pPr marL="3429000" indent="-228600" defTabSz="1219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8pPr>
            <a:lvl9pPr marL="3886200" indent="-228600" defTabSz="1219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9pPr>
          </a:lstStyle>
          <a:p>
            <a:pPr algn="ctr" eaLnBrk="1" hangingPunct="1"/>
            <a:r>
              <a:rPr lang="en-US" altLang="zh-TW" sz="1600" dirty="0">
                <a:solidFill>
                  <a:srgbClr val="757575"/>
                </a:solidFill>
              </a:rPr>
              <a:t>Confidential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371" y="274639"/>
            <a:ext cx="11151029" cy="1042127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31370" y="1316765"/>
            <a:ext cx="5184577" cy="4704523"/>
          </a:xfrm>
        </p:spPr>
        <p:txBody>
          <a:bodyPr/>
          <a:lstStyle>
            <a:lvl1pPr>
              <a:defRPr sz="2933"/>
            </a:lvl1pPr>
            <a:lvl2pPr>
              <a:defRPr sz="2667"/>
            </a:lvl2pPr>
            <a:lvl3pPr>
              <a:defRPr sz="2400" b="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7" name="Content Placeholder 5"/>
          <p:cNvSpPr>
            <a:spLocks noGrp="1"/>
          </p:cNvSpPr>
          <p:nvPr>
            <p:ph sz="quarter" idx="4"/>
          </p:nvPr>
        </p:nvSpPr>
        <p:spPr>
          <a:xfrm>
            <a:off x="5615947" y="1316765"/>
            <a:ext cx="5952661" cy="4704523"/>
          </a:xfrm>
        </p:spPr>
        <p:txBody>
          <a:bodyPr/>
          <a:lstStyle>
            <a:lvl1pPr>
              <a:defRPr sz="2933"/>
            </a:lvl1pPr>
            <a:lvl2pPr>
              <a:defRPr sz="2667"/>
            </a:lvl2pPr>
            <a:lvl3pPr>
              <a:defRPr sz="2400" b="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1BFD74C7-0207-9DED-A0A9-506CFC105CA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31800" y="6405563"/>
            <a:ext cx="671513" cy="365125"/>
          </a:xfrm>
        </p:spPr>
        <p:txBody>
          <a:bodyPr/>
          <a:lstStyle>
            <a:lvl1pPr algn="r">
              <a:defRPr sz="16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C3F8ABB-E857-2B4B-8089-A1B62B91CDA6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11109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 Layout w/ Subtitl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5" descr="newnew_16：9-28.jpg">
            <a:extLst>
              <a:ext uri="{FF2B5EF4-FFF2-40B4-BE49-F238E27FC236}">
                <a16:creationId xmlns:a16="http://schemas.microsoft.com/office/drawing/2014/main" id="{5886CE41-5962-9087-7C2C-E88A80666C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F8E20D7-94ED-0C23-1CF7-FF23A3D20A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5125" y="6356350"/>
            <a:ext cx="3840163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1pPr>
            <a:lvl2pPr marL="742950" indent="-285750"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2pPr>
            <a:lvl3pPr marL="1143000" indent="-228600"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3pPr>
            <a:lvl4pPr marL="1600200" indent="-228600"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4pPr>
            <a:lvl5pPr marL="2057400" indent="-228600" defTabSz="1219200"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5pPr>
            <a:lvl6pPr marL="2514600" indent="-228600" defTabSz="1219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6pPr>
            <a:lvl7pPr marL="2971800" indent="-228600" defTabSz="1219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7pPr>
            <a:lvl8pPr marL="3429000" indent="-228600" defTabSz="1219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8pPr>
            <a:lvl9pPr marL="3886200" indent="-228600" defTabSz="1219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9pPr>
          </a:lstStyle>
          <a:p>
            <a:pPr algn="ctr" eaLnBrk="1" hangingPunct="1"/>
            <a:r>
              <a:rPr lang="en-US" altLang="zh-TW" sz="1600" dirty="0">
                <a:solidFill>
                  <a:srgbClr val="757575"/>
                </a:solidFill>
              </a:rPr>
              <a:t>Confidential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371" y="274639"/>
            <a:ext cx="11151029" cy="1042127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4" name="Text Placeholder 2"/>
          <p:cNvSpPr>
            <a:spLocks noGrp="1"/>
          </p:cNvSpPr>
          <p:nvPr>
            <p:ph type="body" idx="1"/>
          </p:nvPr>
        </p:nvSpPr>
        <p:spPr>
          <a:xfrm>
            <a:off x="431370" y="1403912"/>
            <a:ext cx="5472609" cy="96010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630" indent="0">
              <a:buNone/>
              <a:defRPr sz="2667" b="1"/>
            </a:lvl2pPr>
            <a:lvl3pPr marL="1219261" indent="0">
              <a:buNone/>
              <a:defRPr sz="2400" b="1"/>
            </a:lvl3pPr>
            <a:lvl4pPr marL="1828891" indent="0">
              <a:buNone/>
              <a:defRPr sz="2133" b="1"/>
            </a:lvl4pPr>
            <a:lvl5pPr marL="2438522" indent="0">
              <a:buNone/>
              <a:defRPr sz="2133" b="1"/>
            </a:lvl5pPr>
            <a:lvl6pPr marL="3048152" indent="0">
              <a:buNone/>
              <a:defRPr sz="2133" b="1"/>
            </a:lvl6pPr>
            <a:lvl7pPr marL="3657783" indent="0">
              <a:buNone/>
              <a:defRPr sz="2133" b="1"/>
            </a:lvl7pPr>
            <a:lvl8pPr marL="4267413" indent="0">
              <a:buNone/>
              <a:defRPr sz="2133" b="1"/>
            </a:lvl8pPr>
            <a:lvl9pPr marL="4877044" indent="0">
              <a:buNone/>
              <a:defRPr sz="2133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31370" y="2364019"/>
            <a:ext cx="5472609" cy="3849291"/>
          </a:xfrm>
        </p:spPr>
        <p:txBody>
          <a:bodyPr/>
          <a:lstStyle>
            <a:lvl1pPr>
              <a:defRPr sz="2933"/>
            </a:lvl1pPr>
            <a:lvl2pPr>
              <a:defRPr sz="2667"/>
            </a:lvl2pPr>
            <a:lvl3pPr>
              <a:defRPr sz="2400" b="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13" name="Text Placeholder 2"/>
          <p:cNvSpPr>
            <a:spLocks noGrp="1"/>
          </p:cNvSpPr>
          <p:nvPr>
            <p:ph type="body" idx="12"/>
          </p:nvPr>
        </p:nvSpPr>
        <p:spPr>
          <a:xfrm>
            <a:off x="6096000" y="1403912"/>
            <a:ext cx="5472609" cy="96010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630" indent="0">
              <a:buNone/>
              <a:defRPr sz="2667" b="1"/>
            </a:lvl2pPr>
            <a:lvl3pPr marL="1219261" indent="0">
              <a:buNone/>
              <a:defRPr sz="2400" b="1"/>
            </a:lvl3pPr>
            <a:lvl4pPr marL="1828891" indent="0">
              <a:buNone/>
              <a:defRPr sz="2133" b="1"/>
            </a:lvl4pPr>
            <a:lvl5pPr marL="2438522" indent="0">
              <a:buNone/>
              <a:defRPr sz="2133" b="1"/>
            </a:lvl5pPr>
            <a:lvl6pPr marL="3048152" indent="0">
              <a:buNone/>
              <a:defRPr sz="2133" b="1"/>
            </a:lvl6pPr>
            <a:lvl7pPr marL="3657783" indent="0">
              <a:buNone/>
              <a:defRPr sz="2133" b="1"/>
            </a:lvl7pPr>
            <a:lvl8pPr marL="4267413" indent="0">
              <a:buNone/>
              <a:defRPr sz="2133" b="1"/>
            </a:lvl8pPr>
            <a:lvl9pPr marL="4877044" indent="0">
              <a:buNone/>
              <a:defRPr sz="2133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13"/>
          </p:nvPr>
        </p:nvSpPr>
        <p:spPr>
          <a:xfrm>
            <a:off x="6096000" y="2364019"/>
            <a:ext cx="5472609" cy="3849291"/>
          </a:xfrm>
        </p:spPr>
        <p:txBody>
          <a:bodyPr/>
          <a:lstStyle>
            <a:lvl1pPr>
              <a:defRPr sz="2933"/>
            </a:lvl1pPr>
            <a:lvl2pPr>
              <a:defRPr sz="2667"/>
            </a:lvl2pPr>
            <a:lvl3pPr>
              <a:defRPr sz="2400" b="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97DC9A8F-A6B1-BD6D-C7B4-FCEE048981F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431800" y="6405563"/>
            <a:ext cx="671513" cy="365125"/>
          </a:xfrm>
        </p:spPr>
        <p:txBody>
          <a:bodyPr/>
          <a:lstStyle>
            <a:lvl1pPr algn="r">
              <a:defRPr sz="16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5FF1D3C-B5B4-864D-94BB-B91ACDBFBF19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15234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17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31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E8D360D-652F-326D-98B7-519CE2BCF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C53E88-F465-31EE-D8E2-1F0A719E6B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BC4295-C447-A3FB-83E7-F268784488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23888" y="6448425"/>
            <a:ext cx="6715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kumimoji="1" sz="16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D7F02E3-AAB4-BD44-BAA7-6864FE01F153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E1D4BE-B961-7434-1BE3-35EF801D7A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448425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kumimoji="1" sz="16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  <p:sldLayoutId id="2147483708" r:id="rId15"/>
  </p:sldLayoutIdLst>
  <p:txStyles>
    <p:titleStyle>
      <a:lvl1pPr algn="l" defTabSz="1219200" rtl="0" eaLnBrk="1" fontAlgn="base" hangingPunct="1">
        <a:spcBef>
          <a:spcPct val="0"/>
        </a:spcBef>
        <a:spcAft>
          <a:spcPct val="0"/>
        </a:spcAft>
        <a:defRPr sz="45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defTabSz="1219200" rtl="0" eaLnBrk="1" fontAlgn="base" hangingPunct="1"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panose="020B0604020202020204" pitchFamily="34" charset="0"/>
          <a:ea typeface="微軟正黑體" panose="020B0604030504040204" pitchFamily="34" charset="-120"/>
        </a:defRPr>
      </a:lvl2pPr>
      <a:lvl3pPr algn="l" defTabSz="1219200" rtl="0" eaLnBrk="1" fontAlgn="base" hangingPunct="1"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panose="020B0604020202020204" pitchFamily="34" charset="0"/>
          <a:ea typeface="微軟正黑體" panose="020B0604030504040204" pitchFamily="34" charset="-120"/>
        </a:defRPr>
      </a:lvl3pPr>
      <a:lvl4pPr algn="l" defTabSz="1219200" rtl="0" eaLnBrk="1" fontAlgn="base" hangingPunct="1"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panose="020B0604020202020204" pitchFamily="34" charset="0"/>
          <a:ea typeface="微軟正黑體" panose="020B0604030504040204" pitchFamily="34" charset="-120"/>
        </a:defRPr>
      </a:lvl4pPr>
      <a:lvl5pPr algn="l" defTabSz="1219200" rtl="0" eaLnBrk="1" fontAlgn="base" hangingPunct="1"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panose="020B0604020202020204" pitchFamily="34" charset="0"/>
          <a:ea typeface="微軟正黑體" panose="020B0604030504040204" pitchFamily="34" charset="-120"/>
        </a:defRPr>
      </a:lvl5pPr>
      <a:lvl6pPr marL="457200" algn="l" defTabSz="1219200" rtl="0" eaLnBrk="1" fontAlgn="base" hangingPunct="1"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panose="020B0604020202020204" pitchFamily="34" charset="0"/>
          <a:ea typeface="微軟正黑體" panose="020B0604030504040204" pitchFamily="34" charset="-120"/>
        </a:defRPr>
      </a:lvl6pPr>
      <a:lvl7pPr marL="914400" algn="l" defTabSz="1219200" rtl="0" eaLnBrk="1" fontAlgn="base" hangingPunct="1"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panose="020B0604020202020204" pitchFamily="34" charset="0"/>
          <a:ea typeface="微軟正黑體" panose="020B0604030504040204" pitchFamily="34" charset="-120"/>
        </a:defRPr>
      </a:lvl7pPr>
      <a:lvl8pPr marL="1371600" algn="l" defTabSz="1219200" rtl="0" eaLnBrk="1" fontAlgn="base" hangingPunct="1"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panose="020B0604020202020204" pitchFamily="34" charset="0"/>
          <a:ea typeface="微軟正黑體" panose="020B0604030504040204" pitchFamily="34" charset="-120"/>
        </a:defRPr>
      </a:lvl8pPr>
      <a:lvl9pPr marL="1828800" algn="l" defTabSz="1219200" rtl="0" eaLnBrk="1" fontAlgn="base" hangingPunct="1">
        <a:spcBef>
          <a:spcPct val="0"/>
        </a:spcBef>
        <a:spcAft>
          <a:spcPct val="0"/>
        </a:spcAft>
        <a:defRPr sz="4500" b="1">
          <a:solidFill>
            <a:schemeClr val="tx2"/>
          </a:solidFill>
          <a:latin typeface="Arial" panose="020B0604020202020204" pitchFamily="34" charset="0"/>
          <a:ea typeface="微軟正黑體" panose="020B0604030504040204" pitchFamily="34" charset="-120"/>
        </a:defRPr>
      </a:lvl9pPr>
    </p:titleStyle>
    <p:bodyStyle>
      <a:lvl1pPr marL="457200" indent="-457200" algn="l" defTabSz="1219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defTabSz="1219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900" b="1" kern="1200">
          <a:solidFill>
            <a:schemeClr val="tx2"/>
          </a:solidFill>
          <a:latin typeface="+mn-lt"/>
          <a:ea typeface="+mn-ea"/>
          <a:cs typeface="+mn-cs"/>
        </a:defRPr>
      </a:lvl2pPr>
      <a:lvl3pPr marL="1524000" indent="-304800" algn="l" defTabSz="1219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6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defTabSz="1219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indent="-304800" algn="l" defTabSz="1219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968" indent="-304815" algn="l" defTabSz="1219261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598" indent="-304815" algn="l" defTabSz="1219261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2229" indent="-304815" algn="l" defTabSz="1219261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859" indent="-304815" algn="l" defTabSz="1219261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26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30" algn="l" defTabSz="121926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61" algn="l" defTabSz="121926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91" algn="l" defTabSz="121926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522" algn="l" defTabSz="121926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152" algn="l" defTabSz="121926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783" algn="l" defTabSz="121926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413" algn="l" defTabSz="121926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7044" algn="l" defTabSz="121926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6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23392" y="6448252"/>
            <a:ext cx="6720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67F76-A388-464C-982A-D3F7033E0B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482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9" name="圖片 8" descr="newnew_16：9-28.jpg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9823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  <p:sldLayoutId id="2147483722" r:id="rId13"/>
    <p:sldLayoutId id="2147483723" r:id="rId14"/>
  </p:sldLayoutIdLst>
  <p:hf sldNum="0" hdr="0" dt="0"/>
  <p:txStyles>
    <p:titleStyle>
      <a:lvl1pPr algn="l" defTabSz="1219170" rtl="0" eaLnBrk="1" latinLnBrk="0" hangingPunct="1">
        <a:spcBef>
          <a:spcPct val="0"/>
        </a:spcBef>
        <a:buNone/>
        <a:defRPr sz="4533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3467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2933" b="1" kern="1200">
          <a:solidFill>
            <a:schemeClr val="tx2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133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23392" y="6448252"/>
            <a:ext cx="6720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67F76-A388-464C-982A-D3F7033E0B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482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7096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  <p:sldLayoutId id="2147483738" r:id="rId14"/>
    <p:sldLayoutId id="2147483739" r:id="rId15"/>
  </p:sldLayoutIdLst>
  <p:hf sldNum="0" hdr="0" dt="0"/>
  <p:txStyles>
    <p:titleStyle>
      <a:lvl1pPr algn="l" defTabSz="1219170" rtl="0" eaLnBrk="1" latinLnBrk="0" hangingPunct="1">
        <a:spcBef>
          <a:spcPct val="0"/>
        </a:spcBef>
        <a:buNone/>
        <a:defRPr sz="4533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3467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2933" b="1" kern="1200">
          <a:solidFill>
            <a:schemeClr val="tx2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133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5.emf"/><Relationship Id="rId4" Type="http://schemas.openxmlformats.org/officeDocument/2006/relationships/image" Target="../media/image34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標題 1">
            <a:extLst>
              <a:ext uri="{FF2B5EF4-FFF2-40B4-BE49-F238E27FC236}">
                <a16:creationId xmlns:a16="http://schemas.microsoft.com/office/drawing/2014/main" id="{66DA4529-5AA1-C439-E0C3-D53816333DB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 bwMode="auto">
          <a:xfrm>
            <a:off x="700884" y="1508786"/>
            <a:ext cx="10177131" cy="960107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US" altLang="zh-TW" sz="4400" b="0" dirty="0"/>
              <a:t>OnCell G4300-LTE4</a:t>
            </a:r>
            <a:br>
              <a:rPr lang="en-US" altLang="zh-TW" sz="4400" b="0" dirty="0"/>
            </a:br>
            <a:r>
              <a:rPr lang="hu-HU" altLang="zh-TW" sz="4400" b="0" dirty="0"/>
              <a:t>Demo Hands-on</a:t>
            </a:r>
            <a:r>
              <a:rPr lang="en-US" altLang="zh-TW" sz="4400" b="0" dirty="0"/>
              <a:t> </a:t>
            </a:r>
            <a:endParaRPr kumimoji="1" lang="zh-TW" altLang="en-US" sz="4400" dirty="0"/>
          </a:p>
        </p:txBody>
      </p:sp>
      <p:sp>
        <p:nvSpPr>
          <p:cNvPr id="18434" name="副標題 2">
            <a:extLst>
              <a:ext uri="{FF2B5EF4-FFF2-40B4-BE49-F238E27FC236}">
                <a16:creationId xmlns:a16="http://schemas.microsoft.com/office/drawing/2014/main" id="{74BA37D0-A395-8186-70B8-6BBC8B5A7895}"/>
              </a:ext>
            </a:extLst>
          </p:cNvPr>
          <p:cNvSpPr>
            <a:spLocks noGrp="1" noChangeArrowheads="1"/>
          </p:cNvSpPr>
          <p:nvPr>
            <p:ph type="body" sz="quarter" idx="13"/>
          </p:nvPr>
        </p:nvSpPr>
        <p:spPr bwMode="auto">
          <a:xfrm>
            <a:off x="700884" y="3813042"/>
            <a:ext cx="8496000" cy="1372416"/>
          </a:xfrm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kumimoji="1" lang="hu-HU" altLang="zh-TW" dirty="0"/>
              <a:t>Antal MARKU</a:t>
            </a:r>
          </a:p>
          <a:p>
            <a:r>
              <a:rPr kumimoji="1" lang="hu-HU" altLang="zh-TW" dirty="0"/>
              <a:t>Andreas ROESER</a:t>
            </a:r>
          </a:p>
          <a:p>
            <a:r>
              <a:rPr kumimoji="1" lang="hu-HU" altLang="zh-TW" dirty="0"/>
              <a:t>Jean-Marc OLIVIER</a:t>
            </a:r>
            <a:endParaRPr kumimoji="1" lang="en-US" altLang="zh-TW" dirty="0"/>
          </a:p>
        </p:txBody>
      </p:sp>
      <p:sp>
        <p:nvSpPr>
          <p:cNvPr id="2" name="文字版面配置區 1">
            <a:extLst>
              <a:ext uri="{FF2B5EF4-FFF2-40B4-BE49-F238E27FC236}">
                <a16:creationId xmlns:a16="http://schemas.microsoft.com/office/drawing/2014/main" id="{A5477ABC-E037-BCDA-E79C-B92A80A0D55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00884" y="5637243"/>
            <a:ext cx="8496000" cy="384043"/>
          </a:xfrm>
        </p:spPr>
        <p:txBody>
          <a:bodyPr/>
          <a:lstStyle/>
          <a:p>
            <a:r>
              <a:rPr lang="en-US" dirty="0"/>
              <a:t>2024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6D85F32-05F3-F53C-A0D3-B609091081E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5FB6685-CE7C-A758-DC90-E1AE7F28394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00884" y="5185458"/>
            <a:ext cx="8496000" cy="419176"/>
          </a:xfrm>
        </p:spPr>
        <p:txBody>
          <a:bodyPr/>
          <a:lstStyle/>
          <a:p>
            <a:r>
              <a:rPr lang="hu-HU" dirty="0"/>
              <a:t>September </a:t>
            </a:r>
            <a:r>
              <a:rPr kumimoji="1" lang="en-US" altLang="zh-TW" dirty="0"/>
              <a:t>19</a:t>
            </a:r>
            <a:r>
              <a:rPr kumimoji="1" lang="en-US" altLang="zh-TW" baseline="30000" dirty="0"/>
              <a:t>th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F2C1D-89B3-8A02-5670-384B351C44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WAN </a:t>
            </a:r>
            <a:r>
              <a:rPr lang="hu-HU" altLang="zh-TW"/>
              <a:t>/ SIM </a:t>
            </a:r>
            <a:r>
              <a:rPr lang="en-US" altLang="zh-TW" dirty="0"/>
              <a:t>Redundancy</a:t>
            </a:r>
            <a:r>
              <a:rPr lang="hu-HU" altLang="zh-TW"/>
              <a:t> </a:t>
            </a:r>
            <a:r>
              <a:rPr lang="en-US" altLang="zh-TW" dirty="0"/>
              <a:t>-</a:t>
            </a:r>
            <a:r>
              <a:rPr lang="hu-HU" altLang="zh-TW"/>
              <a:t> Configuration</a:t>
            </a:r>
            <a:endParaRPr lang="en-DE" dirty="0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7AFB7A86-93A9-DEEF-F958-ACC3899B6CE7}"/>
              </a:ext>
            </a:extLst>
          </p:cNvPr>
          <p:cNvSpPr txBox="1">
            <a:spLocks/>
          </p:cNvSpPr>
          <p:nvPr/>
        </p:nvSpPr>
        <p:spPr>
          <a:xfrm>
            <a:off x="431372" y="1600202"/>
            <a:ext cx="3816778" cy="2543535"/>
          </a:xfrm>
          <a:prstGeom prst="rect">
            <a:avLst/>
          </a:prstGeom>
        </p:spPr>
        <p:txBody>
          <a:bodyPr/>
          <a:lstStyle>
            <a:lvl1pPr marL="457200" indent="-4572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9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968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598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229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859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2800" dirty="0"/>
              <a:t>Set the newly created VLAN ID „2” </a:t>
            </a:r>
            <a:r>
              <a:rPr lang="en-US" sz="2800" dirty="0"/>
              <a:t>to</a:t>
            </a:r>
            <a:r>
              <a:rPr lang="hu-HU" sz="2800" dirty="0"/>
              <a:t> the WAN port</a:t>
            </a:r>
            <a:endParaRPr lang="en-US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8C251A-D731-C068-3E18-484098B08D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1058" y="1343025"/>
            <a:ext cx="7417155" cy="389572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9DEEC1C-5E68-4DFB-4CC0-9726BBB093BB}"/>
              </a:ext>
            </a:extLst>
          </p:cNvPr>
          <p:cNvSpPr/>
          <p:nvPr/>
        </p:nvSpPr>
        <p:spPr>
          <a:xfrm>
            <a:off x="4516188" y="4612393"/>
            <a:ext cx="1094037" cy="241548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753797-D27E-EF33-C9C4-85BC5A9E48F0}"/>
              </a:ext>
            </a:extLst>
          </p:cNvPr>
          <p:cNvSpPr/>
          <p:nvPr/>
        </p:nvSpPr>
        <p:spPr>
          <a:xfrm>
            <a:off x="6495557" y="3324225"/>
            <a:ext cx="533894" cy="348616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857377A-C641-CDEB-6B0D-3B383928152A}"/>
              </a:ext>
            </a:extLst>
          </p:cNvPr>
          <p:cNvSpPr/>
          <p:nvPr/>
        </p:nvSpPr>
        <p:spPr>
          <a:xfrm>
            <a:off x="7952882" y="2486025"/>
            <a:ext cx="648194" cy="241548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dirty="0"/>
          </a:p>
        </p:txBody>
      </p:sp>
    </p:spTree>
    <p:extLst>
      <p:ext uri="{BB962C8B-B14F-4D97-AF65-F5344CB8AC3E}">
        <p14:creationId xmlns:p14="http://schemas.microsoft.com/office/powerpoint/2010/main" val="3187048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F2C1D-89B3-8A02-5670-384B351C44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WAN </a:t>
            </a:r>
            <a:r>
              <a:rPr lang="hu-HU" altLang="zh-TW"/>
              <a:t>/ SIM </a:t>
            </a:r>
            <a:r>
              <a:rPr lang="en-US" altLang="zh-TW" dirty="0"/>
              <a:t>Redundancy</a:t>
            </a:r>
            <a:r>
              <a:rPr lang="hu-HU" altLang="zh-TW"/>
              <a:t> </a:t>
            </a:r>
            <a:r>
              <a:rPr lang="en-US" altLang="zh-TW" dirty="0"/>
              <a:t>-</a:t>
            </a:r>
            <a:r>
              <a:rPr lang="hu-HU" altLang="zh-TW"/>
              <a:t> Configuration</a:t>
            </a:r>
            <a:endParaRPr lang="en-DE" dirty="0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7AFB7A86-93A9-DEEF-F958-ACC3899B6CE7}"/>
              </a:ext>
            </a:extLst>
          </p:cNvPr>
          <p:cNvSpPr txBox="1">
            <a:spLocks/>
          </p:cNvSpPr>
          <p:nvPr/>
        </p:nvSpPr>
        <p:spPr>
          <a:xfrm>
            <a:off x="431372" y="1600202"/>
            <a:ext cx="3022276" cy="2543535"/>
          </a:xfrm>
          <a:prstGeom prst="rect">
            <a:avLst/>
          </a:prstGeom>
        </p:spPr>
        <p:txBody>
          <a:bodyPr/>
          <a:lstStyle>
            <a:lvl1pPr marL="457200" indent="-4572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9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968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598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229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859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2800" dirty="0"/>
              <a:t>Set the WAN redundancy mode to Backup</a:t>
            </a:r>
            <a:endParaRPr lang="en-US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A387B43-24DF-4918-FBC7-95B34ADCA4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3648" y="1412776"/>
            <a:ext cx="8334565" cy="370998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2DE5750-BAA6-B5E0-562B-AE00F0C3C6FE}"/>
              </a:ext>
            </a:extLst>
          </p:cNvPr>
          <p:cNvSpPr/>
          <p:nvPr/>
        </p:nvSpPr>
        <p:spPr>
          <a:xfrm>
            <a:off x="3609482" y="4552950"/>
            <a:ext cx="924418" cy="238125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084C557-2A3C-5EC1-6AFA-0D62920D738B}"/>
              </a:ext>
            </a:extLst>
          </p:cNvPr>
          <p:cNvSpPr/>
          <p:nvPr/>
        </p:nvSpPr>
        <p:spPr>
          <a:xfrm>
            <a:off x="5579091" y="2514600"/>
            <a:ext cx="924418" cy="228600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90DBA38-B22F-9C23-0831-417DA53B887C}"/>
              </a:ext>
            </a:extLst>
          </p:cNvPr>
          <p:cNvSpPr/>
          <p:nvPr/>
        </p:nvSpPr>
        <p:spPr>
          <a:xfrm>
            <a:off x="5539915" y="3136800"/>
            <a:ext cx="556085" cy="187424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dirty="0"/>
          </a:p>
        </p:txBody>
      </p:sp>
    </p:spTree>
    <p:extLst>
      <p:ext uri="{BB962C8B-B14F-4D97-AF65-F5344CB8AC3E}">
        <p14:creationId xmlns:p14="http://schemas.microsoft.com/office/powerpoint/2010/main" val="22340928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F2C1D-89B3-8A02-5670-384B351C44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WAN </a:t>
            </a:r>
            <a:r>
              <a:rPr lang="hu-HU" altLang="zh-TW"/>
              <a:t>/ SIM </a:t>
            </a:r>
            <a:r>
              <a:rPr lang="en-US" altLang="zh-TW" dirty="0"/>
              <a:t>Redundancy</a:t>
            </a:r>
            <a:r>
              <a:rPr lang="hu-HU" altLang="zh-TW"/>
              <a:t> </a:t>
            </a:r>
            <a:r>
              <a:rPr lang="en-US" altLang="zh-TW" dirty="0"/>
              <a:t>-</a:t>
            </a:r>
            <a:r>
              <a:rPr lang="hu-HU" altLang="zh-TW"/>
              <a:t> Configuration</a:t>
            </a:r>
            <a:endParaRPr lang="en-DE" dirty="0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7AFB7A86-93A9-DEEF-F958-ACC3899B6CE7}"/>
              </a:ext>
            </a:extLst>
          </p:cNvPr>
          <p:cNvSpPr txBox="1">
            <a:spLocks/>
          </p:cNvSpPr>
          <p:nvPr/>
        </p:nvSpPr>
        <p:spPr>
          <a:xfrm>
            <a:off x="431371" y="1600202"/>
            <a:ext cx="5490431" cy="4133848"/>
          </a:xfrm>
          <a:prstGeom prst="rect">
            <a:avLst/>
          </a:prstGeom>
        </p:spPr>
        <p:txBody>
          <a:bodyPr/>
          <a:lstStyle>
            <a:lvl1pPr marL="457200" indent="-4572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9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968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598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229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859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2800" dirty="0"/>
              <a:t>Enable and set the „Host IP Address” for Ethernet WAN and Cellular in the „WAN Backup Priority” setting</a:t>
            </a:r>
            <a:endParaRPr lang="en-US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A85915B-B69D-2A77-4C7F-0619D87341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1803" y="1757362"/>
            <a:ext cx="5838825" cy="288607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2597F29-6FFD-D2FB-2CE0-CD73DF90B7A3}"/>
              </a:ext>
            </a:extLst>
          </p:cNvPr>
          <p:cNvSpPr/>
          <p:nvPr/>
        </p:nvSpPr>
        <p:spPr>
          <a:xfrm>
            <a:off x="8584228" y="3476625"/>
            <a:ext cx="645497" cy="314326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E164B60-F8E3-DB9B-6000-A9E8FBCFDBF8}"/>
              </a:ext>
            </a:extLst>
          </p:cNvPr>
          <p:cNvSpPr/>
          <p:nvPr/>
        </p:nvSpPr>
        <p:spPr>
          <a:xfrm>
            <a:off x="10041553" y="3476625"/>
            <a:ext cx="678836" cy="314326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666804A-129D-B548-036D-4A41DE8DE081}"/>
              </a:ext>
            </a:extLst>
          </p:cNvPr>
          <p:cNvSpPr/>
          <p:nvPr/>
        </p:nvSpPr>
        <p:spPr>
          <a:xfrm>
            <a:off x="10041553" y="3948111"/>
            <a:ext cx="678836" cy="314326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C8EB9EE-963A-C876-99AA-CCB7970F2646}"/>
              </a:ext>
            </a:extLst>
          </p:cNvPr>
          <p:cNvSpPr/>
          <p:nvPr/>
        </p:nvSpPr>
        <p:spPr>
          <a:xfrm>
            <a:off x="8584228" y="3948111"/>
            <a:ext cx="645497" cy="314326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dirty="0"/>
          </a:p>
        </p:txBody>
      </p:sp>
    </p:spTree>
    <p:extLst>
      <p:ext uri="{BB962C8B-B14F-4D97-AF65-F5344CB8AC3E}">
        <p14:creationId xmlns:p14="http://schemas.microsoft.com/office/powerpoint/2010/main" val="26829705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F2C1D-89B3-8A02-5670-384B351C44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WAN </a:t>
            </a:r>
            <a:r>
              <a:rPr lang="hu-HU" altLang="zh-TW"/>
              <a:t>/ SIM </a:t>
            </a:r>
            <a:r>
              <a:rPr lang="en-US" altLang="zh-TW" dirty="0"/>
              <a:t>Redundancy</a:t>
            </a:r>
            <a:r>
              <a:rPr lang="hu-HU" altLang="zh-TW"/>
              <a:t> </a:t>
            </a:r>
            <a:r>
              <a:rPr lang="en-US" altLang="zh-TW" dirty="0"/>
              <a:t>-</a:t>
            </a:r>
            <a:r>
              <a:rPr lang="hu-HU" altLang="zh-TW"/>
              <a:t> Configuration</a:t>
            </a:r>
            <a:endParaRPr lang="en-DE" dirty="0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7AFB7A86-93A9-DEEF-F958-ACC3899B6CE7}"/>
              </a:ext>
            </a:extLst>
          </p:cNvPr>
          <p:cNvSpPr txBox="1">
            <a:spLocks/>
          </p:cNvSpPr>
          <p:nvPr/>
        </p:nvSpPr>
        <p:spPr>
          <a:xfrm>
            <a:off x="431372" y="1600202"/>
            <a:ext cx="2740453" cy="2543535"/>
          </a:xfrm>
          <a:prstGeom prst="rect">
            <a:avLst/>
          </a:prstGeom>
        </p:spPr>
        <p:txBody>
          <a:bodyPr/>
          <a:lstStyle>
            <a:lvl1pPr marL="457200" indent="-4572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9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968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598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229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859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2800" dirty="0"/>
              <a:t>Set the „Outgoing Interface” to „Any” in the „NAT” setting</a:t>
            </a:r>
            <a:endParaRPr lang="en-US" sz="28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6CCAF00-3934-F9E9-45ED-23DFB884AE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1825" y="1802337"/>
            <a:ext cx="8763000" cy="23414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354C6FA7-9915-321D-4C31-EFD36E7DB750}"/>
              </a:ext>
            </a:extLst>
          </p:cNvPr>
          <p:cNvSpPr/>
          <p:nvPr/>
        </p:nvSpPr>
        <p:spPr>
          <a:xfrm>
            <a:off x="9448307" y="2871968"/>
            <a:ext cx="533894" cy="557031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36ACD51-61F3-7080-1A3F-138F87366782}"/>
              </a:ext>
            </a:extLst>
          </p:cNvPr>
          <p:cNvSpPr/>
          <p:nvPr/>
        </p:nvSpPr>
        <p:spPr>
          <a:xfrm>
            <a:off x="3205163" y="3938588"/>
            <a:ext cx="500556" cy="157162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dirty="0"/>
          </a:p>
        </p:txBody>
      </p:sp>
    </p:spTree>
    <p:extLst>
      <p:ext uri="{BB962C8B-B14F-4D97-AF65-F5344CB8AC3E}">
        <p14:creationId xmlns:p14="http://schemas.microsoft.com/office/powerpoint/2010/main" val="1494652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F2C1D-89B3-8A02-5670-384B351C44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WAN </a:t>
            </a:r>
            <a:r>
              <a:rPr lang="hu-HU" altLang="zh-TW"/>
              <a:t>/ SIM </a:t>
            </a:r>
            <a:r>
              <a:rPr lang="en-US" altLang="zh-TW" dirty="0"/>
              <a:t>Redundancy</a:t>
            </a:r>
            <a:r>
              <a:rPr lang="hu-HU" altLang="zh-TW"/>
              <a:t> </a:t>
            </a:r>
            <a:r>
              <a:rPr lang="en-US" altLang="zh-TW" dirty="0"/>
              <a:t>-</a:t>
            </a:r>
            <a:r>
              <a:rPr lang="hu-HU" altLang="zh-TW"/>
              <a:t> Configuration</a:t>
            </a:r>
            <a:endParaRPr lang="en-DE" dirty="0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7AFB7A86-93A9-DEEF-F958-ACC3899B6CE7}"/>
              </a:ext>
            </a:extLst>
          </p:cNvPr>
          <p:cNvSpPr txBox="1">
            <a:spLocks/>
          </p:cNvSpPr>
          <p:nvPr/>
        </p:nvSpPr>
        <p:spPr>
          <a:xfrm>
            <a:off x="431372" y="1600202"/>
            <a:ext cx="3504020" cy="2543535"/>
          </a:xfrm>
          <a:prstGeom prst="rect">
            <a:avLst/>
          </a:prstGeom>
        </p:spPr>
        <p:txBody>
          <a:bodyPr/>
          <a:lstStyle>
            <a:lvl1pPr marL="457200" indent="-4572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9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968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598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229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859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2800" dirty="0"/>
              <a:t>Check the GuaranLink is enabled</a:t>
            </a:r>
            <a:endParaRPr lang="en-US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E485D0C-2479-187F-70A4-428D23F5F2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6430" y="1268301"/>
            <a:ext cx="7724198" cy="432139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53CCEF2-D705-C6AC-0BFE-2949F2B7BDF4}"/>
              </a:ext>
            </a:extLst>
          </p:cNvPr>
          <p:cNvSpPr/>
          <p:nvPr/>
        </p:nvSpPr>
        <p:spPr>
          <a:xfrm>
            <a:off x="8873595" y="2411301"/>
            <a:ext cx="1080633" cy="314326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DBB2B70-D175-3A47-FA45-2ED0704B47BF}"/>
              </a:ext>
            </a:extLst>
          </p:cNvPr>
          <p:cNvSpPr/>
          <p:nvPr/>
        </p:nvSpPr>
        <p:spPr>
          <a:xfrm>
            <a:off x="6280866" y="3114673"/>
            <a:ext cx="652369" cy="209552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dirty="0"/>
          </a:p>
        </p:txBody>
      </p:sp>
    </p:spTree>
    <p:extLst>
      <p:ext uri="{BB962C8B-B14F-4D97-AF65-F5344CB8AC3E}">
        <p14:creationId xmlns:p14="http://schemas.microsoft.com/office/powerpoint/2010/main" val="4887093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F2C1D-89B3-8A02-5670-384B351C44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WAN </a:t>
            </a:r>
            <a:r>
              <a:rPr lang="hu-HU" altLang="zh-TW"/>
              <a:t>/ SIM </a:t>
            </a:r>
            <a:r>
              <a:rPr lang="en-US" altLang="zh-TW" dirty="0"/>
              <a:t>Redundancy</a:t>
            </a:r>
            <a:r>
              <a:rPr lang="hu-HU" altLang="zh-TW"/>
              <a:t> </a:t>
            </a:r>
            <a:r>
              <a:rPr lang="en-US" altLang="zh-TW" dirty="0"/>
              <a:t>-</a:t>
            </a:r>
            <a:r>
              <a:rPr lang="hu-HU" altLang="zh-TW"/>
              <a:t> Status</a:t>
            </a:r>
            <a:endParaRPr lang="en-DE" dirty="0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7AFB7A86-93A9-DEEF-F958-ACC3899B6CE7}"/>
              </a:ext>
            </a:extLst>
          </p:cNvPr>
          <p:cNvSpPr txBox="1">
            <a:spLocks/>
          </p:cNvSpPr>
          <p:nvPr/>
        </p:nvSpPr>
        <p:spPr>
          <a:xfrm>
            <a:off x="431371" y="1600202"/>
            <a:ext cx="4054903" cy="3514723"/>
          </a:xfrm>
          <a:prstGeom prst="rect">
            <a:avLst/>
          </a:prstGeom>
        </p:spPr>
        <p:txBody>
          <a:bodyPr/>
          <a:lstStyle>
            <a:lvl1pPr marL="457200" indent="-4572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9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968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598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229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859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2800" dirty="0"/>
              <a:t>Connect the patch cable (Internet) to port „LAN1/WAN” and check the „Routing Table” default route goes through the WAN interface</a:t>
            </a:r>
            <a:endParaRPr lang="en-US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16A2C0C-07BD-11FF-7FFF-6A84BEB08E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1877" y="1206421"/>
            <a:ext cx="7316336" cy="440380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44BC795-B201-2535-1C2B-07E86A023461}"/>
              </a:ext>
            </a:extLst>
          </p:cNvPr>
          <p:cNvSpPr/>
          <p:nvPr/>
        </p:nvSpPr>
        <p:spPr>
          <a:xfrm>
            <a:off x="4588591" y="4999087"/>
            <a:ext cx="910509" cy="231675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CB3ED69-E822-5A8F-1C12-3CB736D83F5E}"/>
              </a:ext>
            </a:extLst>
          </p:cNvPr>
          <p:cNvSpPr/>
          <p:nvPr/>
        </p:nvSpPr>
        <p:spPr>
          <a:xfrm>
            <a:off x="6850855" y="3197325"/>
            <a:ext cx="4468020" cy="231675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dirty="0"/>
          </a:p>
        </p:txBody>
      </p:sp>
    </p:spTree>
    <p:extLst>
      <p:ext uri="{BB962C8B-B14F-4D97-AF65-F5344CB8AC3E}">
        <p14:creationId xmlns:p14="http://schemas.microsoft.com/office/powerpoint/2010/main" val="26105846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F2C1D-89B3-8A02-5670-384B351C44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WAN </a:t>
            </a:r>
            <a:r>
              <a:rPr lang="hu-HU" altLang="zh-TW"/>
              <a:t>/ SIM </a:t>
            </a:r>
            <a:r>
              <a:rPr lang="en-US" altLang="zh-TW" dirty="0"/>
              <a:t>Redundancy</a:t>
            </a:r>
            <a:r>
              <a:rPr lang="hu-HU" altLang="zh-TW"/>
              <a:t> </a:t>
            </a:r>
            <a:r>
              <a:rPr lang="en-US" altLang="zh-TW" dirty="0"/>
              <a:t>-</a:t>
            </a:r>
            <a:r>
              <a:rPr lang="hu-HU" altLang="zh-TW"/>
              <a:t> Status</a:t>
            </a:r>
            <a:endParaRPr lang="en-DE" dirty="0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7AFB7A86-93A9-DEEF-F958-ACC3899B6CE7}"/>
              </a:ext>
            </a:extLst>
          </p:cNvPr>
          <p:cNvSpPr txBox="1">
            <a:spLocks/>
          </p:cNvSpPr>
          <p:nvPr/>
        </p:nvSpPr>
        <p:spPr>
          <a:xfrm>
            <a:off x="431371" y="1600202"/>
            <a:ext cx="3826303" cy="2543535"/>
          </a:xfrm>
          <a:prstGeom prst="rect">
            <a:avLst/>
          </a:prstGeom>
        </p:spPr>
        <p:txBody>
          <a:bodyPr/>
          <a:lstStyle>
            <a:lvl1pPr marL="457200" indent="-4572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9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968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598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229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859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2800" dirty="0"/>
              <a:t>Status of the active WAN port can be verified in the „WAN Redundancy” „Status” tab</a:t>
            </a:r>
            <a:endParaRPr lang="en-US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3F82E5A-CC17-C94C-D77E-F6D635574D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7238" y="1290637"/>
            <a:ext cx="7800975" cy="482917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6C85CDB-6C12-7972-2648-D85A0CE3BC7B}"/>
              </a:ext>
            </a:extLst>
          </p:cNvPr>
          <p:cNvSpPr/>
          <p:nvPr/>
        </p:nvSpPr>
        <p:spPr>
          <a:xfrm>
            <a:off x="4137741" y="5335688"/>
            <a:ext cx="1243884" cy="322162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7A2D4E0-4628-D12D-3F0E-3855CD67B34E}"/>
              </a:ext>
            </a:extLst>
          </p:cNvPr>
          <p:cNvSpPr/>
          <p:nvPr/>
        </p:nvSpPr>
        <p:spPr>
          <a:xfrm>
            <a:off x="6785690" y="4573688"/>
            <a:ext cx="3844209" cy="322162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dirty="0"/>
          </a:p>
        </p:txBody>
      </p:sp>
    </p:spTree>
    <p:extLst>
      <p:ext uri="{BB962C8B-B14F-4D97-AF65-F5344CB8AC3E}">
        <p14:creationId xmlns:p14="http://schemas.microsoft.com/office/powerpoint/2010/main" val="40646863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F2C1D-89B3-8A02-5670-384B351C44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WAN </a:t>
            </a:r>
            <a:r>
              <a:rPr lang="hu-HU" altLang="zh-TW"/>
              <a:t>/ SIM </a:t>
            </a:r>
            <a:r>
              <a:rPr lang="en-US" altLang="zh-TW" dirty="0"/>
              <a:t>Redundancy</a:t>
            </a:r>
            <a:r>
              <a:rPr lang="hu-HU" altLang="zh-TW"/>
              <a:t> </a:t>
            </a:r>
            <a:r>
              <a:rPr lang="en-US" altLang="zh-TW" dirty="0"/>
              <a:t>-</a:t>
            </a:r>
            <a:r>
              <a:rPr lang="hu-HU" altLang="zh-TW"/>
              <a:t> Status</a:t>
            </a:r>
            <a:endParaRPr lang="en-DE" dirty="0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7AFB7A86-93A9-DEEF-F958-ACC3899B6CE7}"/>
              </a:ext>
            </a:extLst>
          </p:cNvPr>
          <p:cNvSpPr txBox="1">
            <a:spLocks/>
          </p:cNvSpPr>
          <p:nvPr/>
        </p:nvSpPr>
        <p:spPr>
          <a:xfrm>
            <a:off x="431372" y="1600203"/>
            <a:ext cx="5416978" cy="2181222"/>
          </a:xfrm>
          <a:prstGeom prst="rect">
            <a:avLst/>
          </a:prstGeom>
        </p:spPr>
        <p:txBody>
          <a:bodyPr/>
          <a:lstStyle>
            <a:lvl1pPr marL="457200" indent="-4572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9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968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598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229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859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2800" dirty="0"/>
              <a:t>Another check can be via ping from the „Tools” menu 8.8.8.8 replies for ping request</a:t>
            </a:r>
            <a:endParaRPr lang="en-US" sz="2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21EF3B1-9002-DE63-9699-909A03FDF4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0" y="1600203"/>
            <a:ext cx="5181600" cy="367665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001F049-8D10-57FF-C13F-7CDCF85E6708}"/>
              </a:ext>
            </a:extLst>
          </p:cNvPr>
          <p:cNvSpPr/>
          <p:nvPr/>
        </p:nvSpPr>
        <p:spPr>
          <a:xfrm>
            <a:off x="7219951" y="4507013"/>
            <a:ext cx="1905000" cy="322162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dirty="0"/>
          </a:p>
        </p:txBody>
      </p:sp>
    </p:spTree>
    <p:extLst>
      <p:ext uri="{BB962C8B-B14F-4D97-AF65-F5344CB8AC3E}">
        <p14:creationId xmlns:p14="http://schemas.microsoft.com/office/powerpoint/2010/main" val="36208992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F2C1D-89B3-8A02-5670-384B351C44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WAN </a:t>
            </a:r>
            <a:r>
              <a:rPr lang="hu-HU" altLang="zh-TW"/>
              <a:t>/ SIM </a:t>
            </a:r>
            <a:r>
              <a:rPr lang="en-US" altLang="zh-TW" dirty="0"/>
              <a:t>Redundancy</a:t>
            </a:r>
            <a:r>
              <a:rPr lang="hu-HU" altLang="zh-TW"/>
              <a:t> </a:t>
            </a:r>
            <a:r>
              <a:rPr lang="en-US" altLang="zh-TW" dirty="0"/>
              <a:t>-</a:t>
            </a:r>
            <a:r>
              <a:rPr lang="hu-HU" altLang="zh-TW"/>
              <a:t> Status</a:t>
            </a:r>
            <a:endParaRPr lang="en-DE" dirty="0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7AFB7A86-93A9-DEEF-F958-ACC3899B6CE7}"/>
              </a:ext>
            </a:extLst>
          </p:cNvPr>
          <p:cNvSpPr txBox="1">
            <a:spLocks/>
          </p:cNvSpPr>
          <p:nvPr/>
        </p:nvSpPr>
        <p:spPr>
          <a:xfrm>
            <a:off x="431371" y="1600202"/>
            <a:ext cx="4826429" cy="2543535"/>
          </a:xfrm>
          <a:prstGeom prst="rect">
            <a:avLst/>
          </a:prstGeom>
        </p:spPr>
        <p:txBody>
          <a:bodyPr/>
          <a:lstStyle>
            <a:lvl1pPr marL="457200" indent="-4572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9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968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598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229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859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2800" dirty="0"/>
              <a:t>From PC the wired ISP can be checked by whatismyipaddress.com</a:t>
            </a:r>
            <a:endParaRPr lang="en-US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86F374-9679-390A-6A8F-7E15EB58D5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9834" y="1600203"/>
            <a:ext cx="6270794" cy="2305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7584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F2C1D-89B3-8A02-5670-384B351C44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WAN </a:t>
            </a:r>
            <a:r>
              <a:rPr lang="hu-HU" altLang="zh-TW"/>
              <a:t>/ SIM </a:t>
            </a:r>
            <a:r>
              <a:rPr lang="en-US" altLang="zh-TW" dirty="0"/>
              <a:t>Redundancy</a:t>
            </a:r>
            <a:r>
              <a:rPr lang="hu-HU" altLang="zh-TW"/>
              <a:t> </a:t>
            </a:r>
            <a:r>
              <a:rPr lang="en-US" altLang="zh-TW" dirty="0"/>
              <a:t>-</a:t>
            </a:r>
            <a:r>
              <a:rPr lang="hu-HU" altLang="zh-TW"/>
              <a:t> Status</a:t>
            </a:r>
            <a:endParaRPr lang="en-DE" dirty="0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7AFB7A86-93A9-DEEF-F958-ACC3899B6CE7}"/>
              </a:ext>
            </a:extLst>
          </p:cNvPr>
          <p:cNvSpPr txBox="1">
            <a:spLocks/>
          </p:cNvSpPr>
          <p:nvPr/>
        </p:nvSpPr>
        <p:spPr>
          <a:xfrm>
            <a:off x="431371" y="1600202"/>
            <a:ext cx="4174233" cy="2543535"/>
          </a:xfrm>
          <a:prstGeom prst="rect">
            <a:avLst/>
          </a:prstGeom>
        </p:spPr>
        <p:txBody>
          <a:bodyPr/>
          <a:lstStyle>
            <a:lvl1pPr marL="457200" indent="-4572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9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968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598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229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859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2800" dirty="0"/>
              <a:t>From PC the google.com can be ping by the wired ISP</a:t>
            </a:r>
            <a:endParaRPr lang="en-US" sz="2800" dirty="0"/>
          </a:p>
        </p:txBody>
      </p:sp>
      <p:pic>
        <p:nvPicPr>
          <p:cNvPr id="6" name="Picture 5" descr="A computer screen shot of a black screen&#10;&#10;Description automatically generated">
            <a:extLst>
              <a:ext uri="{FF2B5EF4-FFF2-40B4-BE49-F238E27FC236}">
                <a16:creationId xmlns:a16="http://schemas.microsoft.com/office/drawing/2014/main" id="{5846165C-BE35-5C37-F8EB-C1FC1C5CC5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7857" y="1412776"/>
            <a:ext cx="7631007" cy="4420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986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>
            <a:extLst>
              <a:ext uri="{FF2B5EF4-FFF2-40B4-BE49-F238E27FC236}">
                <a16:creationId xmlns:a16="http://schemas.microsoft.com/office/drawing/2014/main" id="{1AA973DB-79CC-E516-5C91-52732CAD75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Hands-on</a:t>
            </a:r>
            <a:endParaRPr lang="en-US" dirty="0"/>
          </a:p>
        </p:txBody>
      </p:sp>
      <p:sp>
        <p:nvSpPr>
          <p:cNvPr id="6" name="文字版面配置區 5">
            <a:extLst>
              <a:ext uri="{FF2B5EF4-FFF2-40B4-BE49-F238E27FC236}">
                <a16:creationId xmlns:a16="http://schemas.microsoft.com/office/drawing/2014/main" id="{121F7084-DCAB-B0E0-9E7D-1531106716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68751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F2C1D-89B3-8A02-5670-384B351C44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WAN </a:t>
            </a:r>
            <a:r>
              <a:rPr lang="hu-HU" altLang="zh-TW"/>
              <a:t>/ SIM </a:t>
            </a:r>
            <a:r>
              <a:rPr lang="en-US" altLang="zh-TW" dirty="0"/>
              <a:t>Redundancy</a:t>
            </a:r>
            <a:r>
              <a:rPr lang="hu-HU" altLang="zh-TW"/>
              <a:t> </a:t>
            </a:r>
            <a:r>
              <a:rPr lang="en-US" altLang="zh-TW" dirty="0"/>
              <a:t>-</a:t>
            </a:r>
            <a:r>
              <a:rPr lang="hu-HU" altLang="zh-TW"/>
              <a:t> Status</a:t>
            </a:r>
            <a:endParaRPr lang="en-DE" dirty="0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7AFB7A86-93A9-DEEF-F958-ACC3899B6CE7}"/>
              </a:ext>
            </a:extLst>
          </p:cNvPr>
          <p:cNvSpPr txBox="1">
            <a:spLocks/>
          </p:cNvSpPr>
          <p:nvPr/>
        </p:nvSpPr>
        <p:spPr>
          <a:xfrm>
            <a:off x="431372" y="1600202"/>
            <a:ext cx="3778678" cy="2543535"/>
          </a:xfrm>
          <a:prstGeom prst="rect">
            <a:avLst/>
          </a:prstGeom>
        </p:spPr>
        <p:txBody>
          <a:bodyPr/>
          <a:lstStyle>
            <a:lvl1pPr marL="457200" indent="-4572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9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968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598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229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859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2800" dirty="0"/>
              <a:t>If the patch cable (Internet) is disconnected, the default route fall back to cellular network</a:t>
            </a:r>
            <a:endParaRPr lang="en-US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F4F5A6A-DB86-51A8-4BC2-C6C947E456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3219" y="1412776"/>
            <a:ext cx="7527265" cy="398621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92E8424-A652-EDCD-225A-8C90B7B90BB6}"/>
              </a:ext>
            </a:extLst>
          </p:cNvPr>
          <p:cNvSpPr/>
          <p:nvPr/>
        </p:nvSpPr>
        <p:spPr>
          <a:xfrm>
            <a:off x="6705600" y="3314699"/>
            <a:ext cx="3752849" cy="323851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dirty="0"/>
          </a:p>
        </p:txBody>
      </p:sp>
    </p:spTree>
    <p:extLst>
      <p:ext uri="{BB962C8B-B14F-4D97-AF65-F5344CB8AC3E}">
        <p14:creationId xmlns:p14="http://schemas.microsoft.com/office/powerpoint/2010/main" val="28515436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F2C1D-89B3-8A02-5670-384B351C44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WAN </a:t>
            </a:r>
            <a:r>
              <a:rPr lang="hu-HU" altLang="zh-TW"/>
              <a:t>/ SIM </a:t>
            </a:r>
            <a:r>
              <a:rPr lang="en-US" altLang="zh-TW" dirty="0"/>
              <a:t>Redundancy</a:t>
            </a:r>
            <a:r>
              <a:rPr lang="hu-HU" altLang="zh-TW"/>
              <a:t> </a:t>
            </a:r>
            <a:r>
              <a:rPr lang="en-US" altLang="zh-TW" dirty="0"/>
              <a:t>-</a:t>
            </a:r>
            <a:r>
              <a:rPr lang="hu-HU" altLang="zh-TW"/>
              <a:t> Status</a:t>
            </a:r>
            <a:endParaRPr lang="en-DE" dirty="0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7AFB7A86-93A9-DEEF-F958-ACC3899B6CE7}"/>
              </a:ext>
            </a:extLst>
          </p:cNvPr>
          <p:cNvSpPr txBox="1">
            <a:spLocks/>
          </p:cNvSpPr>
          <p:nvPr/>
        </p:nvSpPr>
        <p:spPr>
          <a:xfrm>
            <a:off x="431372" y="1600202"/>
            <a:ext cx="4312078" cy="2543535"/>
          </a:xfrm>
          <a:prstGeom prst="rect">
            <a:avLst/>
          </a:prstGeom>
        </p:spPr>
        <p:txBody>
          <a:bodyPr/>
          <a:lstStyle>
            <a:lvl1pPr marL="457200" indent="-4572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9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968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598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229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859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2800"/>
              <a:t>Status of the active WAN port can be verified in the „WAN Redundancy” „Status” tab</a:t>
            </a:r>
            <a:endParaRPr lang="en-US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4293501-F64F-84E0-07A1-EA6E4CE0B0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4868" y="1519237"/>
            <a:ext cx="6835760" cy="415766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822F645-8492-18AC-1763-E580A7390042}"/>
              </a:ext>
            </a:extLst>
          </p:cNvPr>
          <p:cNvSpPr/>
          <p:nvPr/>
        </p:nvSpPr>
        <p:spPr>
          <a:xfrm>
            <a:off x="7362825" y="4733924"/>
            <a:ext cx="3438525" cy="323851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dirty="0"/>
          </a:p>
        </p:txBody>
      </p:sp>
    </p:spTree>
    <p:extLst>
      <p:ext uri="{BB962C8B-B14F-4D97-AF65-F5344CB8AC3E}">
        <p14:creationId xmlns:p14="http://schemas.microsoft.com/office/powerpoint/2010/main" val="36534452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F2C1D-89B3-8A02-5670-384B351C44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WAN </a:t>
            </a:r>
            <a:r>
              <a:rPr lang="hu-HU" altLang="zh-TW"/>
              <a:t>/ SIM </a:t>
            </a:r>
            <a:r>
              <a:rPr lang="en-US" altLang="zh-TW" dirty="0"/>
              <a:t>Redundancy</a:t>
            </a:r>
            <a:r>
              <a:rPr lang="hu-HU" altLang="zh-TW"/>
              <a:t> </a:t>
            </a:r>
            <a:r>
              <a:rPr lang="en-US" altLang="zh-TW" dirty="0"/>
              <a:t>-</a:t>
            </a:r>
            <a:r>
              <a:rPr lang="hu-HU" altLang="zh-TW"/>
              <a:t> Status</a:t>
            </a:r>
            <a:endParaRPr lang="en-DE" dirty="0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50F9101F-5680-EEC4-82EA-3AA60A5522C0}"/>
              </a:ext>
            </a:extLst>
          </p:cNvPr>
          <p:cNvSpPr txBox="1">
            <a:spLocks/>
          </p:cNvSpPr>
          <p:nvPr/>
        </p:nvSpPr>
        <p:spPr>
          <a:xfrm>
            <a:off x="431371" y="1600202"/>
            <a:ext cx="4826429" cy="2543535"/>
          </a:xfrm>
          <a:prstGeom prst="rect">
            <a:avLst/>
          </a:prstGeom>
        </p:spPr>
        <p:txBody>
          <a:bodyPr/>
          <a:lstStyle>
            <a:lvl1pPr marL="457200" indent="-4572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9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968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598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229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859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2800"/>
              <a:t>From PC the cellular ISP can be checked by whatismyipaddress.com</a:t>
            </a:r>
            <a:endParaRPr lang="en-US" sz="2800" dirty="0"/>
          </a:p>
        </p:txBody>
      </p:sp>
      <p:pic>
        <p:nvPicPr>
          <p:cNvPr id="4" name="Picture 3" descr="A screenshot of a phone number&#10;&#10;Description automatically generated">
            <a:extLst>
              <a:ext uri="{FF2B5EF4-FFF2-40B4-BE49-F238E27FC236}">
                <a16:creationId xmlns:a16="http://schemas.microsoft.com/office/drawing/2014/main" id="{8F1658B9-D71D-7B44-D429-5322357A4B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0187" y="1412776"/>
            <a:ext cx="5587318" cy="2084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3166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F2C1D-89B3-8A02-5670-384B351C44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WAN </a:t>
            </a:r>
            <a:r>
              <a:rPr lang="hu-HU" altLang="zh-TW"/>
              <a:t>/ SIM </a:t>
            </a:r>
            <a:r>
              <a:rPr lang="en-US" altLang="zh-TW" dirty="0"/>
              <a:t>Redundancy</a:t>
            </a:r>
            <a:r>
              <a:rPr lang="hu-HU" altLang="zh-TW"/>
              <a:t> </a:t>
            </a:r>
            <a:r>
              <a:rPr lang="en-US" altLang="zh-TW" dirty="0"/>
              <a:t>-</a:t>
            </a:r>
            <a:r>
              <a:rPr lang="hu-HU" altLang="zh-TW"/>
              <a:t> Status</a:t>
            </a:r>
            <a:endParaRPr lang="en-DE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56388601-F6BD-29FD-7F12-1BB2D919DFE7}"/>
              </a:ext>
            </a:extLst>
          </p:cNvPr>
          <p:cNvSpPr txBox="1">
            <a:spLocks/>
          </p:cNvSpPr>
          <p:nvPr/>
        </p:nvSpPr>
        <p:spPr>
          <a:xfrm>
            <a:off x="431371" y="1600202"/>
            <a:ext cx="4174233" cy="2543535"/>
          </a:xfrm>
          <a:prstGeom prst="rect">
            <a:avLst/>
          </a:prstGeom>
        </p:spPr>
        <p:txBody>
          <a:bodyPr/>
          <a:lstStyle>
            <a:lvl1pPr marL="457200" indent="-4572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9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968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598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229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859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2800"/>
              <a:t>From PC the google.com can be ping by the cellular ISP</a:t>
            </a:r>
            <a:endParaRPr lang="en-US" sz="2800" dirty="0"/>
          </a:p>
        </p:txBody>
      </p:sp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7B132BEF-2AFA-AD7A-142E-915C09CB55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9659" y="1309607"/>
            <a:ext cx="7529378" cy="4361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205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標題 18">
            <a:extLst>
              <a:ext uri="{FF2B5EF4-FFF2-40B4-BE49-F238E27FC236}">
                <a16:creationId xmlns:a16="http://schemas.microsoft.com/office/drawing/2014/main" id="{D19B3929-7A4C-714E-DF34-13A50EBCCD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286000"/>
            <a:ext cx="10972800" cy="1143000"/>
          </a:xfrm>
        </p:spPr>
        <p:txBody>
          <a:bodyPr/>
          <a:lstStyle/>
          <a:p>
            <a:pPr algn="ctr"/>
            <a:r>
              <a:rPr lang="hu-HU" altLang="zh-TW"/>
              <a:t>SMS remote control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656904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標題 18">
            <a:extLst>
              <a:ext uri="{FF2B5EF4-FFF2-40B4-BE49-F238E27FC236}">
                <a16:creationId xmlns:a16="http://schemas.microsoft.com/office/drawing/2014/main" id="{D19B3929-7A4C-714E-DF34-13A50EBCCD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286000"/>
            <a:ext cx="10972800" cy="1143000"/>
          </a:xfrm>
        </p:spPr>
        <p:txBody>
          <a:bodyPr/>
          <a:lstStyle/>
          <a:p>
            <a:pPr algn="ctr"/>
            <a:r>
              <a:rPr lang="hu-HU"/>
              <a:t>Send SMS by Expect script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605871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F2C1D-89B3-8A02-5670-384B351C44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371" y="274639"/>
            <a:ext cx="11151029" cy="104212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Send SMS by Expect script - Topology</a:t>
            </a:r>
            <a:endParaRPr lang="en-DE" dirty="0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7AFB7A86-93A9-DEEF-F958-ACC3899B6CE7}"/>
              </a:ext>
            </a:extLst>
          </p:cNvPr>
          <p:cNvSpPr txBox="1">
            <a:spLocks/>
          </p:cNvSpPr>
          <p:nvPr/>
        </p:nvSpPr>
        <p:spPr>
          <a:xfrm>
            <a:off x="431370" y="1316765"/>
            <a:ext cx="5184577" cy="47045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9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968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598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229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859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u-HU" sz="2933" b="1" i="1"/>
              <a:t>Use case</a:t>
            </a:r>
          </a:p>
          <a:p>
            <a:pPr marL="0" indent="0">
              <a:buNone/>
            </a:pPr>
            <a:endParaRPr lang="hu-HU" sz="2933" b="1"/>
          </a:p>
          <a:p>
            <a:pPr marL="0" indent="0">
              <a:buNone/>
            </a:pPr>
            <a:r>
              <a:rPr lang="en-US" sz="2933" b="1" dirty="0"/>
              <a:t>The SMS sending feature via script helps for engineers to deploy an SMS centralized network to send </a:t>
            </a:r>
            <a:r>
              <a:rPr lang="hu-HU" sz="2933" b="1"/>
              <a:t>SMS </a:t>
            </a:r>
            <a:r>
              <a:rPr lang="en-US" sz="2933" b="1" dirty="0"/>
              <a:t>messages by UC ARM computers without embedded LTE module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9FB343-839B-A68F-4A04-87B7E25CDA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5947" y="1466542"/>
            <a:ext cx="5952661" cy="440496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489705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F2C1D-89B3-8A02-5670-384B351C44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Send SMS by Expect script - Flowchart</a:t>
            </a:r>
            <a:endParaRPr lang="en-DE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832995B-4A90-B893-B557-2CDC9A2C62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8515" y="1600202"/>
            <a:ext cx="2897289" cy="456380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11C61C4-DB5A-F90B-D937-D62A831075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3019" y="1604057"/>
            <a:ext cx="2753515" cy="459177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FED7EEC-4317-7131-9F12-C749A694A0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06923" y="1572230"/>
            <a:ext cx="2985077" cy="459177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9C77F6E-4F13-20D4-83F1-C53B9F016E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306" y="1604056"/>
            <a:ext cx="3068994" cy="4591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6354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標題 18">
            <a:extLst>
              <a:ext uri="{FF2B5EF4-FFF2-40B4-BE49-F238E27FC236}">
                <a16:creationId xmlns:a16="http://schemas.microsoft.com/office/drawing/2014/main" id="{D19B3929-7A4C-714E-DF34-13A50EBCCD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286000"/>
            <a:ext cx="10972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hu-HU"/>
              <a:t>Control OnCell output by SMS message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680298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F2C1D-89B3-8A02-5670-384B351C44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371" y="274639"/>
            <a:ext cx="11151029" cy="104212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Control OnCell output - Topology</a:t>
            </a:r>
            <a:endParaRPr lang="en-DE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EC028189-48A6-0C65-DE42-F1A3B483861F}"/>
              </a:ext>
            </a:extLst>
          </p:cNvPr>
          <p:cNvSpPr txBox="1">
            <a:spLocks/>
          </p:cNvSpPr>
          <p:nvPr/>
        </p:nvSpPr>
        <p:spPr>
          <a:xfrm>
            <a:off x="431370" y="1316765"/>
            <a:ext cx="5664630" cy="47045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9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968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598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229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859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buNone/>
            </a:pPr>
            <a:r>
              <a:rPr lang="en-US" sz="2933" b="1" i="1" dirty="0"/>
              <a:t>Use case</a:t>
            </a:r>
          </a:p>
          <a:p>
            <a:pPr marL="0" indent="0">
              <a:lnSpc>
                <a:spcPct val="90000"/>
              </a:lnSpc>
              <a:buNone/>
            </a:pPr>
            <a:endParaRPr lang="en-US" sz="2933" b="1" dirty="0"/>
          </a:p>
          <a:p>
            <a:pPr marL="0" indent="0">
              <a:lnSpc>
                <a:spcPct val="90000"/>
              </a:lnSpc>
              <a:buNone/>
            </a:pPr>
            <a:r>
              <a:rPr lang="en-US" sz="2933" b="1" dirty="0"/>
              <a:t>The</a:t>
            </a:r>
            <a:r>
              <a:rPr lang="hu-HU" sz="2933" b="1"/>
              <a:t> water station manager can send an SMS and switch on the Water Pump Station 2 if higher amount of water supply is needed. Once the requested amount of water got back to normal another message can turn off the second pump station.</a:t>
            </a:r>
            <a:endParaRPr lang="en-US" sz="2933" b="1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D8FB6DC-69D7-3A40-8C7E-566D68A2F5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0526" y="1316765"/>
            <a:ext cx="4163503" cy="47045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218616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68DB86B-D0C8-7525-8498-60B138E38D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371" y="1220755"/>
            <a:ext cx="11425269" cy="2973389"/>
          </a:xfrm>
        </p:spPr>
        <p:txBody>
          <a:bodyPr/>
          <a:lstStyle/>
          <a:p>
            <a:r>
              <a:rPr lang="en-US" dirty="0"/>
              <a:t>WAN / SIM Redundancy</a:t>
            </a:r>
          </a:p>
          <a:p>
            <a:r>
              <a:rPr lang="en-US" dirty="0"/>
              <a:t>SMS remote control</a:t>
            </a:r>
            <a:endParaRPr lang="hu-HU" dirty="0"/>
          </a:p>
          <a:p>
            <a:pPr lvl="1"/>
            <a:r>
              <a:rPr lang="hu-HU" dirty="0"/>
              <a:t>Send SMS by </a:t>
            </a:r>
            <a:r>
              <a:rPr lang="hu-HU"/>
              <a:t>Expect script</a:t>
            </a:r>
            <a:endParaRPr lang="hu-HU" dirty="0"/>
          </a:p>
          <a:p>
            <a:pPr lvl="1"/>
            <a:r>
              <a:rPr lang="hu-HU" dirty="0"/>
              <a:t>Control OnCell output by SMS message</a:t>
            </a:r>
            <a:endParaRPr lang="en-US" dirty="0"/>
          </a:p>
          <a:p>
            <a:endParaRPr lang="en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2717880-718D-3FD5-47D1-2C20B1042C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Hands-on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167571111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F2C1D-89B3-8A02-5670-384B351C44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/>
              <a:t>Control OnCell output - Configuration</a:t>
            </a:r>
            <a:endParaRPr lang="en-DE" dirty="0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7AFB7A86-93A9-DEEF-F958-ACC3899B6CE7}"/>
              </a:ext>
            </a:extLst>
          </p:cNvPr>
          <p:cNvSpPr txBox="1">
            <a:spLocks/>
          </p:cNvSpPr>
          <p:nvPr/>
        </p:nvSpPr>
        <p:spPr>
          <a:xfrm>
            <a:off x="403787" y="1412776"/>
            <a:ext cx="2592848" cy="4343398"/>
          </a:xfrm>
          <a:prstGeom prst="rect">
            <a:avLst/>
          </a:prstGeom>
        </p:spPr>
        <p:txBody>
          <a:bodyPr/>
          <a:lstStyle>
            <a:lvl1pPr marL="457200" indent="-4572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9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968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598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229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859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2800"/>
              <a:t>Controlling output by SMS requires to enable SMS Remote Control set and password</a:t>
            </a:r>
            <a:endParaRPr lang="en-US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F2D418F-8A2A-5D2B-4722-9AEF1E5FF0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9888" y="1310600"/>
            <a:ext cx="9032111" cy="313871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854646B-C916-6CEF-2912-8D87D3963F65}"/>
              </a:ext>
            </a:extLst>
          </p:cNvPr>
          <p:cNvSpPr/>
          <p:nvPr/>
        </p:nvSpPr>
        <p:spPr>
          <a:xfrm>
            <a:off x="4495801" y="2295525"/>
            <a:ext cx="914400" cy="320000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AB3879E-B41C-4034-ACAA-15FCC5D6B4E2}"/>
              </a:ext>
            </a:extLst>
          </p:cNvPr>
          <p:cNvSpPr/>
          <p:nvPr/>
        </p:nvSpPr>
        <p:spPr>
          <a:xfrm>
            <a:off x="4495801" y="2667000"/>
            <a:ext cx="914400" cy="272376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dirty="0"/>
          </a:p>
        </p:txBody>
      </p:sp>
    </p:spTree>
    <p:extLst>
      <p:ext uri="{BB962C8B-B14F-4D97-AF65-F5344CB8AC3E}">
        <p14:creationId xmlns:p14="http://schemas.microsoft.com/office/powerpoint/2010/main" val="312217269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F2C1D-89B3-8A02-5670-384B351C44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/>
              <a:t>Control OnCell output - Configuration</a:t>
            </a:r>
            <a:endParaRPr lang="en-DE" dirty="0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7AFB7A86-93A9-DEEF-F958-ACC3899B6CE7}"/>
              </a:ext>
            </a:extLst>
          </p:cNvPr>
          <p:cNvSpPr txBox="1">
            <a:spLocks/>
          </p:cNvSpPr>
          <p:nvPr/>
        </p:nvSpPr>
        <p:spPr>
          <a:xfrm>
            <a:off x="431371" y="1600202"/>
            <a:ext cx="4522594" cy="4343398"/>
          </a:xfrm>
          <a:prstGeom prst="rect">
            <a:avLst/>
          </a:prstGeom>
        </p:spPr>
        <p:txBody>
          <a:bodyPr/>
          <a:lstStyle>
            <a:lvl1pPr marL="457200" indent="-4572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9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968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598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229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859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2800"/>
              <a:t>If „Trusted Number Authentication” enabled the OnCell accepts message only from the dedicated phone number</a:t>
            </a:r>
            <a:endParaRPr lang="en-US" sz="2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9C8D06F-B73D-BFD4-8E2B-8F7F0FEEBE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6104" y="1709737"/>
            <a:ext cx="5724525" cy="258127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E89242E-F8DB-7DEC-B127-083483958F30}"/>
              </a:ext>
            </a:extLst>
          </p:cNvPr>
          <p:cNvSpPr/>
          <p:nvPr/>
        </p:nvSpPr>
        <p:spPr>
          <a:xfrm>
            <a:off x="7086600" y="3352800"/>
            <a:ext cx="3809999" cy="320000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dirty="0"/>
          </a:p>
        </p:txBody>
      </p:sp>
    </p:spTree>
    <p:extLst>
      <p:ext uri="{BB962C8B-B14F-4D97-AF65-F5344CB8AC3E}">
        <p14:creationId xmlns:p14="http://schemas.microsoft.com/office/powerpoint/2010/main" val="397983111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F2C1D-89B3-8A02-5670-384B351C44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/>
              <a:t>Control OnCell output - Configuration</a:t>
            </a:r>
            <a:endParaRPr lang="en-DE" dirty="0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7AFB7A86-93A9-DEEF-F958-ACC3899B6CE7}"/>
              </a:ext>
            </a:extLst>
          </p:cNvPr>
          <p:cNvSpPr txBox="1">
            <a:spLocks/>
          </p:cNvSpPr>
          <p:nvPr/>
        </p:nvSpPr>
        <p:spPr>
          <a:xfrm>
            <a:off x="431371" y="1600202"/>
            <a:ext cx="3399849" cy="2543535"/>
          </a:xfrm>
          <a:prstGeom prst="rect">
            <a:avLst/>
          </a:prstGeom>
        </p:spPr>
        <p:txBody>
          <a:bodyPr/>
          <a:lstStyle>
            <a:lvl1pPr marL="457200" indent="-4572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9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968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598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229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859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2800"/>
              <a:t>SMS remote control command can be checked in the „Event Log table”</a:t>
            </a:r>
            <a:endParaRPr lang="en-US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334945-2633-75A5-A165-224B3DC31A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0174" y="1412776"/>
            <a:ext cx="8310884" cy="398102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1B362B5-F562-AA15-0ACD-15F919BF3A38}"/>
              </a:ext>
            </a:extLst>
          </p:cNvPr>
          <p:cNvSpPr/>
          <p:nvPr/>
        </p:nvSpPr>
        <p:spPr>
          <a:xfrm>
            <a:off x="5172075" y="2871970"/>
            <a:ext cx="3471863" cy="218894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2DD2225-EBC7-4FD1-9EAE-F58B52EE2463}"/>
              </a:ext>
            </a:extLst>
          </p:cNvPr>
          <p:cNvSpPr/>
          <p:nvPr/>
        </p:nvSpPr>
        <p:spPr>
          <a:xfrm>
            <a:off x="4819651" y="2033108"/>
            <a:ext cx="609600" cy="176692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AA48218-447C-A5D4-C9DE-4352A3C7143D}"/>
              </a:ext>
            </a:extLst>
          </p:cNvPr>
          <p:cNvSpPr/>
          <p:nvPr/>
        </p:nvSpPr>
        <p:spPr>
          <a:xfrm>
            <a:off x="3671889" y="4331163"/>
            <a:ext cx="609600" cy="176692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dirty="0"/>
          </a:p>
        </p:txBody>
      </p:sp>
    </p:spTree>
    <p:extLst>
      <p:ext uri="{BB962C8B-B14F-4D97-AF65-F5344CB8AC3E}">
        <p14:creationId xmlns:p14="http://schemas.microsoft.com/office/powerpoint/2010/main" val="267853549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14869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F2C1D-89B3-8A02-5670-384B351C44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altLang="zh-TW"/>
              <a:t>Configuration</a:t>
            </a:r>
            <a:endParaRPr lang="en-DE" dirty="0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7AFB7A86-93A9-DEEF-F958-ACC3899B6CE7}"/>
              </a:ext>
            </a:extLst>
          </p:cNvPr>
          <p:cNvSpPr txBox="1">
            <a:spLocks/>
          </p:cNvSpPr>
          <p:nvPr/>
        </p:nvSpPr>
        <p:spPr>
          <a:xfrm>
            <a:off x="431371" y="1600202"/>
            <a:ext cx="3399849" cy="2543535"/>
          </a:xfrm>
          <a:prstGeom prst="rect">
            <a:avLst/>
          </a:prstGeom>
        </p:spPr>
        <p:txBody>
          <a:bodyPr/>
          <a:lstStyle>
            <a:lvl1pPr marL="457200" indent="-4572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9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968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598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229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859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/>
              <a:t>Hands-on was configured on the following firmware version: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74D98F1-E16D-09E9-CD97-A6A14176C9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9712" y="1600202"/>
            <a:ext cx="5953308" cy="2875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9434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標題 18">
            <a:extLst>
              <a:ext uri="{FF2B5EF4-FFF2-40B4-BE49-F238E27FC236}">
                <a16:creationId xmlns:a16="http://schemas.microsoft.com/office/drawing/2014/main" id="{D19B3929-7A4C-714E-DF34-13A50EBCCD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286000"/>
            <a:ext cx="10972800" cy="1143000"/>
          </a:xfrm>
        </p:spPr>
        <p:txBody>
          <a:bodyPr/>
          <a:lstStyle/>
          <a:p>
            <a:pPr algn="ctr"/>
            <a:r>
              <a:rPr lang="en-US" altLang="zh-TW" dirty="0"/>
              <a:t>WAN </a:t>
            </a:r>
            <a:r>
              <a:rPr lang="hu-HU" altLang="zh-TW"/>
              <a:t>/ SIM </a:t>
            </a:r>
            <a:r>
              <a:rPr lang="en-US" altLang="zh-TW" dirty="0"/>
              <a:t>Redundancy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514325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標題 18">
            <a:extLst>
              <a:ext uri="{FF2B5EF4-FFF2-40B4-BE49-F238E27FC236}">
                <a16:creationId xmlns:a16="http://schemas.microsoft.com/office/drawing/2014/main" id="{D19B3929-7A4C-714E-DF34-13A50EBCCD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WAN </a:t>
            </a:r>
            <a:r>
              <a:rPr lang="hu-HU" altLang="zh-TW"/>
              <a:t>/ SIM </a:t>
            </a:r>
            <a:r>
              <a:rPr lang="en-US" altLang="zh-TW" dirty="0"/>
              <a:t>Redundancy- Topology</a:t>
            </a:r>
            <a:endParaRPr lang="zh-TW" altLang="en-US"/>
          </a:p>
        </p:txBody>
      </p:sp>
      <p:grpSp>
        <p:nvGrpSpPr>
          <p:cNvPr id="7" name="群組 6">
            <a:extLst>
              <a:ext uri="{FF2B5EF4-FFF2-40B4-BE49-F238E27FC236}">
                <a16:creationId xmlns:a16="http://schemas.microsoft.com/office/drawing/2014/main" id="{52EDE05B-26F8-CEA9-122C-33E92026D5D5}"/>
              </a:ext>
            </a:extLst>
          </p:cNvPr>
          <p:cNvGrpSpPr/>
          <p:nvPr/>
        </p:nvGrpSpPr>
        <p:grpSpPr>
          <a:xfrm>
            <a:off x="1313771" y="2304822"/>
            <a:ext cx="6788828" cy="2428044"/>
            <a:chOff x="4728383" y="3003798"/>
            <a:chExt cx="3955553" cy="1311017"/>
          </a:xfrm>
        </p:grpSpPr>
        <p:pic>
          <p:nvPicPr>
            <p:cNvPr id="8" name="圖片 7">
              <a:extLst>
                <a:ext uri="{FF2B5EF4-FFF2-40B4-BE49-F238E27FC236}">
                  <a16:creationId xmlns:a16="http://schemas.microsoft.com/office/drawing/2014/main" id="{0A43BB5E-96D2-C48A-752F-89DC520688B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6155869" y="3363998"/>
              <a:ext cx="488438" cy="790394"/>
            </a:xfrm>
            <a:prstGeom prst="rect">
              <a:avLst/>
            </a:prstGeom>
          </p:spPr>
        </p:pic>
        <p:sp>
          <p:nvSpPr>
            <p:cNvPr id="9" name="文字方塊 8">
              <a:extLst>
                <a:ext uri="{FF2B5EF4-FFF2-40B4-BE49-F238E27FC236}">
                  <a16:creationId xmlns:a16="http://schemas.microsoft.com/office/drawing/2014/main" id="{38920AAB-DF0C-2A2F-282D-87AF2C6F1CC3}"/>
                </a:ext>
              </a:extLst>
            </p:cNvPr>
            <p:cNvSpPr txBox="1"/>
            <p:nvPr/>
          </p:nvSpPr>
          <p:spPr>
            <a:xfrm>
              <a:off x="5796136" y="4122406"/>
              <a:ext cx="917414" cy="192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067" dirty="0"/>
                <a:t>OnCell</a:t>
              </a:r>
              <a:endParaRPr lang="zh-TW" altLang="en-US" sz="1067"/>
            </a:p>
          </p:txBody>
        </p:sp>
        <p:pic>
          <p:nvPicPr>
            <p:cNvPr id="10" name="Picture 10" descr="https://static.thenounproject.com/png/2765688-200.png">
              <a:extLst>
                <a:ext uri="{FF2B5EF4-FFF2-40B4-BE49-F238E27FC236}">
                  <a16:creationId xmlns:a16="http://schemas.microsoft.com/office/drawing/2014/main" id="{61DF1F13-801F-5B39-010D-4469B48DE35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64805" y="3517983"/>
              <a:ext cx="737800" cy="6957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文字方塊 10">
              <a:extLst>
                <a:ext uri="{FF2B5EF4-FFF2-40B4-BE49-F238E27FC236}">
                  <a16:creationId xmlns:a16="http://schemas.microsoft.com/office/drawing/2014/main" id="{6B382572-A569-D025-1ECE-B757C4B79616}"/>
                </a:ext>
              </a:extLst>
            </p:cNvPr>
            <p:cNvSpPr txBox="1"/>
            <p:nvPr/>
          </p:nvSpPr>
          <p:spPr>
            <a:xfrm>
              <a:off x="7886831" y="3779310"/>
              <a:ext cx="797105" cy="192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067" dirty="0"/>
                <a:t>Internet</a:t>
              </a:r>
              <a:endParaRPr lang="zh-TW" altLang="en-US" sz="1067"/>
            </a:p>
          </p:txBody>
        </p:sp>
        <p:pic>
          <p:nvPicPr>
            <p:cNvPr id="12" name="Picture 14" descr="https://static.thenounproject.com/png/539786-200.png">
              <a:extLst>
                <a:ext uri="{FF2B5EF4-FFF2-40B4-BE49-F238E27FC236}">
                  <a16:creationId xmlns:a16="http://schemas.microsoft.com/office/drawing/2014/main" id="{51D413EA-6576-D250-2E37-63A9681D007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11436" y="3003798"/>
              <a:ext cx="744015" cy="7016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文字方塊 12">
              <a:extLst>
                <a:ext uri="{FF2B5EF4-FFF2-40B4-BE49-F238E27FC236}">
                  <a16:creationId xmlns:a16="http://schemas.microsoft.com/office/drawing/2014/main" id="{C7413030-4407-87EE-CE70-335C4E73C081}"/>
                </a:ext>
              </a:extLst>
            </p:cNvPr>
            <p:cNvSpPr txBox="1"/>
            <p:nvPr/>
          </p:nvSpPr>
          <p:spPr>
            <a:xfrm>
              <a:off x="6575908" y="3154818"/>
              <a:ext cx="1071056" cy="315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067" dirty="0"/>
                <a:t>Base </a:t>
              </a:r>
            </a:p>
            <a:p>
              <a:pPr algn="ctr"/>
              <a:r>
                <a:rPr lang="en-US" altLang="zh-TW" sz="1067" dirty="0"/>
                <a:t>Station</a:t>
              </a:r>
              <a:endParaRPr lang="zh-TW" altLang="en-US" sz="1067"/>
            </a:p>
          </p:txBody>
        </p:sp>
        <p:sp>
          <p:nvSpPr>
            <p:cNvPr id="14" name="弧形 13">
              <a:extLst>
                <a:ext uri="{FF2B5EF4-FFF2-40B4-BE49-F238E27FC236}">
                  <a16:creationId xmlns:a16="http://schemas.microsoft.com/office/drawing/2014/main" id="{4224838B-229A-8287-BAEC-5D8C1F84E74C}"/>
                </a:ext>
              </a:extLst>
            </p:cNvPr>
            <p:cNvSpPr/>
            <p:nvPr/>
          </p:nvSpPr>
          <p:spPr>
            <a:xfrm>
              <a:off x="6398550" y="3545987"/>
              <a:ext cx="1456901" cy="480320"/>
            </a:xfrm>
            <a:prstGeom prst="arc">
              <a:avLst>
                <a:gd name="adj1" fmla="val 11344630"/>
                <a:gd name="adj2" fmla="val 21513865"/>
              </a:avLst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TW" altLang="en-US" sz="1400"/>
            </a:p>
          </p:txBody>
        </p:sp>
        <p:sp>
          <p:nvSpPr>
            <p:cNvPr id="15" name="文字方塊 14">
              <a:extLst>
                <a:ext uri="{FF2B5EF4-FFF2-40B4-BE49-F238E27FC236}">
                  <a16:creationId xmlns:a16="http://schemas.microsoft.com/office/drawing/2014/main" id="{2AA57D82-2012-95F6-98CF-AD73799E3BDB}"/>
                </a:ext>
              </a:extLst>
            </p:cNvPr>
            <p:cNvSpPr txBox="1"/>
            <p:nvPr/>
          </p:nvSpPr>
          <p:spPr>
            <a:xfrm>
              <a:off x="6568630" y="3979527"/>
              <a:ext cx="1370504" cy="138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067" dirty="0"/>
                <a:t>WAN port</a:t>
              </a:r>
              <a:endParaRPr lang="zh-TW" altLang="en-US" sz="1067"/>
            </a:p>
          </p:txBody>
        </p:sp>
        <p:cxnSp>
          <p:nvCxnSpPr>
            <p:cNvPr id="16" name="直線接點 15">
              <a:extLst>
                <a:ext uri="{FF2B5EF4-FFF2-40B4-BE49-F238E27FC236}">
                  <a16:creationId xmlns:a16="http://schemas.microsoft.com/office/drawing/2014/main" id="{EDA4E42D-607A-75AE-49B3-5A560BCFCFE2}"/>
                </a:ext>
              </a:extLst>
            </p:cNvPr>
            <p:cNvCxnSpPr/>
            <p:nvPr/>
          </p:nvCxnSpPr>
          <p:spPr>
            <a:xfrm>
              <a:off x="6429930" y="3953575"/>
              <a:ext cx="1348238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8" name="Picture 6" descr="https://static.thenounproject.com/png/299645-200.png">
              <a:extLst>
                <a:ext uri="{FF2B5EF4-FFF2-40B4-BE49-F238E27FC236}">
                  <a16:creationId xmlns:a16="http://schemas.microsoft.com/office/drawing/2014/main" id="{BBC0D27B-3AF4-CE02-02B9-8D6A89800C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965061">
              <a:off x="7567731" y="3485203"/>
              <a:ext cx="402359" cy="4023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文字方塊 24">
              <a:extLst>
                <a:ext uri="{FF2B5EF4-FFF2-40B4-BE49-F238E27FC236}">
                  <a16:creationId xmlns:a16="http://schemas.microsoft.com/office/drawing/2014/main" id="{6482E286-7977-0305-C1A0-2ABC46E240C1}"/>
                </a:ext>
              </a:extLst>
            </p:cNvPr>
            <p:cNvSpPr txBox="1"/>
            <p:nvPr/>
          </p:nvSpPr>
          <p:spPr>
            <a:xfrm>
              <a:off x="5148286" y="3979527"/>
              <a:ext cx="1370504" cy="138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067" dirty="0"/>
                <a:t>LAN port</a:t>
              </a:r>
              <a:endParaRPr lang="zh-TW" altLang="en-US" sz="1067"/>
            </a:p>
          </p:txBody>
        </p:sp>
        <p:sp>
          <p:nvSpPr>
            <p:cNvPr id="26" name="文字方塊 25">
              <a:extLst>
                <a:ext uri="{FF2B5EF4-FFF2-40B4-BE49-F238E27FC236}">
                  <a16:creationId xmlns:a16="http://schemas.microsoft.com/office/drawing/2014/main" id="{E0FA40B1-78CA-4C32-BD62-84E77C6490EE}"/>
                </a:ext>
              </a:extLst>
            </p:cNvPr>
            <p:cNvSpPr txBox="1"/>
            <p:nvPr/>
          </p:nvSpPr>
          <p:spPr>
            <a:xfrm>
              <a:off x="4728383" y="4122406"/>
              <a:ext cx="917414" cy="138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067" dirty="0"/>
                <a:t>PC</a:t>
              </a:r>
              <a:endParaRPr lang="zh-TW" altLang="en-US" sz="1067"/>
            </a:p>
          </p:txBody>
        </p:sp>
      </p:grpSp>
      <p:pic>
        <p:nvPicPr>
          <p:cNvPr id="20" name="圖片 19" descr="一張含有 美工圖案, 卡通, 設計, 藝術 的圖片&#10;&#10;自動產生的描述">
            <a:extLst>
              <a:ext uri="{FF2B5EF4-FFF2-40B4-BE49-F238E27FC236}">
                <a16:creationId xmlns:a16="http://schemas.microsoft.com/office/drawing/2014/main" id="{5A1201A5-BDC2-3318-59F0-EC058770F70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42212" y="3428026"/>
            <a:ext cx="1117658" cy="1117658"/>
          </a:xfrm>
          <a:prstGeom prst="rect">
            <a:avLst/>
          </a:prstGeom>
        </p:spPr>
      </p:pic>
      <p:cxnSp>
        <p:nvCxnSpPr>
          <p:cNvPr id="22" name="直線接點 21">
            <a:extLst>
              <a:ext uri="{FF2B5EF4-FFF2-40B4-BE49-F238E27FC236}">
                <a16:creationId xmlns:a16="http://schemas.microsoft.com/office/drawing/2014/main" id="{C5B00945-7D13-C605-2023-40676D738E6C}"/>
              </a:ext>
            </a:extLst>
          </p:cNvPr>
          <p:cNvCxnSpPr>
            <a:cxnSpLocks/>
          </p:cNvCxnSpPr>
          <p:nvPr/>
        </p:nvCxnSpPr>
        <p:spPr>
          <a:xfrm>
            <a:off x="2659870" y="4063058"/>
            <a:ext cx="1101309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98556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>
            <a:extLst>
              <a:ext uri="{FF2B5EF4-FFF2-40B4-BE49-F238E27FC236}">
                <a16:creationId xmlns:a16="http://schemas.microsoft.com/office/drawing/2014/main" id="{C876B5F0-8116-226F-2B65-3FEBFFC6D8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/>
              <a:t>WAN </a:t>
            </a:r>
            <a:r>
              <a:rPr lang="hu-HU" altLang="zh-TW"/>
              <a:t>/ SIM </a:t>
            </a:r>
            <a:r>
              <a:rPr lang="en-US" altLang="zh-TW" dirty="0"/>
              <a:t>Redundancy</a:t>
            </a:r>
            <a:r>
              <a:rPr lang="hu-HU" altLang="zh-TW"/>
              <a:t> </a:t>
            </a:r>
            <a:r>
              <a:rPr lang="en-US" altLang="zh-TW" dirty="0"/>
              <a:t>- Configuration</a:t>
            </a:r>
            <a:endParaRPr lang="zh-TW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6732E0-FC9E-6A59-CD47-167FF5419E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372" y="1600201"/>
            <a:ext cx="2091910" cy="4525963"/>
          </a:xfrm>
        </p:spPr>
        <p:txBody>
          <a:bodyPr>
            <a:normAutofit/>
          </a:bodyPr>
          <a:lstStyle/>
          <a:p>
            <a:r>
              <a:rPr lang="hu-HU" sz="2800"/>
              <a:t>Set the SIM PIN</a:t>
            </a:r>
            <a:endParaRPr lang="en-DE" sz="2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FF0F375-E1A5-C406-FC74-203A991248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6349" y="1442408"/>
            <a:ext cx="9205732" cy="364673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CA07A356-C708-C9F8-6AC1-36048DE6A86D}"/>
              </a:ext>
            </a:extLst>
          </p:cNvPr>
          <p:cNvSpPr/>
          <p:nvPr/>
        </p:nvSpPr>
        <p:spPr>
          <a:xfrm>
            <a:off x="2766349" y="2490788"/>
            <a:ext cx="553114" cy="190500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A20C46F-4268-85B6-D379-94F9593DC2C6}"/>
              </a:ext>
            </a:extLst>
          </p:cNvPr>
          <p:cNvSpPr/>
          <p:nvPr/>
        </p:nvSpPr>
        <p:spPr>
          <a:xfrm>
            <a:off x="4957099" y="2114551"/>
            <a:ext cx="553114" cy="190500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CBC03BA-E44A-2EDA-E40E-E4BDEDEF8429}"/>
              </a:ext>
            </a:extLst>
          </p:cNvPr>
          <p:cNvSpPr/>
          <p:nvPr/>
        </p:nvSpPr>
        <p:spPr>
          <a:xfrm>
            <a:off x="7092658" y="3981451"/>
            <a:ext cx="251117" cy="119062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dirty="0"/>
          </a:p>
        </p:txBody>
      </p:sp>
    </p:spTree>
    <p:extLst>
      <p:ext uri="{BB962C8B-B14F-4D97-AF65-F5344CB8AC3E}">
        <p14:creationId xmlns:p14="http://schemas.microsoft.com/office/powerpoint/2010/main" val="31409669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F2C1D-89B3-8A02-5670-384B351C44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WAN </a:t>
            </a:r>
            <a:r>
              <a:rPr lang="hu-HU" altLang="zh-TW"/>
              <a:t>/ SIM </a:t>
            </a:r>
            <a:r>
              <a:rPr lang="en-US" altLang="zh-TW" dirty="0"/>
              <a:t>Redundancy</a:t>
            </a:r>
            <a:r>
              <a:rPr lang="hu-HU" altLang="zh-TW"/>
              <a:t> </a:t>
            </a:r>
            <a:r>
              <a:rPr lang="en-US" altLang="zh-TW" dirty="0"/>
              <a:t>-</a:t>
            </a:r>
            <a:r>
              <a:rPr lang="hu-HU" altLang="zh-TW"/>
              <a:t> Configuration</a:t>
            </a:r>
            <a:endParaRPr lang="en-DE" dirty="0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7AFB7A86-93A9-DEEF-F958-ACC3899B6CE7}"/>
              </a:ext>
            </a:extLst>
          </p:cNvPr>
          <p:cNvSpPr txBox="1">
            <a:spLocks/>
          </p:cNvSpPr>
          <p:nvPr/>
        </p:nvSpPr>
        <p:spPr>
          <a:xfrm>
            <a:off x="431371" y="1600202"/>
            <a:ext cx="3631343" cy="2543535"/>
          </a:xfrm>
          <a:prstGeom prst="rect">
            <a:avLst/>
          </a:prstGeom>
        </p:spPr>
        <p:txBody>
          <a:bodyPr/>
          <a:lstStyle>
            <a:lvl1pPr marL="457200" indent="-4572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9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968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598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229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859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2800"/>
              <a:t>Check the OnCell is connected to the Internet in the „Device Summary” menu</a:t>
            </a:r>
            <a:endParaRPr lang="en-US" sz="2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79954FD-831B-8BF5-FEB1-3ACFD72E0B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8729" y="1626245"/>
            <a:ext cx="7581900" cy="332422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945279A-5054-7275-DB8F-069201750400}"/>
              </a:ext>
            </a:extLst>
          </p:cNvPr>
          <p:cNvSpPr/>
          <p:nvPr/>
        </p:nvSpPr>
        <p:spPr>
          <a:xfrm>
            <a:off x="4870319" y="2152650"/>
            <a:ext cx="6380273" cy="521101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dirty="0"/>
          </a:p>
        </p:txBody>
      </p:sp>
    </p:spTree>
    <p:extLst>
      <p:ext uri="{BB962C8B-B14F-4D97-AF65-F5344CB8AC3E}">
        <p14:creationId xmlns:p14="http://schemas.microsoft.com/office/powerpoint/2010/main" val="23396174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F2C1D-89B3-8A02-5670-384B351C44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WAN </a:t>
            </a:r>
            <a:r>
              <a:rPr lang="hu-HU" altLang="zh-TW"/>
              <a:t>/ SIM </a:t>
            </a:r>
            <a:r>
              <a:rPr lang="en-US" altLang="zh-TW" dirty="0"/>
              <a:t>Redundancy</a:t>
            </a:r>
            <a:r>
              <a:rPr lang="hu-HU" altLang="zh-TW"/>
              <a:t> </a:t>
            </a:r>
            <a:r>
              <a:rPr lang="en-US" altLang="zh-TW" dirty="0"/>
              <a:t>-</a:t>
            </a:r>
            <a:r>
              <a:rPr lang="hu-HU" altLang="zh-TW"/>
              <a:t> Configuration</a:t>
            </a:r>
            <a:endParaRPr lang="en-DE" dirty="0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7AFB7A86-93A9-DEEF-F958-ACC3899B6CE7}"/>
              </a:ext>
            </a:extLst>
          </p:cNvPr>
          <p:cNvSpPr txBox="1">
            <a:spLocks/>
          </p:cNvSpPr>
          <p:nvPr/>
        </p:nvSpPr>
        <p:spPr>
          <a:xfrm>
            <a:off x="431371" y="1600202"/>
            <a:ext cx="2462299" cy="3573682"/>
          </a:xfrm>
          <a:prstGeom prst="rect">
            <a:avLst/>
          </a:prstGeom>
        </p:spPr>
        <p:txBody>
          <a:bodyPr/>
          <a:lstStyle>
            <a:lvl1pPr marL="457200" indent="-4572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9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968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598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229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859" indent="-304815" algn="l" defTabSz="121926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2800" dirty="0"/>
              <a:t>Create a separate VLAN for WAN port and </a:t>
            </a:r>
            <a:r>
              <a:rPr lang="en-US" sz="2800" dirty="0"/>
              <a:t>assign</a:t>
            </a:r>
            <a:r>
              <a:rPr lang="hu-HU" sz="2800" dirty="0"/>
              <a:t> the port to the VLAN</a:t>
            </a:r>
            <a:endParaRPr lang="en-US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5FA1ED3-81A0-6EE3-2712-4C3E2C0A8E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6812" y="1551672"/>
            <a:ext cx="8859522" cy="40389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B4D94BD-5570-FD69-4A49-0B4FDCEDAC75}"/>
              </a:ext>
            </a:extLst>
          </p:cNvPr>
          <p:cNvSpPr/>
          <p:nvPr/>
        </p:nvSpPr>
        <p:spPr>
          <a:xfrm>
            <a:off x="4588379" y="3126493"/>
            <a:ext cx="600841" cy="241548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5415EE6-09B3-B9E0-C891-013E1940132B}"/>
              </a:ext>
            </a:extLst>
          </p:cNvPr>
          <p:cNvSpPr/>
          <p:nvPr/>
        </p:nvSpPr>
        <p:spPr>
          <a:xfrm>
            <a:off x="4600081" y="4764793"/>
            <a:ext cx="1373999" cy="241548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A094BB1-ECF0-64CD-61E9-8F6A58634222}"/>
              </a:ext>
            </a:extLst>
          </p:cNvPr>
          <p:cNvSpPr/>
          <p:nvPr/>
        </p:nvSpPr>
        <p:spPr>
          <a:xfrm>
            <a:off x="3115179" y="3520193"/>
            <a:ext cx="364621" cy="175507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dirty="0"/>
          </a:p>
        </p:txBody>
      </p:sp>
    </p:spTree>
    <p:extLst>
      <p:ext uri="{BB962C8B-B14F-4D97-AF65-F5344CB8AC3E}">
        <p14:creationId xmlns:p14="http://schemas.microsoft.com/office/powerpoint/2010/main" val="3662204365"/>
      </p:ext>
    </p:extLst>
  </p:cSld>
  <p:clrMapOvr>
    <a:masterClrMapping/>
  </p:clrMapOvr>
</p:sld>
</file>

<file path=ppt/theme/theme1.xml><?xml version="1.0" encoding="utf-8"?>
<a:theme xmlns:a="http://schemas.openxmlformats.org/drawingml/2006/main" name="Moxa_2013_POTX_v2">
  <a:themeElements>
    <a:clrScheme name="Moxa Color Palette">
      <a:dk1>
        <a:srgbClr val="000000"/>
      </a:dk1>
      <a:lt1>
        <a:srgbClr val="FFFFFF"/>
      </a:lt1>
      <a:dk2>
        <a:srgbClr val="008787"/>
      </a:dk2>
      <a:lt2>
        <a:srgbClr val="C9D0C6"/>
      </a:lt2>
      <a:accent1>
        <a:srgbClr val="008787"/>
      </a:accent1>
      <a:accent2>
        <a:srgbClr val="727171"/>
      </a:accent2>
      <a:accent3>
        <a:srgbClr val="77B800"/>
      </a:accent3>
      <a:accent4>
        <a:srgbClr val="FA943E"/>
      </a:accent4>
      <a:accent5>
        <a:srgbClr val="009DDB"/>
      </a:accent5>
      <a:accent6>
        <a:srgbClr val="C9D0C6"/>
      </a:accent6>
      <a:hlink>
        <a:srgbClr val="009DDB"/>
      </a:hlink>
      <a:folHlink>
        <a:srgbClr val="D6D6D4"/>
      </a:folHlink>
    </a:clrScheme>
    <a:fontScheme name="Moxa Fonts">
      <a:majorFont>
        <a:latin typeface="Arial"/>
        <a:ea typeface="微軟正黑體"/>
        <a:cs typeface=""/>
      </a:majorFont>
      <a:minorFont>
        <a:latin typeface="Arial"/>
        <a:ea typeface="微軟正黑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MOXA 範本 [相容模式]" id="{6F01C77B-6365-6647-BEA1-3B83EF9EB70A}" vid="{646694A8-B32D-A74A-AD11-09735FF45140}"/>
    </a:ext>
  </a:extLst>
</a:theme>
</file>

<file path=ppt/theme/theme2.xml><?xml version="1.0" encoding="utf-8"?>
<a:theme xmlns:a="http://schemas.openxmlformats.org/drawingml/2006/main" name="1_Moxa_2013_POTX_v2">
  <a:themeElements>
    <a:clrScheme name="Moxa Color Palette">
      <a:dk1>
        <a:srgbClr val="000000"/>
      </a:dk1>
      <a:lt1>
        <a:srgbClr val="FFFFFF"/>
      </a:lt1>
      <a:dk2>
        <a:srgbClr val="008787"/>
      </a:dk2>
      <a:lt2>
        <a:srgbClr val="C9D0C6"/>
      </a:lt2>
      <a:accent1>
        <a:srgbClr val="008787"/>
      </a:accent1>
      <a:accent2>
        <a:srgbClr val="727171"/>
      </a:accent2>
      <a:accent3>
        <a:srgbClr val="77B800"/>
      </a:accent3>
      <a:accent4>
        <a:srgbClr val="FA943E"/>
      </a:accent4>
      <a:accent5>
        <a:srgbClr val="009DDB"/>
      </a:accent5>
      <a:accent6>
        <a:srgbClr val="C9D0C6"/>
      </a:accent6>
      <a:hlink>
        <a:srgbClr val="009DDB"/>
      </a:hlink>
      <a:folHlink>
        <a:srgbClr val="D6D6D4"/>
      </a:folHlink>
    </a:clrScheme>
    <a:fontScheme name="Moxa Fonts">
      <a:majorFont>
        <a:latin typeface="Arial"/>
        <a:ea typeface="微軟正黑體"/>
        <a:cs typeface=""/>
      </a:majorFont>
      <a:minorFont>
        <a:latin typeface="Arial"/>
        <a:ea typeface="微軟正黑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Moxa_2013_POTX_v2">
  <a:themeElements>
    <a:clrScheme name="Moxa Color Palette">
      <a:dk1>
        <a:srgbClr val="000000"/>
      </a:dk1>
      <a:lt1>
        <a:srgbClr val="FFFFFF"/>
      </a:lt1>
      <a:dk2>
        <a:srgbClr val="008787"/>
      </a:dk2>
      <a:lt2>
        <a:srgbClr val="C9D0C6"/>
      </a:lt2>
      <a:accent1>
        <a:srgbClr val="008787"/>
      </a:accent1>
      <a:accent2>
        <a:srgbClr val="727171"/>
      </a:accent2>
      <a:accent3>
        <a:srgbClr val="77B800"/>
      </a:accent3>
      <a:accent4>
        <a:srgbClr val="FA943E"/>
      </a:accent4>
      <a:accent5>
        <a:srgbClr val="009DDB"/>
      </a:accent5>
      <a:accent6>
        <a:srgbClr val="C9D0C6"/>
      </a:accent6>
      <a:hlink>
        <a:srgbClr val="009DDB"/>
      </a:hlink>
      <a:folHlink>
        <a:srgbClr val="D6D6D4"/>
      </a:folHlink>
    </a:clrScheme>
    <a:fontScheme name="Moxa Fonts">
      <a:majorFont>
        <a:latin typeface="Arial"/>
        <a:ea typeface="微軟正黑體"/>
        <a:cs typeface=""/>
      </a:majorFont>
      <a:minorFont>
        <a:latin typeface="Arial"/>
        <a:ea typeface="微軟正黑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73ce642-f512-4837-a674-e86e9929dce5">
      <Terms xmlns="http://schemas.microsoft.com/office/infopath/2007/PartnerControls"/>
    </lcf76f155ced4ddcb4097134ff3c332f>
    <TaxCatchAll xmlns="c21419a8-5d08-433c-89f5-1cd804b0cc7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A754447C52D6446B35585A6B16C0A8C" ma:contentTypeVersion="18" ma:contentTypeDescription="Create a new document." ma:contentTypeScope="" ma:versionID="ae6569e43fe4c75f954c25b53a55f337">
  <xsd:schema xmlns:xsd="http://www.w3.org/2001/XMLSchema" xmlns:xs="http://www.w3.org/2001/XMLSchema" xmlns:p="http://schemas.microsoft.com/office/2006/metadata/properties" xmlns:ns2="573ce642-f512-4837-a674-e86e9929dce5" xmlns:ns3="c21419a8-5d08-433c-89f5-1cd804b0cc75" targetNamespace="http://schemas.microsoft.com/office/2006/metadata/properties" ma:root="true" ma:fieldsID="62a2cc26870c1c7ceb1e526225b6f316" ns2:_="" ns3:_="">
    <xsd:import namespace="573ce642-f512-4837-a674-e86e9929dce5"/>
    <xsd:import namespace="c21419a8-5d08-433c-89f5-1cd804b0cc7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2:MediaServiceSearchProperties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73ce642-f512-4837-a674-e86e9929dce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bbc5931a-3143-486f-9600-35c3d708de3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1419a8-5d08-433c-89f5-1cd804b0cc75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b8c04250-3526-4518-93b1-002b1c07b8ff}" ma:internalName="TaxCatchAll" ma:showField="CatchAllData" ma:web="c21419a8-5d08-433c-89f5-1cd804b0cc7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46F007B-2060-451F-844F-68CF05833256}">
  <ds:schemaRefs>
    <ds:schemaRef ds:uri="http://www.w3.org/XML/1998/namespace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infopath/2007/PartnerControls"/>
    <ds:schemaRef ds:uri="573ce642-f512-4837-a674-e86e9929dce5"/>
    <ds:schemaRef ds:uri="http://purl.org/dc/elements/1.1/"/>
    <ds:schemaRef ds:uri="c21419a8-5d08-433c-89f5-1cd804b0cc75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932392D8-F42D-4A65-B78B-C8DC494E44D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11ECDF4-E248-490A-B1DD-13B577FEEC50}"/>
</file>

<file path=docProps/app.xml><?xml version="1.0" encoding="utf-8"?>
<Properties xmlns="http://schemas.openxmlformats.org/officeDocument/2006/extended-properties" xmlns:vt="http://schemas.openxmlformats.org/officeDocument/2006/docPropsVTypes">
  <Template>Moxa_2013_POTX_v2</Template>
  <TotalTime>787</TotalTime>
  <Words>580</Words>
  <Application>Microsoft Office PowerPoint</Application>
  <PresentationFormat>Widescreen</PresentationFormat>
  <Paragraphs>76</Paragraphs>
  <Slides>33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33</vt:i4>
      </vt:variant>
    </vt:vector>
  </HeadingPairs>
  <TitlesOfParts>
    <vt:vector size="38" baseType="lpstr">
      <vt:lpstr>Arial</vt:lpstr>
      <vt:lpstr>Calibri</vt:lpstr>
      <vt:lpstr>Moxa_2013_POTX_v2</vt:lpstr>
      <vt:lpstr>1_Moxa_2013_POTX_v2</vt:lpstr>
      <vt:lpstr>2_Moxa_2013_POTX_v2</vt:lpstr>
      <vt:lpstr>OnCell G4300-LTE4 Demo Hands-on </vt:lpstr>
      <vt:lpstr>Hands-on</vt:lpstr>
      <vt:lpstr>Hands-on</vt:lpstr>
      <vt:lpstr>Configuration</vt:lpstr>
      <vt:lpstr>WAN / SIM Redundancy</vt:lpstr>
      <vt:lpstr>WAN / SIM Redundancy- Topology</vt:lpstr>
      <vt:lpstr>WAN / SIM Redundancy - Configuration</vt:lpstr>
      <vt:lpstr>WAN / SIM Redundancy - Configuration</vt:lpstr>
      <vt:lpstr>WAN / SIM Redundancy - Configuration</vt:lpstr>
      <vt:lpstr>WAN / SIM Redundancy - Configuration</vt:lpstr>
      <vt:lpstr>WAN / SIM Redundancy - Configuration</vt:lpstr>
      <vt:lpstr>WAN / SIM Redundancy - Configuration</vt:lpstr>
      <vt:lpstr>WAN / SIM Redundancy - Configuration</vt:lpstr>
      <vt:lpstr>WAN / SIM Redundancy - Configuration</vt:lpstr>
      <vt:lpstr>WAN / SIM Redundancy - Status</vt:lpstr>
      <vt:lpstr>WAN / SIM Redundancy - Status</vt:lpstr>
      <vt:lpstr>WAN / SIM Redundancy - Status</vt:lpstr>
      <vt:lpstr>WAN / SIM Redundancy - Status</vt:lpstr>
      <vt:lpstr>WAN / SIM Redundancy - Status</vt:lpstr>
      <vt:lpstr>WAN / SIM Redundancy - Status</vt:lpstr>
      <vt:lpstr>WAN / SIM Redundancy - Status</vt:lpstr>
      <vt:lpstr>WAN / SIM Redundancy - Status</vt:lpstr>
      <vt:lpstr>WAN / SIM Redundancy - Status</vt:lpstr>
      <vt:lpstr>SMS remote control</vt:lpstr>
      <vt:lpstr>Send SMS by Expect script</vt:lpstr>
      <vt:lpstr>Send SMS by Expect script - Topology</vt:lpstr>
      <vt:lpstr>Send SMS by Expect script - Flowchart</vt:lpstr>
      <vt:lpstr>Control OnCell output by SMS message</vt:lpstr>
      <vt:lpstr>Control OnCell output - Topology</vt:lpstr>
      <vt:lpstr>Control OnCell output - Configuration</vt:lpstr>
      <vt:lpstr>Control OnCell output - Configuration</vt:lpstr>
      <vt:lpstr>Control OnCell output - Configuration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陳宗祈</dc:creator>
  <cp:lastModifiedBy>Antal Marku</cp:lastModifiedBy>
  <cp:revision>118</cp:revision>
  <dcterms:created xsi:type="dcterms:W3CDTF">2022-04-26T07:05:20Z</dcterms:created>
  <dcterms:modified xsi:type="dcterms:W3CDTF">2024-09-11T14:35:04Z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0x010100FA754447C52D6446B35585A6B16C0A8C</vt:lpwstr>
  </property>
  <property fmtid="{D5CDD505-2E9C-101B-9397-08002B2CF9AE}" pid="3" name="MediaServiceImageTags">
    <vt:lpwstr/>
  </property>
</Properties>
</file>