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705" r:id="rId5"/>
  </p:sldMasterIdLst>
  <p:notesMasterIdLst>
    <p:notesMasterId r:id="rId42"/>
  </p:notesMasterIdLst>
  <p:handoutMasterIdLst>
    <p:handoutMasterId r:id="rId43"/>
  </p:handoutMasterIdLst>
  <p:sldIdLst>
    <p:sldId id="745" r:id="rId6"/>
    <p:sldId id="1568" r:id="rId7"/>
    <p:sldId id="798" r:id="rId8"/>
    <p:sldId id="265" r:id="rId9"/>
    <p:sldId id="1565" r:id="rId10"/>
    <p:sldId id="802" r:id="rId11"/>
    <p:sldId id="1567" r:id="rId12"/>
    <p:sldId id="1577" r:id="rId13"/>
    <p:sldId id="1578" r:id="rId14"/>
    <p:sldId id="2147376712" r:id="rId15"/>
    <p:sldId id="11578" r:id="rId16"/>
    <p:sldId id="791" r:id="rId17"/>
    <p:sldId id="1566" r:id="rId18"/>
    <p:sldId id="11580" r:id="rId19"/>
    <p:sldId id="797" r:id="rId20"/>
    <p:sldId id="1574" r:id="rId21"/>
    <p:sldId id="1571" r:id="rId22"/>
    <p:sldId id="1570" r:id="rId23"/>
    <p:sldId id="1572" r:id="rId24"/>
    <p:sldId id="1573" r:id="rId25"/>
    <p:sldId id="1580" r:id="rId26"/>
    <p:sldId id="805" r:id="rId27"/>
    <p:sldId id="1581" r:id="rId28"/>
    <p:sldId id="2147376714" r:id="rId29"/>
    <p:sldId id="2147376713" r:id="rId30"/>
    <p:sldId id="11586" r:id="rId31"/>
    <p:sldId id="2147376716" r:id="rId32"/>
    <p:sldId id="853" r:id="rId33"/>
    <p:sldId id="1576" r:id="rId34"/>
    <p:sldId id="2147376711" r:id="rId35"/>
    <p:sldId id="789" r:id="rId36"/>
    <p:sldId id="1584" r:id="rId37"/>
    <p:sldId id="1585" r:id="rId38"/>
    <p:sldId id="371" r:id="rId39"/>
    <p:sldId id="354" r:id="rId40"/>
    <p:sldId id="2147376710" r:id="rId41"/>
  </p:sldIdLst>
  <p:sldSz cx="9144000" cy="5143500" type="screen16x9"/>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36" userDrawn="1">
          <p15:clr>
            <a:srgbClr val="A4A3A4"/>
          </p15:clr>
        </p15:guide>
        <p15:guide id="3" orient="horz" pos="61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2509A09-EF55-4447-1D6B-23E3D1A6C866}" name="Martijn Minnaert (民馬丹)" initials="MM(" userId="S::Martijn_Minnaert@moxa.com::3a082e24-5c37-4936-99b3-d2dc314c82c5" providerId="AD"/>
  <p188:author id="{FE4C15B4-687A-8D39-A160-A1C27EB6C20C}" name="Vivian Wu (吳文詩)" initials="V(" userId="S::vivian_wu@moxa.com::c77e729d-338d-48a0-8ff8-d5538c3fe67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E"/>
    <a:srgbClr val="FB933D"/>
    <a:srgbClr val="BEEEFF"/>
    <a:srgbClr val="00B19C"/>
    <a:srgbClr val="E7792B"/>
    <a:srgbClr val="727171"/>
    <a:srgbClr val="3FA384"/>
    <a:srgbClr val="E56B08"/>
    <a:srgbClr val="05A6A7"/>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佈景主題樣式 1 - 輔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38B1855-1B75-4FBE-930C-398BA8C253C6}" styleName="佈景主題樣式 2 - 輔色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5BE263C-DBD7-4A20-BB59-AAB30ACAA65A}" styleName="中等深淺樣式 3 - 輔色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7B26C5-4107-4FEC-AEDC-1716B250A1EF}" styleName="淺色樣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淺色樣式 3 - 輔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E9639D4-E3E2-4D34-9284-5A2195B3D0D7}" styleName="淺色樣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8603FDC-E32A-4AB5-989C-0864C3EAD2B8}" styleName="佈景主題樣式 2 - 輔色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淺色樣式 1 - 輔色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70" autoAdjust="0"/>
    <p:restoredTop sz="69677" autoAdjust="0"/>
  </p:normalViewPr>
  <p:slideViewPr>
    <p:cSldViewPr snapToGrid="0">
      <p:cViewPr varScale="1">
        <p:scale>
          <a:sx n="77" d="100"/>
          <a:sy n="77" d="100"/>
        </p:scale>
        <p:origin x="1886" y="53"/>
      </p:cViewPr>
      <p:guideLst>
        <p:guide pos="5736"/>
        <p:guide orient="horz" pos="612"/>
      </p:guideLst>
    </p:cSldViewPr>
  </p:slideViewPr>
  <p:notesTextViewPr>
    <p:cViewPr>
      <p:scale>
        <a:sx n="100" d="100"/>
        <a:sy n="100" d="100"/>
      </p:scale>
      <p:origin x="0" y="0"/>
    </p:cViewPr>
  </p:notesTextViewPr>
  <p:sorterViewPr>
    <p:cViewPr varScale="1">
      <p:scale>
        <a:sx n="1" d="1"/>
        <a:sy n="1" d="1"/>
      </p:scale>
      <p:origin x="0" y="-1906"/>
    </p:cViewPr>
  </p:sorterViewPr>
  <p:notesViewPr>
    <p:cSldViewPr snapToGrid="0">
      <p:cViewPr varScale="1">
        <p:scale>
          <a:sx n="62" d="100"/>
          <a:sy n="62" d="100"/>
        </p:scale>
        <p:origin x="3235" y="6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Gromeier" userId="dfb29ed3-53d1-4590-b1b4-de629ff49806" providerId="ADAL" clId="{3FD36946-3823-4B61-A08A-F5296BA685FB}"/>
    <pc:docChg chg="custSel addSld modSld">
      <pc:chgData name="Christian Gromeier" userId="dfb29ed3-53d1-4590-b1b4-de629ff49806" providerId="ADAL" clId="{3FD36946-3823-4B61-A08A-F5296BA685FB}" dt="2024-02-11T11:27:29.653" v="422" actId="14100"/>
      <pc:docMkLst>
        <pc:docMk/>
      </pc:docMkLst>
      <pc:sldChg chg="addSp delSp modSp mod modClrScheme chgLayout">
        <pc:chgData name="Christian Gromeier" userId="dfb29ed3-53d1-4590-b1b4-de629ff49806" providerId="ADAL" clId="{3FD36946-3823-4B61-A08A-F5296BA685FB}" dt="2024-02-11T11:27:29.653" v="422" actId="14100"/>
        <pc:sldMkLst>
          <pc:docMk/>
          <pc:sldMk cId="4292223729" sldId="371"/>
        </pc:sldMkLst>
        <pc:spChg chg="mod ord">
          <ac:chgData name="Christian Gromeier" userId="dfb29ed3-53d1-4590-b1b4-de629ff49806" providerId="ADAL" clId="{3FD36946-3823-4B61-A08A-F5296BA685FB}" dt="2024-02-11T10:48:14.256" v="32" actId="27636"/>
          <ac:spMkLst>
            <pc:docMk/>
            <pc:sldMk cId="4292223729" sldId="371"/>
            <ac:spMk id="3" creationId="{E17415F1-42A8-49CF-9E8F-7288C67026E6}"/>
          </ac:spMkLst>
        </pc:spChg>
        <pc:spChg chg="del mod">
          <ac:chgData name="Christian Gromeier" userId="dfb29ed3-53d1-4590-b1b4-de629ff49806" providerId="ADAL" clId="{3FD36946-3823-4B61-A08A-F5296BA685FB}" dt="2024-02-11T10:48:14.237" v="31" actId="700"/>
          <ac:spMkLst>
            <pc:docMk/>
            <pc:sldMk cId="4292223729" sldId="371"/>
            <ac:spMk id="21" creationId="{F8469198-4A6A-483B-B015-581AAA47566C}"/>
          </ac:spMkLst>
        </pc:spChg>
        <pc:spChg chg="add mod">
          <ac:chgData name="Christian Gromeier" userId="dfb29ed3-53d1-4590-b1b4-de629ff49806" providerId="ADAL" clId="{3FD36946-3823-4B61-A08A-F5296BA685FB}" dt="2024-02-11T11:08:47.041" v="295" actId="1076"/>
          <ac:spMkLst>
            <pc:docMk/>
            <pc:sldMk cId="4292223729" sldId="371"/>
            <ac:spMk id="38" creationId="{F1E6A473-DC5E-C165-0295-B3897557B84E}"/>
          </ac:spMkLst>
        </pc:spChg>
        <pc:spChg chg="add mod">
          <ac:chgData name="Christian Gromeier" userId="dfb29ed3-53d1-4590-b1b4-de629ff49806" providerId="ADAL" clId="{3FD36946-3823-4B61-A08A-F5296BA685FB}" dt="2024-02-11T11:10:24.528" v="316" actId="1076"/>
          <ac:spMkLst>
            <pc:docMk/>
            <pc:sldMk cId="4292223729" sldId="371"/>
            <ac:spMk id="41" creationId="{CF74F848-D136-FAA1-9BB0-2A6C97B75918}"/>
          </ac:spMkLst>
        </pc:spChg>
        <pc:spChg chg="mod">
          <ac:chgData name="Christian Gromeier" userId="dfb29ed3-53d1-4590-b1b4-de629ff49806" providerId="ADAL" clId="{3FD36946-3823-4B61-A08A-F5296BA685FB}" dt="2024-02-11T11:23:35.195" v="392" actId="14100"/>
          <ac:spMkLst>
            <pc:docMk/>
            <pc:sldMk cId="4292223729" sldId="371"/>
            <ac:spMk id="59" creationId="{F358EDAC-1D1A-4A65-B38C-604BB34235C2}"/>
          </ac:spMkLst>
        </pc:spChg>
        <pc:spChg chg="del mod">
          <ac:chgData name="Christian Gromeier" userId="dfb29ed3-53d1-4590-b1b4-de629ff49806" providerId="ADAL" clId="{3FD36946-3823-4B61-A08A-F5296BA685FB}" dt="2024-02-11T11:04:55.186" v="261" actId="478"/>
          <ac:spMkLst>
            <pc:docMk/>
            <pc:sldMk cId="4292223729" sldId="371"/>
            <ac:spMk id="60" creationId="{C9C82EC3-D6AA-4F31-BB63-C5E876F8F6EE}"/>
          </ac:spMkLst>
        </pc:spChg>
        <pc:spChg chg="del mod">
          <ac:chgData name="Christian Gromeier" userId="dfb29ed3-53d1-4590-b1b4-de629ff49806" providerId="ADAL" clId="{3FD36946-3823-4B61-A08A-F5296BA685FB}" dt="2024-02-11T10:50:56.341" v="69" actId="478"/>
          <ac:spMkLst>
            <pc:docMk/>
            <pc:sldMk cId="4292223729" sldId="371"/>
            <ac:spMk id="68" creationId="{A4D88098-D15E-4CF2-B834-E4FD690410A8}"/>
          </ac:spMkLst>
        </pc:spChg>
        <pc:spChg chg="del">
          <ac:chgData name="Christian Gromeier" userId="dfb29ed3-53d1-4590-b1b4-de629ff49806" providerId="ADAL" clId="{3FD36946-3823-4B61-A08A-F5296BA685FB}" dt="2024-02-11T10:51:08.098" v="72" actId="478"/>
          <ac:spMkLst>
            <pc:docMk/>
            <pc:sldMk cId="4292223729" sldId="371"/>
            <ac:spMk id="69" creationId="{7F23F8CD-393A-4649-B967-660F846C2772}"/>
          </ac:spMkLst>
        </pc:spChg>
        <pc:spChg chg="mod">
          <ac:chgData name="Christian Gromeier" userId="dfb29ed3-53d1-4590-b1b4-de629ff49806" providerId="ADAL" clId="{3FD36946-3823-4B61-A08A-F5296BA685FB}" dt="2024-02-11T11:12:01.864" v="333" actId="14100"/>
          <ac:spMkLst>
            <pc:docMk/>
            <pc:sldMk cId="4292223729" sldId="371"/>
            <ac:spMk id="72" creationId="{3F2CD534-1904-4BF4-B79B-3E575A920201}"/>
          </ac:spMkLst>
        </pc:spChg>
        <pc:spChg chg="mod">
          <ac:chgData name="Christian Gromeier" userId="dfb29ed3-53d1-4590-b1b4-de629ff49806" providerId="ADAL" clId="{3FD36946-3823-4B61-A08A-F5296BA685FB}" dt="2024-02-11T11:22:26.954" v="376" actId="1076"/>
          <ac:spMkLst>
            <pc:docMk/>
            <pc:sldMk cId="4292223729" sldId="371"/>
            <ac:spMk id="76" creationId="{D2575E2E-01C8-4069-B47B-79805CEBD12B}"/>
          </ac:spMkLst>
        </pc:spChg>
        <pc:spChg chg="del">
          <ac:chgData name="Christian Gromeier" userId="dfb29ed3-53d1-4590-b1b4-de629ff49806" providerId="ADAL" clId="{3FD36946-3823-4B61-A08A-F5296BA685FB}" dt="2024-02-11T11:04:49.686" v="259" actId="478"/>
          <ac:spMkLst>
            <pc:docMk/>
            <pc:sldMk cId="4292223729" sldId="371"/>
            <ac:spMk id="85" creationId="{64F87494-087A-4FF5-A499-5D7329FADC1E}"/>
          </ac:spMkLst>
        </pc:spChg>
        <pc:spChg chg="del">
          <ac:chgData name="Christian Gromeier" userId="dfb29ed3-53d1-4590-b1b4-de629ff49806" providerId="ADAL" clId="{3FD36946-3823-4B61-A08A-F5296BA685FB}" dt="2024-02-11T10:51:03.464" v="70" actId="478"/>
          <ac:spMkLst>
            <pc:docMk/>
            <pc:sldMk cId="4292223729" sldId="371"/>
            <ac:spMk id="99" creationId="{2DE66B5E-018B-4591-8ED0-E387FAE02300}"/>
          </ac:spMkLst>
        </pc:spChg>
        <pc:spChg chg="add del mod">
          <ac:chgData name="Christian Gromeier" userId="dfb29ed3-53d1-4590-b1b4-de629ff49806" providerId="ADAL" clId="{3FD36946-3823-4B61-A08A-F5296BA685FB}" dt="2024-02-11T11:02:18.878" v="224" actId="478"/>
          <ac:spMkLst>
            <pc:docMk/>
            <pc:sldMk cId="4292223729" sldId="371"/>
            <ac:spMk id="103" creationId="{F458D5F4-5F1E-D972-91A5-7603274DD49E}"/>
          </ac:spMkLst>
        </pc:spChg>
        <pc:spChg chg="mod">
          <ac:chgData name="Christian Gromeier" userId="dfb29ed3-53d1-4590-b1b4-de629ff49806" providerId="ADAL" clId="{3FD36946-3823-4B61-A08A-F5296BA685FB}" dt="2024-02-11T11:12:10.872" v="334" actId="1076"/>
          <ac:spMkLst>
            <pc:docMk/>
            <pc:sldMk cId="4292223729" sldId="371"/>
            <ac:spMk id="117" creationId="{EB0FAA24-BEA7-4ED8-AA06-24432A445876}"/>
          </ac:spMkLst>
        </pc:spChg>
        <pc:spChg chg="mod">
          <ac:chgData name="Christian Gromeier" userId="dfb29ed3-53d1-4590-b1b4-de629ff49806" providerId="ADAL" clId="{3FD36946-3823-4B61-A08A-F5296BA685FB}" dt="2024-02-11T10:53:55.774" v="105" actId="6549"/>
          <ac:spMkLst>
            <pc:docMk/>
            <pc:sldMk cId="4292223729" sldId="371"/>
            <ac:spMk id="119" creationId="{7F330B7E-2FF6-4DC1-80D6-92FCF7F69581}"/>
          </ac:spMkLst>
        </pc:spChg>
        <pc:spChg chg="add mod">
          <ac:chgData name="Christian Gromeier" userId="dfb29ed3-53d1-4590-b1b4-de629ff49806" providerId="ADAL" clId="{3FD36946-3823-4B61-A08A-F5296BA685FB}" dt="2024-02-11T11:25:10.766" v="412" actId="1076"/>
          <ac:spMkLst>
            <pc:docMk/>
            <pc:sldMk cId="4292223729" sldId="371"/>
            <ac:spMk id="1059" creationId="{9456B8C3-51CB-1843-4308-E3CA6379493B}"/>
          </ac:spMkLst>
        </pc:spChg>
        <pc:picChg chg="add mod">
          <ac:chgData name="Christian Gromeier" userId="dfb29ed3-53d1-4590-b1b4-de629ff49806" providerId="ADAL" clId="{3FD36946-3823-4B61-A08A-F5296BA685FB}" dt="2024-02-11T11:06:00.798" v="274" actId="1076"/>
          <ac:picMkLst>
            <pc:docMk/>
            <pc:sldMk cId="4292223729" sldId="371"/>
            <ac:picMk id="2" creationId="{B4F74EAA-3141-87A7-4420-53CBA56E73CA}"/>
          </ac:picMkLst>
        </pc:picChg>
        <pc:picChg chg="del mod ord">
          <ac:chgData name="Christian Gromeier" userId="dfb29ed3-53d1-4590-b1b4-de629ff49806" providerId="ADAL" clId="{3FD36946-3823-4B61-A08A-F5296BA685FB}" dt="2024-02-11T10:48:49.174" v="36" actId="478"/>
          <ac:picMkLst>
            <pc:docMk/>
            <pc:sldMk cId="4292223729" sldId="371"/>
            <ac:picMk id="4" creationId="{F112EBB2-BF0B-4D2F-AF75-3E6EA20F74CB}"/>
          </ac:picMkLst>
        </pc:picChg>
        <pc:picChg chg="add mod">
          <ac:chgData name="Christian Gromeier" userId="dfb29ed3-53d1-4590-b1b4-de629ff49806" providerId="ADAL" clId="{3FD36946-3823-4B61-A08A-F5296BA685FB}" dt="2024-02-11T11:11:47.509" v="327" actId="1076"/>
          <ac:picMkLst>
            <pc:docMk/>
            <pc:sldMk cId="4292223729" sldId="371"/>
            <ac:picMk id="7" creationId="{5B38C03F-2BF5-B7DB-B5FB-6760D016747A}"/>
          </ac:picMkLst>
        </pc:picChg>
        <pc:picChg chg="add mod">
          <ac:chgData name="Christian Gromeier" userId="dfb29ed3-53d1-4590-b1b4-de629ff49806" providerId="ADAL" clId="{3FD36946-3823-4B61-A08A-F5296BA685FB}" dt="2024-02-11T11:10:32.142" v="317" actId="1076"/>
          <ac:picMkLst>
            <pc:docMk/>
            <pc:sldMk cId="4292223729" sldId="371"/>
            <ac:picMk id="8" creationId="{71F24182-413C-6854-84A9-8A661D7290CD}"/>
          </ac:picMkLst>
        </pc:picChg>
        <pc:picChg chg="add mod">
          <ac:chgData name="Christian Gromeier" userId="dfb29ed3-53d1-4590-b1b4-de629ff49806" providerId="ADAL" clId="{3FD36946-3823-4B61-A08A-F5296BA685FB}" dt="2024-02-11T11:05:41.064" v="271" actId="1076"/>
          <ac:picMkLst>
            <pc:docMk/>
            <pc:sldMk cId="4292223729" sldId="371"/>
            <ac:picMk id="10" creationId="{A6A3D306-3036-AC63-261B-09AB258CF7A5}"/>
          </ac:picMkLst>
        </pc:picChg>
        <pc:picChg chg="add mod">
          <ac:chgData name="Christian Gromeier" userId="dfb29ed3-53d1-4590-b1b4-de629ff49806" providerId="ADAL" clId="{3FD36946-3823-4B61-A08A-F5296BA685FB}" dt="2024-02-11T11:10:24.528" v="316" actId="1076"/>
          <ac:picMkLst>
            <pc:docMk/>
            <pc:sldMk cId="4292223729" sldId="371"/>
            <ac:picMk id="18" creationId="{783610E0-C5DA-202B-DC90-B35C69EC1276}"/>
          </ac:picMkLst>
        </pc:picChg>
        <pc:picChg chg="add mod">
          <ac:chgData name="Christian Gromeier" userId="dfb29ed3-53d1-4590-b1b4-de629ff49806" providerId="ADAL" clId="{3FD36946-3823-4B61-A08A-F5296BA685FB}" dt="2024-02-11T11:12:23.383" v="336" actId="14100"/>
          <ac:picMkLst>
            <pc:docMk/>
            <pc:sldMk cId="4292223729" sldId="371"/>
            <ac:picMk id="44" creationId="{822DE42E-631C-6270-D011-CBEEA595BD10}"/>
          </ac:picMkLst>
        </pc:picChg>
        <pc:picChg chg="del">
          <ac:chgData name="Christian Gromeier" userId="dfb29ed3-53d1-4590-b1b4-de629ff49806" providerId="ADAL" clId="{3FD36946-3823-4B61-A08A-F5296BA685FB}" dt="2024-02-11T10:50:51.323" v="67" actId="478"/>
          <ac:picMkLst>
            <pc:docMk/>
            <pc:sldMk cId="4292223729" sldId="371"/>
            <ac:picMk id="66" creationId="{0D564339-49FF-4189-9F95-D40AED3AD8B3}"/>
          </ac:picMkLst>
        </pc:picChg>
        <pc:picChg chg="del">
          <ac:chgData name="Christian Gromeier" userId="dfb29ed3-53d1-4590-b1b4-de629ff49806" providerId="ADAL" clId="{3FD36946-3823-4B61-A08A-F5296BA685FB}" dt="2024-02-11T10:51:10.142" v="73" actId="478"/>
          <ac:picMkLst>
            <pc:docMk/>
            <pc:sldMk cId="4292223729" sldId="371"/>
            <ac:picMk id="67" creationId="{266FB84B-1E79-4CE9-BB0A-68541CD0F4B1}"/>
          </ac:picMkLst>
        </pc:picChg>
        <pc:picChg chg="del">
          <ac:chgData name="Christian Gromeier" userId="dfb29ed3-53d1-4590-b1b4-de629ff49806" providerId="ADAL" clId="{3FD36946-3823-4B61-A08A-F5296BA685FB}" dt="2024-02-11T10:47:47.492" v="22" actId="478"/>
          <ac:picMkLst>
            <pc:docMk/>
            <pc:sldMk cId="4292223729" sldId="371"/>
            <ac:picMk id="71" creationId="{2E458A3E-D406-423D-9B84-EFE8583B9A02}"/>
          </ac:picMkLst>
        </pc:picChg>
        <pc:picChg chg="add mod">
          <ac:chgData name="Christian Gromeier" userId="dfb29ed3-53d1-4590-b1b4-de629ff49806" providerId="ADAL" clId="{3FD36946-3823-4B61-A08A-F5296BA685FB}" dt="2024-02-11T10:59:40.357" v="198"/>
          <ac:picMkLst>
            <pc:docMk/>
            <pc:sldMk cId="4292223729" sldId="371"/>
            <ac:picMk id="75" creationId="{AD1545E8-2E4B-FBA0-B577-A2E41E64D9E5}"/>
          </ac:picMkLst>
        </pc:picChg>
        <pc:picChg chg="mod">
          <ac:chgData name="Christian Gromeier" userId="dfb29ed3-53d1-4590-b1b4-de629ff49806" providerId="ADAL" clId="{3FD36946-3823-4B61-A08A-F5296BA685FB}" dt="2024-02-11T11:11:31.726" v="324" actId="1076"/>
          <ac:picMkLst>
            <pc:docMk/>
            <pc:sldMk cId="4292223729" sldId="371"/>
            <ac:picMk id="83" creationId="{9EA52722-B2B8-49FF-B98F-03E140C51C13}"/>
          </ac:picMkLst>
        </pc:picChg>
        <pc:picChg chg="mod">
          <ac:chgData name="Christian Gromeier" userId="dfb29ed3-53d1-4590-b1b4-de629ff49806" providerId="ADAL" clId="{3FD36946-3823-4B61-A08A-F5296BA685FB}" dt="2024-02-11T11:22:36.692" v="377" actId="1076"/>
          <ac:picMkLst>
            <pc:docMk/>
            <pc:sldMk cId="4292223729" sldId="371"/>
            <ac:picMk id="86" creationId="{FECEAA86-EA9D-40BC-A55E-05C0F06306EF}"/>
          </ac:picMkLst>
        </pc:picChg>
        <pc:picChg chg="mod">
          <ac:chgData name="Christian Gromeier" userId="dfb29ed3-53d1-4590-b1b4-de629ff49806" providerId="ADAL" clId="{3FD36946-3823-4B61-A08A-F5296BA685FB}" dt="2024-02-11T11:05:36.780" v="270" actId="1076"/>
          <ac:picMkLst>
            <pc:docMk/>
            <pc:sldMk cId="4292223729" sldId="371"/>
            <ac:picMk id="1026" creationId="{714F9458-A673-46EC-8EF9-A69C8F3FCF43}"/>
          </ac:picMkLst>
        </pc:picChg>
        <pc:picChg chg="add mod">
          <ac:chgData name="Christian Gromeier" userId="dfb29ed3-53d1-4590-b1b4-de629ff49806" providerId="ADAL" clId="{3FD36946-3823-4B61-A08A-F5296BA685FB}" dt="2024-02-11T10:58:07.567" v="179" actId="1076"/>
          <ac:picMkLst>
            <pc:docMk/>
            <pc:sldMk cId="4292223729" sldId="371"/>
            <ac:picMk id="1028" creationId="{EFBDB583-6A8B-FA8A-968A-3BCB8B780F34}"/>
          </ac:picMkLst>
        </pc:picChg>
        <pc:picChg chg="add mod">
          <ac:chgData name="Christian Gromeier" userId="dfb29ed3-53d1-4590-b1b4-de629ff49806" providerId="ADAL" clId="{3FD36946-3823-4B61-A08A-F5296BA685FB}" dt="2024-02-11T11:07:30.403" v="283" actId="1076"/>
          <ac:picMkLst>
            <pc:docMk/>
            <pc:sldMk cId="4292223729" sldId="371"/>
            <ac:picMk id="1033" creationId="{92567999-E554-B604-1F80-E7CF6679A5E0}"/>
          </ac:picMkLst>
        </pc:picChg>
        <pc:picChg chg="add">
          <ac:chgData name="Christian Gromeier" userId="dfb29ed3-53d1-4590-b1b4-de629ff49806" providerId="ADAL" clId="{3FD36946-3823-4B61-A08A-F5296BA685FB}" dt="2024-02-11T11:20:50.966" v="338"/>
          <ac:picMkLst>
            <pc:docMk/>
            <pc:sldMk cId="4292223729" sldId="371"/>
            <ac:picMk id="1058" creationId="{32DDFCFB-CAA0-D534-830D-72AE2944AD96}"/>
          </ac:picMkLst>
        </pc:picChg>
        <pc:picChg chg="add mod ord">
          <ac:chgData name="Christian Gromeier" userId="dfb29ed3-53d1-4590-b1b4-de629ff49806" providerId="ADAL" clId="{3FD36946-3823-4B61-A08A-F5296BA685FB}" dt="2024-02-11T11:27:29.653" v="422" actId="14100"/>
          <ac:picMkLst>
            <pc:docMk/>
            <pc:sldMk cId="4292223729" sldId="371"/>
            <ac:picMk id="1064" creationId="{2BBE9D9A-A467-F4DD-988D-05FF689C2541}"/>
          </ac:picMkLst>
        </pc:picChg>
        <pc:cxnChg chg="add mod">
          <ac:chgData name="Christian Gromeier" userId="dfb29ed3-53d1-4590-b1b4-de629ff49806" providerId="ADAL" clId="{3FD36946-3823-4B61-A08A-F5296BA685FB}" dt="2024-02-11T11:11:05.761" v="320" actId="1582"/>
          <ac:cxnSpMkLst>
            <pc:docMk/>
            <pc:sldMk cId="4292223729" sldId="371"/>
            <ac:cxnSpMk id="23" creationId="{19C86063-8339-30B6-8A4F-99BD24BD3E36}"/>
          </ac:cxnSpMkLst>
        </pc:cxnChg>
        <pc:cxnChg chg="add mod">
          <ac:chgData name="Christian Gromeier" userId="dfb29ed3-53d1-4590-b1b4-de629ff49806" providerId="ADAL" clId="{3FD36946-3823-4B61-A08A-F5296BA685FB}" dt="2024-02-11T10:55:15.948" v="125"/>
          <ac:cxnSpMkLst>
            <pc:docMk/>
            <pc:sldMk cId="4292223729" sldId="371"/>
            <ac:cxnSpMk id="36" creationId="{759D69BC-A1CB-CC38-9565-87308CB59701}"/>
          </ac:cxnSpMkLst>
        </pc:cxnChg>
        <pc:cxnChg chg="add mod">
          <ac:chgData name="Christian Gromeier" userId="dfb29ed3-53d1-4590-b1b4-de629ff49806" providerId="ADAL" clId="{3FD36946-3823-4B61-A08A-F5296BA685FB}" dt="2024-02-11T10:55:24.651" v="126"/>
          <ac:cxnSpMkLst>
            <pc:docMk/>
            <pc:sldMk cId="4292223729" sldId="371"/>
            <ac:cxnSpMk id="37" creationId="{8863F2CF-F890-D44C-AB3B-D64EBD091189}"/>
          </ac:cxnSpMkLst>
        </pc:cxnChg>
        <pc:cxnChg chg="del mod">
          <ac:chgData name="Christian Gromeier" userId="dfb29ed3-53d1-4590-b1b4-de629ff49806" providerId="ADAL" clId="{3FD36946-3823-4B61-A08A-F5296BA685FB}" dt="2024-02-11T10:49:28.113" v="50" actId="478"/>
          <ac:cxnSpMkLst>
            <pc:docMk/>
            <pc:sldMk cId="4292223729" sldId="371"/>
            <ac:cxnSpMk id="40" creationId="{88CE0034-0888-4CF9-811D-5BDCE1509845}"/>
          </ac:cxnSpMkLst>
        </pc:cxnChg>
        <pc:cxnChg chg="add mod">
          <ac:chgData name="Christian Gromeier" userId="dfb29ed3-53d1-4590-b1b4-de629ff49806" providerId="ADAL" clId="{3FD36946-3823-4B61-A08A-F5296BA685FB}" dt="2024-02-11T11:11:47.509" v="327" actId="1076"/>
          <ac:cxnSpMkLst>
            <pc:docMk/>
            <pc:sldMk cId="4292223729" sldId="371"/>
            <ac:cxnSpMk id="63" creationId="{0548B87A-5C77-EDD6-B76E-D0D356027AF6}"/>
          </ac:cxnSpMkLst>
        </pc:cxnChg>
        <pc:cxnChg chg="mod">
          <ac:chgData name="Christian Gromeier" userId="dfb29ed3-53d1-4590-b1b4-de629ff49806" providerId="ADAL" clId="{3FD36946-3823-4B61-A08A-F5296BA685FB}" dt="2024-02-11T11:22:36.692" v="377" actId="1076"/>
          <ac:cxnSpMkLst>
            <pc:docMk/>
            <pc:sldMk cId="4292223729" sldId="371"/>
            <ac:cxnSpMk id="73" creationId="{F5D8A413-D65C-422F-A88F-46F902E850B7}"/>
          </ac:cxnSpMkLst>
        </pc:cxnChg>
        <pc:cxnChg chg="del mod">
          <ac:chgData name="Christian Gromeier" userId="dfb29ed3-53d1-4590-b1b4-de629ff49806" providerId="ADAL" clId="{3FD36946-3823-4B61-A08A-F5296BA685FB}" dt="2024-02-11T10:51:05.117" v="71" actId="478"/>
          <ac:cxnSpMkLst>
            <pc:docMk/>
            <pc:sldMk cId="4292223729" sldId="371"/>
            <ac:cxnSpMk id="77" creationId="{A0E2997B-4857-452C-B613-20479BF964FD}"/>
          </ac:cxnSpMkLst>
        </pc:cxnChg>
        <pc:cxnChg chg="add mod">
          <ac:chgData name="Christian Gromeier" userId="dfb29ed3-53d1-4590-b1b4-de629ff49806" providerId="ADAL" clId="{3FD36946-3823-4B61-A08A-F5296BA685FB}" dt="2024-02-11T11:11:47.509" v="327" actId="1076"/>
          <ac:cxnSpMkLst>
            <pc:docMk/>
            <pc:sldMk cId="4292223729" sldId="371"/>
            <ac:cxnSpMk id="78" creationId="{8D4BB638-DC02-E745-6106-8FF374FB1C47}"/>
          </ac:cxnSpMkLst>
        </pc:cxnChg>
        <pc:cxnChg chg="mod">
          <ac:chgData name="Christian Gromeier" userId="dfb29ed3-53d1-4590-b1b4-de629ff49806" providerId="ADAL" clId="{3FD36946-3823-4B61-A08A-F5296BA685FB}" dt="2024-02-11T11:22:36.692" v="377" actId="1076"/>
          <ac:cxnSpMkLst>
            <pc:docMk/>
            <pc:sldMk cId="4292223729" sldId="371"/>
            <ac:cxnSpMk id="91" creationId="{11E30DF4-BD6F-4166-80FB-9CC9A6EFDB20}"/>
          </ac:cxnSpMkLst>
        </pc:cxnChg>
        <pc:cxnChg chg="mod">
          <ac:chgData name="Christian Gromeier" userId="dfb29ed3-53d1-4590-b1b4-de629ff49806" providerId="ADAL" clId="{3FD36946-3823-4B61-A08A-F5296BA685FB}" dt="2024-02-11T11:22:36.692" v="377" actId="1076"/>
          <ac:cxnSpMkLst>
            <pc:docMk/>
            <pc:sldMk cId="4292223729" sldId="371"/>
            <ac:cxnSpMk id="98" creationId="{AC4AFEB5-0D73-4AF1-AC0D-85603C638DB6}"/>
          </ac:cxnSpMkLst>
        </pc:cxnChg>
        <pc:cxnChg chg="add mod">
          <ac:chgData name="Christian Gromeier" userId="dfb29ed3-53d1-4590-b1b4-de629ff49806" providerId="ADAL" clId="{3FD36946-3823-4B61-A08A-F5296BA685FB}" dt="2024-02-11T11:02:01.774" v="221"/>
          <ac:cxnSpMkLst>
            <pc:docMk/>
            <pc:sldMk cId="4292223729" sldId="371"/>
            <ac:cxnSpMk id="102" creationId="{2548F602-BB2A-D39D-83FC-A726026A7116}"/>
          </ac:cxnSpMkLst>
        </pc:cxnChg>
        <pc:cxnChg chg="add mod">
          <ac:chgData name="Christian Gromeier" userId="dfb29ed3-53d1-4590-b1b4-de629ff49806" providerId="ADAL" clId="{3FD36946-3823-4B61-A08A-F5296BA685FB}" dt="2024-02-11T11:11:13.004" v="321" actId="1582"/>
          <ac:cxnSpMkLst>
            <pc:docMk/>
            <pc:sldMk cId="4292223729" sldId="371"/>
            <ac:cxnSpMk id="108" creationId="{35754A40-1464-874B-0317-E83B8ECC6D85}"/>
          </ac:cxnSpMkLst>
        </pc:cxnChg>
      </pc:sldChg>
      <pc:sldChg chg="modSp mod">
        <pc:chgData name="Christian Gromeier" userId="dfb29ed3-53d1-4590-b1b4-de629ff49806" providerId="ADAL" clId="{3FD36946-3823-4B61-A08A-F5296BA685FB}" dt="2024-02-10T17:43:54.926" v="13" actId="404"/>
        <pc:sldMkLst>
          <pc:docMk/>
          <pc:sldMk cId="2549180675" sldId="789"/>
        </pc:sldMkLst>
        <pc:spChg chg="mod">
          <ac:chgData name="Christian Gromeier" userId="dfb29ed3-53d1-4590-b1b4-de629ff49806" providerId="ADAL" clId="{3FD36946-3823-4B61-A08A-F5296BA685FB}" dt="2024-02-10T17:43:54.926" v="13" actId="404"/>
          <ac:spMkLst>
            <pc:docMk/>
            <pc:sldMk cId="2549180675" sldId="789"/>
            <ac:spMk id="3" creationId="{00000000-0000-0000-0000-000000000000}"/>
          </ac:spMkLst>
        </pc:spChg>
      </pc:sldChg>
      <pc:sldChg chg="delSp modSp add mod">
        <pc:chgData name="Christian Gromeier" userId="dfb29ed3-53d1-4590-b1b4-de629ff49806" providerId="ADAL" clId="{3FD36946-3823-4B61-A08A-F5296BA685FB}" dt="2024-02-11T11:19:56.944" v="337" actId="20577"/>
        <pc:sldMkLst>
          <pc:docMk/>
          <pc:sldMk cId="416534848" sldId="1584"/>
        </pc:sldMkLst>
        <pc:spChg chg="mod">
          <ac:chgData name="Christian Gromeier" userId="dfb29ed3-53d1-4590-b1b4-de629ff49806" providerId="ADAL" clId="{3FD36946-3823-4B61-A08A-F5296BA685FB}" dt="2024-02-10T17:44:45.704" v="20" actId="20577"/>
          <ac:spMkLst>
            <pc:docMk/>
            <pc:sldMk cId="416534848" sldId="1584"/>
            <ac:spMk id="30" creationId="{7DDE3821-5640-8803-BA6F-137AEAE0A30E}"/>
          </ac:spMkLst>
        </pc:spChg>
        <pc:spChg chg="del">
          <ac:chgData name="Christian Gromeier" userId="dfb29ed3-53d1-4590-b1b4-de629ff49806" providerId="ADAL" clId="{3FD36946-3823-4B61-A08A-F5296BA685FB}" dt="2024-02-10T17:44:53.309" v="21" actId="478"/>
          <ac:spMkLst>
            <pc:docMk/>
            <pc:sldMk cId="416534848" sldId="1584"/>
            <ac:spMk id="33" creationId="{F9C0BC8A-2C67-9AAD-ED0A-01FCF64E1F97}"/>
          </ac:spMkLst>
        </pc:spChg>
        <pc:spChg chg="mod">
          <ac:chgData name="Christian Gromeier" userId="dfb29ed3-53d1-4590-b1b4-de629ff49806" providerId="ADAL" clId="{3FD36946-3823-4B61-A08A-F5296BA685FB}" dt="2024-02-11T11:19:56.944" v="337" actId="20577"/>
          <ac:spMkLst>
            <pc:docMk/>
            <pc:sldMk cId="416534848" sldId="1584"/>
            <ac:spMk id="41" creationId="{70C5F292-8794-CF28-EDFC-B48308A6DBB8}"/>
          </ac:spMkLst>
        </pc:spChg>
      </pc:sldChg>
      <pc:sldChg chg="modSp add mod">
        <pc:chgData name="Christian Gromeier" userId="dfb29ed3-53d1-4590-b1b4-de629ff49806" providerId="ADAL" clId="{3FD36946-3823-4B61-A08A-F5296BA685FB}" dt="2024-02-10T16:47:14.664" v="6" actId="6549"/>
        <pc:sldMkLst>
          <pc:docMk/>
          <pc:sldMk cId="311901316" sldId="1585"/>
        </pc:sldMkLst>
        <pc:spChg chg="mod">
          <ac:chgData name="Christian Gromeier" userId="dfb29ed3-53d1-4590-b1b4-de629ff49806" providerId="ADAL" clId="{3FD36946-3823-4B61-A08A-F5296BA685FB}" dt="2024-02-10T16:47:14.664" v="6" actId="6549"/>
          <ac:spMkLst>
            <pc:docMk/>
            <pc:sldMk cId="311901316" sldId="1585"/>
            <ac:spMk id="3" creationId="{00000000-0000-0000-0000-000000000000}"/>
          </ac:spMkLst>
        </pc:spChg>
      </pc:sldChg>
    </pc:docChg>
  </pc:docChgLst>
  <pc:docChgLst>
    <pc:chgData name="Christian Gromeier" userId="dfb29ed3-53d1-4590-b1b4-de629ff49806" providerId="ADAL" clId="{3173D735-4F7C-4B51-B67C-DDFD7706FBEB}"/>
    <pc:docChg chg="modSld sldOrd">
      <pc:chgData name="Christian Gromeier" userId="dfb29ed3-53d1-4590-b1b4-de629ff49806" providerId="ADAL" clId="{3173D735-4F7C-4B51-B67C-DDFD7706FBEB}" dt="2024-02-14T14:21:07.671" v="12" actId="20577"/>
      <pc:docMkLst>
        <pc:docMk/>
      </pc:docMkLst>
      <pc:sldChg chg="modSp mod">
        <pc:chgData name="Christian Gromeier" userId="dfb29ed3-53d1-4590-b1b4-de629ff49806" providerId="ADAL" clId="{3173D735-4F7C-4B51-B67C-DDFD7706FBEB}" dt="2024-02-14T14:21:07.671" v="12" actId="20577"/>
        <pc:sldMkLst>
          <pc:docMk/>
          <pc:sldMk cId="4292223729" sldId="371"/>
        </pc:sldMkLst>
        <pc:spChg chg="mod">
          <ac:chgData name="Christian Gromeier" userId="dfb29ed3-53d1-4590-b1b4-de629ff49806" providerId="ADAL" clId="{3173D735-4F7C-4B51-B67C-DDFD7706FBEB}" dt="2024-02-14T14:21:07.671" v="12" actId="20577"/>
          <ac:spMkLst>
            <pc:docMk/>
            <pc:sldMk cId="4292223729" sldId="371"/>
            <ac:spMk id="59" creationId="{F358EDAC-1D1A-4A65-B38C-604BB34235C2}"/>
          </ac:spMkLst>
        </pc:spChg>
      </pc:sldChg>
      <pc:sldChg chg="ord">
        <pc:chgData name="Christian Gromeier" userId="dfb29ed3-53d1-4590-b1b4-de629ff49806" providerId="ADAL" clId="{3173D735-4F7C-4B51-B67C-DDFD7706FBEB}" dt="2024-02-14T14:19:30.666" v="1"/>
        <pc:sldMkLst>
          <pc:docMk/>
          <pc:sldMk cId="4008917999" sldId="2147376710"/>
        </pc:sldMkLst>
      </pc:sldChg>
    </pc:docChg>
  </pc:docChgLst>
  <pc:docChgLst>
    <pc:chgData name="Christian Gromeier" userId="S::christian_gromeier@moxa.com::dfb29ed3-53d1-4590-b1b4-de629ff49806" providerId="AD" clId="Web-{C9A76879-8068-4B63-9FD9-32ACC5812265}"/>
    <pc:docChg chg="modSld">
      <pc:chgData name="Christian Gromeier" userId="S::christian_gromeier@moxa.com::dfb29ed3-53d1-4590-b1b4-de629ff49806" providerId="AD" clId="Web-{C9A76879-8068-4B63-9FD9-32ACC5812265}" dt="2024-02-14T14:09:08.218" v="1"/>
      <pc:docMkLst>
        <pc:docMk/>
      </pc:docMkLst>
      <pc:sldChg chg="modNotes">
        <pc:chgData name="Christian Gromeier" userId="S::christian_gromeier@moxa.com::dfb29ed3-53d1-4590-b1b4-de629ff49806" providerId="AD" clId="Web-{C9A76879-8068-4B63-9FD9-32ACC5812265}" dt="2024-02-14T14:09:08.218" v="1"/>
        <pc:sldMkLst>
          <pc:docMk/>
          <pc:sldMk cId="588573876" sldId="158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529" cy="497524"/>
          </a:xfrm>
          <a:prstGeom prst="rect">
            <a:avLst/>
          </a:prstGeom>
        </p:spPr>
        <p:txBody>
          <a:bodyPr vert="horz" lIns="91559" tIns="45779" rIns="91559" bIns="45779" rtlCol="0"/>
          <a:lstStyle>
            <a:lvl1pPr algn="l">
              <a:defRPr sz="1200"/>
            </a:lvl1pPr>
          </a:lstStyle>
          <a:p>
            <a:endParaRPr lang="en-US"/>
          </a:p>
        </p:txBody>
      </p:sp>
      <p:sp>
        <p:nvSpPr>
          <p:cNvPr id="3" name="Date Placeholder 2"/>
          <p:cNvSpPr>
            <a:spLocks noGrp="1"/>
          </p:cNvSpPr>
          <p:nvPr>
            <p:ph type="dt" sz="quarter" idx="1"/>
          </p:nvPr>
        </p:nvSpPr>
        <p:spPr>
          <a:xfrm>
            <a:off x="3855082" y="0"/>
            <a:ext cx="2950529" cy="497524"/>
          </a:xfrm>
          <a:prstGeom prst="rect">
            <a:avLst/>
          </a:prstGeom>
        </p:spPr>
        <p:txBody>
          <a:bodyPr vert="horz" lIns="91559" tIns="45779" rIns="91559" bIns="45779" rtlCol="0"/>
          <a:lstStyle>
            <a:lvl1pPr algn="r">
              <a:defRPr sz="1200"/>
            </a:lvl1pPr>
          </a:lstStyle>
          <a:p>
            <a:fld id="{DD8F3B7A-02BD-437D-8283-37D4CF6012C3}" type="datetimeFigureOut">
              <a:rPr lang="en-US" smtClean="0"/>
              <a:pPr/>
              <a:t>2/14/2024</a:t>
            </a:fld>
            <a:endParaRPr lang="en-US"/>
          </a:p>
        </p:txBody>
      </p:sp>
      <p:sp>
        <p:nvSpPr>
          <p:cNvPr id="4" name="Footer Placeholder 3"/>
          <p:cNvSpPr>
            <a:spLocks noGrp="1"/>
          </p:cNvSpPr>
          <p:nvPr>
            <p:ph type="ftr" sz="quarter" idx="2"/>
          </p:nvPr>
        </p:nvSpPr>
        <p:spPr>
          <a:xfrm>
            <a:off x="0" y="9440226"/>
            <a:ext cx="2950529" cy="497523"/>
          </a:xfrm>
          <a:prstGeom prst="rect">
            <a:avLst/>
          </a:prstGeom>
        </p:spPr>
        <p:txBody>
          <a:bodyPr vert="horz" lIns="91559" tIns="45779" rIns="91559" bIns="45779" rtlCol="0" anchor="b"/>
          <a:lstStyle>
            <a:lvl1pPr algn="l">
              <a:defRPr sz="1200"/>
            </a:lvl1pPr>
          </a:lstStyle>
          <a:p>
            <a:endParaRPr lang="en-US"/>
          </a:p>
        </p:txBody>
      </p:sp>
      <p:sp>
        <p:nvSpPr>
          <p:cNvPr id="5" name="Slide Number Placeholder 4"/>
          <p:cNvSpPr>
            <a:spLocks noGrp="1"/>
          </p:cNvSpPr>
          <p:nvPr>
            <p:ph type="sldNum" sz="quarter" idx="3"/>
          </p:nvPr>
        </p:nvSpPr>
        <p:spPr>
          <a:xfrm>
            <a:off x="3855082" y="9440226"/>
            <a:ext cx="2950529" cy="497523"/>
          </a:xfrm>
          <a:prstGeom prst="rect">
            <a:avLst/>
          </a:prstGeom>
        </p:spPr>
        <p:txBody>
          <a:bodyPr vert="horz" lIns="91559" tIns="45779" rIns="91559" bIns="45779" rtlCol="0" anchor="b"/>
          <a:lstStyle>
            <a:lvl1pPr algn="r">
              <a:defRPr sz="1200"/>
            </a:lvl1pPr>
          </a:lstStyle>
          <a:p>
            <a:fld id="{803F408C-86A8-44B5-8BA2-E3F06A93430E}" type="slidenum">
              <a:rPr lang="en-US" smtClean="0"/>
              <a:pPr/>
              <a:t>‹#›</a:t>
            </a:fld>
            <a:endParaRPr lang="en-US"/>
          </a:p>
        </p:txBody>
      </p:sp>
    </p:spTree>
    <p:extLst>
      <p:ext uri="{BB962C8B-B14F-4D97-AF65-F5344CB8AC3E}">
        <p14:creationId xmlns:p14="http://schemas.microsoft.com/office/powerpoint/2010/main" val="3825386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6967"/>
          </a:xfrm>
          <a:prstGeom prst="rect">
            <a:avLst/>
          </a:prstGeom>
        </p:spPr>
        <p:txBody>
          <a:bodyPr vert="horz" lIns="91559" tIns="45779" rIns="91559" bIns="45779" rtlCol="0"/>
          <a:lstStyle>
            <a:lvl1pPr algn="l">
              <a:defRPr sz="1200"/>
            </a:lvl1pPr>
          </a:lstStyle>
          <a:p>
            <a:endParaRPr lang="en-US"/>
          </a:p>
        </p:txBody>
      </p:sp>
      <p:sp>
        <p:nvSpPr>
          <p:cNvPr id="3" name="Date Placeholder 2"/>
          <p:cNvSpPr>
            <a:spLocks noGrp="1"/>
          </p:cNvSpPr>
          <p:nvPr>
            <p:ph type="dt" idx="1"/>
          </p:nvPr>
        </p:nvSpPr>
        <p:spPr>
          <a:xfrm>
            <a:off x="3855839" y="0"/>
            <a:ext cx="2949786" cy="496967"/>
          </a:xfrm>
          <a:prstGeom prst="rect">
            <a:avLst/>
          </a:prstGeom>
        </p:spPr>
        <p:txBody>
          <a:bodyPr vert="horz" lIns="91559" tIns="45779" rIns="91559" bIns="45779" rtlCol="0"/>
          <a:lstStyle>
            <a:lvl1pPr algn="r">
              <a:defRPr sz="1200"/>
            </a:lvl1pPr>
          </a:lstStyle>
          <a:p>
            <a:fld id="{7E486FC3-9450-4F73-89E2-207EEC4B10C1}" type="datetimeFigureOut">
              <a:rPr lang="en-US" smtClean="0"/>
              <a:pPr/>
              <a:t>2/14/2024</a:t>
            </a:fld>
            <a:endParaRPr lang="en-US"/>
          </a:p>
        </p:txBody>
      </p:sp>
      <p:sp>
        <p:nvSpPr>
          <p:cNvPr id="4" name="Slide Image Placeholder 3"/>
          <p:cNvSpPr>
            <a:spLocks noGrp="1" noRot="1" noChangeAspect="1"/>
          </p:cNvSpPr>
          <p:nvPr>
            <p:ph type="sldImg" idx="2"/>
          </p:nvPr>
        </p:nvSpPr>
        <p:spPr>
          <a:xfrm>
            <a:off x="90488" y="746125"/>
            <a:ext cx="6626225" cy="3727450"/>
          </a:xfrm>
          <a:prstGeom prst="rect">
            <a:avLst/>
          </a:prstGeom>
          <a:noFill/>
          <a:ln w="12700">
            <a:solidFill>
              <a:prstClr val="black"/>
            </a:solidFill>
          </a:ln>
        </p:spPr>
        <p:txBody>
          <a:bodyPr vert="horz" lIns="91559" tIns="45779" rIns="91559" bIns="45779" rtlCol="0" anchor="ctr"/>
          <a:lstStyle/>
          <a:p>
            <a:endParaRPr lang="en-US"/>
          </a:p>
        </p:txBody>
      </p:sp>
      <p:sp>
        <p:nvSpPr>
          <p:cNvPr id="5" name="Notes Placeholder 4"/>
          <p:cNvSpPr>
            <a:spLocks noGrp="1"/>
          </p:cNvSpPr>
          <p:nvPr>
            <p:ph type="body" sz="quarter" idx="3"/>
          </p:nvPr>
        </p:nvSpPr>
        <p:spPr>
          <a:xfrm>
            <a:off x="680721" y="4721186"/>
            <a:ext cx="5445760" cy="4472702"/>
          </a:xfrm>
          <a:prstGeom prst="rect">
            <a:avLst/>
          </a:prstGeom>
        </p:spPr>
        <p:txBody>
          <a:bodyPr vert="horz" lIns="91559" tIns="45779" rIns="91559" bIns="4577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440646"/>
            <a:ext cx="2949786" cy="496967"/>
          </a:xfrm>
          <a:prstGeom prst="rect">
            <a:avLst/>
          </a:prstGeom>
        </p:spPr>
        <p:txBody>
          <a:bodyPr vert="horz" lIns="91559" tIns="45779" rIns="91559" bIns="45779" rtlCol="0" anchor="b"/>
          <a:lstStyle>
            <a:lvl1pPr algn="l">
              <a:defRPr sz="1200"/>
            </a:lvl1pPr>
          </a:lstStyle>
          <a:p>
            <a:endParaRPr lang="en-US"/>
          </a:p>
        </p:txBody>
      </p:sp>
      <p:sp>
        <p:nvSpPr>
          <p:cNvPr id="7" name="Slide Number Placeholder 6"/>
          <p:cNvSpPr>
            <a:spLocks noGrp="1"/>
          </p:cNvSpPr>
          <p:nvPr>
            <p:ph type="sldNum" sz="quarter" idx="5"/>
          </p:nvPr>
        </p:nvSpPr>
        <p:spPr>
          <a:xfrm>
            <a:off x="3855839" y="9440646"/>
            <a:ext cx="2949786" cy="496967"/>
          </a:xfrm>
          <a:prstGeom prst="rect">
            <a:avLst/>
          </a:prstGeom>
        </p:spPr>
        <p:txBody>
          <a:bodyPr vert="horz" lIns="91559" tIns="45779" rIns="91559" bIns="45779" rtlCol="0" anchor="b"/>
          <a:lstStyle>
            <a:lvl1pPr algn="r">
              <a:defRPr sz="1200"/>
            </a:lvl1pPr>
          </a:lstStyle>
          <a:p>
            <a:fld id="{0D0EA689-19C5-4178-9B82-B6294A11D368}" type="slidenum">
              <a:rPr lang="en-US" smtClean="0"/>
              <a:pPr/>
              <a:t>‹#›</a:t>
            </a:fld>
            <a:endParaRPr lang="en-US"/>
          </a:p>
        </p:txBody>
      </p:sp>
    </p:spTree>
    <p:extLst>
      <p:ext uri="{BB962C8B-B14F-4D97-AF65-F5344CB8AC3E}">
        <p14:creationId xmlns:p14="http://schemas.microsoft.com/office/powerpoint/2010/main" val="2182316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A689-19C5-4178-9B82-B6294A11D368}" type="slidenum">
              <a:rPr lang="en-US" smtClean="0"/>
              <a:pPr/>
              <a:t>2</a:t>
            </a:fld>
            <a:endParaRPr lang="en-US"/>
          </a:p>
        </p:txBody>
      </p:sp>
    </p:spTree>
    <p:extLst>
      <p:ext uri="{BB962C8B-B14F-4D97-AF65-F5344CB8AC3E}">
        <p14:creationId xmlns:p14="http://schemas.microsoft.com/office/powerpoint/2010/main" val="290194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TW" alt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0EA689-19C5-4178-9B82-B6294A11D36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3541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TW" alt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0EA689-19C5-4178-9B82-B6294A11D36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4600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TW" alt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0EA689-19C5-4178-9B82-B6294A11D36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6589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0D0EA689-19C5-4178-9B82-B6294A11D368}" type="slidenum">
              <a:rPr lang="en-US" smtClean="0"/>
              <a:pPr/>
              <a:t>34</a:t>
            </a:fld>
            <a:endParaRPr lang="en-US"/>
          </a:p>
        </p:txBody>
      </p:sp>
    </p:spTree>
    <p:extLst>
      <p:ext uri="{BB962C8B-B14F-4D97-AF65-F5344CB8AC3E}">
        <p14:creationId xmlns:p14="http://schemas.microsoft.com/office/powerpoint/2010/main" val="84284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5"/>
          </p:nvPr>
        </p:nvSpPr>
        <p:spPr/>
        <p:txBody>
          <a:bodyPr/>
          <a:lstStyle/>
          <a:p>
            <a:fld id="{0D0EA689-19C5-4178-9B82-B6294A11D368}" type="slidenum">
              <a:rPr lang="en-US" smtClean="0"/>
              <a:pPr/>
              <a:t>35</a:t>
            </a:fld>
            <a:endParaRPr lang="en-US"/>
          </a:p>
        </p:txBody>
      </p:sp>
    </p:spTree>
    <p:extLst>
      <p:ext uri="{BB962C8B-B14F-4D97-AF65-F5344CB8AC3E}">
        <p14:creationId xmlns:p14="http://schemas.microsoft.com/office/powerpoint/2010/main" val="3932451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A689-19C5-4178-9B82-B6294A11D368}" type="slidenum">
              <a:rPr lang="en-US" smtClean="0"/>
              <a:pPr/>
              <a:t>36</a:t>
            </a:fld>
            <a:endParaRPr lang="en-US"/>
          </a:p>
        </p:txBody>
      </p:sp>
    </p:spTree>
    <p:extLst>
      <p:ext uri="{BB962C8B-B14F-4D97-AF65-F5344CB8AC3E}">
        <p14:creationId xmlns:p14="http://schemas.microsoft.com/office/powerpoint/2010/main" val="1171107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W" dirty="0"/>
          </a:p>
        </p:txBody>
      </p:sp>
      <p:sp>
        <p:nvSpPr>
          <p:cNvPr id="4" name="Slide Number Placeholder 3"/>
          <p:cNvSpPr>
            <a:spLocks noGrp="1"/>
          </p:cNvSpPr>
          <p:nvPr>
            <p:ph type="sldNum" sz="quarter" idx="5"/>
          </p:nvPr>
        </p:nvSpPr>
        <p:spPr/>
        <p:txBody>
          <a:bodyPr/>
          <a:lstStyle/>
          <a:p>
            <a:fld id="{0D0EA689-19C5-4178-9B82-B6294A11D368}" type="slidenum">
              <a:rPr lang="en-US" smtClean="0"/>
              <a:pPr/>
              <a:t>4</a:t>
            </a:fld>
            <a:endParaRPr lang="en-US"/>
          </a:p>
        </p:txBody>
      </p:sp>
    </p:spTree>
    <p:extLst>
      <p:ext uri="{BB962C8B-B14F-4D97-AF65-F5344CB8AC3E}">
        <p14:creationId xmlns:p14="http://schemas.microsoft.com/office/powerpoint/2010/main" val="1157425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A689-19C5-4178-9B82-B6294A11D368}" type="slidenum">
              <a:rPr lang="en-US" smtClean="0"/>
              <a:pPr/>
              <a:t>5</a:t>
            </a:fld>
            <a:endParaRPr lang="en-US"/>
          </a:p>
        </p:txBody>
      </p:sp>
    </p:spTree>
    <p:extLst>
      <p:ext uri="{BB962C8B-B14F-4D97-AF65-F5344CB8AC3E}">
        <p14:creationId xmlns:p14="http://schemas.microsoft.com/office/powerpoint/2010/main" val="3874507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fontScale="85000" lnSpcReduction="10000"/>
          </a:bodyPr>
          <a:lstStyle/>
          <a:p>
            <a:r>
              <a:rPr lang="en-US" altLang="zh-TW" sz="1800" dirty="0">
                <a:solidFill>
                  <a:srgbClr val="000000"/>
                </a:solidFill>
                <a:latin typeface="Segoe UI" panose="020B0502040204020203" pitchFamily="34" charset="0"/>
              </a:rPr>
              <a:t>Another use case is a energy storage monitoring application. The customer needed an IIoT system to monitor energy storage status and to improve maintenance efficiency of their distributed energy storage sites. They needed an IIoT gateway that provides reliable LTE connectivity, and operates in an environment where temperatures range from -20 to 70°C (-20 to 158°F). As for software requirements, they needed a gateway that supports Azure IoT Edge to enable data acquisition and device management functions. Due to the solar power site being in a remote area, they needed the gateway to support software backup before OTA upgrade and secure boot for higher security protection.</a:t>
            </a:r>
            <a:endParaRPr lang="zh-TW" altLang="en-US" sz="1800" dirty="0">
              <a:solidFill>
                <a:srgbClr val="000000"/>
              </a:solidFill>
              <a:latin typeface="Segoe UI" panose="020B0502040204020203" pitchFamily="34" charset="0"/>
            </a:endParaRPr>
          </a:p>
          <a:p>
            <a:r>
              <a:rPr lang="en-US" altLang="zh-TW" sz="1800" dirty="0">
                <a:solidFill>
                  <a:srgbClr val="000000"/>
                </a:solidFill>
                <a:latin typeface="Segoe UI" panose="020B0502040204020203" pitchFamily="34" charset="0"/>
              </a:rPr>
              <a:t>The customer chose the AIG-301-US-AZU-LX because the AIG-301-AZU device pre-integrates Azure IoT Edge and ThingsPro Edge to provide data acquisition and device management functions, which saved them about 6 man-months in effort and expenses. Besides, the AIG-301-AZU device supports file resume transmission and software backup functions during the OTA process, which gave the customer confidence to deploy the AIG-301-AZU on their remote sites.</a:t>
            </a:r>
            <a:endParaRPr lang="zh-TW" altLang="en-US" sz="1800" dirty="0">
              <a:solidFill>
                <a:prstClr val="black"/>
              </a:solidFill>
              <a:latin typeface="Segoe UI" panose="020B0502040204020203" pitchFamily="34" charset="0"/>
            </a:endParaRPr>
          </a:p>
        </p:txBody>
      </p:sp>
      <p:sp>
        <p:nvSpPr>
          <p:cNvPr id="4" name="投影片編號版面配置區 3"/>
          <p:cNvSpPr>
            <a:spLocks noGrp="1"/>
          </p:cNvSpPr>
          <p:nvPr>
            <p:ph type="sldNum" sz="quarter" idx="5"/>
          </p:nvPr>
        </p:nvSpPr>
        <p:spPr/>
        <p:txBody>
          <a:bodyPr/>
          <a:lstStyle/>
          <a:p>
            <a:fld id="{0D0EA689-19C5-4178-9B82-B6294A11D368}" type="slidenum">
              <a:rPr lang="en-US" smtClean="0"/>
              <a:pPr/>
              <a:t>8</a:t>
            </a:fld>
            <a:endParaRPr lang="en-US"/>
          </a:p>
        </p:txBody>
      </p:sp>
    </p:spTree>
    <p:extLst>
      <p:ext uri="{BB962C8B-B14F-4D97-AF65-F5344CB8AC3E}">
        <p14:creationId xmlns:p14="http://schemas.microsoft.com/office/powerpoint/2010/main" val="518563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fontScale="77500" lnSpcReduction="20000"/>
          </a:bodyPr>
          <a:lstStyle/>
          <a:p>
            <a:r>
              <a:rPr lang="en-US" altLang="zh-TW" sz="1800" dirty="0">
                <a:solidFill>
                  <a:srgbClr val="000000"/>
                </a:solidFill>
                <a:latin typeface="Segoe UI" panose="020B0502040204020203" pitchFamily="34" charset="0"/>
              </a:rPr>
              <a:t>Another use case is a solar power monitoring application. The customer needed an IIoT system to monitor power generation status and to improve maintenance efficiency of their distributed solar power sites. They needed an IIoT gateway that provides reliable LTE connectivity, and operates in an environment where temperatures range from -20 to 70°C (-20 to 158°F), and has low power consumption to accommodate a solar power source. As for software requirements, they needed a gateway that supports Azure IoT Edge to enable data acquisition and device management functions. Due to the solar power site being in a remote area, they needed the gateway to support software backup before OTA upgrade and secure boot for higher security protection.</a:t>
            </a:r>
            <a:endParaRPr lang="zh-TW" altLang="en-US" sz="1800" dirty="0">
              <a:solidFill>
                <a:srgbClr val="000000"/>
              </a:solidFill>
              <a:latin typeface="Segoe UI" panose="020B0502040204020203" pitchFamily="34" charset="0"/>
            </a:endParaRPr>
          </a:p>
          <a:p>
            <a:r>
              <a:rPr lang="en-US" altLang="zh-TW" sz="1800" dirty="0">
                <a:solidFill>
                  <a:srgbClr val="000000"/>
                </a:solidFill>
                <a:latin typeface="Segoe UI" panose="020B0502040204020203" pitchFamily="34" charset="0"/>
              </a:rPr>
              <a:t>The customer chose the AIG-301-US-AZU-LX because the maximum total power consumption is only about 7.2 W, which saved them a lot on solar power equipment costs. Secondly, the AIG-301-AZU device pre-integrates Azure IoT Edge and ThingsPro Edge to provide data acquisition and device management functions, which saved them about 6 man-months in effort and expenses. Last but not least, the AIG-301-AZU device supports file resume transmission and software backup functions during the OTA process, which gave the customer confidence to deploy the AIG-301-AZU on their remote sites.</a:t>
            </a:r>
            <a:endParaRPr lang="zh-TW" altLang="en-US" sz="1800" dirty="0">
              <a:solidFill>
                <a:prstClr val="black"/>
              </a:solidFill>
              <a:latin typeface="Segoe UI" panose="020B0502040204020203" pitchFamily="34" charset="0"/>
            </a:endParaRPr>
          </a:p>
        </p:txBody>
      </p:sp>
      <p:sp>
        <p:nvSpPr>
          <p:cNvPr id="4" name="投影片編號版面配置區 3"/>
          <p:cNvSpPr>
            <a:spLocks noGrp="1"/>
          </p:cNvSpPr>
          <p:nvPr>
            <p:ph type="sldNum" sz="quarter" idx="5"/>
          </p:nvPr>
        </p:nvSpPr>
        <p:spPr/>
        <p:txBody>
          <a:bodyPr/>
          <a:lstStyle/>
          <a:p>
            <a:fld id="{0D0EA689-19C5-4178-9B82-B6294A11D368}" type="slidenum">
              <a:rPr lang="en-US" smtClean="0"/>
              <a:pPr/>
              <a:t>9</a:t>
            </a:fld>
            <a:endParaRPr lang="en-US"/>
          </a:p>
        </p:txBody>
      </p:sp>
    </p:spTree>
    <p:extLst>
      <p:ext uri="{BB962C8B-B14F-4D97-AF65-F5344CB8AC3E}">
        <p14:creationId xmlns:p14="http://schemas.microsoft.com/office/powerpoint/2010/main" val="3148818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AIGs are based on Proven Moxa IP hardware UC-3100, UC-8200, MC-1100</a:t>
            </a:r>
          </a:p>
          <a:p>
            <a:r>
              <a:rPr lang="en-US" dirty="0"/>
              <a:t>AIGs are compatible with Moxa Device Management Platform DLM</a:t>
            </a:r>
          </a:p>
          <a:p>
            <a:r>
              <a:rPr lang="en-US" dirty="0"/>
              <a:t>AIGs support Azure IoT Edge and have validated to run partner software like Crosser</a:t>
            </a:r>
          </a:p>
        </p:txBody>
      </p:sp>
      <p:sp>
        <p:nvSpPr>
          <p:cNvPr id="4" name="Slide Number Placeholder 3"/>
          <p:cNvSpPr>
            <a:spLocks noGrp="1"/>
          </p:cNvSpPr>
          <p:nvPr>
            <p:ph type="sldNum" sz="quarter" idx="5"/>
          </p:nvPr>
        </p:nvSpPr>
        <p:spPr/>
        <p:txBody>
          <a:bodyPr/>
          <a:lstStyle/>
          <a:p>
            <a:fld id="{0D0EA689-19C5-4178-9B82-B6294A11D368}" type="slidenum">
              <a:rPr lang="en-US" smtClean="0"/>
              <a:pPr/>
              <a:t>11</a:t>
            </a:fld>
            <a:endParaRPr lang="en-US"/>
          </a:p>
        </p:txBody>
      </p:sp>
    </p:spTree>
    <p:extLst>
      <p:ext uri="{BB962C8B-B14F-4D97-AF65-F5344CB8AC3E}">
        <p14:creationId xmlns:p14="http://schemas.microsoft.com/office/powerpoint/2010/main" val="2291689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0D0EA689-19C5-4178-9B82-B6294A11D368}" type="slidenum">
              <a:rPr lang="en-US" smtClean="0"/>
              <a:pPr/>
              <a:t>19</a:t>
            </a:fld>
            <a:endParaRPr lang="en-US"/>
          </a:p>
        </p:txBody>
      </p:sp>
    </p:spTree>
    <p:extLst>
      <p:ext uri="{BB962C8B-B14F-4D97-AF65-F5344CB8AC3E}">
        <p14:creationId xmlns:p14="http://schemas.microsoft.com/office/powerpoint/2010/main" val="3888234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zh-TW" sz="1800" dirty="0">
              <a:solidFill>
                <a:srgbClr val="000000"/>
              </a:solidFill>
              <a:latin typeface="Segoe UI" panose="020B0502040204020203" pitchFamily="34" charset="0"/>
              <a:ea typeface="新細明體"/>
              <a:cs typeface="Segoe UI"/>
            </a:endParaRPr>
          </a:p>
        </p:txBody>
      </p:sp>
      <p:sp>
        <p:nvSpPr>
          <p:cNvPr id="4" name="Slide Number Placeholder 3"/>
          <p:cNvSpPr>
            <a:spLocks noGrp="1"/>
          </p:cNvSpPr>
          <p:nvPr>
            <p:ph type="sldNum" sz="quarter" idx="5"/>
          </p:nvPr>
        </p:nvSpPr>
        <p:spPr/>
        <p:txBody>
          <a:bodyPr/>
          <a:lstStyle/>
          <a:p>
            <a:fld id="{0D0EA689-19C5-4178-9B82-B6294A11D368}" type="slidenum">
              <a:rPr lang="en-US" smtClean="0"/>
              <a:pPr/>
              <a:t>21</a:t>
            </a:fld>
            <a:endParaRPr lang="en-US"/>
          </a:p>
        </p:txBody>
      </p:sp>
    </p:spTree>
    <p:extLst>
      <p:ext uri="{BB962C8B-B14F-4D97-AF65-F5344CB8AC3E}">
        <p14:creationId xmlns:p14="http://schemas.microsoft.com/office/powerpoint/2010/main" val="3377794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A689-19C5-4178-9B82-B6294A11D368}" type="slidenum">
              <a:rPr lang="en-US" smtClean="0"/>
              <a:pPr/>
              <a:t>25</a:t>
            </a:fld>
            <a:endParaRPr lang="en-US"/>
          </a:p>
        </p:txBody>
      </p:sp>
    </p:spTree>
    <p:extLst>
      <p:ext uri="{BB962C8B-B14F-4D97-AF65-F5344CB8AC3E}">
        <p14:creationId xmlns:p14="http://schemas.microsoft.com/office/powerpoint/2010/main" val="4036955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11.png"/><Relationship Id="rId4" Type="http://schemas.microsoft.com/office/2007/relationships/hdphoto" Target="../media/hdphoto1.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11.png"/><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11.png"/><Relationship Id="rId4" Type="http://schemas.microsoft.com/office/2007/relationships/hdphoto" Target="../media/hdphoto1.wdp"/></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 Subtitle">
    <p:bg>
      <p:bgRef idx="1001">
        <a:schemeClr val="bg1"/>
      </p:bgRef>
    </p:bg>
    <p:spTree>
      <p:nvGrpSpPr>
        <p:cNvPr id="1" name=""/>
        <p:cNvGrpSpPr/>
        <p:nvPr/>
      </p:nvGrpSpPr>
      <p:grpSpPr>
        <a:xfrm>
          <a:off x="0" y="0"/>
          <a:ext cx="0" cy="0"/>
          <a:chOff x="0" y="0"/>
          <a:chExt cx="0" cy="0"/>
        </a:xfrm>
      </p:grpSpPr>
      <p:pic>
        <p:nvPicPr>
          <p:cNvPr id="6" name="圖片 5" descr="newnew_16：9-11111.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553" y="0"/>
            <a:ext cx="9126447" cy="5143500"/>
          </a:xfrm>
          <a:prstGeom prst="rect">
            <a:avLst/>
          </a:prstGeom>
        </p:spPr>
      </p:pic>
      <p:sp>
        <p:nvSpPr>
          <p:cNvPr id="2" name="Title 1"/>
          <p:cNvSpPr>
            <a:spLocks noGrp="1"/>
          </p:cNvSpPr>
          <p:nvPr>
            <p:ph type="ctrTitle"/>
          </p:nvPr>
        </p:nvSpPr>
        <p:spPr>
          <a:xfrm>
            <a:off x="467544" y="1131590"/>
            <a:ext cx="7632848" cy="720080"/>
          </a:xfrm>
        </p:spPr>
        <p:txBody>
          <a:bodyPr anchor="b" anchorCtr="0">
            <a:normAutofit/>
          </a:bodyPr>
          <a:lstStyle>
            <a:lvl1pPr>
              <a:defRPr sz="40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67544" y="1851670"/>
            <a:ext cx="7632848" cy="504056"/>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文字版面配置區 5"/>
          <p:cNvSpPr>
            <a:spLocks noGrp="1"/>
          </p:cNvSpPr>
          <p:nvPr>
            <p:ph type="body" sz="quarter" idx="13" hasCustomPrompt="1"/>
          </p:nvPr>
        </p:nvSpPr>
        <p:spPr>
          <a:xfrm>
            <a:off x="467544" y="2859781"/>
            <a:ext cx="6372000" cy="456639"/>
          </a:xfrm>
        </p:spPr>
        <p:txBody>
          <a:bodyPr anchor="b" anchorCtr="0">
            <a:normAutofit/>
          </a:bodyPr>
          <a:lstStyle>
            <a:lvl1pPr marL="342900" marR="0" indent="-342900" algn="l" defTabSz="914400" rtl="0" eaLnBrk="0" fontAlgn="base" latinLnBrk="0" hangingPunct="0">
              <a:lnSpc>
                <a:spcPct val="100000"/>
              </a:lnSpc>
              <a:spcBef>
                <a:spcPct val="20000"/>
              </a:spcBef>
              <a:spcAft>
                <a:spcPct val="0"/>
              </a:spcAft>
              <a:buClrTx/>
              <a:buSzTx/>
              <a:buFontTx/>
              <a:buNone/>
              <a:tabLst/>
              <a:defRPr sz="1800" baseline="0">
                <a:solidFill>
                  <a:schemeClr val="accent5">
                    <a:lumMod val="10000"/>
                  </a:schemeClr>
                </a:solidFill>
              </a:defRPr>
            </a:lvl1pPr>
          </a:lstStyle>
          <a:p>
            <a:pPr lvl="0"/>
            <a:r>
              <a:rPr lang="en-US" altLang="zh-TW" dirty="0"/>
              <a:t>Click to add Presenter’s Name</a:t>
            </a:r>
            <a:endParaRPr lang="zh-TW" altLang="en-US" dirty="0"/>
          </a:p>
        </p:txBody>
      </p:sp>
      <p:sp>
        <p:nvSpPr>
          <p:cNvPr id="9" name="文字版面配置區 7"/>
          <p:cNvSpPr>
            <a:spLocks noGrp="1"/>
          </p:cNvSpPr>
          <p:nvPr>
            <p:ph type="body" sz="quarter" idx="15" hasCustomPrompt="1"/>
          </p:nvPr>
        </p:nvSpPr>
        <p:spPr>
          <a:xfrm>
            <a:off x="467544" y="3651870"/>
            <a:ext cx="6372000" cy="288032"/>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marL="342900" marR="0" lvl="0" indent="-342900" algn="l" defTabSz="914400" rtl="0" eaLnBrk="0" fontAlgn="base" latinLnBrk="0" hangingPunct="0">
              <a:lnSpc>
                <a:spcPts val="1800"/>
              </a:lnSpc>
              <a:spcBef>
                <a:spcPct val="20000"/>
              </a:spcBef>
              <a:spcAft>
                <a:spcPct val="0"/>
              </a:spcAft>
              <a:buClrTx/>
              <a:buSzTx/>
              <a:buFontTx/>
              <a:buNone/>
              <a:tabLst/>
              <a:defRPr/>
            </a:pPr>
            <a:r>
              <a:rPr lang="en-US" altLang="zh-TW" dirty="0"/>
              <a:t>Click to add Month </a:t>
            </a:r>
            <a:r>
              <a:rPr lang="en-US" altLang="zh-TW" dirty="0" err="1"/>
              <a:t>dd</a:t>
            </a:r>
            <a:r>
              <a:rPr lang="en-US" altLang="zh-TW" dirty="0"/>
              <a:t>, </a:t>
            </a:r>
            <a:r>
              <a:rPr lang="en-US" altLang="zh-TW" dirty="0" err="1"/>
              <a:t>YYYY</a:t>
            </a:r>
            <a:endParaRPr lang="zh-TW" altLang="en-US" dirty="0"/>
          </a:p>
        </p:txBody>
      </p:sp>
      <p:sp>
        <p:nvSpPr>
          <p:cNvPr id="11" name="Text Placeholder 10"/>
          <p:cNvSpPr>
            <a:spLocks noGrp="1"/>
          </p:cNvSpPr>
          <p:nvPr>
            <p:ph type="body" sz="quarter" idx="16" hasCustomPrompt="1"/>
          </p:nvPr>
        </p:nvSpPr>
        <p:spPr>
          <a:xfrm>
            <a:off x="467544" y="51470"/>
            <a:ext cx="7559675" cy="288032"/>
          </a:xfrm>
        </p:spPr>
        <p:txBody>
          <a:bodyPr>
            <a:noAutofit/>
          </a:bodyPr>
          <a:lstStyle>
            <a:lvl1pPr>
              <a:buNone/>
              <a:defRPr sz="1600" b="0" i="1" baseline="0">
                <a:solidFill>
                  <a:schemeClr val="bg1"/>
                </a:solidFill>
              </a:defRPr>
            </a:lvl1pPr>
          </a:lstStyle>
          <a:p>
            <a:pPr lvl="0"/>
            <a:r>
              <a:rPr lang="en-US" dirty="0"/>
              <a:t>Type the full name of the event here</a:t>
            </a:r>
          </a:p>
        </p:txBody>
      </p:sp>
      <p:sp>
        <p:nvSpPr>
          <p:cNvPr id="14" name="文字版面配置區 7"/>
          <p:cNvSpPr>
            <a:spLocks noGrp="1"/>
          </p:cNvSpPr>
          <p:nvPr>
            <p:ph type="body" sz="quarter" idx="17" hasCustomPrompt="1"/>
          </p:nvPr>
        </p:nvSpPr>
        <p:spPr>
          <a:xfrm>
            <a:off x="467544" y="3337488"/>
            <a:ext cx="6372000" cy="314382"/>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lvl="0"/>
            <a:r>
              <a:rPr lang="en-US" altLang="zh-TW" dirty="0"/>
              <a:t>Click to add presenter’s Position/Unit</a:t>
            </a:r>
            <a:endParaRPr lang="zh-TW"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 Caption">
    <p:bg>
      <p:bgRef idx="1001">
        <a:schemeClr val="bg1"/>
      </p:bgRef>
    </p:bg>
    <p:spTree>
      <p:nvGrpSpPr>
        <p:cNvPr id="1" name=""/>
        <p:cNvGrpSpPr/>
        <p:nvPr/>
      </p:nvGrpSpPr>
      <p:grpSpPr>
        <a:xfrm>
          <a:off x="0" y="0"/>
          <a:ext cx="0" cy="0"/>
          <a:chOff x="0" y="0"/>
          <a:chExt cx="0" cy="0"/>
        </a:xfrm>
      </p:grpSpPr>
      <p:pic>
        <p:nvPicPr>
          <p:cNvPr id="11" name="圖片 10"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4" name="Title 1"/>
          <p:cNvSpPr>
            <a:spLocks noGrp="1"/>
          </p:cNvSpPr>
          <p:nvPr>
            <p:ph type="title"/>
          </p:nvPr>
        </p:nvSpPr>
        <p:spPr>
          <a:xfrm>
            <a:off x="971600" y="3507854"/>
            <a:ext cx="7200800" cy="517650"/>
          </a:xfrm>
        </p:spPr>
        <p:txBody>
          <a:bodyPr anchor="ctr" anchorCtr="0"/>
          <a:lstStyle>
            <a:lvl1pPr algn="ctr">
              <a:defRPr sz="2000" b="1"/>
            </a:lvl1pPr>
          </a:lstStyle>
          <a:p>
            <a:r>
              <a:rPr lang="en-US" dirty="0"/>
              <a:t>Click to edit Master title style</a:t>
            </a:r>
          </a:p>
        </p:txBody>
      </p:sp>
      <p:sp>
        <p:nvSpPr>
          <p:cNvPr id="5" name="Picture Placeholder 2"/>
          <p:cNvSpPr>
            <a:spLocks noGrp="1"/>
          </p:cNvSpPr>
          <p:nvPr>
            <p:ph type="pic" idx="1"/>
          </p:nvPr>
        </p:nvSpPr>
        <p:spPr>
          <a:xfrm>
            <a:off x="972000" y="339502"/>
            <a:ext cx="7200000" cy="3225079"/>
          </a:xfrm>
        </p:spPr>
        <p:txBody>
          <a:bodyPr/>
          <a:lstStyle>
            <a:lvl1pPr marL="0" indent="0" algn="l">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half" idx="2" hasCustomPrompt="1"/>
          </p:nvPr>
        </p:nvSpPr>
        <p:spPr>
          <a:xfrm>
            <a:off x="971600" y="4025503"/>
            <a:ext cx="72008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0"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9"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martArt Graphic">
    <p:bg>
      <p:bgRef idx="1001">
        <a:schemeClr val="bg1"/>
      </p:bgRef>
    </p:bg>
    <p:spTree>
      <p:nvGrpSpPr>
        <p:cNvPr id="1" name=""/>
        <p:cNvGrpSpPr/>
        <p:nvPr/>
      </p:nvGrpSpPr>
      <p:grpSpPr>
        <a:xfrm>
          <a:off x="0" y="0"/>
          <a:ext cx="0" cy="0"/>
          <a:chOff x="0" y="0"/>
          <a:chExt cx="0" cy="0"/>
        </a:xfrm>
      </p:grpSpPr>
      <p:pic>
        <p:nvPicPr>
          <p:cNvPr id="10" name="圖片 9"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323528" y="205979"/>
            <a:ext cx="8507988" cy="857250"/>
          </a:xfrm>
        </p:spPr>
        <p:txBody>
          <a:bodyPr/>
          <a:lstStyle/>
          <a:p>
            <a:r>
              <a:rPr lang="en-US"/>
              <a:t>Click to edit Master title style</a:t>
            </a:r>
            <a:endParaRPr lang="en-US" dirty="0"/>
          </a:p>
        </p:txBody>
      </p:sp>
      <p:sp>
        <p:nvSpPr>
          <p:cNvPr id="5" name="SmartArt Placeholder 4"/>
          <p:cNvSpPr>
            <a:spLocks noGrp="1"/>
          </p:cNvSpPr>
          <p:nvPr>
            <p:ph type="dgm" sz="quarter" idx="11"/>
          </p:nvPr>
        </p:nvSpPr>
        <p:spPr>
          <a:xfrm>
            <a:off x="333872" y="1203598"/>
            <a:ext cx="8486600" cy="3096344"/>
          </a:xfrm>
          <a:noFill/>
        </p:spPr>
        <p:txBody>
          <a:bodyPr/>
          <a:lstStyle/>
          <a:p>
            <a:r>
              <a:rPr lang="en-US" dirty="0"/>
              <a:t>Click icon to add SmartArt graphic</a:t>
            </a:r>
          </a:p>
        </p:txBody>
      </p:sp>
      <p:sp>
        <p:nvSpPr>
          <p:cNvPr id="9"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8"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p:bg>
      <p:bgRef idx="1001">
        <a:schemeClr val="bg1"/>
      </p:bgRef>
    </p:bg>
    <p:spTree>
      <p:nvGrpSpPr>
        <p:cNvPr id="1" name=""/>
        <p:cNvGrpSpPr/>
        <p:nvPr/>
      </p:nvGrpSpPr>
      <p:grpSpPr>
        <a:xfrm>
          <a:off x="0" y="0"/>
          <a:ext cx="0" cy="0"/>
          <a:chOff x="0" y="0"/>
          <a:chExt cx="0" cy="0"/>
        </a:xfrm>
      </p:grpSpPr>
      <p:pic>
        <p:nvPicPr>
          <p:cNvPr id="15" name="圖片 14"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8" name="Text Placeholder 24"/>
          <p:cNvSpPr>
            <a:spLocks noGrp="1"/>
          </p:cNvSpPr>
          <p:nvPr>
            <p:ph type="body" sz="quarter" idx="15" hasCustomPrompt="1"/>
          </p:nvPr>
        </p:nvSpPr>
        <p:spPr>
          <a:xfrm>
            <a:off x="5076056" y="3795886"/>
            <a:ext cx="3240360" cy="685800"/>
          </a:xfrm>
        </p:spPr>
        <p:txBody>
          <a:bodyPr/>
          <a:lstStyle>
            <a:lvl1pPr marL="0" indent="0">
              <a:buNone/>
              <a:defRPr sz="1800" b="1" i="1" baseline="0">
                <a:solidFill>
                  <a:schemeClr val="tx1"/>
                </a:solidFill>
              </a:defRPr>
            </a:lvl1pPr>
            <a:lvl2pPr>
              <a:buNone/>
              <a:defRPr sz="2000" b="1" i="1">
                <a:solidFill>
                  <a:srgbClr val="678BA8"/>
                </a:solidFill>
              </a:defRPr>
            </a:lvl2pPr>
            <a:lvl3pPr>
              <a:buNone/>
              <a:defRPr sz="2000" b="1" i="1">
                <a:solidFill>
                  <a:srgbClr val="678BA8"/>
                </a:solidFill>
              </a:defRPr>
            </a:lvl3pPr>
            <a:lvl4pPr>
              <a:buNone/>
              <a:defRPr sz="2000" b="1" i="1">
                <a:solidFill>
                  <a:srgbClr val="678BA8"/>
                </a:solidFill>
              </a:defRPr>
            </a:lvl4pPr>
            <a:lvl5pPr>
              <a:buNone/>
              <a:defRPr sz="2000" b="1" i="1">
                <a:solidFill>
                  <a:srgbClr val="678BA8"/>
                </a:solidFill>
              </a:defRPr>
            </a:lvl5pPr>
          </a:lstStyle>
          <a:p>
            <a:pPr lvl="0"/>
            <a:r>
              <a:rPr lang="en-US" dirty="0"/>
              <a:t>Name of Person Quoted,</a:t>
            </a:r>
            <a:br>
              <a:rPr lang="en-US" dirty="0"/>
            </a:br>
            <a:r>
              <a:rPr lang="en-US" dirty="0"/>
              <a:t>XYZ Company</a:t>
            </a:r>
          </a:p>
        </p:txBody>
      </p:sp>
      <p:sp>
        <p:nvSpPr>
          <p:cNvPr id="12" name="Text Placeholder 22"/>
          <p:cNvSpPr>
            <a:spLocks noGrp="1"/>
          </p:cNvSpPr>
          <p:nvPr>
            <p:ph type="body" sz="quarter" idx="16" hasCustomPrompt="1"/>
          </p:nvPr>
        </p:nvSpPr>
        <p:spPr>
          <a:xfrm>
            <a:off x="1143282" y="555526"/>
            <a:ext cx="7200800" cy="3301756"/>
          </a:xfrm>
          <a:noFill/>
          <a:ln w="127000" cmpd="thickThin">
            <a:noFill/>
          </a:ln>
        </p:spPr>
        <p:txBody>
          <a:bodyPr wrap="square" lIns="180000" tIns="180000" rIns="180000" bIns="180000">
            <a:spAutoFit/>
          </a:bodyPr>
          <a:lstStyle>
            <a:lvl1pPr marL="0" indent="0">
              <a:lnSpc>
                <a:spcPct val="120000"/>
              </a:lnSpc>
              <a:spcAft>
                <a:spcPts val="0"/>
              </a:spcAft>
              <a:buNone/>
              <a:defRPr sz="3200" baseline="0">
                <a:solidFill>
                  <a:schemeClr val="tx2"/>
                </a:solidFill>
              </a:defRPr>
            </a:lvl1pPr>
          </a:lstStyle>
          <a:p>
            <a:pPr lvl="0"/>
            <a:r>
              <a:rPr lang="en-US" dirty="0"/>
              <a:t>This is a sample quote slide with photo. Type your quotation inside the quotation marks. Click the edge of the quotation marks and drag them into place.</a:t>
            </a:r>
          </a:p>
        </p:txBody>
      </p:sp>
      <p:sp>
        <p:nvSpPr>
          <p:cNvPr id="11" name="Text Placeholder 5"/>
          <p:cNvSpPr>
            <a:spLocks noGrp="1" noChangeAspect="1"/>
          </p:cNvSpPr>
          <p:nvPr userDrawn="1">
            <p:ph type="body" sz="quarter" idx="18"/>
          </p:nvPr>
        </p:nvSpPr>
        <p:spPr>
          <a:xfrm>
            <a:off x="827584" y="771550"/>
            <a:ext cx="387706" cy="279113"/>
          </a:xfrm>
          <a:blipFill>
            <a:blip r:embed="rId3"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00">
                <a:solidFill>
                  <a:schemeClr val="bg1"/>
                </a:solidFill>
              </a:defRPr>
            </a:lvl1pPr>
          </a:lstStyle>
          <a:p>
            <a:pPr lvl="0"/>
            <a:r>
              <a:rPr lang="en-US"/>
              <a:t>Click to edit Master text styles</a:t>
            </a:r>
          </a:p>
        </p:txBody>
      </p:sp>
      <p:sp>
        <p:nvSpPr>
          <p:cNvPr id="13" name="Text Placeholder 5"/>
          <p:cNvSpPr>
            <a:spLocks noGrp="1" noChangeAspect="1"/>
          </p:cNvSpPr>
          <p:nvPr userDrawn="1">
            <p:ph type="body" sz="quarter" idx="19"/>
          </p:nvPr>
        </p:nvSpPr>
        <p:spPr>
          <a:xfrm>
            <a:off x="5436096" y="3075806"/>
            <a:ext cx="387706" cy="279113"/>
          </a:xfrm>
          <a:blipFill>
            <a:blip r:embed="rId4"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00">
                <a:solidFill>
                  <a:schemeClr val="bg1"/>
                </a:solidFill>
              </a:defRPr>
            </a:lvl1pPr>
          </a:lstStyle>
          <a:p>
            <a:pPr lvl="0"/>
            <a:r>
              <a:rPr lang="en-US"/>
              <a:t>Click to edit Master text styles</a:t>
            </a:r>
          </a:p>
        </p:txBody>
      </p:sp>
      <p:sp>
        <p:nvSpPr>
          <p:cNvPr id="14"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10"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w/ Photo">
    <p:bg>
      <p:bgRef idx="1001">
        <a:schemeClr val="bg1"/>
      </p:bgRef>
    </p:bg>
    <p:spTree>
      <p:nvGrpSpPr>
        <p:cNvPr id="1" name=""/>
        <p:cNvGrpSpPr/>
        <p:nvPr/>
      </p:nvGrpSpPr>
      <p:grpSpPr>
        <a:xfrm>
          <a:off x="0" y="0"/>
          <a:ext cx="0" cy="0"/>
          <a:chOff x="0" y="0"/>
          <a:chExt cx="0" cy="0"/>
        </a:xfrm>
      </p:grpSpPr>
      <p:pic>
        <p:nvPicPr>
          <p:cNvPr id="12" name="圖片 11"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 name="Picture Placeholder 26"/>
          <p:cNvSpPr>
            <a:spLocks noGrp="1"/>
          </p:cNvSpPr>
          <p:nvPr>
            <p:ph type="pic" sz="quarter" idx="16" hasCustomPrompt="1"/>
          </p:nvPr>
        </p:nvSpPr>
        <p:spPr>
          <a:xfrm>
            <a:off x="381000" y="195486"/>
            <a:ext cx="3182888" cy="3600400"/>
          </a:xfrm>
          <a:prstGeom prst="roundRect">
            <a:avLst>
              <a:gd name="adj" fmla="val 6273"/>
            </a:avLst>
          </a:prstGeom>
          <a:ln w="12700">
            <a:solidFill>
              <a:schemeClr val="bg2"/>
            </a:solidFill>
          </a:ln>
        </p:spPr>
        <p:txBody>
          <a:bodyPr anchor="ctr" anchorCtr="0"/>
          <a:lstStyle>
            <a:lvl1pPr marL="0" indent="0" algn="ctr">
              <a:buNone/>
              <a:defRPr/>
            </a:lvl1pPr>
          </a:lstStyle>
          <a:p>
            <a:r>
              <a:rPr lang="en-US" dirty="0"/>
              <a:t>Insert Photo Here</a:t>
            </a:r>
          </a:p>
        </p:txBody>
      </p:sp>
      <p:sp>
        <p:nvSpPr>
          <p:cNvPr id="8" name="Text Placeholder 24"/>
          <p:cNvSpPr>
            <a:spLocks noGrp="1"/>
          </p:cNvSpPr>
          <p:nvPr>
            <p:ph type="body" sz="quarter" idx="15" hasCustomPrompt="1"/>
          </p:nvPr>
        </p:nvSpPr>
        <p:spPr>
          <a:xfrm>
            <a:off x="395536" y="3939902"/>
            <a:ext cx="3221292" cy="558062"/>
          </a:xfrm>
        </p:spPr>
        <p:txBody>
          <a:bodyPr/>
          <a:lstStyle>
            <a:lvl1pPr marL="0" indent="0">
              <a:buNone/>
              <a:defRPr sz="1800" b="1" i="1" baseline="0">
                <a:solidFill>
                  <a:schemeClr val="tx1"/>
                </a:solidFill>
              </a:defRPr>
            </a:lvl1pPr>
            <a:lvl2pPr>
              <a:buNone/>
              <a:defRPr sz="2000" b="1" i="1">
                <a:solidFill>
                  <a:srgbClr val="678BA8"/>
                </a:solidFill>
              </a:defRPr>
            </a:lvl2pPr>
            <a:lvl3pPr>
              <a:buNone/>
              <a:defRPr sz="2000" b="1" i="1">
                <a:solidFill>
                  <a:srgbClr val="678BA8"/>
                </a:solidFill>
              </a:defRPr>
            </a:lvl3pPr>
            <a:lvl4pPr>
              <a:buNone/>
              <a:defRPr sz="2000" b="1" i="1">
                <a:solidFill>
                  <a:srgbClr val="678BA8"/>
                </a:solidFill>
              </a:defRPr>
            </a:lvl4pPr>
            <a:lvl5pPr>
              <a:buNone/>
              <a:defRPr sz="2000" b="1" i="1">
                <a:solidFill>
                  <a:srgbClr val="678BA8"/>
                </a:solidFill>
              </a:defRPr>
            </a:lvl5pPr>
          </a:lstStyle>
          <a:p>
            <a:pPr lvl="0"/>
            <a:r>
              <a:rPr lang="en-US" dirty="0"/>
              <a:t>Name of Person Quoted,</a:t>
            </a:r>
            <a:br>
              <a:rPr lang="en-US" dirty="0"/>
            </a:br>
            <a:r>
              <a:rPr lang="en-US" dirty="0"/>
              <a:t>XYZ Company</a:t>
            </a:r>
          </a:p>
        </p:txBody>
      </p:sp>
      <p:sp>
        <p:nvSpPr>
          <p:cNvPr id="7" name="Text Placeholder 22"/>
          <p:cNvSpPr>
            <a:spLocks noGrp="1"/>
          </p:cNvSpPr>
          <p:nvPr>
            <p:ph type="body" sz="quarter" idx="17" hasCustomPrompt="1"/>
          </p:nvPr>
        </p:nvSpPr>
        <p:spPr>
          <a:xfrm>
            <a:off x="4139952" y="9351"/>
            <a:ext cx="5004048" cy="4483618"/>
          </a:xfrm>
          <a:noFill/>
          <a:ln w="127000" cmpd="thickThin">
            <a:noFill/>
          </a:ln>
        </p:spPr>
        <p:txBody>
          <a:bodyPr wrap="square" lIns="180000" tIns="180000" rIns="180000" bIns="180000">
            <a:spAutoFit/>
          </a:bodyPr>
          <a:lstStyle>
            <a:lvl1pPr marL="0" indent="0">
              <a:lnSpc>
                <a:spcPct val="120000"/>
              </a:lnSpc>
              <a:spcAft>
                <a:spcPts val="0"/>
              </a:spcAft>
              <a:buNone/>
              <a:defRPr sz="3200" baseline="0">
                <a:solidFill>
                  <a:schemeClr val="tx2"/>
                </a:solidFill>
              </a:defRPr>
            </a:lvl1pPr>
          </a:lstStyle>
          <a:p>
            <a:pPr lvl="0"/>
            <a:r>
              <a:rPr lang="en-US" dirty="0"/>
              <a:t>This is a sample quote slide with photo. Type your quotation inside the quotation marks. Click the edge of the quotation marks and drag them into place.</a:t>
            </a:r>
          </a:p>
        </p:txBody>
      </p:sp>
      <p:sp>
        <p:nvSpPr>
          <p:cNvPr id="10" name="Text Placeholder 5"/>
          <p:cNvSpPr>
            <a:spLocks noGrp="1" noChangeAspect="1"/>
          </p:cNvSpPr>
          <p:nvPr userDrawn="1">
            <p:ph type="body" sz="quarter" idx="18"/>
          </p:nvPr>
        </p:nvSpPr>
        <p:spPr>
          <a:xfrm>
            <a:off x="3779912" y="267494"/>
            <a:ext cx="387706" cy="332955"/>
          </a:xfrm>
          <a:blipFill>
            <a:blip r:embed="rId3"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00">
                <a:solidFill>
                  <a:schemeClr val="bg1"/>
                </a:solidFill>
              </a:defRPr>
            </a:lvl1pPr>
          </a:lstStyle>
          <a:p>
            <a:pPr lvl="0"/>
            <a:r>
              <a:rPr lang="en-US" dirty="0"/>
              <a:t>Click to edit Master text styles</a:t>
            </a:r>
          </a:p>
        </p:txBody>
      </p:sp>
      <p:sp>
        <p:nvSpPr>
          <p:cNvPr id="11" name="Text Placeholder 5"/>
          <p:cNvSpPr>
            <a:spLocks noGrp="1" noChangeAspect="1"/>
          </p:cNvSpPr>
          <p:nvPr userDrawn="1">
            <p:ph type="body" sz="quarter" idx="19"/>
          </p:nvPr>
        </p:nvSpPr>
        <p:spPr>
          <a:xfrm>
            <a:off x="8532440" y="3867894"/>
            <a:ext cx="387706" cy="288032"/>
          </a:xfrm>
          <a:blipFill>
            <a:blip r:embed="rId4"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00">
                <a:solidFill>
                  <a:schemeClr val="bg1"/>
                </a:solidFill>
              </a:defRPr>
            </a:lvl1pPr>
          </a:lstStyle>
          <a:p>
            <a:pPr lvl="0"/>
            <a:r>
              <a:rPr lang="en-US" dirty="0"/>
              <a:t>Click to edit Master text styles</a:t>
            </a:r>
          </a:p>
        </p:txBody>
      </p:sp>
      <p:sp>
        <p:nvSpPr>
          <p:cNvPr id="14"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13"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 You">
    <p:bg>
      <p:bgRef idx="1001">
        <a:schemeClr val="bg1"/>
      </p:bgRef>
    </p:bg>
    <p:spTree>
      <p:nvGrpSpPr>
        <p:cNvPr id="1" name=""/>
        <p:cNvGrpSpPr/>
        <p:nvPr/>
      </p:nvGrpSpPr>
      <p:grpSpPr>
        <a:xfrm>
          <a:off x="0" y="0"/>
          <a:ext cx="0" cy="0"/>
          <a:chOff x="0" y="0"/>
          <a:chExt cx="0" cy="0"/>
        </a:xfrm>
      </p:grpSpPr>
      <p:pic>
        <p:nvPicPr>
          <p:cNvPr id="3" name="圖片 2" descr="newnew_16：9-30.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26447" cy="5143500"/>
          </a:xfrm>
          <a:prstGeom prst="rect">
            <a:avLst/>
          </a:prstGeom>
        </p:spPr>
      </p:pic>
      <p:sp>
        <p:nvSpPr>
          <p:cNvPr id="5" name="TextBox 7"/>
          <p:cNvSpPr txBox="1"/>
          <p:nvPr userDrawn="1"/>
        </p:nvSpPr>
        <p:spPr>
          <a:xfrm>
            <a:off x="683568" y="4854276"/>
            <a:ext cx="2880000" cy="288032"/>
          </a:xfrm>
          <a:prstGeom prst="rect">
            <a:avLst/>
          </a:prstGeom>
          <a:noFill/>
          <a:ln>
            <a:noFill/>
          </a:ln>
        </p:spPr>
        <p:txBody>
          <a:bodyPr wrap="none" rtlCol="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a:solidFill>
                  <a:schemeClr val="tx2"/>
                </a:solidFill>
              </a:rPr>
              <a:t>© Moxa Inc. All rights reserved.</a:t>
            </a:r>
          </a:p>
        </p:txBody>
      </p:sp>
      <p:sp>
        <p:nvSpPr>
          <p:cNvPr id="6" name="TextBox 7"/>
          <p:cNvSpPr txBox="1"/>
          <p:nvPr userDrawn="1"/>
        </p:nvSpPr>
        <p:spPr>
          <a:xfrm>
            <a:off x="5652120" y="1635646"/>
            <a:ext cx="3456384" cy="648072"/>
          </a:xfrm>
          <a:prstGeom prst="rect">
            <a:avLst/>
          </a:prstGeom>
          <a:noFill/>
          <a:ln>
            <a:noFill/>
          </a:ln>
        </p:spPr>
        <p:txBody>
          <a:bodyPr wrap="none" rtlCol="0" anchor="ctr" anchorCtr="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TW" sz="4800" b="1" dirty="0">
                <a:solidFill>
                  <a:srgbClr val="008787"/>
                </a:solidFill>
              </a:rPr>
              <a:t>Thank You</a:t>
            </a:r>
          </a:p>
        </p:txBody>
      </p:sp>
    </p:spTree>
  </p:cSld>
  <p:clrMapOvr>
    <a:overrideClrMapping bg1="lt1" tx1="dk1" bg2="lt2" tx2="dk2" accent1="accent1" accent2="accent2" accent3="accent3" accent4="accent4" accent5="accent5" accent6="accent6" hlink="hlink" folHlink="folHlink"/>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13" name="圖片 12">
            <a:extLst>
              <a:ext uri="{FF2B5EF4-FFF2-40B4-BE49-F238E27FC236}">
                <a16:creationId xmlns:a16="http://schemas.microsoft.com/office/drawing/2014/main" id="{1E2EAE62-F607-B24B-874B-3C63789F438E}"/>
              </a:ext>
            </a:extLst>
          </p:cNvPr>
          <p:cNvPicPr>
            <a:picLocks noChangeAspect="1"/>
          </p:cNvPicPr>
          <p:nvPr userDrawn="1"/>
        </p:nvPicPr>
        <p:blipFill rotWithShape="1">
          <a:blip r:embed="rId3" cstate="screen">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536"/>
                    </a14:imgEffect>
                    <a14:imgEffect>
                      <a14:saturation sat="285000"/>
                    </a14:imgEffect>
                    <a14:imgEffect>
                      <a14:brightnessContrast bright="-25000" contrast="40000"/>
                    </a14:imgEffect>
                  </a14:imgLayer>
                </a14:imgProps>
              </a:ext>
              <a:ext uri="{28A0092B-C50C-407E-A947-70E740481C1C}">
                <a14:useLocalDpi xmlns:a14="http://schemas.microsoft.com/office/drawing/2010/main"/>
              </a:ext>
            </a:extLst>
          </a:blip>
          <a:srcRect b="5675"/>
          <a:stretch/>
        </p:blipFill>
        <p:spPr>
          <a:xfrm>
            <a:off x="0" y="0"/>
            <a:ext cx="9144000" cy="2347610"/>
          </a:xfrm>
          <a:prstGeom prst="rect">
            <a:avLst/>
          </a:prstGeom>
        </p:spPr>
      </p:pic>
      <p:sp>
        <p:nvSpPr>
          <p:cNvPr id="19" name="Rectangle 10">
            <a:extLst>
              <a:ext uri="{FF2B5EF4-FFF2-40B4-BE49-F238E27FC236}">
                <a16:creationId xmlns:a16="http://schemas.microsoft.com/office/drawing/2014/main" id="{6A244F35-BDBA-D14B-A05E-CB73E5013EFA}"/>
              </a:ext>
            </a:extLst>
          </p:cNvPr>
          <p:cNvSpPr/>
          <p:nvPr userDrawn="1"/>
        </p:nvSpPr>
        <p:spPr>
          <a:xfrm>
            <a:off x="0" y="0"/>
            <a:ext cx="9143999" cy="2346111"/>
          </a:xfrm>
          <a:prstGeom prst="rect">
            <a:avLst/>
          </a:prstGeom>
          <a:solidFill>
            <a:srgbClr val="05A6A7">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0" name="圓角化同側角落矩形 19">
            <a:extLst>
              <a:ext uri="{FF2B5EF4-FFF2-40B4-BE49-F238E27FC236}">
                <a16:creationId xmlns:a16="http://schemas.microsoft.com/office/drawing/2014/main" id="{28A33883-55FE-004A-99AF-68ACE10C5AB0}"/>
              </a:ext>
            </a:extLst>
          </p:cNvPr>
          <p:cNvSpPr/>
          <p:nvPr userDrawn="1"/>
        </p:nvSpPr>
        <p:spPr>
          <a:xfrm>
            <a:off x="2499951" y="741537"/>
            <a:ext cx="4079079" cy="1775303"/>
          </a:xfrm>
          <a:prstGeom prst="round2SameRect">
            <a:avLst>
              <a:gd name="adj1" fmla="val 5756"/>
              <a:gd name="adj2" fmla="val 0"/>
            </a:avLst>
          </a:prstGeom>
          <a:gradFill flip="none" rotWithShape="1">
            <a:gsLst>
              <a:gs pos="100000">
                <a:schemeClr val="bg1"/>
              </a:gs>
              <a:gs pos="59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grpSp>
        <p:nvGrpSpPr>
          <p:cNvPr id="21" name="Group 2">
            <a:extLst>
              <a:ext uri="{FF2B5EF4-FFF2-40B4-BE49-F238E27FC236}">
                <a16:creationId xmlns:a16="http://schemas.microsoft.com/office/drawing/2014/main" id="{8BF87020-B2E3-7943-B529-A0F56CA6620B}"/>
              </a:ext>
            </a:extLst>
          </p:cNvPr>
          <p:cNvGrpSpPr/>
          <p:nvPr userDrawn="1"/>
        </p:nvGrpSpPr>
        <p:grpSpPr>
          <a:xfrm>
            <a:off x="1403648" y="1472257"/>
            <a:ext cx="6336704" cy="2759993"/>
            <a:chOff x="1867800" y="1342102"/>
            <a:chExt cx="8456400" cy="3679990"/>
          </a:xfrm>
        </p:grpSpPr>
        <p:sp>
          <p:nvSpPr>
            <p:cNvPr id="22" name="Rectangle: Top Corners Rounded 6">
              <a:extLst>
                <a:ext uri="{FF2B5EF4-FFF2-40B4-BE49-F238E27FC236}">
                  <a16:creationId xmlns:a16="http://schemas.microsoft.com/office/drawing/2014/main" id="{1CF08A48-BD3F-AC49-802D-EDBA9540A949}"/>
                </a:ext>
              </a:extLst>
            </p:cNvPr>
            <p:cNvSpPr/>
            <p:nvPr/>
          </p:nvSpPr>
          <p:spPr>
            <a:xfrm flipV="1">
              <a:off x="1868129" y="1342102"/>
              <a:ext cx="8455742" cy="3679990"/>
            </a:xfrm>
            <a:prstGeom prst="round2SameRect">
              <a:avLst>
                <a:gd name="adj1" fmla="val 7303"/>
                <a:gd name="adj2" fmla="val 0"/>
              </a:avLst>
            </a:prstGeom>
            <a:solidFill>
              <a:schemeClr val="bg1"/>
            </a:solidFill>
            <a:ln>
              <a:noFill/>
            </a:ln>
            <a:effectLst>
              <a:outerShdw blurRad="1270000" dist="1117600" dir="5400000" sx="80000" sy="8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p>
          </p:txBody>
        </p:sp>
        <p:sp>
          <p:nvSpPr>
            <p:cNvPr id="23" name="Rectangle 7">
              <a:extLst>
                <a:ext uri="{FF2B5EF4-FFF2-40B4-BE49-F238E27FC236}">
                  <a16:creationId xmlns:a16="http://schemas.microsoft.com/office/drawing/2014/main" id="{D1694805-F1D2-E14B-937C-55FB1EDE44D3}"/>
                </a:ext>
              </a:extLst>
            </p:cNvPr>
            <p:cNvSpPr/>
            <p:nvPr/>
          </p:nvSpPr>
          <p:spPr>
            <a:xfrm>
              <a:off x="1867800" y="1342102"/>
              <a:ext cx="8456400" cy="72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31" name="Rectangle 4">
            <a:extLst>
              <a:ext uri="{FF2B5EF4-FFF2-40B4-BE49-F238E27FC236}">
                <a16:creationId xmlns:a16="http://schemas.microsoft.com/office/drawing/2014/main" id="{F475FB66-17B6-5F46-9989-A19FB1E0F11E}"/>
              </a:ext>
            </a:extLst>
          </p:cNvPr>
          <p:cNvSpPr/>
          <p:nvPr userDrawn="1"/>
        </p:nvSpPr>
        <p:spPr>
          <a:xfrm>
            <a:off x="2286000" y="923776"/>
            <a:ext cx="4572000" cy="437043"/>
          </a:xfrm>
          <a:prstGeom prst="rect">
            <a:avLst/>
          </a:prstGeom>
        </p:spPr>
        <p:txBody>
          <a:bodyPr>
            <a:spAutoFit/>
          </a:bodyPr>
          <a:lstStyle/>
          <a:p>
            <a:pPr algn="ctr">
              <a:lnSpc>
                <a:spcPct val="80000"/>
              </a:lnSpc>
            </a:pPr>
            <a:r>
              <a:rPr lang="en-US" sz="2800" dirty="0">
                <a:solidFill>
                  <a:schemeClr val="accent1"/>
                </a:solidFill>
                <a:latin typeface="+mj-lt"/>
              </a:rPr>
              <a:t>The Speaker</a:t>
            </a:r>
          </a:p>
        </p:txBody>
      </p:sp>
      <p:pic>
        <p:nvPicPr>
          <p:cNvPr id="8" name="圖片 7">
            <a:extLst>
              <a:ext uri="{FF2B5EF4-FFF2-40B4-BE49-F238E27FC236}">
                <a16:creationId xmlns:a16="http://schemas.microsoft.com/office/drawing/2014/main" id="{8BACC677-E9F0-6744-B411-223D6838104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0" y="4724830"/>
            <a:ext cx="9144000" cy="41867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
        <p:nvSpPr>
          <p:cNvPr id="14" name="文字版面配置區 10">
            <a:extLst>
              <a:ext uri="{FF2B5EF4-FFF2-40B4-BE49-F238E27FC236}">
                <a16:creationId xmlns:a16="http://schemas.microsoft.com/office/drawing/2014/main" id="{71273657-964C-AB43-9BB1-3C28AB967C08}"/>
              </a:ext>
            </a:extLst>
          </p:cNvPr>
          <p:cNvSpPr>
            <a:spLocks noGrp="1"/>
          </p:cNvSpPr>
          <p:nvPr>
            <p:ph type="body" sz="quarter" idx="13" hasCustomPrompt="1"/>
          </p:nvPr>
        </p:nvSpPr>
        <p:spPr>
          <a:xfrm>
            <a:off x="3632805" y="2488298"/>
            <a:ext cx="3761117" cy="254700"/>
          </a:xfrm>
          <a:noFill/>
          <a:ln>
            <a:noFill/>
          </a:ln>
        </p:spPr>
        <p:txBody>
          <a:bodyPr anchor="t" anchorCtr="0">
            <a:noAutofit/>
          </a:bodyPr>
          <a:lstStyle>
            <a:lvl1pPr marL="0" indent="0">
              <a:spcBef>
                <a:spcPts val="0"/>
              </a:spcBef>
              <a:buClr>
                <a:schemeClr val="accent1"/>
              </a:buClr>
              <a:buFontTx/>
              <a:buNone/>
              <a:defRPr sz="1200" b="1">
                <a:solidFill>
                  <a:schemeClr val="tx1">
                    <a:lumMod val="65000"/>
                    <a:lumOff val="35000"/>
                  </a:schemeClr>
                </a:solidFill>
                <a:latin typeface="+mj-lt"/>
              </a:defRPr>
            </a:lvl1pPr>
          </a:lstStyle>
          <a:p>
            <a:pPr lvl="0"/>
            <a:r>
              <a:rPr kumimoji="1" lang="en-US" altLang="zh-TW" dirty="0"/>
              <a:t>Click to add text</a:t>
            </a:r>
            <a:endParaRPr kumimoji="1" lang="zh-TW" altLang="en-US" dirty="0"/>
          </a:p>
        </p:txBody>
      </p:sp>
      <p:sp>
        <p:nvSpPr>
          <p:cNvPr id="15" name="文字版面配置區 10">
            <a:extLst>
              <a:ext uri="{FF2B5EF4-FFF2-40B4-BE49-F238E27FC236}">
                <a16:creationId xmlns:a16="http://schemas.microsoft.com/office/drawing/2014/main" id="{89A3CF15-2903-E748-AE8D-3586EEE28090}"/>
              </a:ext>
            </a:extLst>
          </p:cNvPr>
          <p:cNvSpPr>
            <a:spLocks noGrp="1"/>
          </p:cNvSpPr>
          <p:nvPr>
            <p:ph type="body" sz="quarter" idx="14" hasCustomPrompt="1"/>
          </p:nvPr>
        </p:nvSpPr>
        <p:spPr>
          <a:xfrm>
            <a:off x="3632805" y="2761246"/>
            <a:ext cx="3749006" cy="704177"/>
          </a:xfrm>
          <a:noFill/>
          <a:ln>
            <a:noFill/>
          </a:ln>
        </p:spPr>
        <p:txBody>
          <a:bodyPr anchor="t" anchorCtr="0">
            <a:noAutofit/>
          </a:bodyPr>
          <a:lstStyle>
            <a:lvl1pPr marL="99450" indent="-99450">
              <a:lnSpc>
                <a:spcPct val="120000"/>
              </a:lnSpc>
              <a:spcBef>
                <a:spcPts val="0"/>
              </a:spcBef>
              <a:buFont typeface="Arial" panose="020B0604020202020204" pitchFamily="34" charset="0"/>
              <a:buChar char="•"/>
              <a:defRPr sz="900" b="0">
                <a:solidFill>
                  <a:schemeClr val="bg1">
                    <a:lumMod val="50000"/>
                  </a:schemeClr>
                </a:solidFill>
                <a:latin typeface="+mn-lt"/>
              </a:defRPr>
            </a:lvl1pPr>
          </a:lstStyle>
          <a:p>
            <a:pPr lvl="0"/>
            <a:r>
              <a:rPr kumimoji="1" lang="en-US" altLang="zh-TW" dirty="0"/>
              <a:t>Click to add text</a:t>
            </a:r>
            <a:endParaRPr kumimoji="1" lang="zh-TW" altLang="en-US" dirty="0"/>
          </a:p>
        </p:txBody>
      </p:sp>
      <p:sp>
        <p:nvSpPr>
          <p:cNvPr id="11" name="文字版面配置區 10">
            <a:extLst>
              <a:ext uri="{FF2B5EF4-FFF2-40B4-BE49-F238E27FC236}">
                <a16:creationId xmlns:a16="http://schemas.microsoft.com/office/drawing/2014/main" id="{9E369EF9-430A-0F4A-A4F9-CB5302CF008A}"/>
              </a:ext>
            </a:extLst>
          </p:cNvPr>
          <p:cNvSpPr>
            <a:spLocks noGrp="1"/>
          </p:cNvSpPr>
          <p:nvPr>
            <p:ph type="body" sz="quarter" idx="12" hasCustomPrompt="1"/>
          </p:nvPr>
        </p:nvSpPr>
        <p:spPr>
          <a:xfrm>
            <a:off x="3622536" y="1790763"/>
            <a:ext cx="3807721" cy="328707"/>
          </a:xfrm>
          <a:noFill/>
          <a:ln>
            <a:noFill/>
          </a:ln>
        </p:spPr>
        <p:txBody>
          <a:bodyPr anchor="ctr" anchorCtr="0">
            <a:noAutofit/>
          </a:bodyPr>
          <a:lstStyle>
            <a:lvl1pPr marL="0" indent="0">
              <a:spcBef>
                <a:spcPts val="0"/>
              </a:spcBef>
              <a:buFontTx/>
              <a:buNone/>
              <a:defRPr sz="2700" b="1">
                <a:solidFill>
                  <a:schemeClr val="tx1">
                    <a:lumMod val="65000"/>
                    <a:lumOff val="35000"/>
                  </a:schemeClr>
                </a:solidFill>
                <a:latin typeface="+mj-lt"/>
              </a:defRPr>
            </a:lvl1pPr>
          </a:lstStyle>
          <a:p>
            <a:pPr lvl="0"/>
            <a:r>
              <a:rPr kumimoji="1" lang="en-US" altLang="zh-TW" dirty="0"/>
              <a:t>Click to add text</a:t>
            </a:r>
            <a:endParaRPr kumimoji="1" lang="zh-TW" altLang="en-US" dirty="0"/>
          </a:p>
        </p:txBody>
      </p:sp>
      <p:sp>
        <p:nvSpPr>
          <p:cNvPr id="33" name="文字版面配置區 10">
            <a:extLst>
              <a:ext uri="{FF2B5EF4-FFF2-40B4-BE49-F238E27FC236}">
                <a16:creationId xmlns:a16="http://schemas.microsoft.com/office/drawing/2014/main" id="{749AAB50-2114-BF41-84EB-22E56AC8A68F}"/>
              </a:ext>
            </a:extLst>
          </p:cNvPr>
          <p:cNvSpPr>
            <a:spLocks noGrp="1"/>
          </p:cNvSpPr>
          <p:nvPr>
            <p:ph type="body" sz="quarter" idx="15" hasCustomPrompt="1"/>
          </p:nvPr>
        </p:nvSpPr>
        <p:spPr>
          <a:xfrm>
            <a:off x="3632806" y="2120456"/>
            <a:ext cx="3779284" cy="254700"/>
          </a:xfrm>
          <a:noFill/>
          <a:ln>
            <a:noFill/>
          </a:ln>
        </p:spPr>
        <p:txBody>
          <a:bodyPr anchor="t" anchorCtr="0">
            <a:noAutofit/>
          </a:bodyPr>
          <a:lstStyle>
            <a:lvl1pPr marL="0" indent="0">
              <a:spcBef>
                <a:spcPts val="0"/>
              </a:spcBef>
              <a:buClr>
                <a:schemeClr val="accent1"/>
              </a:buClr>
              <a:buFontTx/>
              <a:buNone/>
              <a:defRPr sz="1150" b="0" i="1">
                <a:solidFill>
                  <a:schemeClr val="bg1">
                    <a:lumMod val="50000"/>
                  </a:schemeClr>
                </a:solidFill>
                <a:latin typeface="+mj-lt"/>
              </a:defRPr>
            </a:lvl1pPr>
          </a:lstStyle>
          <a:p>
            <a:pPr lvl="0"/>
            <a:r>
              <a:rPr kumimoji="1" lang="en-US" altLang="zh-TW" dirty="0"/>
              <a:t>Click to add text</a:t>
            </a:r>
            <a:endParaRPr kumimoji="1" lang="zh-TW" altLang="en-US" dirty="0"/>
          </a:p>
        </p:txBody>
      </p:sp>
      <p:sp>
        <p:nvSpPr>
          <p:cNvPr id="36" name="圖片版面配置區 35">
            <a:extLst>
              <a:ext uri="{FF2B5EF4-FFF2-40B4-BE49-F238E27FC236}">
                <a16:creationId xmlns:a16="http://schemas.microsoft.com/office/drawing/2014/main" id="{30E029A6-0A9B-BE44-8C87-27EBC87F288A}"/>
              </a:ext>
            </a:extLst>
          </p:cNvPr>
          <p:cNvSpPr>
            <a:spLocks noGrp="1"/>
          </p:cNvSpPr>
          <p:nvPr>
            <p:ph type="pic" sz="quarter" idx="10"/>
          </p:nvPr>
        </p:nvSpPr>
        <p:spPr>
          <a:xfrm>
            <a:off x="1919635" y="1877245"/>
            <a:ext cx="1379904" cy="1379904"/>
          </a:xfrm>
          <a:custGeom>
            <a:avLst/>
            <a:gdLst>
              <a:gd name="connsiteX0" fmla="*/ 689952 w 1379904"/>
              <a:gd name="connsiteY0" fmla="*/ 0 h 1379904"/>
              <a:gd name="connsiteX1" fmla="*/ 1379904 w 1379904"/>
              <a:gd name="connsiteY1" fmla="*/ 689952 h 1379904"/>
              <a:gd name="connsiteX2" fmla="*/ 689952 w 1379904"/>
              <a:gd name="connsiteY2" fmla="*/ 1379904 h 1379904"/>
              <a:gd name="connsiteX3" fmla="*/ 0 w 1379904"/>
              <a:gd name="connsiteY3" fmla="*/ 689952 h 1379904"/>
              <a:gd name="connsiteX4" fmla="*/ 689952 w 1379904"/>
              <a:gd name="connsiteY4" fmla="*/ 0 h 13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04" h="1379904">
                <a:moveTo>
                  <a:pt x="689952" y="0"/>
                </a:moveTo>
                <a:cubicBezTo>
                  <a:pt x="1071002" y="0"/>
                  <a:pt x="1379904" y="308902"/>
                  <a:pt x="1379904" y="689952"/>
                </a:cubicBezTo>
                <a:cubicBezTo>
                  <a:pt x="1379904" y="1071002"/>
                  <a:pt x="1071002" y="1379904"/>
                  <a:pt x="689952" y="1379904"/>
                </a:cubicBezTo>
                <a:cubicBezTo>
                  <a:pt x="308902" y="1379904"/>
                  <a:pt x="0" y="1071002"/>
                  <a:pt x="0" y="689952"/>
                </a:cubicBezTo>
                <a:cubicBezTo>
                  <a:pt x="0" y="308902"/>
                  <a:pt x="308902" y="0"/>
                  <a:pt x="689952" y="0"/>
                </a:cubicBezTo>
                <a:close/>
              </a:path>
            </a:pathLst>
          </a:custGeom>
          <a:solidFill>
            <a:schemeClr val="bg1">
              <a:lumMod val="65000"/>
            </a:schemeClr>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spTree>
    <p:extLst>
      <p:ext uri="{BB962C8B-B14F-4D97-AF65-F5344CB8AC3E}">
        <p14:creationId xmlns:p14="http://schemas.microsoft.com/office/powerpoint/2010/main" val="921242353"/>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59" name="圖片 58">
            <a:extLst>
              <a:ext uri="{FF2B5EF4-FFF2-40B4-BE49-F238E27FC236}">
                <a16:creationId xmlns:a16="http://schemas.microsoft.com/office/drawing/2014/main" id="{AF8DB133-B58F-7649-91B9-B6477EB46E1A}"/>
              </a:ext>
            </a:extLst>
          </p:cNvPr>
          <p:cNvPicPr>
            <a:picLocks noChangeAspect="1"/>
          </p:cNvPicPr>
          <p:nvPr userDrawn="1"/>
        </p:nvPicPr>
        <p:blipFill rotWithShape="1">
          <a:blip r:embed="rId3" cstate="screen">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536"/>
                    </a14:imgEffect>
                    <a14:imgEffect>
                      <a14:saturation sat="285000"/>
                    </a14:imgEffect>
                    <a14:imgEffect>
                      <a14:brightnessContrast bright="-25000" contrast="40000"/>
                    </a14:imgEffect>
                  </a14:imgLayer>
                </a14:imgProps>
              </a:ext>
              <a:ext uri="{28A0092B-C50C-407E-A947-70E740481C1C}">
                <a14:useLocalDpi xmlns:a14="http://schemas.microsoft.com/office/drawing/2010/main"/>
              </a:ext>
            </a:extLst>
          </a:blip>
          <a:srcRect b="5675"/>
          <a:stretch/>
        </p:blipFill>
        <p:spPr>
          <a:xfrm>
            <a:off x="0" y="0"/>
            <a:ext cx="9144000" cy="2347610"/>
          </a:xfrm>
          <a:prstGeom prst="rect">
            <a:avLst/>
          </a:prstGeom>
        </p:spPr>
      </p:pic>
      <p:sp>
        <p:nvSpPr>
          <p:cNvPr id="60" name="Rectangle 10">
            <a:extLst>
              <a:ext uri="{FF2B5EF4-FFF2-40B4-BE49-F238E27FC236}">
                <a16:creationId xmlns:a16="http://schemas.microsoft.com/office/drawing/2014/main" id="{40010AE8-2052-D840-AFAD-BB4F2E89DE0C}"/>
              </a:ext>
            </a:extLst>
          </p:cNvPr>
          <p:cNvSpPr/>
          <p:nvPr userDrawn="1"/>
        </p:nvSpPr>
        <p:spPr>
          <a:xfrm>
            <a:off x="0" y="0"/>
            <a:ext cx="9143999" cy="2346111"/>
          </a:xfrm>
          <a:prstGeom prst="rect">
            <a:avLst/>
          </a:prstGeom>
          <a:solidFill>
            <a:srgbClr val="05A6A7">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5" name="圓角化同側角落矩形 24">
            <a:extLst>
              <a:ext uri="{FF2B5EF4-FFF2-40B4-BE49-F238E27FC236}">
                <a16:creationId xmlns:a16="http://schemas.microsoft.com/office/drawing/2014/main" id="{A00F0E72-F479-D44A-B425-8D02DCBDDD66}"/>
              </a:ext>
            </a:extLst>
          </p:cNvPr>
          <p:cNvSpPr/>
          <p:nvPr userDrawn="1"/>
        </p:nvSpPr>
        <p:spPr>
          <a:xfrm>
            <a:off x="2499951" y="741537"/>
            <a:ext cx="4079079" cy="1775303"/>
          </a:xfrm>
          <a:prstGeom prst="round2SameRect">
            <a:avLst>
              <a:gd name="adj1" fmla="val 5756"/>
              <a:gd name="adj2" fmla="val 0"/>
            </a:avLst>
          </a:prstGeom>
          <a:gradFill flip="none" rotWithShape="1">
            <a:gsLst>
              <a:gs pos="100000">
                <a:schemeClr val="bg1"/>
              </a:gs>
              <a:gs pos="59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6" name="Rectangle 4">
            <a:extLst>
              <a:ext uri="{FF2B5EF4-FFF2-40B4-BE49-F238E27FC236}">
                <a16:creationId xmlns:a16="http://schemas.microsoft.com/office/drawing/2014/main" id="{F7240CEB-F691-BF42-B4F5-13D48EBF62B9}"/>
              </a:ext>
            </a:extLst>
          </p:cNvPr>
          <p:cNvSpPr/>
          <p:nvPr userDrawn="1"/>
        </p:nvSpPr>
        <p:spPr>
          <a:xfrm>
            <a:off x="2286000" y="923776"/>
            <a:ext cx="4572000" cy="437043"/>
          </a:xfrm>
          <a:prstGeom prst="rect">
            <a:avLst/>
          </a:prstGeom>
        </p:spPr>
        <p:txBody>
          <a:bodyPr>
            <a:spAutoFit/>
          </a:bodyPr>
          <a:lstStyle/>
          <a:p>
            <a:pPr algn="ctr">
              <a:lnSpc>
                <a:spcPct val="80000"/>
              </a:lnSpc>
            </a:pPr>
            <a:r>
              <a:rPr lang="en-US" sz="2800" dirty="0">
                <a:solidFill>
                  <a:schemeClr val="accent1"/>
                </a:solidFill>
                <a:latin typeface="+mj-lt"/>
              </a:rPr>
              <a:t>The Speaker</a:t>
            </a:r>
          </a:p>
        </p:txBody>
      </p:sp>
      <p:grpSp>
        <p:nvGrpSpPr>
          <p:cNvPr id="27" name="Group 1">
            <a:extLst>
              <a:ext uri="{FF2B5EF4-FFF2-40B4-BE49-F238E27FC236}">
                <a16:creationId xmlns:a16="http://schemas.microsoft.com/office/drawing/2014/main" id="{C6ABFF22-A975-884A-AA17-B21AB0DF8DE9}"/>
              </a:ext>
            </a:extLst>
          </p:cNvPr>
          <p:cNvGrpSpPr/>
          <p:nvPr userDrawn="1"/>
        </p:nvGrpSpPr>
        <p:grpSpPr>
          <a:xfrm>
            <a:off x="994410" y="1472257"/>
            <a:ext cx="7155180" cy="2759993"/>
            <a:chOff x="1752600" y="1460090"/>
            <a:chExt cx="7772400" cy="3679990"/>
          </a:xfrm>
        </p:grpSpPr>
        <p:grpSp>
          <p:nvGrpSpPr>
            <p:cNvPr id="28" name="Group 2">
              <a:extLst>
                <a:ext uri="{FF2B5EF4-FFF2-40B4-BE49-F238E27FC236}">
                  <a16:creationId xmlns:a16="http://schemas.microsoft.com/office/drawing/2014/main" id="{98FBA47D-12A7-504D-8E69-9F1F1388427E}"/>
                </a:ext>
              </a:extLst>
            </p:cNvPr>
            <p:cNvGrpSpPr/>
            <p:nvPr/>
          </p:nvGrpSpPr>
          <p:grpSpPr>
            <a:xfrm>
              <a:off x="1752600" y="1460090"/>
              <a:ext cx="3779520" cy="3679990"/>
              <a:chOff x="1867800" y="1342102"/>
              <a:chExt cx="8456400" cy="3679990"/>
            </a:xfrm>
          </p:grpSpPr>
          <p:sp>
            <p:nvSpPr>
              <p:cNvPr id="34" name="Rectangle: Top Corners Rounded 6">
                <a:extLst>
                  <a:ext uri="{FF2B5EF4-FFF2-40B4-BE49-F238E27FC236}">
                    <a16:creationId xmlns:a16="http://schemas.microsoft.com/office/drawing/2014/main" id="{01EF88A5-865A-6A46-9247-35414FDC7FEC}"/>
                  </a:ext>
                </a:extLst>
              </p:cNvPr>
              <p:cNvSpPr/>
              <p:nvPr/>
            </p:nvSpPr>
            <p:spPr>
              <a:xfrm flipV="1">
                <a:off x="1868129" y="1342102"/>
                <a:ext cx="8455742" cy="3679990"/>
              </a:xfrm>
              <a:prstGeom prst="round2SameRect">
                <a:avLst>
                  <a:gd name="adj1" fmla="val 7303"/>
                  <a:gd name="adj2" fmla="val 0"/>
                </a:avLst>
              </a:prstGeom>
              <a:solidFill>
                <a:schemeClr val="bg1"/>
              </a:solidFill>
              <a:ln>
                <a:noFill/>
              </a:ln>
              <a:effectLst>
                <a:outerShdw blurRad="1270000" dist="1117600" dir="5400000" sx="80000" sy="8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p>
            </p:txBody>
          </p:sp>
          <p:sp>
            <p:nvSpPr>
              <p:cNvPr id="35" name="Rectangle 7">
                <a:extLst>
                  <a:ext uri="{FF2B5EF4-FFF2-40B4-BE49-F238E27FC236}">
                    <a16:creationId xmlns:a16="http://schemas.microsoft.com/office/drawing/2014/main" id="{E22C5FFE-4F55-B94D-9F91-DF7FB8AE0F6A}"/>
                  </a:ext>
                </a:extLst>
              </p:cNvPr>
              <p:cNvSpPr/>
              <p:nvPr/>
            </p:nvSpPr>
            <p:spPr>
              <a:xfrm>
                <a:off x="1867800" y="1342102"/>
                <a:ext cx="8456400" cy="72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grpSp>
          <p:nvGrpSpPr>
            <p:cNvPr id="29" name="Group 3">
              <a:extLst>
                <a:ext uri="{FF2B5EF4-FFF2-40B4-BE49-F238E27FC236}">
                  <a16:creationId xmlns:a16="http://schemas.microsoft.com/office/drawing/2014/main" id="{6BD4DE23-4F5D-E84D-869E-7A46D6CFA8CB}"/>
                </a:ext>
              </a:extLst>
            </p:cNvPr>
            <p:cNvGrpSpPr/>
            <p:nvPr/>
          </p:nvGrpSpPr>
          <p:grpSpPr>
            <a:xfrm>
              <a:off x="5745480" y="1460090"/>
              <a:ext cx="3779520" cy="3679990"/>
              <a:chOff x="1867800" y="1342102"/>
              <a:chExt cx="8456400" cy="3679990"/>
            </a:xfrm>
          </p:grpSpPr>
          <p:sp>
            <p:nvSpPr>
              <p:cNvPr id="30" name="Rectangle: Top Corners Rounded 4">
                <a:extLst>
                  <a:ext uri="{FF2B5EF4-FFF2-40B4-BE49-F238E27FC236}">
                    <a16:creationId xmlns:a16="http://schemas.microsoft.com/office/drawing/2014/main" id="{63E863F0-9530-FA4F-A181-75B55815C755}"/>
                  </a:ext>
                </a:extLst>
              </p:cNvPr>
              <p:cNvSpPr/>
              <p:nvPr/>
            </p:nvSpPr>
            <p:spPr>
              <a:xfrm flipV="1">
                <a:off x="1868128" y="1342102"/>
                <a:ext cx="8455741" cy="3679990"/>
              </a:xfrm>
              <a:prstGeom prst="round2SameRect">
                <a:avLst>
                  <a:gd name="adj1" fmla="val 7303"/>
                  <a:gd name="adj2" fmla="val 0"/>
                </a:avLst>
              </a:prstGeom>
              <a:solidFill>
                <a:schemeClr val="bg1"/>
              </a:solidFill>
              <a:ln>
                <a:noFill/>
              </a:ln>
              <a:effectLst>
                <a:outerShdw blurRad="1270000" dist="1117600" dir="5400000" sx="80000" sy="8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2" name="Rectangle 5">
                <a:extLst>
                  <a:ext uri="{FF2B5EF4-FFF2-40B4-BE49-F238E27FC236}">
                    <a16:creationId xmlns:a16="http://schemas.microsoft.com/office/drawing/2014/main" id="{7648885B-968B-DC40-8EAA-D6BCC460A244}"/>
                  </a:ext>
                </a:extLst>
              </p:cNvPr>
              <p:cNvSpPr/>
              <p:nvPr/>
            </p:nvSpPr>
            <p:spPr>
              <a:xfrm>
                <a:off x="1867800" y="1342102"/>
                <a:ext cx="8456400" cy="72000"/>
              </a:xfrm>
              <a:prstGeom prst="rect">
                <a:avLst/>
              </a:prstGeom>
              <a:solidFill>
                <a:srgbClr val="FB9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grpSp>
      <p:pic>
        <p:nvPicPr>
          <p:cNvPr id="8" name="圖片 7">
            <a:extLst>
              <a:ext uri="{FF2B5EF4-FFF2-40B4-BE49-F238E27FC236}">
                <a16:creationId xmlns:a16="http://schemas.microsoft.com/office/drawing/2014/main" id="{8BACC677-E9F0-6744-B411-223D6838104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0" y="4724830"/>
            <a:ext cx="9144000" cy="41867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
        <p:nvSpPr>
          <p:cNvPr id="14" name="文字版面配置區 10">
            <a:extLst>
              <a:ext uri="{FF2B5EF4-FFF2-40B4-BE49-F238E27FC236}">
                <a16:creationId xmlns:a16="http://schemas.microsoft.com/office/drawing/2014/main" id="{71273657-964C-AB43-9BB1-3C28AB967C08}"/>
              </a:ext>
            </a:extLst>
          </p:cNvPr>
          <p:cNvSpPr>
            <a:spLocks noGrp="1"/>
          </p:cNvSpPr>
          <p:nvPr>
            <p:ph type="body" sz="quarter" idx="13" hasCustomPrompt="1"/>
          </p:nvPr>
        </p:nvSpPr>
        <p:spPr>
          <a:xfrm>
            <a:off x="1271111" y="3112028"/>
            <a:ext cx="3034441" cy="254700"/>
          </a:xfrm>
          <a:noFill/>
          <a:ln>
            <a:noFill/>
          </a:ln>
        </p:spPr>
        <p:txBody>
          <a:bodyPr anchor="t" anchorCtr="0">
            <a:noAutofit/>
          </a:bodyPr>
          <a:lstStyle>
            <a:lvl1pPr marL="0" indent="0">
              <a:spcBef>
                <a:spcPts val="0"/>
              </a:spcBef>
              <a:buClr>
                <a:schemeClr val="accent1"/>
              </a:buClr>
              <a:buFontTx/>
              <a:buNone/>
              <a:defRPr sz="1200" b="1">
                <a:solidFill>
                  <a:schemeClr val="tx1">
                    <a:lumMod val="65000"/>
                    <a:lumOff val="35000"/>
                  </a:schemeClr>
                </a:solidFill>
                <a:latin typeface="+mj-lt"/>
              </a:defRPr>
            </a:lvl1pPr>
          </a:lstStyle>
          <a:p>
            <a:pPr lvl="0"/>
            <a:r>
              <a:rPr kumimoji="1" lang="en-US" altLang="zh-TW" dirty="0"/>
              <a:t>Click to add text</a:t>
            </a:r>
            <a:endParaRPr kumimoji="1" lang="zh-TW" altLang="en-US" dirty="0"/>
          </a:p>
        </p:txBody>
      </p:sp>
      <p:sp>
        <p:nvSpPr>
          <p:cNvPr id="15" name="文字版面配置區 10">
            <a:extLst>
              <a:ext uri="{FF2B5EF4-FFF2-40B4-BE49-F238E27FC236}">
                <a16:creationId xmlns:a16="http://schemas.microsoft.com/office/drawing/2014/main" id="{89A3CF15-2903-E748-AE8D-3586EEE28090}"/>
              </a:ext>
            </a:extLst>
          </p:cNvPr>
          <p:cNvSpPr>
            <a:spLocks noGrp="1"/>
          </p:cNvSpPr>
          <p:nvPr>
            <p:ph type="body" sz="quarter" idx="14" hasCustomPrompt="1"/>
          </p:nvPr>
        </p:nvSpPr>
        <p:spPr>
          <a:xfrm>
            <a:off x="1271110" y="3384976"/>
            <a:ext cx="3028387" cy="704177"/>
          </a:xfrm>
          <a:noFill/>
          <a:ln>
            <a:noFill/>
          </a:ln>
        </p:spPr>
        <p:txBody>
          <a:bodyPr anchor="t" anchorCtr="0">
            <a:noAutofit/>
          </a:bodyPr>
          <a:lstStyle>
            <a:lvl1pPr marL="99450" indent="-99450">
              <a:lnSpc>
                <a:spcPct val="120000"/>
              </a:lnSpc>
              <a:spcBef>
                <a:spcPts val="0"/>
              </a:spcBef>
              <a:buFont typeface="Arial" panose="020B0604020202020204" pitchFamily="34" charset="0"/>
              <a:buChar char="•"/>
              <a:defRPr sz="900" b="0">
                <a:solidFill>
                  <a:schemeClr val="bg1">
                    <a:lumMod val="50000"/>
                  </a:schemeClr>
                </a:solidFill>
                <a:latin typeface="+mn-lt"/>
              </a:defRPr>
            </a:lvl1pPr>
          </a:lstStyle>
          <a:p>
            <a:pPr lvl="0"/>
            <a:r>
              <a:rPr kumimoji="1" lang="en-US" altLang="zh-TW" dirty="0"/>
              <a:t>Click to add text</a:t>
            </a:r>
            <a:endParaRPr kumimoji="1" lang="zh-TW" altLang="en-US" dirty="0"/>
          </a:p>
        </p:txBody>
      </p:sp>
      <p:sp>
        <p:nvSpPr>
          <p:cNvPr id="11" name="文字版面配置區 10">
            <a:extLst>
              <a:ext uri="{FF2B5EF4-FFF2-40B4-BE49-F238E27FC236}">
                <a16:creationId xmlns:a16="http://schemas.microsoft.com/office/drawing/2014/main" id="{9E369EF9-430A-0F4A-A4F9-CB5302CF008A}"/>
              </a:ext>
            </a:extLst>
          </p:cNvPr>
          <p:cNvSpPr>
            <a:spLocks noGrp="1"/>
          </p:cNvSpPr>
          <p:nvPr>
            <p:ph type="body" sz="quarter" idx="12" hasCustomPrompt="1"/>
          </p:nvPr>
        </p:nvSpPr>
        <p:spPr>
          <a:xfrm>
            <a:off x="2556746" y="1936098"/>
            <a:ext cx="1918364" cy="328707"/>
          </a:xfrm>
          <a:noFill/>
          <a:ln>
            <a:noFill/>
          </a:ln>
        </p:spPr>
        <p:txBody>
          <a:bodyPr anchor="ctr" anchorCtr="0">
            <a:noAutofit/>
          </a:bodyPr>
          <a:lstStyle>
            <a:lvl1pPr marL="0" indent="0">
              <a:spcBef>
                <a:spcPts val="0"/>
              </a:spcBef>
              <a:buFontTx/>
              <a:buNone/>
              <a:defRPr sz="2100" b="1">
                <a:solidFill>
                  <a:schemeClr val="tx1">
                    <a:lumMod val="65000"/>
                    <a:lumOff val="35000"/>
                  </a:schemeClr>
                </a:solidFill>
                <a:latin typeface="+mj-lt"/>
              </a:defRPr>
            </a:lvl1pPr>
          </a:lstStyle>
          <a:p>
            <a:pPr lvl="0"/>
            <a:r>
              <a:rPr kumimoji="1" lang="en-US" altLang="zh-TW" dirty="0"/>
              <a:t>Add text</a:t>
            </a:r>
            <a:endParaRPr kumimoji="1" lang="zh-TW" altLang="en-US" dirty="0"/>
          </a:p>
        </p:txBody>
      </p:sp>
      <p:sp>
        <p:nvSpPr>
          <p:cNvPr id="33" name="文字版面配置區 10">
            <a:extLst>
              <a:ext uri="{FF2B5EF4-FFF2-40B4-BE49-F238E27FC236}">
                <a16:creationId xmlns:a16="http://schemas.microsoft.com/office/drawing/2014/main" id="{749AAB50-2114-BF41-84EB-22E56AC8A68F}"/>
              </a:ext>
            </a:extLst>
          </p:cNvPr>
          <p:cNvSpPr>
            <a:spLocks noGrp="1"/>
          </p:cNvSpPr>
          <p:nvPr>
            <p:ph type="body" sz="quarter" idx="15" hasCustomPrompt="1"/>
          </p:nvPr>
        </p:nvSpPr>
        <p:spPr>
          <a:xfrm>
            <a:off x="2567015" y="2265791"/>
            <a:ext cx="1904037" cy="254700"/>
          </a:xfrm>
          <a:noFill/>
          <a:ln>
            <a:noFill/>
          </a:ln>
        </p:spPr>
        <p:txBody>
          <a:bodyPr anchor="t" anchorCtr="0">
            <a:noAutofit/>
          </a:bodyPr>
          <a:lstStyle>
            <a:lvl1pPr marL="0" indent="0">
              <a:spcBef>
                <a:spcPts val="0"/>
              </a:spcBef>
              <a:buClr>
                <a:schemeClr val="accent1"/>
              </a:buClr>
              <a:buFontTx/>
              <a:buNone/>
              <a:defRPr sz="1000" b="0" i="1">
                <a:solidFill>
                  <a:schemeClr val="bg1">
                    <a:lumMod val="50000"/>
                  </a:schemeClr>
                </a:solidFill>
                <a:latin typeface="+mj-lt"/>
              </a:defRPr>
            </a:lvl1pPr>
          </a:lstStyle>
          <a:p>
            <a:pPr lvl="0"/>
            <a:r>
              <a:rPr kumimoji="1" lang="en-US" altLang="zh-TW" dirty="0"/>
              <a:t>Click to add text</a:t>
            </a:r>
            <a:endParaRPr kumimoji="1" lang="zh-TW" altLang="en-US" dirty="0"/>
          </a:p>
        </p:txBody>
      </p:sp>
      <p:sp>
        <p:nvSpPr>
          <p:cNvPr id="36" name="圖片版面配置區 35">
            <a:extLst>
              <a:ext uri="{FF2B5EF4-FFF2-40B4-BE49-F238E27FC236}">
                <a16:creationId xmlns:a16="http://schemas.microsoft.com/office/drawing/2014/main" id="{30E029A6-0A9B-BE44-8C87-27EBC87F288A}"/>
              </a:ext>
            </a:extLst>
          </p:cNvPr>
          <p:cNvSpPr>
            <a:spLocks noGrp="1"/>
          </p:cNvSpPr>
          <p:nvPr>
            <p:ph type="pic" sz="quarter" idx="10"/>
          </p:nvPr>
        </p:nvSpPr>
        <p:spPr>
          <a:xfrm>
            <a:off x="1259572" y="1750076"/>
            <a:ext cx="1180849" cy="1180849"/>
          </a:xfrm>
          <a:custGeom>
            <a:avLst/>
            <a:gdLst>
              <a:gd name="connsiteX0" fmla="*/ 689952 w 1379904"/>
              <a:gd name="connsiteY0" fmla="*/ 0 h 1379904"/>
              <a:gd name="connsiteX1" fmla="*/ 1379904 w 1379904"/>
              <a:gd name="connsiteY1" fmla="*/ 689952 h 1379904"/>
              <a:gd name="connsiteX2" fmla="*/ 689952 w 1379904"/>
              <a:gd name="connsiteY2" fmla="*/ 1379904 h 1379904"/>
              <a:gd name="connsiteX3" fmla="*/ 0 w 1379904"/>
              <a:gd name="connsiteY3" fmla="*/ 689952 h 1379904"/>
              <a:gd name="connsiteX4" fmla="*/ 689952 w 1379904"/>
              <a:gd name="connsiteY4" fmla="*/ 0 h 13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04" h="1379904">
                <a:moveTo>
                  <a:pt x="689952" y="0"/>
                </a:moveTo>
                <a:cubicBezTo>
                  <a:pt x="1071002" y="0"/>
                  <a:pt x="1379904" y="308902"/>
                  <a:pt x="1379904" y="689952"/>
                </a:cubicBezTo>
                <a:cubicBezTo>
                  <a:pt x="1379904" y="1071002"/>
                  <a:pt x="1071002" y="1379904"/>
                  <a:pt x="689952" y="1379904"/>
                </a:cubicBezTo>
                <a:cubicBezTo>
                  <a:pt x="308902" y="1379904"/>
                  <a:pt x="0" y="1071002"/>
                  <a:pt x="0" y="689952"/>
                </a:cubicBezTo>
                <a:cubicBezTo>
                  <a:pt x="0" y="308902"/>
                  <a:pt x="308902" y="0"/>
                  <a:pt x="689952" y="0"/>
                </a:cubicBezTo>
                <a:close/>
              </a:path>
            </a:pathLst>
          </a:custGeom>
          <a:solidFill>
            <a:schemeClr val="bg1">
              <a:lumMod val="65000"/>
            </a:schemeClr>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sp>
        <p:nvSpPr>
          <p:cNvPr id="53" name="文字版面配置區 10">
            <a:extLst>
              <a:ext uri="{FF2B5EF4-FFF2-40B4-BE49-F238E27FC236}">
                <a16:creationId xmlns:a16="http://schemas.microsoft.com/office/drawing/2014/main" id="{66522A6B-380B-D14C-9818-AE731393DF3E}"/>
              </a:ext>
            </a:extLst>
          </p:cNvPr>
          <p:cNvSpPr>
            <a:spLocks noGrp="1"/>
          </p:cNvSpPr>
          <p:nvPr>
            <p:ph type="body" sz="quarter" idx="18" hasCustomPrompt="1"/>
          </p:nvPr>
        </p:nvSpPr>
        <p:spPr>
          <a:xfrm>
            <a:off x="4932040" y="3112028"/>
            <a:ext cx="3034441" cy="254700"/>
          </a:xfrm>
          <a:noFill/>
          <a:ln>
            <a:noFill/>
          </a:ln>
        </p:spPr>
        <p:txBody>
          <a:bodyPr anchor="t" anchorCtr="0">
            <a:noAutofit/>
          </a:bodyPr>
          <a:lstStyle>
            <a:lvl1pPr marL="0" indent="0">
              <a:spcBef>
                <a:spcPts val="0"/>
              </a:spcBef>
              <a:buClr>
                <a:schemeClr val="accent1"/>
              </a:buClr>
              <a:buFontTx/>
              <a:buNone/>
              <a:defRPr sz="1200" b="1">
                <a:solidFill>
                  <a:schemeClr val="tx1">
                    <a:lumMod val="65000"/>
                    <a:lumOff val="35000"/>
                  </a:schemeClr>
                </a:solidFill>
                <a:latin typeface="+mj-lt"/>
              </a:defRPr>
            </a:lvl1pPr>
          </a:lstStyle>
          <a:p>
            <a:pPr lvl="0"/>
            <a:r>
              <a:rPr kumimoji="1" lang="en-US" altLang="zh-TW" dirty="0"/>
              <a:t>Click to add text</a:t>
            </a:r>
            <a:endParaRPr kumimoji="1" lang="zh-TW" altLang="en-US" dirty="0"/>
          </a:p>
        </p:txBody>
      </p:sp>
      <p:sp>
        <p:nvSpPr>
          <p:cNvPr id="54" name="文字版面配置區 10">
            <a:extLst>
              <a:ext uri="{FF2B5EF4-FFF2-40B4-BE49-F238E27FC236}">
                <a16:creationId xmlns:a16="http://schemas.microsoft.com/office/drawing/2014/main" id="{101AC6E6-3E05-2746-8953-374B6A4D02CB}"/>
              </a:ext>
            </a:extLst>
          </p:cNvPr>
          <p:cNvSpPr>
            <a:spLocks noGrp="1"/>
          </p:cNvSpPr>
          <p:nvPr>
            <p:ph type="body" sz="quarter" idx="19" hasCustomPrompt="1"/>
          </p:nvPr>
        </p:nvSpPr>
        <p:spPr>
          <a:xfrm>
            <a:off x="4932039" y="3384976"/>
            <a:ext cx="3028387" cy="704177"/>
          </a:xfrm>
          <a:noFill/>
          <a:ln>
            <a:noFill/>
          </a:ln>
        </p:spPr>
        <p:txBody>
          <a:bodyPr anchor="t" anchorCtr="0">
            <a:noAutofit/>
          </a:bodyPr>
          <a:lstStyle>
            <a:lvl1pPr marL="99450" indent="-99450">
              <a:lnSpc>
                <a:spcPct val="120000"/>
              </a:lnSpc>
              <a:spcBef>
                <a:spcPts val="0"/>
              </a:spcBef>
              <a:buFont typeface="Arial" panose="020B0604020202020204" pitchFamily="34" charset="0"/>
              <a:buChar char="•"/>
              <a:defRPr sz="900" b="0">
                <a:solidFill>
                  <a:schemeClr val="bg1">
                    <a:lumMod val="50000"/>
                  </a:schemeClr>
                </a:solidFill>
                <a:latin typeface="+mn-lt"/>
              </a:defRPr>
            </a:lvl1pPr>
          </a:lstStyle>
          <a:p>
            <a:pPr lvl="0"/>
            <a:r>
              <a:rPr kumimoji="1" lang="en-US" altLang="zh-TW" dirty="0"/>
              <a:t>Click to add text</a:t>
            </a:r>
            <a:endParaRPr kumimoji="1" lang="zh-TW" altLang="en-US" dirty="0"/>
          </a:p>
        </p:txBody>
      </p:sp>
      <p:sp>
        <p:nvSpPr>
          <p:cNvPr id="55" name="文字版面配置區 10">
            <a:extLst>
              <a:ext uri="{FF2B5EF4-FFF2-40B4-BE49-F238E27FC236}">
                <a16:creationId xmlns:a16="http://schemas.microsoft.com/office/drawing/2014/main" id="{13E31848-7F27-4947-827F-39E1BCD1FF9E}"/>
              </a:ext>
            </a:extLst>
          </p:cNvPr>
          <p:cNvSpPr>
            <a:spLocks noGrp="1"/>
          </p:cNvSpPr>
          <p:nvPr>
            <p:ph type="body" sz="quarter" idx="20" hasCustomPrompt="1"/>
          </p:nvPr>
        </p:nvSpPr>
        <p:spPr>
          <a:xfrm>
            <a:off x="6234240" y="1936098"/>
            <a:ext cx="1904526" cy="328707"/>
          </a:xfrm>
          <a:noFill/>
          <a:ln>
            <a:noFill/>
          </a:ln>
        </p:spPr>
        <p:txBody>
          <a:bodyPr anchor="ctr" anchorCtr="0">
            <a:noAutofit/>
          </a:bodyPr>
          <a:lstStyle>
            <a:lvl1pPr marL="0" indent="0">
              <a:spcBef>
                <a:spcPts val="0"/>
              </a:spcBef>
              <a:buFontTx/>
              <a:buNone/>
              <a:defRPr sz="2100" b="1">
                <a:solidFill>
                  <a:schemeClr val="tx1">
                    <a:lumMod val="65000"/>
                    <a:lumOff val="35000"/>
                  </a:schemeClr>
                </a:solidFill>
                <a:latin typeface="+mj-lt"/>
              </a:defRPr>
            </a:lvl1pPr>
          </a:lstStyle>
          <a:p>
            <a:pPr lvl="0"/>
            <a:r>
              <a:rPr kumimoji="1" lang="en-US" altLang="zh-TW" dirty="0"/>
              <a:t>Add text</a:t>
            </a:r>
            <a:endParaRPr kumimoji="1" lang="zh-TW" altLang="en-US" dirty="0"/>
          </a:p>
        </p:txBody>
      </p:sp>
      <p:sp>
        <p:nvSpPr>
          <p:cNvPr id="56" name="文字版面配置區 10">
            <a:extLst>
              <a:ext uri="{FF2B5EF4-FFF2-40B4-BE49-F238E27FC236}">
                <a16:creationId xmlns:a16="http://schemas.microsoft.com/office/drawing/2014/main" id="{0F06092D-9442-5C47-A45B-53F9DEB184B8}"/>
              </a:ext>
            </a:extLst>
          </p:cNvPr>
          <p:cNvSpPr>
            <a:spLocks noGrp="1"/>
          </p:cNvSpPr>
          <p:nvPr>
            <p:ph type="body" sz="quarter" idx="21" hasCustomPrompt="1"/>
          </p:nvPr>
        </p:nvSpPr>
        <p:spPr>
          <a:xfrm>
            <a:off x="6244509" y="2265791"/>
            <a:ext cx="1890302" cy="254700"/>
          </a:xfrm>
          <a:noFill/>
          <a:ln>
            <a:noFill/>
          </a:ln>
        </p:spPr>
        <p:txBody>
          <a:bodyPr anchor="t" anchorCtr="0">
            <a:noAutofit/>
          </a:bodyPr>
          <a:lstStyle>
            <a:lvl1pPr marL="0" indent="0">
              <a:spcBef>
                <a:spcPts val="0"/>
              </a:spcBef>
              <a:buClr>
                <a:schemeClr val="accent1"/>
              </a:buClr>
              <a:buFontTx/>
              <a:buNone/>
              <a:defRPr sz="1000" b="0" i="1">
                <a:solidFill>
                  <a:schemeClr val="bg1">
                    <a:lumMod val="50000"/>
                  </a:schemeClr>
                </a:solidFill>
                <a:latin typeface="+mj-lt"/>
              </a:defRPr>
            </a:lvl1pPr>
          </a:lstStyle>
          <a:p>
            <a:pPr lvl="0"/>
            <a:r>
              <a:rPr kumimoji="1" lang="en-US" altLang="zh-TW" dirty="0"/>
              <a:t>Click to add text</a:t>
            </a:r>
            <a:endParaRPr kumimoji="1" lang="zh-TW" altLang="en-US" dirty="0"/>
          </a:p>
        </p:txBody>
      </p:sp>
      <p:sp>
        <p:nvSpPr>
          <p:cNvPr id="58" name="圖片版面配置區 57">
            <a:extLst>
              <a:ext uri="{FF2B5EF4-FFF2-40B4-BE49-F238E27FC236}">
                <a16:creationId xmlns:a16="http://schemas.microsoft.com/office/drawing/2014/main" id="{7BC49873-588A-B140-97B9-5648E3AC7EE3}"/>
              </a:ext>
            </a:extLst>
          </p:cNvPr>
          <p:cNvSpPr>
            <a:spLocks noGrp="1"/>
          </p:cNvSpPr>
          <p:nvPr>
            <p:ph type="pic" sz="quarter" idx="22"/>
          </p:nvPr>
        </p:nvSpPr>
        <p:spPr>
          <a:xfrm>
            <a:off x="4938096" y="1750076"/>
            <a:ext cx="1180849" cy="1180849"/>
          </a:xfrm>
          <a:custGeom>
            <a:avLst/>
            <a:gdLst>
              <a:gd name="connsiteX0" fmla="*/ 689952 w 1379904"/>
              <a:gd name="connsiteY0" fmla="*/ 0 h 1379904"/>
              <a:gd name="connsiteX1" fmla="*/ 1379904 w 1379904"/>
              <a:gd name="connsiteY1" fmla="*/ 689952 h 1379904"/>
              <a:gd name="connsiteX2" fmla="*/ 689952 w 1379904"/>
              <a:gd name="connsiteY2" fmla="*/ 1379904 h 1379904"/>
              <a:gd name="connsiteX3" fmla="*/ 0 w 1379904"/>
              <a:gd name="connsiteY3" fmla="*/ 689952 h 1379904"/>
              <a:gd name="connsiteX4" fmla="*/ 689952 w 1379904"/>
              <a:gd name="connsiteY4" fmla="*/ 0 h 13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04" h="1379904">
                <a:moveTo>
                  <a:pt x="689952" y="0"/>
                </a:moveTo>
                <a:cubicBezTo>
                  <a:pt x="1071002" y="0"/>
                  <a:pt x="1379904" y="308902"/>
                  <a:pt x="1379904" y="689952"/>
                </a:cubicBezTo>
                <a:cubicBezTo>
                  <a:pt x="1379904" y="1071002"/>
                  <a:pt x="1071002" y="1379904"/>
                  <a:pt x="689952" y="1379904"/>
                </a:cubicBezTo>
                <a:cubicBezTo>
                  <a:pt x="308902" y="1379904"/>
                  <a:pt x="0" y="1071002"/>
                  <a:pt x="0" y="689952"/>
                </a:cubicBezTo>
                <a:cubicBezTo>
                  <a:pt x="0" y="308902"/>
                  <a:pt x="308902" y="0"/>
                  <a:pt x="689952" y="0"/>
                </a:cubicBezTo>
                <a:close/>
              </a:path>
            </a:pathLst>
          </a:custGeom>
          <a:solidFill>
            <a:schemeClr val="bg1">
              <a:lumMod val="65000"/>
            </a:schemeClr>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spTree>
    <p:extLst>
      <p:ext uri="{BB962C8B-B14F-4D97-AF65-F5344CB8AC3E}">
        <p14:creationId xmlns:p14="http://schemas.microsoft.com/office/powerpoint/2010/main" val="64327829"/>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59" name="圖片 58">
            <a:extLst>
              <a:ext uri="{FF2B5EF4-FFF2-40B4-BE49-F238E27FC236}">
                <a16:creationId xmlns:a16="http://schemas.microsoft.com/office/drawing/2014/main" id="{AF8DB133-B58F-7649-91B9-B6477EB46E1A}"/>
              </a:ext>
            </a:extLst>
          </p:cNvPr>
          <p:cNvPicPr>
            <a:picLocks noChangeAspect="1"/>
          </p:cNvPicPr>
          <p:nvPr userDrawn="1"/>
        </p:nvPicPr>
        <p:blipFill rotWithShape="1">
          <a:blip r:embed="rId3" cstate="screen">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6536"/>
                    </a14:imgEffect>
                    <a14:imgEffect>
                      <a14:saturation sat="285000"/>
                    </a14:imgEffect>
                    <a14:imgEffect>
                      <a14:brightnessContrast bright="-25000" contrast="40000"/>
                    </a14:imgEffect>
                  </a14:imgLayer>
                </a14:imgProps>
              </a:ext>
              <a:ext uri="{28A0092B-C50C-407E-A947-70E740481C1C}">
                <a14:useLocalDpi xmlns:a14="http://schemas.microsoft.com/office/drawing/2010/main"/>
              </a:ext>
            </a:extLst>
          </a:blip>
          <a:srcRect b="5675"/>
          <a:stretch/>
        </p:blipFill>
        <p:spPr>
          <a:xfrm>
            <a:off x="0" y="0"/>
            <a:ext cx="9144000" cy="2347610"/>
          </a:xfrm>
          <a:prstGeom prst="rect">
            <a:avLst/>
          </a:prstGeom>
        </p:spPr>
      </p:pic>
      <p:sp>
        <p:nvSpPr>
          <p:cNvPr id="60" name="Rectangle 10">
            <a:extLst>
              <a:ext uri="{FF2B5EF4-FFF2-40B4-BE49-F238E27FC236}">
                <a16:creationId xmlns:a16="http://schemas.microsoft.com/office/drawing/2014/main" id="{40010AE8-2052-D840-AFAD-BB4F2E89DE0C}"/>
              </a:ext>
            </a:extLst>
          </p:cNvPr>
          <p:cNvSpPr/>
          <p:nvPr userDrawn="1"/>
        </p:nvSpPr>
        <p:spPr>
          <a:xfrm>
            <a:off x="0" y="0"/>
            <a:ext cx="9143999" cy="2346111"/>
          </a:xfrm>
          <a:prstGeom prst="rect">
            <a:avLst/>
          </a:prstGeom>
          <a:solidFill>
            <a:srgbClr val="05A6A7">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5" name="圓角化同側角落矩形 24">
            <a:extLst>
              <a:ext uri="{FF2B5EF4-FFF2-40B4-BE49-F238E27FC236}">
                <a16:creationId xmlns:a16="http://schemas.microsoft.com/office/drawing/2014/main" id="{A00F0E72-F479-D44A-B425-8D02DCBDDD66}"/>
              </a:ext>
            </a:extLst>
          </p:cNvPr>
          <p:cNvSpPr/>
          <p:nvPr userDrawn="1"/>
        </p:nvSpPr>
        <p:spPr>
          <a:xfrm>
            <a:off x="2499951" y="741537"/>
            <a:ext cx="4079079" cy="1775303"/>
          </a:xfrm>
          <a:prstGeom prst="round2SameRect">
            <a:avLst>
              <a:gd name="adj1" fmla="val 5756"/>
              <a:gd name="adj2" fmla="val 0"/>
            </a:avLst>
          </a:prstGeom>
          <a:gradFill flip="none" rotWithShape="1">
            <a:gsLst>
              <a:gs pos="100000">
                <a:schemeClr val="bg1"/>
              </a:gs>
              <a:gs pos="59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6" name="Rectangle 4">
            <a:extLst>
              <a:ext uri="{FF2B5EF4-FFF2-40B4-BE49-F238E27FC236}">
                <a16:creationId xmlns:a16="http://schemas.microsoft.com/office/drawing/2014/main" id="{F7240CEB-F691-BF42-B4F5-13D48EBF62B9}"/>
              </a:ext>
            </a:extLst>
          </p:cNvPr>
          <p:cNvSpPr/>
          <p:nvPr userDrawn="1"/>
        </p:nvSpPr>
        <p:spPr>
          <a:xfrm>
            <a:off x="2286000" y="923776"/>
            <a:ext cx="4572000" cy="437043"/>
          </a:xfrm>
          <a:prstGeom prst="rect">
            <a:avLst/>
          </a:prstGeom>
        </p:spPr>
        <p:txBody>
          <a:bodyPr>
            <a:spAutoFit/>
          </a:bodyPr>
          <a:lstStyle/>
          <a:p>
            <a:pPr algn="ctr">
              <a:lnSpc>
                <a:spcPct val="80000"/>
              </a:lnSpc>
            </a:pPr>
            <a:r>
              <a:rPr lang="en-US" sz="2800" dirty="0">
                <a:solidFill>
                  <a:schemeClr val="accent1"/>
                </a:solidFill>
                <a:latin typeface="+mj-lt"/>
              </a:rPr>
              <a:t>The Speaker</a:t>
            </a:r>
          </a:p>
        </p:txBody>
      </p:sp>
      <p:pic>
        <p:nvPicPr>
          <p:cNvPr id="8" name="圖片 7">
            <a:extLst>
              <a:ext uri="{FF2B5EF4-FFF2-40B4-BE49-F238E27FC236}">
                <a16:creationId xmlns:a16="http://schemas.microsoft.com/office/drawing/2014/main" id="{8BACC677-E9F0-6744-B411-223D6838104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0" y="4724830"/>
            <a:ext cx="9144000" cy="41867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grpSp>
        <p:nvGrpSpPr>
          <p:cNvPr id="71" name="Group 2">
            <a:extLst>
              <a:ext uri="{FF2B5EF4-FFF2-40B4-BE49-F238E27FC236}">
                <a16:creationId xmlns:a16="http://schemas.microsoft.com/office/drawing/2014/main" id="{1E357FE4-FF2D-6A47-AB37-246E4F024DFF}"/>
              </a:ext>
            </a:extLst>
          </p:cNvPr>
          <p:cNvGrpSpPr/>
          <p:nvPr userDrawn="1"/>
        </p:nvGrpSpPr>
        <p:grpSpPr>
          <a:xfrm>
            <a:off x="539552" y="1472257"/>
            <a:ext cx="2592288" cy="2759993"/>
            <a:chOff x="1867800" y="1342102"/>
            <a:chExt cx="8456400" cy="3679990"/>
          </a:xfrm>
        </p:grpSpPr>
        <p:sp>
          <p:nvSpPr>
            <p:cNvPr id="72" name="Rectangle: Top Corners Rounded 6">
              <a:extLst>
                <a:ext uri="{FF2B5EF4-FFF2-40B4-BE49-F238E27FC236}">
                  <a16:creationId xmlns:a16="http://schemas.microsoft.com/office/drawing/2014/main" id="{EDA396E5-068B-794B-83A7-F97E6D014E56}"/>
                </a:ext>
              </a:extLst>
            </p:cNvPr>
            <p:cNvSpPr/>
            <p:nvPr/>
          </p:nvSpPr>
          <p:spPr>
            <a:xfrm flipV="1">
              <a:off x="1868129" y="1342102"/>
              <a:ext cx="8455742" cy="3679990"/>
            </a:xfrm>
            <a:prstGeom prst="round2SameRect">
              <a:avLst>
                <a:gd name="adj1" fmla="val 7303"/>
                <a:gd name="adj2" fmla="val 0"/>
              </a:avLst>
            </a:prstGeom>
            <a:solidFill>
              <a:schemeClr val="bg1"/>
            </a:solidFill>
            <a:ln>
              <a:noFill/>
            </a:ln>
            <a:effectLst>
              <a:outerShdw blurRad="1270000" dist="1117600" dir="5400000" sx="80000" sy="8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p>
          </p:txBody>
        </p:sp>
        <p:sp>
          <p:nvSpPr>
            <p:cNvPr id="73" name="Rectangle 7">
              <a:extLst>
                <a:ext uri="{FF2B5EF4-FFF2-40B4-BE49-F238E27FC236}">
                  <a16:creationId xmlns:a16="http://schemas.microsoft.com/office/drawing/2014/main" id="{9F0DD57E-0CE4-0149-8FC4-B70D3ED66918}"/>
                </a:ext>
              </a:extLst>
            </p:cNvPr>
            <p:cNvSpPr/>
            <p:nvPr/>
          </p:nvSpPr>
          <p:spPr>
            <a:xfrm>
              <a:off x="1867800" y="1342102"/>
              <a:ext cx="8456400" cy="72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grpSp>
        <p:nvGrpSpPr>
          <p:cNvPr id="74" name="Group 2">
            <a:extLst>
              <a:ext uri="{FF2B5EF4-FFF2-40B4-BE49-F238E27FC236}">
                <a16:creationId xmlns:a16="http://schemas.microsoft.com/office/drawing/2014/main" id="{4D898E99-BEB1-9648-B60C-42B9AFDCA7B4}"/>
              </a:ext>
            </a:extLst>
          </p:cNvPr>
          <p:cNvGrpSpPr/>
          <p:nvPr userDrawn="1"/>
        </p:nvGrpSpPr>
        <p:grpSpPr>
          <a:xfrm>
            <a:off x="3311860" y="1472257"/>
            <a:ext cx="2592288" cy="2759993"/>
            <a:chOff x="1867800" y="1342102"/>
            <a:chExt cx="8456400" cy="3679990"/>
          </a:xfrm>
        </p:grpSpPr>
        <p:sp>
          <p:nvSpPr>
            <p:cNvPr id="75" name="Rectangle: Top Corners Rounded 6">
              <a:extLst>
                <a:ext uri="{FF2B5EF4-FFF2-40B4-BE49-F238E27FC236}">
                  <a16:creationId xmlns:a16="http://schemas.microsoft.com/office/drawing/2014/main" id="{A88FD5AC-303D-AC41-ADCD-694B00327D66}"/>
                </a:ext>
              </a:extLst>
            </p:cNvPr>
            <p:cNvSpPr/>
            <p:nvPr/>
          </p:nvSpPr>
          <p:spPr>
            <a:xfrm flipV="1">
              <a:off x="1868129" y="1342102"/>
              <a:ext cx="8455742" cy="3679990"/>
            </a:xfrm>
            <a:prstGeom prst="round2SameRect">
              <a:avLst>
                <a:gd name="adj1" fmla="val 7303"/>
                <a:gd name="adj2" fmla="val 0"/>
              </a:avLst>
            </a:prstGeom>
            <a:solidFill>
              <a:schemeClr val="bg1"/>
            </a:solidFill>
            <a:ln>
              <a:noFill/>
            </a:ln>
            <a:effectLst>
              <a:outerShdw blurRad="1270000" dist="1117600" dir="5400000" sx="80000" sy="8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p>
          </p:txBody>
        </p:sp>
        <p:sp>
          <p:nvSpPr>
            <p:cNvPr id="76" name="Rectangle 7">
              <a:extLst>
                <a:ext uri="{FF2B5EF4-FFF2-40B4-BE49-F238E27FC236}">
                  <a16:creationId xmlns:a16="http://schemas.microsoft.com/office/drawing/2014/main" id="{C23D844D-3D21-2F4B-88F7-A4980F2294D9}"/>
                </a:ext>
              </a:extLst>
            </p:cNvPr>
            <p:cNvSpPr/>
            <p:nvPr/>
          </p:nvSpPr>
          <p:spPr>
            <a:xfrm>
              <a:off x="1867800" y="1342102"/>
              <a:ext cx="8456400" cy="72000"/>
            </a:xfrm>
            <a:prstGeom prst="rect">
              <a:avLst/>
            </a:prstGeom>
            <a:solidFill>
              <a:srgbClr val="FB9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grpSp>
        <p:nvGrpSpPr>
          <p:cNvPr id="77" name="Group 2">
            <a:extLst>
              <a:ext uri="{FF2B5EF4-FFF2-40B4-BE49-F238E27FC236}">
                <a16:creationId xmlns:a16="http://schemas.microsoft.com/office/drawing/2014/main" id="{6733C613-DC97-4048-96DF-32BFF074CE2A}"/>
              </a:ext>
            </a:extLst>
          </p:cNvPr>
          <p:cNvGrpSpPr/>
          <p:nvPr userDrawn="1"/>
        </p:nvGrpSpPr>
        <p:grpSpPr>
          <a:xfrm>
            <a:off x="6084168" y="1472257"/>
            <a:ext cx="2592288" cy="2759993"/>
            <a:chOff x="1867800" y="1342102"/>
            <a:chExt cx="8456400" cy="3679990"/>
          </a:xfrm>
        </p:grpSpPr>
        <p:sp>
          <p:nvSpPr>
            <p:cNvPr id="78" name="Rectangle: Top Corners Rounded 6">
              <a:extLst>
                <a:ext uri="{FF2B5EF4-FFF2-40B4-BE49-F238E27FC236}">
                  <a16:creationId xmlns:a16="http://schemas.microsoft.com/office/drawing/2014/main" id="{C0779430-588E-1F42-B933-BF6495F17439}"/>
                </a:ext>
              </a:extLst>
            </p:cNvPr>
            <p:cNvSpPr/>
            <p:nvPr/>
          </p:nvSpPr>
          <p:spPr>
            <a:xfrm flipV="1">
              <a:off x="1868129" y="1342102"/>
              <a:ext cx="8455742" cy="3679990"/>
            </a:xfrm>
            <a:prstGeom prst="round2SameRect">
              <a:avLst>
                <a:gd name="adj1" fmla="val 7303"/>
                <a:gd name="adj2" fmla="val 0"/>
              </a:avLst>
            </a:prstGeom>
            <a:solidFill>
              <a:schemeClr val="bg1"/>
            </a:solidFill>
            <a:ln>
              <a:noFill/>
            </a:ln>
            <a:effectLst>
              <a:outerShdw blurRad="1270000" dist="1117600" dir="5400000" sx="80000" sy="8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p>
          </p:txBody>
        </p:sp>
        <p:sp>
          <p:nvSpPr>
            <p:cNvPr id="79" name="Rectangle 7">
              <a:extLst>
                <a:ext uri="{FF2B5EF4-FFF2-40B4-BE49-F238E27FC236}">
                  <a16:creationId xmlns:a16="http://schemas.microsoft.com/office/drawing/2014/main" id="{43631C0C-E06A-564E-86A7-4BBDD9F98B74}"/>
                </a:ext>
              </a:extLst>
            </p:cNvPr>
            <p:cNvSpPr/>
            <p:nvPr/>
          </p:nvSpPr>
          <p:spPr>
            <a:xfrm>
              <a:off x="1867800" y="1342102"/>
              <a:ext cx="8456400" cy="720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sp>
        <p:nvSpPr>
          <p:cNvPr id="100" name="圖片版面配置區 99">
            <a:extLst>
              <a:ext uri="{FF2B5EF4-FFF2-40B4-BE49-F238E27FC236}">
                <a16:creationId xmlns:a16="http://schemas.microsoft.com/office/drawing/2014/main" id="{42D42D13-602E-5E4B-BDF7-439D0CFB1C47}"/>
              </a:ext>
            </a:extLst>
          </p:cNvPr>
          <p:cNvSpPr>
            <a:spLocks noGrp="1"/>
          </p:cNvSpPr>
          <p:nvPr>
            <p:ph type="pic" sz="quarter" idx="10"/>
          </p:nvPr>
        </p:nvSpPr>
        <p:spPr>
          <a:xfrm>
            <a:off x="744845" y="1756134"/>
            <a:ext cx="908344" cy="908344"/>
          </a:xfrm>
          <a:custGeom>
            <a:avLst/>
            <a:gdLst>
              <a:gd name="connsiteX0" fmla="*/ 689952 w 1379904"/>
              <a:gd name="connsiteY0" fmla="*/ 0 h 1379904"/>
              <a:gd name="connsiteX1" fmla="*/ 1379904 w 1379904"/>
              <a:gd name="connsiteY1" fmla="*/ 689952 h 1379904"/>
              <a:gd name="connsiteX2" fmla="*/ 689952 w 1379904"/>
              <a:gd name="connsiteY2" fmla="*/ 1379904 h 1379904"/>
              <a:gd name="connsiteX3" fmla="*/ 0 w 1379904"/>
              <a:gd name="connsiteY3" fmla="*/ 689952 h 1379904"/>
              <a:gd name="connsiteX4" fmla="*/ 689952 w 1379904"/>
              <a:gd name="connsiteY4" fmla="*/ 0 h 13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04" h="1379904">
                <a:moveTo>
                  <a:pt x="689952" y="0"/>
                </a:moveTo>
                <a:cubicBezTo>
                  <a:pt x="1071002" y="0"/>
                  <a:pt x="1379904" y="308902"/>
                  <a:pt x="1379904" y="689952"/>
                </a:cubicBezTo>
                <a:cubicBezTo>
                  <a:pt x="1379904" y="1071002"/>
                  <a:pt x="1071002" y="1379904"/>
                  <a:pt x="689952" y="1379904"/>
                </a:cubicBezTo>
                <a:cubicBezTo>
                  <a:pt x="308902" y="1379904"/>
                  <a:pt x="0" y="1071002"/>
                  <a:pt x="0" y="689952"/>
                </a:cubicBezTo>
                <a:cubicBezTo>
                  <a:pt x="0" y="308902"/>
                  <a:pt x="308902" y="0"/>
                  <a:pt x="689952" y="0"/>
                </a:cubicBezTo>
                <a:close/>
              </a:path>
            </a:pathLst>
          </a:custGeom>
          <a:solidFill>
            <a:schemeClr val="bg1">
              <a:lumMod val="65000"/>
            </a:schemeClr>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sp>
        <p:nvSpPr>
          <p:cNvPr id="101" name="圖片版面配置區 100">
            <a:extLst>
              <a:ext uri="{FF2B5EF4-FFF2-40B4-BE49-F238E27FC236}">
                <a16:creationId xmlns:a16="http://schemas.microsoft.com/office/drawing/2014/main" id="{4E2F48B9-BFBC-674F-94C8-01EF3252DAE5}"/>
              </a:ext>
            </a:extLst>
          </p:cNvPr>
          <p:cNvSpPr>
            <a:spLocks noGrp="1"/>
          </p:cNvSpPr>
          <p:nvPr>
            <p:ph type="pic" sz="quarter" idx="16"/>
          </p:nvPr>
        </p:nvSpPr>
        <p:spPr>
          <a:xfrm>
            <a:off x="3527552" y="1756134"/>
            <a:ext cx="908344" cy="908344"/>
          </a:xfrm>
          <a:custGeom>
            <a:avLst/>
            <a:gdLst>
              <a:gd name="connsiteX0" fmla="*/ 689952 w 1379904"/>
              <a:gd name="connsiteY0" fmla="*/ 0 h 1379904"/>
              <a:gd name="connsiteX1" fmla="*/ 1379904 w 1379904"/>
              <a:gd name="connsiteY1" fmla="*/ 689952 h 1379904"/>
              <a:gd name="connsiteX2" fmla="*/ 689952 w 1379904"/>
              <a:gd name="connsiteY2" fmla="*/ 1379904 h 1379904"/>
              <a:gd name="connsiteX3" fmla="*/ 0 w 1379904"/>
              <a:gd name="connsiteY3" fmla="*/ 689952 h 1379904"/>
              <a:gd name="connsiteX4" fmla="*/ 689952 w 1379904"/>
              <a:gd name="connsiteY4" fmla="*/ 0 h 13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04" h="1379904">
                <a:moveTo>
                  <a:pt x="689952" y="0"/>
                </a:moveTo>
                <a:cubicBezTo>
                  <a:pt x="1071002" y="0"/>
                  <a:pt x="1379904" y="308902"/>
                  <a:pt x="1379904" y="689952"/>
                </a:cubicBezTo>
                <a:cubicBezTo>
                  <a:pt x="1379904" y="1071002"/>
                  <a:pt x="1071002" y="1379904"/>
                  <a:pt x="689952" y="1379904"/>
                </a:cubicBezTo>
                <a:cubicBezTo>
                  <a:pt x="308902" y="1379904"/>
                  <a:pt x="0" y="1071002"/>
                  <a:pt x="0" y="689952"/>
                </a:cubicBezTo>
                <a:cubicBezTo>
                  <a:pt x="0" y="308902"/>
                  <a:pt x="308902" y="0"/>
                  <a:pt x="689952" y="0"/>
                </a:cubicBezTo>
                <a:close/>
              </a:path>
            </a:pathLst>
          </a:custGeom>
          <a:solidFill>
            <a:schemeClr val="bg1">
              <a:lumMod val="65000"/>
            </a:schemeClr>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sp>
        <p:nvSpPr>
          <p:cNvPr id="102" name="圖片版面配置區 101">
            <a:extLst>
              <a:ext uri="{FF2B5EF4-FFF2-40B4-BE49-F238E27FC236}">
                <a16:creationId xmlns:a16="http://schemas.microsoft.com/office/drawing/2014/main" id="{0406F067-9E75-8C4D-807D-C4A195825613}"/>
              </a:ext>
            </a:extLst>
          </p:cNvPr>
          <p:cNvSpPr>
            <a:spLocks noGrp="1"/>
          </p:cNvSpPr>
          <p:nvPr>
            <p:ph type="pic" sz="quarter" idx="17"/>
          </p:nvPr>
        </p:nvSpPr>
        <p:spPr>
          <a:xfrm>
            <a:off x="6300192" y="1756134"/>
            <a:ext cx="908344" cy="908344"/>
          </a:xfrm>
          <a:custGeom>
            <a:avLst/>
            <a:gdLst>
              <a:gd name="connsiteX0" fmla="*/ 689952 w 1379904"/>
              <a:gd name="connsiteY0" fmla="*/ 0 h 1379904"/>
              <a:gd name="connsiteX1" fmla="*/ 1379904 w 1379904"/>
              <a:gd name="connsiteY1" fmla="*/ 689952 h 1379904"/>
              <a:gd name="connsiteX2" fmla="*/ 689952 w 1379904"/>
              <a:gd name="connsiteY2" fmla="*/ 1379904 h 1379904"/>
              <a:gd name="connsiteX3" fmla="*/ 0 w 1379904"/>
              <a:gd name="connsiteY3" fmla="*/ 689952 h 1379904"/>
              <a:gd name="connsiteX4" fmla="*/ 689952 w 1379904"/>
              <a:gd name="connsiteY4" fmla="*/ 0 h 13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04" h="1379904">
                <a:moveTo>
                  <a:pt x="689952" y="0"/>
                </a:moveTo>
                <a:cubicBezTo>
                  <a:pt x="1071002" y="0"/>
                  <a:pt x="1379904" y="308902"/>
                  <a:pt x="1379904" y="689952"/>
                </a:cubicBezTo>
                <a:cubicBezTo>
                  <a:pt x="1379904" y="1071002"/>
                  <a:pt x="1071002" y="1379904"/>
                  <a:pt x="689952" y="1379904"/>
                </a:cubicBezTo>
                <a:cubicBezTo>
                  <a:pt x="308902" y="1379904"/>
                  <a:pt x="0" y="1071002"/>
                  <a:pt x="0" y="689952"/>
                </a:cubicBezTo>
                <a:cubicBezTo>
                  <a:pt x="0" y="308902"/>
                  <a:pt x="308902" y="0"/>
                  <a:pt x="689952" y="0"/>
                </a:cubicBezTo>
                <a:close/>
              </a:path>
            </a:pathLst>
          </a:custGeom>
          <a:solidFill>
            <a:schemeClr val="bg1">
              <a:lumMod val="65000"/>
            </a:schemeClr>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sp>
        <p:nvSpPr>
          <p:cNvPr id="103" name="文字版面配置區 10">
            <a:extLst>
              <a:ext uri="{FF2B5EF4-FFF2-40B4-BE49-F238E27FC236}">
                <a16:creationId xmlns:a16="http://schemas.microsoft.com/office/drawing/2014/main" id="{67CD593B-FD62-8B4A-90AE-8C450D67ECEF}"/>
              </a:ext>
            </a:extLst>
          </p:cNvPr>
          <p:cNvSpPr>
            <a:spLocks noGrp="1"/>
          </p:cNvSpPr>
          <p:nvPr>
            <p:ph type="body" sz="quarter" idx="12" hasCustomPrompt="1"/>
          </p:nvPr>
        </p:nvSpPr>
        <p:spPr>
          <a:xfrm>
            <a:off x="1733179" y="1863430"/>
            <a:ext cx="1409693" cy="328707"/>
          </a:xfrm>
          <a:noFill/>
          <a:ln>
            <a:noFill/>
          </a:ln>
        </p:spPr>
        <p:txBody>
          <a:bodyPr anchor="ctr" anchorCtr="0">
            <a:noAutofit/>
          </a:bodyPr>
          <a:lstStyle>
            <a:lvl1pPr marL="0" indent="0">
              <a:spcBef>
                <a:spcPts val="0"/>
              </a:spcBef>
              <a:buFontTx/>
              <a:buNone/>
              <a:defRPr sz="1400" b="1">
                <a:solidFill>
                  <a:schemeClr val="tx1">
                    <a:lumMod val="65000"/>
                    <a:lumOff val="35000"/>
                  </a:schemeClr>
                </a:solidFill>
                <a:latin typeface="+mj-lt"/>
              </a:defRPr>
            </a:lvl1pPr>
          </a:lstStyle>
          <a:p>
            <a:pPr lvl="0"/>
            <a:r>
              <a:rPr kumimoji="1" lang="en-US" altLang="zh-TW" dirty="0"/>
              <a:t>Add text</a:t>
            </a:r>
            <a:endParaRPr kumimoji="1" lang="zh-TW" altLang="en-US" dirty="0"/>
          </a:p>
        </p:txBody>
      </p:sp>
      <p:sp>
        <p:nvSpPr>
          <p:cNvPr id="104" name="文字版面配置區 10">
            <a:extLst>
              <a:ext uri="{FF2B5EF4-FFF2-40B4-BE49-F238E27FC236}">
                <a16:creationId xmlns:a16="http://schemas.microsoft.com/office/drawing/2014/main" id="{358F5EDD-30CA-E041-AF89-1CD93F46AA89}"/>
              </a:ext>
            </a:extLst>
          </p:cNvPr>
          <p:cNvSpPr>
            <a:spLocks noGrp="1"/>
          </p:cNvSpPr>
          <p:nvPr>
            <p:ph type="body" sz="quarter" idx="15" hasCustomPrompt="1"/>
          </p:nvPr>
        </p:nvSpPr>
        <p:spPr>
          <a:xfrm>
            <a:off x="1743448" y="2193123"/>
            <a:ext cx="1399165" cy="254700"/>
          </a:xfrm>
          <a:noFill/>
          <a:ln>
            <a:noFill/>
          </a:ln>
        </p:spPr>
        <p:txBody>
          <a:bodyPr anchor="t" anchorCtr="0">
            <a:noAutofit/>
          </a:bodyPr>
          <a:lstStyle>
            <a:lvl1pPr marL="0" indent="0">
              <a:spcBef>
                <a:spcPts val="0"/>
              </a:spcBef>
              <a:buClr>
                <a:schemeClr val="accent1"/>
              </a:buClr>
              <a:buFontTx/>
              <a:buNone/>
              <a:defRPr sz="850" b="0" i="1">
                <a:solidFill>
                  <a:schemeClr val="bg1">
                    <a:lumMod val="50000"/>
                  </a:schemeClr>
                </a:solidFill>
                <a:latin typeface="+mj-lt"/>
              </a:defRPr>
            </a:lvl1pPr>
          </a:lstStyle>
          <a:p>
            <a:pPr lvl="0"/>
            <a:r>
              <a:rPr kumimoji="1" lang="en-US" altLang="zh-TW" dirty="0"/>
              <a:t>Click to add text</a:t>
            </a:r>
            <a:endParaRPr kumimoji="1" lang="zh-TW" altLang="en-US" dirty="0"/>
          </a:p>
        </p:txBody>
      </p:sp>
      <p:sp>
        <p:nvSpPr>
          <p:cNvPr id="105" name="文字版面配置區 10">
            <a:extLst>
              <a:ext uri="{FF2B5EF4-FFF2-40B4-BE49-F238E27FC236}">
                <a16:creationId xmlns:a16="http://schemas.microsoft.com/office/drawing/2014/main" id="{F7ECBC65-96F3-104C-A371-F4784D36B348}"/>
              </a:ext>
            </a:extLst>
          </p:cNvPr>
          <p:cNvSpPr>
            <a:spLocks noGrp="1"/>
          </p:cNvSpPr>
          <p:nvPr>
            <p:ph type="body" sz="quarter" idx="18" hasCustomPrompt="1"/>
          </p:nvPr>
        </p:nvSpPr>
        <p:spPr>
          <a:xfrm>
            <a:off x="4512104" y="1863430"/>
            <a:ext cx="1409693" cy="328707"/>
          </a:xfrm>
          <a:noFill/>
          <a:ln>
            <a:noFill/>
          </a:ln>
        </p:spPr>
        <p:txBody>
          <a:bodyPr anchor="ctr" anchorCtr="0">
            <a:noAutofit/>
          </a:bodyPr>
          <a:lstStyle>
            <a:lvl1pPr marL="0" indent="0">
              <a:spcBef>
                <a:spcPts val="0"/>
              </a:spcBef>
              <a:buFontTx/>
              <a:buNone/>
              <a:defRPr sz="1400" b="1">
                <a:solidFill>
                  <a:schemeClr val="tx1">
                    <a:lumMod val="65000"/>
                    <a:lumOff val="35000"/>
                  </a:schemeClr>
                </a:solidFill>
                <a:latin typeface="+mj-lt"/>
              </a:defRPr>
            </a:lvl1pPr>
          </a:lstStyle>
          <a:p>
            <a:pPr lvl="0"/>
            <a:r>
              <a:rPr kumimoji="1" lang="en-US" altLang="zh-TW" dirty="0"/>
              <a:t>Add text</a:t>
            </a:r>
            <a:endParaRPr kumimoji="1" lang="zh-TW" altLang="en-US" dirty="0"/>
          </a:p>
        </p:txBody>
      </p:sp>
      <p:sp>
        <p:nvSpPr>
          <p:cNvPr id="106" name="文字版面配置區 10">
            <a:extLst>
              <a:ext uri="{FF2B5EF4-FFF2-40B4-BE49-F238E27FC236}">
                <a16:creationId xmlns:a16="http://schemas.microsoft.com/office/drawing/2014/main" id="{663D1633-DC6D-174F-B638-69566676E5F2}"/>
              </a:ext>
            </a:extLst>
          </p:cNvPr>
          <p:cNvSpPr>
            <a:spLocks noGrp="1"/>
          </p:cNvSpPr>
          <p:nvPr>
            <p:ph type="body" sz="quarter" idx="19" hasCustomPrompt="1"/>
          </p:nvPr>
        </p:nvSpPr>
        <p:spPr>
          <a:xfrm>
            <a:off x="4522373" y="2193123"/>
            <a:ext cx="1399165" cy="254700"/>
          </a:xfrm>
          <a:noFill/>
          <a:ln>
            <a:noFill/>
          </a:ln>
        </p:spPr>
        <p:txBody>
          <a:bodyPr anchor="t" anchorCtr="0">
            <a:noAutofit/>
          </a:bodyPr>
          <a:lstStyle>
            <a:lvl1pPr marL="0" indent="0">
              <a:spcBef>
                <a:spcPts val="0"/>
              </a:spcBef>
              <a:buClr>
                <a:schemeClr val="accent1"/>
              </a:buClr>
              <a:buFontTx/>
              <a:buNone/>
              <a:defRPr sz="850" b="0" i="1">
                <a:solidFill>
                  <a:schemeClr val="bg1">
                    <a:lumMod val="50000"/>
                  </a:schemeClr>
                </a:solidFill>
                <a:latin typeface="+mj-lt"/>
              </a:defRPr>
            </a:lvl1pPr>
          </a:lstStyle>
          <a:p>
            <a:pPr lvl="0"/>
            <a:r>
              <a:rPr kumimoji="1" lang="en-US" altLang="zh-TW" dirty="0"/>
              <a:t>Click to add text</a:t>
            </a:r>
            <a:endParaRPr kumimoji="1" lang="zh-TW" altLang="en-US" dirty="0"/>
          </a:p>
        </p:txBody>
      </p:sp>
      <p:sp>
        <p:nvSpPr>
          <p:cNvPr id="110" name="文字版面配置區 10">
            <a:extLst>
              <a:ext uri="{FF2B5EF4-FFF2-40B4-BE49-F238E27FC236}">
                <a16:creationId xmlns:a16="http://schemas.microsoft.com/office/drawing/2014/main" id="{5011186F-B9C1-6B44-8705-66A49E6BBFE3}"/>
              </a:ext>
            </a:extLst>
          </p:cNvPr>
          <p:cNvSpPr>
            <a:spLocks noGrp="1"/>
          </p:cNvSpPr>
          <p:nvPr>
            <p:ph type="body" sz="quarter" idx="20" hasCustomPrompt="1"/>
          </p:nvPr>
        </p:nvSpPr>
        <p:spPr>
          <a:xfrm>
            <a:off x="7308304" y="1863430"/>
            <a:ext cx="1409693" cy="328707"/>
          </a:xfrm>
          <a:noFill/>
          <a:ln>
            <a:noFill/>
          </a:ln>
        </p:spPr>
        <p:txBody>
          <a:bodyPr anchor="ctr" anchorCtr="0">
            <a:noAutofit/>
          </a:bodyPr>
          <a:lstStyle>
            <a:lvl1pPr marL="0" indent="0">
              <a:spcBef>
                <a:spcPts val="0"/>
              </a:spcBef>
              <a:buFontTx/>
              <a:buNone/>
              <a:defRPr sz="1400" b="1">
                <a:solidFill>
                  <a:schemeClr val="tx1">
                    <a:lumMod val="65000"/>
                    <a:lumOff val="35000"/>
                  </a:schemeClr>
                </a:solidFill>
                <a:latin typeface="+mj-lt"/>
              </a:defRPr>
            </a:lvl1pPr>
          </a:lstStyle>
          <a:p>
            <a:pPr lvl="0"/>
            <a:r>
              <a:rPr kumimoji="1" lang="en-US" altLang="zh-TW" dirty="0"/>
              <a:t>Add text</a:t>
            </a:r>
            <a:endParaRPr kumimoji="1" lang="zh-TW" altLang="en-US" dirty="0"/>
          </a:p>
        </p:txBody>
      </p:sp>
      <p:sp>
        <p:nvSpPr>
          <p:cNvPr id="111" name="文字版面配置區 10">
            <a:extLst>
              <a:ext uri="{FF2B5EF4-FFF2-40B4-BE49-F238E27FC236}">
                <a16:creationId xmlns:a16="http://schemas.microsoft.com/office/drawing/2014/main" id="{480D41EA-D024-CF4D-9CBA-1C45A158D04D}"/>
              </a:ext>
            </a:extLst>
          </p:cNvPr>
          <p:cNvSpPr>
            <a:spLocks noGrp="1"/>
          </p:cNvSpPr>
          <p:nvPr>
            <p:ph type="body" sz="quarter" idx="21" hasCustomPrompt="1"/>
          </p:nvPr>
        </p:nvSpPr>
        <p:spPr>
          <a:xfrm>
            <a:off x="7318573" y="2193123"/>
            <a:ext cx="1399165" cy="254700"/>
          </a:xfrm>
          <a:noFill/>
          <a:ln>
            <a:noFill/>
          </a:ln>
        </p:spPr>
        <p:txBody>
          <a:bodyPr anchor="t" anchorCtr="0">
            <a:noAutofit/>
          </a:bodyPr>
          <a:lstStyle>
            <a:lvl1pPr marL="0" indent="0">
              <a:spcBef>
                <a:spcPts val="0"/>
              </a:spcBef>
              <a:buClr>
                <a:schemeClr val="accent1"/>
              </a:buClr>
              <a:buFontTx/>
              <a:buNone/>
              <a:defRPr sz="850" b="0" i="1">
                <a:solidFill>
                  <a:schemeClr val="bg1">
                    <a:lumMod val="50000"/>
                  </a:schemeClr>
                </a:solidFill>
                <a:latin typeface="+mj-lt"/>
              </a:defRPr>
            </a:lvl1pPr>
          </a:lstStyle>
          <a:p>
            <a:pPr lvl="0"/>
            <a:r>
              <a:rPr kumimoji="1" lang="en-US" altLang="zh-TW" dirty="0"/>
              <a:t>Click to add text</a:t>
            </a:r>
            <a:endParaRPr kumimoji="1" lang="zh-TW" altLang="en-US" dirty="0"/>
          </a:p>
        </p:txBody>
      </p:sp>
      <p:sp>
        <p:nvSpPr>
          <p:cNvPr id="112" name="文字版面配置區 10">
            <a:extLst>
              <a:ext uri="{FF2B5EF4-FFF2-40B4-BE49-F238E27FC236}">
                <a16:creationId xmlns:a16="http://schemas.microsoft.com/office/drawing/2014/main" id="{477F0E19-39B8-EC4D-8123-8B0CE39EF37C}"/>
              </a:ext>
            </a:extLst>
          </p:cNvPr>
          <p:cNvSpPr>
            <a:spLocks noGrp="1"/>
          </p:cNvSpPr>
          <p:nvPr>
            <p:ph type="body" sz="quarter" idx="13" hasCustomPrompt="1"/>
          </p:nvPr>
        </p:nvSpPr>
        <p:spPr>
          <a:xfrm>
            <a:off x="677662" y="2930359"/>
            <a:ext cx="2464072" cy="254700"/>
          </a:xfrm>
          <a:noFill/>
          <a:ln>
            <a:noFill/>
          </a:ln>
        </p:spPr>
        <p:txBody>
          <a:bodyPr anchor="t" anchorCtr="0">
            <a:noAutofit/>
          </a:bodyPr>
          <a:lstStyle>
            <a:lvl1pPr marL="0" indent="0">
              <a:spcBef>
                <a:spcPts val="0"/>
              </a:spcBef>
              <a:buClr>
                <a:schemeClr val="accent1"/>
              </a:buClr>
              <a:buFontTx/>
              <a:buNone/>
              <a:defRPr sz="1200" b="1">
                <a:solidFill>
                  <a:schemeClr val="tx1">
                    <a:lumMod val="65000"/>
                    <a:lumOff val="35000"/>
                  </a:schemeClr>
                </a:solidFill>
                <a:latin typeface="+mj-lt"/>
              </a:defRPr>
            </a:lvl1pPr>
          </a:lstStyle>
          <a:p>
            <a:pPr lvl="0"/>
            <a:r>
              <a:rPr kumimoji="1" lang="en-US" altLang="zh-TW" dirty="0"/>
              <a:t>Click to add text</a:t>
            </a:r>
            <a:endParaRPr kumimoji="1" lang="zh-TW" altLang="en-US" dirty="0"/>
          </a:p>
        </p:txBody>
      </p:sp>
      <p:sp>
        <p:nvSpPr>
          <p:cNvPr id="113" name="文字版面配置區 10">
            <a:extLst>
              <a:ext uri="{FF2B5EF4-FFF2-40B4-BE49-F238E27FC236}">
                <a16:creationId xmlns:a16="http://schemas.microsoft.com/office/drawing/2014/main" id="{D556EDEE-E1A0-B242-8CC7-A0DB9A5C4FF1}"/>
              </a:ext>
            </a:extLst>
          </p:cNvPr>
          <p:cNvSpPr>
            <a:spLocks noGrp="1"/>
          </p:cNvSpPr>
          <p:nvPr>
            <p:ph type="body" sz="quarter" idx="14" hasCustomPrompt="1"/>
          </p:nvPr>
        </p:nvSpPr>
        <p:spPr>
          <a:xfrm>
            <a:off x="677661" y="3203307"/>
            <a:ext cx="2459156" cy="704177"/>
          </a:xfrm>
          <a:noFill/>
          <a:ln>
            <a:noFill/>
          </a:ln>
        </p:spPr>
        <p:txBody>
          <a:bodyPr anchor="t" anchorCtr="0">
            <a:noAutofit/>
          </a:bodyPr>
          <a:lstStyle>
            <a:lvl1pPr marL="99450" indent="-99450">
              <a:lnSpc>
                <a:spcPct val="120000"/>
              </a:lnSpc>
              <a:spcBef>
                <a:spcPts val="0"/>
              </a:spcBef>
              <a:buFont typeface="Arial" panose="020B0604020202020204" pitchFamily="34" charset="0"/>
              <a:buChar char="•"/>
              <a:defRPr sz="850" b="0">
                <a:solidFill>
                  <a:schemeClr val="bg1">
                    <a:lumMod val="50000"/>
                  </a:schemeClr>
                </a:solidFill>
                <a:latin typeface="+mn-lt"/>
              </a:defRPr>
            </a:lvl1pPr>
          </a:lstStyle>
          <a:p>
            <a:pPr lvl="0"/>
            <a:r>
              <a:rPr kumimoji="1" lang="en-US" altLang="zh-TW" dirty="0"/>
              <a:t>Click to add text</a:t>
            </a:r>
            <a:endParaRPr kumimoji="1" lang="zh-TW" altLang="en-US" dirty="0"/>
          </a:p>
        </p:txBody>
      </p:sp>
      <p:sp>
        <p:nvSpPr>
          <p:cNvPr id="114" name="文字版面配置區 10">
            <a:extLst>
              <a:ext uri="{FF2B5EF4-FFF2-40B4-BE49-F238E27FC236}">
                <a16:creationId xmlns:a16="http://schemas.microsoft.com/office/drawing/2014/main" id="{DFFAFFED-DDEA-A34F-B39C-B604CABFE8ED}"/>
              </a:ext>
            </a:extLst>
          </p:cNvPr>
          <p:cNvSpPr>
            <a:spLocks noGrp="1"/>
          </p:cNvSpPr>
          <p:nvPr>
            <p:ph type="body" sz="quarter" idx="22" hasCustomPrompt="1"/>
          </p:nvPr>
        </p:nvSpPr>
        <p:spPr>
          <a:xfrm>
            <a:off x="3444096" y="2930359"/>
            <a:ext cx="2464072" cy="254700"/>
          </a:xfrm>
          <a:noFill/>
          <a:ln>
            <a:noFill/>
          </a:ln>
        </p:spPr>
        <p:txBody>
          <a:bodyPr anchor="t" anchorCtr="0">
            <a:noAutofit/>
          </a:bodyPr>
          <a:lstStyle>
            <a:lvl1pPr marL="0" indent="0">
              <a:spcBef>
                <a:spcPts val="0"/>
              </a:spcBef>
              <a:buClr>
                <a:schemeClr val="accent1"/>
              </a:buClr>
              <a:buFontTx/>
              <a:buNone/>
              <a:defRPr sz="1200" b="1">
                <a:solidFill>
                  <a:schemeClr val="tx1">
                    <a:lumMod val="65000"/>
                    <a:lumOff val="35000"/>
                  </a:schemeClr>
                </a:solidFill>
                <a:latin typeface="+mj-lt"/>
              </a:defRPr>
            </a:lvl1pPr>
          </a:lstStyle>
          <a:p>
            <a:pPr lvl="0"/>
            <a:r>
              <a:rPr kumimoji="1" lang="en-US" altLang="zh-TW" dirty="0"/>
              <a:t>Click to add text</a:t>
            </a:r>
            <a:endParaRPr kumimoji="1" lang="zh-TW" altLang="en-US" dirty="0"/>
          </a:p>
        </p:txBody>
      </p:sp>
      <p:sp>
        <p:nvSpPr>
          <p:cNvPr id="115" name="文字版面配置區 10">
            <a:extLst>
              <a:ext uri="{FF2B5EF4-FFF2-40B4-BE49-F238E27FC236}">
                <a16:creationId xmlns:a16="http://schemas.microsoft.com/office/drawing/2014/main" id="{A6538F00-0B7D-E34D-A985-3FF0F93061F1}"/>
              </a:ext>
            </a:extLst>
          </p:cNvPr>
          <p:cNvSpPr>
            <a:spLocks noGrp="1"/>
          </p:cNvSpPr>
          <p:nvPr>
            <p:ph type="body" sz="quarter" idx="23" hasCustomPrompt="1"/>
          </p:nvPr>
        </p:nvSpPr>
        <p:spPr>
          <a:xfrm>
            <a:off x="3444095" y="3203307"/>
            <a:ext cx="2459156" cy="704177"/>
          </a:xfrm>
          <a:noFill/>
          <a:ln>
            <a:noFill/>
          </a:ln>
        </p:spPr>
        <p:txBody>
          <a:bodyPr anchor="t" anchorCtr="0">
            <a:noAutofit/>
          </a:bodyPr>
          <a:lstStyle>
            <a:lvl1pPr marL="99450" indent="-99450">
              <a:lnSpc>
                <a:spcPct val="120000"/>
              </a:lnSpc>
              <a:spcBef>
                <a:spcPts val="0"/>
              </a:spcBef>
              <a:buFont typeface="Arial" panose="020B0604020202020204" pitchFamily="34" charset="0"/>
              <a:buChar char="•"/>
              <a:defRPr sz="850" b="0">
                <a:solidFill>
                  <a:schemeClr val="bg1">
                    <a:lumMod val="50000"/>
                  </a:schemeClr>
                </a:solidFill>
                <a:latin typeface="+mn-lt"/>
              </a:defRPr>
            </a:lvl1pPr>
          </a:lstStyle>
          <a:p>
            <a:pPr lvl="0"/>
            <a:r>
              <a:rPr kumimoji="1" lang="en-US" altLang="zh-TW" dirty="0"/>
              <a:t>Click to add text</a:t>
            </a:r>
            <a:endParaRPr kumimoji="1" lang="zh-TW" altLang="en-US" dirty="0"/>
          </a:p>
        </p:txBody>
      </p:sp>
      <p:sp>
        <p:nvSpPr>
          <p:cNvPr id="116" name="文字版面配置區 10">
            <a:extLst>
              <a:ext uri="{FF2B5EF4-FFF2-40B4-BE49-F238E27FC236}">
                <a16:creationId xmlns:a16="http://schemas.microsoft.com/office/drawing/2014/main" id="{A2AA6CCC-4387-174A-84F6-3B02ECADECDB}"/>
              </a:ext>
            </a:extLst>
          </p:cNvPr>
          <p:cNvSpPr>
            <a:spLocks noGrp="1"/>
          </p:cNvSpPr>
          <p:nvPr>
            <p:ph type="body" sz="quarter" idx="24" hasCustomPrompt="1"/>
          </p:nvPr>
        </p:nvSpPr>
        <p:spPr>
          <a:xfrm>
            <a:off x="6228184" y="2930359"/>
            <a:ext cx="2464072" cy="254700"/>
          </a:xfrm>
          <a:noFill/>
          <a:ln>
            <a:noFill/>
          </a:ln>
        </p:spPr>
        <p:txBody>
          <a:bodyPr anchor="t" anchorCtr="0">
            <a:noAutofit/>
          </a:bodyPr>
          <a:lstStyle>
            <a:lvl1pPr marL="0" indent="0">
              <a:spcBef>
                <a:spcPts val="0"/>
              </a:spcBef>
              <a:buClr>
                <a:schemeClr val="accent1"/>
              </a:buClr>
              <a:buFontTx/>
              <a:buNone/>
              <a:defRPr sz="1200" b="1">
                <a:solidFill>
                  <a:schemeClr val="tx1">
                    <a:lumMod val="65000"/>
                    <a:lumOff val="35000"/>
                  </a:schemeClr>
                </a:solidFill>
                <a:latin typeface="+mj-lt"/>
              </a:defRPr>
            </a:lvl1pPr>
          </a:lstStyle>
          <a:p>
            <a:pPr lvl="0"/>
            <a:r>
              <a:rPr kumimoji="1" lang="en-US" altLang="zh-TW" dirty="0"/>
              <a:t>Click to add text</a:t>
            </a:r>
            <a:endParaRPr kumimoji="1" lang="zh-TW" altLang="en-US" dirty="0"/>
          </a:p>
        </p:txBody>
      </p:sp>
      <p:sp>
        <p:nvSpPr>
          <p:cNvPr id="117" name="文字版面配置區 10">
            <a:extLst>
              <a:ext uri="{FF2B5EF4-FFF2-40B4-BE49-F238E27FC236}">
                <a16:creationId xmlns:a16="http://schemas.microsoft.com/office/drawing/2014/main" id="{E42AAD45-C819-7E45-9C19-EFB465C16CD9}"/>
              </a:ext>
            </a:extLst>
          </p:cNvPr>
          <p:cNvSpPr>
            <a:spLocks noGrp="1"/>
          </p:cNvSpPr>
          <p:nvPr>
            <p:ph type="body" sz="quarter" idx="25" hasCustomPrompt="1"/>
          </p:nvPr>
        </p:nvSpPr>
        <p:spPr>
          <a:xfrm>
            <a:off x="6228183" y="3203307"/>
            <a:ext cx="2459156" cy="704177"/>
          </a:xfrm>
          <a:noFill/>
          <a:ln>
            <a:noFill/>
          </a:ln>
        </p:spPr>
        <p:txBody>
          <a:bodyPr anchor="t" anchorCtr="0">
            <a:noAutofit/>
          </a:bodyPr>
          <a:lstStyle>
            <a:lvl1pPr marL="99450" indent="-99450">
              <a:lnSpc>
                <a:spcPct val="120000"/>
              </a:lnSpc>
              <a:spcBef>
                <a:spcPts val="0"/>
              </a:spcBef>
              <a:buFont typeface="Arial" panose="020B0604020202020204" pitchFamily="34" charset="0"/>
              <a:buChar char="•"/>
              <a:defRPr sz="850" b="0">
                <a:solidFill>
                  <a:schemeClr val="bg1">
                    <a:lumMod val="50000"/>
                  </a:schemeClr>
                </a:solidFill>
                <a:latin typeface="+mn-lt"/>
              </a:defRPr>
            </a:lvl1pPr>
          </a:lstStyle>
          <a:p>
            <a:pPr lvl="0"/>
            <a:r>
              <a:rPr kumimoji="1" lang="en-US" altLang="zh-TW" dirty="0"/>
              <a:t>Click to add text</a:t>
            </a:r>
            <a:endParaRPr kumimoji="1" lang="zh-TW" altLang="en-US" dirty="0"/>
          </a:p>
        </p:txBody>
      </p:sp>
    </p:spTree>
    <p:extLst>
      <p:ext uri="{BB962C8B-B14F-4D97-AF65-F5344CB8AC3E}">
        <p14:creationId xmlns:p14="http://schemas.microsoft.com/office/powerpoint/2010/main" val="213476838"/>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8BACC677-E9F0-6744-B411-223D6838104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724830"/>
            <a:ext cx="9144000" cy="418670"/>
          </a:xfrm>
          <a:prstGeom prst="rect">
            <a:avLst/>
          </a:prstGeom>
        </p:spPr>
      </p:pic>
      <p:pic>
        <p:nvPicPr>
          <p:cNvPr id="7" name="圖片 6" descr="newnew_16：9-28.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
        <p:nvSpPr>
          <p:cNvPr id="14" name="文字版面配置區 10">
            <a:extLst>
              <a:ext uri="{FF2B5EF4-FFF2-40B4-BE49-F238E27FC236}">
                <a16:creationId xmlns:a16="http://schemas.microsoft.com/office/drawing/2014/main" id="{71273657-964C-AB43-9BB1-3C28AB967C08}"/>
              </a:ext>
            </a:extLst>
          </p:cNvPr>
          <p:cNvSpPr>
            <a:spLocks noGrp="1"/>
          </p:cNvSpPr>
          <p:nvPr>
            <p:ph type="body" sz="quarter" idx="13" hasCustomPrompt="1"/>
          </p:nvPr>
        </p:nvSpPr>
        <p:spPr>
          <a:xfrm>
            <a:off x="4595650" y="477830"/>
            <a:ext cx="3893791" cy="254700"/>
          </a:xfrm>
          <a:noFill/>
          <a:ln>
            <a:noFill/>
          </a:ln>
        </p:spPr>
        <p:txBody>
          <a:bodyPr anchor="t" anchorCtr="0">
            <a:noAutofit/>
          </a:bodyPr>
          <a:lstStyle>
            <a:lvl1pPr marL="177750" indent="-177750">
              <a:spcBef>
                <a:spcPts val="0"/>
              </a:spcBef>
              <a:buClr>
                <a:schemeClr val="accent1"/>
              </a:buClr>
              <a:buFont typeface="Wingdings" pitchFamily="2" charset="2"/>
              <a:buChar char="n"/>
              <a:defRPr sz="1400" b="1">
                <a:solidFill>
                  <a:schemeClr val="bg1">
                    <a:lumMod val="50000"/>
                  </a:schemeClr>
                </a:solidFill>
                <a:latin typeface="+mj-lt"/>
              </a:defRPr>
            </a:lvl1pPr>
          </a:lstStyle>
          <a:p>
            <a:pPr lvl="0"/>
            <a:r>
              <a:rPr kumimoji="1" lang="en-US" altLang="zh-TW" dirty="0"/>
              <a:t>Click to add text</a:t>
            </a:r>
            <a:endParaRPr kumimoji="1" lang="zh-TW" altLang="en-US" dirty="0"/>
          </a:p>
        </p:txBody>
      </p:sp>
      <p:sp>
        <p:nvSpPr>
          <p:cNvPr id="15" name="文字版面配置區 10">
            <a:extLst>
              <a:ext uri="{FF2B5EF4-FFF2-40B4-BE49-F238E27FC236}">
                <a16:creationId xmlns:a16="http://schemas.microsoft.com/office/drawing/2014/main" id="{89A3CF15-2903-E748-AE8D-3586EEE28090}"/>
              </a:ext>
            </a:extLst>
          </p:cNvPr>
          <p:cNvSpPr>
            <a:spLocks noGrp="1"/>
          </p:cNvSpPr>
          <p:nvPr>
            <p:ph type="body" sz="quarter" idx="14" hasCustomPrompt="1"/>
          </p:nvPr>
        </p:nvSpPr>
        <p:spPr>
          <a:xfrm>
            <a:off x="4595651" y="750778"/>
            <a:ext cx="3899827" cy="704177"/>
          </a:xfrm>
          <a:noFill/>
          <a:ln>
            <a:noFill/>
          </a:ln>
        </p:spPr>
        <p:txBody>
          <a:bodyPr anchor="t" anchorCtr="0">
            <a:noAutofit/>
          </a:bodyPr>
          <a:lstStyle>
            <a:lvl1pPr marL="0" indent="0">
              <a:spcBef>
                <a:spcPts val="0"/>
              </a:spcBef>
              <a:buFontTx/>
              <a:buNone/>
              <a:defRPr sz="900" b="0">
                <a:solidFill>
                  <a:schemeClr val="tx1">
                    <a:lumMod val="65000"/>
                    <a:lumOff val="35000"/>
                  </a:schemeClr>
                </a:solidFill>
                <a:latin typeface="+mn-lt"/>
              </a:defRPr>
            </a:lvl1pPr>
          </a:lstStyle>
          <a:p>
            <a:pPr lvl="0"/>
            <a:r>
              <a:rPr kumimoji="1" lang="en-US" altLang="zh-TW" dirty="0"/>
              <a:t>Click to add text</a:t>
            </a:r>
            <a:endParaRPr kumimoji="1" lang="zh-TW" altLang="en-US" dirty="0"/>
          </a:p>
        </p:txBody>
      </p:sp>
      <p:sp>
        <p:nvSpPr>
          <p:cNvPr id="16" name="圖片版面配置區 26">
            <a:extLst>
              <a:ext uri="{FF2B5EF4-FFF2-40B4-BE49-F238E27FC236}">
                <a16:creationId xmlns:a16="http://schemas.microsoft.com/office/drawing/2014/main" id="{A0CC4F84-3AA8-C847-87B4-9654811C602D}"/>
              </a:ext>
            </a:extLst>
          </p:cNvPr>
          <p:cNvSpPr>
            <a:spLocks noGrp="1"/>
          </p:cNvSpPr>
          <p:nvPr>
            <p:ph type="pic" sz="quarter" idx="10"/>
          </p:nvPr>
        </p:nvSpPr>
        <p:spPr>
          <a:xfrm>
            <a:off x="1" y="0"/>
            <a:ext cx="3559202" cy="4724831"/>
          </a:xfrm>
          <a:custGeom>
            <a:avLst/>
            <a:gdLst>
              <a:gd name="connsiteX0" fmla="*/ 0 w 3559202"/>
              <a:gd name="connsiteY0" fmla="*/ 0 h 4724831"/>
              <a:gd name="connsiteX1" fmla="*/ 3559202 w 3559202"/>
              <a:gd name="connsiteY1" fmla="*/ 0 h 4724831"/>
              <a:gd name="connsiteX2" fmla="*/ 3559202 w 3559202"/>
              <a:gd name="connsiteY2" fmla="*/ 1975966 h 4724831"/>
              <a:gd name="connsiteX3" fmla="*/ 2544936 w 3559202"/>
              <a:gd name="connsiteY3" fmla="*/ 1975966 h 4724831"/>
              <a:gd name="connsiteX4" fmla="*/ 2440046 w 3559202"/>
              <a:gd name="connsiteY4" fmla="*/ 2080856 h 4724831"/>
              <a:gd name="connsiteX5" fmla="*/ 2440046 w 3559202"/>
              <a:gd name="connsiteY5" fmla="*/ 2591076 h 4724831"/>
              <a:gd name="connsiteX6" fmla="*/ 2544936 w 3559202"/>
              <a:gd name="connsiteY6" fmla="*/ 2695966 h 4724831"/>
              <a:gd name="connsiteX7" fmla="*/ 3559202 w 3559202"/>
              <a:gd name="connsiteY7" fmla="*/ 2695966 h 4724831"/>
              <a:gd name="connsiteX8" fmla="*/ 3559202 w 3559202"/>
              <a:gd name="connsiteY8" fmla="*/ 4724831 h 4724831"/>
              <a:gd name="connsiteX9" fmla="*/ 0 w 3559202"/>
              <a:gd name="connsiteY9" fmla="*/ 4724831 h 472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9202" h="4724831">
                <a:moveTo>
                  <a:pt x="0" y="0"/>
                </a:moveTo>
                <a:lnTo>
                  <a:pt x="3559202" y="0"/>
                </a:lnTo>
                <a:lnTo>
                  <a:pt x="3559202" y="1975966"/>
                </a:lnTo>
                <a:lnTo>
                  <a:pt x="2544936" y="1975966"/>
                </a:lnTo>
                <a:cubicBezTo>
                  <a:pt x="2487007" y="1975966"/>
                  <a:pt x="2440046" y="2022927"/>
                  <a:pt x="2440046" y="2080856"/>
                </a:cubicBezTo>
                <a:lnTo>
                  <a:pt x="2440046" y="2591076"/>
                </a:lnTo>
                <a:cubicBezTo>
                  <a:pt x="2440046" y="2649005"/>
                  <a:pt x="2487007" y="2695966"/>
                  <a:pt x="2544936" y="2695966"/>
                </a:cubicBezTo>
                <a:lnTo>
                  <a:pt x="3559202" y="2695966"/>
                </a:lnTo>
                <a:lnTo>
                  <a:pt x="3559202" y="4724831"/>
                </a:lnTo>
                <a:lnTo>
                  <a:pt x="0" y="4724831"/>
                </a:lnTo>
                <a:close/>
              </a:path>
            </a:pathLst>
          </a:custGeom>
          <a:solidFill>
            <a:srgbClr val="05A6A7"/>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sp>
        <p:nvSpPr>
          <p:cNvPr id="17" name="手繪多邊形 16">
            <a:extLst>
              <a:ext uri="{FF2B5EF4-FFF2-40B4-BE49-F238E27FC236}">
                <a16:creationId xmlns:a16="http://schemas.microsoft.com/office/drawing/2014/main" id="{03C49044-61A0-C940-AD20-DBB3AF17AB3E}"/>
              </a:ext>
            </a:extLst>
          </p:cNvPr>
          <p:cNvSpPr/>
          <p:nvPr userDrawn="1"/>
        </p:nvSpPr>
        <p:spPr>
          <a:xfrm rot="5400000">
            <a:off x="1222787" y="2335414"/>
            <a:ext cx="4724832" cy="54000"/>
          </a:xfrm>
          <a:custGeom>
            <a:avLst/>
            <a:gdLst>
              <a:gd name="connsiteX0" fmla="*/ 2695968 w 4724832"/>
              <a:gd name="connsiteY0" fmla="*/ 54000 h 54000"/>
              <a:gd name="connsiteX1" fmla="*/ 2695968 w 4724832"/>
              <a:gd name="connsiteY1" fmla="*/ 0 h 54000"/>
              <a:gd name="connsiteX2" fmla="*/ 4724832 w 4724832"/>
              <a:gd name="connsiteY2" fmla="*/ 0 h 54000"/>
              <a:gd name="connsiteX3" fmla="*/ 4724832 w 4724832"/>
              <a:gd name="connsiteY3" fmla="*/ 54000 h 54000"/>
              <a:gd name="connsiteX4" fmla="*/ 0 w 4724832"/>
              <a:gd name="connsiteY4" fmla="*/ 54000 h 54000"/>
              <a:gd name="connsiteX5" fmla="*/ 0 w 4724832"/>
              <a:gd name="connsiteY5" fmla="*/ 0 h 54000"/>
              <a:gd name="connsiteX6" fmla="*/ 1975968 w 4724832"/>
              <a:gd name="connsiteY6" fmla="*/ 0 h 54000"/>
              <a:gd name="connsiteX7" fmla="*/ 1975968 w 4724832"/>
              <a:gd name="connsiteY7" fmla="*/ 54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4832" h="54000">
                <a:moveTo>
                  <a:pt x="2695968" y="54000"/>
                </a:moveTo>
                <a:lnTo>
                  <a:pt x="2695968" y="0"/>
                </a:lnTo>
                <a:lnTo>
                  <a:pt x="4724832" y="0"/>
                </a:lnTo>
                <a:lnTo>
                  <a:pt x="4724832" y="54000"/>
                </a:lnTo>
                <a:close/>
                <a:moveTo>
                  <a:pt x="0" y="54000"/>
                </a:moveTo>
                <a:lnTo>
                  <a:pt x="0" y="0"/>
                </a:lnTo>
                <a:lnTo>
                  <a:pt x="1975968" y="0"/>
                </a:lnTo>
                <a:lnTo>
                  <a:pt x="1975968" y="54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15"/>
            <a:endParaRPr lang="ko-KR" altLang="en-US" sz="1350">
              <a:solidFill>
                <a:prstClr val="white"/>
              </a:solidFill>
            </a:endParaRPr>
          </a:p>
        </p:txBody>
      </p:sp>
      <p:sp>
        <p:nvSpPr>
          <p:cNvPr id="18" name="TextBox 59">
            <a:extLst>
              <a:ext uri="{FF2B5EF4-FFF2-40B4-BE49-F238E27FC236}">
                <a16:creationId xmlns:a16="http://schemas.microsoft.com/office/drawing/2014/main" id="{E6994C34-4F28-6642-AA1A-DF614F4DB34C}"/>
              </a:ext>
            </a:extLst>
          </p:cNvPr>
          <p:cNvSpPr txBox="1"/>
          <p:nvPr userDrawn="1"/>
        </p:nvSpPr>
        <p:spPr>
          <a:xfrm>
            <a:off x="4186341" y="3148137"/>
            <a:ext cx="1895922" cy="646331"/>
          </a:xfrm>
          <a:prstGeom prst="rect">
            <a:avLst/>
          </a:prstGeom>
          <a:noFill/>
        </p:spPr>
        <p:txBody>
          <a:bodyPr wrap="square" rtlCol="0" anchor="ctr" anchorCtr="0">
            <a:spAutoFit/>
          </a:bodyPr>
          <a:lstStyle/>
          <a:p>
            <a:endParaRPr lang="en-US" sz="3600" dirty="0">
              <a:solidFill>
                <a:schemeClr val="accent1"/>
              </a:solidFill>
              <a:latin typeface="+mj-lt"/>
            </a:endParaRPr>
          </a:p>
        </p:txBody>
      </p:sp>
      <p:sp>
        <p:nvSpPr>
          <p:cNvPr id="21" name="文字版面配置區 10">
            <a:extLst>
              <a:ext uri="{FF2B5EF4-FFF2-40B4-BE49-F238E27FC236}">
                <a16:creationId xmlns:a16="http://schemas.microsoft.com/office/drawing/2014/main" id="{FC2C7118-14EB-D048-89B0-4DFEFBBE185B}"/>
              </a:ext>
            </a:extLst>
          </p:cNvPr>
          <p:cNvSpPr>
            <a:spLocks noGrp="1"/>
          </p:cNvSpPr>
          <p:nvPr>
            <p:ph type="body" sz="quarter" idx="12" hasCustomPrompt="1"/>
          </p:nvPr>
        </p:nvSpPr>
        <p:spPr>
          <a:xfrm>
            <a:off x="2551490" y="2060522"/>
            <a:ext cx="3743219" cy="540000"/>
          </a:xfrm>
          <a:noFill/>
          <a:ln>
            <a:noFill/>
          </a:ln>
        </p:spPr>
        <p:txBody>
          <a:bodyPr anchor="ctr" anchorCtr="0">
            <a:noAutofit/>
          </a:bodyPr>
          <a:lstStyle>
            <a:lvl1pPr marL="0" indent="0">
              <a:spcBef>
                <a:spcPts val="0"/>
              </a:spcBef>
              <a:buFontTx/>
              <a:buNone/>
              <a:defRPr sz="3600" b="0">
                <a:solidFill>
                  <a:schemeClr val="accent1"/>
                </a:solidFill>
                <a:latin typeface="+mj-lt"/>
              </a:defRPr>
            </a:lvl1pPr>
          </a:lstStyle>
          <a:p>
            <a:pPr lvl="0"/>
            <a:r>
              <a:rPr kumimoji="1" lang="en-US" altLang="zh-TW" dirty="0"/>
              <a:t>Click to add text</a:t>
            </a:r>
            <a:endParaRPr kumimoji="1" lang="zh-TW" altLang="en-US" dirty="0"/>
          </a:p>
        </p:txBody>
      </p:sp>
    </p:spTree>
    <p:extLst>
      <p:ext uri="{BB962C8B-B14F-4D97-AF65-F5344CB8AC3E}">
        <p14:creationId xmlns:p14="http://schemas.microsoft.com/office/powerpoint/2010/main" val="4177189048"/>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6" name="圖片版面配置區 25">
            <a:extLst>
              <a:ext uri="{FF2B5EF4-FFF2-40B4-BE49-F238E27FC236}">
                <a16:creationId xmlns:a16="http://schemas.microsoft.com/office/drawing/2014/main" id="{91AC280C-7BFB-914E-9C6E-FF0F95A97AEA}"/>
              </a:ext>
            </a:extLst>
          </p:cNvPr>
          <p:cNvSpPr>
            <a:spLocks noGrp="1"/>
          </p:cNvSpPr>
          <p:nvPr>
            <p:ph type="pic" sz="quarter" idx="10"/>
          </p:nvPr>
        </p:nvSpPr>
        <p:spPr>
          <a:xfrm>
            <a:off x="0" y="944984"/>
            <a:ext cx="5154785" cy="3075709"/>
          </a:xfrm>
          <a:custGeom>
            <a:avLst/>
            <a:gdLst>
              <a:gd name="connsiteX0" fmla="*/ 0 w 5154785"/>
              <a:gd name="connsiteY0" fmla="*/ 0 h 3075709"/>
              <a:gd name="connsiteX1" fmla="*/ 5154785 w 5154785"/>
              <a:gd name="connsiteY1" fmla="*/ 0 h 3075709"/>
              <a:gd name="connsiteX2" fmla="*/ 5154785 w 5154785"/>
              <a:gd name="connsiteY2" fmla="*/ 1035374 h 3075709"/>
              <a:gd name="connsiteX3" fmla="*/ 3690770 w 5154785"/>
              <a:gd name="connsiteY3" fmla="*/ 1035374 h 3075709"/>
              <a:gd name="connsiteX4" fmla="*/ 3586263 w 5154785"/>
              <a:gd name="connsiteY4" fmla="*/ 1139881 h 3075709"/>
              <a:gd name="connsiteX5" fmla="*/ 3586263 w 5154785"/>
              <a:gd name="connsiteY5" fmla="*/ 1648243 h 3075709"/>
              <a:gd name="connsiteX6" fmla="*/ 3690770 w 5154785"/>
              <a:gd name="connsiteY6" fmla="*/ 1752750 h 3075709"/>
              <a:gd name="connsiteX7" fmla="*/ 5154785 w 5154785"/>
              <a:gd name="connsiteY7" fmla="*/ 1752750 h 3075709"/>
              <a:gd name="connsiteX8" fmla="*/ 5154785 w 5154785"/>
              <a:gd name="connsiteY8" fmla="*/ 3075709 h 3075709"/>
              <a:gd name="connsiteX9" fmla="*/ 0 w 5154785"/>
              <a:gd name="connsiteY9" fmla="*/ 3075709 h 3075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54785" h="3075709">
                <a:moveTo>
                  <a:pt x="0" y="0"/>
                </a:moveTo>
                <a:lnTo>
                  <a:pt x="5154785" y="0"/>
                </a:lnTo>
                <a:lnTo>
                  <a:pt x="5154785" y="1035374"/>
                </a:lnTo>
                <a:lnTo>
                  <a:pt x="3690770" y="1035374"/>
                </a:lnTo>
                <a:cubicBezTo>
                  <a:pt x="3633052" y="1035374"/>
                  <a:pt x="3586263" y="1082163"/>
                  <a:pt x="3586263" y="1139881"/>
                </a:cubicBezTo>
                <a:lnTo>
                  <a:pt x="3586263" y="1648243"/>
                </a:lnTo>
                <a:cubicBezTo>
                  <a:pt x="3586263" y="1705961"/>
                  <a:pt x="3633052" y="1752750"/>
                  <a:pt x="3690770" y="1752750"/>
                </a:cubicBezTo>
                <a:lnTo>
                  <a:pt x="5154785" y="1752750"/>
                </a:lnTo>
                <a:lnTo>
                  <a:pt x="5154785" y="3075709"/>
                </a:lnTo>
                <a:lnTo>
                  <a:pt x="0" y="3075709"/>
                </a:lnTo>
                <a:close/>
              </a:path>
            </a:pathLst>
          </a:custGeom>
          <a:solidFill>
            <a:schemeClr val="bg1">
              <a:lumMod val="65000"/>
            </a:schemeClr>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sp>
        <p:nvSpPr>
          <p:cNvPr id="28" name="手繪多邊形 27">
            <a:extLst>
              <a:ext uri="{FF2B5EF4-FFF2-40B4-BE49-F238E27FC236}">
                <a16:creationId xmlns:a16="http://schemas.microsoft.com/office/drawing/2014/main" id="{6AA4BF07-80D1-AB47-BC9F-6561593FA33B}"/>
              </a:ext>
            </a:extLst>
          </p:cNvPr>
          <p:cNvSpPr/>
          <p:nvPr userDrawn="1"/>
        </p:nvSpPr>
        <p:spPr>
          <a:xfrm rot="5400000">
            <a:off x="2810232" y="2343305"/>
            <a:ext cx="4740614" cy="54000"/>
          </a:xfrm>
          <a:custGeom>
            <a:avLst/>
            <a:gdLst>
              <a:gd name="connsiteX0" fmla="*/ 2697736 w 4740614"/>
              <a:gd name="connsiteY0" fmla="*/ 54000 h 54000"/>
              <a:gd name="connsiteX1" fmla="*/ 2697736 w 4740614"/>
              <a:gd name="connsiteY1" fmla="*/ 0 h 54000"/>
              <a:gd name="connsiteX2" fmla="*/ 4740614 w 4740614"/>
              <a:gd name="connsiteY2" fmla="*/ 0 h 54000"/>
              <a:gd name="connsiteX3" fmla="*/ 4740614 w 4740614"/>
              <a:gd name="connsiteY3" fmla="*/ 54000 h 54000"/>
              <a:gd name="connsiteX4" fmla="*/ 0 w 4740614"/>
              <a:gd name="connsiteY4" fmla="*/ 54000 h 54000"/>
              <a:gd name="connsiteX5" fmla="*/ 0 w 4740614"/>
              <a:gd name="connsiteY5" fmla="*/ 0 h 54000"/>
              <a:gd name="connsiteX6" fmla="*/ 1980360 w 4740614"/>
              <a:gd name="connsiteY6" fmla="*/ 0 h 54000"/>
              <a:gd name="connsiteX7" fmla="*/ 1980360 w 4740614"/>
              <a:gd name="connsiteY7" fmla="*/ 54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0614" h="54000">
                <a:moveTo>
                  <a:pt x="2697736" y="54000"/>
                </a:moveTo>
                <a:lnTo>
                  <a:pt x="2697736" y="0"/>
                </a:lnTo>
                <a:lnTo>
                  <a:pt x="4740614" y="0"/>
                </a:lnTo>
                <a:lnTo>
                  <a:pt x="4740614" y="54000"/>
                </a:lnTo>
                <a:close/>
                <a:moveTo>
                  <a:pt x="0" y="54000"/>
                </a:moveTo>
                <a:lnTo>
                  <a:pt x="0" y="0"/>
                </a:lnTo>
                <a:lnTo>
                  <a:pt x="1980360" y="0"/>
                </a:lnTo>
                <a:lnTo>
                  <a:pt x="1980360" y="54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15"/>
            <a:endParaRPr lang="ko-KR" altLang="en-US" sz="1350">
              <a:solidFill>
                <a:prstClr val="white"/>
              </a:solidFill>
            </a:endParaRPr>
          </a:p>
        </p:txBody>
      </p:sp>
      <p:pic>
        <p:nvPicPr>
          <p:cNvPr id="8" name="圖片 7">
            <a:extLst>
              <a:ext uri="{FF2B5EF4-FFF2-40B4-BE49-F238E27FC236}">
                <a16:creationId xmlns:a16="http://schemas.microsoft.com/office/drawing/2014/main" id="{8BACC677-E9F0-6744-B411-223D6838104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724830"/>
            <a:ext cx="9144000" cy="41867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
        <p:nvSpPr>
          <p:cNvPr id="15" name="文字版面配置區 10">
            <a:extLst>
              <a:ext uri="{FF2B5EF4-FFF2-40B4-BE49-F238E27FC236}">
                <a16:creationId xmlns:a16="http://schemas.microsoft.com/office/drawing/2014/main" id="{89A3CF15-2903-E748-AE8D-3586EEE28090}"/>
              </a:ext>
            </a:extLst>
          </p:cNvPr>
          <p:cNvSpPr>
            <a:spLocks noGrp="1"/>
          </p:cNvSpPr>
          <p:nvPr>
            <p:ph type="body" sz="quarter" idx="14" hasCustomPrompt="1"/>
          </p:nvPr>
        </p:nvSpPr>
        <p:spPr>
          <a:xfrm>
            <a:off x="5441196" y="2751343"/>
            <a:ext cx="3339065" cy="825425"/>
          </a:xfrm>
          <a:noFill/>
          <a:ln>
            <a:noFill/>
          </a:ln>
        </p:spPr>
        <p:txBody>
          <a:bodyPr anchor="t" anchorCtr="0">
            <a:noAutofit/>
          </a:bodyPr>
          <a:lstStyle>
            <a:lvl1pPr marL="0" indent="0">
              <a:spcBef>
                <a:spcPts val="0"/>
              </a:spcBef>
              <a:buFontTx/>
              <a:buNone/>
              <a:defRPr sz="900" b="0">
                <a:solidFill>
                  <a:schemeClr val="tx1">
                    <a:lumMod val="65000"/>
                    <a:lumOff val="35000"/>
                  </a:schemeClr>
                </a:solidFill>
                <a:latin typeface="+mn-lt"/>
              </a:defRPr>
            </a:lvl1pPr>
          </a:lstStyle>
          <a:p>
            <a:pPr lvl="0"/>
            <a:r>
              <a:rPr kumimoji="1" lang="en-US" altLang="zh-TW" dirty="0"/>
              <a:t>Click to add text</a:t>
            </a:r>
            <a:endParaRPr kumimoji="1" lang="zh-TW" altLang="en-US" dirty="0"/>
          </a:p>
        </p:txBody>
      </p:sp>
      <p:sp>
        <p:nvSpPr>
          <p:cNvPr id="30" name="文字版面配置區 10">
            <a:extLst>
              <a:ext uri="{FF2B5EF4-FFF2-40B4-BE49-F238E27FC236}">
                <a16:creationId xmlns:a16="http://schemas.microsoft.com/office/drawing/2014/main" id="{312FE6B8-47E7-264B-8564-205067B26860}"/>
              </a:ext>
            </a:extLst>
          </p:cNvPr>
          <p:cNvSpPr>
            <a:spLocks noGrp="1"/>
          </p:cNvSpPr>
          <p:nvPr>
            <p:ph type="body" sz="quarter" idx="12" hasCustomPrompt="1"/>
          </p:nvPr>
        </p:nvSpPr>
        <p:spPr>
          <a:xfrm>
            <a:off x="3678072" y="2060522"/>
            <a:ext cx="3995815" cy="540000"/>
          </a:xfrm>
          <a:noFill/>
          <a:ln>
            <a:noFill/>
          </a:ln>
        </p:spPr>
        <p:txBody>
          <a:bodyPr anchor="ctr" anchorCtr="0">
            <a:noAutofit/>
          </a:bodyPr>
          <a:lstStyle>
            <a:lvl1pPr marL="0" indent="0">
              <a:spcBef>
                <a:spcPts val="0"/>
              </a:spcBef>
              <a:buFontTx/>
              <a:buNone/>
              <a:defRPr sz="3600" b="0">
                <a:solidFill>
                  <a:schemeClr val="accent1"/>
                </a:solidFill>
                <a:latin typeface="+mj-lt"/>
              </a:defRPr>
            </a:lvl1pPr>
          </a:lstStyle>
          <a:p>
            <a:pPr lvl="0"/>
            <a:r>
              <a:rPr kumimoji="1" lang="en-US" altLang="zh-TW" dirty="0"/>
              <a:t>Click to add text</a:t>
            </a:r>
            <a:endParaRPr kumimoji="1" lang="zh-TW" altLang="en-US" dirty="0"/>
          </a:p>
        </p:txBody>
      </p:sp>
    </p:spTree>
    <p:extLst>
      <p:ext uri="{BB962C8B-B14F-4D97-AF65-F5344CB8AC3E}">
        <p14:creationId xmlns:p14="http://schemas.microsoft.com/office/powerpoint/2010/main" val="127283847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pic>
        <p:nvPicPr>
          <p:cNvPr id="4" name="圖片 3" descr="newnew_16：9-11111.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26447" cy="5143500"/>
          </a:xfrm>
          <a:prstGeom prst="rect">
            <a:avLst/>
          </a:prstGeom>
        </p:spPr>
      </p:pic>
      <p:sp>
        <p:nvSpPr>
          <p:cNvPr id="2" name="Title 1"/>
          <p:cNvSpPr>
            <a:spLocks noGrp="1"/>
          </p:cNvSpPr>
          <p:nvPr>
            <p:ph type="ctrTitle"/>
          </p:nvPr>
        </p:nvSpPr>
        <p:spPr>
          <a:xfrm>
            <a:off x="467544" y="1131590"/>
            <a:ext cx="7632848" cy="720080"/>
          </a:xfrm>
        </p:spPr>
        <p:txBody>
          <a:bodyPr anchor="b" anchorCtr="0">
            <a:normAutofit/>
          </a:bodyPr>
          <a:lstStyle>
            <a:lvl1pPr>
              <a:defRPr sz="4000">
                <a:solidFill>
                  <a:schemeClr val="bg1"/>
                </a:solidFill>
              </a:defRPr>
            </a:lvl1pPr>
          </a:lstStyle>
          <a:p>
            <a:r>
              <a:rPr lang="en-US" dirty="0"/>
              <a:t>Click to edit Master title style</a:t>
            </a:r>
          </a:p>
        </p:txBody>
      </p:sp>
      <p:sp>
        <p:nvSpPr>
          <p:cNvPr id="7" name="文字版面配置區 5"/>
          <p:cNvSpPr>
            <a:spLocks noGrp="1"/>
          </p:cNvSpPr>
          <p:nvPr>
            <p:ph type="body" sz="quarter" idx="13" hasCustomPrompt="1"/>
          </p:nvPr>
        </p:nvSpPr>
        <p:spPr>
          <a:xfrm>
            <a:off x="467544" y="2859781"/>
            <a:ext cx="6372000" cy="456639"/>
          </a:xfrm>
        </p:spPr>
        <p:txBody>
          <a:bodyPr anchor="b" anchorCtr="0">
            <a:normAutofit/>
          </a:bodyPr>
          <a:lstStyle>
            <a:lvl1pPr marL="342900" marR="0" indent="-342900" algn="l" defTabSz="914400" rtl="0" eaLnBrk="0" fontAlgn="base" latinLnBrk="0" hangingPunct="0">
              <a:lnSpc>
                <a:spcPct val="100000"/>
              </a:lnSpc>
              <a:spcBef>
                <a:spcPct val="20000"/>
              </a:spcBef>
              <a:spcAft>
                <a:spcPct val="0"/>
              </a:spcAft>
              <a:buClrTx/>
              <a:buSzTx/>
              <a:buFontTx/>
              <a:buNone/>
              <a:tabLst/>
              <a:defRPr sz="1800" baseline="0">
                <a:solidFill>
                  <a:schemeClr val="accent5">
                    <a:lumMod val="10000"/>
                  </a:schemeClr>
                </a:solidFill>
              </a:defRPr>
            </a:lvl1pPr>
          </a:lstStyle>
          <a:p>
            <a:pPr lvl="0"/>
            <a:r>
              <a:rPr lang="en-US" altLang="zh-TW" dirty="0"/>
              <a:t>Click to add Presenter’s Name</a:t>
            </a:r>
            <a:endParaRPr lang="zh-TW" altLang="en-US" dirty="0"/>
          </a:p>
        </p:txBody>
      </p:sp>
      <p:sp>
        <p:nvSpPr>
          <p:cNvPr id="9" name="文字版面配置區 7"/>
          <p:cNvSpPr>
            <a:spLocks noGrp="1"/>
          </p:cNvSpPr>
          <p:nvPr>
            <p:ph type="body" sz="quarter" idx="15" hasCustomPrompt="1"/>
          </p:nvPr>
        </p:nvSpPr>
        <p:spPr>
          <a:xfrm>
            <a:off x="467544" y="3651870"/>
            <a:ext cx="6372000" cy="288032"/>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marL="342900" marR="0" lvl="0" indent="-342900" algn="l" defTabSz="914400" rtl="0" eaLnBrk="0" fontAlgn="base" latinLnBrk="0" hangingPunct="0">
              <a:lnSpc>
                <a:spcPts val="1800"/>
              </a:lnSpc>
              <a:spcBef>
                <a:spcPct val="20000"/>
              </a:spcBef>
              <a:spcAft>
                <a:spcPct val="0"/>
              </a:spcAft>
              <a:buClrTx/>
              <a:buSzTx/>
              <a:buFontTx/>
              <a:buNone/>
              <a:tabLst/>
              <a:defRPr/>
            </a:pPr>
            <a:r>
              <a:rPr lang="en-US" altLang="zh-TW" dirty="0"/>
              <a:t>Click to add Month </a:t>
            </a:r>
            <a:r>
              <a:rPr lang="en-US" altLang="zh-TW" dirty="0" err="1"/>
              <a:t>dd</a:t>
            </a:r>
            <a:r>
              <a:rPr lang="en-US" altLang="zh-TW" dirty="0"/>
              <a:t>, </a:t>
            </a:r>
            <a:r>
              <a:rPr lang="en-US" altLang="zh-TW" dirty="0" err="1"/>
              <a:t>YYYY</a:t>
            </a:r>
            <a:endParaRPr lang="zh-TW" altLang="en-US" dirty="0"/>
          </a:p>
        </p:txBody>
      </p:sp>
      <p:sp>
        <p:nvSpPr>
          <p:cNvPr id="11" name="Text Placeholder 10"/>
          <p:cNvSpPr>
            <a:spLocks noGrp="1"/>
          </p:cNvSpPr>
          <p:nvPr>
            <p:ph type="body" sz="quarter" idx="16" hasCustomPrompt="1"/>
          </p:nvPr>
        </p:nvSpPr>
        <p:spPr>
          <a:xfrm>
            <a:off x="467544" y="51470"/>
            <a:ext cx="7559675" cy="288032"/>
          </a:xfrm>
        </p:spPr>
        <p:txBody>
          <a:bodyPr>
            <a:noAutofit/>
          </a:bodyPr>
          <a:lstStyle>
            <a:lvl1pPr>
              <a:buNone/>
              <a:defRPr sz="1600" b="0" i="1" baseline="0">
                <a:solidFill>
                  <a:schemeClr val="bg1"/>
                </a:solidFill>
              </a:defRPr>
            </a:lvl1pPr>
          </a:lstStyle>
          <a:p>
            <a:pPr lvl="0"/>
            <a:r>
              <a:rPr lang="en-US" dirty="0"/>
              <a:t>Type the full name of the event here</a:t>
            </a:r>
          </a:p>
        </p:txBody>
      </p:sp>
      <p:sp>
        <p:nvSpPr>
          <p:cNvPr id="14" name="文字版面配置區 7"/>
          <p:cNvSpPr>
            <a:spLocks noGrp="1"/>
          </p:cNvSpPr>
          <p:nvPr>
            <p:ph type="body" sz="quarter" idx="17" hasCustomPrompt="1"/>
          </p:nvPr>
        </p:nvSpPr>
        <p:spPr>
          <a:xfrm>
            <a:off x="467544" y="3337488"/>
            <a:ext cx="6372000" cy="314382"/>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lvl="0"/>
            <a:r>
              <a:rPr lang="en-US" altLang="zh-TW" dirty="0"/>
              <a:t>Click to add presenter’s Position/Unit</a:t>
            </a:r>
            <a:endParaRPr lang="zh-TW" altLang="en-US" dirty="0"/>
          </a:p>
        </p:txBody>
      </p:sp>
    </p:spTree>
    <p:extLst>
      <p:ext uri="{BB962C8B-B14F-4D97-AF65-F5344CB8AC3E}">
        <p14:creationId xmlns:p14="http://schemas.microsoft.com/office/powerpoint/2010/main" val="3784150196"/>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8" name="圖片 7">
            <a:extLst>
              <a:ext uri="{FF2B5EF4-FFF2-40B4-BE49-F238E27FC236}">
                <a16:creationId xmlns:a16="http://schemas.microsoft.com/office/drawing/2014/main" id="{8BACC677-E9F0-6744-B411-223D6838104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724830"/>
            <a:ext cx="9144000" cy="41867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
        <p:nvSpPr>
          <p:cNvPr id="30" name="文字版面配置區 10">
            <a:extLst>
              <a:ext uri="{FF2B5EF4-FFF2-40B4-BE49-F238E27FC236}">
                <a16:creationId xmlns:a16="http://schemas.microsoft.com/office/drawing/2014/main" id="{312FE6B8-47E7-264B-8564-205067B26860}"/>
              </a:ext>
            </a:extLst>
          </p:cNvPr>
          <p:cNvSpPr>
            <a:spLocks noGrp="1"/>
          </p:cNvSpPr>
          <p:nvPr>
            <p:ph type="body" sz="quarter" idx="12" hasCustomPrompt="1"/>
          </p:nvPr>
        </p:nvSpPr>
        <p:spPr>
          <a:xfrm>
            <a:off x="449327" y="284444"/>
            <a:ext cx="8254596" cy="540000"/>
          </a:xfrm>
          <a:noFill/>
          <a:ln>
            <a:noFill/>
          </a:ln>
        </p:spPr>
        <p:txBody>
          <a:bodyPr anchor="t" anchorCtr="0">
            <a:noAutofit/>
          </a:bodyPr>
          <a:lstStyle>
            <a:lvl1pPr marL="0" indent="0">
              <a:spcBef>
                <a:spcPts val="0"/>
              </a:spcBef>
              <a:buFontTx/>
              <a:buNone/>
              <a:defRPr sz="3000" b="0">
                <a:solidFill>
                  <a:schemeClr val="accent1"/>
                </a:solidFill>
                <a:latin typeface="+mj-lt"/>
              </a:defRPr>
            </a:lvl1pPr>
          </a:lstStyle>
          <a:p>
            <a:pPr lvl="0"/>
            <a:r>
              <a:rPr kumimoji="1" lang="en-US" altLang="zh-TW" dirty="0"/>
              <a:t>Click to add text</a:t>
            </a:r>
            <a:endParaRPr kumimoji="1" lang="zh-TW" altLang="en-US" dirty="0"/>
          </a:p>
        </p:txBody>
      </p:sp>
      <p:sp>
        <p:nvSpPr>
          <p:cNvPr id="16" name="文字版面配置區 10">
            <a:extLst>
              <a:ext uri="{FF2B5EF4-FFF2-40B4-BE49-F238E27FC236}">
                <a16:creationId xmlns:a16="http://schemas.microsoft.com/office/drawing/2014/main" id="{385DC5A9-94B2-F54E-ACE4-A3350B16F4DC}"/>
              </a:ext>
            </a:extLst>
          </p:cNvPr>
          <p:cNvSpPr>
            <a:spLocks noGrp="1"/>
          </p:cNvSpPr>
          <p:nvPr>
            <p:ph type="body" sz="quarter" idx="13" hasCustomPrompt="1"/>
          </p:nvPr>
        </p:nvSpPr>
        <p:spPr>
          <a:xfrm>
            <a:off x="473413" y="1393316"/>
            <a:ext cx="3893791" cy="254700"/>
          </a:xfrm>
          <a:noFill/>
          <a:ln>
            <a:noFill/>
          </a:ln>
        </p:spPr>
        <p:txBody>
          <a:bodyPr anchor="t" anchorCtr="0">
            <a:noAutofit/>
          </a:bodyPr>
          <a:lstStyle>
            <a:lvl1pPr marL="177750" indent="-177750">
              <a:spcBef>
                <a:spcPts val="600"/>
              </a:spcBef>
              <a:spcAft>
                <a:spcPts val="600"/>
              </a:spcAft>
              <a:buClr>
                <a:schemeClr val="accent1"/>
              </a:buClr>
              <a:buFont typeface="Wingdings" pitchFamily="2" charset="2"/>
              <a:buChar char="n"/>
              <a:defRPr sz="1400" b="1">
                <a:solidFill>
                  <a:schemeClr val="bg1">
                    <a:lumMod val="50000"/>
                  </a:schemeClr>
                </a:solidFill>
                <a:latin typeface="+mj-lt"/>
              </a:defRPr>
            </a:lvl1pPr>
          </a:lstStyle>
          <a:p>
            <a:pPr lvl="0"/>
            <a:r>
              <a:rPr kumimoji="1" lang="en-US" altLang="zh-TW" dirty="0"/>
              <a:t>Click to add text</a:t>
            </a:r>
            <a:endParaRPr kumimoji="1" lang="zh-TW" altLang="en-US" dirty="0"/>
          </a:p>
        </p:txBody>
      </p:sp>
      <p:sp>
        <p:nvSpPr>
          <p:cNvPr id="9" name="矩形 8">
            <a:extLst>
              <a:ext uri="{FF2B5EF4-FFF2-40B4-BE49-F238E27FC236}">
                <a16:creationId xmlns:a16="http://schemas.microsoft.com/office/drawing/2014/main" id="{540DA035-4B69-0D4E-9832-C6AD5B29DD28}"/>
              </a:ext>
            </a:extLst>
          </p:cNvPr>
          <p:cNvSpPr/>
          <p:nvPr userDrawn="1"/>
        </p:nvSpPr>
        <p:spPr>
          <a:xfrm>
            <a:off x="1" y="0"/>
            <a:ext cx="286676" cy="9897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1451262683"/>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3" name="手繪多邊形 12">
            <a:extLst>
              <a:ext uri="{FF2B5EF4-FFF2-40B4-BE49-F238E27FC236}">
                <a16:creationId xmlns:a16="http://schemas.microsoft.com/office/drawing/2014/main" id="{2A2CCB98-8A58-9240-9B97-391DD63043D2}"/>
              </a:ext>
            </a:extLst>
          </p:cNvPr>
          <p:cNvSpPr/>
          <p:nvPr userDrawn="1"/>
        </p:nvSpPr>
        <p:spPr>
          <a:xfrm rot="5400000">
            <a:off x="-1589428" y="2343305"/>
            <a:ext cx="4740614" cy="54000"/>
          </a:xfrm>
          <a:custGeom>
            <a:avLst/>
            <a:gdLst>
              <a:gd name="connsiteX0" fmla="*/ 1147980 w 4740614"/>
              <a:gd name="connsiteY0" fmla="*/ 54000 h 54000"/>
              <a:gd name="connsiteX1" fmla="*/ 1147980 w 4740614"/>
              <a:gd name="connsiteY1" fmla="*/ 0 h 54000"/>
              <a:gd name="connsiteX2" fmla="*/ 4740614 w 4740614"/>
              <a:gd name="connsiteY2" fmla="*/ 0 h 54000"/>
              <a:gd name="connsiteX3" fmla="*/ 4740614 w 4740614"/>
              <a:gd name="connsiteY3" fmla="*/ 54000 h 54000"/>
              <a:gd name="connsiteX4" fmla="*/ 0 w 4740614"/>
              <a:gd name="connsiteY4" fmla="*/ 54000 h 54000"/>
              <a:gd name="connsiteX5" fmla="*/ 0 w 4740614"/>
              <a:gd name="connsiteY5" fmla="*/ 0 h 54000"/>
              <a:gd name="connsiteX6" fmla="*/ 499980 w 4740614"/>
              <a:gd name="connsiteY6" fmla="*/ 0 h 54000"/>
              <a:gd name="connsiteX7" fmla="*/ 499980 w 4740614"/>
              <a:gd name="connsiteY7" fmla="*/ 54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0614" h="54000">
                <a:moveTo>
                  <a:pt x="1147980" y="54000"/>
                </a:moveTo>
                <a:lnTo>
                  <a:pt x="1147980" y="0"/>
                </a:lnTo>
                <a:lnTo>
                  <a:pt x="4740614" y="0"/>
                </a:lnTo>
                <a:lnTo>
                  <a:pt x="4740614" y="54000"/>
                </a:lnTo>
                <a:close/>
                <a:moveTo>
                  <a:pt x="0" y="54000"/>
                </a:moveTo>
                <a:lnTo>
                  <a:pt x="0" y="0"/>
                </a:lnTo>
                <a:lnTo>
                  <a:pt x="499980" y="0"/>
                </a:lnTo>
                <a:lnTo>
                  <a:pt x="499980" y="54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15"/>
            <a:endParaRPr lang="ko-KR" altLang="en-US" sz="1350">
              <a:solidFill>
                <a:prstClr val="white"/>
              </a:solidFill>
            </a:endParaRPr>
          </a:p>
        </p:txBody>
      </p:sp>
      <p:pic>
        <p:nvPicPr>
          <p:cNvPr id="8" name="圖片 7">
            <a:extLst>
              <a:ext uri="{FF2B5EF4-FFF2-40B4-BE49-F238E27FC236}">
                <a16:creationId xmlns:a16="http://schemas.microsoft.com/office/drawing/2014/main" id="{8BACC677-E9F0-6744-B411-223D6838104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724830"/>
            <a:ext cx="9144000" cy="41867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
        <p:nvSpPr>
          <p:cNvPr id="30" name="文字版面配置區 10">
            <a:extLst>
              <a:ext uri="{FF2B5EF4-FFF2-40B4-BE49-F238E27FC236}">
                <a16:creationId xmlns:a16="http://schemas.microsoft.com/office/drawing/2014/main" id="{312FE6B8-47E7-264B-8564-205067B26860}"/>
              </a:ext>
            </a:extLst>
          </p:cNvPr>
          <p:cNvSpPr>
            <a:spLocks noGrp="1"/>
          </p:cNvSpPr>
          <p:nvPr>
            <p:ph type="body" sz="quarter" idx="12" hasCustomPrompt="1"/>
          </p:nvPr>
        </p:nvSpPr>
        <p:spPr>
          <a:xfrm>
            <a:off x="358951" y="544942"/>
            <a:ext cx="8254596" cy="540000"/>
          </a:xfrm>
          <a:noFill/>
          <a:ln>
            <a:noFill/>
          </a:ln>
        </p:spPr>
        <p:txBody>
          <a:bodyPr anchor="ctr" anchorCtr="0">
            <a:noAutofit/>
          </a:bodyPr>
          <a:lstStyle>
            <a:lvl1pPr marL="0" indent="0">
              <a:spcBef>
                <a:spcPts val="0"/>
              </a:spcBef>
              <a:buFontTx/>
              <a:buNone/>
              <a:defRPr sz="3000" b="0">
                <a:solidFill>
                  <a:schemeClr val="accent1"/>
                </a:solidFill>
                <a:latin typeface="+mj-lt"/>
              </a:defRPr>
            </a:lvl1pPr>
          </a:lstStyle>
          <a:p>
            <a:pPr lvl="0"/>
            <a:r>
              <a:rPr kumimoji="1" lang="en-US" altLang="zh-TW" dirty="0"/>
              <a:t>Click to add text</a:t>
            </a:r>
            <a:endParaRPr kumimoji="1" lang="zh-TW" altLang="en-US" dirty="0"/>
          </a:p>
        </p:txBody>
      </p:sp>
      <p:sp>
        <p:nvSpPr>
          <p:cNvPr id="16" name="文字版面配置區 10">
            <a:extLst>
              <a:ext uri="{FF2B5EF4-FFF2-40B4-BE49-F238E27FC236}">
                <a16:creationId xmlns:a16="http://schemas.microsoft.com/office/drawing/2014/main" id="{385DC5A9-94B2-F54E-ACE4-A3350B16F4DC}"/>
              </a:ext>
            </a:extLst>
          </p:cNvPr>
          <p:cNvSpPr>
            <a:spLocks noGrp="1"/>
          </p:cNvSpPr>
          <p:nvPr>
            <p:ph type="body" sz="quarter" idx="13" hasCustomPrompt="1"/>
          </p:nvPr>
        </p:nvSpPr>
        <p:spPr>
          <a:xfrm>
            <a:off x="1829064" y="1473061"/>
            <a:ext cx="3893791" cy="254700"/>
          </a:xfrm>
          <a:noFill/>
          <a:ln>
            <a:noFill/>
          </a:ln>
        </p:spPr>
        <p:txBody>
          <a:bodyPr anchor="t" anchorCtr="0">
            <a:noAutofit/>
          </a:bodyPr>
          <a:lstStyle>
            <a:lvl1pPr marL="177750" indent="-177750">
              <a:spcBef>
                <a:spcPts val="600"/>
              </a:spcBef>
              <a:spcAft>
                <a:spcPts val="600"/>
              </a:spcAft>
              <a:buClr>
                <a:schemeClr val="accent1"/>
              </a:buClr>
              <a:buFont typeface="Wingdings" pitchFamily="2" charset="2"/>
              <a:buChar char="n"/>
              <a:defRPr sz="1400" b="1">
                <a:solidFill>
                  <a:schemeClr val="bg1">
                    <a:lumMod val="50000"/>
                  </a:schemeClr>
                </a:solidFill>
                <a:latin typeface="+mj-lt"/>
              </a:defRPr>
            </a:lvl1pPr>
          </a:lstStyle>
          <a:p>
            <a:pPr lvl="0"/>
            <a:r>
              <a:rPr kumimoji="1" lang="en-US" altLang="zh-TW" dirty="0"/>
              <a:t>Click to add text</a:t>
            </a:r>
            <a:endParaRPr kumimoji="1" lang="zh-TW" altLang="en-US" dirty="0"/>
          </a:p>
        </p:txBody>
      </p:sp>
    </p:spTree>
    <p:extLst>
      <p:ext uri="{BB962C8B-B14F-4D97-AF65-F5344CB8AC3E}">
        <p14:creationId xmlns:p14="http://schemas.microsoft.com/office/powerpoint/2010/main" val="3648095507"/>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3" name="Rectangle: Top Corners Rounded 6">
            <a:extLst>
              <a:ext uri="{FF2B5EF4-FFF2-40B4-BE49-F238E27FC236}">
                <a16:creationId xmlns:a16="http://schemas.microsoft.com/office/drawing/2014/main" id="{41E9B9E9-733E-F340-B99A-B240BA7CE176}"/>
              </a:ext>
            </a:extLst>
          </p:cNvPr>
          <p:cNvSpPr/>
          <p:nvPr userDrawn="1"/>
        </p:nvSpPr>
        <p:spPr>
          <a:xfrm flipV="1">
            <a:off x="1403895" y="1489685"/>
            <a:ext cx="6336211" cy="2028636"/>
          </a:xfrm>
          <a:prstGeom prst="round2SameRect">
            <a:avLst>
              <a:gd name="adj1" fmla="val 7303"/>
              <a:gd name="adj2" fmla="val 0"/>
            </a:avLst>
          </a:prstGeom>
          <a:solidFill>
            <a:schemeClr val="bg1"/>
          </a:solidFill>
          <a:ln>
            <a:noFill/>
          </a:ln>
          <a:effectLst>
            <a:outerShdw blurRad="1270000" dist="355600" dir="5400000" sx="80000" sy="8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p>
        </p:txBody>
      </p:sp>
      <p:pic>
        <p:nvPicPr>
          <p:cNvPr id="8" name="圖片 7">
            <a:extLst>
              <a:ext uri="{FF2B5EF4-FFF2-40B4-BE49-F238E27FC236}">
                <a16:creationId xmlns:a16="http://schemas.microsoft.com/office/drawing/2014/main" id="{8BACC677-E9F0-6744-B411-223D6838104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724830"/>
            <a:ext cx="9144000" cy="41867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
        <p:nvSpPr>
          <p:cNvPr id="29" name="圖片版面配置區 28">
            <a:extLst>
              <a:ext uri="{FF2B5EF4-FFF2-40B4-BE49-F238E27FC236}">
                <a16:creationId xmlns:a16="http://schemas.microsoft.com/office/drawing/2014/main" id="{436706E2-3F0C-D349-B063-E0A7E6625FF5}"/>
              </a:ext>
            </a:extLst>
          </p:cNvPr>
          <p:cNvSpPr>
            <a:spLocks noGrp="1"/>
          </p:cNvSpPr>
          <p:nvPr>
            <p:ph type="pic" sz="quarter" idx="10"/>
          </p:nvPr>
        </p:nvSpPr>
        <p:spPr>
          <a:xfrm>
            <a:off x="0" y="0"/>
            <a:ext cx="9144000" cy="2028636"/>
          </a:xfrm>
          <a:custGeom>
            <a:avLst/>
            <a:gdLst>
              <a:gd name="connsiteX0" fmla="*/ 0 w 9144000"/>
              <a:gd name="connsiteY0" fmla="*/ 0 h 2028636"/>
              <a:gd name="connsiteX1" fmla="*/ 9144000 w 9144000"/>
              <a:gd name="connsiteY1" fmla="*/ 0 h 2028636"/>
              <a:gd name="connsiteX2" fmla="*/ 9144000 w 9144000"/>
              <a:gd name="connsiteY2" fmla="*/ 2028636 h 2028636"/>
              <a:gd name="connsiteX3" fmla="*/ 6066179 w 9144000"/>
              <a:gd name="connsiteY3" fmla="*/ 2028636 h 2028636"/>
              <a:gd name="connsiteX4" fmla="*/ 6066179 w 9144000"/>
              <a:gd name="connsiteY4" fmla="*/ 1660609 h 2028636"/>
              <a:gd name="connsiteX5" fmla="*/ 5908907 w 9144000"/>
              <a:gd name="connsiteY5" fmla="*/ 1503337 h 2028636"/>
              <a:gd name="connsiteX6" fmla="*/ 3187193 w 9144000"/>
              <a:gd name="connsiteY6" fmla="*/ 1503337 h 2028636"/>
              <a:gd name="connsiteX7" fmla="*/ 3029921 w 9144000"/>
              <a:gd name="connsiteY7" fmla="*/ 1660609 h 2028636"/>
              <a:gd name="connsiteX8" fmla="*/ 3029921 w 9144000"/>
              <a:gd name="connsiteY8" fmla="*/ 2028636 h 2028636"/>
              <a:gd name="connsiteX9" fmla="*/ 0 w 9144000"/>
              <a:gd name="connsiteY9" fmla="*/ 2028636 h 202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2028636">
                <a:moveTo>
                  <a:pt x="0" y="0"/>
                </a:moveTo>
                <a:lnTo>
                  <a:pt x="9144000" y="0"/>
                </a:lnTo>
                <a:lnTo>
                  <a:pt x="9144000" y="2028636"/>
                </a:lnTo>
                <a:lnTo>
                  <a:pt x="6066179" y="2028636"/>
                </a:lnTo>
                <a:lnTo>
                  <a:pt x="6066179" y="1660609"/>
                </a:lnTo>
                <a:cubicBezTo>
                  <a:pt x="6066179" y="1573750"/>
                  <a:pt x="5995766" y="1503337"/>
                  <a:pt x="5908907" y="1503337"/>
                </a:cubicBezTo>
                <a:lnTo>
                  <a:pt x="3187193" y="1503337"/>
                </a:lnTo>
                <a:cubicBezTo>
                  <a:pt x="3100334" y="1503337"/>
                  <a:pt x="3029921" y="1573750"/>
                  <a:pt x="3029921" y="1660609"/>
                </a:cubicBezTo>
                <a:lnTo>
                  <a:pt x="3029921" y="2028636"/>
                </a:lnTo>
                <a:lnTo>
                  <a:pt x="0" y="2028636"/>
                </a:lnTo>
                <a:close/>
              </a:path>
            </a:pathLst>
          </a:custGeom>
          <a:solidFill>
            <a:srgbClr val="05A6A7"/>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sp>
        <p:nvSpPr>
          <p:cNvPr id="18" name="TextBox 59">
            <a:extLst>
              <a:ext uri="{FF2B5EF4-FFF2-40B4-BE49-F238E27FC236}">
                <a16:creationId xmlns:a16="http://schemas.microsoft.com/office/drawing/2014/main" id="{E6994C34-4F28-6642-AA1A-DF614F4DB34C}"/>
              </a:ext>
            </a:extLst>
          </p:cNvPr>
          <p:cNvSpPr txBox="1"/>
          <p:nvPr userDrawn="1"/>
        </p:nvSpPr>
        <p:spPr>
          <a:xfrm>
            <a:off x="4186341" y="3148137"/>
            <a:ext cx="1895922" cy="646331"/>
          </a:xfrm>
          <a:prstGeom prst="rect">
            <a:avLst/>
          </a:prstGeom>
          <a:noFill/>
        </p:spPr>
        <p:txBody>
          <a:bodyPr wrap="square" rtlCol="0" anchor="ctr" anchorCtr="0">
            <a:spAutoFit/>
          </a:bodyPr>
          <a:lstStyle/>
          <a:p>
            <a:endParaRPr lang="en-US" sz="3600" dirty="0">
              <a:solidFill>
                <a:schemeClr val="accent1"/>
              </a:solidFill>
              <a:latin typeface="+mj-lt"/>
            </a:endParaRPr>
          </a:p>
        </p:txBody>
      </p:sp>
      <p:sp>
        <p:nvSpPr>
          <p:cNvPr id="31" name="手繪多邊形 30">
            <a:extLst>
              <a:ext uri="{FF2B5EF4-FFF2-40B4-BE49-F238E27FC236}">
                <a16:creationId xmlns:a16="http://schemas.microsoft.com/office/drawing/2014/main" id="{9CAE15A5-4BEE-C14A-8F99-A95FFE0769EA}"/>
              </a:ext>
            </a:extLst>
          </p:cNvPr>
          <p:cNvSpPr/>
          <p:nvPr userDrawn="1"/>
        </p:nvSpPr>
        <p:spPr>
          <a:xfrm>
            <a:off x="2" y="2026202"/>
            <a:ext cx="9143998" cy="56934"/>
          </a:xfrm>
          <a:custGeom>
            <a:avLst/>
            <a:gdLst>
              <a:gd name="connsiteX0" fmla="*/ 6066177 w 9143998"/>
              <a:gd name="connsiteY0" fmla="*/ 0 h 56934"/>
              <a:gd name="connsiteX1" fmla="*/ 9143998 w 9143998"/>
              <a:gd name="connsiteY1" fmla="*/ 0 h 56934"/>
              <a:gd name="connsiteX2" fmla="*/ 9143998 w 9143998"/>
              <a:gd name="connsiteY2" fmla="*/ 56934 h 56934"/>
              <a:gd name="connsiteX3" fmla="*/ 6066177 w 9143998"/>
              <a:gd name="connsiteY3" fmla="*/ 56934 h 56934"/>
              <a:gd name="connsiteX4" fmla="*/ 0 w 9143998"/>
              <a:gd name="connsiteY4" fmla="*/ 0 h 56934"/>
              <a:gd name="connsiteX5" fmla="*/ 3029919 w 9143998"/>
              <a:gd name="connsiteY5" fmla="*/ 0 h 56934"/>
              <a:gd name="connsiteX6" fmla="*/ 3029919 w 9143998"/>
              <a:gd name="connsiteY6" fmla="*/ 56934 h 56934"/>
              <a:gd name="connsiteX7" fmla="*/ 0 w 9143998"/>
              <a:gd name="connsiteY7" fmla="*/ 56934 h 5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8" h="56934">
                <a:moveTo>
                  <a:pt x="6066177" y="0"/>
                </a:moveTo>
                <a:lnTo>
                  <a:pt x="9143998" y="0"/>
                </a:lnTo>
                <a:lnTo>
                  <a:pt x="9143998" y="56934"/>
                </a:lnTo>
                <a:lnTo>
                  <a:pt x="6066177" y="56934"/>
                </a:lnTo>
                <a:close/>
                <a:moveTo>
                  <a:pt x="0" y="0"/>
                </a:moveTo>
                <a:lnTo>
                  <a:pt x="3029919" y="0"/>
                </a:lnTo>
                <a:lnTo>
                  <a:pt x="3029919" y="56934"/>
                </a:lnTo>
                <a:lnTo>
                  <a:pt x="0" y="5693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715"/>
            <a:endParaRPr lang="ko-KR" altLang="en-US" sz="1350">
              <a:solidFill>
                <a:prstClr val="white"/>
              </a:solidFill>
            </a:endParaRPr>
          </a:p>
        </p:txBody>
      </p:sp>
      <p:sp>
        <p:nvSpPr>
          <p:cNvPr id="27" name="文字版面配置區 10">
            <a:extLst>
              <a:ext uri="{FF2B5EF4-FFF2-40B4-BE49-F238E27FC236}">
                <a16:creationId xmlns:a16="http://schemas.microsoft.com/office/drawing/2014/main" id="{E14D5BAE-111A-534E-A66E-E29BC3018114}"/>
              </a:ext>
            </a:extLst>
          </p:cNvPr>
          <p:cNvSpPr>
            <a:spLocks noGrp="1"/>
          </p:cNvSpPr>
          <p:nvPr>
            <p:ph type="body" sz="quarter" idx="14" hasCustomPrompt="1"/>
          </p:nvPr>
        </p:nvSpPr>
        <p:spPr>
          <a:xfrm>
            <a:off x="3118650" y="2803635"/>
            <a:ext cx="2936980" cy="704177"/>
          </a:xfrm>
          <a:noFill/>
          <a:ln>
            <a:noFill/>
          </a:ln>
        </p:spPr>
        <p:txBody>
          <a:bodyPr anchor="t" anchorCtr="0">
            <a:noAutofit/>
          </a:bodyPr>
          <a:lstStyle>
            <a:lvl1pPr marL="0" indent="0" algn="ctr">
              <a:spcBef>
                <a:spcPts val="0"/>
              </a:spcBef>
              <a:buFontTx/>
              <a:buNone/>
              <a:defRPr sz="1500" b="0">
                <a:solidFill>
                  <a:schemeClr val="bg1">
                    <a:lumMod val="50000"/>
                  </a:schemeClr>
                </a:solidFill>
                <a:latin typeface="+mn-lt"/>
              </a:defRPr>
            </a:lvl1pPr>
          </a:lstStyle>
          <a:p>
            <a:pPr lvl="0"/>
            <a:r>
              <a:rPr kumimoji="1" lang="en-US" altLang="zh-TW" dirty="0"/>
              <a:t>Click to add text</a:t>
            </a:r>
            <a:endParaRPr kumimoji="1" lang="zh-TW" altLang="en-US" dirty="0"/>
          </a:p>
        </p:txBody>
      </p:sp>
      <p:sp>
        <p:nvSpPr>
          <p:cNvPr id="28" name="文字版面配置區 10">
            <a:extLst>
              <a:ext uri="{FF2B5EF4-FFF2-40B4-BE49-F238E27FC236}">
                <a16:creationId xmlns:a16="http://schemas.microsoft.com/office/drawing/2014/main" id="{FA8009AB-A562-1246-8BD0-C0FB309F7157}"/>
              </a:ext>
            </a:extLst>
          </p:cNvPr>
          <p:cNvSpPr>
            <a:spLocks noGrp="1"/>
          </p:cNvSpPr>
          <p:nvPr>
            <p:ph type="body" sz="quarter" idx="12" hasCustomPrompt="1"/>
          </p:nvPr>
        </p:nvSpPr>
        <p:spPr>
          <a:xfrm>
            <a:off x="3021759" y="1788020"/>
            <a:ext cx="3039926" cy="540000"/>
          </a:xfrm>
          <a:noFill/>
          <a:ln>
            <a:noFill/>
          </a:ln>
        </p:spPr>
        <p:txBody>
          <a:bodyPr anchor="ctr" anchorCtr="0">
            <a:noAutofit/>
          </a:bodyPr>
          <a:lstStyle>
            <a:lvl1pPr marL="0" indent="0" algn="ctr">
              <a:spcBef>
                <a:spcPts val="0"/>
              </a:spcBef>
              <a:buFontTx/>
              <a:buNone/>
              <a:defRPr sz="5400" b="0" spc="300">
                <a:solidFill>
                  <a:schemeClr val="accent1"/>
                </a:solidFill>
                <a:latin typeface="+mj-lt"/>
              </a:defRPr>
            </a:lvl1pPr>
          </a:lstStyle>
          <a:p>
            <a:pPr lvl="0"/>
            <a:r>
              <a:rPr kumimoji="1" lang="en-US" altLang="zh-TW" dirty="0"/>
              <a:t>Add text</a:t>
            </a:r>
            <a:endParaRPr kumimoji="1" lang="zh-TW" altLang="en-US" dirty="0"/>
          </a:p>
        </p:txBody>
      </p:sp>
    </p:spTree>
    <p:extLst>
      <p:ext uri="{BB962C8B-B14F-4D97-AF65-F5344CB8AC3E}">
        <p14:creationId xmlns:p14="http://schemas.microsoft.com/office/powerpoint/2010/main" val="3276952592"/>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1" name="圖片版面配置區 10">
            <a:extLst>
              <a:ext uri="{FF2B5EF4-FFF2-40B4-BE49-F238E27FC236}">
                <a16:creationId xmlns:a16="http://schemas.microsoft.com/office/drawing/2014/main" id="{59D6AE6C-99E3-6E4A-920B-D5B3B23CE479}"/>
              </a:ext>
            </a:extLst>
          </p:cNvPr>
          <p:cNvSpPr>
            <a:spLocks noGrp="1"/>
          </p:cNvSpPr>
          <p:nvPr>
            <p:ph type="pic" sz="quarter" idx="10"/>
          </p:nvPr>
        </p:nvSpPr>
        <p:spPr>
          <a:xfrm>
            <a:off x="0" y="0"/>
            <a:ext cx="9143999" cy="5143499"/>
          </a:xfrm>
          <a:custGeom>
            <a:avLst/>
            <a:gdLst>
              <a:gd name="connsiteX0" fmla="*/ 0 w 9143999"/>
              <a:gd name="connsiteY0" fmla="*/ 0 h 5143499"/>
              <a:gd name="connsiteX1" fmla="*/ 9143999 w 9143999"/>
              <a:gd name="connsiteY1" fmla="*/ 0 h 5143499"/>
              <a:gd name="connsiteX2" fmla="*/ 9143999 w 9143999"/>
              <a:gd name="connsiteY2" fmla="*/ 5143499 h 5143499"/>
              <a:gd name="connsiteX3" fmla="*/ 0 w 9143999"/>
              <a:gd name="connsiteY3" fmla="*/ 5143499 h 5143499"/>
            </a:gdLst>
            <a:ahLst/>
            <a:cxnLst>
              <a:cxn ang="0">
                <a:pos x="connsiteX0" y="connsiteY0"/>
              </a:cxn>
              <a:cxn ang="0">
                <a:pos x="connsiteX1" y="connsiteY1"/>
              </a:cxn>
              <a:cxn ang="0">
                <a:pos x="connsiteX2" y="connsiteY2"/>
              </a:cxn>
              <a:cxn ang="0">
                <a:pos x="connsiteX3" y="connsiteY3"/>
              </a:cxn>
            </a:cxnLst>
            <a:rect l="l" t="t" r="r" b="b"/>
            <a:pathLst>
              <a:path w="9143999" h="5143499">
                <a:moveTo>
                  <a:pt x="0" y="0"/>
                </a:moveTo>
                <a:lnTo>
                  <a:pt x="9143999" y="0"/>
                </a:lnTo>
                <a:lnTo>
                  <a:pt x="9143999" y="5143499"/>
                </a:lnTo>
                <a:lnTo>
                  <a:pt x="0" y="5143499"/>
                </a:lnTo>
                <a:close/>
              </a:path>
            </a:pathLst>
          </a:custGeom>
          <a:solidFill>
            <a:schemeClr val="bg1">
              <a:lumMod val="50000"/>
            </a:schemeClr>
          </a:solidFill>
        </p:spPr>
        <p:txBody>
          <a:bodyPr wrap="square" anchor="ctr" anchorCtr="0">
            <a:noAutofit/>
          </a:bodyPr>
          <a:lstStyle>
            <a:lvl1pPr marL="0" indent="0" algn="ctr">
              <a:buNone/>
              <a:defRPr sz="800" b="0">
                <a:solidFill>
                  <a:schemeClr val="tx1">
                    <a:lumMod val="65000"/>
                    <a:lumOff val="35000"/>
                  </a:schemeClr>
                </a:solidFill>
              </a:defRPr>
            </a:lvl1pPr>
          </a:lstStyle>
          <a:p>
            <a:endParaRPr kumimoji="1" lang="zh-TW" altLang="en-US" dirty="0"/>
          </a:p>
        </p:txBody>
      </p:sp>
      <p:pic>
        <p:nvPicPr>
          <p:cNvPr id="8" name="圖片 7">
            <a:extLst>
              <a:ext uri="{FF2B5EF4-FFF2-40B4-BE49-F238E27FC236}">
                <a16:creationId xmlns:a16="http://schemas.microsoft.com/office/drawing/2014/main" id="{8BACC677-E9F0-6744-B411-223D6838104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724830"/>
            <a:ext cx="9144000" cy="41867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1926901205"/>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標題及物件">
    <p:bg>
      <p:bgRef idx="1001">
        <a:schemeClr val="bg1"/>
      </p:bgRef>
    </p:bg>
    <p:spTree>
      <p:nvGrpSpPr>
        <p:cNvPr id="1" name=""/>
        <p:cNvGrpSpPr/>
        <p:nvPr/>
      </p:nvGrpSpPr>
      <p:grpSpPr>
        <a:xfrm>
          <a:off x="0" y="0"/>
          <a:ext cx="0" cy="0"/>
          <a:chOff x="0" y="0"/>
          <a:chExt cx="0" cy="0"/>
        </a:xfrm>
      </p:grpSpPr>
      <p:pic>
        <p:nvPicPr>
          <p:cNvPr id="4" name="圖片 3" descr="newnew_16：9-28.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11" rtl="0" eaLnBrk="1" latinLnBrk="0" hangingPunct="1"/>
            <a:r>
              <a:rPr lang="en-US" sz="1200" b="0" kern="1200" dirty="0">
                <a:solidFill>
                  <a:srgbClr val="757575"/>
                </a:solidFill>
                <a:latin typeface="+mn-lt"/>
                <a:ea typeface="+mn-ea"/>
                <a:cs typeface="+mn-cs"/>
              </a:rPr>
              <a:t>Confidential</a:t>
            </a:r>
          </a:p>
        </p:txBody>
      </p:sp>
      <p:sp>
        <p:nvSpPr>
          <p:cNvPr id="3" name="Content Placeholder 2"/>
          <p:cNvSpPr>
            <a:spLocks noGrp="1"/>
          </p:cNvSpPr>
          <p:nvPr>
            <p:ph idx="1"/>
          </p:nvPr>
        </p:nvSpPr>
        <p:spPr>
          <a:xfrm>
            <a:off x="323528" y="1200151"/>
            <a:ext cx="8568952" cy="3394472"/>
          </a:xfrm>
        </p:spPr>
        <p:txBody>
          <a:bodyPr/>
          <a:lstStyle>
            <a:lvl3pPr>
              <a:defRPr b="0"/>
            </a:lvl3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2" name="Title 1"/>
          <p:cNvSpPr>
            <a:spLocks noGrp="1"/>
          </p:cNvSpPr>
          <p:nvPr>
            <p:ph type="title"/>
          </p:nvPr>
        </p:nvSpPr>
        <p:spPr>
          <a:xfrm>
            <a:off x="323528" y="202332"/>
            <a:ext cx="8568952" cy="713234"/>
          </a:xfrm>
        </p:spPr>
        <p:txBody>
          <a:bodyPr/>
          <a:lstStyle/>
          <a:p>
            <a:r>
              <a:rPr lang="zh-TW" altLang="en-US"/>
              <a:t>按一下以編輯母片標題樣式</a:t>
            </a:r>
            <a:endParaRPr lang="en-US" dirty="0"/>
          </a:p>
        </p:txBody>
      </p:sp>
      <p:sp>
        <p:nvSpPr>
          <p:cNvPr id="7" name="Slide Number Placeholder 3"/>
          <p:cNvSpPr>
            <a:spLocks noGrp="1"/>
          </p:cNvSpPr>
          <p:nvPr>
            <p:ph type="sldNum" sz="quarter" idx="4"/>
          </p:nvPr>
        </p:nvSpPr>
        <p:spPr>
          <a:xfrm>
            <a:off x="570783" y="4831275"/>
            <a:ext cx="256801" cy="219291"/>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Tree>
    <p:extLst>
      <p:ext uri="{BB962C8B-B14F-4D97-AF65-F5344CB8AC3E}">
        <p14:creationId xmlns:p14="http://schemas.microsoft.com/office/powerpoint/2010/main" val="235290915"/>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123478"/>
            <a:ext cx="8229600" cy="637579"/>
          </a:xfrm>
        </p:spPr>
        <p:txBody>
          <a:bodyPr>
            <a:normAutofit/>
          </a:bodyPr>
          <a:lstStyle>
            <a:lvl1pPr>
              <a:defRPr sz="3200"/>
            </a:lvl1pPr>
          </a:lstStyle>
          <a:p>
            <a:r>
              <a:rPr lang="en-US" altLang="zh-TW" dirty="0"/>
              <a:t>Click to edit Master title style</a:t>
            </a:r>
            <a:endParaRPr lang="zh-TW" altLang="en-US" dirty="0"/>
          </a:p>
        </p:txBody>
      </p:sp>
      <p:sp>
        <p:nvSpPr>
          <p:cNvPr id="3" name="Slide Number Placeholder 2"/>
          <p:cNvSpPr>
            <a:spLocks noGrp="1"/>
          </p:cNvSpPr>
          <p:nvPr>
            <p:ph type="sldNum" sz="quarter" idx="10"/>
          </p:nvPr>
        </p:nvSpPr>
        <p:spPr/>
        <p:txBody>
          <a:bodyPr/>
          <a:lstStyle/>
          <a:p>
            <a:fld id="{C4667F76-A388-464C-982A-D3F7033E0B34}" type="slidenum">
              <a:rPr lang="en-US" smtClean="0"/>
              <a:pPr/>
              <a:t>‹#›</a:t>
            </a:fld>
            <a:endParaRPr lang="en-US"/>
          </a:p>
        </p:txBody>
      </p:sp>
      <p:sp>
        <p:nvSpPr>
          <p:cNvPr id="5" name="矩形 8">
            <a:extLst>
              <a:ext uri="{FF2B5EF4-FFF2-40B4-BE49-F238E27FC236}">
                <a16:creationId xmlns:a16="http://schemas.microsoft.com/office/drawing/2014/main" id="{540DA035-4B69-0D4E-9832-C6AD5B29DD28}"/>
              </a:ext>
            </a:extLst>
          </p:cNvPr>
          <p:cNvSpPr/>
          <p:nvPr userDrawn="1"/>
        </p:nvSpPr>
        <p:spPr>
          <a:xfrm>
            <a:off x="1" y="0"/>
            <a:ext cx="286676" cy="9897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6"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9388670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w/ Subtitle">
    <p:bg>
      <p:bgRef idx="1001">
        <a:schemeClr val="bg1"/>
      </p:bgRef>
    </p:bg>
    <p:spTree>
      <p:nvGrpSpPr>
        <p:cNvPr id="1" name=""/>
        <p:cNvGrpSpPr/>
        <p:nvPr/>
      </p:nvGrpSpPr>
      <p:grpSpPr>
        <a:xfrm>
          <a:off x="0" y="0"/>
          <a:ext cx="0" cy="0"/>
          <a:chOff x="0" y="0"/>
          <a:chExt cx="0" cy="0"/>
        </a:xfrm>
      </p:grpSpPr>
      <p:pic>
        <p:nvPicPr>
          <p:cNvPr id="10" name="圖片 9">
            <a:extLst>
              <a:ext uri="{FF2B5EF4-FFF2-40B4-BE49-F238E27FC236}">
                <a16:creationId xmlns:a16="http://schemas.microsoft.com/office/drawing/2014/main" id="{7751901B-F667-FF4F-ABDE-170C94C10E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467544" y="1131590"/>
            <a:ext cx="7632848" cy="720080"/>
          </a:xfrm>
        </p:spPr>
        <p:txBody>
          <a:bodyPr anchor="b" anchorCtr="0">
            <a:normAutofit/>
          </a:bodyPr>
          <a:lstStyle>
            <a:lvl1pPr>
              <a:defRPr sz="40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467544" y="1851670"/>
            <a:ext cx="7632848" cy="504056"/>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文字版面配置區 5"/>
          <p:cNvSpPr>
            <a:spLocks noGrp="1"/>
          </p:cNvSpPr>
          <p:nvPr>
            <p:ph type="body" sz="quarter" idx="13" hasCustomPrompt="1"/>
          </p:nvPr>
        </p:nvSpPr>
        <p:spPr>
          <a:xfrm>
            <a:off x="467544" y="2859781"/>
            <a:ext cx="6372000" cy="456639"/>
          </a:xfrm>
        </p:spPr>
        <p:txBody>
          <a:bodyPr anchor="b" anchorCtr="0">
            <a:normAutofit/>
          </a:bodyPr>
          <a:lstStyle>
            <a:lvl1pPr marL="342900" marR="0" indent="-342900" algn="l" defTabSz="914400" rtl="0" eaLnBrk="0" fontAlgn="base" latinLnBrk="0" hangingPunct="0">
              <a:lnSpc>
                <a:spcPct val="100000"/>
              </a:lnSpc>
              <a:spcBef>
                <a:spcPct val="20000"/>
              </a:spcBef>
              <a:spcAft>
                <a:spcPct val="0"/>
              </a:spcAft>
              <a:buClrTx/>
              <a:buSzTx/>
              <a:buFontTx/>
              <a:buNone/>
              <a:tabLst/>
              <a:defRPr sz="1800" baseline="0">
                <a:solidFill>
                  <a:schemeClr val="accent5">
                    <a:lumMod val="10000"/>
                  </a:schemeClr>
                </a:solidFill>
              </a:defRPr>
            </a:lvl1pPr>
          </a:lstStyle>
          <a:p>
            <a:pPr lvl="0"/>
            <a:r>
              <a:rPr lang="en-US" altLang="zh-TW" dirty="0"/>
              <a:t>Click to add Presenter’s Name</a:t>
            </a:r>
            <a:endParaRPr lang="zh-TW" altLang="en-US" dirty="0"/>
          </a:p>
        </p:txBody>
      </p:sp>
      <p:sp>
        <p:nvSpPr>
          <p:cNvPr id="9" name="文字版面配置區 7"/>
          <p:cNvSpPr>
            <a:spLocks noGrp="1"/>
          </p:cNvSpPr>
          <p:nvPr>
            <p:ph type="body" sz="quarter" idx="15" hasCustomPrompt="1"/>
          </p:nvPr>
        </p:nvSpPr>
        <p:spPr>
          <a:xfrm>
            <a:off x="467544" y="3651870"/>
            <a:ext cx="6372000" cy="288032"/>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marL="342900" marR="0" lvl="0" indent="-342900" algn="l" defTabSz="914400" rtl="0" eaLnBrk="0" fontAlgn="base" latinLnBrk="0" hangingPunct="0">
              <a:lnSpc>
                <a:spcPts val="1800"/>
              </a:lnSpc>
              <a:spcBef>
                <a:spcPct val="20000"/>
              </a:spcBef>
              <a:spcAft>
                <a:spcPct val="0"/>
              </a:spcAft>
              <a:buClrTx/>
              <a:buSzTx/>
              <a:buFontTx/>
              <a:buNone/>
              <a:tabLst/>
              <a:defRPr/>
            </a:pPr>
            <a:r>
              <a:rPr lang="en-US" altLang="zh-TW" dirty="0"/>
              <a:t>Click to add Month </a:t>
            </a:r>
            <a:r>
              <a:rPr lang="en-US" altLang="zh-TW" dirty="0" err="1"/>
              <a:t>dd</a:t>
            </a:r>
            <a:r>
              <a:rPr lang="en-US" altLang="zh-TW" dirty="0"/>
              <a:t>, </a:t>
            </a:r>
            <a:r>
              <a:rPr lang="en-US" altLang="zh-TW" dirty="0" err="1"/>
              <a:t>YYYY</a:t>
            </a:r>
            <a:endParaRPr lang="zh-TW" altLang="en-US" dirty="0"/>
          </a:p>
        </p:txBody>
      </p:sp>
      <p:sp>
        <p:nvSpPr>
          <p:cNvPr id="11" name="Text Placeholder 10"/>
          <p:cNvSpPr>
            <a:spLocks noGrp="1"/>
          </p:cNvSpPr>
          <p:nvPr>
            <p:ph type="body" sz="quarter" idx="16" hasCustomPrompt="1"/>
          </p:nvPr>
        </p:nvSpPr>
        <p:spPr>
          <a:xfrm>
            <a:off x="467544" y="51470"/>
            <a:ext cx="7559675" cy="288032"/>
          </a:xfrm>
        </p:spPr>
        <p:txBody>
          <a:bodyPr>
            <a:noAutofit/>
          </a:bodyPr>
          <a:lstStyle>
            <a:lvl1pPr>
              <a:buNone/>
              <a:defRPr sz="1600" b="0" i="1" baseline="0">
                <a:solidFill>
                  <a:schemeClr val="bg1"/>
                </a:solidFill>
              </a:defRPr>
            </a:lvl1pPr>
          </a:lstStyle>
          <a:p>
            <a:pPr lvl="0"/>
            <a:r>
              <a:rPr lang="en-US" dirty="0"/>
              <a:t>Type the full name of the event here</a:t>
            </a:r>
          </a:p>
        </p:txBody>
      </p:sp>
      <p:sp>
        <p:nvSpPr>
          <p:cNvPr id="14" name="文字版面配置區 7"/>
          <p:cNvSpPr>
            <a:spLocks noGrp="1"/>
          </p:cNvSpPr>
          <p:nvPr>
            <p:ph type="body" sz="quarter" idx="17" hasCustomPrompt="1"/>
          </p:nvPr>
        </p:nvSpPr>
        <p:spPr>
          <a:xfrm>
            <a:off x="467544" y="3337488"/>
            <a:ext cx="6372000" cy="314382"/>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lvl="0"/>
            <a:r>
              <a:rPr lang="en-US" altLang="zh-TW" dirty="0"/>
              <a:t>Click to add presenter’s Position/Unit</a:t>
            </a:r>
            <a:endParaRPr lang="zh-TW" altLang="en-US" dirty="0"/>
          </a:p>
        </p:txBody>
      </p:sp>
    </p:spTree>
    <p:extLst>
      <p:ext uri="{BB962C8B-B14F-4D97-AF65-F5344CB8AC3E}">
        <p14:creationId xmlns:p14="http://schemas.microsoft.com/office/powerpoint/2010/main" val="3519691474"/>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A5763EBF-E92E-F64C-B023-A8675721D9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467544" y="1131590"/>
            <a:ext cx="7632848" cy="720080"/>
          </a:xfrm>
        </p:spPr>
        <p:txBody>
          <a:bodyPr anchor="b" anchorCtr="0">
            <a:normAutofit/>
          </a:bodyPr>
          <a:lstStyle>
            <a:lvl1pPr>
              <a:defRPr sz="4000">
                <a:solidFill>
                  <a:schemeClr val="bg1"/>
                </a:solidFill>
              </a:defRPr>
            </a:lvl1pPr>
          </a:lstStyle>
          <a:p>
            <a:r>
              <a:rPr lang="en-US" dirty="0"/>
              <a:t>Click to edit Master title style</a:t>
            </a:r>
          </a:p>
        </p:txBody>
      </p:sp>
      <p:sp>
        <p:nvSpPr>
          <p:cNvPr id="7" name="文字版面配置區 5"/>
          <p:cNvSpPr>
            <a:spLocks noGrp="1"/>
          </p:cNvSpPr>
          <p:nvPr>
            <p:ph type="body" sz="quarter" idx="13" hasCustomPrompt="1"/>
          </p:nvPr>
        </p:nvSpPr>
        <p:spPr>
          <a:xfrm>
            <a:off x="467544" y="2859781"/>
            <a:ext cx="6372000" cy="456639"/>
          </a:xfrm>
        </p:spPr>
        <p:txBody>
          <a:bodyPr anchor="b" anchorCtr="0">
            <a:normAutofit/>
          </a:bodyPr>
          <a:lstStyle>
            <a:lvl1pPr marL="342900" marR="0" indent="-342900" algn="l" defTabSz="914400" rtl="0" eaLnBrk="0" fontAlgn="base" latinLnBrk="0" hangingPunct="0">
              <a:lnSpc>
                <a:spcPct val="100000"/>
              </a:lnSpc>
              <a:spcBef>
                <a:spcPct val="20000"/>
              </a:spcBef>
              <a:spcAft>
                <a:spcPct val="0"/>
              </a:spcAft>
              <a:buClrTx/>
              <a:buSzTx/>
              <a:buFontTx/>
              <a:buNone/>
              <a:tabLst/>
              <a:defRPr sz="1800" baseline="0">
                <a:solidFill>
                  <a:schemeClr val="accent5">
                    <a:lumMod val="10000"/>
                  </a:schemeClr>
                </a:solidFill>
              </a:defRPr>
            </a:lvl1pPr>
          </a:lstStyle>
          <a:p>
            <a:pPr lvl="0"/>
            <a:r>
              <a:rPr lang="en-US" altLang="zh-TW" dirty="0"/>
              <a:t>Click to add Presenter’s Name</a:t>
            </a:r>
            <a:endParaRPr lang="zh-TW" altLang="en-US" dirty="0"/>
          </a:p>
        </p:txBody>
      </p:sp>
      <p:sp>
        <p:nvSpPr>
          <p:cNvPr id="9" name="文字版面配置區 7"/>
          <p:cNvSpPr>
            <a:spLocks noGrp="1"/>
          </p:cNvSpPr>
          <p:nvPr>
            <p:ph type="body" sz="quarter" idx="15" hasCustomPrompt="1"/>
          </p:nvPr>
        </p:nvSpPr>
        <p:spPr>
          <a:xfrm>
            <a:off x="467544" y="3651870"/>
            <a:ext cx="6372000" cy="288032"/>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marL="342900" marR="0" lvl="0" indent="-342900" algn="l" defTabSz="914400" rtl="0" eaLnBrk="0" fontAlgn="base" latinLnBrk="0" hangingPunct="0">
              <a:lnSpc>
                <a:spcPts val="1800"/>
              </a:lnSpc>
              <a:spcBef>
                <a:spcPct val="20000"/>
              </a:spcBef>
              <a:spcAft>
                <a:spcPct val="0"/>
              </a:spcAft>
              <a:buClrTx/>
              <a:buSzTx/>
              <a:buFontTx/>
              <a:buNone/>
              <a:tabLst/>
              <a:defRPr/>
            </a:pPr>
            <a:r>
              <a:rPr lang="en-US" altLang="zh-TW" dirty="0"/>
              <a:t>Click to add Month </a:t>
            </a:r>
            <a:r>
              <a:rPr lang="en-US" altLang="zh-TW" dirty="0" err="1"/>
              <a:t>dd</a:t>
            </a:r>
            <a:r>
              <a:rPr lang="en-US" altLang="zh-TW" dirty="0"/>
              <a:t>, </a:t>
            </a:r>
            <a:r>
              <a:rPr lang="en-US" altLang="zh-TW" dirty="0" err="1"/>
              <a:t>YYYY</a:t>
            </a:r>
            <a:endParaRPr lang="zh-TW" altLang="en-US" dirty="0"/>
          </a:p>
        </p:txBody>
      </p:sp>
      <p:sp>
        <p:nvSpPr>
          <p:cNvPr id="11" name="Text Placeholder 10"/>
          <p:cNvSpPr>
            <a:spLocks noGrp="1"/>
          </p:cNvSpPr>
          <p:nvPr>
            <p:ph type="body" sz="quarter" idx="16" hasCustomPrompt="1"/>
          </p:nvPr>
        </p:nvSpPr>
        <p:spPr>
          <a:xfrm>
            <a:off x="467544" y="51470"/>
            <a:ext cx="7559675" cy="288032"/>
          </a:xfrm>
        </p:spPr>
        <p:txBody>
          <a:bodyPr>
            <a:noAutofit/>
          </a:bodyPr>
          <a:lstStyle>
            <a:lvl1pPr>
              <a:buNone/>
              <a:defRPr sz="1600" b="0" i="1" baseline="0">
                <a:solidFill>
                  <a:schemeClr val="bg1"/>
                </a:solidFill>
              </a:defRPr>
            </a:lvl1pPr>
          </a:lstStyle>
          <a:p>
            <a:pPr lvl="0"/>
            <a:r>
              <a:rPr lang="en-US" dirty="0"/>
              <a:t>Type the full name of the event here</a:t>
            </a:r>
          </a:p>
        </p:txBody>
      </p:sp>
      <p:sp>
        <p:nvSpPr>
          <p:cNvPr id="14" name="文字版面配置區 7"/>
          <p:cNvSpPr>
            <a:spLocks noGrp="1"/>
          </p:cNvSpPr>
          <p:nvPr>
            <p:ph type="body" sz="quarter" idx="17" hasCustomPrompt="1"/>
          </p:nvPr>
        </p:nvSpPr>
        <p:spPr>
          <a:xfrm>
            <a:off x="467544" y="3337488"/>
            <a:ext cx="6372000" cy="314382"/>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lvl="0"/>
            <a:r>
              <a:rPr lang="en-US" altLang="zh-TW" dirty="0"/>
              <a:t>Click to add presenter’s Position/Unit</a:t>
            </a:r>
            <a:endParaRPr lang="zh-TW" altLang="en-US" dirty="0"/>
          </a:p>
        </p:txBody>
      </p:sp>
    </p:spTree>
    <p:extLst>
      <p:ext uri="{BB962C8B-B14F-4D97-AF65-F5344CB8AC3E}">
        <p14:creationId xmlns:p14="http://schemas.microsoft.com/office/powerpoint/2010/main" val="2438731352"/>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pic>
        <p:nvPicPr>
          <p:cNvPr id="4" name="圖片 3"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9"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
        <p:nvSpPr>
          <p:cNvPr id="3" name="Content Placeholder 2"/>
          <p:cNvSpPr>
            <a:spLocks noGrp="1"/>
          </p:cNvSpPr>
          <p:nvPr>
            <p:ph idx="1"/>
          </p:nvPr>
        </p:nvSpPr>
        <p:spPr>
          <a:xfrm>
            <a:off x="323528" y="1200151"/>
            <a:ext cx="8568952" cy="3394472"/>
          </a:xfrm>
        </p:spPr>
        <p:txBody>
          <a:bodyPr/>
          <a:lstStyle>
            <a:lvl3pPr>
              <a:defRPr b="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23528" y="202332"/>
            <a:ext cx="8568952" cy="713234"/>
          </a:xfrm>
        </p:spPr>
        <p:txBody>
          <a:bodyPr/>
          <a:lstStyle/>
          <a:p>
            <a:r>
              <a:rPr lang="en-US" dirty="0"/>
              <a:t>Click to edit Master title style</a:t>
            </a:r>
          </a:p>
        </p:txBody>
      </p:sp>
      <p:sp>
        <p:nvSpPr>
          <p:cNvPr id="7"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Tree>
    <p:extLst>
      <p:ext uri="{BB962C8B-B14F-4D97-AF65-F5344CB8AC3E}">
        <p14:creationId xmlns:p14="http://schemas.microsoft.com/office/powerpoint/2010/main" val="4139362970"/>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Content w/ Subtitle">
    <p:bg>
      <p:bgRef idx="1001">
        <a:schemeClr val="bg1"/>
      </p:bgRef>
    </p:bg>
    <p:spTree>
      <p:nvGrpSpPr>
        <p:cNvPr id="1" name=""/>
        <p:cNvGrpSpPr/>
        <p:nvPr/>
      </p:nvGrpSpPr>
      <p:grpSpPr>
        <a:xfrm>
          <a:off x="0" y="0"/>
          <a:ext cx="0" cy="0"/>
          <a:chOff x="0" y="0"/>
          <a:chExt cx="0" cy="0"/>
        </a:xfrm>
      </p:grpSpPr>
      <p:pic>
        <p:nvPicPr>
          <p:cNvPr id="11" name="圖片 10"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323528" y="1200151"/>
            <a:ext cx="8568952" cy="3394472"/>
          </a:xfrm>
        </p:spPr>
        <p:txBody>
          <a:bodyPr/>
          <a:lstStyle>
            <a:lvl3pPr>
              <a:defRPr b="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23528" y="267494"/>
            <a:ext cx="8568952" cy="569218"/>
          </a:xfrm>
        </p:spPr>
        <p:txBody>
          <a:bodyPr/>
          <a:lstStyle/>
          <a:p>
            <a:r>
              <a:rPr lang="en-US" dirty="0"/>
              <a:t>Click to edit Master title style</a:t>
            </a:r>
          </a:p>
        </p:txBody>
      </p:sp>
      <p:sp>
        <p:nvSpPr>
          <p:cNvPr id="6" name="內容版面配置區 6"/>
          <p:cNvSpPr>
            <a:spLocks noGrp="1"/>
          </p:cNvSpPr>
          <p:nvPr>
            <p:ph sz="quarter" idx="12" hasCustomPrompt="1"/>
          </p:nvPr>
        </p:nvSpPr>
        <p:spPr>
          <a:xfrm>
            <a:off x="323528" y="843558"/>
            <a:ext cx="8568952" cy="360040"/>
          </a:xfrm>
        </p:spPr>
        <p:txBody>
          <a:bodyPr/>
          <a:lstStyle>
            <a:lvl1pPr>
              <a:buNone/>
              <a:defRPr sz="2200" baseline="0">
                <a:solidFill>
                  <a:schemeClr val="tx2"/>
                </a:solidFill>
              </a:defRPr>
            </a:lvl1pPr>
            <a:lvl2pPr>
              <a:defRPr sz="2000">
                <a:solidFill>
                  <a:srgbClr val="008787"/>
                </a:solidFill>
              </a:defRPr>
            </a:lvl2pPr>
            <a:lvl3pPr>
              <a:defRPr sz="2000">
                <a:solidFill>
                  <a:srgbClr val="008787"/>
                </a:solidFill>
              </a:defRPr>
            </a:lvl3pPr>
            <a:lvl4pPr>
              <a:defRPr sz="2000">
                <a:solidFill>
                  <a:srgbClr val="008787"/>
                </a:solidFill>
              </a:defRPr>
            </a:lvl4pPr>
            <a:lvl5pPr>
              <a:defRPr sz="2000">
                <a:solidFill>
                  <a:srgbClr val="008787"/>
                </a:solidFill>
              </a:defRPr>
            </a:lvl5pPr>
          </a:lstStyle>
          <a:p>
            <a:pPr lvl="0"/>
            <a:r>
              <a:rPr lang="en-US" altLang="zh-TW" dirty="0"/>
              <a:t>Click to add subtitle</a:t>
            </a:r>
            <a:endParaRPr lang="zh-TW" altLang="en-US" dirty="0"/>
          </a:p>
        </p:txBody>
      </p:sp>
      <p:sp>
        <p:nvSpPr>
          <p:cNvPr id="10"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8"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Tree>
    <p:extLst>
      <p:ext uri="{BB962C8B-B14F-4D97-AF65-F5344CB8AC3E}">
        <p14:creationId xmlns:p14="http://schemas.microsoft.com/office/powerpoint/2010/main" val="3804618250"/>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pic>
        <p:nvPicPr>
          <p:cNvPr id="4" name="圖片 3"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9"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
        <p:nvSpPr>
          <p:cNvPr id="3" name="Content Placeholder 2"/>
          <p:cNvSpPr>
            <a:spLocks noGrp="1"/>
          </p:cNvSpPr>
          <p:nvPr>
            <p:ph idx="1"/>
          </p:nvPr>
        </p:nvSpPr>
        <p:spPr>
          <a:xfrm>
            <a:off x="323528" y="1200151"/>
            <a:ext cx="8568952" cy="3394472"/>
          </a:xfrm>
        </p:spPr>
        <p:txBody>
          <a:bodyPr/>
          <a:lstStyle>
            <a:lvl3pPr>
              <a:defRPr b="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23528" y="202332"/>
            <a:ext cx="8568952" cy="713234"/>
          </a:xfrm>
        </p:spPr>
        <p:txBody>
          <a:bodyPr/>
          <a:lstStyle/>
          <a:p>
            <a:r>
              <a:rPr lang="en-US" dirty="0"/>
              <a:t>Click to edit Master title style</a:t>
            </a:r>
          </a:p>
        </p:txBody>
      </p:sp>
      <p:sp>
        <p:nvSpPr>
          <p:cNvPr id="7"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Tree>
    <p:extLst>
      <p:ext uri="{BB962C8B-B14F-4D97-AF65-F5344CB8AC3E}">
        <p14:creationId xmlns:p14="http://schemas.microsoft.com/office/powerpoint/2010/main" val="1418278334"/>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Heading">
    <p:bg>
      <p:bgRef idx="1001">
        <a:schemeClr val="bg1"/>
      </p:bgRef>
    </p:bg>
    <p:spTree>
      <p:nvGrpSpPr>
        <p:cNvPr id="1" name=""/>
        <p:cNvGrpSpPr/>
        <p:nvPr/>
      </p:nvGrpSpPr>
      <p:grpSpPr>
        <a:xfrm>
          <a:off x="0" y="0"/>
          <a:ext cx="0" cy="0"/>
          <a:chOff x="0" y="0"/>
          <a:chExt cx="0" cy="0"/>
        </a:xfrm>
      </p:grpSpPr>
      <p:pic>
        <p:nvPicPr>
          <p:cNvPr id="2" name="圖片 1" descr="newnew_16：9-29.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9144000" cy="5143500"/>
          </a:xfrm>
          <a:prstGeom prst="rect">
            <a:avLst/>
          </a:prstGeom>
        </p:spPr>
      </p:pic>
      <p:sp>
        <p:nvSpPr>
          <p:cNvPr id="11" name="Title 1"/>
          <p:cNvSpPr>
            <a:spLocks noGrp="1"/>
          </p:cNvSpPr>
          <p:nvPr>
            <p:ph type="title"/>
          </p:nvPr>
        </p:nvSpPr>
        <p:spPr>
          <a:xfrm>
            <a:off x="622800" y="1347614"/>
            <a:ext cx="7959600" cy="914400"/>
          </a:xfrm>
        </p:spPr>
        <p:txBody>
          <a:bodyPr anchor="ctr" anchorCtr="0">
            <a:normAutofit/>
          </a:bodyPr>
          <a:lstStyle>
            <a:lvl1pPr algn="ctr">
              <a:defRPr sz="3800" b="1" cap="none" baseline="0"/>
            </a:lvl1pPr>
          </a:lstStyle>
          <a:p>
            <a:r>
              <a:rPr lang="en-US" dirty="0"/>
              <a:t>Click to edit Master title style</a:t>
            </a:r>
          </a:p>
        </p:txBody>
      </p:sp>
      <p:sp>
        <p:nvSpPr>
          <p:cNvPr id="10" name="Text Placeholder 2"/>
          <p:cNvSpPr>
            <a:spLocks noGrp="1"/>
          </p:cNvSpPr>
          <p:nvPr>
            <p:ph type="body" idx="1"/>
          </p:nvPr>
        </p:nvSpPr>
        <p:spPr>
          <a:xfrm>
            <a:off x="722313" y="2245527"/>
            <a:ext cx="7772400" cy="594295"/>
          </a:xfrm>
        </p:spPr>
        <p:txBody>
          <a:bodyPr anchor="ctr" anchorCtr="0">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8"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12"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Tree>
    <p:extLst>
      <p:ext uri="{BB962C8B-B14F-4D97-AF65-F5344CB8AC3E}">
        <p14:creationId xmlns:p14="http://schemas.microsoft.com/office/powerpoint/2010/main" val="2122605317"/>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Only">
    <p:bg>
      <p:bgRef idx="1001">
        <a:schemeClr val="bg1"/>
      </p:bgRef>
    </p:bg>
    <p:spTree>
      <p:nvGrpSpPr>
        <p:cNvPr id="1" name=""/>
        <p:cNvGrpSpPr/>
        <p:nvPr/>
      </p:nvGrpSpPr>
      <p:grpSpPr>
        <a:xfrm>
          <a:off x="0" y="0"/>
          <a:ext cx="0" cy="0"/>
          <a:chOff x="0" y="0"/>
          <a:chExt cx="0" cy="0"/>
        </a:xfrm>
      </p:grpSpPr>
      <p:pic>
        <p:nvPicPr>
          <p:cNvPr id="9" name="圖片 8"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302840" y="202332"/>
            <a:ext cx="8229600" cy="857250"/>
          </a:xfrm>
        </p:spPr>
        <p:txBody>
          <a:bodyPr/>
          <a:lstStyle/>
          <a:p>
            <a:r>
              <a:rPr lang="en-US" dirty="0"/>
              <a:t>Click to edit Master title style</a:t>
            </a:r>
          </a:p>
        </p:txBody>
      </p:sp>
      <p:sp>
        <p:nvSpPr>
          <p:cNvPr id="8"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6"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Tree>
    <p:extLst>
      <p:ext uri="{BB962C8B-B14F-4D97-AF65-F5344CB8AC3E}">
        <p14:creationId xmlns:p14="http://schemas.microsoft.com/office/powerpoint/2010/main" val="119454228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5" name="矩形 4"/>
          <p:cNvSpPr/>
          <p:nvPr userDrawn="1"/>
        </p:nvSpPr>
        <p:spPr>
          <a:xfrm>
            <a:off x="0" y="4443958"/>
            <a:ext cx="9144000" cy="6995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rgbClr val="FFFFFF"/>
              </a:solidFill>
            </a:endParaRPr>
          </a:p>
        </p:txBody>
      </p:sp>
      <p:sp>
        <p:nvSpPr>
          <p:cNvPr id="2" name="標題 1"/>
          <p:cNvSpPr>
            <a:spLocks noGrp="1"/>
          </p:cNvSpPr>
          <p:nvPr>
            <p:ph type="title"/>
          </p:nvPr>
        </p:nvSpPr>
        <p:spPr/>
        <p:txBody>
          <a:bodyPr/>
          <a:lstStyle/>
          <a:p>
            <a:r>
              <a:rPr lang="zh-TW" altLang="en-US"/>
              <a:t>按一下以編輯母片標題樣式</a:t>
            </a:r>
          </a:p>
        </p:txBody>
      </p:sp>
    </p:spTree>
    <p:extLst>
      <p:ext uri="{BB962C8B-B14F-4D97-AF65-F5344CB8AC3E}">
        <p14:creationId xmlns:p14="http://schemas.microsoft.com/office/powerpoint/2010/main" val="18757249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
    <p:bg>
      <p:bgRef idx="1001">
        <a:schemeClr val="bg1"/>
      </p:bgRef>
    </p:bg>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Tree>
    <p:extLst>
      <p:ext uri="{BB962C8B-B14F-4D97-AF65-F5344CB8AC3E}">
        <p14:creationId xmlns:p14="http://schemas.microsoft.com/office/powerpoint/2010/main" val="799618102"/>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Layout ">
    <p:bg>
      <p:bgRef idx="1001">
        <a:schemeClr val="bg1"/>
      </p:bgRef>
    </p:bg>
    <p:spTree>
      <p:nvGrpSpPr>
        <p:cNvPr id="1" name=""/>
        <p:cNvGrpSpPr/>
        <p:nvPr/>
      </p:nvGrpSpPr>
      <p:grpSpPr>
        <a:xfrm>
          <a:off x="0" y="0"/>
          <a:ext cx="0" cy="0"/>
          <a:chOff x="0" y="0"/>
          <a:chExt cx="0" cy="0"/>
        </a:xfrm>
      </p:grpSpPr>
      <p:pic>
        <p:nvPicPr>
          <p:cNvPr id="8" name="圖片 7"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323528" y="205979"/>
            <a:ext cx="8363272" cy="781595"/>
          </a:xfrm>
        </p:spPr>
        <p:txBody>
          <a:bodyPr/>
          <a:lstStyle/>
          <a:p>
            <a:r>
              <a:rPr lang="en-US" dirty="0"/>
              <a:t>Click to edit Master title style</a:t>
            </a:r>
          </a:p>
        </p:txBody>
      </p:sp>
      <p:sp>
        <p:nvSpPr>
          <p:cNvPr id="5" name="Content Placeholder 3"/>
          <p:cNvSpPr>
            <a:spLocks noGrp="1"/>
          </p:cNvSpPr>
          <p:nvPr>
            <p:ph sz="half" idx="2"/>
          </p:nvPr>
        </p:nvSpPr>
        <p:spPr>
          <a:xfrm>
            <a:off x="323527" y="987574"/>
            <a:ext cx="3888433" cy="3528392"/>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p:cNvSpPr>
            <a:spLocks noGrp="1"/>
          </p:cNvSpPr>
          <p:nvPr>
            <p:ph sz="quarter" idx="4"/>
          </p:nvPr>
        </p:nvSpPr>
        <p:spPr>
          <a:xfrm>
            <a:off x="4211960" y="987574"/>
            <a:ext cx="4464496" cy="3528392"/>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p:cNvSpPr>
            <a:spLocks noGrp="1"/>
          </p:cNvSpPr>
          <p:nvPr>
            <p:ph type="sldNum" sz="quarter" idx="10"/>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9"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Tree>
    <p:extLst>
      <p:ext uri="{BB962C8B-B14F-4D97-AF65-F5344CB8AC3E}">
        <p14:creationId xmlns:p14="http://schemas.microsoft.com/office/powerpoint/2010/main" val="401288341"/>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mparison Layout w/ Subtitles">
    <p:bg>
      <p:bgRef idx="1001">
        <a:schemeClr val="bg1"/>
      </p:bgRef>
    </p:bg>
    <p:spTree>
      <p:nvGrpSpPr>
        <p:cNvPr id="1" name=""/>
        <p:cNvGrpSpPr/>
        <p:nvPr/>
      </p:nvGrpSpPr>
      <p:grpSpPr>
        <a:xfrm>
          <a:off x="0" y="0"/>
          <a:ext cx="0" cy="0"/>
          <a:chOff x="0" y="0"/>
          <a:chExt cx="0" cy="0"/>
        </a:xfrm>
      </p:grpSpPr>
      <p:pic>
        <p:nvPicPr>
          <p:cNvPr id="12" name="圖片 11"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323528" y="205979"/>
            <a:ext cx="8363272" cy="781595"/>
          </a:xfrm>
        </p:spPr>
        <p:txBody>
          <a:bodyPr/>
          <a:lstStyle/>
          <a:p>
            <a:r>
              <a:rPr lang="en-US" dirty="0"/>
              <a:t>Click to edit Master title style</a:t>
            </a:r>
          </a:p>
        </p:txBody>
      </p:sp>
      <p:sp>
        <p:nvSpPr>
          <p:cNvPr id="4" name="Text Placeholder 2"/>
          <p:cNvSpPr>
            <a:spLocks noGrp="1"/>
          </p:cNvSpPr>
          <p:nvPr>
            <p:ph type="body" idx="1"/>
          </p:nvPr>
        </p:nvSpPr>
        <p:spPr>
          <a:xfrm>
            <a:off x="323527" y="1052934"/>
            <a:ext cx="4104457" cy="72008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Content Placeholder 3"/>
          <p:cNvSpPr>
            <a:spLocks noGrp="1"/>
          </p:cNvSpPr>
          <p:nvPr>
            <p:ph sz="half" idx="2"/>
          </p:nvPr>
        </p:nvSpPr>
        <p:spPr>
          <a:xfrm>
            <a:off x="323527" y="1773014"/>
            <a:ext cx="4104457" cy="2886968"/>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p:cNvSpPr>
            <a:spLocks noGrp="1"/>
          </p:cNvSpPr>
          <p:nvPr>
            <p:ph type="sldNum" sz="quarter" idx="11"/>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10"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
        <p:nvSpPr>
          <p:cNvPr id="13" name="Text Placeholder 2"/>
          <p:cNvSpPr>
            <a:spLocks noGrp="1"/>
          </p:cNvSpPr>
          <p:nvPr>
            <p:ph type="body" idx="12"/>
          </p:nvPr>
        </p:nvSpPr>
        <p:spPr>
          <a:xfrm>
            <a:off x="4571999" y="1052934"/>
            <a:ext cx="4104457" cy="72008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4" name="Content Placeholder 3"/>
          <p:cNvSpPr>
            <a:spLocks noGrp="1"/>
          </p:cNvSpPr>
          <p:nvPr>
            <p:ph sz="half" idx="13"/>
          </p:nvPr>
        </p:nvSpPr>
        <p:spPr>
          <a:xfrm>
            <a:off x="4571999" y="1773014"/>
            <a:ext cx="4104457" cy="2886968"/>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52256847"/>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Picture w/ Caption">
    <p:bg>
      <p:bgRef idx="1001">
        <a:schemeClr val="bg1"/>
      </p:bgRef>
    </p:bg>
    <p:spTree>
      <p:nvGrpSpPr>
        <p:cNvPr id="1" name=""/>
        <p:cNvGrpSpPr/>
        <p:nvPr/>
      </p:nvGrpSpPr>
      <p:grpSpPr>
        <a:xfrm>
          <a:off x="0" y="0"/>
          <a:ext cx="0" cy="0"/>
          <a:chOff x="0" y="0"/>
          <a:chExt cx="0" cy="0"/>
        </a:xfrm>
      </p:grpSpPr>
      <p:pic>
        <p:nvPicPr>
          <p:cNvPr id="11" name="圖片 10"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4" name="Title 1"/>
          <p:cNvSpPr>
            <a:spLocks noGrp="1"/>
          </p:cNvSpPr>
          <p:nvPr>
            <p:ph type="title"/>
          </p:nvPr>
        </p:nvSpPr>
        <p:spPr>
          <a:xfrm>
            <a:off x="971600" y="3507854"/>
            <a:ext cx="7200800" cy="517650"/>
          </a:xfrm>
        </p:spPr>
        <p:txBody>
          <a:bodyPr anchor="ctr" anchorCtr="0"/>
          <a:lstStyle>
            <a:lvl1pPr algn="ctr">
              <a:defRPr sz="2000" b="1"/>
            </a:lvl1pPr>
          </a:lstStyle>
          <a:p>
            <a:r>
              <a:rPr lang="en-US" dirty="0"/>
              <a:t>Click to edit Master title style</a:t>
            </a:r>
          </a:p>
        </p:txBody>
      </p:sp>
      <p:sp>
        <p:nvSpPr>
          <p:cNvPr id="5" name="Picture Placeholder 2"/>
          <p:cNvSpPr>
            <a:spLocks noGrp="1"/>
          </p:cNvSpPr>
          <p:nvPr>
            <p:ph type="pic" idx="1"/>
          </p:nvPr>
        </p:nvSpPr>
        <p:spPr>
          <a:xfrm>
            <a:off x="972000" y="339502"/>
            <a:ext cx="7200000" cy="3225079"/>
          </a:xfrm>
        </p:spPr>
        <p:txBody>
          <a:bodyPr/>
          <a:lstStyle>
            <a:lvl1pPr marL="0" indent="0" algn="l">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p:cNvSpPr>
            <a:spLocks noGrp="1"/>
          </p:cNvSpPr>
          <p:nvPr>
            <p:ph type="body" sz="half" idx="2" hasCustomPrompt="1"/>
          </p:nvPr>
        </p:nvSpPr>
        <p:spPr>
          <a:xfrm>
            <a:off x="971600" y="4025503"/>
            <a:ext cx="72008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0"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9"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Tree>
    <p:extLst>
      <p:ext uri="{BB962C8B-B14F-4D97-AF65-F5344CB8AC3E}">
        <p14:creationId xmlns:p14="http://schemas.microsoft.com/office/powerpoint/2010/main" val="2829609293"/>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martArt Graphic">
    <p:bg>
      <p:bgRef idx="1001">
        <a:schemeClr val="bg1"/>
      </p:bgRef>
    </p:bg>
    <p:spTree>
      <p:nvGrpSpPr>
        <p:cNvPr id="1" name=""/>
        <p:cNvGrpSpPr/>
        <p:nvPr/>
      </p:nvGrpSpPr>
      <p:grpSpPr>
        <a:xfrm>
          <a:off x="0" y="0"/>
          <a:ext cx="0" cy="0"/>
          <a:chOff x="0" y="0"/>
          <a:chExt cx="0" cy="0"/>
        </a:xfrm>
      </p:grpSpPr>
      <p:pic>
        <p:nvPicPr>
          <p:cNvPr id="10" name="圖片 9"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323528" y="205979"/>
            <a:ext cx="8507988" cy="857250"/>
          </a:xfrm>
        </p:spPr>
        <p:txBody>
          <a:bodyPr/>
          <a:lstStyle/>
          <a:p>
            <a:r>
              <a:rPr lang="en-US"/>
              <a:t>Click to edit Master title style</a:t>
            </a:r>
            <a:endParaRPr lang="en-US" dirty="0"/>
          </a:p>
        </p:txBody>
      </p:sp>
      <p:sp>
        <p:nvSpPr>
          <p:cNvPr id="5" name="SmartArt Placeholder 4"/>
          <p:cNvSpPr>
            <a:spLocks noGrp="1"/>
          </p:cNvSpPr>
          <p:nvPr>
            <p:ph type="dgm" sz="quarter" idx="11"/>
          </p:nvPr>
        </p:nvSpPr>
        <p:spPr>
          <a:xfrm>
            <a:off x="333872" y="1203598"/>
            <a:ext cx="8486600" cy="3096344"/>
          </a:xfrm>
          <a:noFill/>
        </p:spPr>
        <p:txBody>
          <a:bodyPr/>
          <a:lstStyle/>
          <a:p>
            <a:r>
              <a:rPr lang="en-US" dirty="0"/>
              <a:t>Click icon to add SmartArt graphic</a:t>
            </a:r>
          </a:p>
        </p:txBody>
      </p:sp>
      <p:sp>
        <p:nvSpPr>
          <p:cNvPr id="9"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8"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Tree>
    <p:extLst>
      <p:ext uri="{BB962C8B-B14F-4D97-AF65-F5344CB8AC3E}">
        <p14:creationId xmlns:p14="http://schemas.microsoft.com/office/powerpoint/2010/main" val="3277466299"/>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bg>
      <p:bgRef idx="1001">
        <a:schemeClr val="bg1"/>
      </p:bgRef>
    </p:bg>
    <p:spTree>
      <p:nvGrpSpPr>
        <p:cNvPr id="1" name=""/>
        <p:cNvGrpSpPr/>
        <p:nvPr/>
      </p:nvGrpSpPr>
      <p:grpSpPr>
        <a:xfrm>
          <a:off x="0" y="0"/>
          <a:ext cx="0" cy="0"/>
          <a:chOff x="0" y="0"/>
          <a:chExt cx="0" cy="0"/>
        </a:xfrm>
      </p:grpSpPr>
      <p:pic>
        <p:nvPicPr>
          <p:cNvPr id="15" name="圖片 14"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8" name="Text Placeholder 24"/>
          <p:cNvSpPr>
            <a:spLocks noGrp="1"/>
          </p:cNvSpPr>
          <p:nvPr>
            <p:ph type="body" sz="quarter" idx="15" hasCustomPrompt="1"/>
          </p:nvPr>
        </p:nvSpPr>
        <p:spPr>
          <a:xfrm>
            <a:off x="5076056" y="3795886"/>
            <a:ext cx="3240360" cy="685800"/>
          </a:xfrm>
        </p:spPr>
        <p:txBody>
          <a:bodyPr/>
          <a:lstStyle>
            <a:lvl1pPr marL="0" indent="0">
              <a:buNone/>
              <a:defRPr sz="1800" b="1" i="1" baseline="0">
                <a:solidFill>
                  <a:schemeClr val="tx1"/>
                </a:solidFill>
              </a:defRPr>
            </a:lvl1pPr>
            <a:lvl2pPr>
              <a:buNone/>
              <a:defRPr sz="2000" b="1" i="1">
                <a:solidFill>
                  <a:srgbClr val="678BA8"/>
                </a:solidFill>
              </a:defRPr>
            </a:lvl2pPr>
            <a:lvl3pPr>
              <a:buNone/>
              <a:defRPr sz="2000" b="1" i="1">
                <a:solidFill>
                  <a:srgbClr val="678BA8"/>
                </a:solidFill>
              </a:defRPr>
            </a:lvl3pPr>
            <a:lvl4pPr>
              <a:buNone/>
              <a:defRPr sz="2000" b="1" i="1">
                <a:solidFill>
                  <a:srgbClr val="678BA8"/>
                </a:solidFill>
              </a:defRPr>
            </a:lvl4pPr>
            <a:lvl5pPr>
              <a:buNone/>
              <a:defRPr sz="2000" b="1" i="1">
                <a:solidFill>
                  <a:srgbClr val="678BA8"/>
                </a:solidFill>
              </a:defRPr>
            </a:lvl5pPr>
          </a:lstStyle>
          <a:p>
            <a:pPr lvl="0"/>
            <a:r>
              <a:rPr lang="en-US" dirty="0"/>
              <a:t>Name of Person Quoted,</a:t>
            </a:r>
            <a:br>
              <a:rPr lang="en-US" dirty="0"/>
            </a:br>
            <a:r>
              <a:rPr lang="en-US" dirty="0"/>
              <a:t>XYZ Company</a:t>
            </a:r>
          </a:p>
        </p:txBody>
      </p:sp>
      <p:sp>
        <p:nvSpPr>
          <p:cNvPr id="12" name="Text Placeholder 22"/>
          <p:cNvSpPr>
            <a:spLocks noGrp="1"/>
          </p:cNvSpPr>
          <p:nvPr>
            <p:ph type="body" sz="quarter" idx="16" hasCustomPrompt="1"/>
          </p:nvPr>
        </p:nvSpPr>
        <p:spPr>
          <a:xfrm>
            <a:off x="1143282" y="555526"/>
            <a:ext cx="7200800" cy="3301756"/>
          </a:xfrm>
          <a:noFill/>
          <a:ln w="127000" cmpd="thickThin">
            <a:noFill/>
          </a:ln>
        </p:spPr>
        <p:txBody>
          <a:bodyPr wrap="square" lIns="180000" tIns="180000" rIns="180000" bIns="180000">
            <a:spAutoFit/>
          </a:bodyPr>
          <a:lstStyle>
            <a:lvl1pPr marL="0" indent="0">
              <a:lnSpc>
                <a:spcPct val="120000"/>
              </a:lnSpc>
              <a:spcAft>
                <a:spcPts val="0"/>
              </a:spcAft>
              <a:buNone/>
              <a:defRPr sz="3200" baseline="0">
                <a:solidFill>
                  <a:schemeClr val="tx2"/>
                </a:solidFill>
              </a:defRPr>
            </a:lvl1pPr>
          </a:lstStyle>
          <a:p>
            <a:pPr lvl="0"/>
            <a:r>
              <a:rPr lang="en-US" dirty="0"/>
              <a:t>This is a sample quote slide with photo. Type your quotation inside the quotation marks. Click the edge of the quotation marks and drag them into place.</a:t>
            </a:r>
          </a:p>
        </p:txBody>
      </p:sp>
      <p:sp>
        <p:nvSpPr>
          <p:cNvPr id="11" name="Text Placeholder 5"/>
          <p:cNvSpPr>
            <a:spLocks noGrp="1" noChangeAspect="1"/>
          </p:cNvSpPr>
          <p:nvPr userDrawn="1">
            <p:ph type="body" sz="quarter" idx="18"/>
          </p:nvPr>
        </p:nvSpPr>
        <p:spPr>
          <a:xfrm>
            <a:off x="827584" y="771550"/>
            <a:ext cx="387706" cy="279113"/>
          </a:xfrm>
          <a:blipFill>
            <a:blip r:embed="rId3"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00">
                <a:solidFill>
                  <a:schemeClr val="bg1"/>
                </a:solidFill>
              </a:defRPr>
            </a:lvl1pPr>
          </a:lstStyle>
          <a:p>
            <a:pPr lvl="0"/>
            <a:r>
              <a:rPr lang="en-US"/>
              <a:t>Click to edit Master text styles</a:t>
            </a:r>
          </a:p>
        </p:txBody>
      </p:sp>
      <p:sp>
        <p:nvSpPr>
          <p:cNvPr id="13" name="Text Placeholder 5"/>
          <p:cNvSpPr>
            <a:spLocks noGrp="1" noChangeAspect="1"/>
          </p:cNvSpPr>
          <p:nvPr userDrawn="1">
            <p:ph type="body" sz="quarter" idx="19"/>
          </p:nvPr>
        </p:nvSpPr>
        <p:spPr>
          <a:xfrm>
            <a:off x="5436096" y="3075806"/>
            <a:ext cx="387706" cy="279113"/>
          </a:xfrm>
          <a:blipFill>
            <a:blip r:embed="rId4"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00">
                <a:solidFill>
                  <a:schemeClr val="bg1"/>
                </a:solidFill>
              </a:defRPr>
            </a:lvl1pPr>
          </a:lstStyle>
          <a:p>
            <a:pPr lvl="0"/>
            <a:r>
              <a:rPr lang="en-US"/>
              <a:t>Click to edit Master text styles</a:t>
            </a:r>
          </a:p>
        </p:txBody>
      </p:sp>
      <p:sp>
        <p:nvSpPr>
          <p:cNvPr id="14"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10"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Tree>
    <p:extLst>
      <p:ext uri="{BB962C8B-B14F-4D97-AF65-F5344CB8AC3E}">
        <p14:creationId xmlns:p14="http://schemas.microsoft.com/office/powerpoint/2010/main" val="2790131815"/>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w/ Photo">
    <p:bg>
      <p:bgRef idx="1001">
        <a:schemeClr val="bg1"/>
      </p:bgRef>
    </p:bg>
    <p:spTree>
      <p:nvGrpSpPr>
        <p:cNvPr id="1" name=""/>
        <p:cNvGrpSpPr/>
        <p:nvPr/>
      </p:nvGrpSpPr>
      <p:grpSpPr>
        <a:xfrm>
          <a:off x="0" y="0"/>
          <a:ext cx="0" cy="0"/>
          <a:chOff x="0" y="0"/>
          <a:chExt cx="0" cy="0"/>
        </a:xfrm>
      </p:grpSpPr>
      <p:pic>
        <p:nvPicPr>
          <p:cNvPr id="12" name="圖片 11"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5" name="Picture Placeholder 26"/>
          <p:cNvSpPr>
            <a:spLocks noGrp="1"/>
          </p:cNvSpPr>
          <p:nvPr>
            <p:ph type="pic" sz="quarter" idx="16" hasCustomPrompt="1"/>
          </p:nvPr>
        </p:nvSpPr>
        <p:spPr>
          <a:xfrm>
            <a:off x="381000" y="195486"/>
            <a:ext cx="3182888" cy="3600400"/>
          </a:xfrm>
          <a:prstGeom prst="roundRect">
            <a:avLst>
              <a:gd name="adj" fmla="val 6273"/>
            </a:avLst>
          </a:prstGeom>
          <a:ln w="12700">
            <a:solidFill>
              <a:schemeClr val="bg2"/>
            </a:solidFill>
          </a:ln>
        </p:spPr>
        <p:txBody>
          <a:bodyPr anchor="ctr" anchorCtr="0"/>
          <a:lstStyle>
            <a:lvl1pPr marL="0" indent="0" algn="ctr">
              <a:buNone/>
              <a:defRPr/>
            </a:lvl1pPr>
          </a:lstStyle>
          <a:p>
            <a:r>
              <a:rPr lang="en-US" dirty="0"/>
              <a:t>Insert Photo Here</a:t>
            </a:r>
          </a:p>
        </p:txBody>
      </p:sp>
      <p:sp>
        <p:nvSpPr>
          <p:cNvPr id="8" name="Text Placeholder 24"/>
          <p:cNvSpPr>
            <a:spLocks noGrp="1"/>
          </p:cNvSpPr>
          <p:nvPr>
            <p:ph type="body" sz="quarter" idx="15" hasCustomPrompt="1"/>
          </p:nvPr>
        </p:nvSpPr>
        <p:spPr>
          <a:xfrm>
            <a:off x="395536" y="3939902"/>
            <a:ext cx="3221292" cy="558062"/>
          </a:xfrm>
        </p:spPr>
        <p:txBody>
          <a:bodyPr/>
          <a:lstStyle>
            <a:lvl1pPr marL="0" indent="0">
              <a:buNone/>
              <a:defRPr sz="1800" b="1" i="1" baseline="0">
                <a:solidFill>
                  <a:schemeClr val="tx1"/>
                </a:solidFill>
              </a:defRPr>
            </a:lvl1pPr>
            <a:lvl2pPr>
              <a:buNone/>
              <a:defRPr sz="2000" b="1" i="1">
                <a:solidFill>
                  <a:srgbClr val="678BA8"/>
                </a:solidFill>
              </a:defRPr>
            </a:lvl2pPr>
            <a:lvl3pPr>
              <a:buNone/>
              <a:defRPr sz="2000" b="1" i="1">
                <a:solidFill>
                  <a:srgbClr val="678BA8"/>
                </a:solidFill>
              </a:defRPr>
            </a:lvl3pPr>
            <a:lvl4pPr>
              <a:buNone/>
              <a:defRPr sz="2000" b="1" i="1">
                <a:solidFill>
                  <a:srgbClr val="678BA8"/>
                </a:solidFill>
              </a:defRPr>
            </a:lvl4pPr>
            <a:lvl5pPr>
              <a:buNone/>
              <a:defRPr sz="2000" b="1" i="1">
                <a:solidFill>
                  <a:srgbClr val="678BA8"/>
                </a:solidFill>
              </a:defRPr>
            </a:lvl5pPr>
          </a:lstStyle>
          <a:p>
            <a:pPr lvl="0"/>
            <a:r>
              <a:rPr lang="en-US" dirty="0"/>
              <a:t>Name of Person Quoted,</a:t>
            </a:r>
            <a:br>
              <a:rPr lang="en-US" dirty="0"/>
            </a:br>
            <a:r>
              <a:rPr lang="en-US" dirty="0"/>
              <a:t>XYZ Company</a:t>
            </a:r>
          </a:p>
        </p:txBody>
      </p:sp>
      <p:sp>
        <p:nvSpPr>
          <p:cNvPr id="7" name="Text Placeholder 22"/>
          <p:cNvSpPr>
            <a:spLocks noGrp="1"/>
          </p:cNvSpPr>
          <p:nvPr>
            <p:ph type="body" sz="quarter" idx="17" hasCustomPrompt="1"/>
          </p:nvPr>
        </p:nvSpPr>
        <p:spPr>
          <a:xfrm>
            <a:off x="4139952" y="9351"/>
            <a:ext cx="5004048" cy="4483618"/>
          </a:xfrm>
          <a:noFill/>
          <a:ln w="127000" cmpd="thickThin">
            <a:noFill/>
          </a:ln>
        </p:spPr>
        <p:txBody>
          <a:bodyPr wrap="square" lIns="180000" tIns="180000" rIns="180000" bIns="180000">
            <a:spAutoFit/>
          </a:bodyPr>
          <a:lstStyle>
            <a:lvl1pPr marL="0" indent="0">
              <a:lnSpc>
                <a:spcPct val="120000"/>
              </a:lnSpc>
              <a:spcAft>
                <a:spcPts val="0"/>
              </a:spcAft>
              <a:buNone/>
              <a:defRPr sz="3200" baseline="0">
                <a:solidFill>
                  <a:schemeClr val="tx2"/>
                </a:solidFill>
              </a:defRPr>
            </a:lvl1pPr>
          </a:lstStyle>
          <a:p>
            <a:pPr lvl="0"/>
            <a:r>
              <a:rPr lang="en-US" dirty="0"/>
              <a:t>This is a sample quote slide with photo. Type your quotation inside the quotation marks. Click the edge of the quotation marks and drag them into place.</a:t>
            </a:r>
          </a:p>
        </p:txBody>
      </p:sp>
      <p:sp>
        <p:nvSpPr>
          <p:cNvPr id="10" name="Text Placeholder 5"/>
          <p:cNvSpPr>
            <a:spLocks noGrp="1" noChangeAspect="1"/>
          </p:cNvSpPr>
          <p:nvPr userDrawn="1">
            <p:ph type="body" sz="quarter" idx="18"/>
          </p:nvPr>
        </p:nvSpPr>
        <p:spPr>
          <a:xfrm>
            <a:off x="3779912" y="267494"/>
            <a:ext cx="387706" cy="332955"/>
          </a:xfrm>
          <a:blipFill>
            <a:blip r:embed="rId3"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00">
                <a:solidFill>
                  <a:schemeClr val="bg1"/>
                </a:solidFill>
              </a:defRPr>
            </a:lvl1pPr>
          </a:lstStyle>
          <a:p>
            <a:pPr lvl="0"/>
            <a:r>
              <a:rPr lang="en-US" dirty="0"/>
              <a:t>Click to edit Master text styles</a:t>
            </a:r>
          </a:p>
        </p:txBody>
      </p:sp>
      <p:sp>
        <p:nvSpPr>
          <p:cNvPr id="11" name="Text Placeholder 5"/>
          <p:cNvSpPr>
            <a:spLocks noGrp="1" noChangeAspect="1"/>
          </p:cNvSpPr>
          <p:nvPr userDrawn="1">
            <p:ph type="body" sz="quarter" idx="19"/>
          </p:nvPr>
        </p:nvSpPr>
        <p:spPr>
          <a:xfrm>
            <a:off x="8532440" y="3867894"/>
            <a:ext cx="387706" cy="288032"/>
          </a:xfrm>
          <a:blipFill>
            <a:blip r:embed="rId4"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00">
                <a:solidFill>
                  <a:schemeClr val="bg1"/>
                </a:solidFill>
              </a:defRPr>
            </a:lvl1pPr>
          </a:lstStyle>
          <a:p>
            <a:pPr lvl="0"/>
            <a:r>
              <a:rPr lang="en-US" dirty="0"/>
              <a:t>Click to edit Master text styles</a:t>
            </a:r>
          </a:p>
        </p:txBody>
      </p:sp>
      <p:sp>
        <p:nvSpPr>
          <p:cNvPr id="14"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dirty="0">
              <a:solidFill>
                <a:srgbClr val="000000">
                  <a:tint val="75000"/>
                </a:srgbClr>
              </a:solidFill>
            </a:endParaRPr>
          </a:p>
        </p:txBody>
      </p:sp>
      <p:sp>
        <p:nvSpPr>
          <p:cNvPr id="13"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algn="ctr"/>
            <a:r>
              <a:rPr lang="en-US" sz="1200" dirty="0">
                <a:solidFill>
                  <a:srgbClr val="757575"/>
                </a:solidFill>
              </a:rPr>
              <a:t>Confidential</a:t>
            </a:r>
          </a:p>
        </p:txBody>
      </p:sp>
    </p:spTree>
    <p:extLst>
      <p:ext uri="{BB962C8B-B14F-4D97-AF65-F5344CB8AC3E}">
        <p14:creationId xmlns:p14="http://schemas.microsoft.com/office/powerpoint/2010/main" val="44630019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w/ Subtitle">
    <p:bg>
      <p:bgRef idx="1001">
        <a:schemeClr val="bg1"/>
      </p:bgRef>
    </p:bg>
    <p:spTree>
      <p:nvGrpSpPr>
        <p:cNvPr id="1" name=""/>
        <p:cNvGrpSpPr/>
        <p:nvPr/>
      </p:nvGrpSpPr>
      <p:grpSpPr>
        <a:xfrm>
          <a:off x="0" y="0"/>
          <a:ext cx="0" cy="0"/>
          <a:chOff x="0" y="0"/>
          <a:chExt cx="0" cy="0"/>
        </a:xfrm>
      </p:grpSpPr>
      <p:pic>
        <p:nvPicPr>
          <p:cNvPr id="11" name="圖片 10"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323528" y="1200151"/>
            <a:ext cx="8568952" cy="3394472"/>
          </a:xfrm>
        </p:spPr>
        <p:txBody>
          <a:bodyPr/>
          <a:lstStyle>
            <a:lvl3pPr>
              <a:defRPr b="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23528" y="267494"/>
            <a:ext cx="8568952" cy="569218"/>
          </a:xfrm>
        </p:spPr>
        <p:txBody>
          <a:bodyPr/>
          <a:lstStyle/>
          <a:p>
            <a:r>
              <a:rPr lang="en-US" dirty="0"/>
              <a:t>Click to edit Master title style</a:t>
            </a:r>
          </a:p>
        </p:txBody>
      </p:sp>
      <p:sp>
        <p:nvSpPr>
          <p:cNvPr id="6" name="內容版面配置區 6"/>
          <p:cNvSpPr>
            <a:spLocks noGrp="1"/>
          </p:cNvSpPr>
          <p:nvPr>
            <p:ph sz="quarter" idx="12" hasCustomPrompt="1"/>
          </p:nvPr>
        </p:nvSpPr>
        <p:spPr>
          <a:xfrm>
            <a:off x="323528" y="843558"/>
            <a:ext cx="8568952" cy="360040"/>
          </a:xfrm>
        </p:spPr>
        <p:txBody>
          <a:bodyPr/>
          <a:lstStyle>
            <a:lvl1pPr>
              <a:buNone/>
              <a:defRPr sz="2200" baseline="0">
                <a:solidFill>
                  <a:schemeClr val="tx2"/>
                </a:solidFill>
              </a:defRPr>
            </a:lvl1pPr>
            <a:lvl2pPr>
              <a:defRPr sz="2000">
                <a:solidFill>
                  <a:srgbClr val="008787"/>
                </a:solidFill>
              </a:defRPr>
            </a:lvl2pPr>
            <a:lvl3pPr>
              <a:defRPr sz="2000">
                <a:solidFill>
                  <a:srgbClr val="008787"/>
                </a:solidFill>
              </a:defRPr>
            </a:lvl3pPr>
            <a:lvl4pPr>
              <a:defRPr sz="2000">
                <a:solidFill>
                  <a:srgbClr val="008787"/>
                </a:solidFill>
              </a:defRPr>
            </a:lvl4pPr>
            <a:lvl5pPr>
              <a:defRPr sz="2000">
                <a:solidFill>
                  <a:srgbClr val="008787"/>
                </a:solidFill>
              </a:defRPr>
            </a:lvl5pPr>
          </a:lstStyle>
          <a:p>
            <a:pPr lvl="0"/>
            <a:r>
              <a:rPr lang="en-US" altLang="zh-TW" dirty="0"/>
              <a:t>Click to add subtitle</a:t>
            </a:r>
            <a:endParaRPr lang="zh-TW" altLang="en-US" dirty="0"/>
          </a:p>
        </p:txBody>
      </p:sp>
      <p:sp>
        <p:nvSpPr>
          <p:cNvPr id="10"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8"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ank You">
    <p:bg>
      <p:bgRef idx="1001">
        <a:schemeClr val="bg1"/>
      </p:bgRef>
    </p:bg>
    <p:spTree>
      <p:nvGrpSpPr>
        <p:cNvPr id="1" name=""/>
        <p:cNvGrpSpPr/>
        <p:nvPr/>
      </p:nvGrpSpPr>
      <p:grpSpPr>
        <a:xfrm>
          <a:off x="0" y="0"/>
          <a:ext cx="0" cy="0"/>
          <a:chOff x="0" y="0"/>
          <a:chExt cx="0" cy="0"/>
        </a:xfrm>
      </p:grpSpPr>
      <p:pic>
        <p:nvPicPr>
          <p:cNvPr id="3" name="圖片 2" descr="newnew_16：9-30.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26447" cy="5143500"/>
          </a:xfrm>
          <a:prstGeom prst="rect">
            <a:avLst/>
          </a:prstGeom>
        </p:spPr>
      </p:pic>
      <p:sp>
        <p:nvSpPr>
          <p:cNvPr id="5" name="TextBox 7"/>
          <p:cNvSpPr txBox="1"/>
          <p:nvPr userDrawn="1"/>
        </p:nvSpPr>
        <p:spPr>
          <a:xfrm>
            <a:off x="683568" y="4854276"/>
            <a:ext cx="2880000" cy="288032"/>
          </a:xfrm>
          <a:prstGeom prst="rect">
            <a:avLst/>
          </a:prstGeom>
          <a:noFill/>
          <a:ln>
            <a:noFill/>
          </a:ln>
        </p:spPr>
        <p:txBody>
          <a:bodyPr wrap="none" rtlCol="0" anchor="ctr" anchorCtr="0">
            <a:normAutofit/>
          </a:bodyPr>
          <a:lstStyle/>
          <a:p>
            <a:pPr>
              <a:defRPr/>
            </a:pPr>
            <a:r>
              <a:rPr lang="en-US" altLang="zh-TW" sz="1200" dirty="0">
                <a:solidFill>
                  <a:srgbClr val="008787"/>
                </a:solidFill>
              </a:rPr>
              <a:t>© Moxa Inc. All rights reserved.</a:t>
            </a:r>
          </a:p>
        </p:txBody>
      </p:sp>
      <p:sp>
        <p:nvSpPr>
          <p:cNvPr id="6" name="TextBox 7"/>
          <p:cNvSpPr txBox="1"/>
          <p:nvPr userDrawn="1"/>
        </p:nvSpPr>
        <p:spPr>
          <a:xfrm>
            <a:off x="5652120" y="1635646"/>
            <a:ext cx="3456384" cy="648072"/>
          </a:xfrm>
          <a:prstGeom prst="rect">
            <a:avLst/>
          </a:prstGeom>
          <a:noFill/>
          <a:ln>
            <a:noFill/>
          </a:ln>
        </p:spPr>
        <p:txBody>
          <a:bodyPr wrap="none" rtlCol="0" anchor="ctr" anchorCtr="0">
            <a:noAutofit/>
          </a:bodyPr>
          <a:lstStyle/>
          <a:p>
            <a:pPr>
              <a:spcBef>
                <a:spcPct val="20000"/>
              </a:spcBef>
              <a:buFont typeface="Arial" pitchFamily="34" charset="0"/>
              <a:buNone/>
              <a:defRPr/>
            </a:pPr>
            <a:r>
              <a:rPr lang="en-US" altLang="zh-TW" sz="4800" b="1" dirty="0">
                <a:solidFill>
                  <a:srgbClr val="008787"/>
                </a:solidFill>
              </a:rPr>
              <a:t>Thank You</a:t>
            </a:r>
          </a:p>
        </p:txBody>
      </p:sp>
    </p:spTree>
    <p:extLst>
      <p:ext uri="{BB962C8B-B14F-4D97-AF65-F5344CB8AC3E}">
        <p14:creationId xmlns:p14="http://schemas.microsoft.com/office/powerpoint/2010/main" val="2946977413"/>
      </p:ext>
    </p:extLst>
  </p:cSld>
  <p:clrMapOvr>
    <a:overrideClrMapping bg1="lt1" tx1="dk1" bg2="lt2" tx2="dk2" accent1="accent1" accent2="accent2" accent3="accent3" accent4="accent4" accent5="accent5" accent6="accent6" hlink="hlink" folHlink="folHlink"/>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ing">
    <p:bg>
      <p:bgRef idx="1001">
        <a:schemeClr val="bg1"/>
      </p:bgRef>
    </p:bg>
    <p:spTree>
      <p:nvGrpSpPr>
        <p:cNvPr id="1" name=""/>
        <p:cNvGrpSpPr/>
        <p:nvPr/>
      </p:nvGrpSpPr>
      <p:grpSpPr>
        <a:xfrm>
          <a:off x="0" y="0"/>
          <a:ext cx="0" cy="0"/>
          <a:chOff x="0" y="0"/>
          <a:chExt cx="0" cy="0"/>
        </a:xfrm>
      </p:grpSpPr>
      <p:pic>
        <p:nvPicPr>
          <p:cNvPr id="2" name="圖片 1" descr="newnew_16：9-29.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9144000" cy="5143500"/>
          </a:xfrm>
          <a:prstGeom prst="rect">
            <a:avLst/>
          </a:prstGeom>
        </p:spPr>
      </p:pic>
      <p:sp>
        <p:nvSpPr>
          <p:cNvPr id="11" name="Title 1"/>
          <p:cNvSpPr>
            <a:spLocks noGrp="1"/>
          </p:cNvSpPr>
          <p:nvPr>
            <p:ph type="title"/>
          </p:nvPr>
        </p:nvSpPr>
        <p:spPr>
          <a:xfrm>
            <a:off x="622800" y="1347614"/>
            <a:ext cx="7959600" cy="914400"/>
          </a:xfrm>
        </p:spPr>
        <p:txBody>
          <a:bodyPr anchor="ctr" anchorCtr="0">
            <a:normAutofit/>
          </a:bodyPr>
          <a:lstStyle>
            <a:lvl1pPr algn="ctr">
              <a:defRPr sz="3800" b="1" cap="none" baseline="0"/>
            </a:lvl1pPr>
          </a:lstStyle>
          <a:p>
            <a:r>
              <a:rPr lang="en-US" dirty="0"/>
              <a:t>Click to edit Master title style</a:t>
            </a:r>
          </a:p>
        </p:txBody>
      </p:sp>
      <p:sp>
        <p:nvSpPr>
          <p:cNvPr id="10" name="Text Placeholder 2"/>
          <p:cNvSpPr>
            <a:spLocks noGrp="1"/>
          </p:cNvSpPr>
          <p:nvPr>
            <p:ph type="body" idx="1"/>
          </p:nvPr>
        </p:nvSpPr>
        <p:spPr>
          <a:xfrm>
            <a:off x="722313" y="2245527"/>
            <a:ext cx="7772400" cy="594295"/>
          </a:xfrm>
        </p:spPr>
        <p:txBody>
          <a:bodyPr anchor="ctr" anchorCtr="0">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8"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12"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bg>
      <p:bgRef idx="1001">
        <a:schemeClr val="bg1"/>
      </p:bgRef>
    </p:bg>
    <p:spTree>
      <p:nvGrpSpPr>
        <p:cNvPr id="1" name=""/>
        <p:cNvGrpSpPr/>
        <p:nvPr/>
      </p:nvGrpSpPr>
      <p:grpSpPr>
        <a:xfrm>
          <a:off x="0" y="0"/>
          <a:ext cx="0" cy="0"/>
          <a:chOff x="0" y="0"/>
          <a:chExt cx="0" cy="0"/>
        </a:xfrm>
      </p:grpSpPr>
      <p:pic>
        <p:nvPicPr>
          <p:cNvPr id="9" name="圖片 8"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302840" y="202332"/>
            <a:ext cx="8229600" cy="857250"/>
          </a:xfrm>
        </p:spPr>
        <p:txBody>
          <a:bodyPr/>
          <a:lstStyle/>
          <a:p>
            <a:r>
              <a:rPr lang="en-US" dirty="0"/>
              <a:t>Click to edit Master title style</a:t>
            </a:r>
          </a:p>
        </p:txBody>
      </p:sp>
      <p:sp>
        <p:nvSpPr>
          <p:cNvPr id="8"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6"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nk">
    <p:bg>
      <p:bgRef idx="1001">
        <a:schemeClr val="bg1"/>
      </p:bgRef>
    </p:bg>
    <p:spTree>
      <p:nvGrpSpPr>
        <p:cNvPr id="1" name=""/>
        <p:cNvGrpSpPr/>
        <p:nvPr/>
      </p:nvGrpSpPr>
      <p:grpSpPr>
        <a:xfrm>
          <a:off x="0" y="0"/>
          <a:ext cx="0" cy="0"/>
          <a:chOff x="0" y="0"/>
          <a:chExt cx="0" cy="0"/>
        </a:xfrm>
      </p:grpSpPr>
      <p:pic>
        <p:nvPicPr>
          <p:cNvPr id="7" name="圖片 6"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6" name="Slide Number Placeholder 3"/>
          <p:cNvSpPr>
            <a:spLocks noGrp="1"/>
          </p:cNvSpPr>
          <p:nvPr>
            <p:ph type="sldNum" sz="quarter" idx="4"/>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5"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Layout ">
    <p:bg>
      <p:bgRef idx="1001">
        <a:schemeClr val="bg1"/>
      </p:bgRef>
    </p:bg>
    <p:spTree>
      <p:nvGrpSpPr>
        <p:cNvPr id="1" name=""/>
        <p:cNvGrpSpPr/>
        <p:nvPr/>
      </p:nvGrpSpPr>
      <p:grpSpPr>
        <a:xfrm>
          <a:off x="0" y="0"/>
          <a:ext cx="0" cy="0"/>
          <a:chOff x="0" y="0"/>
          <a:chExt cx="0" cy="0"/>
        </a:xfrm>
      </p:grpSpPr>
      <p:pic>
        <p:nvPicPr>
          <p:cNvPr id="8" name="圖片 7"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323528" y="205979"/>
            <a:ext cx="8363272" cy="781595"/>
          </a:xfrm>
        </p:spPr>
        <p:txBody>
          <a:bodyPr/>
          <a:lstStyle/>
          <a:p>
            <a:r>
              <a:rPr lang="en-US" dirty="0"/>
              <a:t>Click to edit Master title style</a:t>
            </a:r>
          </a:p>
        </p:txBody>
      </p:sp>
      <p:sp>
        <p:nvSpPr>
          <p:cNvPr id="5" name="Content Placeholder 3"/>
          <p:cNvSpPr>
            <a:spLocks noGrp="1"/>
          </p:cNvSpPr>
          <p:nvPr>
            <p:ph sz="half" idx="2"/>
          </p:nvPr>
        </p:nvSpPr>
        <p:spPr>
          <a:xfrm>
            <a:off x="323527" y="987574"/>
            <a:ext cx="3888433" cy="3528392"/>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p:cNvSpPr>
            <a:spLocks noGrp="1"/>
          </p:cNvSpPr>
          <p:nvPr>
            <p:ph sz="quarter" idx="4"/>
          </p:nvPr>
        </p:nvSpPr>
        <p:spPr>
          <a:xfrm>
            <a:off x="4211960" y="987574"/>
            <a:ext cx="4464496" cy="3528392"/>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p:cNvSpPr>
            <a:spLocks noGrp="1"/>
          </p:cNvSpPr>
          <p:nvPr>
            <p:ph type="sldNum" sz="quarter" idx="10"/>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9"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46576035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Layout w/ Subtitles">
    <p:bg>
      <p:bgRef idx="1001">
        <a:schemeClr val="bg1"/>
      </p:bgRef>
    </p:bg>
    <p:spTree>
      <p:nvGrpSpPr>
        <p:cNvPr id="1" name=""/>
        <p:cNvGrpSpPr/>
        <p:nvPr/>
      </p:nvGrpSpPr>
      <p:grpSpPr>
        <a:xfrm>
          <a:off x="0" y="0"/>
          <a:ext cx="0" cy="0"/>
          <a:chOff x="0" y="0"/>
          <a:chExt cx="0" cy="0"/>
        </a:xfrm>
      </p:grpSpPr>
      <p:pic>
        <p:nvPicPr>
          <p:cNvPr id="12" name="圖片 11" descr="newnew_16：9-28.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323528" y="205979"/>
            <a:ext cx="8363272" cy="781595"/>
          </a:xfrm>
        </p:spPr>
        <p:txBody>
          <a:bodyPr/>
          <a:lstStyle/>
          <a:p>
            <a:r>
              <a:rPr lang="en-US" dirty="0"/>
              <a:t>Click to edit Master title style</a:t>
            </a:r>
          </a:p>
        </p:txBody>
      </p:sp>
      <p:sp>
        <p:nvSpPr>
          <p:cNvPr id="4" name="Text Placeholder 2"/>
          <p:cNvSpPr>
            <a:spLocks noGrp="1"/>
          </p:cNvSpPr>
          <p:nvPr>
            <p:ph type="body" idx="1"/>
          </p:nvPr>
        </p:nvSpPr>
        <p:spPr>
          <a:xfrm>
            <a:off x="323527" y="1052934"/>
            <a:ext cx="4104457" cy="72008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Content Placeholder 3"/>
          <p:cNvSpPr>
            <a:spLocks noGrp="1"/>
          </p:cNvSpPr>
          <p:nvPr>
            <p:ph sz="half" idx="2"/>
          </p:nvPr>
        </p:nvSpPr>
        <p:spPr>
          <a:xfrm>
            <a:off x="323527" y="1773014"/>
            <a:ext cx="4104457" cy="2886968"/>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p:cNvSpPr>
            <a:spLocks noGrp="1"/>
          </p:cNvSpPr>
          <p:nvPr>
            <p:ph type="sldNum" sz="quarter" idx="11"/>
          </p:nvPr>
        </p:nvSpPr>
        <p:spPr>
          <a:xfrm>
            <a:off x="323528" y="4803998"/>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dirty="0"/>
          </a:p>
        </p:txBody>
      </p:sp>
      <p:sp>
        <p:nvSpPr>
          <p:cNvPr id="10" name="TextBox 7"/>
          <p:cNvSpPr txBox="1"/>
          <p:nvPr userDrawn="1"/>
        </p:nvSpPr>
        <p:spPr>
          <a:xfrm>
            <a:off x="3131840" y="4767439"/>
            <a:ext cx="2880000" cy="360000"/>
          </a:xfrm>
          <a:prstGeom prst="rect">
            <a:avLst/>
          </a:prstGeom>
          <a:noFill/>
          <a:ln>
            <a:noFill/>
          </a:ln>
        </p:spPr>
        <p:txBody>
          <a:bodyPr wrap="none" rtlCol="0" anchor="ctr" anchorCtr="0">
            <a:normAutofit/>
          </a:bodyPr>
          <a:lstStyle/>
          <a:p>
            <a:pPr marL="0" algn="ctr" defTabSz="914400" rtl="0" eaLnBrk="1" latinLnBrk="0" hangingPunct="1"/>
            <a:r>
              <a:rPr lang="en-US" sz="1200" b="0" kern="1200" dirty="0">
                <a:solidFill>
                  <a:srgbClr val="757575"/>
                </a:solidFill>
                <a:latin typeface="+mn-lt"/>
                <a:ea typeface="+mn-ea"/>
                <a:cs typeface="+mn-cs"/>
              </a:rPr>
              <a:t>Confidential</a:t>
            </a:r>
          </a:p>
        </p:txBody>
      </p:sp>
      <p:sp>
        <p:nvSpPr>
          <p:cNvPr id="13" name="Text Placeholder 2"/>
          <p:cNvSpPr>
            <a:spLocks noGrp="1"/>
          </p:cNvSpPr>
          <p:nvPr>
            <p:ph type="body" idx="12"/>
          </p:nvPr>
        </p:nvSpPr>
        <p:spPr>
          <a:xfrm>
            <a:off x="4571999" y="1052934"/>
            <a:ext cx="4104457" cy="72008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4" name="Content Placeholder 3"/>
          <p:cNvSpPr>
            <a:spLocks noGrp="1"/>
          </p:cNvSpPr>
          <p:nvPr>
            <p:ph sz="half" idx="13"/>
          </p:nvPr>
        </p:nvSpPr>
        <p:spPr>
          <a:xfrm>
            <a:off x="4571999" y="1773014"/>
            <a:ext cx="4104457" cy="2886968"/>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image" Target="../media/image1.jpeg"/><Relationship Id="rId2" Type="http://schemas.openxmlformats.org/officeDocument/2006/relationships/slideLayout" Target="../slideLayouts/slideLayout27.xml"/><Relationship Id="rId16" Type="http://schemas.openxmlformats.org/officeDocument/2006/relationships/theme" Target="../theme/theme2.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圖片 5" descr="newnew_16：9-28.jpg"/>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67544" y="4836189"/>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pPr/>
              <a:t>‹#›</a:t>
            </a:fld>
            <a:endParaRPr lang="en-US"/>
          </a:p>
        </p:txBody>
      </p:sp>
      <p:sp>
        <p:nvSpPr>
          <p:cNvPr id="5" name="Footer Placeholder 4"/>
          <p:cNvSpPr>
            <a:spLocks noGrp="1"/>
          </p:cNvSpPr>
          <p:nvPr>
            <p:ph type="ftr" sz="quarter" idx="3"/>
          </p:nvPr>
        </p:nvSpPr>
        <p:spPr>
          <a:xfrm>
            <a:off x="3124200" y="4836189"/>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74" r:id="rId1"/>
    <p:sldLayoutId id="2147483688" r:id="rId2"/>
    <p:sldLayoutId id="2147483689" r:id="rId3"/>
    <p:sldLayoutId id="2147483677" r:id="rId4"/>
    <p:sldLayoutId id="2147483678" r:id="rId5"/>
    <p:sldLayoutId id="2147483679" r:id="rId6"/>
    <p:sldLayoutId id="2147483680" r:id="rId7"/>
    <p:sldLayoutId id="2147483690" r:id="rId8"/>
    <p:sldLayoutId id="2147483682" r:id="rId9"/>
    <p:sldLayoutId id="2147483683" r:id="rId10"/>
    <p:sldLayoutId id="2147483685" r:id="rId11"/>
    <p:sldLayoutId id="2147483687" r:id="rId12"/>
    <p:sldLayoutId id="2147483686" r:id="rId13"/>
    <p:sldLayoutId id="2147483684" r:id="rId14"/>
    <p:sldLayoutId id="2147483696" r:id="rId15"/>
    <p:sldLayoutId id="2147483697" r:id="rId16"/>
    <p:sldLayoutId id="2147483698" r:id="rId17"/>
    <p:sldLayoutId id="2147483699" r:id="rId18"/>
    <p:sldLayoutId id="2147483700" r:id="rId19"/>
    <p:sldLayoutId id="2147483701" r:id="rId20"/>
    <p:sldLayoutId id="2147483704" r:id="rId21"/>
    <p:sldLayoutId id="2147483702" r:id="rId22"/>
    <p:sldLayoutId id="2147483703" r:id="rId23"/>
    <p:sldLayoutId id="2147483723" r:id="rId24"/>
    <p:sldLayoutId id="2147483724" r:id="rId25"/>
  </p:sldLayoutIdLst>
  <p:hf sldNum="0" hdr="0" dt="0"/>
  <p:txStyles>
    <p:titleStyle>
      <a:lvl1pPr algn="l" defTabSz="914400" rtl="0" eaLnBrk="1" latinLnBrk="0" hangingPunct="1">
        <a:spcBef>
          <a:spcPct val="0"/>
        </a:spcBef>
        <a:buNone/>
        <a:defRPr sz="3400" b="1"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圖片 5" descr="newnew_16：9-28.jpg"/>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67544" y="4836189"/>
            <a:ext cx="504056"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4667F76-A388-464C-982A-D3F7033E0B34}" type="slidenum">
              <a:rPr lang="en-US" smtClean="0">
                <a:solidFill>
                  <a:srgbClr val="000000">
                    <a:tint val="75000"/>
                  </a:srgbClr>
                </a:solidFill>
              </a:rPr>
              <a:pPr/>
              <a:t>‹#›</a:t>
            </a:fld>
            <a:endParaRPr lang="en-US">
              <a:solidFill>
                <a:srgbClr val="000000">
                  <a:tint val="75000"/>
                </a:srgbClr>
              </a:solidFill>
            </a:endParaRPr>
          </a:p>
        </p:txBody>
      </p:sp>
      <p:sp>
        <p:nvSpPr>
          <p:cNvPr id="5" name="Footer Placeholder 4"/>
          <p:cNvSpPr>
            <a:spLocks noGrp="1"/>
          </p:cNvSpPr>
          <p:nvPr>
            <p:ph type="ftr" sz="quarter" idx="3"/>
          </p:nvPr>
        </p:nvSpPr>
        <p:spPr>
          <a:xfrm>
            <a:off x="3124200" y="4836189"/>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srgbClr val="000000">
                  <a:tint val="75000"/>
                </a:srgbClr>
              </a:solidFill>
            </a:endParaRPr>
          </a:p>
        </p:txBody>
      </p:sp>
    </p:spTree>
    <p:extLst>
      <p:ext uri="{BB962C8B-B14F-4D97-AF65-F5344CB8AC3E}">
        <p14:creationId xmlns:p14="http://schemas.microsoft.com/office/powerpoint/2010/main" val="2701280958"/>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Lst>
  <p:hf sldNum="0" hdr="0" dt="0"/>
  <p:txStyles>
    <p:titleStyle>
      <a:lvl1pPr algn="l" defTabSz="914400" rtl="0" eaLnBrk="1" latinLnBrk="0" hangingPunct="1">
        <a:spcBef>
          <a:spcPct val="0"/>
        </a:spcBef>
        <a:buNone/>
        <a:defRPr sz="3400" b="1"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9.png"/><Relationship Id="rId3" Type="http://schemas.openxmlformats.org/officeDocument/2006/relationships/image" Target="../media/image31.png"/><Relationship Id="rId7" Type="http://schemas.openxmlformats.org/officeDocument/2006/relationships/image" Target="../media/image34.png"/><Relationship Id="rId12" Type="http://schemas.microsoft.com/office/2007/relationships/hdphoto" Target="../media/hdphoto3.wdp"/><Relationship Id="rId2" Type="http://schemas.openxmlformats.org/officeDocument/2006/relationships/image" Target="../media/image30.tiff"/><Relationship Id="rId1" Type="http://schemas.openxmlformats.org/officeDocument/2006/relationships/slideLayout" Target="../slideLayouts/slideLayout11.xml"/><Relationship Id="rId6" Type="http://schemas.microsoft.com/office/2007/relationships/hdphoto" Target="../media/hdphoto2.wdp"/><Relationship Id="rId11" Type="http://schemas.openxmlformats.org/officeDocument/2006/relationships/image" Target="../media/image38.png"/><Relationship Id="rId5" Type="http://schemas.openxmlformats.org/officeDocument/2006/relationships/image" Target="../media/image33.png"/><Relationship Id="rId10" Type="http://schemas.openxmlformats.org/officeDocument/2006/relationships/image" Target="../media/image37.png"/><Relationship Id="rId4" Type="http://schemas.openxmlformats.org/officeDocument/2006/relationships/image" Target="../media/image32.png"/><Relationship Id="rId9"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tiff"/><Relationship Id="rId1" Type="http://schemas.openxmlformats.org/officeDocument/2006/relationships/slideLayout" Target="../slideLayouts/slideLayout36.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1.xml"/><Relationship Id="rId5" Type="http://schemas.openxmlformats.org/officeDocument/2006/relationships/image" Target="../media/image44.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e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 Id="rId6" Type="http://schemas.openxmlformats.org/officeDocument/2006/relationships/image" Target="../media/image31.png"/><Relationship Id="rId5" Type="http://schemas.openxmlformats.org/officeDocument/2006/relationships/image" Target="../media/image52.jpeg"/><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61.png"/><Relationship Id="rId2" Type="http://schemas.openxmlformats.org/officeDocument/2006/relationships/image" Target="../media/image32.png"/><Relationship Id="rId1" Type="http://schemas.openxmlformats.org/officeDocument/2006/relationships/slideLayout" Target="../slideLayouts/slideLayout6.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emf"/></Relationships>
</file>

<file path=ppt/slides/_rels/slide21.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50.png"/><Relationship Id="rId1" Type="http://schemas.openxmlformats.org/officeDocument/2006/relationships/slideLayout" Target="../slideLayouts/slideLayout11.xml"/><Relationship Id="rId5" Type="http://schemas.openxmlformats.org/officeDocument/2006/relationships/image" Target="../media/image70.png"/><Relationship Id="rId4" Type="http://schemas.openxmlformats.org/officeDocument/2006/relationships/image" Target="../media/image6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72.emf"/><Relationship Id="rId7" Type="http://schemas.openxmlformats.org/officeDocument/2006/relationships/image" Target="../media/image75.png"/><Relationship Id="rId2" Type="http://schemas.openxmlformats.org/officeDocument/2006/relationships/image" Target="../media/image71.jpeg"/><Relationship Id="rId1" Type="http://schemas.openxmlformats.org/officeDocument/2006/relationships/slideLayout" Target="../slideLayouts/slideLayout3.xml"/><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3.xml"/><Relationship Id="rId6" Type="http://schemas.microsoft.com/office/2007/relationships/hdphoto" Target="../media/hdphoto3.wdp"/><Relationship Id="rId11" Type="http://schemas.microsoft.com/office/2007/relationships/hdphoto" Target="../media/hdphoto2.wdp"/><Relationship Id="rId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37.png"/><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55.jpeg"/><Relationship Id="rId7" Type="http://schemas.openxmlformats.org/officeDocument/2006/relationships/image" Target="../media/image78.png"/><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54.png"/><Relationship Id="rId9" Type="http://schemas.openxmlformats.org/officeDocument/2006/relationships/image" Target="../media/image80.png"/></Relationships>
</file>

<file path=ppt/slides/_rels/slide32.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1.png"/><Relationship Id="rId7" Type="http://schemas.openxmlformats.org/officeDocument/2006/relationships/image" Target="../media/image84.png"/><Relationship Id="rId2" Type="http://schemas.openxmlformats.org/officeDocument/2006/relationships/notesSlide" Target="../notesSlides/notesSlide11.xml"/><Relationship Id="rId1" Type="http://schemas.openxmlformats.org/officeDocument/2006/relationships/slideLayout" Target="../slideLayouts/slideLayout25.xml"/><Relationship Id="rId6" Type="http://schemas.openxmlformats.org/officeDocument/2006/relationships/image" Target="../media/image83.emf"/><Relationship Id="rId11" Type="http://schemas.openxmlformats.org/officeDocument/2006/relationships/image" Target="../media/image34.png"/><Relationship Id="rId5" Type="http://schemas.openxmlformats.org/officeDocument/2006/relationships/image" Target="../media/image82.png"/><Relationship Id="rId10" Type="http://schemas.openxmlformats.org/officeDocument/2006/relationships/image" Target="../media/image48.png"/><Relationship Id="rId4" Type="http://schemas.microsoft.com/office/2007/relationships/hdphoto" Target="../media/hdphoto4.wdp"/><Relationship Id="rId9" Type="http://schemas.openxmlformats.org/officeDocument/2006/relationships/image" Target="../media/image86.png"/></Relationships>
</file>

<file path=ppt/slides/_rels/slide3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88.png"/></Relationships>
</file>

<file path=ppt/slides/_rels/slide34.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97.svg"/><Relationship Id="rId3" Type="http://schemas.openxmlformats.org/officeDocument/2006/relationships/image" Target="../media/image89.jpeg"/><Relationship Id="rId7" Type="http://schemas.openxmlformats.org/officeDocument/2006/relationships/image" Target="../media/image92.png"/><Relationship Id="rId12" Type="http://schemas.openxmlformats.org/officeDocument/2006/relationships/image" Target="../media/image9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71.jpeg"/><Relationship Id="rId11" Type="http://schemas.openxmlformats.org/officeDocument/2006/relationships/image" Target="../media/image95.jpeg"/><Relationship Id="rId5" Type="http://schemas.openxmlformats.org/officeDocument/2006/relationships/image" Target="../media/image91.jpeg"/><Relationship Id="rId10" Type="http://schemas.openxmlformats.org/officeDocument/2006/relationships/image" Target="../media/image94.jpeg"/><Relationship Id="rId4" Type="http://schemas.openxmlformats.org/officeDocument/2006/relationships/image" Target="../media/image90.png"/><Relationship Id="rId9" Type="http://schemas.openxmlformats.org/officeDocument/2006/relationships/image" Target="../media/image9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92.png"/><Relationship Id="rId5" Type="http://schemas.openxmlformats.org/officeDocument/2006/relationships/image" Target="../media/image100.png"/><Relationship Id="rId4" Type="http://schemas.openxmlformats.org/officeDocument/2006/relationships/image" Target="../media/image9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8.xml"/><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5" Type="http://schemas.openxmlformats.org/officeDocument/2006/relationships/image" Target="../media/image20.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F003A19-3B2F-1F7C-E1CA-B0718A50A158}"/>
              </a:ext>
            </a:extLst>
          </p:cNvPr>
          <p:cNvSpPr>
            <a:spLocks noGrp="1"/>
          </p:cNvSpPr>
          <p:nvPr>
            <p:ph type="body" sz="quarter" idx="13"/>
          </p:nvPr>
        </p:nvSpPr>
        <p:spPr/>
        <p:txBody>
          <a:bodyPr/>
          <a:lstStyle/>
          <a:p>
            <a:r>
              <a:rPr lang="en-US" altLang="zh-CN" dirty="0"/>
              <a:t>Amjad Badar, Christian Gromeier</a:t>
            </a:r>
            <a:endParaRPr lang="zh-CN" altLang="en-US" dirty="0"/>
          </a:p>
        </p:txBody>
      </p:sp>
      <p:sp>
        <p:nvSpPr>
          <p:cNvPr id="7" name="Text Placeholder 6">
            <a:extLst>
              <a:ext uri="{FF2B5EF4-FFF2-40B4-BE49-F238E27FC236}">
                <a16:creationId xmlns:a16="http://schemas.microsoft.com/office/drawing/2014/main" id="{5AA57061-EEC2-B191-D954-76F7EC1B8BD7}"/>
              </a:ext>
            </a:extLst>
          </p:cNvPr>
          <p:cNvSpPr>
            <a:spLocks noGrp="1"/>
          </p:cNvSpPr>
          <p:nvPr>
            <p:ph type="body" sz="quarter" idx="16"/>
          </p:nvPr>
        </p:nvSpPr>
        <p:spPr/>
        <p:txBody>
          <a:bodyPr/>
          <a:lstStyle/>
          <a:p>
            <a:r>
              <a:rPr lang="en-US" altLang="zh-CN" dirty="0"/>
              <a:t>IIoT Incubation</a:t>
            </a:r>
            <a:endParaRPr lang="zh-CN" altLang="en-US" dirty="0"/>
          </a:p>
        </p:txBody>
      </p:sp>
      <p:sp>
        <p:nvSpPr>
          <p:cNvPr id="3" name="標題 2"/>
          <p:cNvSpPr>
            <a:spLocks noGrp="1"/>
          </p:cNvSpPr>
          <p:nvPr>
            <p:ph type="ctrTitle"/>
          </p:nvPr>
        </p:nvSpPr>
        <p:spPr>
          <a:xfrm>
            <a:off x="467544" y="1131590"/>
            <a:ext cx="8208912" cy="720080"/>
          </a:xfrm>
        </p:spPr>
        <p:txBody>
          <a:bodyPr>
            <a:noAutofit/>
          </a:bodyPr>
          <a:lstStyle/>
          <a:p>
            <a:r>
              <a:rPr lang="en-US" altLang="zh-TW" sz="3200" dirty="0"/>
              <a:t>AIG-100</a:t>
            </a:r>
            <a:r>
              <a:rPr lang="zh-TW" altLang="en-US" sz="3200" dirty="0"/>
              <a:t> </a:t>
            </a:r>
            <a:r>
              <a:rPr lang="en-US" altLang="zh-TW" sz="3200" dirty="0"/>
              <a:t>Product Introduction</a:t>
            </a:r>
            <a:endParaRPr lang="zh-TW" altLang="en-US" sz="3200" dirty="0"/>
          </a:p>
        </p:txBody>
      </p:sp>
      <p:sp>
        <p:nvSpPr>
          <p:cNvPr id="24" name="副標題 23"/>
          <p:cNvSpPr>
            <a:spLocks noGrp="1"/>
          </p:cNvSpPr>
          <p:nvPr>
            <p:ph type="subTitle" idx="1"/>
          </p:nvPr>
        </p:nvSpPr>
        <p:spPr/>
        <p:txBody>
          <a:bodyPr>
            <a:normAutofit/>
          </a:bodyPr>
          <a:lstStyle/>
          <a:p>
            <a:r>
              <a:rPr lang="en-US" altLang="zh-TW" dirty="0"/>
              <a:t>Bring Your Field Data to the Cloud With Ease </a:t>
            </a:r>
            <a:endParaRPr lang="zh-TW" altLang="en-US" dirty="0"/>
          </a:p>
        </p:txBody>
      </p:sp>
      <p:sp>
        <p:nvSpPr>
          <p:cNvPr id="6" name="文字版面配置區 12">
            <a:extLst>
              <a:ext uri="{FF2B5EF4-FFF2-40B4-BE49-F238E27FC236}">
                <a16:creationId xmlns:a16="http://schemas.microsoft.com/office/drawing/2014/main" id="{5328AB63-AB0F-CA44-AD44-D903E46D1D26}"/>
              </a:ext>
            </a:extLst>
          </p:cNvPr>
          <p:cNvSpPr>
            <a:spLocks noGrp="1"/>
          </p:cNvSpPr>
          <p:nvPr>
            <p:ph type="body" sz="quarter" idx="17"/>
          </p:nvPr>
        </p:nvSpPr>
        <p:spPr>
          <a:xfrm>
            <a:off x="468313" y="3336925"/>
            <a:ext cx="6370637" cy="314325"/>
          </a:xfrm>
        </p:spPr>
        <p:txBody>
          <a:bodyPr/>
          <a:lstStyle/>
          <a:p>
            <a:r>
              <a:rPr kumimoji="1" lang="en-US" altLang="zh-TW" dirty="0"/>
              <a:t>Moxa Europe GmbH</a:t>
            </a:r>
            <a:endParaRPr kumimoji="1" lang="zh-TW" altLang="en-US" dirty="0"/>
          </a:p>
        </p:txBody>
      </p:sp>
      <p:sp>
        <p:nvSpPr>
          <p:cNvPr id="8" name="文字版面配置區 10">
            <a:extLst>
              <a:ext uri="{FF2B5EF4-FFF2-40B4-BE49-F238E27FC236}">
                <a16:creationId xmlns:a16="http://schemas.microsoft.com/office/drawing/2014/main" id="{E4F907CC-F329-30DD-C64E-61C185809BB9}"/>
              </a:ext>
            </a:extLst>
          </p:cNvPr>
          <p:cNvSpPr>
            <a:spLocks noGrp="1"/>
          </p:cNvSpPr>
          <p:nvPr>
            <p:ph type="body" sz="quarter" idx="15"/>
          </p:nvPr>
        </p:nvSpPr>
        <p:spPr>
          <a:xfrm>
            <a:off x="467544" y="3651870"/>
            <a:ext cx="6372000" cy="288032"/>
          </a:xfrm>
        </p:spPr>
        <p:txBody>
          <a:bodyPr/>
          <a:lstStyle/>
          <a:p>
            <a:r>
              <a:rPr kumimoji="1" lang="en-US" altLang="zh-TW" dirty="0"/>
              <a:t>15 February 2024</a:t>
            </a:r>
            <a:endParaRPr kumimoji="1" lang="zh-TW" altLang="en-US" dirty="0"/>
          </a:p>
        </p:txBody>
      </p:sp>
    </p:spTree>
    <p:extLst>
      <p:ext uri="{BB962C8B-B14F-4D97-AF65-F5344CB8AC3E}">
        <p14:creationId xmlns:p14="http://schemas.microsoft.com/office/powerpoint/2010/main" val="3579663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255FD0-04F0-1368-8FB6-127D17CE79E8}"/>
              </a:ext>
            </a:extLst>
          </p:cNvPr>
          <p:cNvSpPr>
            <a:spLocks noGrp="1"/>
          </p:cNvSpPr>
          <p:nvPr>
            <p:ph type="title"/>
          </p:nvPr>
        </p:nvSpPr>
        <p:spPr/>
        <p:txBody>
          <a:bodyPr>
            <a:normAutofit/>
          </a:bodyPr>
          <a:lstStyle/>
          <a:p>
            <a:r>
              <a:rPr lang="en-US" altLang="zh-CN" u="sng" dirty="0"/>
              <a:t>AIG</a:t>
            </a:r>
            <a:r>
              <a:rPr lang="en-US" altLang="zh-CN" dirty="0"/>
              <a:t> Series Overview</a:t>
            </a:r>
            <a:endParaRPr lang="zh-CN" altLang="en-US" dirty="0"/>
          </a:p>
        </p:txBody>
      </p:sp>
      <p:sp>
        <p:nvSpPr>
          <p:cNvPr id="6" name="Text Placeholder 5">
            <a:extLst>
              <a:ext uri="{FF2B5EF4-FFF2-40B4-BE49-F238E27FC236}">
                <a16:creationId xmlns:a16="http://schemas.microsoft.com/office/drawing/2014/main" id="{7AC7A3D8-1DB6-7C8C-8330-BDBE96608699}"/>
              </a:ext>
            </a:extLst>
          </p:cNvPr>
          <p:cNvSpPr txBox="1">
            <a:spLocks noGrp="1"/>
          </p:cNvSpPr>
          <p:nvPr>
            <p:ph type="body" idx="1"/>
          </p:nvPr>
        </p:nvSpPr>
        <p:spPr>
          <a:xfrm>
            <a:off x="722313" y="2312343"/>
            <a:ext cx="7772400" cy="461665"/>
          </a:xfrm>
          <a:prstGeom prst="rect">
            <a:avLst/>
          </a:prstGeom>
          <a:noFill/>
        </p:spPr>
        <p:txBody>
          <a:bodyPr wrap="square">
            <a:spAutoFit/>
          </a:bodyPr>
          <a:lstStyle/>
          <a:p>
            <a:r>
              <a:rPr lang="en-US" altLang="zh-TW" b="1" u="sng">
                <a:solidFill>
                  <a:schemeClr val="accent4">
                    <a:lumMod val="75000"/>
                  </a:schemeClr>
                </a:solidFill>
              </a:rPr>
              <a:t>A</a:t>
            </a:r>
            <a:r>
              <a:rPr lang="en-US" altLang="zh-TW"/>
              <a:t>dvanced </a:t>
            </a:r>
            <a:r>
              <a:rPr lang="en-US" altLang="zh-TW" b="1" u="sng">
                <a:solidFill>
                  <a:schemeClr val="accent4">
                    <a:lumMod val="75000"/>
                  </a:schemeClr>
                </a:solidFill>
              </a:rPr>
              <a:t>I</a:t>
            </a:r>
            <a:r>
              <a:rPr lang="en-US" altLang="zh-TW"/>
              <a:t>IoT </a:t>
            </a:r>
            <a:r>
              <a:rPr lang="en-US" altLang="zh-TW" b="1" u="sng">
                <a:solidFill>
                  <a:schemeClr val="accent4">
                    <a:lumMod val="75000"/>
                  </a:schemeClr>
                </a:solidFill>
              </a:rPr>
              <a:t>G</a:t>
            </a:r>
            <a:r>
              <a:rPr lang="en-US" altLang="zh-TW"/>
              <a:t>ateway</a:t>
            </a:r>
            <a:endParaRPr lang="zh-CN" altLang="en-US"/>
          </a:p>
        </p:txBody>
      </p:sp>
      <p:sp>
        <p:nvSpPr>
          <p:cNvPr id="7" name="TextBox 6">
            <a:extLst>
              <a:ext uri="{FF2B5EF4-FFF2-40B4-BE49-F238E27FC236}">
                <a16:creationId xmlns:a16="http://schemas.microsoft.com/office/drawing/2014/main" id="{4990E4D2-E3D6-FF3C-2B96-61C85FDB2A4B}"/>
              </a:ext>
            </a:extLst>
          </p:cNvPr>
          <p:cNvSpPr txBox="1"/>
          <p:nvPr/>
        </p:nvSpPr>
        <p:spPr>
          <a:xfrm>
            <a:off x="952312" y="3098001"/>
            <a:ext cx="7772400" cy="369332"/>
          </a:xfrm>
          <a:prstGeom prst="rect">
            <a:avLst/>
          </a:prstGeom>
          <a:noFill/>
          <a:ln>
            <a:noFill/>
          </a:ln>
        </p:spPr>
        <p:txBody>
          <a:bodyPr wrap="square" rtlCol="0">
            <a:spAutoFit/>
          </a:bodyPr>
          <a:lstStyle/>
          <a:p>
            <a:pPr algn="ctr"/>
            <a:r>
              <a:rPr lang="en-US" altLang="zh-CN" b="1" i="1">
                <a:solidFill>
                  <a:srgbClr val="002060"/>
                </a:solidFill>
              </a:rPr>
              <a:t>Our mission is to make the data to cloud easy and secure</a:t>
            </a:r>
            <a:endParaRPr lang="zh-CN" altLang="en-US" b="1" i="1">
              <a:solidFill>
                <a:srgbClr val="002060"/>
              </a:solidFill>
            </a:endParaRPr>
          </a:p>
        </p:txBody>
      </p:sp>
    </p:spTree>
    <p:extLst>
      <p:ext uri="{BB962C8B-B14F-4D97-AF65-F5344CB8AC3E}">
        <p14:creationId xmlns:p14="http://schemas.microsoft.com/office/powerpoint/2010/main" val="3135390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圖片 55">
            <a:extLst>
              <a:ext uri="{FF2B5EF4-FFF2-40B4-BE49-F238E27FC236}">
                <a16:creationId xmlns:a16="http://schemas.microsoft.com/office/drawing/2014/main" id="{5DE2158C-D128-AF54-1C50-13A7C7D41BC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0" y="2053387"/>
            <a:ext cx="9144000" cy="2389632"/>
          </a:xfrm>
          <a:prstGeom prst="rect">
            <a:avLst/>
          </a:prstGeom>
        </p:spPr>
      </p:pic>
      <p:sp>
        <p:nvSpPr>
          <p:cNvPr id="2" name="Title 2">
            <a:extLst>
              <a:ext uri="{FF2B5EF4-FFF2-40B4-BE49-F238E27FC236}">
                <a16:creationId xmlns:a16="http://schemas.microsoft.com/office/drawing/2014/main" id="{86578336-BB77-1400-2DDB-005FF0E36892}"/>
              </a:ext>
            </a:extLst>
          </p:cNvPr>
          <p:cNvSpPr txBox="1">
            <a:spLocks/>
          </p:cNvSpPr>
          <p:nvPr/>
        </p:nvSpPr>
        <p:spPr>
          <a:xfrm>
            <a:off x="-1" y="62902"/>
            <a:ext cx="9143381" cy="63757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zh-CN" sz="2800" dirty="0"/>
              <a:t>AIG </a:t>
            </a:r>
            <a:r>
              <a:rPr lang="en-US" altLang="zh-TW" sz="2800" dirty="0"/>
              <a:t>Product Positioning</a:t>
            </a:r>
            <a:endParaRPr kumimoji="0" lang="en-US" altLang="zh-CN" sz="3200" b="1" i="0" u="none" strike="noStrike" kern="1200" cap="none" spc="0" normalizeH="0" baseline="0" noProof="0" dirty="0">
              <a:ln>
                <a:noFill/>
              </a:ln>
              <a:solidFill>
                <a:srgbClr val="008787"/>
              </a:solidFill>
              <a:effectLst/>
              <a:uLnTx/>
              <a:uFillTx/>
              <a:latin typeface="Arial"/>
              <a:ea typeface="微軟正黑體"/>
              <a:cs typeface="+mj-cs"/>
            </a:endParaRPr>
          </a:p>
        </p:txBody>
      </p:sp>
      <p:grpSp>
        <p:nvGrpSpPr>
          <p:cNvPr id="31" name="群組 30">
            <a:extLst>
              <a:ext uri="{FF2B5EF4-FFF2-40B4-BE49-F238E27FC236}">
                <a16:creationId xmlns:a16="http://schemas.microsoft.com/office/drawing/2014/main" id="{E004650C-8323-33E7-7FEC-7428932E4BB3}"/>
              </a:ext>
            </a:extLst>
          </p:cNvPr>
          <p:cNvGrpSpPr/>
          <p:nvPr/>
        </p:nvGrpSpPr>
        <p:grpSpPr>
          <a:xfrm>
            <a:off x="3434007" y="1321430"/>
            <a:ext cx="2342707" cy="2804001"/>
            <a:chOff x="3334445" y="1321430"/>
            <a:chExt cx="2342707" cy="2804001"/>
          </a:xfrm>
        </p:grpSpPr>
        <p:sp>
          <p:nvSpPr>
            <p:cNvPr id="9" name="矩形 8">
              <a:extLst>
                <a:ext uri="{FF2B5EF4-FFF2-40B4-BE49-F238E27FC236}">
                  <a16:creationId xmlns:a16="http://schemas.microsoft.com/office/drawing/2014/main" id="{5FD4D46B-1057-06E5-B4B5-77482F42FBE3}"/>
                </a:ext>
              </a:extLst>
            </p:cNvPr>
            <p:cNvSpPr/>
            <p:nvPr/>
          </p:nvSpPr>
          <p:spPr>
            <a:xfrm rot="10800000">
              <a:off x="3431737" y="1584014"/>
              <a:ext cx="2123960" cy="2541417"/>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1" lang="zh-TW" altLang="en-US" sz="2489" b="0" i="0" u="none" strike="noStrike" kern="1200" cap="none" spc="0" normalizeH="0" baseline="0" noProof="0">
                <a:ln>
                  <a:noFill/>
                </a:ln>
                <a:solidFill>
                  <a:srgbClr val="000000">
                    <a:lumMod val="75000"/>
                    <a:lumOff val="25000"/>
                  </a:srgbClr>
                </a:solidFill>
                <a:effectLst/>
                <a:uLnTx/>
                <a:uFillTx/>
                <a:latin typeface="Arial"/>
                <a:ea typeface="微軟正黑體"/>
                <a:cs typeface="+mn-cs"/>
              </a:endParaRPr>
            </a:p>
          </p:txBody>
        </p:sp>
        <p:pic>
          <p:nvPicPr>
            <p:cNvPr id="13" name="圖片 12">
              <a:extLst>
                <a:ext uri="{FF2B5EF4-FFF2-40B4-BE49-F238E27FC236}">
                  <a16:creationId xmlns:a16="http://schemas.microsoft.com/office/drawing/2014/main" id="{0319F92B-E009-4F07-114D-5AE4930F9910}"/>
                </a:ext>
              </a:extLst>
            </p:cNvPr>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651248" y="1321430"/>
              <a:ext cx="1050666" cy="1012603"/>
            </a:xfrm>
            <a:prstGeom prst="rect">
              <a:avLst/>
            </a:prstGeom>
          </p:spPr>
        </p:pic>
        <p:sp>
          <p:nvSpPr>
            <p:cNvPr id="18" name="文字方塊 17">
              <a:extLst>
                <a:ext uri="{FF2B5EF4-FFF2-40B4-BE49-F238E27FC236}">
                  <a16:creationId xmlns:a16="http://schemas.microsoft.com/office/drawing/2014/main" id="{7AE1BF02-5755-C1BA-E39A-A51CA7C33CC5}"/>
                </a:ext>
              </a:extLst>
            </p:cNvPr>
            <p:cNvSpPr txBox="1"/>
            <p:nvPr/>
          </p:nvSpPr>
          <p:spPr>
            <a:xfrm>
              <a:off x="3736142" y="2500088"/>
              <a:ext cx="1490708" cy="307777"/>
            </a:xfrm>
            <a:prstGeom prst="rect">
              <a:avLst/>
            </a:prstGeom>
            <a:noFill/>
          </p:spPr>
          <p:txBody>
            <a:bodyPr wrap="square">
              <a:spAutoFit/>
            </a:bodyPr>
            <a:lstStyle/>
            <a:p>
              <a:pPr algn="ctr"/>
              <a:r>
                <a:rPr lang="en-US" altLang="zh-TW" sz="1400" b="1" dirty="0">
                  <a:solidFill>
                    <a:schemeClr val="accent1"/>
                  </a:solidFill>
                </a:rPr>
                <a:t>AIG-300</a:t>
              </a:r>
              <a:r>
                <a:rPr lang="zh-TW" altLang="en-US" sz="1400" b="1" dirty="0">
                  <a:solidFill>
                    <a:schemeClr val="accent1"/>
                  </a:solidFill>
                </a:rPr>
                <a:t> </a:t>
              </a:r>
              <a:r>
                <a:rPr lang="en-US" altLang="zh-TW" sz="1400" b="1" dirty="0">
                  <a:solidFill>
                    <a:schemeClr val="accent1"/>
                  </a:solidFill>
                </a:rPr>
                <a:t>Series</a:t>
              </a:r>
            </a:p>
          </p:txBody>
        </p:sp>
        <p:sp>
          <p:nvSpPr>
            <p:cNvPr id="23" name="文字方塊 22">
              <a:extLst>
                <a:ext uri="{FF2B5EF4-FFF2-40B4-BE49-F238E27FC236}">
                  <a16:creationId xmlns:a16="http://schemas.microsoft.com/office/drawing/2014/main" id="{AC449AAE-3E4B-A316-7F7B-CA383F4181C9}"/>
                </a:ext>
              </a:extLst>
            </p:cNvPr>
            <p:cNvSpPr txBox="1"/>
            <p:nvPr/>
          </p:nvSpPr>
          <p:spPr>
            <a:xfrm>
              <a:off x="3334445" y="2961374"/>
              <a:ext cx="2342707" cy="907941"/>
            </a:xfrm>
            <a:prstGeom prst="rect">
              <a:avLst/>
            </a:prstGeom>
            <a:noFill/>
          </p:spPr>
          <p:txBody>
            <a:bodyPr wrap="square">
              <a:spAutoFit/>
            </a:bodyPr>
            <a:lstStyle/>
            <a:p>
              <a:pPr algn="ctr"/>
              <a:r>
                <a:rPr lang="en-US" altLang="zh-TW" sz="1200" b="1" u="sng" dirty="0">
                  <a:solidFill>
                    <a:schemeClr val="accent5"/>
                  </a:solidFill>
                </a:rPr>
                <a:t>Medium</a:t>
              </a:r>
              <a:r>
                <a:rPr lang="en-US" altLang="zh-TW" sz="1200" b="1" u="sng" dirty="0">
                  <a:solidFill>
                    <a:schemeClr val="tx1">
                      <a:lumMod val="75000"/>
                      <a:lumOff val="25000"/>
                    </a:schemeClr>
                  </a:solidFill>
                </a:rPr>
                <a:t> Applications</a:t>
              </a:r>
              <a:endParaRPr lang="en-US" altLang="zh-TW" sz="800" b="1" u="sng" dirty="0">
                <a:solidFill>
                  <a:schemeClr val="tx1">
                    <a:lumMod val="75000"/>
                    <a:lumOff val="25000"/>
                  </a:schemeClr>
                </a:solidFill>
              </a:endParaRPr>
            </a:p>
            <a:p>
              <a:pPr algn="ctr"/>
              <a:endParaRPr lang="en-US" altLang="zh-TW" sz="800" dirty="0">
                <a:solidFill>
                  <a:schemeClr val="tx1">
                    <a:lumMod val="75000"/>
                    <a:lumOff val="25000"/>
                  </a:schemeClr>
                </a:solidFill>
              </a:endParaRPr>
            </a:p>
            <a:p>
              <a:pPr algn="ctr"/>
              <a:r>
                <a:rPr lang="en-US" altLang="zh-TW" sz="1100" dirty="0">
                  <a:solidFill>
                    <a:schemeClr val="tx1">
                      <a:lumMod val="75000"/>
                      <a:lumOff val="25000"/>
                    </a:schemeClr>
                  </a:solidFill>
                </a:rPr>
                <a:t>Require Azure IoT</a:t>
              </a:r>
              <a:r>
                <a:rPr lang="zh-TW" altLang="en-US" sz="1100" dirty="0">
                  <a:solidFill>
                    <a:schemeClr val="tx1">
                      <a:lumMod val="75000"/>
                      <a:lumOff val="25000"/>
                    </a:schemeClr>
                  </a:solidFill>
                </a:rPr>
                <a:t> </a:t>
              </a:r>
              <a:r>
                <a:rPr lang="en-US" altLang="zh-TW" sz="1100" dirty="0">
                  <a:solidFill>
                    <a:schemeClr val="tx1">
                      <a:lumMod val="75000"/>
                      <a:lumOff val="25000"/>
                    </a:schemeClr>
                  </a:solidFill>
                </a:rPr>
                <a:t>Edge, lightweight programming, C1D2/ATEX certified</a:t>
              </a:r>
            </a:p>
          </p:txBody>
        </p:sp>
        <p:sp>
          <p:nvSpPr>
            <p:cNvPr id="27" name="矩形 26">
              <a:extLst>
                <a:ext uri="{FF2B5EF4-FFF2-40B4-BE49-F238E27FC236}">
                  <a16:creationId xmlns:a16="http://schemas.microsoft.com/office/drawing/2014/main" id="{B0B8AFC6-6D46-D085-F602-50D867BF70BD}"/>
                </a:ext>
              </a:extLst>
            </p:cNvPr>
            <p:cNvSpPr/>
            <p:nvPr/>
          </p:nvSpPr>
          <p:spPr>
            <a:xfrm>
              <a:off x="4737132" y="1757487"/>
              <a:ext cx="683110" cy="2491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800" b="1" dirty="0"/>
                <a:t>Advanced</a:t>
              </a:r>
              <a:endParaRPr lang="zh-TW" altLang="en-US" sz="800" b="1" dirty="0"/>
            </a:p>
          </p:txBody>
        </p:sp>
      </p:grpSp>
      <p:grpSp>
        <p:nvGrpSpPr>
          <p:cNvPr id="29" name="群組 28">
            <a:extLst>
              <a:ext uri="{FF2B5EF4-FFF2-40B4-BE49-F238E27FC236}">
                <a16:creationId xmlns:a16="http://schemas.microsoft.com/office/drawing/2014/main" id="{32EBE849-CE83-D793-533E-B481314AA54F}"/>
              </a:ext>
            </a:extLst>
          </p:cNvPr>
          <p:cNvGrpSpPr/>
          <p:nvPr/>
        </p:nvGrpSpPr>
        <p:grpSpPr>
          <a:xfrm>
            <a:off x="6217470" y="1287275"/>
            <a:ext cx="2131543" cy="2838157"/>
            <a:chOff x="6345059" y="1287275"/>
            <a:chExt cx="2131543" cy="2838157"/>
          </a:xfrm>
        </p:grpSpPr>
        <p:sp>
          <p:nvSpPr>
            <p:cNvPr id="10" name="矩形 9">
              <a:extLst>
                <a:ext uri="{FF2B5EF4-FFF2-40B4-BE49-F238E27FC236}">
                  <a16:creationId xmlns:a16="http://schemas.microsoft.com/office/drawing/2014/main" id="{93E88442-8442-E882-1E8D-1A4EE90F3B1B}"/>
                </a:ext>
              </a:extLst>
            </p:cNvPr>
            <p:cNvSpPr/>
            <p:nvPr/>
          </p:nvSpPr>
          <p:spPr>
            <a:xfrm rot="10800000">
              <a:off x="6345059" y="1584015"/>
              <a:ext cx="2123960" cy="2541417"/>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1" lang="zh-TW" altLang="en-US" sz="2489" b="0" i="0" u="none" strike="noStrike" kern="1200" cap="none" spc="0" normalizeH="0" baseline="0" noProof="0">
                <a:ln>
                  <a:noFill/>
                </a:ln>
                <a:solidFill>
                  <a:srgbClr val="000000">
                    <a:lumMod val="75000"/>
                    <a:lumOff val="25000"/>
                  </a:srgbClr>
                </a:solidFill>
                <a:effectLst/>
                <a:uLnTx/>
                <a:uFillTx/>
                <a:latin typeface="Arial"/>
                <a:ea typeface="微軟正黑體"/>
                <a:cs typeface="+mn-cs"/>
              </a:endParaRPr>
            </a:p>
          </p:txBody>
        </p:sp>
        <p:pic>
          <p:nvPicPr>
            <p:cNvPr id="15" name="圖片 14" descr="一張含有 電子用品 的圖片&#10;&#10;自動產生的描述">
              <a:extLst>
                <a:ext uri="{FF2B5EF4-FFF2-40B4-BE49-F238E27FC236}">
                  <a16:creationId xmlns:a16="http://schemas.microsoft.com/office/drawing/2014/main" id="{D566C198-EBA9-8EF6-CE33-3E38FFA0D58D}"/>
                </a:ext>
              </a:extLst>
            </p:cNvPr>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639315" y="1287275"/>
              <a:ext cx="962410" cy="1095443"/>
            </a:xfrm>
            <a:prstGeom prst="rect">
              <a:avLst/>
            </a:prstGeom>
          </p:spPr>
        </p:pic>
        <p:sp>
          <p:nvSpPr>
            <p:cNvPr id="19" name="文字方塊 18">
              <a:extLst>
                <a:ext uri="{FF2B5EF4-FFF2-40B4-BE49-F238E27FC236}">
                  <a16:creationId xmlns:a16="http://schemas.microsoft.com/office/drawing/2014/main" id="{F77720EC-FE93-76B6-7979-B4F8135C9070}"/>
                </a:ext>
              </a:extLst>
            </p:cNvPr>
            <p:cNvSpPr txBox="1"/>
            <p:nvPr/>
          </p:nvSpPr>
          <p:spPr>
            <a:xfrm>
              <a:off x="6690042" y="2500088"/>
              <a:ext cx="1490708" cy="307777"/>
            </a:xfrm>
            <a:prstGeom prst="rect">
              <a:avLst/>
            </a:prstGeom>
            <a:noFill/>
          </p:spPr>
          <p:txBody>
            <a:bodyPr wrap="square">
              <a:spAutoFit/>
            </a:bodyPr>
            <a:lstStyle/>
            <a:p>
              <a:pPr algn="ctr"/>
              <a:r>
                <a:rPr lang="en-US" altLang="zh-TW" sz="1400" b="1" dirty="0">
                  <a:solidFill>
                    <a:schemeClr val="accent1"/>
                  </a:solidFill>
                </a:rPr>
                <a:t>AIG-500</a:t>
              </a:r>
              <a:r>
                <a:rPr lang="zh-TW" altLang="en-US" sz="1400" b="1" dirty="0">
                  <a:solidFill>
                    <a:schemeClr val="accent1"/>
                  </a:solidFill>
                </a:rPr>
                <a:t> </a:t>
              </a:r>
              <a:r>
                <a:rPr lang="en-US" altLang="zh-TW" sz="1400" b="1" dirty="0">
                  <a:solidFill>
                    <a:schemeClr val="accent1"/>
                  </a:solidFill>
                </a:rPr>
                <a:t>Series</a:t>
              </a:r>
            </a:p>
          </p:txBody>
        </p:sp>
        <p:sp>
          <p:nvSpPr>
            <p:cNvPr id="25" name="文字方塊 24">
              <a:extLst>
                <a:ext uri="{FF2B5EF4-FFF2-40B4-BE49-F238E27FC236}">
                  <a16:creationId xmlns:a16="http://schemas.microsoft.com/office/drawing/2014/main" id="{0E1A6E04-67F2-8259-E6AF-526754EC02AE}"/>
                </a:ext>
              </a:extLst>
            </p:cNvPr>
            <p:cNvSpPr txBox="1"/>
            <p:nvPr/>
          </p:nvSpPr>
          <p:spPr>
            <a:xfrm>
              <a:off x="6352642" y="2961374"/>
              <a:ext cx="2123960" cy="907941"/>
            </a:xfrm>
            <a:prstGeom prst="rect">
              <a:avLst/>
            </a:prstGeom>
            <a:noFill/>
          </p:spPr>
          <p:txBody>
            <a:bodyPr wrap="square">
              <a:spAutoFit/>
            </a:bodyPr>
            <a:lstStyle/>
            <a:p>
              <a:pPr algn="ctr"/>
              <a:r>
                <a:rPr lang="en-US" altLang="zh-TW" sz="1200" b="1" u="sng" dirty="0">
                  <a:solidFill>
                    <a:schemeClr val="accent5"/>
                  </a:solidFill>
                </a:rPr>
                <a:t>Complex</a:t>
              </a:r>
              <a:r>
                <a:rPr lang="en-US" altLang="zh-TW" sz="1200" b="1" u="sng" dirty="0">
                  <a:solidFill>
                    <a:schemeClr val="tx1">
                      <a:lumMod val="75000"/>
                      <a:lumOff val="25000"/>
                    </a:schemeClr>
                  </a:solidFill>
                </a:rPr>
                <a:t> Applications</a:t>
              </a:r>
              <a:endParaRPr lang="en-US" altLang="zh-TW" sz="800" b="1" u="sng" dirty="0">
                <a:solidFill>
                  <a:schemeClr val="tx1">
                    <a:lumMod val="75000"/>
                    <a:lumOff val="25000"/>
                  </a:schemeClr>
                </a:solidFill>
              </a:endParaRPr>
            </a:p>
            <a:p>
              <a:pPr algn="ctr"/>
              <a:endParaRPr lang="en-US" altLang="zh-TW" sz="800" dirty="0">
                <a:solidFill>
                  <a:schemeClr val="tx1">
                    <a:lumMod val="75000"/>
                    <a:lumOff val="25000"/>
                  </a:schemeClr>
                </a:solidFill>
              </a:endParaRPr>
            </a:p>
            <a:p>
              <a:pPr algn="ctr"/>
              <a:r>
                <a:rPr lang="en-US" altLang="zh-TW" sz="1100" dirty="0">
                  <a:solidFill>
                    <a:schemeClr val="tx1">
                      <a:lumMod val="75000"/>
                      <a:lumOff val="25000"/>
                    </a:schemeClr>
                  </a:solidFill>
                </a:rPr>
                <a:t>Require Azure IoT</a:t>
              </a:r>
              <a:r>
                <a:rPr lang="zh-TW" altLang="en-US" sz="1100" dirty="0">
                  <a:solidFill>
                    <a:schemeClr val="tx1">
                      <a:lumMod val="75000"/>
                      <a:lumOff val="25000"/>
                    </a:schemeClr>
                  </a:solidFill>
                </a:rPr>
                <a:t> </a:t>
              </a:r>
              <a:r>
                <a:rPr lang="en-US" altLang="zh-TW" sz="1100" dirty="0">
                  <a:solidFill>
                    <a:schemeClr val="tx1">
                      <a:lumMod val="75000"/>
                      <a:lumOff val="25000"/>
                    </a:schemeClr>
                  </a:solidFill>
                </a:rPr>
                <a:t>Edge, high performance, C1D2/ATEX certified</a:t>
              </a:r>
            </a:p>
          </p:txBody>
        </p:sp>
        <p:sp>
          <p:nvSpPr>
            <p:cNvPr id="28" name="矩形 27">
              <a:extLst>
                <a:ext uri="{FF2B5EF4-FFF2-40B4-BE49-F238E27FC236}">
                  <a16:creationId xmlns:a16="http://schemas.microsoft.com/office/drawing/2014/main" id="{103F01A6-C622-2D92-75F3-563B09B4C732}"/>
                </a:ext>
              </a:extLst>
            </p:cNvPr>
            <p:cNvSpPr/>
            <p:nvPr/>
          </p:nvSpPr>
          <p:spPr>
            <a:xfrm>
              <a:off x="7661145" y="1752933"/>
              <a:ext cx="683110" cy="2491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800" b="1" dirty="0"/>
                <a:t>Flagship</a:t>
              </a:r>
              <a:endParaRPr lang="zh-TW" altLang="en-US" sz="800" b="1" dirty="0"/>
            </a:p>
          </p:txBody>
        </p:sp>
      </p:grpSp>
      <p:grpSp>
        <p:nvGrpSpPr>
          <p:cNvPr id="30" name="群組 29">
            <a:extLst>
              <a:ext uri="{FF2B5EF4-FFF2-40B4-BE49-F238E27FC236}">
                <a16:creationId xmlns:a16="http://schemas.microsoft.com/office/drawing/2014/main" id="{B555EAEC-A6B4-7C59-51E4-48BAE2B50D07}"/>
              </a:ext>
            </a:extLst>
          </p:cNvPr>
          <p:cNvGrpSpPr/>
          <p:nvPr/>
        </p:nvGrpSpPr>
        <p:grpSpPr>
          <a:xfrm>
            <a:off x="840934" y="1314341"/>
            <a:ext cx="2123960" cy="2811090"/>
            <a:chOff x="628286" y="1314341"/>
            <a:chExt cx="2123960" cy="2811090"/>
          </a:xfrm>
        </p:grpSpPr>
        <p:sp>
          <p:nvSpPr>
            <p:cNvPr id="8" name="矩形 7">
              <a:extLst>
                <a:ext uri="{FF2B5EF4-FFF2-40B4-BE49-F238E27FC236}">
                  <a16:creationId xmlns:a16="http://schemas.microsoft.com/office/drawing/2014/main" id="{8A2B2CC4-93EF-E01A-4319-C64D6F51263F}"/>
                </a:ext>
              </a:extLst>
            </p:cNvPr>
            <p:cNvSpPr/>
            <p:nvPr/>
          </p:nvSpPr>
          <p:spPr>
            <a:xfrm rot="10800000">
              <a:off x="628286" y="1584014"/>
              <a:ext cx="2123960" cy="2541417"/>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1" lang="zh-TW" altLang="en-US" sz="2489" b="0" i="0" u="none" strike="noStrike" kern="1200" cap="none" spc="0" normalizeH="0" baseline="0" noProof="0">
                <a:ln>
                  <a:noFill/>
                </a:ln>
                <a:solidFill>
                  <a:srgbClr val="000000">
                    <a:lumMod val="75000"/>
                    <a:lumOff val="25000"/>
                  </a:srgbClr>
                </a:solidFill>
                <a:effectLst/>
                <a:uLnTx/>
                <a:uFillTx/>
                <a:latin typeface="Arial"/>
                <a:ea typeface="微軟正黑體"/>
                <a:cs typeface="+mn-cs"/>
              </a:endParaRPr>
            </a:p>
          </p:txBody>
        </p:sp>
        <p:pic>
          <p:nvPicPr>
            <p:cNvPr id="11" name="圖片 10" descr="一張含有 文字, 電子用品 的圖片&#10;&#10;自動產生的描述">
              <a:extLst>
                <a:ext uri="{FF2B5EF4-FFF2-40B4-BE49-F238E27FC236}">
                  <a16:creationId xmlns:a16="http://schemas.microsoft.com/office/drawing/2014/main" id="{E9294BD7-A4FB-548D-E588-FF50E30ACFD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76154" y="1314341"/>
              <a:ext cx="896213" cy="1069310"/>
            </a:xfrm>
            <a:prstGeom prst="rect">
              <a:avLst/>
            </a:prstGeom>
          </p:spPr>
        </p:pic>
        <p:sp>
          <p:nvSpPr>
            <p:cNvPr id="17" name="文字方塊 16">
              <a:extLst>
                <a:ext uri="{FF2B5EF4-FFF2-40B4-BE49-F238E27FC236}">
                  <a16:creationId xmlns:a16="http://schemas.microsoft.com/office/drawing/2014/main" id="{25D6CECD-B2CE-A0A7-B5AE-69240BAB8AE1}"/>
                </a:ext>
              </a:extLst>
            </p:cNvPr>
            <p:cNvSpPr txBox="1"/>
            <p:nvPr/>
          </p:nvSpPr>
          <p:spPr>
            <a:xfrm>
              <a:off x="978893" y="2500088"/>
              <a:ext cx="1490708" cy="307777"/>
            </a:xfrm>
            <a:prstGeom prst="rect">
              <a:avLst/>
            </a:prstGeom>
            <a:noFill/>
          </p:spPr>
          <p:txBody>
            <a:bodyPr wrap="square">
              <a:spAutoFit/>
            </a:bodyPr>
            <a:lstStyle/>
            <a:p>
              <a:pPr algn="ctr"/>
              <a:r>
                <a:rPr lang="en-US" altLang="zh-TW" sz="1400" b="1" dirty="0">
                  <a:solidFill>
                    <a:schemeClr val="accent1"/>
                  </a:solidFill>
                </a:rPr>
                <a:t>AIG-100</a:t>
              </a:r>
              <a:r>
                <a:rPr lang="zh-TW" altLang="en-US" sz="1400" b="1" dirty="0">
                  <a:solidFill>
                    <a:schemeClr val="accent1"/>
                  </a:solidFill>
                </a:rPr>
                <a:t> </a:t>
              </a:r>
              <a:r>
                <a:rPr lang="en-US" altLang="zh-TW" sz="1400" b="1" dirty="0">
                  <a:solidFill>
                    <a:schemeClr val="accent1"/>
                  </a:solidFill>
                </a:rPr>
                <a:t>Series</a:t>
              </a:r>
            </a:p>
          </p:txBody>
        </p:sp>
        <p:sp>
          <p:nvSpPr>
            <p:cNvPr id="21" name="文字方塊 20">
              <a:extLst>
                <a:ext uri="{FF2B5EF4-FFF2-40B4-BE49-F238E27FC236}">
                  <a16:creationId xmlns:a16="http://schemas.microsoft.com/office/drawing/2014/main" id="{CE9BF0F1-E436-113B-4AB3-A4D241C01E48}"/>
                </a:ext>
              </a:extLst>
            </p:cNvPr>
            <p:cNvSpPr txBox="1"/>
            <p:nvPr/>
          </p:nvSpPr>
          <p:spPr>
            <a:xfrm>
              <a:off x="628286" y="2961374"/>
              <a:ext cx="2122815" cy="738664"/>
            </a:xfrm>
            <a:prstGeom prst="rect">
              <a:avLst/>
            </a:prstGeom>
            <a:noFill/>
          </p:spPr>
          <p:txBody>
            <a:bodyPr wrap="square">
              <a:spAutoFit/>
            </a:bodyPr>
            <a:lstStyle/>
            <a:p>
              <a:pPr algn="ctr"/>
              <a:r>
                <a:rPr lang="en-US" altLang="zh-TW" sz="1200" b="1" u="sng" dirty="0">
                  <a:solidFill>
                    <a:schemeClr val="accent5"/>
                  </a:solidFill>
                </a:rPr>
                <a:t>Simple</a:t>
              </a:r>
              <a:r>
                <a:rPr lang="en-US" altLang="zh-TW" sz="1200" b="1" u="sng" dirty="0">
                  <a:solidFill>
                    <a:schemeClr val="tx1">
                      <a:lumMod val="75000"/>
                      <a:lumOff val="25000"/>
                    </a:schemeClr>
                  </a:solidFill>
                </a:rPr>
                <a:t> Applications</a:t>
              </a:r>
              <a:endParaRPr lang="en-US" altLang="zh-TW" sz="800" b="1" u="sng" dirty="0">
                <a:solidFill>
                  <a:schemeClr val="tx1">
                    <a:lumMod val="75000"/>
                    <a:lumOff val="25000"/>
                  </a:schemeClr>
                </a:solidFill>
              </a:endParaRPr>
            </a:p>
            <a:p>
              <a:pPr algn="ctr"/>
              <a:endParaRPr lang="en-US" altLang="zh-TW" sz="800" dirty="0">
                <a:solidFill>
                  <a:schemeClr val="tx1">
                    <a:lumMod val="75000"/>
                    <a:lumOff val="25000"/>
                  </a:schemeClr>
                </a:solidFill>
              </a:endParaRPr>
            </a:p>
            <a:p>
              <a:pPr algn="ctr"/>
              <a:r>
                <a:rPr lang="en-US" altLang="zh-TW" sz="1100" dirty="0">
                  <a:solidFill>
                    <a:schemeClr val="tx1">
                      <a:lumMod val="75000"/>
                      <a:lumOff val="25000"/>
                    </a:schemeClr>
                  </a:solidFill>
                </a:rPr>
                <a:t>Require cost effective, simple data pre-processing </a:t>
              </a:r>
            </a:p>
          </p:txBody>
        </p:sp>
        <p:sp>
          <p:nvSpPr>
            <p:cNvPr id="26" name="矩形 25">
              <a:extLst>
                <a:ext uri="{FF2B5EF4-FFF2-40B4-BE49-F238E27FC236}">
                  <a16:creationId xmlns:a16="http://schemas.microsoft.com/office/drawing/2014/main" id="{D5FA83EC-1F01-2745-863B-03E9DA05481D}"/>
                </a:ext>
              </a:extLst>
            </p:cNvPr>
            <p:cNvSpPr/>
            <p:nvPr/>
          </p:nvSpPr>
          <p:spPr>
            <a:xfrm>
              <a:off x="1891122" y="1754915"/>
              <a:ext cx="683110" cy="2491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800" b="1" dirty="0"/>
                <a:t>Entry</a:t>
              </a:r>
              <a:endParaRPr lang="zh-TW" altLang="en-US" sz="800" b="1" dirty="0"/>
            </a:p>
          </p:txBody>
        </p:sp>
      </p:grpSp>
      <p:pic>
        <p:nvPicPr>
          <p:cNvPr id="3" name="Picture 2" descr="Clip Art New - Transparent New Clipart , Free Transparent Clipart -  ClipartKey">
            <a:extLst>
              <a:ext uri="{FF2B5EF4-FFF2-40B4-BE49-F238E27FC236}">
                <a16:creationId xmlns:a16="http://schemas.microsoft.com/office/drawing/2014/main" id="{8C921375-9E38-00AA-C972-E431F23C901E}"/>
              </a:ext>
            </a:extLst>
          </p:cNvPr>
          <p:cNvPicPr>
            <a:picLocks noChangeAspect="1" noChangeArrowheads="1"/>
          </p:cNvPicPr>
          <p:nvPr/>
        </p:nvPicPr>
        <p:blipFill>
          <a:blip r:embed="rId7" cstate="email">
            <a:clrChange>
              <a:clrFrom>
                <a:srgbClr val="F7F7F7"/>
              </a:clrFrom>
              <a:clrTo>
                <a:srgbClr val="F7F7F7">
                  <a:alpha val="0"/>
                </a:srgbClr>
              </a:clrTo>
            </a:clrChange>
            <a:extLst>
              <a:ext uri="{28A0092B-C50C-407E-A947-70E740481C1C}">
                <a14:useLocalDpi xmlns:a14="http://schemas.microsoft.com/office/drawing/2010/main"/>
              </a:ext>
            </a:extLst>
          </a:blip>
          <a:srcRect/>
          <a:stretch>
            <a:fillRect/>
          </a:stretch>
        </p:blipFill>
        <p:spPr bwMode="auto">
          <a:xfrm>
            <a:off x="602135" y="919002"/>
            <a:ext cx="845467" cy="6228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F71387C-02D3-E49C-F8B1-BC9CBB5D0FBB}"/>
              </a:ext>
            </a:extLst>
          </p:cNvPr>
          <p:cNvSpPr txBox="1"/>
          <p:nvPr/>
        </p:nvSpPr>
        <p:spPr>
          <a:xfrm>
            <a:off x="1473844" y="3817655"/>
            <a:ext cx="1208405" cy="276999"/>
          </a:xfrm>
          <a:prstGeom prst="rect">
            <a:avLst/>
          </a:prstGeom>
          <a:noFill/>
        </p:spPr>
        <p:txBody>
          <a:bodyPr wrap="square">
            <a:spAutoFit/>
          </a:bodyPr>
          <a:lstStyle/>
          <a:p>
            <a:r>
              <a:rPr lang="en-US" sz="1200" dirty="0"/>
              <a:t>UC-3100</a:t>
            </a:r>
          </a:p>
        </p:txBody>
      </p:sp>
      <p:sp>
        <p:nvSpPr>
          <p:cNvPr id="14" name="TextBox 13">
            <a:extLst>
              <a:ext uri="{FF2B5EF4-FFF2-40B4-BE49-F238E27FC236}">
                <a16:creationId xmlns:a16="http://schemas.microsoft.com/office/drawing/2014/main" id="{A0072AC9-2711-FC94-1A3D-7AC1ED68E15E}"/>
              </a:ext>
            </a:extLst>
          </p:cNvPr>
          <p:cNvSpPr txBox="1"/>
          <p:nvPr/>
        </p:nvSpPr>
        <p:spPr>
          <a:xfrm>
            <a:off x="4265700" y="3833043"/>
            <a:ext cx="1208405" cy="276999"/>
          </a:xfrm>
          <a:prstGeom prst="rect">
            <a:avLst/>
          </a:prstGeom>
          <a:noFill/>
        </p:spPr>
        <p:txBody>
          <a:bodyPr wrap="square">
            <a:spAutoFit/>
          </a:bodyPr>
          <a:lstStyle/>
          <a:p>
            <a:r>
              <a:rPr lang="en-US" sz="1200" dirty="0"/>
              <a:t>UC-8200</a:t>
            </a:r>
          </a:p>
        </p:txBody>
      </p:sp>
      <p:sp>
        <p:nvSpPr>
          <p:cNvPr id="16" name="TextBox 15">
            <a:extLst>
              <a:ext uri="{FF2B5EF4-FFF2-40B4-BE49-F238E27FC236}">
                <a16:creationId xmlns:a16="http://schemas.microsoft.com/office/drawing/2014/main" id="{215BA596-CC70-AC51-AEAF-957247231719}"/>
              </a:ext>
            </a:extLst>
          </p:cNvPr>
          <p:cNvSpPr txBox="1"/>
          <p:nvPr/>
        </p:nvSpPr>
        <p:spPr>
          <a:xfrm>
            <a:off x="6933589" y="3839318"/>
            <a:ext cx="1208405" cy="276999"/>
          </a:xfrm>
          <a:prstGeom prst="rect">
            <a:avLst/>
          </a:prstGeom>
          <a:noFill/>
        </p:spPr>
        <p:txBody>
          <a:bodyPr wrap="square">
            <a:spAutoFit/>
          </a:bodyPr>
          <a:lstStyle/>
          <a:p>
            <a:r>
              <a:rPr lang="en-US" sz="1200" dirty="0"/>
              <a:t>MC-1100</a:t>
            </a:r>
          </a:p>
        </p:txBody>
      </p:sp>
    </p:spTree>
    <p:extLst>
      <p:ext uri="{BB962C8B-B14F-4D97-AF65-F5344CB8AC3E}">
        <p14:creationId xmlns:p14="http://schemas.microsoft.com/office/powerpoint/2010/main" val="3060118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255FD0-04F0-1368-8FB6-127D17CE79E8}"/>
              </a:ext>
            </a:extLst>
          </p:cNvPr>
          <p:cNvSpPr>
            <a:spLocks noGrp="1"/>
          </p:cNvSpPr>
          <p:nvPr>
            <p:ph type="title"/>
          </p:nvPr>
        </p:nvSpPr>
        <p:spPr/>
        <p:txBody>
          <a:bodyPr>
            <a:normAutofit/>
          </a:bodyPr>
          <a:lstStyle/>
          <a:p>
            <a:r>
              <a:rPr lang="en-US" altLang="zh-CN" dirty="0"/>
              <a:t>Product </a:t>
            </a:r>
            <a:r>
              <a:rPr lang="en-US" altLang="zh-TW" dirty="0"/>
              <a:t>Introduction AIG-101</a:t>
            </a:r>
            <a:endParaRPr lang="zh-CN" altLang="en-US" dirty="0"/>
          </a:p>
        </p:txBody>
      </p:sp>
      <p:sp>
        <p:nvSpPr>
          <p:cNvPr id="4" name="Text Placeholder 3">
            <a:extLst>
              <a:ext uri="{FF2B5EF4-FFF2-40B4-BE49-F238E27FC236}">
                <a16:creationId xmlns:a16="http://schemas.microsoft.com/office/drawing/2014/main" id="{B892C344-573B-C5AC-2FC6-D8AA4BFA693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5034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36D7953A-6174-EA19-6C53-78AE2607FDFF}"/>
              </a:ext>
            </a:extLst>
          </p:cNvPr>
          <p:cNvSpPr/>
          <p:nvPr/>
        </p:nvSpPr>
        <p:spPr>
          <a:xfrm>
            <a:off x="-4" y="1028701"/>
            <a:ext cx="9144003" cy="3377996"/>
          </a:xfrm>
          <a:prstGeom prst="rect">
            <a:avLst/>
          </a:prstGeom>
          <a:gradFill>
            <a:gsLst>
              <a:gs pos="0">
                <a:schemeClr val="tx2">
                  <a:alpha val="15746"/>
                </a:schemeClr>
              </a:gs>
              <a:gs pos="100000">
                <a:schemeClr val="tx2">
                  <a:alpha val="4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kumimoji="1" lang="zh-TW" altLang="en-US" sz="1867" dirty="0">
              <a:latin typeface="+mj-lt"/>
            </a:endParaRPr>
          </a:p>
        </p:txBody>
      </p:sp>
      <p:grpSp>
        <p:nvGrpSpPr>
          <p:cNvPr id="34" name="群組 33">
            <a:extLst>
              <a:ext uri="{FF2B5EF4-FFF2-40B4-BE49-F238E27FC236}">
                <a16:creationId xmlns:a16="http://schemas.microsoft.com/office/drawing/2014/main" id="{A4BF6C7F-B0C6-4FF4-C860-64A75740FA3E}"/>
              </a:ext>
            </a:extLst>
          </p:cNvPr>
          <p:cNvGrpSpPr/>
          <p:nvPr/>
        </p:nvGrpSpPr>
        <p:grpSpPr>
          <a:xfrm>
            <a:off x="166567" y="1267450"/>
            <a:ext cx="4909820" cy="2863948"/>
            <a:chOff x="4234180" y="1154360"/>
            <a:chExt cx="4909820" cy="2863948"/>
          </a:xfrm>
        </p:grpSpPr>
        <p:pic>
          <p:nvPicPr>
            <p:cNvPr id="7" name="圖片 6">
              <a:extLst>
                <a:ext uri="{FF2B5EF4-FFF2-40B4-BE49-F238E27FC236}">
                  <a16:creationId xmlns:a16="http://schemas.microsoft.com/office/drawing/2014/main" id="{D09CA5C9-AFA8-71CA-77EF-53B8E5EAB1DF}"/>
                </a:ext>
              </a:extLst>
            </p:cNvPr>
            <p:cNvPicPr>
              <a:picLocks noChangeAspect="1"/>
            </p:cNvPicPr>
            <p:nvPr/>
          </p:nvPicPr>
          <p:blipFill rotWithShape="1">
            <a:blip r:embed="rId2"/>
            <a:srcRect l="-2" r="-1638"/>
            <a:stretch/>
          </p:blipFill>
          <p:spPr>
            <a:xfrm>
              <a:off x="4234180" y="3446808"/>
              <a:ext cx="4909820" cy="571500"/>
            </a:xfrm>
            <a:prstGeom prst="rect">
              <a:avLst/>
            </a:prstGeom>
          </p:spPr>
        </p:pic>
        <p:pic>
          <p:nvPicPr>
            <p:cNvPr id="8" name="Picture 19">
              <a:extLst>
                <a:ext uri="{FF2B5EF4-FFF2-40B4-BE49-F238E27FC236}">
                  <a16:creationId xmlns:a16="http://schemas.microsoft.com/office/drawing/2014/main" id="{02A3AE8E-AE5B-BE45-433A-F1C3BD7291F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803794" y="1337540"/>
              <a:ext cx="1042251" cy="2634111"/>
            </a:xfrm>
            <a:prstGeom prst="rect">
              <a:avLst/>
            </a:prstGeom>
          </p:spPr>
        </p:pic>
        <p:cxnSp>
          <p:nvCxnSpPr>
            <p:cNvPr id="11" name="肘形接點 91">
              <a:extLst>
                <a:ext uri="{FF2B5EF4-FFF2-40B4-BE49-F238E27FC236}">
                  <a16:creationId xmlns:a16="http://schemas.microsoft.com/office/drawing/2014/main" id="{7B4FCAD1-9588-ED81-B78C-F8A9E3235ADB}"/>
                </a:ext>
              </a:extLst>
            </p:cNvPr>
            <p:cNvCxnSpPr>
              <a:cxnSpLocks/>
            </p:cNvCxnSpPr>
            <p:nvPr/>
          </p:nvCxnSpPr>
          <p:spPr>
            <a:xfrm rot="10800000" flipV="1">
              <a:off x="6324919" y="1271771"/>
              <a:ext cx="881904" cy="482560"/>
            </a:xfrm>
            <a:prstGeom prst="bentConnector3">
              <a:avLst>
                <a:gd name="adj1" fmla="val 36943"/>
              </a:avLst>
            </a:prstGeom>
            <a:ln>
              <a:solidFill>
                <a:srgbClr val="00B0F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文字方塊 14">
              <a:extLst>
                <a:ext uri="{FF2B5EF4-FFF2-40B4-BE49-F238E27FC236}">
                  <a16:creationId xmlns:a16="http://schemas.microsoft.com/office/drawing/2014/main" id="{6EC4E180-9E48-B085-1BC5-27270E064C54}"/>
                </a:ext>
              </a:extLst>
            </p:cNvPr>
            <p:cNvSpPr txBox="1"/>
            <p:nvPr/>
          </p:nvSpPr>
          <p:spPr>
            <a:xfrm>
              <a:off x="7218162" y="1154360"/>
              <a:ext cx="1181576" cy="646331"/>
            </a:xfrm>
            <a:prstGeom prst="rect">
              <a:avLst/>
            </a:prstGeom>
            <a:noFill/>
          </p:spPr>
          <p:txBody>
            <a:bodyPr wrap="square">
              <a:spAutoFit/>
            </a:bodyPr>
            <a:lstStyle/>
            <a:p>
              <a:r>
                <a:rPr lang="en-US" altLang="zh-CN" sz="900" b="1" dirty="0">
                  <a:solidFill>
                    <a:schemeClr val="accent5">
                      <a:lumMod val="75000"/>
                    </a:schemeClr>
                  </a:solidFill>
                </a:rPr>
                <a:t>Wireless</a:t>
              </a:r>
            </a:p>
            <a:p>
              <a:pPr marL="171450" indent="-171450">
                <a:buFont typeface="Arial" panose="020B0604020202020204" pitchFamily="34" charset="0"/>
                <a:buChar char="•"/>
              </a:pPr>
              <a:r>
                <a:rPr lang="en-US" altLang="zh-CN" sz="900" dirty="0">
                  <a:solidFill>
                    <a:schemeClr val="accent5"/>
                  </a:solidFill>
                </a:rPr>
                <a:t>Dual SIMs with Cat. 1 LTE </a:t>
              </a:r>
            </a:p>
            <a:p>
              <a:pPr marL="171450" indent="-171450">
                <a:buFont typeface="Arial" panose="020B0604020202020204" pitchFamily="34" charset="0"/>
                <a:buChar char="•"/>
              </a:pPr>
              <a:r>
                <a:rPr lang="en-US" altLang="zh-CN" sz="900" dirty="0">
                  <a:solidFill>
                    <a:schemeClr val="accent5"/>
                  </a:solidFill>
                </a:rPr>
                <a:t>GPS</a:t>
              </a:r>
            </a:p>
          </p:txBody>
        </p:sp>
        <p:cxnSp>
          <p:nvCxnSpPr>
            <p:cNvPr id="17" name="肘形接點 91">
              <a:extLst>
                <a:ext uri="{FF2B5EF4-FFF2-40B4-BE49-F238E27FC236}">
                  <a16:creationId xmlns:a16="http://schemas.microsoft.com/office/drawing/2014/main" id="{06B8A196-710A-66F7-DA27-99BC68FE2B47}"/>
                </a:ext>
              </a:extLst>
            </p:cNvPr>
            <p:cNvCxnSpPr>
              <a:cxnSpLocks/>
            </p:cNvCxnSpPr>
            <p:nvPr/>
          </p:nvCxnSpPr>
          <p:spPr>
            <a:xfrm rot="10800000">
              <a:off x="6585483" y="2282541"/>
              <a:ext cx="621341" cy="372055"/>
            </a:xfrm>
            <a:prstGeom prst="bentConnector3">
              <a:avLst>
                <a:gd name="adj1" fmla="val 50000"/>
              </a:avLst>
            </a:prstGeom>
            <a:ln>
              <a:solidFill>
                <a:srgbClr val="00B0F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1" name="文字方塊 20">
              <a:extLst>
                <a:ext uri="{FF2B5EF4-FFF2-40B4-BE49-F238E27FC236}">
                  <a16:creationId xmlns:a16="http://schemas.microsoft.com/office/drawing/2014/main" id="{842C405A-56B8-F9B1-3108-B2934BD36AA8}"/>
                </a:ext>
              </a:extLst>
            </p:cNvPr>
            <p:cNvSpPr txBox="1"/>
            <p:nvPr/>
          </p:nvSpPr>
          <p:spPr>
            <a:xfrm>
              <a:off x="7220718" y="2541028"/>
              <a:ext cx="1543979" cy="369332"/>
            </a:xfrm>
            <a:prstGeom prst="rect">
              <a:avLst/>
            </a:prstGeom>
            <a:noFill/>
          </p:spPr>
          <p:txBody>
            <a:bodyPr wrap="square">
              <a:spAutoFit/>
            </a:bodyPr>
            <a:lstStyle/>
            <a:p>
              <a:r>
                <a:rPr lang="en-US" altLang="zh-CN" sz="900" b="1" dirty="0">
                  <a:solidFill>
                    <a:schemeClr val="accent5">
                      <a:lumMod val="75000"/>
                    </a:schemeClr>
                  </a:solidFill>
                </a:rPr>
                <a:t>SD Card </a:t>
              </a:r>
            </a:p>
            <a:p>
              <a:r>
                <a:rPr lang="en-US" altLang="zh-CN" sz="900" dirty="0">
                  <a:solidFill>
                    <a:schemeClr val="accent5"/>
                  </a:solidFill>
                </a:rPr>
                <a:t>for data logger feature</a:t>
              </a:r>
            </a:p>
          </p:txBody>
        </p:sp>
        <p:cxnSp>
          <p:nvCxnSpPr>
            <p:cNvPr id="22" name="肘形接點 91">
              <a:extLst>
                <a:ext uri="{FF2B5EF4-FFF2-40B4-BE49-F238E27FC236}">
                  <a16:creationId xmlns:a16="http://schemas.microsoft.com/office/drawing/2014/main" id="{3F08A705-519A-F71B-900C-36980F684F52}"/>
                </a:ext>
              </a:extLst>
            </p:cNvPr>
            <p:cNvCxnSpPr>
              <a:cxnSpLocks/>
            </p:cNvCxnSpPr>
            <p:nvPr/>
          </p:nvCxnSpPr>
          <p:spPr>
            <a:xfrm>
              <a:off x="5443015" y="1807771"/>
              <a:ext cx="624267" cy="389602"/>
            </a:xfrm>
            <a:prstGeom prst="bentConnector3">
              <a:avLst>
                <a:gd name="adj1" fmla="val 50000"/>
              </a:avLst>
            </a:prstGeom>
            <a:ln>
              <a:solidFill>
                <a:srgbClr val="00B0F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5" name="文字方塊 24">
              <a:extLst>
                <a:ext uri="{FF2B5EF4-FFF2-40B4-BE49-F238E27FC236}">
                  <a16:creationId xmlns:a16="http://schemas.microsoft.com/office/drawing/2014/main" id="{2DB8E747-5EEA-64E3-22D5-5EA53E4EE246}"/>
                </a:ext>
              </a:extLst>
            </p:cNvPr>
            <p:cNvSpPr txBox="1"/>
            <p:nvPr/>
          </p:nvSpPr>
          <p:spPr>
            <a:xfrm>
              <a:off x="4235489" y="1770628"/>
              <a:ext cx="1389994" cy="646331"/>
            </a:xfrm>
            <a:prstGeom prst="rect">
              <a:avLst/>
            </a:prstGeom>
            <a:noFill/>
          </p:spPr>
          <p:txBody>
            <a:bodyPr wrap="square">
              <a:spAutoFit/>
            </a:bodyPr>
            <a:lstStyle/>
            <a:p>
              <a:r>
                <a:rPr lang="en-US" altLang="zh-CN" sz="900" b="1" dirty="0">
                  <a:solidFill>
                    <a:schemeClr val="accent5">
                      <a:lumMod val="75000"/>
                    </a:schemeClr>
                  </a:solidFill>
                </a:rPr>
                <a:t>Ethernet Ports</a:t>
              </a:r>
              <a:r>
                <a:rPr lang="en-US" altLang="zh-CN" sz="900" b="1" dirty="0">
                  <a:solidFill>
                    <a:schemeClr val="accent5"/>
                  </a:solidFill>
                </a:rPr>
                <a:t> </a:t>
              </a:r>
              <a:r>
                <a:rPr lang="en-US" altLang="zh-CN" sz="900" dirty="0">
                  <a:solidFill>
                    <a:schemeClr val="accent5"/>
                  </a:solidFill>
                </a:rPr>
                <a:t>x 2</a:t>
              </a:r>
            </a:p>
            <a:p>
              <a:r>
                <a:rPr lang="en-US" altLang="zh-CN" sz="900" dirty="0">
                  <a:solidFill>
                    <a:schemeClr val="accent5"/>
                  </a:solidFill>
                </a:rPr>
                <a:t>(dual MACs)</a:t>
              </a:r>
            </a:p>
            <a:p>
              <a:pPr marL="171450" indent="-171450">
                <a:buFont typeface="Arial" panose="020B0604020202020204" pitchFamily="34" charset="0"/>
                <a:buChar char="•"/>
              </a:pPr>
              <a:r>
                <a:rPr lang="en-US" altLang="zh-CN" sz="900" dirty="0">
                  <a:solidFill>
                    <a:schemeClr val="accent5"/>
                  </a:solidFill>
                </a:rPr>
                <a:t>LAN1: WAN or LAN</a:t>
              </a:r>
            </a:p>
            <a:p>
              <a:pPr marL="171450" indent="-171450">
                <a:buFont typeface="Arial" panose="020B0604020202020204" pitchFamily="34" charset="0"/>
                <a:buChar char="•"/>
              </a:pPr>
              <a:r>
                <a:rPr lang="en-US" altLang="zh-CN" sz="900" dirty="0">
                  <a:solidFill>
                    <a:schemeClr val="accent5"/>
                  </a:solidFill>
                </a:rPr>
                <a:t>LAN2: LAN</a:t>
              </a:r>
            </a:p>
          </p:txBody>
        </p:sp>
        <p:cxnSp>
          <p:nvCxnSpPr>
            <p:cNvPr id="26" name="肘形接點 91">
              <a:extLst>
                <a:ext uri="{FF2B5EF4-FFF2-40B4-BE49-F238E27FC236}">
                  <a16:creationId xmlns:a16="http://schemas.microsoft.com/office/drawing/2014/main" id="{345C0072-DFA3-4769-EE36-F4AAE958901C}"/>
                </a:ext>
              </a:extLst>
            </p:cNvPr>
            <p:cNvCxnSpPr>
              <a:cxnSpLocks/>
            </p:cNvCxnSpPr>
            <p:nvPr/>
          </p:nvCxnSpPr>
          <p:spPr>
            <a:xfrm flipV="1">
              <a:off x="5499642" y="2667604"/>
              <a:ext cx="579119" cy="474839"/>
            </a:xfrm>
            <a:prstGeom prst="bentConnector3">
              <a:avLst>
                <a:gd name="adj1" fmla="val 50000"/>
              </a:avLst>
            </a:prstGeom>
            <a:ln>
              <a:solidFill>
                <a:srgbClr val="00B0F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9" name="文字方塊 28">
              <a:extLst>
                <a:ext uri="{FF2B5EF4-FFF2-40B4-BE49-F238E27FC236}">
                  <a16:creationId xmlns:a16="http://schemas.microsoft.com/office/drawing/2014/main" id="{C54B8E05-5B81-18F5-E9B2-1AAD9084BCD1}"/>
                </a:ext>
              </a:extLst>
            </p:cNvPr>
            <p:cNvSpPr txBox="1"/>
            <p:nvPr/>
          </p:nvSpPr>
          <p:spPr>
            <a:xfrm>
              <a:off x="4240339" y="3060789"/>
              <a:ext cx="1259302" cy="507831"/>
            </a:xfrm>
            <a:prstGeom prst="rect">
              <a:avLst/>
            </a:prstGeom>
            <a:noFill/>
          </p:spPr>
          <p:txBody>
            <a:bodyPr wrap="square">
              <a:spAutoFit/>
            </a:bodyPr>
            <a:lstStyle/>
            <a:p>
              <a:r>
                <a:rPr lang="en-US" altLang="zh-CN" sz="900" b="1" dirty="0">
                  <a:solidFill>
                    <a:schemeClr val="accent5">
                      <a:lumMod val="75000"/>
                    </a:schemeClr>
                  </a:solidFill>
                </a:rPr>
                <a:t>USB</a:t>
              </a:r>
              <a:r>
                <a:rPr lang="en-US" altLang="zh-CN" sz="900" b="1" dirty="0">
                  <a:solidFill>
                    <a:schemeClr val="accent5"/>
                  </a:solidFill>
                </a:rPr>
                <a:t> </a:t>
              </a:r>
            </a:p>
            <a:p>
              <a:r>
                <a:rPr lang="en-US" altLang="zh-CN" sz="900" dirty="0">
                  <a:solidFill>
                    <a:schemeClr val="accent5"/>
                  </a:solidFill>
                </a:rPr>
                <a:t>for Port Extension Using </a:t>
              </a:r>
              <a:r>
                <a:rPr lang="en-US" altLang="zh-CN" sz="900" dirty="0" err="1">
                  <a:solidFill>
                    <a:schemeClr val="accent5"/>
                  </a:solidFill>
                </a:rPr>
                <a:t>UPorts</a:t>
              </a:r>
              <a:endParaRPr lang="en-US" altLang="zh-CN" sz="900" dirty="0">
                <a:solidFill>
                  <a:schemeClr val="accent5"/>
                </a:solidFill>
              </a:endParaRPr>
            </a:p>
          </p:txBody>
        </p:sp>
        <p:cxnSp>
          <p:nvCxnSpPr>
            <p:cNvPr id="30" name="肘形接點 91">
              <a:extLst>
                <a:ext uri="{FF2B5EF4-FFF2-40B4-BE49-F238E27FC236}">
                  <a16:creationId xmlns:a16="http://schemas.microsoft.com/office/drawing/2014/main" id="{BF30FF13-A185-4757-B324-61203C248B19}"/>
                </a:ext>
              </a:extLst>
            </p:cNvPr>
            <p:cNvCxnSpPr>
              <a:cxnSpLocks/>
            </p:cNvCxnSpPr>
            <p:nvPr/>
          </p:nvCxnSpPr>
          <p:spPr>
            <a:xfrm rot="10800000">
              <a:off x="6610360" y="3203144"/>
              <a:ext cx="621340" cy="571499"/>
            </a:xfrm>
            <a:prstGeom prst="bentConnector3">
              <a:avLst>
                <a:gd name="adj1" fmla="val 50000"/>
              </a:avLst>
            </a:prstGeom>
            <a:ln>
              <a:solidFill>
                <a:srgbClr val="00B0F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文字方塊 32">
              <a:extLst>
                <a:ext uri="{FF2B5EF4-FFF2-40B4-BE49-F238E27FC236}">
                  <a16:creationId xmlns:a16="http://schemas.microsoft.com/office/drawing/2014/main" id="{0F8AA29C-4E90-FC66-9932-34A255AF82FC}"/>
                </a:ext>
              </a:extLst>
            </p:cNvPr>
            <p:cNvSpPr txBox="1"/>
            <p:nvPr/>
          </p:nvSpPr>
          <p:spPr>
            <a:xfrm>
              <a:off x="7224934" y="3632235"/>
              <a:ext cx="1301169" cy="369332"/>
            </a:xfrm>
            <a:prstGeom prst="rect">
              <a:avLst/>
            </a:prstGeom>
            <a:noFill/>
          </p:spPr>
          <p:txBody>
            <a:bodyPr wrap="square">
              <a:spAutoFit/>
            </a:bodyPr>
            <a:lstStyle/>
            <a:p>
              <a:r>
                <a:rPr lang="en-US" altLang="zh-CN" sz="900" b="1" dirty="0">
                  <a:solidFill>
                    <a:schemeClr val="accent5">
                      <a:lumMod val="75000"/>
                    </a:schemeClr>
                  </a:solidFill>
                </a:rPr>
                <a:t>RS-232/422/485 Serial Ports </a:t>
              </a:r>
              <a:r>
                <a:rPr lang="en-US" altLang="zh-CN" sz="900" dirty="0">
                  <a:solidFill>
                    <a:schemeClr val="accent5"/>
                  </a:solidFill>
                </a:rPr>
                <a:t>x 2</a:t>
              </a:r>
              <a:endParaRPr lang="en-US" altLang="zh-CN" sz="900" b="1" dirty="0">
                <a:solidFill>
                  <a:schemeClr val="accent5"/>
                </a:solidFill>
              </a:endParaRPr>
            </a:p>
          </p:txBody>
        </p:sp>
      </p:grpSp>
      <p:sp>
        <p:nvSpPr>
          <p:cNvPr id="35" name="Title 2">
            <a:extLst>
              <a:ext uri="{FF2B5EF4-FFF2-40B4-BE49-F238E27FC236}">
                <a16:creationId xmlns:a16="http://schemas.microsoft.com/office/drawing/2014/main" id="{C99B03F6-C5C6-5C76-11B0-4F09F6F55C47}"/>
              </a:ext>
            </a:extLst>
          </p:cNvPr>
          <p:cNvSpPr>
            <a:spLocks noGrp="1"/>
          </p:cNvSpPr>
          <p:nvPr>
            <p:ph type="title"/>
          </p:nvPr>
        </p:nvSpPr>
        <p:spPr>
          <a:xfrm>
            <a:off x="-1" y="123478"/>
            <a:ext cx="9143381" cy="637579"/>
          </a:xfrm>
        </p:spPr>
        <p:txBody>
          <a:bodyPr>
            <a:normAutofit/>
          </a:bodyPr>
          <a:lstStyle/>
          <a:p>
            <a:pPr algn="ctr"/>
            <a:r>
              <a:rPr lang="en-US" altLang="zh-TW" sz="3200" dirty="0"/>
              <a:t>Product Outlook and Solution Overview</a:t>
            </a:r>
          </a:p>
        </p:txBody>
      </p:sp>
      <p:grpSp>
        <p:nvGrpSpPr>
          <p:cNvPr id="12" name="群組 11">
            <a:extLst>
              <a:ext uri="{FF2B5EF4-FFF2-40B4-BE49-F238E27FC236}">
                <a16:creationId xmlns:a16="http://schemas.microsoft.com/office/drawing/2014/main" id="{20954E44-307F-A023-F3F4-C8D8D4F661A0}"/>
              </a:ext>
            </a:extLst>
          </p:cNvPr>
          <p:cNvGrpSpPr/>
          <p:nvPr/>
        </p:nvGrpSpPr>
        <p:grpSpPr>
          <a:xfrm>
            <a:off x="4722539" y="855195"/>
            <a:ext cx="4178300" cy="3725007"/>
            <a:chOff x="4722539" y="855195"/>
            <a:chExt cx="4178300" cy="3725007"/>
          </a:xfrm>
        </p:grpSpPr>
        <p:sp>
          <p:nvSpPr>
            <p:cNvPr id="9" name="矩形 8">
              <a:extLst>
                <a:ext uri="{FF2B5EF4-FFF2-40B4-BE49-F238E27FC236}">
                  <a16:creationId xmlns:a16="http://schemas.microsoft.com/office/drawing/2014/main" id="{FAE55113-E5A3-6612-02B6-44EE6E553CE9}"/>
                </a:ext>
              </a:extLst>
            </p:cNvPr>
            <p:cNvSpPr/>
            <p:nvPr/>
          </p:nvSpPr>
          <p:spPr>
            <a:xfrm>
              <a:off x="4722539" y="855195"/>
              <a:ext cx="4178300" cy="3725007"/>
            </a:xfrm>
            <a:prstGeom prst="rect">
              <a:avLst/>
            </a:prstGeom>
            <a:solidFill>
              <a:schemeClr val="tx2"/>
            </a:solidFill>
            <a:ln>
              <a:noFill/>
            </a:ln>
            <a:effectLst>
              <a:outerShdw blurRad="162073" dist="241200" dir="10800000" algn="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38" name="直線接點 37">
              <a:extLst>
                <a:ext uri="{FF2B5EF4-FFF2-40B4-BE49-F238E27FC236}">
                  <a16:creationId xmlns:a16="http://schemas.microsoft.com/office/drawing/2014/main" id="{5954B0B0-8987-D37A-8314-8EE2DBC81862}"/>
                </a:ext>
              </a:extLst>
            </p:cNvPr>
            <p:cNvCxnSpPr>
              <a:cxnSpLocks/>
            </p:cNvCxnSpPr>
            <p:nvPr/>
          </p:nvCxnSpPr>
          <p:spPr>
            <a:xfrm flipV="1">
              <a:off x="6290222" y="2638723"/>
              <a:ext cx="1208089" cy="0"/>
            </a:xfrm>
            <a:prstGeom prst="line">
              <a:avLst/>
            </a:prstGeom>
            <a:ln>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1" name="直線單箭頭接點 40">
              <a:extLst>
                <a:ext uri="{FF2B5EF4-FFF2-40B4-BE49-F238E27FC236}">
                  <a16:creationId xmlns:a16="http://schemas.microsoft.com/office/drawing/2014/main" id="{0276632A-29F3-89C9-D429-1328A4D642D0}"/>
                </a:ext>
              </a:extLst>
            </p:cNvPr>
            <p:cNvCxnSpPr/>
            <p:nvPr/>
          </p:nvCxnSpPr>
          <p:spPr>
            <a:xfrm flipV="1">
              <a:off x="6292127" y="2122740"/>
              <a:ext cx="0" cy="519793"/>
            </a:xfrm>
            <a:prstGeom prst="straightConnector1">
              <a:avLst/>
            </a:prstGeom>
            <a:ln>
              <a:solidFill>
                <a:schemeClr val="accent5">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單箭頭接點 41">
              <a:extLst>
                <a:ext uri="{FF2B5EF4-FFF2-40B4-BE49-F238E27FC236}">
                  <a16:creationId xmlns:a16="http://schemas.microsoft.com/office/drawing/2014/main" id="{8294EEBD-1E56-C974-CFB9-A6F781BA0564}"/>
                </a:ext>
              </a:extLst>
            </p:cNvPr>
            <p:cNvCxnSpPr/>
            <p:nvPr/>
          </p:nvCxnSpPr>
          <p:spPr>
            <a:xfrm flipV="1">
              <a:off x="7498311" y="2122740"/>
              <a:ext cx="0" cy="519793"/>
            </a:xfrm>
            <a:prstGeom prst="straightConnector1">
              <a:avLst/>
            </a:prstGeom>
            <a:ln>
              <a:solidFill>
                <a:schemeClr val="accent5">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3" name="群組 2078">
              <a:extLst>
                <a:ext uri="{FF2B5EF4-FFF2-40B4-BE49-F238E27FC236}">
                  <a16:creationId xmlns:a16="http://schemas.microsoft.com/office/drawing/2014/main" id="{2EAD82C8-4C04-FA07-80A2-65E09E0B5355}"/>
                </a:ext>
              </a:extLst>
            </p:cNvPr>
            <p:cNvGrpSpPr/>
            <p:nvPr/>
          </p:nvGrpSpPr>
          <p:grpSpPr>
            <a:xfrm>
              <a:off x="5439548" y="1247617"/>
              <a:ext cx="1469366" cy="907931"/>
              <a:chOff x="530228" y="1191620"/>
              <a:chExt cx="1469366" cy="907931"/>
            </a:xfrm>
          </p:grpSpPr>
          <p:pic>
            <p:nvPicPr>
              <p:cNvPr id="44" name="圖片 2069">
                <a:extLst>
                  <a:ext uri="{FF2B5EF4-FFF2-40B4-BE49-F238E27FC236}">
                    <a16:creationId xmlns:a16="http://schemas.microsoft.com/office/drawing/2014/main" id="{49480AB1-5844-3667-B7F0-1D35D9383FE4}"/>
                  </a:ext>
                </a:extLst>
              </p:cNvPr>
              <p:cNvPicPr>
                <a:picLocks noChangeAspect="1"/>
              </p:cNvPicPr>
              <p:nvPr/>
            </p:nvPicPr>
            <p:blipFill rotWithShape="1">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l="16100" t="29196" r="12451" b="24863"/>
              <a:stretch/>
            </p:blipFill>
            <p:spPr>
              <a:xfrm>
                <a:off x="761118" y="1191620"/>
                <a:ext cx="1218308" cy="783357"/>
              </a:xfrm>
              <a:prstGeom prst="rect">
                <a:avLst/>
              </a:prstGeom>
            </p:spPr>
          </p:pic>
          <p:sp>
            <p:nvSpPr>
              <p:cNvPr id="45" name="文字方塊 2072">
                <a:extLst>
                  <a:ext uri="{FF2B5EF4-FFF2-40B4-BE49-F238E27FC236}">
                    <a16:creationId xmlns:a16="http://schemas.microsoft.com/office/drawing/2014/main" id="{424DBC74-0E3D-6B53-2F5D-BDF24653DBB0}"/>
                  </a:ext>
                </a:extLst>
              </p:cNvPr>
              <p:cNvSpPr txBox="1"/>
              <p:nvPr/>
            </p:nvSpPr>
            <p:spPr>
              <a:xfrm>
                <a:off x="902902" y="1337825"/>
                <a:ext cx="944670" cy="55399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000" b="1" i="0" u="none" strike="noStrike" kern="1200" cap="none" spc="0" normalizeH="0" baseline="0" noProof="0" dirty="0">
                    <a:ln>
                      <a:noFill/>
                    </a:ln>
                    <a:solidFill>
                      <a:schemeClr val="tx1">
                        <a:lumMod val="75000"/>
                        <a:lumOff val="25000"/>
                      </a:schemeClr>
                    </a:solidFill>
                    <a:effectLst/>
                    <a:uLnTx/>
                    <a:uFillTx/>
                    <a:latin typeface="Arial"/>
                    <a:ea typeface="微軟正黑體"/>
                    <a:cs typeface="+mn-cs"/>
                  </a:rPr>
                  <a:t>Data Acquisition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000" b="1" dirty="0">
                    <a:solidFill>
                      <a:schemeClr val="tx1">
                        <a:lumMod val="75000"/>
                        <a:lumOff val="25000"/>
                      </a:schemeClr>
                    </a:solidFill>
                    <a:latin typeface="Arial"/>
                    <a:ea typeface="微軟正黑體"/>
                  </a:rPr>
                  <a:t>(DA)</a:t>
                </a:r>
                <a:endParaRPr lang="zh-TW" altLang="en-US" sz="1000" b="1" dirty="0">
                  <a:solidFill>
                    <a:schemeClr val="tx1">
                      <a:lumMod val="75000"/>
                      <a:lumOff val="25000"/>
                    </a:schemeClr>
                  </a:solidFill>
                </a:endParaRPr>
              </a:p>
            </p:txBody>
          </p:sp>
          <p:pic>
            <p:nvPicPr>
              <p:cNvPr id="47" name="圖片 2069">
                <a:extLst>
                  <a:ext uri="{FF2B5EF4-FFF2-40B4-BE49-F238E27FC236}">
                    <a16:creationId xmlns:a16="http://schemas.microsoft.com/office/drawing/2014/main" id="{98C8CD12-AB04-2141-ECB3-8971BF426895}"/>
                  </a:ext>
                </a:extLst>
              </p:cNvPr>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l="16100" t="29196" r="12451" b="24863"/>
              <a:stretch/>
            </p:blipFill>
            <p:spPr>
              <a:xfrm>
                <a:off x="781286" y="1203985"/>
                <a:ext cx="1218308" cy="783357"/>
              </a:xfrm>
              <a:prstGeom prst="rect">
                <a:avLst/>
              </a:prstGeom>
            </p:spPr>
          </p:pic>
          <p:sp>
            <p:nvSpPr>
              <p:cNvPr id="48" name="文字方塊 2072">
                <a:extLst>
                  <a:ext uri="{FF2B5EF4-FFF2-40B4-BE49-F238E27FC236}">
                    <a16:creationId xmlns:a16="http://schemas.microsoft.com/office/drawing/2014/main" id="{5F0AE695-D1ED-483A-EF1C-4CD86201E66B}"/>
                  </a:ext>
                </a:extLst>
              </p:cNvPr>
              <p:cNvSpPr txBox="1"/>
              <p:nvPr/>
            </p:nvSpPr>
            <p:spPr>
              <a:xfrm>
                <a:off x="1076044" y="1497896"/>
                <a:ext cx="680896"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000" b="1" i="0" u="none" strike="noStrike" kern="1200" cap="none" spc="0" normalizeH="0" baseline="0" noProof="0" dirty="0">
                    <a:ln>
                      <a:noFill/>
                    </a:ln>
                    <a:solidFill>
                      <a:schemeClr val="bg1"/>
                    </a:solidFill>
                    <a:effectLst/>
                    <a:uLnTx/>
                    <a:uFillTx/>
                    <a:latin typeface="Arial"/>
                    <a:ea typeface="微軟正黑體"/>
                    <a:cs typeface="+mn-cs"/>
                  </a:rPr>
                  <a:t>Cloud</a:t>
                </a:r>
                <a:br>
                  <a:rPr kumimoji="1" lang="en-US" altLang="zh-TW" sz="1000" b="1" i="0" u="none" strike="noStrike" kern="1200" cap="none" spc="0" normalizeH="0" baseline="0" noProof="0" dirty="0">
                    <a:ln>
                      <a:noFill/>
                    </a:ln>
                    <a:solidFill>
                      <a:schemeClr val="bg1"/>
                    </a:solidFill>
                    <a:effectLst/>
                    <a:uLnTx/>
                    <a:uFillTx/>
                    <a:latin typeface="Arial"/>
                    <a:ea typeface="微軟正黑體"/>
                    <a:cs typeface="+mn-cs"/>
                  </a:rPr>
                </a:br>
                <a:r>
                  <a:rPr kumimoji="1" lang="en-US" altLang="zh-TW" sz="1000" b="1" i="0" u="none" strike="noStrike" kern="1200" cap="none" spc="0" normalizeH="0" baseline="0" noProof="0" dirty="0">
                    <a:ln>
                      <a:noFill/>
                    </a:ln>
                    <a:solidFill>
                      <a:schemeClr val="bg1"/>
                    </a:solidFill>
                    <a:effectLst/>
                    <a:uLnTx/>
                    <a:uFillTx/>
                    <a:latin typeface="Arial"/>
                    <a:ea typeface="微軟正黑體"/>
                    <a:cs typeface="+mn-cs"/>
                  </a:rPr>
                  <a:t>(IT)</a:t>
                </a:r>
                <a:endParaRPr lang="zh-TW" altLang="en-US" sz="1000" b="1" dirty="0">
                  <a:solidFill>
                    <a:schemeClr val="bg1"/>
                  </a:solidFill>
                </a:endParaRPr>
              </a:p>
            </p:txBody>
          </p:sp>
          <p:pic>
            <p:nvPicPr>
              <p:cNvPr id="46" name="圖片 2076">
                <a:extLst>
                  <a:ext uri="{FF2B5EF4-FFF2-40B4-BE49-F238E27FC236}">
                    <a16:creationId xmlns:a16="http://schemas.microsoft.com/office/drawing/2014/main" id="{62DF5E13-367F-6607-036B-AE3999A1FF24}"/>
                  </a:ext>
                </a:extLst>
              </p:cNvPr>
              <p:cNvPicPr>
                <a:picLocks noChangeAspect="1"/>
              </p:cNvPicPr>
              <p:nvPr/>
            </p:nvPicPr>
            <p:blipFill rotWithShape="1">
              <a:blip r:embed="rId5" cstate="print">
                <a:duotone>
                  <a:schemeClr val="accent5">
                    <a:shade val="45000"/>
                    <a:satMod val="135000"/>
                  </a:schemeClr>
                  <a:prstClr val="white"/>
                </a:duotone>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7584" t="26229" r="15405" b="25054"/>
              <a:stretch/>
            </p:blipFill>
            <p:spPr>
              <a:xfrm>
                <a:off x="530228" y="1609317"/>
                <a:ext cx="674312" cy="490234"/>
              </a:xfrm>
              <a:prstGeom prst="rect">
                <a:avLst/>
              </a:prstGeom>
            </p:spPr>
          </p:pic>
        </p:grpSp>
        <p:pic>
          <p:nvPicPr>
            <p:cNvPr id="50" name="圖片 2076">
              <a:extLst>
                <a:ext uri="{FF2B5EF4-FFF2-40B4-BE49-F238E27FC236}">
                  <a16:creationId xmlns:a16="http://schemas.microsoft.com/office/drawing/2014/main" id="{8202CEE6-1881-D537-7B76-B9A0CF27574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7584" t="26229" r="15405" b="25054"/>
            <a:stretch/>
          </p:blipFill>
          <p:spPr>
            <a:xfrm>
              <a:off x="7219385" y="1637521"/>
              <a:ext cx="667413" cy="485219"/>
            </a:xfrm>
            <a:prstGeom prst="rect">
              <a:avLst/>
            </a:prstGeom>
          </p:spPr>
        </p:pic>
        <p:sp>
          <p:nvSpPr>
            <p:cNvPr id="52" name="文字方塊 51">
              <a:extLst>
                <a:ext uri="{FF2B5EF4-FFF2-40B4-BE49-F238E27FC236}">
                  <a16:creationId xmlns:a16="http://schemas.microsoft.com/office/drawing/2014/main" id="{8A3340F0-6DD1-ECD5-53A0-284E1C885532}"/>
                </a:ext>
              </a:extLst>
            </p:cNvPr>
            <p:cNvSpPr txBox="1"/>
            <p:nvPr/>
          </p:nvSpPr>
          <p:spPr>
            <a:xfrm>
              <a:off x="7849642" y="1651660"/>
              <a:ext cx="952256" cy="400110"/>
            </a:xfrm>
            <a:prstGeom prst="rect">
              <a:avLst/>
            </a:prstGeom>
            <a:noFill/>
          </p:spPr>
          <p:txBody>
            <a:bodyPr wrap="square">
              <a:spAutoFit/>
            </a:bodyPr>
            <a:lstStyle/>
            <a:p>
              <a:pPr>
                <a:defRPr/>
              </a:pPr>
              <a:r>
                <a:rPr kumimoji="1" lang="en-US" altLang="zh-CN" sz="1000" b="1" dirty="0">
                  <a:solidFill>
                    <a:schemeClr val="bg1"/>
                  </a:solidFill>
                  <a:latin typeface="Arial"/>
                  <a:ea typeface="微軟正黑體"/>
                </a:rPr>
                <a:t>Local</a:t>
              </a:r>
            </a:p>
            <a:p>
              <a:pPr>
                <a:defRPr/>
              </a:pPr>
              <a:r>
                <a:rPr kumimoji="1" lang="en-US" altLang="zh-CN" sz="1000" b="1" dirty="0">
                  <a:solidFill>
                    <a:schemeClr val="bg1"/>
                  </a:solidFill>
                  <a:latin typeface="Arial"/>
                  <a:ea typeface="微軟正黑體"/>
                </a:rPr>
                <a:t>SCADA (OT)</a:t>
              </a:r>
              <a:endParaRPr kumimoji="1" lang="zh-TW" altLang="en-US" sz="1000" b="1" dirty="0">
                <a:solidFill>
                  <a:schemeClr val="bg1"/>
                </a:solidFill>
                <a:latin typeface="Arial"/>
                <a:ea typeface="微軟正黑體"/>
              </a:endParaRPr>
            </a:p>
          </p:txBody>
        </p:sp>
        <p:sp>
          <p:nvSpPr>
            <p:cNvPr id="53" name="文字方塊 52">
              <a:extLst>
                <a:ext uri="{FF2B5EF4-FFF2-40B4-BE49-F238E27FC236}">
                  <a16:creationId xmlns:a16="http://schemas.microsoft.com/office/drawing/2014/main" id="{5971820B-1895-5EEC-0B20-AFC96A35BBDC}"/>
                </a:ext>
              </a:extLst>
            </p:cNvPr>
            <p:cNvSpPr txBox="1"/>
            <p:nvPr/>
          </p:nvSpPr>
          <p:spPr>
            <a:xfrm>
              <a:off x="4820948" y="2237669"/>
              <a:ext cx="1504864" cy="246221"/>
            </a:xfrm>
            <a:prstGeom prst="rect">
              <a:avLst/>
            </a:prstGeom>
            <a:noFill/>
          </p:spPr>
          <p:txBody>
            <a:bodyPr wrap="square" rtlCol="0">
              <a:spAutoFit/>
            </a:bodyPr>
            <a:lstStyle/>
            <a:p>
              <a:pPr algn="ctr"/>
              <a:r>
                <a:rPr lang="en-US" altLang="zh-TW" sz="1000" b="1" dirty="0">
                  <a:solidFill>
                    <a:srgbClr val="FFC000"/>
                  </a:solidFill>
                </a:rPr>
                <a:t>Azure</a:t>
              </a:r>
              <a:r>
                <a:rPr lang="zh-TW" altLang="en-US" sz="1000" b="1" dirty="0">
                  <a:solidFill>
                    <a:srgbClr val="FFC000"/>
                  </a:solidFill>
                </a:rPr>
                <a:t> </a:t>
              </a:r>
              <a:r>
                <a:rPr lang="en-US" altLang="zh-TW" sz="1000" b="1" dirty="0">
                  <a:solidFill>
                    <a:srgbClr val="FFC000"/>
                  </a:solidFill>
                </a:rPr>
                <a:t>/ AWS / MQTT</a:t>
              </a:r>
              <a:endParaRPr lang="zh-TW" altLang="en-US" sz="1000" b="1" dirty="0">
                <a:solidFill>
                  <a:srgbClr val="FFC000"/>
                </a:solidFill>
              </a:endParaRPr>
            </a:p>
          </p:txBody>
        </p:sp>
        <p:sp>
          <p:nvSpPr>
            <p:cNvPr id="54" name="文字方塊 53">
              <a:extLst>
                <a:ext uri="{FF2B5EF4-FFF2-40B4-BE49-F238E27FC236}">
                  <a16:creationId xmlns:a16="http://schemas.microsoft.com/office/drawing/2014/main" id="{F455BA66-805A-2536-867B-DF3D98A3A4E0}"/>
                </a:ext>
              </a:extLst>
            </p:cNvPr>
            <p:cNvSpPr txBox="1"/>
            <p:nvPr/>
          </p:nvSpPr>
          <p:spPr>
            <a:xfrm>
              <a:off x="7523967" y="2237669"/>
              <a:ext cx="1032861" cy="246221"/>
            </a:xfrm>
            <a:prstGeom prst="rect">
              <a:avLst/>
            </a:prstGeom>
            <a:noFill/>
          </p:spPr>
          <p:txBody>
            <a:bodyPr wrap="square" rtlCol="0">
              <a:spAutoFit/>
            </a:bodyPr>
            <a:lstStyle/>
            <a:p>
              <a:r>
                <a:rPr lang="en-US" altLang="zh-TW" sz="1000" b="1" dirty="0">
                  <a:solidFill>
                    <a:srgbClr val="FFC000"/>
                  </a:solidFill>
                </a:rPr>
                <a:t>Modbus TCP</a:t>
              </a:r>
            </a:p>
          </p:txBody>
        </p:sp>
        <p:sp>
          <p:nvSpPr>
            <p:cNvPr id="55" name="TextBox 1052">
              <a:extLst>
                <a:ext uri="{FF2B5EF4-FFF2-40B4-BE49-F238E27FC236}">
                  <a16:creationId xmlns:a16="http://schemas.microsoft.com/office/drawing/2014/main" id="{70075F55-8EEB-2B07-61AC-2F80B075C2A7}"/>
                </a:ext>
              </a:extLst>
            </p:cNvPr>
            <p:cNvSpPr txBox="1"/>
            <p:nvPr/>
          </p:nvSpPr>
          <p:spPr>
            <a:xfrm>
              <a:off x="6952782" y="2781641"/>
              <a:ext cx="1091057" cy="246221"/>
            </a:xfrm>
            <a:prstGeom prst="rect">
              <a:avLst/>
            </a:prstGeom>
            <a:noFill/>
          </p:spPr>
          <p:txBody>
            <a:bodyPr wrap="square" rtlCol="0">
              <a:spAutoFit/>
            </a:bodyPr>
            <a:lstStyle/>
            <a:p>
              <a:pPr algn="ctr"/>
              <a:r>
                <a:rPr lang="en-US" altLang="zh-TW" sz="1000" b="1" dirty="0">
                  <a:solidFill>
                    <a:schemeClr val="bg1"/>
                  </a:solidFill>
                </a:rPr>
                <a:t>AIG-100 Series</a:t>
              </a:r>
              <a:endParaRPr lang="zh-CN" altLang="en-US" sz="1000" b="1" dirty="0">
                <a:solidFill>
                  <a:schemeClr val="bg1"/>
                </a:solidFill>
              </a:endParaRPr>
            </a:p>
          </p:txBody>
        </p:sp>
        <p:grpSp>
          <p:nvGrpSpPr>
            <p:cNvPr id="56" name="群組 2058">
              <a:extLst>
                <a:ext uri="{FF2B5EF4-FFF2-40B4-BE49-F238E27FC236}">
                  <a16:creationId xmlns:a16="http://schemas.microsoft.com/office/drawing/2014/main" id="{5BBF57A2-D4DB-3FDA-A4EA-FB25B9C5DF9C}"/>
                </a:ext>
              </a:extLst>
            </p:cNvPr>
            <p:cNvGrpSpPr/>
            <p:nvPr/>
          </p:nvGrpSpPr>
          <p:grpSpPr>
            <a:xfrm>
              <a:off x="5235292" y="3521329"/>
              <a:ext cx="3333674" cy="679235"/>
              <a:chOff x="530441" y="4043778"/>
              <a:chExt cx="3333674" cy="679235"/>
            </a:xfrm>
          </p:grpSpPr>
          <p:grpSp>
            <p:nvGrpSpPr>
              <p:cNvPr id="57" name="群組 29">
                <a:extLst>
                  <a:ext uri="{FF2B5EF4-FFF2-40B4-BE49-F238E27FC236}">
                    <a16:creationId xmlns:a16="http://schemas.microsoft.com/office/drawing/2014/main" id="{261A5836-CE56-2ABB-AACC-D5BD45A6D3AE}"/>
                  </a:ext>
                </a:extLst>
              </p:cNvPr>
              <p:cNvGrpSpPr/>
              <p:nvPr/>
            </p:nvGrpSpPr>
            <p:grpSpPr>
              <a:xfrm>
                <a:off x="588609" y="4043778"/>
                <a:ext cx="3275505" cy="679235"/>
                <a:chOff x="567071" y="3996048"/>
                <a:chExt cx="3275505" cy="679235"/>
              </a:xfrm>
            </p:grpSpPr>
            <p:sp>
              <p:nvSpPr>
                <p:cNvPr id="63" name="矩形: 圓角 19">
                  <a:extLst>
                    <a:ext uri="{FF2B5EF4-FFF2-40B4-BE49-F238E27FC236}">
                      <a16:creationId xmlns:a16="http://schemas.microsoft.com/office/drawing/2014/main" id="{8A919844-6B7A-0607-DAC1-F46C579DBE6A}"/>
                    </a:ext>
                  </a:extLst>
                </p:cNvPr>
                <p:cNvSpPr/>
                <p:nvPr/>
              </p:nvSpPr>
              <p:spPr>
                <a:xfrm>
                  <a:off x="567071" y="3996048"/>
                  <a:ext cx="3275505" cy="679235"/>
                </a:xfrm>
                <a:prstGeom prst="roundRect">
                  <a:avLst/>
                </a:pr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pic>
              <p:nvPicPr>
                <p:cNvPr id="64" name="圖片 4">
                  <a:extLst>
                    <a:ext uri="{FF2B5EF4-FFF2-40B4-BE49-F238E27FC236}">
                      <a16:creationId xmlns:a16="http://schemas.microsoft.com/office/drawing/2014/main" id="{917F142A-5637-2939-C16B-A0B511DA178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7198" t="26004" r="25912" b="24883"/>
                <a:stretch/>
              </p:blipFill>
              <p:spPr>
                <a:xfrm>
                  <a:off x="629618" y="4048009"/>
                  <a:ext cx="435668" cy="456329"/>
                </a:xfrm>
                <a:prstGeom prst="rect">
                  <a:avLst/>
                </a:prstGeom>
              </p:spPr>
            </p:pic>
            <p:pic>
              <p:nvPicPr>
                <p:cNvPr id="65" name="圖片 6">
                  <a:extLst>
                    <a:ext uri="{FF2B5EF4-FFF2-40B4-BE49-F238E27FC236}">
                      <a16:creationId xmlns:a16="http://schemas.microsoft.com/office/drawing/2014/main" id="{271CE5F2-8195-6EEB-090D-8F03600E08FD}"/>
                    </a:ext>
                  </a:extLst>
                </p:cNvPr>
                <p:cNvPicPr>
                  <a:picLocks noChangeAspect="1"/>
                </p:cNvPicPr>
                <p:nvPr/>
              </p:nvPicPr>
              <p:blipFill rotWithShape="1">
                <a:blip r:embed="rId9">
                  <a:extLst>
                    <a:ext uri="{28A0092B-C50C-407E-A947-70E740481C1C}">
                      <a14:useLocalDpi xmlns:a14="http://schemas.microsoft.com/office/drawing/2010/main" val="0"/>
                    </a:ext>
                  </a:extLst>
                </a:blip>
                <a:srcRect l="31771" t="22004" r="28782" b="23311"/>
                <a:stretch/>
              </p:blipFill>
              <p:spPr>
                <a:xfrm>
                  <a:off x="1240221" y="4020876"/>
                  <a:ext cx="329179" cy="456329"/>
                </a:xfrm>
                <a:prstGeom prst="rect">
                  <a:avLst/>
                </a:prstGeom>
              </p:spPr>
            </p:pic>
            <p:pic>
              <p:nvPicPr>
                <p:cNvPr id="66" name="圖片 65">
                  <a:extLst>
                    <a:ext uri="{FF2B5EF4-FFF2-40B4-BE49-F238E27FC236}">
                      <a16:creationId xmlns:a16="http://schemas.microsoft.com/office/drawing/2014/main" id="{7930A6B9-956D-FE76-B2EE-FBC815FA54C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4800" t="15224" r="14445" b="13689"/>
                <a:stretch/>
              </p:blipFill>
              <p:spPr>
                <a:xfrm>
                  <a:off x="1744335" y="4079650"/>
                  <a:ext cx="401957" cy="403838"/>
                </a:xfrm>
                <a:prstGeom prst="rect">
                  <a:avLst/>
                </a:prstGeom>
              </p:spPr>
            </p:pic>
            <p:pic>
              <p:nvPicPr>
                <p:cNvPr id="67" name="圖片 14">
                  <a:extLst>
                    <a:ext uri="{FF2B5EF4-FFF2-40B4-BE49-F238E27FC236}">
                      <a16:creationId xmlns:a16="http://schemas.microsoft.com/office/drawing/2014/main" id="{8B41D920-B9AD-9307-BAF0-5C588170B111}"/>
                    </a:ext>
                  </a:extLst>
                </p:cNvPr>
                <p:cNvPicPr>
                  <a:picLocks noChangeAspect="1"/>
                </p:cNvPicPr>
                <p:nvPr/>
              </p:nvPicPr>
              <p:blipFill rotWithShape="1">
                <a:blip r:embed="rId11" cstate="print">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rcRect l="43072" t="28551" r="49019" b="64897"/>
                <a:stretch/>
              </p:blipFill>
              <p:spPr>
                <a:xfrm>
                  <a:off x="2300016" y="4116209"/>
                  <a:ext cx="706668" cy="330720"/>
                </a:xfrm>
                <a:prstGeom prst="rect">
                  <a:avLst/>
                </a:prstGeom>
                <a:ln>
                  <a:solidFill>
                    <a:schemeClr val="tx1">
                      <a:lumMod val="50000"/>
                      <a:lumOff val="50000"/>
                    </a:schemeClr>
                  </a:solidFill>
                </a:ln>
              </p:spPr>
            </p:pic>
            <p:pic>
              <p:nvPicPr>
                <p:cNvPr id="68" name="圖片 18">
                  <a:extLst>
                    <a:ext uri="{FF2B5EF4-FFF2-40B4-BE49-F238E27FC236}">
                      <a16:creationId xmlns:a16="http://schemas.microsoft.com/office/drawing/2014/main" id="{E75733A8-71CA-1792-A635-07D42F33D2A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19281" t="33704" r="18426" b="29390"/>
                <a:stretch/>
              </p:blipFill>
              <p:spPr>
                <a:xfrm>
                  <a:off x="3160409" y="4105420"/>
                  <a:ext cx="576420" cy="341509"/>
                </a:xfrm>
                <a:prstGeom prst="rect">
                  <a:avLst/>
                </a:prstGeom>
              </p:spPr>
            </p:pic>
          </p:grpSp>
          <p:sp>
            <p:nvSpPr>
              <p:cNvPr id="58" name="TextBox 88">
                <a:extLst>
                  <a:ext uri="{FF2B5EF4-FFF2-40B4-BE49-F238E27FC236}">
                    <a16:creationId xmlns:a16="http://schemas.microsoft.com/office/drawing/2014/main" id="{20451663-B018-414E-F816-968DAE66987A}"/>
                  </a:ext>
                </a:extLst>
              </p:cNvPr>
              <p:cNvSpPr txBox="1"/>
              <p:nvPr/>
            </p:nvSpPr>
            <p:spPr>
              <a:xfrm>
                <a:off x="530441" y="4519582"/>
                <a:ext cx="731318"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rPr>
                  <a:t>Meters</a:t>
                </a:r>
              </a:p>
            </p:txBody>
          </p:sp>
          <p:sp>
            <p:nvSpPr>
              <p:cNvPr id="59" name="TextBox 52">
                <a:extLst>
                  <a:ext uri="{FF2B5EF4-FFF2-40B4-BE49-F238E27FC236}">
                    <a16:creationId xmlns:a16="http://schemas.microsoft.com/office/drawing/2014/main" id="{AC689882-9CF7-F5B8-5579-37A0CD85E3E4}"/>
                  </a:ext>
                </a:extLst>
              </p:cNvPr>
              <p:cNvSpPr txBox="1"/>
              <p:nvPr/>
            </p:nvSpPr>
            <p:spPr>
              <a:xfrm>
                <a:off x="1590938" y="4519582"/>
                <a:ext cx="731318"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rPr>
                  <a:t>Sensors</a:t>
                </a:r>
              </a:p>
            </p:txBody>
          </p:sp>
          <p:sp>
            <p:nvSpPr>
              <p:cNvPr id="60" name="TextBox 49">
                <a:extLst>
                  <a:ext uri="{FF2B5EF4-FFF2-40B4-BE49-F238E27FC236}">
                    <a16:creationId xmlns:a16="http://schemas.microsoft.com/office/drawing/2014/main" id="{2F02DC5D-9369-4558-6C3C-E295265BDB72}"/>
                  </a:ext>
                </a:extLst>
              </p:cNvPr>
              <p:cNvSpPr txBox="1"/>
              <p:nvPr/>
            </p:nvSpPr>
            <p:spPr>
              <a:xfrm>
                <a:off x="1068870" y="4519582"/>
                <a:ext cx="731318"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sz="700">
                    <a:solidFill>
                      <a:srgbClr val="000000">
                        <a:lumMod val="65000"/>
                        <a:lumOff val="35000"/>
                      </a:srgbClr>
                    </a:solidFill>
                    <a:latin typeface="Arial"/>
                    <a:ea typeface="微軟正黑體"/>
                  </a:rPr>
                  <a:t>Inverters</a:t>
                </a:r>
                <a:endParaRPr kumimoji="1" lang="en-US"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endParaRPr>
              </a:p>
            </p:txBody>
          </p:sp>
          <p:sp>
            <p:nvSpPr>
              <p:cNvPr id="61" name="TextBox 52">
                <a:extLst>
                  <a:ext uri="{FF2B5EF4-FFF2-40B4-BE49-F238E27FC236}">
                    <a16:creationId xmlns:a16="http://schemas.microsoft.com/office/drawing/2014/main" id="{6D2941F3-FC8E-27FC-340B-73BE0854C36D}"/>
                  </a:ext>
                </a:extLst>
              </p:cNvPr>
              <p:cNvSpPr txBox="1"/>
              <p:nvPr/>
            </p:nvSpPr>
            <p:spPr>
              <a:xfrm>
                <a:off x="2306702" y="4519582"/>
                <a:ext cx="731318"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zh-TW"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rPr>
                  <a:t>BMS</a:t>
                </a:r>
              </a:p>
            </p:txBody>
          </p:sp>
          <p:sp>
            <p:nvSpPr>
              <p:cNvPr id="62" name="TextBox 56">
                <a:extLst>
                  <a:ext uri="{FF2B5EF4-FFF2-40B4-BE49-F238E27FC236}">
                    <a16:creationId xmlns:a16="http://schemas.microsoft.com/office/drawing/2014/main" id="{F066FD73-B354-71C8-EAC8-33CBC59FEB7C}"/>
                  </a:ext>
                </a:extLst>
              </p:cNvPr>
              <p:cNvSpPr txBox="1"/>
              <p:nvPr/>
            </p:nvSpPr>
            <p:spPr>
              <a:xfrm>
                <a:off x="3076198" y="4519582"/>
                <a:ext cx="787917"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zh-TW"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rPr>
                  <a:t>PCS</a:t>
                </a:r>
              </a:p>
            </p:txBody>
          </p:sp>
        </p:grpSp>
        <p:cxnSp>
          <p:nvCxnSpPr>
            <p:cNvPr id="69" name="直線單箭頭接點 68">
              <a:extLst>
                <a:ext uri="{FF2B5EF4-FFF2-40B4-BE49-F238E27FC236}">
                  <a16:creationId xmlns:a16="http://schemas.microsoft.com/office/drawing/2014/main" id="{7A2851B4-E97D-3815-1DED-31E4F41D301B}"/>
                </a:ext>
              </a:extLst>
            </p:cNvPr>
            <p:cNvCxnSpPr>
              <a:cxnSpLocks/>
            </p:cNvCxnSpPr>
            <p:nvPr/>
          </p:nvCxnSpPr>
          <p:spPr>
            <a:xfrm flipV="1">
              <a:off x="6906148" y="3087539"/>
              <a:ext cx="0" cy="432000"/>
            </a:xfrm>
            <a:prstGeom prst="straightConnector1">
              <a:avLst/>
            </a:prstGeom>
            <a:ln>
              <a:solidFill>
                <a:schemeClr val="accent5">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6" name="Picture 19">
              <a:extLst>
                <a:ext uri="{FF2B5EF4-FFF2-40B4-BE49-F238E27FC236}">
                  <a16:creationId xmlns:a16="http://schemas.microsoft.com/office/drawing/2014/main" id="{84E5164A-FBB9-0AF5-A369-96D7958D7EB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741582" y="2348116"/>
              <a:ext cx="309181" cy="781403"/>
            </a:xfrm>
            <a:prstGeom prst="rect">
              <a:avLst/>
            </a:prstGeom>
          </p:spPr>
        </p:pic>
        <p:sp>
          <p:nvSpPr>
            <p:cNvPr id="71" name="文字方塊 70">
              <a:extLst>
                <a:ext uri="{FF2B5EF4-FFF2-40B4-BE49-F238E27FC236}">
                  <a16:creationId xmlns:a16="http://schemas.microsoft.com/office/drawing/2014/main" id="{72216FBC-CCAD-AE15-994D-06B2CB2B243D}"/>
                </a:ext>
              </a:extLst>
            </p:cNvPr>
            <p:cNvSpPr txBox="1"/>
            <p:nvPr/>
          </p:nvSpPr>
          <p:spPr>
            <a:xfrm>
              <a:off x="5249185" y="3222224"/>
              <a:ext cx="1729349" cy="246221"/>
            </a:xfrm>
            <a:prstGeom prst="rect">
              <a:avLst/>
            </a:prstGeom>
            <a:noFill/>
          </p:spPr>
          <p:txBody>
            <a:bodyPr wrap="square" rtlCol="0">
              <a:spAutoFit/>
            </a:bodyPr>
            <a:lstStyle/>
            <a:p>
              <a:pPr algn="ctr"/>
              <a:r>
                <a:rPr lang="en-US" altLang="zh-TW" sz="1000" b="1" dirty="0">
                  <a:solidFill>
                    <a:srgbClr val="FFC000"/>
                  </a:solidFill>
                </a:rPr>
                <a:t>Modbus RTU/ASCII/TCP</a:t>
              </a:r>
            </a:p>
          </p:txBody>
        </p:sp>
      </p:grpSp>
    </p:spTree>
    <p:extLst>
      <p:ext uri="{BB962C8B-B14F-4D97-AF65-F5344CB8AC3E}">
        <p14:creationId xmlns:p14="http://schemas.microsoft.com/office/powerpoint/2010/main" val="1688035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6F2795E5-DDF1-5FDE-E2F7-3B293FE4054E}"/>
              </a:ext>
            </a:extLst>
          </p:cNvPr>
          <p:cNvSpPr/>
          <p:nvPr/>
        </p:nvSpPr>
        <p:spPr>
          <a:xfrm>
            <a:off x="2553" y="1045301"/>
            <a:ext cx="9141439" cy="3412399"/>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chemeClr val="tx1">
                  <a:lumMod val="75000"/>
                  <a:lumOff val="25000"/>
                </a:schemeClr>
              </a:solidFill>
              <a:latin typeface="Arial"/>
              <a:ea typeface="微軟正黑體"/>
            </a:endParaRPr>
          </a:p>
        </p:txBody>
      </p:sp>
      <p:pic>
        <p:nvPicPr>
          <p:cNvPr id="7" name="圖片 6">
            <a:extLst>
              <a:ext uri="{FF2B5EF4-FFF2-40B4-BE49-F238E27FC236}">
                <a16:creationId xmlns:a16="http://schemas.microsoft.com/office/drawing/2014/main" id="{20A8F1C1-9417-A168-2C79-1043B741958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 r="-1638"/>
          <a:stretch/>
        </p:blipFill>
        <p:spPr>
          <a:xfrm flipH="1">
            <a:off x="-36904" y="3200884"/>
            <a:ext cx="3262105" cy="571500"/>
          </a:xfrm>
          <a:prstGeom prst="rect">
            <a:avLst/>
          </a:prstGeom>
        </p:spPr>
      </p:pic>
      <p:pic>
        <p:nvPicPr>
          <p:cNvPr id="10" name="圖片 9" descr="一張含有 文字, 電子用品 的圖片&#10;&#10;自動產生的描述">
            <a:extLst>
              <a:ext uri="{FF2B5EF4-FFF2-40B4-BE49-F238E27FC236}">
                <a16:creationId xmlns:a16="http://schemas.microsoft.com/office/drawing/2014/main" id="{F8D651F3-0F27-D534-D350-8B34B5ACA44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1498" y="1937825"/>
            <a:ext cx="2751839" cy="1834559"/>
          </a:xfrm>
          <a:prstGeom prst="rect">
            <a:avLst/>
          </a:prstGeom>
        </p:spPr>
      </p:pic>
      <p:sp>
        <p:nvSpPr>
          <p:cNvPr id="11" name="Title 2">
            <a:extLst>
              <a:ext uri="{FF2B5EF4-FFF2-40B4-BE49-F238E27FC236}">
                <a16:creationId xmlns:a16="http://schemas.microsoft.com/office/drawing/2014/main" id="{09BA6A2F-91CF-5864-2B80-309314696A9B}"/>
              </a:ext>
            </a:extLst>
          </p:cNvPr>
          <p:cNvSpPr txBox="1">
            <a:spLocks/>
          </p:cNvSpPr>
          <p:nvPr/>
        </p:nvSpPr>
        <p:spPr>
          <a:xfrm>
            <a:off x="-1" y="123478"/>
            <a:ext cx="9143381" cy="63757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zh-TW" sz="2800" dirty="0"/>
              <a:t>AIG-100 Series</a:t>
            </a:r>
            <a:endParaRPr kumimoji="0" lang="en-US" altLang="zh-CN" sz="3200" b="1" i="0" u="none" strike="noStrike" kern="1200" cap="none" spc="0" normalizeH="0" baseline="0" noProof="0" dirty="0">
              <a:ln>
                <a:noFill/>
              </a:ln>
              <a:solidFill>
                <a:srgbClr val="008787"/>
              </a:solidFill>
              <a:effectLst/>
              <a:uLnTx/>
              <a:uFillTx/>
              <a:latin typeface="Arial"/>
              <a:ea typeface="微軟正黑體"/>
              <a:cs typeface="+mj-cs"/>
            </a:endParaRPr>
          </a:p>
        </p:txBody>
      </p:sp>
      <p:sp>
        <p:nvSpPr>
          <p:cNvPr id="12" name="Content Placeholder 8">
            <a:extLst>
              <a:ext uri="{FF2B5EF4-FFF2-40B4-BE49-F238E27FC236}">
                <a16:creationId xmlns:a16="http://schemas.microsoft.com/office/drawing/2014/main" id="{1D6BF380-8D37-D597-B386-F454FDBAF5E6}"/>
              </a:ext>
            </a:extLst>
          </p:cNvPr>
          <p:cNvSpPr txBox="1">
            <a:spLocks/>
          </p:cNvSpPr>
          <p:nvPr/>
        </p:nvSpPr>
        <p:spPr>
          <a:xfrm>
            <a:off x="0" y="686526"/>
            <a:ext cx="9143999" cy="35877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TW" sz="1100" i="0" strike="noStrike" kern="1200" cap="none" spc="0" normalizeH="0" baseline="0" noProof="0" dirty="0">
                <a:ln>
                  <a:noFill/>
                </a:ln>
                <a:solidFill>
                  <a:schemeClr val="tx1">
                    <a:lumMod val="75000"/>
                    <a:lumOff val="25000"/>
                  </a:schemeClr>
                </a:solidFill>
                <a:effectLst/>
                <a:uLnTx/>
                <a:uFillTx/>
                <a:latin typeface="Arial"/>
                <a:ea typeface="微軟正黑體"/>
                <a:cs typeface="+mn-cs"/>
              </a:rPr>
              <a:t>Easily</a:t>
            </a:r>
            <a:r>
              <a:rPr kumimoji="0" lang="en-US" altLang="zh-TW" sz="1100" b="0" i="0" strike="noStrike" kern="1200" cap="none" spc="0" normalizeH="0" baseline="0" noProof="0" dirty="0">
                <a:ln>
                  <a:noFill/>
                </a:ln>
                <a:solidFill>
                  <a:schemeClr val="tx1">
                    <a:lumMod val="75000"/>
                    <a:lumOff val="25000"/>
                  </a:schemeClr>
                </a:solidFill>
                <a:effectLst/>
                <a:uLnTx/>
                <a:uFillTx/>
                <a:latin typeface="Arial"/>
                <a:ea typeface="微軟正黑體"/>
                <a:cs typeface="+mn-cs"/>
              </a:rPr>
              <a:t> Connect</a:t>
            </a:r>
            <a:r>
              <a:rPr lang="en-US" altLang="zh-TW" sz="1100" b="0" dirty="0">
                <a:solidFill>
                  <a:schemeClr val="tx1">
                    <a:lumMod val="75000"/>
                    <a:lumOff val="25000"/>
                  </a:schemeClr>
                </a:solidFill>
                <a:latin typeface="Arial"/>
                <a:ea typeface="微軟正黑體"/>
              </a:rPr>
              <a:t> Data to Azure, AWS, MQTT Cloud Platform through </a:t>
            </a:r>
            <a:r>
              <a:rPr lang="en-US" altLang="zh-TW" sz="1100" dirty="0">
                <a:solidFill>
                  <a:schemeClr val="tx1">
                    <a:lumMod val="75000"/>
                    <a:lumOff val="25000"/>
                  </a:schemeClr>
                </a:solidFill>
                <a:latin typeface="Arial"/>
                <a:ea typeface="微軟正黑體"/>
              </a:rPr>
              <a:t>Cost Effective </a:t>
            </a:r>
            <a:r>
              <a:rPr lang="en-US" altLang="zh-TW" sz="1100" b="0" dirty="0">
                <a:solidFill>
                  <a:schemeClr val="tx1">
                    <a:lumMod val="75000"/>
                    <a:lumOff val="25000"/>
                  </a:schemeClr>
                </a:solidFill>
                <a:latin typeface="Arial"/>
                <a:ea typeface="微軟正黑體"/>
              </a:rPr>
              <a:t>Solution </a:t>
            </a:r>
            <a:endParaRPr kumimoji="0" lang="zh-TW" altLang="en-US" sz="1100" b="0" i="0" strike="noStrike" kern="1200" cap="none" spc="0" normalizeH="0" baseline="0" noProof="0" dirty="0">
              <a:ln>
                <a:noFill/>
              </a:ln>
              <a:solidFill>
                <a:schemeClr val="tx1">
                  <a:lumMod val="75000"/>
                  <a:lumOff val="25000"/>
                </a:schemeClr>
              </a:solidFill>
              <a:effectLst/>
              <a:uLnTx/>
              <a:uFillTx/>
              <a:latin typeface="Arial"/>
              <a:ea typeface="微軟正黑體"/>
              <a:cs typeface="+mn-cs"/>
            </a:endParaRPr>
          </a:p>
        </p:txBody>
      </p:sp>
      <p:pic>
        <p:nvPicPr>
          <p:cNvPr id="1026" name="Picture 2" descr="Clip Art New - Transparent New Clipart , Free Transparent Clipart -  ClipartKey">
            <a:extLst>
              <a:ext uri="{FF2B5EF4-FFF2-40B4-BE49-F238E27FC236}">
                <a16:creationId xmlns:a16="http://schemas.microsoft.com/office/drawing/2014/main" id="{62B03BBA-353B-46EA-AA8D-44515BB5904A}"/>
              </a:ext>
            </a:extLst>
          </p:cNvPr>
          <p:cNvPicPr>
            <a:picLocks noChangeAspect="1" noChangeArrowheads="1"/>
          </p:cNvPicPr>
          <p:nvPr/>
        </p:nvPicPr>
        <p:blipFill>
          <a:blip r:embed="rId4" cstate="email">
            <a:clrChange>
              <a:clrFrom>
                <a:srgbClr val="F7F7F7"/>
              </a:clrFrom>
              <a:clrTo>
                <a:srgbClr val="F7F7F7">
                  <a:alpha val="0"/>
                </a:srgbClr>
              </a:clrTo>
            </a:clrChange>
            <a:extLst>
              <a:ext uri="{28A0092B-C50C-407E-A947-70E740481C1C}">
                <a14:useLocalDpi xmlns:a14="http://schemas.microsoft.com/office/drawing/2010/main"/>
              </a:ext>
            </a:extLst>
          </a:blip>
          <a:srcRect/>
          <a:stretch>
            <a:fillRect/>
          </a:stretch>
        </p:blipFill>
        <p:spPr bwMode="auto">
          <a:xfrm>
            <a:off x="361491" y="1672242"/>
            <a:ext cx="845467" cy="622854"/>
          </a:xfrm>
          <a:prstGeom prst="rect">
            <a:avLst/>
          </a:prstGeom>
          <a:noFill/>
          <a:extLst>
            <a:ext uri="{909E8E84-426E-40DD-AFC4-6F175D3DCCD1}">
              <a14:hiddenFill xmlns:a14="http://schemas.microsoft.com/office/drawing/2010/main">
                <a:solidFill>
                  <a:srgbClr val="FFFFFF"/>
                </a:solidFill>
              </a14:hiddenFill>
            </a:ext>
          </a:extLst>
        </p:spPr>
      </p:pic>
      <p:sp>
        <p:nvSpPr>
          <p:cNvPr id="14" name="文字方塊 13">
            <a:extLst>
              <a:ext uri="{FF2B5EF4-FFF2-40B4-BE49-F238E27FC236}">
                <a16:creationId xmlns:a16="http://schemas.microsoft.com/office/drawing/2014/main" id="{AC3FE057-2B01-84B0-A435-993043E46165}"/>
              </a:ext>
            </a:extLst>
          </p:cNvPr>
          <p:cNvSpPr txBox="1"/>
          <p:nvPr/>
        </p:nvSpPr>
        <p:spPr>
          <a:xfrm>
            <a:off x="3225208" y="1489061"/>
            <a:ext cx="5733270" cy="1661993"/>
          </a:xfrm>
          <a:prstGeom prst="rect">
            <a:avLst/>
          </a:prstGeom>
          <a:noFill/>
        </p:spPr>
        <p:txBody>
          <a:bodyPr wrap="square">
            <a:spAutoFit/>
          </a:bodyPr>
          <a:lstStyle/>
          <a:p>
            <a:pPr marL="285750" marR="0" lvl="0" indent="-285750" fontAlgn="auto">
              <a:spcBef>
                <a:spcPts val="600"/>
              </a:spcBef>
              <a:spcAft>
                <a:spcPts val="600"/>
              </a:spcAft>
              <a:buClr>
                <a:srgbClr val="008787"/>
              </a:buClr>
              <a:buSzTx/>
              <a:buFont typeface="Arial" panose="020B0604020202020204" pitchFamily="34" charset="0"/>
              <a:buChar char="•"/>
              <a:tabLst/>
              <a:defRPr/>
            </a:pPr>
            <a:r>
              <a:rPr kumimoji="1" lang="en-US" altLang="zh-TW" sz="1200" dirty="0">
                <a:solidFill>
                  <a:srgbClr val="000000">
                    <a:lumMod val="65000"/>
                    <a:lumOff val="35000"/>
                  </a:srgbClr>
                </a:solidFill>
              </a:rPr>
              <a:t>Support bring Modbus RTU/TCP</a:t>
            </a:r>
            <a:r>
              <a:rPr kumimoji="1" lang="zh-TW" altLang="en-US" sz="1200" dirty="0">
                <a:solidFill>
                  <a:srgbClr val="000000">
                    <a:lumMod val="65000"/>
                    <a:lumOff val="35000"/>
                  </a:srgbClr>
                </a:solidFill>
              </a:rPr>
              <a:t> </a:t>
            </a:r>
            <a:r>
              <a:rPr kumimoji="1" lang="en-US" altLang="zh-TW" sz="1200" dirty="0">
                <a:solidFill>
                  <a:srgbClr val="000000">
                    <a:lumMod val="65000"/>
                    <a:lumOff val="35000"/>
                  </a:srgbClr>
                </a:solidFill>
              </a:rPr>
              <a:t>data to Azure, AWS, MQTT cloud platform and Modbus TCP system</a:t>
            </a:r>
          </a:p>
          <a:p>
            <a:pPr marL="285750" indent="-285750">
              <a:spcBef>
                <a:spcPts val="600"/>
              </a:spcBef>
              <a:spcAft>
                <a:spcPts val="600"/>
              </a:spcAft>
              <a:buClr>
                <a:srgbClr val="008787"/>
              </a:buClr>
              <a:buFont typeface="Arial" panose="020B0604020202020204" pitchFamily="34" charset="0"/>
              <a:buChar char="•"/>
              <a:defRPr/>
            </a:pPr>
            <a:r>
              <a:rPr kumimoji="1" lang="en-US" altLang="zh-TW" sz="1200" dirty="0">
                <a:solidFill>
                  <a:srgbClr val="000000">
                    <a:lumMod val="65000"/>
                    <a:lumOff val="35000"/>
                  </a:srgbClr>
                </a:solidFill>
              </a:rPr>
              <a:t>Seamless integration with Moxa ioLogik / </a:t>
            </a:r>
            <a:r>
              <a:rPr kumimoji="1" lang="en-US" altLang="zh-TW" sz="1200" dirty="0" err="1">
                <a:solidFill>
                  <a:srgbClr val="000000">
                    <a:lumMod val="65000"/>
                    <a:lumOff val="35000"/>
                  </a:srgbClr>
                </a:solidFill>
              </a:rPr>
              <a:t>UPort</a:t>
            </a:r>
            <a:r>
              <a:rPr kumimoji="1" lang="en-US" altLang="zh-TW" sz="1200" dirty="0">
                <a:solidFill>
                  <a:srgbClr val="000000">
                    <a:lumMod val="65000"/>
                    <a:lumOff val="35000"/>
                  </a:srgbClr>
                </a:solidFill>
              </a:rPr>
              <a:t> devices to easily extend I/O and serial interfaces</a:t>
            </a:r>
          </a:p>
          <a:p>
            <a:pPr marL="285750" indent="-285750">
              <a:spcBef>
                <a:spcPts val="600"/>
              </a:spcBef>
              <a:spcAft>
                <a:spcPts val="600"/>
              </a:spcAft>
              <a:buClr>
                <a:srgbClr val="008787"/>
              </a:buClr>
              <a:buFont typeface="Arial" panose="020B0604020202020204" pitchFamily="34" charset="0"/>
              <a:buChar char="•"/>
              <a:defRPr/>
            </a:pPr>
            <a:r>
              <a:rPr kumimoji="1" lang="en-US" altLang="zh-TW" sz="1200" dirty="0">
                <a:solidFill>
                  <a:srgbClr val="000000">
                    <a:lumMod val="65000"/>
                    <a:lumOff val="35000"/>
                  </a:srgbClr>
                </a:solidFill>
              </a:rPr>
              <a:t>Built-in no-coding processing function to eliminate programming efforts</a:t>
            </a:r>
          </a:p>
          <a:p>
            <a:pPr marL="285750" indent="-285750">
              <a:spcBef>
                <a:spcPts val="600"/>
              </a:spcBef>
              <a:spcAft>
                <a:spcPts val="600"/>
              </a:spcAft>
              <a:buClr>
                <a:srgbClr val="008787"/>
              </a:buClr>
              <a:buFont typeface="Arial" panose="020B0604020202020204" pitchFamily="34" charset="0"/>
              <a:buChar char="•"/>
              <a:defRPr/>
            </a:pPr>
            <a:r>
              <a:rPr kumimoji="1" lang="en-US" altLang="zh-TW" sz="1200" dirty="0">
                <a:solidFill>
                  <a:srgbClr val="000000">
                    <a:lumMod val="65000"/>
                    <a:lumOff val="35000"/>
                  </a:srgbClr>
                </a:solidFill>
              </a:rPr>
              <a:t>Built-in network traffic monitoring and diagnostic tool for easy troubleshooting</a:t>
            </a:r>
          </a:p>
        </p:txBody>
      </p:sp>
      <p:graphicFrame>
        <p:nvGraphicFramePr>
          <p:cNvPr id="15" name="Table 33">
            <a:extLst>
              <a:ext uri="{FF2B5EF4-FFF2-40B4-BE49-F238E27FC236}">
                <a16:creationId xmlns:a16="http://schemas.microsoft.com/office/drawing/2014/main" id="{B6A2A9D8-E057-0A06-EAF1-1621D2E77C1D}"/>
              </a:ext>
            </a:extLst>
          </p:cNvPr>
          <p:cNvGraphicFramePr>
            <a:graphicFrameLocks noGrp="1"/>
          </p:cNvGraphicFramePr>
          <p:nvPr/>
        </p:nvGraphicFramePr>
        <p:xfrm>
          <a:off x="3350637" y="3200884"/>
          <a:ext cx="5482411" cy="984840"/>
        </p:xfrm>
        <a:graphic>
          <a:graphicData uri="http://schemas.openxmlformats.org/drawingml/2006/table">
            <a:tbl>
              <a:tblPr firstRow="1" bandRow="1">
                <a:tableStyleId>{93296810-A885-4BE3-A3E7-6D5BEEA58F35}</a:tableStyleId>
              </a:tblPr>
              <a:tblGrid>
                <a:gridCol w="1654345">
                  <a:extLst>
                    <a:ext uri="{9D8B030D-6E8A-4147-A177-3AD203B41FA5}">
                      <a16:colId xmlns:a16="http://schemas.microsoft.com/office/drawing/2014/main" val="4293552085"/>
                    </a:ext>
                  </a:extLst>
                </a:gridCol>
                <a:gridCol w="1386055">
                  <a:extLst>
                    <a:ext uri="{9D8B030D-6E8A-4147-A177-3AD203B41FA5}">
                      <a16:colId xmlns:a16="http://schemas.microsoft.com/office/drawing/2014/main" val="125970773"/>
                    </a:ext>
                  </a:extLst>
                </a:gridCol>
                <a:gridCol w="2442011">
                  <a:extLst>
                    <a:ext uri="{9D8B030D-6E8A-4147-A177-3AD203B41FA5}">
                      <a16:colId xmlns:a16="http://schemas.microsoft.com/office/drawing/2014/main" val="2647156606"/>
                    </a:ext>
                  </a:extLst>
                </a:gridCol>
              </a:tblGrid>
              <a:tr h="192708">
                <a:tc>
                  <a:txBody>
                    <a:bodyPr/>
                    <a:lstStyle/>
                    <a:p>
                      <a:r>
                        <a:rPr lang="en-US" altLang="zh-TW" sz="900" b="1" dirty="0">
                          <a:solidFill>
                            <a:schemeClr val="bg1"/>
                          </a:solidFill>
                        </a:rPr>
                        <a:t>Model</a:t>
                      </a:r>
                      <a:endParaRPr lang="zh-TW" altLang="en-US" sz="900" b="1" dirty="0">
                        <a:solidFill>
                          <a:schemeClr val="bg1"/>
                        </a:solidFill>
                      </a:endParaRPr>
                    </a:p>
                  </a:txBody>
                  <a:tcPr marL="108000" marR="72000" marT="36000" marB="36000" anchor="ctr">
                    <a:lnL w="6350" cap="flat" cmpd="sng" algn="ctr">
                      <a:no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tc>
                  <a:txBody>
                    <a:bodyPr/>
                    <a:lstStyle/>
                    <a:p>
                      <a:r>
                        <a:rPr lang="en-US" altLang="zh-TW" sz="900" b="1" dirty="0">
                          <a:solidFill>
                            <a:schemeClr val="bg1"/>
                          </a:solidFill>
                        </a:rPr>
                        <a:t>LTE CAT-1 </a:t>
                      </a:r>
                      <a:endParaRPr lang="zh-TW" altLang="en-US" sz="900" b="1" dirty="0">
                        <a:solidFill>
                          <a:schemeClr val="bg1"/>
                        </a:solidFill>
                      </a:endParaRPr>
                    </a:p>
                  </a:txBody>
                  <a:tcPr marL="108000" marR="72000" marT="36000" marB="3600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tc>
                  <a:txBody>
                    <a:bodyPr/>
                    <a:lstStyle/>
                    <a:p>
                      <a:r>
                        <a:rPr lang="en-US" altLang="zh-TW" sz="900" b="1" dirty="0">
                          <a:solidFill>
                            <a:schemeClr val="bg1"/>
                          </a:solidFill>
                        </a:rPr>
                        <a:t>Std. Operating Temperature</a:t>
                      </a:r>
                      <a:endParaRPr lang="zh-TW" altLang="en-US" sz="900" b="1" dirty="0">
                        <a:solidFill>
                          <a:schemeClr val="bg1"/>
                        </a:solidFill>
                      </a:endParaRPr>
                    </a:p>
                  </a:txBody>
                  <a:tcPr marL="108000" marR="72000" marT="36000" marB="36000" anchor="ctr">
                    <a:lnL w="9525" cap="flat" cmpd="sng" algn="ctr">
                      <a:solidFill>
                        <a:schemeClr val="tx1">
                          <a:lumMod val="50000"/>
                          <a:lumOff val="50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200345040"/>
                  </a:ext>
                </a:extLst>
              </a:tr>
              <a:tr h="192708">
                <a:tc>
                  <a:txBody>
                    <a:bodyPr/>
                    <a:lstStyle/>
                    <a:p>
                      <a:r>
                        <a:rPr lang="en-US" altLang="zh-TW" sz="800" b="1" dirty="0">
                          <a:solidFill>
                            <a:schemeClr val="tx1">
                              <a:lumMod val="75000"/>
                              <a:lumOff val="25000"/>
                            </a:schemeClr>
                          </a:solidFill>
                        </a:rPr>
                        <a:t>AIG-101-T</a:t>
                      </a:r>
                      <a:endParaRPr lang="zh-TW" altLang="en-US" sz="800" b="1" dirty="0">
                        <a:solidFill>
                          <a:schemeClr val="tx1">
                            <a:lumMod val="75000"/>
                            <a:lumOff val="25000"/>
                          </a:schemeClr>
                        </a:solidFill>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40000"/>
                        <a:lumOff val="60000"/>
                        <a:alpha val="50000"/>
                      </a:schemeClr>
                    </a:solidFill>
                  </a:tcPr>
                </a:tc>
                <a:tc>
                  <a:txBody>
                    <a:bodyPr/>
                    <a:lstStyle/>
                    <a:p>
                      <a:r>
                        <a:rPr lang="en-US" altLang="zh-TW" sz="800" b="0" dirty="0">
                          <a:solidFill>
                            <a:schemeClr val="tx1">
                              <a:lumMod val="75000"/>
                              <a:lumOff val="25000"/>
                            </a:schemeClr>
                          </a:solidFill>
                        </a:rPr>
                        <a:t>-</a:t>
                      </a:r>
                      <a:endParaRPr lang="zh-TW" altLang="en-US" sz="800" b="0" dirty="0">
                        <a:solidFill>
                          <a:schemeClr val="tx1">
                            <a:lumMod val="75000"/>
                            <a:lumOff val="25000"/>
                          </a:schemeClr>
                        </a:solidFill>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40000"/>
                        <a:lumOff val="60000"/>
                        <a:alpha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schemeClr val="tx1">
                              <a:lumMod val="75000"/>
                              <a:lumOff val="25000"/>
                            </a:schemeClr>
                          </a:solidFill>
                          <a:effectLst/>
                          <a:uLnTx/>
                          <a:uFillTx/>
                          <a:latin typeface="Arial"/>
                          <a:ea typeface="微軟正黑體"/>
                          <a:cs typeface="+mn-cs"/>
                        </a:rPr>
                        <a:t>-40 to 70°C (-40 to 158°F)</a:t>
                      </a:r>
                      <a:endParaRPr lang="en-US" altLang="zh-CN" sz="800" b="0" kern="1200" dirty="0">
                        <a:solidFill>
                          <a:schemeClr val="tx1">
                            <a:lumMod val="75000"/>
                            <a:lumOff val="25000"/>
                          </a:schemeClr>
                        </a:solidFill>
                        <a:latin typeface="+mn-lt"/>
                        <a:ea typeface="+mn-ea"/>
                        <a:cs typeface="+mn-cs"/>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40000"/>
                        <a:lumOff val="60000"/>
                        <a:alpha val="50000"/>
                      </a:schemeClr>
                    </a:solidFill>
                  </a:tcPr>
                </a:tc>
                <a:extLst>
                  <a:ext uri="{0D108BD9-81ED-4DB2-BD59-A6C34878D82A}">
                    <a16:rowId xmlns:a16="http://schemas.microsoft.com/office/drawing/2014/main" val="2671622010"/>
                  </a:ext>
                </a:extLst>
              </a:tr>
              <a:tr h="192708">
                <a:tc>
                  <a:txBody>
                    <a:bodyPr/>
                    <a:lstStyle/>
                    <a:p>
                      <a:r>
                        <a:rPr lang="en-US" altLang="zh-TW" sz="800" b="1" dirty="0">
                          <a:solidFill>
                            <a:schemeClr val="tx1">
                              <a:lumMod val="75000"/>
                              <a:lumOff val="25000"/>
                            </a:schemeClr>
                          </a:solidFill>
                        </a:rPr>
                        <a:t>AIG-101-T-AP</a:t>
                      </a:r>
                      <a:endParaRPr lang="zh-TW" altLang="en-US" sz="800" b="1" dirty="0">
                        <a:solidFill>
                          <a:schemeClr val="tx1">
                            <a:lumMod val="75000"/>
                            <a:lumOff val="25000"/>
                          </a:schemeClr>
                        </a:solidFill>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60000"/>
                        <a:lumOff val="40000"/>
                        <a:alpha val="50000"/>
                      </a:schemeClr>
                    </a:solidFill>
                  </a:tcPr>
                </a:tc>
                <a:tc>
                  <a:txBody>
                    <a:bodyPr/>
                    <a:lstStyle/>
                    <a:p>
                      <a:pPr marL="0" algn="l" defTabSz="914400" rtl="0" eaLnBrk="1" latinLnBrk="0" hangingPunct="1"/>
                      <a:r>
                        <a:rPr lang="en-US" altLang="zh-TW" sz="800" b="0" kern="1200" dirty="0">
                          <a:solidFill>
                            <a:schemeClr val="tx1">
                              <a:lumMod val="75000"/>
                              <a:lumOff val="25000"/>
                            </a:schemeClr>
                          </a:solidFill>
                          <a:latin typeface="+mn-lt"/>
                          <a:ea typeface="+mn-ea"/>
                          <a:cs typeface="+mn-cs"/>
                        </a:rPr>
                        <a:t>AP Bands</a:t>
                      </a: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60000"/>
                        <a:lumOff val="40000"/>
                        <a:alpha val="50000"/>
                      </a:schemeClr>
                    </a:solidFill>
                  </a:tcPr>
                </a:tc>
                <a:tc>
                  <a:txBody>
                    <a:bodyPr/>
                    <a:lstStyle/>
                    <a:p>
                      <a:r>
                        <a:rPr kumimoji="0" lang="en-US" altLang="zh-CN" sz="800" b="0" i="0" u="none" strike="noStrike" kern="1200" cap="none" spc="0" normalizeH="0" baseline="0" noProof="0" dirty="0">
                          <a:ln>
                            <a:noFill/>
                          </a:ln>
                          <a:solidFill>
                            <a:schemeClr val="tx1">
                              <a:lumMod val="75000"/>
                              <a:lumOff val="25000"/>
                            </a:schemeClr>
                          </a:solidFill>
                          <a:effectLst/>
                          <a:uLnTx/>
                          <a:uFillTx/>
                          <a:latin typeface="Arial"/>
                          <a:ea typeface="微軟正黑體"/>
                          <a:cs typeface="+mn-cs"/>
                        </a:rPr>
                        <a:t>-40 to 70°C (-40 to 158°F)</a:t>
                      </a:r>
                      <a:endParaRPr lang="zh-TW" altLang="en-US" sz="800" b="0" dirty="0">
                        <a:solidFill>
                          <a:schemeClr val="tx1">
                            <a:lumMod val="75000"/>
                            <a:lumOff val="25000"/>
                          </a:schemeClr>
                        </a:solidFill>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60000"/>
                        <a:lumOff val="40000"/>
                        <a:alpha val="50000"/>
                      </a:schemeClr>
                    </a:solidFill>
                  </a:tcPr>
                </a:tc>
                <a:extLst>
                  <a:ext uri="{0D108BD9-81ED-4DB2-BD59-A6C34878D82A}">
                    <a16:rowId xmlns:a16="http://schemas.microsoft.com/office/drawing/2014/main" val="1994020303"/>
                  </a:ext>
                </a:extLst>
              </a:tr>
              <a:tr h="192708">
                <a:tc>
                  <a:txBody>
                    <a:bodyPr/>
                    <a:lstStyle/>
                    <a:p>
                      <a:r>
                        <a:rPr lang="en-US" altLang="zh-TW" sz="800" b="1" dirty="0">
                          <a:solidFill>
                            <a:schemeClr val="tx1">
                              <a:lumMod val="75000"/>
                              <a:lumOff val="25000"/>
                            </a:schemeClr>
                          </a:solidFill>
                        </a:rPr>
                        <a:t>AIG-101-T-US</a:t>
                      </a:r>
                      <a:endParaRPr lang="zh-TW" altLang="en-US" sz="800" b="1" dirty="0">
                        <a:solidFill>
                          <a:schemeClr val="tx1">
                            <a:lumMod val="75000"/>
                            <a:lumOff val="25000"/>
                          </a:schemeClr>
                        </a:solidFill>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40000"/>
                        <a:lumOff val="60000"/>
                        <a:alpha val="50000"/>
                      </a:schemeClr>
                    </a:solidFill>
                  </a:tcPr>
                </a:tc>
                <a:tc>
                  <a:txBody>
                    <a:bodyPr/>
                    <a:lstStyle/>
                    <a:p>
                      <a:pPr marL="0" algn="l" defTabSz="914400" rtl="0" eaLnBrk="1" latinLnBrk="0" hangingPunct="1"/>
                      <a:r>
                        <a:rPr lang="en-US" altLang="zh-TW" sz="800" b="0" kern="1200" dirty="0">
                          <a:solidFill>
                            <a:schemeClr val="tx1">
                              <a:lumMod val="75000"/>
                              <a:lumOff val="25000"/>
                            </a:schemeClr>
                          </a:solidFill>
                          <a:latin typeface="+mn-lt"/>
                          <a:ea typeface="+mn-ea"/>
                          <a:cs typeface="+mn-cs"/>
                        </a:rPr>
                        <a:t>US Bands</a:t>
                      </a:r>
                      <a:endParaRPr lang="zh-TW" altLang="en-US" sz="800" b="0" kern="1200" dirty="0">
                        <a:solidFill>
                          <a:schemeClr val="tx1">
                            <a:lumMod val="75000"/>
                            <a:lumOff val="25000"/>
                          </a:schemeClr>
                        </a:solidFill>
                        <a:latin typeface="+mn-lt"/>
                        <a:ea typeface="+mn-ea"/>
                        <a:cs typeface="+mn-cs"/>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40000"/>
                        <a:lumOff val="60000"/>
                        <a:alpha val="50000"/>
                      </a:schemeClr>
                    </a:solidFill>
                  </a:tcPr>
                </a:tc>
                <a:tc>
                  <a:txBody>
                    <a:bodyPr/>
                    <a:lstStyle/>
                    <a:p>
                      <a:r>
                        <a:rPr kumimoji="0" lang="en-US" altLang="zh-CN" sz="800" b="0" i="0" u="none" strike="noStrike" kern="1200" cap="none" spc="0" normalizeH="0" baseline="0" noProof="0" dirty="0">
                          <a:ln>
                            <a:noFill/>
                          </a:ln>
                          <a:solidFill>
                            <a:schemeClr val="tx1">
                              <a:lumMod val="75000"/>
                              <a:lumOff val="25000"/>
                            </a:schemeClr>
                          </a:solidFill>
                          <a:effectLst/>
                          <a:uLnTx/>
                          <a:uFillTx/>
                          <a:latin typeface="Arial"/>
                          <a:ea typeface="微軟正黑體"/>
                          <a:cs typeface="+mn-cs"/>
                        </a:rPr>
                        <a:t>-40 to 70°C (-40 to 158°F)</a:t>
                      </a:r>
                      <a:endParaRPr lang="zh-TW" altLang="en-US" sz="800" b="0" dirty="0">
                        <a:solidFill>
                          <a:schemeClr val="tx1">
                            <a:lumMod val="75000"/>
                            <a:lumOff val="25000"/>
                          </a:schemeClr>
                        </a:solidFill>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40000"/>
                        <a:lumOff val="60000"/>
                        <a:alpha val="50000"/>
                      </a:schemeClr>
                    </a:solidFill>
                  </a:tcPr>
                </a:tc>
                <a:extLst>
                  <a:ext uri="{0D108BD9-81ED-4DB2-BD59-A6C34878D82A}">
                    <a16:rowId xmlns:a16="http://schemas.microsoft.com/office/drawing/2014/main" val="1779119869"/>
                  </a:ext>
                </a:extLst>
              </a:tr>
              <a:tr h="192708">
                <a:tc>
                  <a:txBody>
                    <a:bodyPr/>
                    <a:lstStyle/>
                    <a:p>
                      <a:r>
                        <a:rPr lang="en-US" altLang="zh-TW" sz="800" b="1" dirty="0">
                          <a:solidFill>
                            <a:schemeClr val="tx1">
                              <a:lumMod val="75000"/>
                              <a:lumOff val="25000"/>
                            </a:schemeClr>
                          </a:solidFill>
                        </a:rPr>
                        <a:t>AIG-101-T-EU</a:t>
                      </a:r>
                      <a:endParaRPr lang="zh-TW" altLang="en-US" sz="800" b="1" dirty="0">
                        <a:solidFill>
                          <a:schemeClr val="tx1">
                            <a:lumMod val="75000"/>
                            <a:lumOff val="25000"/>
                          </a:schemeClr>
                        </a:solidFill>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60000"/>
                        <a:lumOff val="40000"/>
                        <a:alpha val="50000"/>
                      </a:schemeClr>
                    </a:solidFill>
                  </a:tcPr>
                </a:tc>
                <a:tc>
                  <a:txBody>
                    <a:bodyPr/>
                    <a:lstStyle/>
                    <a:p>
                      <a:pPr marL="0" algn="l" defTabSz="914400" rtl="0" eaLnBrk="1" latinLnBrk="0" hangingPunct="1"/>
                      <a:r>
                        <a:rPr lang="en-US" altLang="zh-TW" sz="800" b="0" kern="1200" dirty="0">
                          <a:solidFill>
                            <a:schemeClr val="tx1">
                              <a:lumMod val="75000"/>
                              <a:lumOff val="25000"/>
                            </a:schemeClr>
                          </a:solidFill>
                          <a:latin typeface="+mn-lt"/>
                          <a:ea typeface="+mn-ea"/>
                          <a:cs typeface="+mn-cs"/>
                        </a:rPr>
                        <a:t>EU Bands</a:t>
                      </a:r>
                      <a:endParaRPr lang="zh-TW" altLang="en-US" sz="800" b="0" kern="1200" dirty="0">
                        <a:solidFill>
                          <a:schemeClr val="tx1">
                            <a:lumMod val="75000"/>
                            <a:lumOff val="25000"/>
                          </a:schemeClr>
                        </a:solidFill>
                        <a:latin typeface="+mn-lt"/>
                        <a:ea typeface="+mn-ea"/>
                        <a:cs typeface="+mn-cs"/>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60000"/>
                        <a:lumOff val="40000"/>
                        <a:alpha val="50000"/>
                      </a:schemeClr>
                    </a:solidFill>
                  </a:tcPr>
                </a:tc>
                <a:tc>
                  <a:txBody>
                    <a:bodyPr/>
                    <a:lstStyle/>
                    <a:p>
                      <a:r>
                        <a:rPr kumimoji="0" lang="en-US" altLang="zh-CN" sz="800" b="0" i="0" u="none" strike="noStrike" kern="1200" cap="none" spc="0" normalizeH="0" baseline="0" noProof="0" dirty="0">
                          <a:ln>
                            <a:noFill/>
                          </a:ln>
                          <a:solidFill>
                            <a:schemeClr val="tx1">
                              <a:lumMod val="75000"/>
                              <a:lumOff val="25000"/>
                            </a:schemeClr>
                          </a:solidFill>
                          <a:effectLst/>
                          <a:uLnTx/>
                          <a:uFillTx/>
                          <a:latin typeface="Arial"/>
                          <a:ea typeface="微軟正黑體"/>
                          <a:cs typeface="+mn-cs"/>
                        </a:rPr>
                        <a:t>-40 to 70°C (-40 to 158°F)</a:t>
                      </a:r>
                      <a:endParaRPr lang="zh-TW" altLang="en-US" sz="800" b="0" dirty="0">
                        <a:solidFill>
                          <a:schemeClr val="tx1">
                            <a:lumMod val="75000"/>
                            <a:lumOff val="25000"/>
                          </a:schemeClr>
                        </a:solidFill>
                      </a:endParaRPr>
                    </a:p>
                  </a:txBody>
                  <a:tcPr marL="108000" marR="72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accent6">
                        <a:lumMod val="60000"/>
                        <a:lumOff val="40000"/>
                        <a:alpha val="50000"/>
                      </a:schemeClr>
                    </a:solidFill>
                  </a:tcPr>
                </a:tc>
                <a:extLst>
                  <a:ext uri="{0D108BD9-81ED-4DB2-BD59-A6C34878D82A}">
                    <a16:rowId xmlns:a16="http://schemas.microsoft.com/office/drawing/2014/main" val="3108617379"/>
                  </a:ext>
                </a:extLst>
              </a:tr>
            </a:tbl>
          </a:graphicData>
        </a:graphic>
      </p:graphicFrame>
      <p:sp>
        <p:nvSpPr>
          <p:cNvPr id="2" name="TextBox 1">
            <a:extLst>
              <a:ext uri="{FF2B5EF4-FFF2-40B4-BE49-F238E27FC236}">
                <a16:creationId xmlns:a16="http://schemas.microsoft.com/office/drawing/2014/main" id="{928AF762-2FD5-4EDD-4D22-3101D5AD6293}"/>
              </a:ext>
            </a:extLst>
          </p:cNvPr>
          <p:cNvSpPr txBox="1"/>
          <p:nvPr/>
        </p:nvSpPr>
        <p:spPr>
          <a:xfrm>
            <a:off x="412082" y="3733462"/>
            <a:ext cx="2650670" cy="646331"/>
          </a:xfrm>
          <a:prstGeom prst="rect">
            <a:avLst/>
          </a:prstGeom>
          <a:noFill/>
        </p:spPr>
        <p:txBody>
          <a:bodyPr wrap="square">
            <a:spAutoFit/>
          </a:bodyPr>
          <a:lstStyle/>
          <a:p>
            <a:r>
              <a:rPr lang="en-US" dirty="0"/>
              <a:t>B</a:t>
            </a:r>
            <a:r>
              <a:rPr lang="en-US" sz="1800" dirty="0"/>
              <a:t>ased on proven Moxa IPC hardware UC-3100</a:t>
            </a:r>
          </a:p>
        </p:txBody>
      </p:sp>
    </p:spTree>
    <p:extLst>
      <p:ext uri="{BB962C8B-B14F-4D97-AF65-F5344CB8AC3E}">
        <p14:creationId xmlns:p14="http://schemas.microsoft.com/office/powerpoint/2010/main" val="664382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4F7D0C-F10E-49F2-D43B-42557E17E5F3}"/>
              </a:ext>
            </a:extLst>
          </p:cNvPr>
          <p:cNvSpPr>
            <a:spLocks noGrp="1"/>
          </p:cNvSpPr>
          <p:nvPr>
            <p:ph type="title"/>
          </p:nvPr>
        </p:nvSpPr>
        <p:spPr/>
        <p:txBody>
          <a:bodyPr>
            <a:normAutofit/>
          </a:bodyPr>
          <a:lstStyle/>
          <a:p>
            <a:r>
              <a:rPr lang="en-US" altLang="zh-TW" dirty="0"/>
              <a:t>Feature Highlights</a:t>
            </a:r>
            <a:endParaRPr lang="zh-CN" altLang="en-US" dirty="0"/>
          </a:p>
        </p:txBody>
      </p:sp>
    </p:spTree>
    <p:extLst>
      <p:ext uri="{BB962C8B-B14F-4D97-AF65-F5344CB8AC3E}">
        <p14:creationId xmlns:p14="http://schemas.microsoft.com/office/powerpoint/2010/main" val="1405318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群組 12">
            <a:extLst>
              <a:ext uri="{FF2B5EF4-FFF2-40B4-BE49-F238E27FC236}">
                <a16:creationId xmlns:a16="http://schemas.microsoft.com/office/drawing/2014/main" id="{8D159764-DFB7-D6E6-ECBA-4A27396D1E47}"/>
              </a:ext>
            </a:extLst>
          </p:cNvPr>
          <p:cNvGrpSpPr/>
          <p:nvPr/>
        </p:nvGrpSpPr>
        <p:grpSpPr>
          <a:xfrm>
            <a:off x="784622" y="2716609"/>
            <a:ext cx="1008949" cy="905418"/>
            <a:chOff x="413174" y="1738630"/>
            <a:chExt cx="1096969" cy="938106"/>
          </a:xfrm>
        </p:grpSpPr>
        <p:pic>
          <p:nvPicPr>
            <p:cNvPr id="1026" name="Picture 2" descr="Office building - Free buildings icons">
              <a:extLst>
                <a:ext uri="{FF2B5EF4-FFF2-40B4-BE49-F238E27FC236}">
                  <a16:creationId xmlns:a16="http://schemas.microsoft.com/office/drawing/2014/main" id="{A154669A-2933-81EA-454E-5DA63CCAD21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174" y="1738630"/>
              <a:ext cx="907627" cy="907627"/>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群組 11">
              <a:extLst>
                <a:ext uri="{FF2B5EF4-FFF2-40B4-BE49-F238E27FC236}">
                  <a16:creationId xmlns:a16="http://schemas.microsoft.com/office/drawing/2014/main" id="{195230A1-34C1-2DA2-3CE2-A789CDD2D93A}"/>
                </a:ext>
              </a:extLst>
            </p:cNvPr>
            <p:cNvGrpSpPr/>
            <p:nvPr/>
          </p:nvGrpSpPr>
          <p:grpSpPr>
            <a:xfrm>
              <a:off x="893770" y="2159846"/>
              <a:ext cx="616373" cy="516890"/>
              <a:chOff x="1618827" y="2646257"/>
              <a:chExt cx="616373" cy="516890"/>
            </a:xfrm>
          </p:grpSpPr>
          <p:sp>
            <p:nvSpPr>
              <p:cNvPr id="11" name="矩形 10">
                <a:extLst>
                  <a:ext uri="{FF2B5EF4-FFF2-40B4-BE49-F238E27FC236}">
                    <a16:creationId xmlns:a16="http://schemas.microsoft.com/office/drawing/2014/main" id="{878FF819-65B9-2639-7439-31806F97B65F}"/>
                  </a:ext>
                </a:extLst>
              </p:cNvPr>
              <p:cNvSpPr/>
              <p:nvPr/>
            </p:nvSpPr>
            <p:spPr>
              <a:xfrm>
                <a:off x="1618827" y="2646257"/>
                <a:ext cx="616373" cy="516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028" name="Picture 4" descr="Working with laptop - Free people icons">
                <a:extLst>
                  <a:ext uri="{FF2B5EF4-FFF2-40B4-BE49-F238E27FC236}">
                    <a16:creationId xmlns:a16="http://schemas.microsoft.com/office/drawing/2014/main" id="{4B528B1C-5901-525A-0143-C481E85721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93335" y="2646257"/>
                <a:ext cx="504844" cy="508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038" name="矩形 1037">
            <a:extLst>
              <a:ext uri="{FF2B5EF4-FFF2-40B4-BE49-F238E27FC236}">
                <a16:creationId xmlns:a16="http://schemas.microsoft.com/office/drawing/2014/main" id="{99760F9F-1B90-A8F8-24DC-E4BF5E014A6B}"/>
              </a:ext>
            </a:extLst>
          </p:cNvPr>
          <p:cNvSpPr/>
          <p:nvPr/>
        </p:nvSpPr>
        <p:spPr>
          <a:xfrm rot="10800000">
            <a:off x="2553" y="1045301"/>
            <a:ext cx="9141439" cy="3359057"/>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chemeClr val="tx1">
                  <a:lumMod val="75000"/>
                  <a:lumOff val="25000"/>
                </a:schemeClr>
              </a:solidFill>
              <a:latin typeface="Arial"/>
              <a:ea typeface="微軟正黑體"/>
            </a:endParaRPr>
          </a:p>
        </p:txBody>
      </p:sp>
      <p:sp>
        <p:nvSpPr>
          <p:cNvPr id="7" name="Title 2">
            <a:extLst>
              <a:ext uri="{FF2B5EF4-FFF2-40B4-BE49-F238E27FC236}">
                <a16:creationId xmlns:a16="http://schemas.microsoft.com/office/drawing/2014/main" id="{327931B2-8BA6-2298-BEFB-B3DCC3ADBC96}"/>
              </a:ext>
            </a:extLst>
          </p:cNvPr>
          <p:cNvSpPr txBox="1">
            <a:spLocks/>
          </p:cNvSpPr>
          <p:nvPr/>
        </p:nvSpPr>
        <p:spPr>
          <a:xfrm>
            <a:off x="-1" y="123478"/>
            <a:ext cx="9143381" cy="63757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pPr algn="ctr"/>
            <a:r>
              <a:rPr lang="en-US" altLang="zh-CN" sz="3200" dirty="0"/>
              <a:t>Moxa Device Management </a:t>
            </a:r>
          </a:p>
        </p:txBody>
      </p:sp>
      <p:sp>
        <p:nvSpPr>
          <p:cNvPr id="8" name="文字方塊 7">
            <a:extLst>
              <a:ext uri="{FF2B5EF4-FFF2-40B4-BE49-F238E27FC236}">
                <a16:creationId xmlns:a16="http://schemas.microsoft.com/office/drawing/2014/main" id="{CD01B2B9-1A09-22FE-8211-D33856C20154}"/>
              </a:ext>
            </a:extLst>
          </p:cNvPr>
          <p:cNvSpPr txBox="1"/>
          <p:nvPr/>
        </p:nvSpPr>
        <p:spPr>
          <a:xfrm>
            <a:off x="619" y="575566"/>
            <a:ext cx="9143381" cy="456535"/>
          </a:xfrm>
          <a:prstGeom prst="rect">
            <a:avLst/>
          </a:prstGeom>
          <a:noFill/>
        </p:spPr>
        <p:txBody>
          <a:bodyPr wrap="square">
            <a:spAutoFit/>
          </a:bodyPr>
          <a:lstStyle/>
          <a:p>
            <a:pPr algn="ctr">
              <a:lnSpc>
                <a:spcPct val="150000"/>
              </a:lnSpc>
            </a:pPr>
            <a:r>
              <a:rPr lang="en-US" altLang="zh-TW" kern="100" dirty="0">
                <a:solidFill>
                  <a:srgbClr val="008787"/>
                </a:solidFill>
                <a:latin typeface="Arial"/>
              </a:rPr>
              <a:t>for Easy Maintenance</a:t>
            </a:r>
          </a:p>
        </p:txBody>
      </p:sp>
      <p:sp>
        <p:nvSpPr>
          <p:cNvPr id="15" name="文字方塊 14">
            <a:extLst>
              <a:ext uri="{FF2B5EF4-FFF2-40B4-BE49-F238E27FC236}">
                <a16:creationId xmlns:a16="http://schemas.microsoft.com/office/drawing/2014/main" id="{40F062A8-83E1-9973-B615-47A0180B0333}"/>
              </a:ext>
            </a:extLst>
          </p:cNvPr>
          <p:cNvSpPr txBox="1"/>
          <p:nvPr/>
        </p:nvSpPr>
        <p:spPr>
          <a:xfrm>
            <a:off x="585292" y="3941219"/>
            <a:ext cx="1452554" cy="307777"/>
          </a:xfrm>
          <a:prstGeom prst="rect">
            <a:avLst/>
          </a:prstGeom>
          <a:noFill/>
        </p:spPr>
        <p:txBody>
          <a:bodyPr wrap="square">
            <a:spAutoFit/>
          </a:bodyPr>
          <a:lstStyle/>
          <a:p>
            <a:pPr algn="ctr" defTabSz="308074" hangingPunct="0"/>
            <a:r>
              <a:rPr lang="en-US" altLang="zh-TW" sz="1400" b="1" dirty="0">
                <a:solidFill>
                  <a:schemeClr val="tx1">
                    <a:lumMod val="75000"/>
                    <a:lumOff val="25000"/>
                  </a:schemeClr>
                </a:solidFill>
                <a:sym typeface="Helvetica Neue Medium"/>
              </a:rPr>
              <a:t>Remote Office</a:t>
            </a:r>
          </a:p>
        </p:txBody>
      </p:sp>
      <p:grpSp>
        <p:nvGrpSpPr>
          <p:cNvPr id="1046" name="群組 1045">
            <a:extLst>
              <a:ext uri="{FF2B5EF4-FFF2-40B4-BE49-F238E27FC236}">
                <a16:creationId xmlns:a16="http://schemas.microsoft.com/office/drawing/2014/main" id="{0105F3B2-F1B6-438D-9085-9B7A35E16065}"/>
              </a:ext>
            </a:extLst>
          </p:cNvPr>
          <p:cNvGrpSpPr/>
          <p:nvPr/>
        </p:nvGrpSpPr>
        <p:grpSpPr>
          <a:xfrm>
            <a:off x="1813498" y="1838886"/>
            <a:ext cx="3589881" cy="2371878"/>
            <a:chOff x="1813498" y="1838886"/>
            <a:chExt cx="3589881" cy="2371878"/>
          </a:xfrm>
        </p:grpSpPr>
        <p:cxnSp>
          <p:nvCxnSpPr>
            <p:cNvPr id="17" name="直線單箭頭接點 16">
              <a:extLst>
                <a:ext uri="{FF2B5EF4-FFF2-40B4-BE49-F238E27FC236}">
                  <a16:creationId xmlns:a16="http://schemas.microsoft.com/office/drawing/2014/main" id="{2D4F9E61-73B0-443B-F711-7610A9945699}"/>
                </a:ext>
              </a:extLst>
            </p:cNvPr>
            <p:cNvCxnSpPr>
              <a:cxnSpLocks/>
            </p:cNvCxnSpPr>
            <p:nvPr/>
          </p:nvCxnSpPr>
          <p:spPr>
            <a:xfrm flipV="1">
              <a:off x="2637926" y="2714077"/>
              <a:ext cx="0" cy="43200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2" name="群組 21">
              <a:extLst>
                <a:ext uri="{FF2B5EF4-FFF2-40B4-BE49-F238E27FC236}">
                  <a16:creationId xmlns:a16="http://schemas.microsoft.com/office/drawing/2014/main" id="{ADA9FA30-C603-3CCA-A9BD-B24C0632B973}"/>
                </a:ext>
              </a:extLst>
            </p:cNvPr>
            <p:cNvGrpSpPr/>
            <p:nvPr/>
          </p:nvGrpSpPr>
          <p:grpSpPr>
            <a:xfrm>
              <a:off x="2037846" y="1838886"/>
              <a:ext cx="1510936" cy="908470"/>
              <a:chOff x="1523692" y="1967964"/>
              <a:chExt cx="1791236" cy="1030132"/>
            </a:xfrm>
          </p:grpSpPr>
          <p:pic>
            <p:nvPicPr>
              <p:cNvPr id="19" name="圖片 2069">
                <a:extLst>
                  <a:ext uri="{FF2B5EF4-FFF2-40B4-BE49-F238E27FC236}">
                    <a16:creationId xmlns:a16="http://schemas.microsoft.com/office/drawing/2014/main" id="{04EB50A8-017A-7B39-61E5-0756B91BFE80}"/>
                  </a:ext>
                </a:extLst>
              </p:cNvPr>
              <p:cNvPicPr>
                <a:picLocks noChangeAspect="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l="16100" t="29196" r="12451" b="24863"/>
              <a:stretch/>
            </p:blipFill>
            <p:spPr>
              <a:xfrm>
                <a:off x="1523692" y="1967964"/>
                <a:ext cx="1791236" cy="1030132"/>
              </a:xfrm>
              <a:prstGeom prst="rect">
                <a:avLst/>
              </a:prstGeom>
            </p:spPr>
          </p:pic>
          <p:sp>
            <p:nvSpPr>
              <p:cNvPr id="21" name="文字方塊 20">
                <a:extLst>
                  <a:ext uri="{FF2B5EF4-FFF2-40B4-BE49-F238E27FC236}">
                    <a16:creationId xmlns:a16="http://schemas.microsoft.com/office/drawing/2014/main" id="{F68AAB8E-23DE-9642-7005-3729BBC97A3B}"/>
                  </a:ext>
                </a:extLst>
              </p:cNvPr>
              <p:cNvSpPr txBox="1"/>
              <p:nvPr/>
            </p:nvSpPr>
            <p:spPr>
              <a:xfrm>
                <a:off x="1860320" y="2465428"/>
                <a:ext cx="1211509" cy="348994"/>
              </a:xfrm>
              <a:prstGeom prst="rect">
                <a:avLst/>
              </a:prstGeom>
              <a:noFill/>
            </p:spPr>
            <p:txBody>
              <a:bodyPr wrap="square">
                <a:spAutoFit/>
              </a:bodyPr>
              <a:lstStyle/>
              <a:p>
                <a:r>
                  <a:rPr lang="en-US" altLang="zh-TW" sz="1400" b="1" dirty="0">
                    <a:solidFill>
                      <a:schemeClr val="bg1"/>
                    </a:solidFill>
                  </a:rPr>
                  <a:t>Moxa DM</a:t>
                </a:r>
                <a:endParaRPr lang="zh-TW" altLang="en-US" sz="1400" b="1" dirty="0">
                  <a:solidFill>
                    <a:schemeClr val="bg1"/>
                  </a:solidFill>
                </a:endParaRPr>
              </a:p>
            </p:txBody>
          </p:sp>
        </p:grpSp>
        <p:cxnSp>
          <p:nvCxnSpPr>
            <p:cNvPr id="24" name="直線接點 23">
              <a:extLst>
                <a:ext uri="{FF2B5EF4-FFF2-40B4-BE49-F238E27FC236}">
                  <a16:creationId xmlns:a16="http://schemas.microsoft.com/office/drawing/2014/main" id="{4DFEA3C1-09FC-6CC5-4B48-84ED745DBF02}"/>
                </a:ext>
              </a:extLst>
            </p:cNvPr>
            <p:cNvCxnSpPr/>
            <p:nvPr/>
          </p:nvCxnSpPr>
          <p:spPr>
            <a:xfrm>
              <a:off x="1813498" y="3142650"/>
              <a:ext cx="82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TextBox 43">
              <a:extLst>
                <a:ext uri="{FF2B5EF4-FFF2-40B4-BE49-F238E27FC236}">
                  <a16:creationId xmlns:a16="http://schemas.microsoft.com/office/drawing/2014/main" id="{17EADF07-AC66-0BCB-85D2-964B06D31127}"/>
                </a:ext>
              </a:extLst>
            </p:cNvPr>
            <p:cNvSpPr txBox="1"/>
            <p:nvPr/>
          </p:nvSpPr>
          <p:spPr>
            <a:xfrm>
              <a:off x="1959207" y="3142650"/>
              <a:ext cx="552242" cy="246221"/>
            </a:xfrm>
            <a:prstGeom prst="rect">
              <a:avLst/>
            </a:prstGeom>
            <a:noFill/>
          </p:spPr>
          <p:txBody>
            <a:bodyPr wrap="square" rtlCol="0">
              <a:spAutoFit/>
            </a:bodyPr>
            <a:lstStyle/>
            <a:p>
              <a:r>
                <a:rPr lang="en-US" altLang="zh-CN" sz="1000" dirty="0">
                  <a:solidFill>
                    <a:schemeClr val="tx1">
                      <a:lumMod val="75000"/>
                      <a:lumOff val="25000"/>
                    </a:schemeClr>
                  </a:solidFill>
                </a:rPr>
                <a:t>Login</a:t>
              </a:r>
              <a:endParaRPr lang="zh-CN" altLang="en-US" sz="1000" dirty="0">
                <a:solidFill>
                  <a:schemeClr val="tx1">
                    <a:lumMod val="75000"/>
                    <a:lumOff val="25000"/>
                  </a:schemeClr>
                </a:solidFill>
              </a:endParaRPr>
            </a:p>
          </p:txBody>
        </p:sp>
        <p:cxnSp>
          <p:nvCxnSpPr>
            <p:cNvPr id="27" name="直線接點 26">
              <a:extLst>
                <a:ext uri="{FF2B5EF4-FFF2-40B4-BE49-F238E27FC236}">
                  <a16:creationId xmlns:a16="http://schemas.microsoft.com/office/drawing/2014/main" id="{D26AF6E2-D49F-3AA3-8C21-78C4610687D4}"/>
                </a:ext>
              </a:extLst>
            </p:cNvPr>
            <p:cNvCxnSpPr>
              <a:cxnSpLocks/>
            </p:cNvCxnSpPr>
            <p:nvPr/>
          </p:nvCxnSpPr>
          <p:spPr>
            <a:xfrm>
              <a:off x="2959330" y="2739917"/>
              <a:ext cx="0" cy="39600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接點 28">
              <a:extLst>
                <a:ext uri="{FF2B5EF4-FFF2-40B4-BE49-F238E27FC236}">
                  <a16:creationId xmlns:a16="http://schemas.microsoft.com/office/drawing/2014/main" id="{B25233C2-C4C6-C9F7-ACBE-D6E0177872FD}"/>
                </a:ext>
              </a:extLst>
            </p:cNvPr>
            <p:cNvCxnSpPr/>
            <p:nvPr/>
          </p:nvCxnSpPr>
          <p:spPr>
            <a:xfrm>
              <a:off x="2957976" y="3131289"/>
              <a:ext cx="684000" cy="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線接點 29">
              <a:extLst>
                <a:ext uri="{FF2B5EF4-FFF2-40B4-BE49-F238E27FC236}">
                  <a16:creationId xmlns:a16="http://schemas.microsoft.com/office/drawing/2014/main" id="{B5F4D31F-F60E-AEB8-11D4-A4EA10199D87}"/>
                </a:ext>
              </a:extLst>
            </p:cNvPr>
            <p:cNvCxnSpPr>
              <a:cxnSpLocks/>
            </p:cNvCxnSpPr>
            <p:nvPr/>
          </p:nvCxnSpPr>
          <p:spPr>
            <a:xfrm flipH="1">
              <a:off x="3621926" y="2530052"/>
              <a:ext cx="3811" cy="1198803"/>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4" name="直線單箭頭接點 1023">
              <a:extLst>
                <a:ext uri="{FF2B5EF4-FFF2-40B4-BE49-F238E27FC236}">
                  <a16:creationId xmlns:a16="http://schemas.microsoft.com/office/drawing/2014/main" id="{6820AE30-8440-1BAE-42E4-AFCBC3D3FFCC}"/>
                </a:ext>
              </a:extLst>
            </p:cNvPr>
            <p:cNvCxnSpPr>
              <a:cxnSpLocks/>
            </p:cNvCxnSpPr>
            <p:nvPr/>
          </p:nvCxnSpPr>
          <p:spPr>
            <a:xfrm>
              <a:off x="3621926" y="2530052"/>
              <a:ext cx="540000" cy="0"/>
            </a:xfrm>
            <a:prstGeom prst="straightConnector1">
              <a:avLst/>
            </a:prstGeom>
            <a:ln>
              <a:solidFill>
                <a:schemeClr val="bg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27" name="直線單箭頭接點 1026">
              <a:extLst>
                <a:ext uri="{FF2B5EF4-FFF2-40B4-BE49-F238E27FC236}">
                  <a16:creationId xmlns:a16="http://schemas.microsoft.com/office/drawing/2014/main" id="{9F151316-B07A-6419-2F02-8D8F1429FC0C}"/>
                </a:ext>
              </a:extLst>
            </p:cNvPr>
            <p:cNvCxnSpPr>
              <a:cxnSpLocks/>
            </p:cNvCxnSpPr>
            <p:nvPr/>
          </p:nvCxnSpPr>
          <p:spPr>
            <a:xfrm>
              <a:off x="3605416" y="3131289"/>
              <a:ext cx="540000" cy="0"/>
            </a:xfrm>
            <a:prstGeom prst="straightConnector1">
              <a:avLst/>
            </a:prstGeom>
            <a:ln>
              <a:solidFill>
                <a:schemeClr val="bg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29" name="直線單箭頭接點 1028">
              <a:extLst>
                <a:ext uri="{FF2B5EF4-FFF2-40B4-BE49-F238E27FC236}">
                  <a16:creationId xmlns:a16="http://schemas.microsoft.com/office/drawing/2014/main" id="{65F0B2E3-F698-D0B8-7DFC-5C0D038760B3}"/>
                </a:ext>
              </a:extLst>
            </p:cNvPr>
            <p:cNvCxnSpPr>
              <a:cxnSpLocks/>
            </p:cNvCxnSpPr>
            <p:nvPr/>
          </p:nvCxnSpPr>
          <p:spPr>
            <a:xfrm>
              <a:off x="3616846" y="3729986"/>
              <a:ext cx="540000" cy="0"/>
            </a:xfrm>
            <a:prstGeom prst="straightConnector1">
              <a:avLst/>
            </a:prstGeom>
            <a:ln>
              <a:solidFill>
                <a:schemeClr val="bg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1030" name="圖片 1029" descr="一張含有 電子用品, 組 的圖片&#10;&#10;自動產生的描述">
              <a:extLst>
                <a:ext uri="{FF2B5EF4-FFF2-40B4-BE49-F238E27FC236}">
                  <a16:creationId xmlns:a16="http://schemas.microsoft.com/office/drawing/2014/main" id="{6A11B94E-3BB8-0592-A567-503D349A31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5269" y="2263292"/>
              <a:ext cx="371780" cy="557670"/>
            </a:xfrm>
            <a:prstGeom prst="rect">
              <a:avLst/>
            </a:prstGeom>
          </p:spPr>
        </p:pic>
        <p:sp>
          <p:nvSpPr>
            <p:cNvPr id="1034" name="TextBox 24">
              <a:extLst>
                <a:ext uri="{FF2B5EF4-FFF2-40B4-BE49-F238E27FC236}">
                  <a16:creationId xmlns:a16="http://schemas.microsoft.com/office/drawing/2014/main" id="{22840936-6A5F-87B2-FBF0-8873C1451331}"/>
                </a:ext>
              </a:extLst>
            </p:cNvPr>
            <p:cNvSpPr txBox="1"/>
            <p:nvPr/>
          </p:nvSpPr>
          <p:spPr>
            <a:xfrm>
              <a:off x="3387514" y="3941219"/>
              <a:ext cx="2015865" cy="2695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6789" tIns="26789" rIns="26789" bIns="26789" numCol="1" spcCol="38100" rtlCol="0" anchor="ctr">
              <a:spAutoFit/>
            </a:bodyPr>
            <a:lstStyle/>
            <a:p>
              <a:pPr defTabSz="308074" hangingPunct="0"/>
              <a:r>
                <a:rPr lang="en-US" altLang="zh-TW" sz="1400" b="1" dirty="0">
                  <a:solidFill>
                    <a:schemeClr val="tx1">
                      <a:lumMod val="75000"/>
                      <a:lumOff val="25000"/>
                    </a:schemeClr>
                  </a:solidFill>
                  <a:sym typeface="Helvetica Neue Medium"/>
                </a:rPr>
                <a:t>AIG-100 </a:t>
              </a:r>
              <a:r>
                <a:rPr lang="en-US" altLang="zh-TW" sz="1200" dirty="0">
                  <a:solidFill>
                    <a:schemeClr val="tx1">
                      <a:lumMod val="75000"/>
                      <a:lumOff val="25000"/>
                    </a:schemeClr>
                  </a:solidFill>
                  <a:sym typeface="Helvetica Neue Medium"/>
                </a:rPr>
                <a:t>at the field site</a:t>
              </a:r>
            </a:p>
          </p:txBody>
        </p:sp>
        <p:pic>
          <p:nvPicPr>
            <p:cNvPr id="1035" name="圖片 1034" descr="一張含有 電子用品, 組 的圖片&#10;&#10;自動產生的描述">
              <a:extLst>
                <a:ext uri="{FF2B5EF4-FFF2-40B4-BE49-F238E27FC236}">
                  <a16:creationId xmlns:a16="http://schemas.microsoft.com/office/drawing/2014/main" id="{8FF01EE3-D22C-DA89-867D-3D122E2B311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5269" y="2856656"/>
              <a:ext cx="371780" cy="557670"/>
            </a:xfrm>
            <a:prstGeom prst="rect">
              <a:avLst/>
            </a:prstGeom>
          </p:spPr>
        </p:pic>
        <p:pic>
          <p:nvPicPr>
            <p:cNvPr id="1036" name="圖片 1035" descr="一張含有 電子用品, 組 的圖片&#10;&#10;自動產生的描述">
              <a:extLst>
                <a:ext uri="{FF2B5EF4-FFF2-40B4-BE49-F238E27FC236}">
                  <a16:creationId xmlns:a16="http://schemas.microsoft.com/office/drawing/2014/main" id="{DB99E045-C134-3DC7-48DF-AE22C66F304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5269" y="3450020"/>
              <a:ext cx="371780" cy="557670"/>
            </a:xfrm>
            <a:prstGeom prst="rect">
              <a:avLst/>
            </a:prstGeom>
          </p:spPr>
        </p:pic>
      </p:grpSp>
      <p:sp>
        <p:nvSpPr>
          <p:cNvPr id="1040" name="文字方塊 1039">
            <a:extLst>
              <a:ext uri="{FF2B5EF4-FFF2-40B4-BE49-F238E27FC236}">
                <a16:creationId xmlns:a16="http://schemas.microsoft.com/office/drawing/2014/main" id="{DD40FBE4-38AE-4496-4586-B188E0CD4D75}"/>
              </a:ext>
            </a:extLst>
          </p:cNvPr>
          <p:cNvSpPr txBox="1"/>
          <p:nvPr/>
        </p:nvSpPr>
        <p:spPr>
          <a:xfrm>
            <a:off x="381151" y="1323917"/>
            <a:ext cx="8600290" cy="461665"/>
          </a:xfrm>
          <a:prstGeom prst="rect">
            <a:avLst/>
          </a:prstGeom>
          <a:noFill/>
        </p:spPr>
        <p:txBody>
          <a:bodyPr wrap="square">
            <a:spAutoFit/>
          </a:bodyPr>
          <a:lstStyle/>
          <a:p>
            <a:r>
              <a:rPr lang="en-US" altLang="zh-TW" sz="1200" dirty="0">
                <a:solidFill>
                  <a:srgbClr val="666666"/>
                </a:solidFill>
                <a:latin typeface="Arial" panose="020B0604020202020204" pitchFamily="34" charset="0"/>
                <a:sym typeface="Helvetica Neue"/>
              </a:rPr>
              <a:t>Moxa Device Management is a SaaS service that you can log in to and manage your remote AIG devices from anywhere, thereby saving deployment and maintenance efforts.</a:t>
            </a:r>
          </a:p>
        </p:txBody>
      </p:sp>
      <p:grpSp>
        <p:nvGrpSpPr>
          <p:cNvPr id="1044" name="群組 1043">
            <a:extLst>
              <a:ext uri="{FF2B5EF4-FFF2-40B4-BE49-F238E27FC236}">
                <a16:creationId xmlns:a16="http://schemas.microsoft.com/office/drawing/2014/main" id="{B5EA368F-FE5F-F0AB-262A-D18FF6E55F43}"/>
              </a:ext>
            </a:extLst>
          </p:cNvPr>
          <p:cNvGrpSpPr/>
          <p:nvPr/>
        </p:nvGrpSpPr>
        <p:grpSpPr>
          <a:xfrm>
            <a:off x="5330138" y="2137594"/>
            <a:ext cx="3687534" cy="1960606"/>
            <a:chOff x="5598211" y="1964268"/>
            <a:chExt cx="3687534" cy="1960606"/>
          </a:xfrm>
        </p:grpSpPr>
        <p:sp>
          <p:nvSpPr>
            <p:cNvPr id="1041" name="矩形: 圓角 1040">
              <a:extLst>
                <a:ext uri="{FF2B5EF4-FFF2-40B4-BE49-F238E27FC236}">
                  <a16:creationId xmlns:a16="http://schemas.microsoft.com/office/drawing/2014/main" id="{B656E0D5-8CC8-F353-AA93-9C9D5ABB6606}"/>
                </a:ext>
              </a:extLst>
            </p:cNvPr>
            <p:cNvSpPr/>
            <p:nvPr/>
          </p:nvSpPr>
          <p:spPr>
            <a:xfrm>
              <a:off x="5598211" y="1964268"/>
              <a:ext cx="3687534" cy="1960606"/>
            </a:xfrm>
            <a:prstGeom prst="roundRect">
              <a:avLst>
                <a:gd name="adj" fmla="val 10416"/>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043" name="文字方塊 1042">
              <a:extLst>
                <a:ext uri="{FF2B5EF4-FFF2-40B4-BE49-F238E27FC236}">
                  <a16:creationId xmlns:a16="http://schemas.microsoft.com/office/drawing/2014/main" id="{5B23A601-539D-9803-807D-B8DFC47396D3}"/>
                </a:ext>
              </a:extLst>
            </p:cNvPr>
            <p:cNvSpPr txBox="1"/>
            <p:nvPr/>
          </p:nvSpPr>
          <p:spPr>
            <a:xfrm>
              <a:off x="5648293" y="2181064"/>
              <a:ext cx="3563558" cy="1600438"/>
            </a:xfrm>
            <a:prstGeom prst="rect">
              <a:avLst/>
            </a:prstGeom>
            <a:noFill/>
          </p:spPr>
          <p:txBody>
            <a:bodyPr wrap="square">
              <a:spAutoFit/>
            </a:bodyPr>
            <a:lstStyle/>
            <a:p>
              <a:r>
                <a:rPr lang="en-US" altLang="zh-TW" sz="1400" dirty="0">
                  <a:solidFill>
                    <a:schemeClr val="tx1">
                      <a:lumMod val="65000"/>
                      <a:lumOff val="35000"/>
                    </a:schemeClr>
                  </a:solidFill>
                  <a:latin typeface="+mj-lt"/>
                  <a:ea typeface="+mj-ea"/>
                  <a:cs typeface="+mj-cs"/>
                </a:rPr>
                <a:t>With Moxa Device Management, you CAN:</a:t>
              </a:r>
            </a:p>
            <a:p>
              <a:endParaRPr lang="en-US" altLang="zh-TW" sz="1400" dirty="0">
                <a:solidFill>
                  <a:schemeClr val="tx1">
                    <a:lumMod val="65000"/>
                    <a:lumOff val="35000"/>
                  </a:schemeClr>
                </a:solidFill>
                <a:latin typeface="+mj-lt"/>
                <a:ea typeface="+mj-ea"/>
                <a:cs typeface="+mj-cs"/>
              </a:endParaRPr>
            </a:p>
            <a:p>
              <a:pPr marL="285750" indent="-285750">
                <a:buFont typeface="Arial" panose="020B0604020202020204" pitchFamily="34" charset="0"/>
                <a:buChar char="•"/>
              </a:pPr>
              <a:r>
                <a:rPr lang="en-US" altLang="zh-TW" sz="1400" dirty="0">
                  <a:solidFill>
                    <a:schemeClr val="tx1">
                      <a:lumMod val="65000"/>
                      <a:lumOff val="35000"/>
                    </a:schemeClr>
                  </a:solidFill>
                  <a:latin typeface="+mj-lt"/>
                  <a:ea typeface="+mj-ea"/>
                  <a:cs typeface="+mj-cs"/>
                </a:rPr>
                <a:t>Remotely monitor device status</a:t>
              </a:r>
            </a:p>
            <a:p>
              <a:pPr marL="285750" indent="-285750">
                <a:buFont typeface="Arial" panose="020B0604020202020204" pitchFamily="34" charset="0"/>
                <a:buChar char="•"/>
              </a:pPr>
              <a:r>
                <a:rPr lang="en-US" altLang="zh-TW" sz="1400" dirty="0">
                  <a:solidFill>
                    <a:schemeClr val="tx1">
                      <a:lumMod val="65000"/>
                      <a:lumOff val="35000"/>
                    </a:schemeClr>
                  </a:solidFill>
                  <a:latin typeface="+mj-lt"/>
                  <a:ea typeface="+mj-ea"/>
                  <a:cs typeface="+mj-cs"/>
                </a:rPr>
                <a:t>Remotely access and troubleshoot issues </a:t>
              </a:r>
            </a:p>
            <a:p>
              <a:pPr marL="285750" indent="-285750">
                <a:buFont typeface="Arial" panose="020B0604020202020204" pitchFamily="34" charset="0"/>
                <a:buChar char="•"/>
              </a:pPr>
              <a:r>
                <a:rPr lang="en-US" altLang="zh-TW" sz="1400" dirty="0">
                  <a:solidFill>
                    <a:schemeClr val="tx1">
                      <a:lumMod val="65000"/>
                      <a:lumOff val="35000"/>
                    </a:schemeClr>
                  </a:solidFill>
                  <a:latin typeface="+mj-lt"/>
                  <a:ea typeface="+mj-ea"/>
                  <a:cs typeface="+mj-cs"/>
                </a:rPr>
                <a:t>Remotely upgrade firmware</a:t>
              </a:r>
            </a:p>
            <a:p>
              <a:pPr marL="285750" indent="-285750">
                <a:buFont typeface="Arial" panose="020B0604020202020204" pitchFamily="34" charset="0"/>
                <a:buChar char="•"/>
              </a:pPr>
              <a:r>
                <a:rPr lang="en-US" altLang="zh-TW" sz="1400" dirty="0">
                  <a:solidFill>
                    <a:schemeClr val="tx1">
                      <a:lumMod val="65000"/>
                      <a:lumOff val="35000"/>
                    </a:schemeClr>
                  </a:solidFill>
                  <a:latin typeface="+mj-lt"/>
                  <a:ea typeface="+mj-ea"/>
                  <a:cs typeface="+mj-cs"/>
                </a:rPr>
                <a:t>Remotely update configuration settings</a:t>
              </a:r>
              <a:endParaRPr lang="zh-TW" altLang="en-US" sz="1400" dirty="0"/>
            </a:p>
          </p:txBody>
        </p:sp>
      </p:grpSp>
    </p:spTree>
    <p:extLst>
      <p:ext uri="{BB962C8B-B14F-4D97-AF65-F5344CB8AC3E}">
        <p14:creationId xmlns:p14="http://schemas.microsoft.com/office/powerpoint/2010/main" val="3328872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545F26C-9757-229D-0201-6209CEFF5665}"/>
              </a:ext>
            </a:extLst>
          </p:cNvPr>
          <p:cNvSpPr/>
          <p:nvPr/>
        </p:nvSpPr>
        <p:spPr>
          <a:xfrm rot="10800000">
            <a:off x="2553" y="1045301"/>
            <a:ext cx="9141439" cy="3359057"/>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chemeClr val="tx1">
                  <a:lumMod val="75000"/>
                  <a:lumOff val="25000"/>
                </a:schemeClr>
              </a:solidFill>
              <a:latin typeface="Arial"/>
              <a:ea typeface="微軟正黑體"/>
            </a:endParaRPr>
          </a:p>
        </p:txBody>
      </p:sp>
      <p:sp>
        <p:nvSpPr>
          <p:cNvPr id="10" name="矩形 9">
            <a:extLst>
              <a:ext uri="{FF2B5EF4-FFF2-40B4-BE49-F238E27FC236}">
                <a16:creationId xmlns:a16="http://schemas.microsoft.com/office/drawing/2014/main" id="{05EC2EFD-359E-FDE4-0BB7-6AACDDE988F5}"/>
              </a:ext>
            </a:extLst>
          </p:cNvPr>
          <p:cNvSpPr/>
          <p:nvPr/>
        </p:nvSpPr>
        <p:spPr>
          <a:xfrm>
            <a:off x="439722" y="1786353"/>
            <a:ext cx="3446118" cy="2623102"/>
          </a:xfrm>
          <a:prstGeom prst="rect">
            <a:avLst/>
          </a:prstGeom>
          <a:solidFill>
            <a:srgbClr val="B3E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1" name="文字方塊 10">
            <a:extLst>
              <a:ext uri="{FF2B5EF4-FFF2-40B4-BE49-F238E27FC236}">
                <a16:creationId xmlns:a16="http://schemas.microsoft.com/office/drawing/2014/main" id="{0ED804A0-D020-36B9-9D1C-6689732A6F62}"/>
              </a:ext>
            </a:extLst>
          </p:cNvPr>
          <p:cNvSpPr txBox="1"/>
          <p:nvPr/>
        </p:nvSpPr>
        <p:spPr>
          <a:xfrm>
            <a:off x="439721" y="1974462"/>
            <a:ext cx="1858000" cy="338554"/>
          </a:xfrm>
          <a:prstGeom prst="rect">
            <a:avLst/>
          </a:prstGeom>
          <a:noFill/>
        </p:spPr>
        <p:txBody>
          <a:bodyPr wrap="square" rtlCol="0">
            <a:spAutoFit/>
          </a:bodyPr>
          <a:lstStyle/>
          <a:p>
            <a:r>
              <a:rPr lang="en-US" altLang="zh-TW" sz="1600" b="1" dirty="0">
                <a:solidFill>
                  <a:schemeClr val="tx1">
                    <a:lumMod val="75000"/>
                    <a:lumOff val="25000"/>
                  </a:schemeClr>
                </a:solidFill>
              </a:rPr>
              <a:t>Coding Required</a:t>
            </a:r>
          </a:p>
        </p:txBody>
      </p:sp>
      <p:cxnSp>
        <p:nvCxnSpPr>
          <p:cNvPr id="20" name="直線接點 19">
            <a:extLst>
              <a:ext uri="{FF2B5EF4-FFF2-40B4-BE49-F238E27FC236}">
                <a16:creationId xmlns:a16="http://schemas.microsoft.com/office/drawing/2014/main" id="{D8AF84E2-074B-5350-64B1-C67AB2C50403}"/>
              </a:ext>
            </a:extLst>
          </p:cNvPr>
          <p:cNvCxnSpPr/>
          <p:nvPr/>
        </p:nvCxnSpPr>
        <p:spPr>
          <a:xfrm>
            <a:off x="2311862" y="1957278"/>
            <a:ext cx="0" cy="400832"/>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F02DE003-EAED-04ED-9E3B-9A9F2ED86D54}"/>
              </a:ext>
            </a:extLst>
          </p:cNvPr>
          <p:cNvSpPr/>
          <p:nvPr/>
        </p:nvSpPr>
        <p:spPr>
          <a:xfrm>
            <a:off x="3881468" y="1509320"/>
            <a:ext cx="5154891" cy="2895460"/>
          </a:xfrm>
          <a:prstGeom prst="rect">
            <a:avLst/>
          </a:prstGeom>
          <a:solidFill>
            <a:schemeClr val="tx2"/>
          </a:solidFill>
          <a:ln>
            <a:noFill/>
          </a:ln>
          <a:effectLst>
            <a:outerShdw blurRad="162073" dist="241200" dir="10800000" algn="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1" name="文字方塊 30">
            <a:extLst>
              <a:ext uri="{FF2B5EF4-FFF2-40B4-BE49-F238E27FC236}">
                <a16:creationId xmlns:a16="http://schemas.microsoft.com/office/drawing/2014/main" id="{58E0419F-46FB-A865-B9F2-C07D19FC0395}"/>
              </a:ext>
            </a:extLst>
          </p:cNvPr>
          <p:cNvSpPr txBox="1"/>
          <p:nvPr/>
        </p:nvSpPr>
        <p:spPr>
          <a:xfrm>
            <a:off x="4338505" y="1722143"/>
            <a:ext cx="2165978" cy="338554"/>
          </a:xfrm>
          <a:prstGeom prst="rect">
            <a:avLst/>
          </a:prstGeom>
          <a:noFill/>
        </p:spPr>
        <p:txBody>
          <a:bodyPr wrap="none" rtlCol="0">
            <a:spAutoFit/>
          </a:bodyPr>
          <a:lstStyle/>
          <a:p>
            <a:r>
              <a:rPr lang="en-US" altLang="zh-TW" sz="1600" b="1" dirty="0">
                <a:solidFill>
                  <a:schemeClr val="bg1"/>
                </a:solidFill>
              </a:rPr>
              <a:t>No Coding Required</a:t>
            </a:r>
          </a:p>
        </p:txBody>
      </p:sp>
      <p:cxnSp>
        <p:nvCxnSpPr>
          <p:cNvPr id="33" name="直線接點 32">
            <a:extLst>
              <a:ext uri="{FF2B5EF4-FFF2-40B4-BE49-F238E27FC236}">
                <a16:creationId xmlns:a16="http://schemas.microsoft.com/office/drawing/2014/main" id="{B540FE30-E803-8FEB-FC1A-4E17A3D0F290}"/>
              </a:ext>
            </a:extLst>
          </p:cNvPr>
          <p:cNvCxnSpPr/>
          <p:nvPr/>
        </p:nvCxnSpPr>
        <p:spPr>
          <a:xfrm>
            <a:off x="6553057" y="1673646"/>
            <a:ext cx="0" cy="400832"/>
          </a:xfrm>
          <a:prstGeom prst="line">
            <a:avLst/>
          </a:prstGeom>
          <a:ln w="28575">
            <a:solidFill>
              <a:srgbClr val="E5DCC2"/>
            </a:solidFill>
          </a:ln>
        </p:spPr>
        <p:style>
          <a:lnRef idx="1">
            <a:schemeClr val="accent1"/>
          </a:lnRef>
          <a:fillRef idx="0">
            <a:schemeClr val="accent1"/>
          </a:fillRef>
          <a:effectRef idx="0">
            <a:schemeClr val="accent1"/>
          </a:effectRef>
          <a:fontRef idx="minor">
            <a:schemeClr val="tx1"/>
          </a:fontRef>
        </p:style>
      </p:cxnSp>
      <p:sp>
        <p:nvSpPr>
          <p:cNvPr id="38" name="Title 2">
            <a:extLst>
              <a:ext uri="{FF2B5EF4-FFF2-40B4-BE49-F238E27FC236}">
                <a16:creationId xmlns:a16="http://schemas.microsoft.com/office/drawing/2014/main" id="{3691277A-B56F-E579-8E96-9AECC804D805}"/>
              </a:ext>
            </a:extLst>
          </p:cNvPr>
          <p:cNvSpPr txBox="1">
            <a:spLocks/>
          </p:cNvSpPr>
          <p:nvPr/>
        </p:nvSpPr>
        <p:spPr>
          <a:xfrm>
            <a:off x="-1" y="123478"/>
            <a:ext cx="9143381" cy="63757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pPr algn="ctr"/>
            <a:r>
              <a:rPr lang="en-US" altLang="zh-CN" sz="3200" dirty="0"/>
              <a:t>No-code Easy Data Preprocessing</a:t>
            </a:r>
          </a:p>
        </p:txBody>
      </p:sp>
      <p:pic>
        <p:nvPicPr>
          <p:cNvPr id="2054" name="Picture 6" descr="Boring Svg Png Icon Free Download (#453022) - OnlineWebFonts.COM">
            <a:extLst>
              <a:ext uri="{FF2B5EF4-FFF2-40B4-BE49-F238E27FC236}">
                <a16:creationId xmlns:a16="http://schemas.microsoft.com/office/drawing/2014/main" id="{7FDBE98F-3473-7F62-C0BB-E2ED0E7B8310}"/>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488079" y="1837335"/>
            <a:ext cx="688917" cy="58203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Drinking-coffee Icons - Free SVG &amp; PNG Drinking-coffee Images - Noun Project">
            <a:extLst>
              <a:ext uri="{FF2B5EF4-FFF2-40B4-BE49-F238E27FC236}">
                <a16:creationId xmlns:a16="http://schemas.microsoft.com/office/drawing/2014/main" id="{F3133045-D990-95BB-5615-4185BD9D4873}"/>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6729274" y="1584071"/>
            <a:ext cx="592071" cy="59207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ml Code Vector Art &amp; Graphics | freevector.com">
            <a:extLst>
              <a:ext uri="{FF2B5EF4-FFF2-40B4-BE49-F238E27FC236}">
                <a16:creationId xmlns:a16="http://schemas.microsoft.com/office/drawing/2014/main" id="{C4671FDA-D12A-0152-BCDC-4A5A0ED22EF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7568" y="3012875"/>
            <a:ext cx="1583412" cy="1159099"/>
          </a:xfrm>
          <a:prstGeom prst="rect">
            <a:avLst/>
          </a:prstGeom>
          <a:noFill/>
          <a:extLst>
            <a:ext uri="{909E8E84-426E-40DD-AFC4-6F175D3DCCD1}">
              <a14:hiddenFill xmlns:a14="http://schemas.microsoft.com/office/drawing/2010/main">
                <a:solidFill>
                  <a:srgbClr val="FFFFFF"/>
                </a:solidFill>
              </a14:hiddenFill>
            </a:ext>
          </a:extLst>
        </p:spPr>
      </p:pic>
      <p:sp>
        <p:nvSpPr>
          <p:cNvPr id="4" name="文字方塊 3">
            <a:extLst>
              <a:ext uri="{FF2B5EF4-FFF2-40B4-BE49-F238E27FC236}">
                <a16:creationId xmlns:a16="http://schemas.microsoft.com/office/drawing/2014/main" id="{03621E6A-38C4-92B5-D03E-6D1788CBD5B0}"/>
              </a:ext>
            </a:extLst>
          </p:cNvPr>
          <p:cNvSpPr txBox="1"/>
          <p:nvPr/>
        </p:nvSpPr>
        <p:spPr>
          <a:xfrm>
            <a:off x="520937" y="2518854"/>
            <a:ext cx="3081662" cy="461665"/>
          </a:xfrm>
          <a:prstGeom prst="rect">
            <a:avLst/>
          </a:prstGeom>
          <a:noFill/>
        </p:spPr>
        <p:txBody>
          <a:bodyPr wrap="square">
            <a:spAutoFit/>
          </a:bodyPr>
          <a:lstStyle/>
          <a:p>
            <a:r>
              <a:rPr lang="en-US" altLang="zh-TW" sz="1200" dirty="0">
                <a:solidFill>
                  <a:schemeClr val="tx1">
                    <a:lumMod val="65000"/>
                    <a:lumOff val="35000"/>
                  </a:schemeClr>
                </a:solidFill>
                <a:latin typeface="+mj-lt"/>
                <a:ea typeface="+mj-ea"/>
                <a:cs typeface="+mj-cs"/>
                <a:sym typeface="Helvetica Neue"/>
              </a:rPr>
              <a:t>Additional time and effort to write programs to process data</a:t>
            </a:r>
          </a:p>
        </p:txBody>
      </p:sp>
      <p:pic>
        <p:nvPicPr>
          <p:cNvPr id="6" name="Picture 11">
            <a:extLst>
              <a:ext uri="{FF2B5EF4-FFF2-40B4-BE49-F238E27FC236}">
                <a16:creationId xmlns:a16="http://schemas.microsoft.com/office/drawing/2014/main" id="{B66A96CF-3ABD-052C-EB33-283E75943518}"/>
              </a:ext>
            </a:extLst>
          </p:cNvPr>
          <p:cNvPicPr>
            <a:picLocks noChangeAspect="1"/>
          </p:cNvPicPr>
          <p:nvPr/>
        </p:nvPicPr>
        <p:blipFill>
          <a:blip r:embed="rId5"/>
          <a:stretch>
            <a:fillRect/>
          </a:stretch>
        </p:blipFill>
        <p:spPr>
          <a:xfrm>
            <a:off x="5730314" y="2749686"/>
            <a:ext cx="2730695" cy="1346322"/>
          </a:xfrm>
          <a:prstGeom prst="rect">
            <a:avLst/>
          </a:prstGeom>
        </p:spPr>
      </p:pic>
      <p:sp>
        <p:nvSpPr>
          <p:cNvPr id="9" name="文字方塊 8">
            <a:extLst>
              <a:ext uri="{FF2B5EF4-FFF2-40B4-BE49-F238E27FC236}">
                <a16:creationId xmlns:a16="http://schemas.microsoft.com/office/drawing/2014/main" id="{46EBE5CA-58A0-6B9E-2087-99B411FB16D1}"/>
              </a:ext>
            </a:extLst>
          </p:cNvPr>
          <p:cNvSpPr txBox="1"/>
          <p:nvPr/>
        </p:nvSpPr>
        <p:spPr>
          <a:xfrm>
            <a:off x="4338505" y="2198827"/>
            <a:ext cx="4573847" cy="461665"/>
          </a:xfrm>
          <a:prstGeom prst="rect">
            <a:avLst/>
          </a:prstGeom>
          <a:noFill/>
        </p:spPr>
        <p:txBody>
          <a:bodyPr wrap="square">
            <a:spAutoFit/>
          </a:bodyPr>
          <a:lstStyle/>
          <a:p>
            <a:r>
              <a:rPr lang="en-US" altLang="zh-TW" sz="1200" dirty="0">
                <a:solidFill>
                  <a:schemeClr val="bg1"/>
                </a:solidFill>
                <a:latin typeface="+mj-lt"/>
                <a:ea typeface="+mj-ea"/>
                <a:cs typeface="+mj-cs"/>
                <a:sym typeface="Helvetica Neue"/>
              </a:rPr>
              <a:t>Easily process data via our no-code solution (</a:t>
            </a:r>
            <a:r>
              <a:rPr lang="en-US" altLang="zh-TW" sz="1200" dirty="0" err="1">
                <a:solidFill>
                  <a:schemeClr val="bg1"/>
                </a:solidFill>
                <a:latin typeface="+mj-lt"/>
                <a:ea typeface="+mj-ea"/>
                <a:cs typeface="+mj-cs"/>
                <a:sym typeface="Helvetica Neue"/>
              </a:rPr>
              <a:t>Blockly</a:t>
            </a:r>
            <a:r>
              <a:rPr lang="en-US" altLang="zh-TW" sz="1200" dirty="0">
                <a:solidFill>
                  <a:schemeClr val="bg1"/>
                </a:solidFill>
                <a:latin typeface="+mj-lt"/>
                <a:ea typeface="+mj-ea"/>
                <a:cs typeface="+mj-cs"/>
                <a:sym typeface="Helvetica Neue"/>
              </a:rPr>
              <a:t>) without any additional programming efforts</a:t>
            </a:r>
          </a:p>
        </p:txBody>
      </p:sp>
      <p:pic>
        <p:nvPicPr>
          <p:cNvPr id="7" name="圖片 6" descr="一張含有 電子用品, 組 的圖片&#10;&#10;自動產生的描述">
            <a:extLst>
              <a:ext uri="{FF2B5EF4-FFF2-40B4-BE49-F238E27FC236}">
                <a16:creationId xmlns:a16="http://schemas.microsoft.com/office/drawing/2014/main" id="{082E0771-0F47-26F2-37DA-947A0455F9F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98494" y="2947841"/>
            <a:ext cx="1030475" cy="1545712"/>
          </a:xfrm>
          <a:prstGeom prst="rect">
            <a:avLst/>
          </a:prstGeom>
        </p:spPr>
      </p:pic>
      <p:sp>
        <p:nvSpPr>
          <p:cNvPr id="12" name="文字方塊 11">
            <a:extLst>
              <a:ext uri="{FF2B5EF4-FFF2-40B4-BE49-F238E27FC236}">
                <a16:creationId xmlns:a16="http://schemas.microsoft.com/office/drawing/2014/main" id="{0E29427E-6730-6335-FBED-DB23F8B10835}"/>
              </a:ext>
            </a:extLst>
          </p:cNvPr>
          <p:cNvSpPr txBox="1"/>
          <p:nvPr/>
        </p:nvSpPr>
        <p:spPr>
          <a:xfrm>
            <a:off x="4460283" y="3771864"/>
            <a:ext cx="792748" cy="400110"/>
          </a:xfrm>
          <a:prstGeom prst="rect">
            <a:avLst/>
          </a:prstGeom>
          <a:noFill/>
        </p:spPr>
        <p:txBody>
          <a:bodyPr wrap="square">
            <a:spAutoFit/>
          </a:bodyPr>
          <a:lstStyle/>
          <a:p>
            <a:r>
              <a:rPr lang="en-US" altLang="zh-TW" sz="1000" dirty="0">
                <a:solidFill>
                  <a:schemeClr val="bg1"/>
                </a:solidFill>
                <a:latin typeface="+mj-lt"/>
                <a:ea typeface="+mj-ea"/>
                <a:cs typeface="+mj-cs"/>
              </a:rPr>
              <a:t>AIG-100 Series</a:t>
            </a:r>
          </a:p>
        </p:txBody>
      </p:sp>
      <p:pic>
        <p:nvPicPr>
          <p:cNvPr id="5" name="圖片 4" descr="一張含有 文字 的圖片&#10;&#10;自動產生的描述">
            <a:extLst>
              <a:ext uri="{FF2B5EF4-FFF2-40B4-BE49-F238E27FC236}">
                <a16:creationId xmlns:a16="http://schemas.microsoft.com/office/drawing/2014/main" id="{6A52B6A7-87F0-4A00-D95B-29E91B68214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28019" y="3641989"/>
            <a:ext cx="445009" cy="646177"/>
          </a:xfrm>
          <a:prstGeom prst="rect">
            <a:avLst/>
          </a:prstGeom>
        </p:spPr>
      </p:pic>
    </p:spTree>
    <p:extLst>
      <p:ext uri="{BB962C8B-B14F-4D97-AF65-F5344CB8AC3E}">
        <p14:creationId xmlns:p14="http://schemas.microsoft.com/office/powerpoint/2010/main" val="492561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81EF663-E333-4D26-C451-3C647C874625}"/>
              </a:ext>
            </a:extLst>
          </p:cNvPr>
          <p:cNvSpPr/>
          <p:nvPr/>
        </p:nvSpPr>
        <p:spPr>
          <a:xfrm rot="10800000">
            <a:off x="2553" y="1045301"/>
            <a:ext cx="9141439" cy="3359057"/>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chemeClr val="tx1">
                  <a:lumMod val="75000"/>
                  <a:lumOff val="25000"/>
                </a:schemeClr>
              </a:solidFill>
              <a:latin typeface="Arial"/>
              <a:ea typeface="微軟正黑體"/>
            </a:endParaRPr>
          </a:p>
        </p:txBody>
      </p:sp>
      <p:sp>
        <p:nvSpPr>
          <p:cNvPr id="10" name="矩形 9">
            <a:extLst>
              <a:ext uri="{FF2B5EF4-FFF2-40B4-BE49-F238E27FC236}">
                <a16:creationId xmlns:a16="http://schemas.microsoft.com/office/drawing/2014/main" id="{05EC2EFD-359E-FDE4-0BB7-6AACDDE988F5}"/>
              </a:ext>
            </a:extLst>
          </p:cNvPr>
          <p:cNvSpPr/>
          <p:nvPr/>
        </p:nvSpPr>
        <p:spPr>
          <a:xfrm>
            <a:off x="439722" y="1786353"/>
            <a:ext cx="3446118" cy="2623102"/>
          </a:xfrm>
          <a:prstGeom prst="rect">
            <a:avLst/>
          </a:prstGeom>
          <a:solidFill>
            <a:srgbClr val="B3E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0">
            <a:extLst>
              <a:ext uri="{FF2B5EF4-FFF2-40B4-BE49-F238E27FC236}">
                <a16:creationId xmlns:a16="http://schemas.microsoft.com/office/drawing/2014/main" id="{0ED804A0-D020-36B9-9D1C-6689732A6F62}"/>
              </a:ext>
            </a:extLst>
          </p:cNvPr>
          <p:cNvSpPr txBox="1"/>
          <p:nvPr/>
        </p:nvSpPr>
        <p:spPr>
          <a:xfrm>
            <a:off x="294240" y="1896083"/>
            <a:ext cx="1310585" cy="523220"/>
          </a:xfrm>
          <a:prstGeom prst="rect">
            <a:avLst/>
          </a:prstGeom>
          <a:noFill/>
        </p:spPr>
        <p:txBody>
          <a:bodyPr wrap="square" rtlCol="0">
            <a:spAutoFit/>
          </a:bodyPr>
          <a:lstStyle/>
          <a:p>
            <a:pPr algn="r"/>
            <a:r>
              <a:rPr lang="en-US" altLang="zh-TW" sz="1400" b="1" dirty="0"/>
              <a:t>No Integration</a:t>
            </a:r>
          </a:p>
        </p:txBody>
      </p:sp>
      <p:cxnSp>
        <p:nvCxnSpPr>
          <p:cNvPr id="20" name="直線接點 19">
            <a:extLst>
              <a:ext uri="{FF2B5EF4-FFF2-40B4-BE49-F238E27FC236}">
                <a16:creationId xmlns:a16="http://schemas.microsoft.com/office/drawing/2014/main" id="{D8AF84E2-074B-5350-64B1-C67AB2C50403}"/>
              </a:ext>
            </a:extLst>
          </p:cNvPr>
          <p:cNvCxnSpPr/>
          <p:nvPr/>
        </p:nvCxnSpPr>
        <p:spPr>
          <a:xfrm>
            <a:off x="1715444" y="1957277"/>
            <a:ext cx="0" cy="400832"/>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F02DE003-EAED-04ED-9E3B-9A9F2ED86D54}"/>
              </a:ext>
            </a:extLst>
          </p:cNvPr>
          <p:cNvSpPr/>
          <p:nvPr/>
        </p:nvSpPr>
        <p:spPr>
          <a:xfrm>
            <a:off x="3881468" y="1509320"/>
            <a:ext cx="5154891" cy="2895460"/>
          </a:xfrm>
          <a:prstGeom prst="rect">
            <a:avLst/>
          </a:prstGeom>
          <a:solidFill>
            <a:schemeClr val="tx2"/>
          </a:solidFill>
          <a:ln>
            <a:noFill/>
          </a:ln>
          <a:effectLst>
            <a:outerShdw blurRad="162073" dist="241200" dir="10800000" algn="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1" name="文字方塊 30">
            <a:extLst>
              <a:ext uri="{FF2B5EF4-FFF2-40B4-BE49-F238E27FC236}">
                <a16:creationId xmlns:a16="http://schemas.microsoft.com/office/drawing/2014/main" id="{58E0419F-46FB-A865-B9F2-C07D19FC0395}"/>
              </a:ext>
            </a:extLst>
          </p:cNvPr>
          <p:cNvSpPr txBox="1"/>
          <p:nvPr/>
        </p:nvSpPr>
        <p:spPr>
          <a:xfrm>
            <a:off x="5459320" y="1789797"/>
            <a:ext cx="1896673" cy="338554"/>
          </a:xfrm>
          <a:prstGeom prst="rect">
            <a:avLst/>
          </a:prstGeom>
          <a:noFill/>
        </p:spPr>
        <p:txBody>
          <a:bodyPr wrap="none" rtlCol="0">
            <a:spAutoFit/>
          </a:bodyPr>
          <a:lstStyle/>
          <a:p>
            <a:r>
              <a:rPr lang="en-US" altLang="zh-TW" sz="1600" b="1" dirty="0">
                <a:solidFill>
                  <a:schemeClr val="bg1"/>
                </a:solidFill>
              </a:rPr>
              <a:t>Better Integration</a:t>
            </a:r>
          </a:p>
        </p:txBody>
      </p:sp>
      <p:cxnSp>
        <p:nvCxnSpPr>
          <p:cNvPr id="33" name="直線接點 32">
            <a:extLst>
              <a:ext uri="{FF2B5EF4-FFF2-40B4-BE49-F238E27FC236}">
                <a16:creationId xmlns:a16="http://schemas.microsoft.com/office/drawing/2014/main" id="{B540FE30-E803-8FEB-FC1A-4E17A3D0F290}"/>
              </a:ext>
            </a:extLst>
          </p:cNvPr>
          <p:cNvCxnSpPr/>
          <p:nvPr/>
        </p:nvCxnSpPr>
        <p:spPr>
          <a:xfrm>
            <a:off x="7440562" y="1761406"/>
            <a:ext cx="0" cy="400832"/>
          </a:xfrm>
          <a:prstGeom prst="line">
            <a:avLst/>
          </a:prstGeom>
          <a:ln w="28575">
            <a:solidFill>
              <a:srgbClr val="E5DCC2"/>
            </a:solidFill>
          </a:ln>
        </p:spPr>
        <p:style>
          <a:lnRef idx="1">
            <a:schemeClr val="accent1"/>
          </a:lnRef>
          <a:fillRef idx="0">
            <a:schemeClr val="accent1"/>
          </a:fillRef>
          <a:effectRef idx="0">
            <a:schemeClr val="accent1"/>
          </a:effectRef>
          <a:fontRef idx="minor">
            <a:schemeClr val="tx1"/>
          </a:fontRef>
        </p:style>
      </p:cxnSp>
      <p:sp>
        <p:nvSpPr>
          <p:cNvPr id="38" name="Title 2">
            <a:extLst>
              <a:ext uri="{FF2B5EF4-FFF2-40B4-BE49-F238E27FC236}">
                <a16:creationId xmlns:a16="http://schemas.microsoft.com/office/drawing/2014/main" id="{3691277A-B56F-E579-8E96-9AECC804D805}"/>
              </a:ext>
            </a:extLst>
          </p:cNvPr>
          <p:cNvSpPr txBox="1">
            <a:spLocks/>
          </p:cNvSpPr>
          <p:nvPr/>
        </p:nvSpPr>
        <p:spPr>
          <a:xfrm>
            <a:off x="-1" y="123478"/>
            <a:ext cx="9143381" cy="63757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pPr algn="ctr"/>
            <a:r>
              <a:rPr lang="en-US" altLang="zh-CN" sz="3200" dirty="0"/>
              <a:t>Seamless Device Integration</a:t>
            </a:r>
          </a:p>
        </p:txBody>
      </p:sp>
      <p:sp>
        <p:nvSpPr>
          <p:cNvPr id="40" name="文字方塊 39">
            <a:extLst>
              <a:ext uri="{FF2B5EF4-FFF2-40B4-BE49-F238E27FC236}">
                <a16:creationId xmlns:a16="http://schemas.microsoft.com/office/drawing/2014/main" id="{977A6C1D-CDD6-6B53-16AA-50D000309027}"/>
              </a:ext>
            </a:extLst>
          </p:cNvPr>
          <p:cNvSpPr txBox="1"/>
          <p:nvPr/>
        </p:nvSpPr>
        <p:spPr>
          <a:xfrm>
            <a:off x="619" y="575566"/>
            <a:ext cx="9143381" cy="456535"/>
          </a:xfrm>
          <a:prstGeom prst="rect">
            <a:avLst/>
          </a:prstGeom>
          <a:noFill/>
        </p:spPr>
        <p:txBody>
          <a:bodyPr wrap="square">
            <a:spAutoFit/>
          </a:bodyPr>
          <a:lstStyle/>
          <a:p>
            <a:pPr algn="ctr">
              <a:lnSpc>
                <a:spcPct val="150000"/>
              </a:lnSpc>
            </a:pPr>
            <a:r>
              <a:rPr lang="en-US" altLang="zh-TW" kern="100" dirty="0">
                <a:solidFill>
                  <a:srgbClr val="008787"/>
                </a:solidFill>
                <a:latin typeface="Arial"/>
              </a:rPr>
              <a:t>How to extend I/O and serial interfaces?</a:t>
            </a:r>
          </a:p>
        </p:txBody>
      </p:sp>
      <p:pic>
        <p:nvPicPr>
          <p:cNvPr id="2054" name="Picture 6" descr="Boring Svg Png Icon Free Download (#453022) - OnlineWebFonts.COM">
            <a:extLst>
              <a:ext uri="{FF2B5EF4-FFF2-40B4-BE49-F238E27FC236}">
                <a16:creationId xmlns:a16="http://schemas.microsoft.com/office/drawing/2014/main" id="{7FDBE98F-3473-7F62-C0BB-E2ED0E7B8310}"/>
              </a:ext>
            </a:extLst>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89510" y="1874313"/>
            <a:ext cx="688917" cy="58203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Drinking-coffee Icons - Free SVG &amp; PNG Drinking-coffee Images - Noun Project">
            <a:extLst>
              <a:ext uri="{FF2B5EF4-FFF2-40B4-BE49-F238E27FC236}">
                <a16:creationId xmlns:a16="http://schemas.microsoft.com/office/drawing/2014/main" id="{F3133045-D990-95BB-5615-4185BD9D4873}"/>
              </a:ext>
            </a:extLst>
          </p:cNvPr>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7616779" y="1671831"/>
            <a:ext cx="592071" cy="592071"/>
          </a:xfrm>
          <a:prstGeom prst="rect">
            <a:avLst/>
          </a:prstGeom>
          <a:noFill/>
          <a:extLst>
            <a:ext uri="{909E8E84-426E-40DD-AFC4-6F175D3DCCD1}">
              <a14:hiddenFill xmlns:a14="http://schemas.microsoft.com/office/drawing/2010/main">
                <a:solidFill>
                  <a:srgbClr val="FFFFFF"/>
                </a:solidFill>
              </a14:hiddenFill>
            </a:ext>
          </a:extLst>
        </p:spPr>
      </p:pic>
      <p:sp>
        <p:nvSpPr>
          <p:cNvPr id="58" name="文字方塊 57">
            <a:extLst>
              <a:ext uri="{FF2B5EF4-FFF2-40B4-BE49-F238E27FC236}">
                <a16:creationId xmlns:a16="http://schemas.microsoft.com/office/drawing/2014/main" id="{CE5FAF8D-0969-A44C-C8F7-5C81220DFF71}"/>
              </a:ext>
            </a:extLst>
          </p:cNvPr>
          <p:cNvSpPr txBox="1"/>
          <p:nvPr/>
        </p:nvSpPr>
        <p:spPr>
          <a:xfrm>
            <a:off x="579876" y="2671143"/>
            <a:ext cx="2229474" cy="1166153"/>
          </a:xfrm>
          <a:prstGeom prst="rect">
            <a:avLst/>
          </a:prstGeom>
          <a:noFill/>
        </p:spPr>
        <p:txBody>
          <a:bodyPr wrap="square">
            <a:spAutoFit/>
          </a:bodyPr>
          <a:lstStyle/>
          <a:p>
            <a:pPr>
              <a:lnSpc>
                <a:spcPct val="150000"/>
              </a:lnSpc>
            </a:pPr>
            <a:r>
              <a:rPr lang="en-US" altLang="zh-CN" sz="1200" dirty="0">
                <a:solidFill>
                  <a:schemeClr val="tx1">
                    <a:lumMod val="65000"/>
                    <a:lumOff val="35000"/>
                  </a:schemeClr>
                </a:solidFill>
                <a:latin typeface="+mj-lt"/>
                <a:ea typeface="+mj-ea"/>
                <a:cs typeface="+mj-cs"/>
                <a:sym typeface="Helvetica Neue"/>
              </a:rPr>
              <a:t>Step 1: </a:t>
            </a:r>
          </a:p>
          <a:p>
            <a:pPr>
              <a:lnSpc>
                <a:spcPct val="150000"/>
              </a:lnSpc>
            </a:pPr>
            <a:r>
              <a:rPr lang="en-US" altLang="zh-CN" sz="1200" dirty="0">
                <a:solidFill>
                  <a:schemeClr val="tx1">
                    <a:lumMod val="65000"/>
                    <a:lumOff val="35000"/>
                  </a:schemeClr>
                </a:solidFill>
                <a:latin typeface="+mj-lt"/>
                <a:ea typeface="+mj-ea"/>
                <a:cs typeface="+mj-cs"/>
                <a:sym typeface="Helvetica Neue"/>
              </a:rPr>
              <a:t>Configure the gateway.</a:t>
            </a:r>
          </a:p>
          <a:p>
            <a:pPr>
              <a:lnSpc>
                <a:spcPct val="150000"/>
              </a:lnSpc>
            </a:pPr>
            <a:r>
              <a:rPr lang="en-US" altLang="zh-CN" sz="1200" dirty="0">
                <a:solidFill>
                  <a:schemeClr val="tx1">
                    <a:lumMod val="65000"/>
                    <a:lumOff val="35000"/>
                  </a:schemeClr>
                </a:solidFill>
                <a:latin typeface="+mj-lt"/>
                <a:ea typeface="+mj-ea"/>
                <a:cs typeface="+mj-cs"/>
                <a:sym typeface="Helvetica Neue"/>
              </a:rPr>
              <a:t>Step 2: </a:t>
            </a:r>
          </a:p>
          <a:p>
            <a:pPr>
              <a:lnSpc>
                <a:spcPct val="150000"/>
              </a:lnSpc>
            </a:pPr>
            <a:r>
              <a:rPr lang="en-US" altLang="zh-CN" sz="1200" dirty="0">
                <a:solidFill>
                  <a:schemeClr val="tx1">
                    <a:lumMod val="65000"/>
                    <a:lumOff val="35000"/>
                  </a:schemeClr>
                </a:solidFill>
                <a:latin typeface="+mj-lt"/>
                <a:ea typeface="+mj-ea"/>
                <a:cs typeface="+mj-cs"/>
                <a:sym typeface="Helvetica Neue"/>
              </a:rPr>
              <a:t>Configure end devices.</a:t>
            </a:r>
          </a:p>
        </p:txBody>
      </p:sp>
      <p:sp>
        <p:nvSpPr>
          <p:cNvPr id="63" name="文字方塊 62">
            <a:extLst>
              <a:ext uri="{FF2B5EF4-FFF2-40B4-BE49-F238E27FC236}">
                <a16:creationId xmlns:a16="http://schemas.microsoft.com/office/drawing/2014/main" id="{50B868D0-A6B7-6B40-6064-B3B315F208C2}"/>
              </a:ext>
            </a:extLst>
          </p:cNvPr>
          <p:cNvSpPr txBox="1"/>
          <p:nvPr/>
        </p:nvSpPr>
        <p:spPr>
          <a:xfrm>
            <a:off x="5505687" y="2551687"/>
            <a:ext cx="3496034" cy="1200329"/>
          </a:xfrm>
          <a:prstGeom prst="rect">
            <a:avLst/>
          </a:prstGeom>
          <a:noFill/>
        </p:spPr>
        <p:txBody>
          <a:bodyPr wrap="square">
            <a:spAutoFit/>
          </a:bodyPr>
          <a:lstStyle/>
          <a:p>
            <a:r>
              <a:rPr lang="en-US" altLang="zh-TW" sz="2400" b="1" dirty="0">
                <a:solidFill>
                  <a:srgbClr val="FFC000"/>
                </a:solidFill>
                <a:latin typeface="+mj-lt"/>
                <a:ea typeface="+mj-ea"/>
                <a:cs typeface="+mj-cs"/>
                <a:sym typeface="Helvetica Neue"/>
              </a:rPr>
              <a:t>All-in-one Configuration: Gateway only</a:t>
            </a:r>
            <a:endParaRPr lang="zh-CN" altLang="en-US" sz="2400" b="1" dirty="0">
              <a:solidFill>
                <a:srgbClr val="FFC000"/>
              </a:solidFill>
              <a:latin typeface="+mj-lt"/>
              <a:ea typeface="+mj-ea"/>
              <a:cs typeface="+mj-cs"/>
              <a:sym typeface="Helvetica Neue"/>
            </a:endParaRPr>
          </a:p>
        </p:txBody>
      </p:sp>
      <p:grpSp>
        <p:nvGrpSpPr>
          <p:cNvPr id="2057" name="群組 2056">
            <a:extLst>
              <a:ext uri="{FF2B5EF4-FFF2-40B4-BE49-F238E27FC236}">
                <a16:creationId xmlns:a16="http://schemas.microsoft.com/office/drawing/2014/main" id="{9F3FFFC0-B212-575C-9220-0B0F3A432EA5}"/>
              </a:ext>
            </a:extLst>
          </p:cNvPr>
          <p:cNvGrpSpPr/>
          <p:nvPr/>
        </p:nvGrpSpPr>
        <p:grpSpPr>
          <a:xfrm>
            <a:off x="2705243" y="1873088"/>
            <a:ext cx="2591535" cy="2571551"/>
            <a:chOff x="2661711" y="2032216"/>
            <a:chExt cx="2520000" cy="2520000"/>
          </a:xfrm>
        </p:grpSpPr>
        <p:grpSp>
          <p:nvGrpSpPr>
            <p:cNvPr id="61" name="群組 60">
              <a:extLst>
                <a:ext uri="{FF2B5EF4-FFF2-40B4-BE49-F238E27FC236}">
                  <a16:creationId xmlns:a16="http://schemas.microsoft.com/office/drawing/2014/main" id="{522B45B0-F2D8-4EDC-9AE1-AEB2B362D9A9}"/>
                </a:ext>
              </a:extLst>
            </p:cNvPr>
            <p:cNvGrpSpPr/>
            <p:nvPr/>
          </p:nvGrpSpPr>
          <p:grpSpPr>
            <a:xfrm>
              <a:off x="2661711" y="2032216"/>
              <a:ext cx="2520000" cy="2520000"/>
              <a:chOff x="8022512" y="2178937"/>
              <a:chExt cx="2520000" cy="2520000"/>
            </a:xfrm>
          </p:grpSpPr>
          <p:sp>
            <p:nvSpPr>
              <p:cNvPr id="59" name="橢圓 58">
                <a:extLst>
                  <a:ext uri="{FF2B5EF4-FFF2-40B4-BE49-F238E27FC236}">
                    <a16:creationId xmlns:a16="http://schemas.microsoft.com/office/drawing/2014/main" id="{293C8911-4D78-7E51-D16E-22894DE21332}"/>
                  </a:ext>
                </a:extLst>
              </p:cNvPr>
              <p:cNvSpPr/>
              <p:nvPr/>
            </p:nvSpPr>
            <p:spPr>
              <a:xfrm>
                <a:off x="8022512" y="2178937"/>
                <a:ext cx="2520000" cy="2520000"/>
              </a:xfrm>
              <a:prstGeom prst="ellipse">
                <a:avLst/>
              </a:prstGeom>
              <a:solidFill>
                <a:schemeClr val="bg1">
                  <a:lumMod val="95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grpSp>
            <p:nvGrpSpPr>
              <p:cNvPr id="52" name="群組 51">
                <a:extLst>
                  <a:ext uri="{FF2B5EF4-FFF2-40B4-BE49-F238E27FC236}">
                    <a16:creationId xmlns:a16="http://schemas.microsoft.com/office/drawing/2014/main" id="{CE5A9CA9-9BA4-9BBA-4F9D-CB1453096847}"/>
                  </a:ext>
                </a:extLst>
              </p:cNvPr>
              <p:cNvGrpSpPr/>
              <p:nvPr/>
            </p:nvGrpSpPr>
            <p:grpSpPr>
              <a:xfrm>
                <a:off x="8685391" y="3656980"/>
                <a:ext cx="299730" cy="550636"/>
                <a:chOff x="1193266" y="3625628"/>
                <a:chExt cx="296268" cy="641167"/>
              </a:xfrm>
            </p:grpSpPr>
            <p:pic>
              <p:nvPicPr>
                <p:cNvPr id="46" name="圖片 45">
                  <a:extLst>
                    <a:ext uri="{FF2B5EF4-FFF2-40B4-BE49-F238E27FC236}">
                      <a16:creationId xmlns:a16="http://schemas.microsoft.com/office/drawing/2014/main" id="{19EEF36A-E206-8989-867B-76CF505AB5FC}"/>
                    </a:ext>
                  </a:extLst>
                </p:cNvPr>
                <p:cNvPicPr>
                  <a:picLocks noChangeAspect="1"/>
                </p:cNvPicPr>
                <p:nvPr/>
              </p:nvPicPr>
              <p:blipFill>
                <a:blip r:embed="rId4"/>
                <a:stretch>
                  <a:fillRect/>
                </a:stretch>
              </p:blipFill>
              <p:spPr>
                <a:xfrm>
                  <a:off x="1193266" y="3625628"/>
                  <a:ext cx="148135" cy="633822"/>
                </a:xfrm>
                <a:prstGeom prst="rect">
                  <a:avLst/>
                </a:prstGeom>
              </p:spPr>
            </p:pic>
            <p:pic>
              <p:nvPicPr>
                <p:cNvPr id="47" name="圖片 46">
                  <a:extLst>
                    <a:ext uri="{FF2B5EF4-FFF2-40B4-BE49-F238E27FC236}">
                      <a16:creationId xmlns:a16="http://schemas.microsoft.com/office/drawing/2014/main" id="{968F3BE1-C560-B3AB-94C9-A4102BCC15D3}"/>
                    </a:ext>
                  </a:extLst>
                </p:cNvPr>
                <p:cNvPicPr>
                  <a:picLocks noChangeAspect="1"/>
                </p:cNvPicPr>
                <p:nvPr/>
              </p:nvPicPr>
              <p:blipFill>
                <a:blip r:embed="rId4"/>
                <a:stretch>
                  <a:fillRect/>
                </a:stretch>
              </p:blipFill>
              <p:spPr>
                <a:xfrm>
                  <a:off x="1341399" y="3632973"/>
                  <a:ext cx="148135" cy="633822"/>
                </a:xfrm>
                <a:prstGeom prst="rect">
                  <a:avLst/>
                </a:prstGeom>
              </p:spPr>
            </p:pic>
          </p:grpSp>
          <p:sp>
            <p:nvSpPr>
              <p:cNvPr id="49" name="文字方塊 48">
                <a:extLst>
                  <a:ext uri="{FF2B5EF4-FFF2-40B4-BE49-F238E27FC236}">
                    <a16:creationId xmlns:a16="http://schemas.microsoft.com/office/drawing/2014/main" id="{A8FD0F5B-145A-F7EF-1496-98CB5E3F79D7}"/>
                  </a:ext>
                </a:extLst>
              </p:cNvPr>
              <p:cNvSpPr txBox="1"/>
              <p:nvPr/>
            </p:nvSpPr>
            <p:spPr>
              <a:xfrm>
                <a:off x="8434888" y="4203669"/>
                <a:ext cx="778380" cy="217452"/>
              </a:xfrm>
              <a:prstGeom prst="rect">
                <a:avLst/>
              </a:prstGeom>
              <a:noFill/>
            </p:spPr>
            <p:txBody>
              <a:bodyPr wrap="square">
                <a:spAutoFit/>
              </a:bodyPr>
              <a:lstStyle/>
              <a:p>
                <a:pPr algn="ctr"/>
                <a:r>
                  <a:rPr lang="en-US" altLang="zh-CN" sz="800" dirty="0"/>
                  <a:t>Remote I/</a:t>
                </a:r>
                <a:r>
                  <a:rPr lang="en-US" altLang="zh-CN" sz="800" dirty="0" err="1"/>
                  <a:t>Os</a:t>
                </a:r>
                <a:endParaRPr lang="zh-CN" altLang="en-US" sz="800" dirty="0"/>
              </a:p>
            </p:txBody>
          </p:sp>
          <p:pic>
            <p:nvPicPr>
              <p:cNvPr id="2062" name="Picture 14" descr="INDUSTRIAL USB : UPORT 1150I MOXA UPort 1150I: 1-port RS-232/422/485  USB-to-serial converter with optical isolation protection">
                <a:extLst>
                  <a:ext uri="{FF2B5EF4-FFF2-40B4-BE49-F238E27FC236}">
                    <a16:creationId xmlns:a16="http://schemas.microsoft.com/office/drawing/2014/main" id="{1B61DFD3-9CF6-E425-0760-304C4CAF86DF}"/>
                  </a:ext>
                </a:extLst>
              </p:cNvPr>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4320" t="20066" r="24290" b="20592"/>
              <a:stretch/>
            </p:blipFill>
            <p:spPr bwMode="auto">
              <a:xfrm>
                <a:off x="9489252" y="3641239"/>
                <a:ext cx="476846" cy="550635"/>
              </a:xfrm>
              <a:prstGeom prst="rect">
                <a:avLst/>
              </a:prstGeom>
              <a:noFill/>
              <a:extLst>
                <a:ext uri="{909E8E84-426E-40DD-AFC4-6F175D3DCCD1}">
                  <a14:hiddenFill xmlns:a14="http://schemas.microsoft.com/office/drawing/2010/main">
                    <a:solidFill>
                      <a:srgbClr val="FFFFFF"/>
                    </a:solidFill>
                  </a14:hiddenFill>
                </a:ext>
              </a:extLst>
            </p:spPr>
          </p:pic>
          <p:sp>
            <p:nvSpPr>
              <p:cNvPr id="51" name="文字方塊 50">
                <a:extLst>
                  <a:ext uri="{FF2B5EF4-FFF2-40B4-BE49-F238E27FC236}">
                    <a16:creationId xmlns:a16="http://schemas.microsoft.com/office/drawing/2014/main" id="{0E11A2DC-2F41-275E-C48D-7EEE2B7A7518}"/>
                  </a:ext>
                </a:extLst>
              </p:cNvPr>
              <p:cNvSpPr txBox="1"/>
              <p:nvPr/>
            </p:nvSpPr>
            <p:spPr>
              <a:xfrm>
                <a:off x="9227624" y="4191874"/>
                <a:ext cx="994160" cy="215444"/>
              </a:xfrm>
              <a:prstGeom prst="rect">
                <a:avLst/>
              </a:prstGeom>
              <a:noFill/>
            </p:spPr>
            <p:txBody>
              <a:bodyPr wrap="square">
                <a:spAutoFit/>
              </a:bodyPr>
              <a:lstStyle/>
              <a:p>
                <a:pPr algn="ctr"/>
                <a:r>
                  <a:rPr lang="en-US" altLang="zh-CN" sz="800" dirty="0"/>
                  <a:t>Serial Extenders</a:t>
                </a:r>
                <a:endParaRPr lang="zh-CN" altLang="en-US" sz="800" dirty="0"/>
              </a:p>
            </p:txBody>
          </p:sp>
          <p:pic>
            <p:nvPicPr>
              <p:cNvPr id="53" name="Picture 19">
                <a:extLst>
                  <a:ext uri="{FF2B5EF4-FFF2-40B4-BE49-F238E27FC236}">
                    <a16:creationId xmlns:a16="http://schemas.microsoft.com/office/drawing/2014/main" id="{F0B5C617-E9D3-E194-3753-FDC61B41A3B6}"/>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9097406" y="2273881"/>
                <a:ext cx="340762" cy="861218"/>
              </a:xfrm>
              <a:prstGeom prst="rect">
                <a:avLst/>
              </a:prstGeom>
            </p:spPr>
          </p:pic>
          <p:sp>
            <p:nvSpPr>
              <p:cNvPr id="54" name="文字方塊 53">
                <a:extLst>
                  <a:ext uri="{FF2B5EF4-FFF2-40B4-BE49-F238E27FC236}">
                    <a16:creationId xmlns:a16="http://schemas.microsoft.com/office/drawing/2014/main" id="{8368470B-C073-DDA2-D25B-726A5973290C}"/>
                  </a:ext>
                </a:extLst>
              </p:cNvPr>
              <p:cNvSpPr txBox="1"/>
              <p:nvPr/>
            </p:nvSpPr>
            <p:spPr>
              <a:xfrm>
                <a:off x="9334304" y="2823945"/>
                <a:ext cx="887480" cy="217452"/>
              </a:xfrm>
              <a:prstGeom prst="rect">
                <a:avLst/>
              </a:prstGeom>
              <a:noFill/>
            </p:spPr>
            <p:txBody>
              <a:bodyPr wrap="square">
                <a:spAutoFit/>
              </a:bodyPr>
              <a:lstStyle/>
              <a:p>
                <a:pPr algn="ctr"/>
                <a:r>
                  <a:rPr lang="en-US" altLang="zh-CN" sz="800" dirty="0"/>
                  <a:t>IIoT Gateways</a:t>
                </a:r>
                <a:endParaRPr lang="zh-CN" altLang="en-US" sz="800" dirty="0"/>
              </a:p>
            </p:txBody>
          </p:sp>
        </p:grpSp>
        <p:cxnSp>
          <p:nvCxnSpPr>
            <p:cNvPr id="2048" name="直線單箭頭接點 2047">
              <a:extLst>
                <a:ext uri="{FF2B5EF4-FFF2-40B4-BE49-F238E27FC236}">
                  <a16:creationId xmlns:a16="http://schemas.microsoft.com/office/drawing/2014/main" id="{9EF90E13-5DF0-8C0A-7123-35A7F81F2DF0}"/>
                </a:ext>
              </a:extLst>
            </p:cNvPr>
            <p:cNvCxnSpPr>
              <a:cxnSpLocks/>
            </p:cNvCxnSpPr>
            <p:nvPr/>
          </p:nvCxnSpPr>
          <p:spPr>
            <a:xfrm flipV="1">
              <a:off x="3906986" y="2975103"/>
              <a:ext cx="0" cy="36000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49" name="直線接點 2048">
              <a:extLst>
                <a:ext uri="{FF2B5EF4-FFF2-40B4-BE49-F238E27FC236}">
                  <a16:creationId xmlns:a16="http://schemas.microsoft.com/office/drawing/2014/main" id="{B8906B68-0D18-86B1-E8EE-C3DA4FDBFF73}"/>
                </a:ext>
              </a:extLst>
            </p:cNvPr>
            <p:cNvCxnSpPr>
              <a:cxnSpLocks/>
            </p:cNvCxnSpPr>
            <p:nvPr/>
          </p:nvCxnSpPr>
          <p:spPr>
            <a:xfrm flipV="1">
              <a:off x="3471711" y="3335103"/>
              <a:ext cx="90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51" name="直線接點 2050">
              <a:extLst>
                <a:ext uri="{FF2B5EF4-FFF2-40B4-BE49-F238E27FC236}">
                  <a16:creationId xmlns:a16="http://schemas.microsoft.com/office/drawing/2014/main" id="{654BE393-1168-572C-088F-C0DAA5EA0672}"/>
                </a:ext>
              </a:extLst>
            </p:cNvPr>
            <p:cNvCxnSpPr>
              <a:cxnSpLocks/>
            </p:cNvCxnSpPr>
            <p:nvPr/>
          </p:nvCxnSpPr>
          <p:spPr>
            <a:xfrm>
              <a:off x="3471711" y="3330259"/>
              <a:ext cx="0" cy="180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55" name="直線接點 2054">
              <a:extLst>
                <a:ext uri="{FF2B5EF4-FFF2-40B4-BE49-F238E27FC236}">
                  <a16:creationId xmlns:a16="http://schemas.microsoft.com/office/drawing/2014/main" id="{649BA6BA-9192-9E9E-1ED2-9A4244E0A94E}"/>
                </a:ext>
              </a:extLst>
            </p:cNvPr>
            <p:cNvCxnSpPr>
              <a:cxnSpLocks/>
            </p:cNvCxnSpPr>
            <p:nvPr/>
          </p:nvCxnSpPr>
          <p:spPr>
            <a:xfrm>
              <a:off x="4371711" y="3330259"/>
              <a:ext cx="0" cy="180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059" name="矩形: 圓角 2058">
            <a:extLst>
              <a:ext uri="{FF2B5EF4-FFF2-40B4-BE49-F238E27FC236}">
                <a16:creationId xmlns:a16="http://schemas.microsoft.com/office/drawing/2014/main" id="{013EF69F-1295-2F2D-C1D2-95424D52E73C}"/>
              </a:ext>
            </a:extLst>
          </p:cNvPr>
          <p:cNvSpPr/>
          <p:nvPr/>
        </p:nvSpPr>
        <p:spPr>
          <a:xfrm>
            <a:off x="2932290" y="2984348"/>
            <a:ext cx="2182702" cy="338554"/>
          </a:xfrm>
          <a:prstGeom prst="roundRect">
            <a:avLst>
              <a:gd name="adj" fmla="val 24162"/>
            </a:avLst>
          </a:prstGeom>
          <a:noFill/>
          <a:ln w="1905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61" name="箭號: 向右 2060">
            <a:extLst>
              <a:ext uri="{FF2B5EF4-FFF2-40B4-BE49-F238E27FC236}">
                <a16:creationId xmlns:a16="http://schemas.microsoft.com/office/drawing/2014/main" id="{B585BF26-5CA5-72C1-B767-E1740F185294}"/>
              </a:ext>
            </a:extLst>
          </p:cNvPr>
          <p:cNvSpPr/>
          <p:nvPr/>
        </p:nvSpPr>
        <p:spPr>
          <a:xfrm>
            <a:off x="5119705" y="3024956"/>
            <a:ext cx="357878" cy="28549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63" name="箭號: 向右 2062">
            <a:extLst>
              <a:ext uri="{FF2B5EF4-FFF2-40B4-BE49-F238E27FC236}">
                <a16:creationId xmlns:a16="http://schemas.microsoft.com/office/drawing/2014/main" id="{828C0C58-FEEA-D16E-D3F0-0D756A0240CD}"/>
              </a:ext>
            </a:extLst>
          </p:cNvPr>
          <p:cNvSpPr/>
          <p:nvPr/>
        </p:nvSpPr>
        <p:spPr>
          <a:xfrm flipH="1">
            <a:off x="2535058" y="3037784"/>
            <a:ext cx="412034" cy="272667"/>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293358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6ADA6C26-CA4A-2FC8-B977-C795261DA435}"/>
              </a:ext>
            </a:extLst>
          </p:cNvPr>
          <p:cNvSpPr/>
          <p:nvPr/>
        </p:nvSpPr>
        <p:spPr>
          <a:xfrm rot="10800000">
            <a:off x="2553" y="1045301"/>
            <a:ext cx="9141439" cy="3359057"/>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chemeClr val="tx1">
                  <a:lumMod val="75000"/>
                  <a:lumOff val="25000"/>
                </a:schemeClr>
              </a:solidFill>
              <a:latin typeface="Arial"/>
              <a:ea typeface="微軟正黑體"/>
            </a:endParaRPr>
          </a:p>
        </p:txBody>
      </p:sp>
      <p:sp>
        <p:nvSpPr>
          <p:cNvPr id="3" name="Title 2">
            <a:extLst>
              <a:ext uri="{FF2B5EF4-FFF2-40B4-BE49-F238E27FC236}">
                <a16:creationId xmlns:a16="http://schemas.microsoft.com/office/drawing/2014/main" id="{20333587-FFA8-A25C-0768-E0EF1DD5584B}"/>
              </a:ext>
            </a:extLst>
          </p:cNvPr>
          <p:cNvSpPr txBox="1">
            <a:spLocks/>
          </p:cNvSpPr>
          <p:nvPr/>
        </p:nvSpPr>
        <p:spPr>
          <a:xfrm>
            <a:off x="-1" y="123478"/>
            <a:ext cx="9143381" cy="63757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pPr algn="ctr"/>
            <a:r>
              <a:rPr lang="en-US" altLang="zh-CN" sz="3200" dirty="0"/>
              <a:t>Seamless Device Integration</a:t>
            </a:r>
          </a:p>
        </p:txBody>
      </p:sp>
      <p:sp>
        <p:nvSpPr>
          <p:cNvPr id="15" name="矩形 14">
            <a:extLst>
              <a:ext uri="{FF2B5EF4-FFF2-40B4-BE49-F238E27FC236}">
                <a16:creationId xmlns:a16="http://schemas.microsoft.com/office/drawing/2014/main" id="{FFED405F-421C-D227-37A4-5D29C53A2D32}"/>
              </a:ext>
            </a:extLst>
          </p:cNvPr>
          <p:cNvSpPr/>
          <p:nvPr/>
        </p:nvSpPr>
        <p:spPr>
          <a:xfrm>
            <a:off x="-620" y="1794932"/>
            <a:ext cx="9144000" cy="1490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32" name="群組 31">
            <a:extLst>
              <a:ext uri="{FF2B5EF4-FFF2-40B4-BE49-F238E27FC236}">
                <a16:creationId xmlns:a16="http://schemas.microsoft.com/office/drawing/2014/main" id="{BA6C41DE-0275-119C-B661-DE45D61AB8A3}"/>
              </a:ext>
            </a:extLst>
          </p:cNvPr>
          <p:cNvGrpSpPr/>
          <p:nvPr/>
        </p:nvGrpSpPr>
        <p:grpSpPr>
          <a:xfrm>
            <a:off x="733893" y="1337043"/>
            <a:ext cx="2268000" cy="2268000"/>
            <a:chOff x="2678150" y="2168625"/>
            <a:chExt cx="2268000" cy="2268000"/>
          </a:xfrm>
        </p:grpSpPr>
        <p:sp>
          <p:nvSpPr>
            <p:cNvPr id="23" name="橢圓 22">
              <a:extLst>
                <a:ext uri="{FF2B5EF4-FFF2-40B4-BE49-F238E27FC236}">
                  <a16:creationId xmlns:a16="http://schemas.microsoft.com/office/drawing/2014/main" id="{318B92A8-3189-91CF-5E7A-60FA486C6659}"/>
                </a:ext>
              </a:extLst>
            </p:cNvPr>
            <p:cNvSpPr/>
            <p:nvPr/>
          </p:nvSpPr>
          <p:spPr>
            <a:xfrm>
              <a:off x="2678150" y="2168625"/>
              <a:ext cx="2268000" cy="2268000"/>
            </a:xfrm>
            <a:prstGeom prst="ellipse">
              <a:avLst/>
            </a:prstGeom>
            <a:solidFill>
              <a:schemeClr val="bg1">
                <a:lumMod val="95000"/>
              </a:schemeClr>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pic>
          <p:nvPicPr>
            <p:cNvPr id="16" name="Picture 7" descr="A picture containing electronics, camera&#10;&#10;Description automatically generated">
              <a:extLst>
                <a:ext uri="{FF2B5EF4-FFF2-40B4-BE49-F238E27FC236}">
                  <a16:creationId xmlns:a16="http://schemas.microsoft.com/office/drawing/2014/main" id="{C05BA946-2FAF-D9D6-6585-20037EB5634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135716" y="2235009"/>
              <a:ext cx="1352868" cy="2029302"/>
            </a:xfrm>
            <a:prstGeom prst="rect">
              <a:avLst/>
            </a:prstGeom>
            <a:ln>
              <a:noFill/>
            </a:ln>
          </p:spPr>
        </p:pic>
      </p:grpSp>
      <p:sp>
        <p:nvSpPr>
          <p:cNvPr id="34" name="文字方塊 33">
            <a:extLst>
              <a:ext uri="{FF2B5EF4-FFF2-40B4-BE49-F238E27FC236}">
                <a16:creationId xmlns:a16="http://schemas.microsoft.com/office/drawing/2014/main" id="{AFBEE449-F036-6201-168D-987A0F654F00}"/>
              </a:ext>
            </a:extLst>
          </p:cNvPr>
          <p:cNvSpPr txBox="1"/>
          <p:nvPr/>
        </p:nvSpPr>
        <p:spPr>
          <a:xfrm>
            <a:off x="681631" y="3649985"/>
            <a:ext cx="2578342" cy="553998"/>
          </a:xfrm>
          <a:prstGeom prst="rect">
            <a:avLst/>
          </a:prstGeom>
          <a:noFill/>
        </p:spPr>
        <p:txBody>
          <a:bodyPr wrap="square">
            <a:spAutoFit/>
          </a:bodyPr>
          <a:lstStyle/>
          <a:p>
            <a:r>
              <a:rPr lang="en-US" altLang="zh-TW" sz="1000" dirty="0">
                <a:solidFill>
                  <a:schemeClr val="tx1">
                    <a:lumMod val="75000"/>
                    <a:lumOff val="25000"/>
                  </a:schemeClr>
                </a:solidFill>
                <a:latin typeface="+mj-lt"/>
                <a:ea typeface="+mj-ea"/>
                <a:cs typeface="+mj-cs"/>
              </a:rPr>
              <a:t>Built-in UPort driver and ioLogik library to reduce configuration time and simplify data collection</a:t>
            </a:r>
          </a:p>
        </p:txBody>
      </p:sp>
      <p:sp>
        <p:nvSpPr>
          <p:cNvPr id="4" name="文字方塊 3">
            <a:extLst>
              <a:ext uri="{FF2B5EF4-FFF2-40B4-BE49-F238E27FC236}">
                <a16:creationId xmlns:a16="http://schemas.microsoft.com/office/drawing/2014/main" id="{02292232-F620-413C-15B5-7636AF2652D8}"/>
              </a:ext>
            </a:extLst>
          </p:cNvPr>
          <p:cNvSpPr txBox="1"/>
          <p:nvPr/>
        </p:nvSpPr>
        <p:spPr>
          <a:xfrm>
            <a:off x="3259973" y="2077108"/>
            <a:ext cx="588623" cy="923330"/>
          </a:xfrm>
          <a:prstGeom prst="rect">
            <a:avLst/>
          </a:prstGeom>
          <a:noFill/>
        </p:spPr>
        <p:txBody>
          <a:bodyPr wrap="none" rtlCol="0">
            <a:spAutoFit/>
          </a:bodyPr>
          <a:lstStyle/>
          <a:p>
            <a:r>
              <a:rPr lang="en-US" altLang="zh-TW" sz="5400" b="1" dirty="0">
                <a:solidFill>
                  <a:schemeClr val="bg1"/>
                </a:solidFill>
              </a:rPr>
              <a:t>+</a:t>
            </a:r>
            <a:endParaRPr lang="zh-TW" altLang="en-US" sz="5400" b="1" dirty="0">
              <a:solidFill>
                <a:schemeClr val="bg1"/>
              </a:solidFill>
            </a:endParaRPr>
          </a:p>
        </p:txBody>
      </p:sp>
      <p:sp>
        <p:nvSpPr>
          <p:cNvPr id="6" name="橢圓 5">
            <a:extLst>
              <a:ext uri="{FF2B5EF4-FFF2-40B4-BE49-F238E27FC236}">
                <a16:creationId xmlns:a16="http://schemas.microsoft.com/office/drawing/2014/main" id="{155CF151-E7E1-A74A-BB21-72786296A3BF}"/>
              </a:ext>
            </a:extLst>
          </p:cNvPr>
          <p:cNvSpPr/>
          <p:nvPr/>
        </p:nvSpPr>
        <p:spPr>
          <a:xfrm>
            <a:off x="4106677" y="1642031"/>
            <a:ext cx="1813217" cy="1790698"/>
          </a:xfrm>
          <a:prstGeom prst="ellipse">
            <a:avLst/>
          </a:prstGeom>
          <a:solidFill>
            <a:schemeClr val="accent6">
              <a:lumMod val="20000"/>
              <a:lumOff val="80000"/>
            </a:schemeClr>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9" name="橢圓 8">
            <a:extLst>
              <a:ext uri="{FF2B5EF4-FFF2-40B4-BE49-F238E27FC236}">
                <a16:creationId xmlns:a16="http://schemas.microsoft.com/office/drawing/2014/main" id="{87E19A77-6535-F3B2-42B4-E31F01A1ED60}"/>
              </a:ext>
            </a:extLst>
          </p:cNvPr>
          <p:cNvSpPr/>
          <p:nvPr/>
        </p:nvSpPr>
        <p:spPr>
          <a:xfrm>
            <a:off x="6975947" y="1642031"/>
            <a:ext cx="1813217" cy="1790698"/>
          </a:xfrm>
          <a:prstGeom prst="ellipse">
            <a:avLst/>
          </a:prstGeom>
          <a:solidFill>
            <a:schemeClr val="accent6">
              <a:lumMod val="20000"/>
              <a:lumOff val="80000"/>
            </a:schemeClr>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0" name="文字方塊 9">
            <a:extLst>
              <a:ext uri="{FF2B5EF4-FFF2-40B4-BE49-F238E27FC236}">
                <a16:creationId xmlns:a16="http://schemas.microsoft.com/office/drawing/2014/main" id="{F1321FB9-04ED-F03A-FB71-5D205C365829}"/>
              </a:ext>
            </a:extLst>
          </p:cNvPr>
          <p:cNvSpPr txBox="1"/>
          <p:nvPr/>
        </p:nvSpPr>
        <p:spPr>
          <a:xfrm>
            <a:off x="6153609" y="2041632"/>
            <a:ext cx="588623" cy="923330"/>
          </a:xfrm>
          <a:prstGeom prst="rect">
            <a:avLst/>
          </a:prstGeom>
          <a:noFill/>
        </p:spPr>
        <p:txBody>
          <a:bodyPr wrap="none" rtlCol="0">
            <a:spAutoFit/>
          </a:bodyPr>
          <a:lstStyle/>
          <a:p>
            <a:r>
              <a:rPr lang="en-US" altLang="zh-TW" sz="5400" b="1" dirty="0">
                <a:solidFill>
                  <a:schemeClr val="bg1"/>
                </a:solidFill>
              </a:rPr>
              <a:t>+</a:t>
            </a:r>
            <a:endParaRPr lang="zh-TW" altLang="en-US" sz="5400" b="1" dirty="0">
              <a:solidFill>
                <a:schemeClr val="bg1"/>
              </a:solidFill>
            </a:endParaRPr>
          </a:p>
        </p:txBody>
      </p:sp>
      <p:sp>
        <p:nvSpPr>
          <p:cNvPr id="11" name="文字方塊 10">
            <a:extLst>
              <a:ext uri="{FF2B5EF4-FFF2-40B4-BE49-F238E27FC236}">
                <a16:creationId xmlns:a16="http://schemas.microsoft.com/office/drawing/2014/main" id="{1E19C8D7-6CFD-3D95-A529-6709A645ABCB}"/>
              </a:ext>
            </a:extLst>
          </p:cNvPr>
          <p:cNvSpPr txBox="1"/>
          <p:nvPr/>
        </p:nvSpPr>
        <p:spPr>
          <a:xfrm>
            <a:off x="1385077" y="3255463"/>
            <a:ext cx="1087190" cy="246221"/>
          </a:xfrm>
          <a:prstGeom prst="rect">
            <a:avLst/>
          </a:prstGeom>
          <a:noFill/>
        </p:spPr>
        <p:txBody>
          <a:bodyPr wrap="square">
            <a:spAutoFit/>
          </a:bodyPr>
          <a:lstStyle/>
          <a:p>
            <a:r>
              <a:rPr lang="en-US" altLang="zh-TW" sz="1000" b="1" dirty="0">
                <a:solidFill>
                  <a:schemeClr val="tx1">
                    <a:lumMod val="75000"/>
                    <a:lumOff val="25000"/>
                  </a:schemeClr>
                </a:solidFill>
                <a:latin typeface="+mj-lt"/>
                <a:ea typeface="+mj-ea"/>
                <a:cs typeface="+mj-cs"/>
              </a:rPr>
              <a:t>AIG-100 Series</a:t>
            </a:r>
          </a:p>
        </p:txBody>
      </p:sp>
      <p:sp>
        <p:nvSpPr>
          <p:cNvPr id="13" name="文字方塊 12">
            <a:extLst>
              <a:ext uri="{FF2B5EF4-FFF2-40B4-BE49-F238E27FC236}">
                <a16:creationId xmlns:a16="http://schemas.microsoft.com/office/drawing/2014/main" id="{0B8E5B46-8537-99FC-0302-9AD5B654E1DF}"/>
              </a:ext>
            </a:extLst>
          </p:cNvPr>
          <p:cNvSpPr txBox="1"/>
          <p:nvPr/>
        </p:nvSpPr>
        <p:spPr>
          <a:xfrm>
            <a:off x="4517196" y="3075722"/>
            <a:ext cx="1087119" cy="246221"/>
          </a:xfrm>
          <a:prstGeom prst="rect">
            <a:avLst/>
          </a:prstGeom>
          <a:noFill/>
        </p:spPr>
        <p:txBody>
          <a:bodyPr wrap="square">
            <a:spAutoFit/>
          </a:bodyPr>
          <a:lstStyle/>
          <a:p>
            <a:pPr>
              <a:defRPr sz="5400">
                <a:solidFill>
                  <a:srgbClr val="009899"/>
                </a:solidFill>
                <a:latin typeface="Impact"/>
                <a:ea typeface="Impact"/>
                <a:cs typeface="Impact"/>
                <a:sym typeface="Impact"/>
              </a:defRPr>
            </a:pPr>
            <a:r>
              <a:rPr lang="en-US" altLang="zh-TW" sz="1000" dirty="0">
                <a:solidFill>
                  <a:schemeClr val="tx1">
                    <a:lumMod val="65000"/>
                    <a:lumOff val="35000"/>
                  </a:schemeClr>
                </a:solidFill>
                <a:latin typeface="+mj-lt"/>
                <a:ea typeface="+mj-ea"/>
                <a:cs typeface="+mj-cs"/>
              </a:rPr>
              <a:t>ioLogik E1200 </a:t>
            </a:r>
            <a:r>
              <a:rPr lang="en-US" altLang="zh-TW" sz="1000" dirty="0">
                <a:solidFill>
                  <a:schemeClr val="accent5"/>
                </a:solidFill>
                <a:latin typeface="+mj-lt"/>
                <a:ea typeface="+mj-ea"/>
                <a:cs typeface="+mj-cs"/>
              </a:rPr>
              <a:t>*</a:t>
            </a:r>
          </a:p>
        </p:txBody>
      </p:sp>
      <p:sp>
        <p:nvSpPr>
          <p:cNvPr id="14" name="文字方塊 13">
            <a:extLst>
              <a:ext uri="{FF2B5EF4-FFF2-40B4-BE49-F238E27FC236}">
                <a16:creationId xmlns:a16="http://schemas.microsoft.com/office/drawing/2014/main" id="{7062F98F-63FB-90B0-BB55-5DC51986E78C}"/>
              </a:ext>
            </a:extLst>
          </p:cNvPr>
          <p:cNvSpPr txBox="1"/>
          <p:nvPr/>
        </p:nvSpPr>
        <p:spPr>
          <a:xfrm>
            <a:off x="7323230" y="3038844"/>
            <a:ext cx="1184075" cy="246221"/>
          </a:xfrm>
          <a:prstGeom prst="rect">
            <a:avLst/>
          </a:prstGeom>
          <a:noFill/>
        </p:spPr>
        <p:txBody>
          <a:bodyPr wrap="square">
            <a:spAutoFit/>
          </a:bodyPr>
          <a:lstStyle/>
          <a:p>
            <a:pPr algn="ctr">
              <a:defRPr sz="5400">
                <a:solidFill>
                  <a:srgbClr val="009899"/>
                </a:solidFill>
                <a:latin typeface="Impact"/>
                <a:ea typeface="Impact"/>
                <a:cs typeface="Impact"/>
                <a:sym typeface="Impact"/>
              </a:defRPr>
            </a:pPr>
            <a:r>
              <a:rPr lang="en-US" altLang="zh-TW" sz="1000" dirty="0">
                <a:solidFill>
                  <a:schemeClr val="tx1">
                    <a:lumMod val="65000"/>
                    <a:lumOff val="35000"/>
                  </a:schemeClr>
                </a:solidFill>
                <a:latin typeface="+mj-lt"/>
                <a:ea typeface="+mj-ea"/>
                <a:cs typeface="+mj-cs"/>
              </a:rPr>
              <a:t>UPort 1100/1200</a:t>
            </a:r>
          </a:p>
        </p:txBody>
      </p:sp>
      <p:grpSp>
        <p:nvGrpSpPr>
          <p:cNvPr id="17" name="Group">
            <a:extLst>
              <a:ext uri="{FF2B5EF4-FFF2-40B4-BE49-F238E27FC236}">
                <a16:creationId xmlns:a16="http://schemas.microsoft.com/office/drawing/2014/main" id="{C3BE770C-276D-0D06-7961-95CCD335DC4D}"/>
              </a:ext>
            </a:extLst>
          </p:cNvPr>
          <p:cNvGrpSpPr/>
          <p:nvPr/>
        </p:nvGrpSpPr>
        <p:grpSpPr>
          <a:xfrm>
            <a:off x="4585337" y="2120148"/>
            <a:ext cx="855895" cy="844788"/>
            <a:chOff x="-159" y="-77"/>
            <a:chExt cx="2846524" cy="3625492"/>
          </a:xfrm>
        </p:grpSpPr>
        <p:pic>
          <p:nvPicPr>
            <p:cNvPr id="18" name="截圖 2021-05-17 上午9.26.12.png" descr="截圖 2021-05-17 上午9.26.12.png">
              <a:extLst>
                <a:ext uri="{FF2B5EF4-FFF2-40B4-BE49-F238E27FC236}">
                  <a16:creationId xmlns:a16="http://schemas.microsoft.com/office/drawing/2014/main" id="{72B5283C-5D95-3BF5-E64E-83AD115202DE}"/>
                </a:ext>
              </a:extLst>
            </p:cNvPr>
            <p:cNvPicPr>
              <a:picLocks noChangeAspect="1"/>
            </p:cNvPicPr>
            <p:nvPr/>
          </p:nvPicPr>
          <p:blipFill>
            <a:blip r:embed="rId4"/>
            <a:srcRect l="25637" t="11666" r="35683" b="10755"/>
            <a:stretch>
              <a:fillRect/>
            </a:stretch>
          </p:blipFill>
          <p:spPr>
            <a:xfrm>
              <a:off x="-160" y="-78"/>
              <a:ext cx="1318588" cy="3625494"/>
            </a:xfrm>
            <a:custGeom>
              <a:avLst/>
              <a:gdLst/>
              <a:ahLst/>
              <a:cxnLst>
                <a:cxn ang="0">
                  <a:pos x="wd2" y="hd2"/>
                </a:cxn>
                <a:cxn ang="5400000">
                  <a:pos x="wd2" y="hd2"/>
                </a:cxn>
                <a:cxn ang="10800000">
                  <a:pos x="wd2" y="hd2"/>
                </a:cxn>
                <a:cxn ang="16200000">
                  <a:pos x="wd2" y="hd2"/>
                </a:cxn>
              </a:cxnLst>
              <a:rect l="0" t="0" r="r" b="b"/>
              <a:pathLst>
                <a:path w="21565" h="21595" extrusionOk="0">
                  <a:moveTo>
                    <a:pt x="12192" y="0"/>
                  </a:moveTo>
                  <a:cubicBezTo>
                    <a:pt x="11656" y="1"/>
                    <a:pt x="11277" y="11"/>
                    <a:pt x="11102" y="24"/>
                  </a:cubicBezTo>
                  <a:cubicBezTo>
                    <a:pt x="10910" y="52"/>
                    <a:pt x="10751" y="86"/>
                    <a:pt x="10621" y="130"/>
                  </a:cubicBezTo>
                  <a:cubicBezTo>
                    <a:pt x="10548" y="177"/>
                    <a:pt x="10511" y="241"/>
                    <a:pt x="10511" y="326"/>
                  </a:cubicBezTo>
                  <a:cubicBezTo>
                    <a:pt x="10511" y="465"/>
                    <a:pt x="10390" y="606"/>
                    <a:pt x="10245" y="638"/>
                  </a:cubicBezTo>
                  <a:cubicBezTo>
                    <a:pt x="10100" y="671"/>
                    <a:pt x="7808" y="722"/>
                    <a:pt x="5150" y="754"/>
                  </a:cubicBezTo>
                  <a:lnTo>
                    <a:pt x="314" y="811"/>
                  </a:lnTo>
                  <a:lnTo>
                    <a:pt x="132" y="7950"/>
                  </a:lnTo>
                  <a:cubicBezTo>
                    <a:pt x="32" y="11876"/>
                    <a:pt x="-23" y="15866"/>
                    <a:pt x="9" y="16817"/>
                  </a:cubicBezTo>
                  <a:lnTo>
                    <a:pt x="61" y="18212"/>
                  </a:lnTo>
                  <a:cubicBezTo>
                    <a:pt x="75" y="18333"/>
                    <a:pt x="83" y="18460"/>
                    <a:pt x="100" y="18553"/>
                  </a:cubicBezTo>
                  <a:lnTo>
                    <a:pt x="3878" y="19255"/>
                  </a:lnTo>
                  <a:cubicBezTo>
                    <a:pt x="5972" y="19644"/>
                    <a:pt x="8451" y="20110"/>
                    <a:pt x="9388" y="20285"/>
                  </a:cubicBezTo>
                  <a:cubicBezTo>
                    <a:pt x="10326" y="20461"/>
                    <a:pt x="11426" y="20629"/>
                    <a:pt x="11829" y="20659"/>
                  </a:cubicBezTo>
                  <a:cubicBezTo>
                    <a:pt x="12368" y="20699"/>
                    <a:pt x="12620" y="20783"/>
                    <a:pt x="12783" y="20978"/>
                  </a:cubicBezTo>
                  <a:cubicBezTo>
                    <a:pt x="12905" y="21124"/>
                    <a:pt x="13074" y="21301"/>
                    <a:pt x="13153" y="21375"/>
                  </a:cubicBezTo>
                  <a:cubicBezTo>
                    <a:pt x="13231" y="21449"/>
                    <a:pt x="13278" y="21535"/>
                    <a:pt x="13263" y="21564"/>
                  </a:cubicBezTo>
                  <a:cubicBezTo>
                    <a:pt x="13253" y="21585"/>
                    <a:pt x="13403" y="21594"/>
                    <a:pt x="13640" y="21595"/>
                  </a:cubicBezTo>
                  <a:cubicBezTo>
                    <a:pt x="14352" y="21596"/>
                    <a:pt x="15846" y="21517"/>
                    <a:pt x="16100" y="21444"/>
                  </a:cubicBezTo>
                  <a:cubicBezTo>
                    <a:pt x="16269" y="21395"/>
                    <a:pt x="16405" y="21247"/>
                    <a:pt x="16405" y="21115"/>
                  </a:cubicBezTo>
                  <a:cubicBezTo>
                    <a:pt x="16405" y="20689"/>
                    <a:pt x="16872" y="20570"/>
                    <a:pt x="18787" y="20512"/>
                  </a:cubicBezTo>
                  <a:cubicBezTo>
                    <a:pt x="19752" y="20483"/>
                    <a:pt x="20653" y="20436"/>
                    <a:pt x="20786" y="20406"/>
                  </a:cubicBezTo>
                  <a:cubicBezTo>
                    <a:pt x="20974" y="20363"/>
                    <a:pt x="21577" y="6340"/>
                    <a:pt x="21565" y="2312"/>
                  </a:cubicBezTo>
                  <a:cubicBezTo>
                    <a:pt x="21563" y="1714"/>
                    <a:pt x="21501" y="1689"/>
                    <a:pt x="19832" y="1612"/>
                  </a:cubicBezTo>
                  <a:cubicBezTo>
                    <a:pt x="19427" y="1594"/>
                    <a:pt x="18984" y="1554"/>
                    <a:pt x="18852" y="1525"/>
                  </a:cubicBezTo>
                  <a:cubicBezTo>
                    <a:pt x="18720" y="1495"/>
                    <a:pt x="18618" y="1175"/>
                    <a:pt x="18618" y="816"/>
                  </a:cubicBezTo>
                  <a:lnTo>
                    <a:pt x="18618" y="163"/>
                  </a:lnTo>
                  <a:lnTo>
                    <a:pt x="17800" y="106"/>
                  </a:lnTo>
                  <a:cubicBezTo>
                    <a:pt x="16906" y="45"/>
                    <a:pt x="13900" y="-4"/>
                    <a:pt x="12192" y="0"/>
                  </a:cubicBezTo>
                  <a:close/>
                </a:path>
              </a:pathLst>
            </a:custGeom>
            <a:ln w="12700" cap="flat">
              <a:noFill/>
              <a:miter lim="400000"/>
            </a:ln>
            <a:effectLst/>
          </p:spPr>
        </p:pic>
        <p:pic>
          <p:nvPicPr>
            <p:cNvPr id="19" name="截圖 2021-05-17 上午9.26.12.png" descr="截圖 2021-05-17 上午9.26.12.png">
              <a:extLst>
                <a:ext uri="{FF2B5EF4-FFF2-40B4-BE49-F238E27FC236}">
                  <a16:creationId xmlns:a16="http://schemas.microsoft.com/office/drawing/2014/main" id="{D9005604-CC71-38D5-BDE0-C91ABB78C5D6}"/>
                </a:ext>
              </a:extLst>
            </p:cNvPr>
            <p:cNvPicPr>
              <a:picLocks noChangeAspect="1"/>
            </p:cNvPicPr>
            <p:nvPr/>
          </p:nvPicPr>
          <p:blipFill>
            <a:blip r:embed="rId4"/>
            <a:srcRect l="25637" t="11666" r="35683" b="10755"/>
            <a:stretch>
              <a:fillRect/>
            </a:stretch>
          </p:blipFill>
          <p:spPr>
            <a:xfrm>
              <a:off x="1527777" y="-78"/>
              <a:ext cx="1318588" cy="3625494"/>
            </a:xfrm>
            <a:custGeom>
              <a:avLst/>
              <a:gdLst/>
              <a:ahLst/>
              <a:cxnLst>
                <a:cxn ang="0">
                  <a:pos x="wd2" y="hd2"/>
                </a:cxn>
                <a:cxn ang="5400000">
                  <a:pos x="wd2" y="hd2"/>
                </a:cxn>
                <a:cxn ang="10800000">
                  <a:pos x="wd2" y="hd2"/>
                </a:cxn>
                <a:cxn ang="16200000">
                  <a:pos x="wd2" y="hd2"/>
                </a:cxn>
              </a:cxnLst>
              <a:rect l="0" t="0" r="r" b="b"/>
              <a:pathLst>
                <a:path w="21565" h="21595" extrusionOk="0">
                  <a:moveTo>
                    <a:pt x="12192" y="0"/>
                  </a:moveTo>
                  <a:cubicBezTo>
                    <a:pt x="11656" y="1"/>
                    <a:pt x="11277" y="11"/>
                    <a:pt x="11102" y="24"/>
                  </a:cubicBezTo>
                  <a:cubicBezTo>
                    <a:pt x="10910" y="52"/>
                    <a:pt x="10751" y="86"/>
                    <a:pt x="10621" y="130"/>
                  </a:cubicBezTo>
                  <a:cubicBezTo>
                    <a:pt x="10548" y="177"/>
                    <a:pt x="10511" y="241"/>
                    <a:pt x="10511" y="326"/>
                  </a:cubicBezTo>
                  <a:cubicBezTo>
                    <a:pt x="10511" y="465"/>
                    <a:pt x="10390" y="606"/>
                    <a:pt x="10245" y="638"/>
                  </a:cubicBezTo>
                  <a:cubicBezTo>
                    <a:pt x="10100" y="671"/>
                    <a:pt x="7808" y="722"/>
                    <a:pt x="5150" y="754"/>
                  </a:cubicBezTo>
                  <a:lnTo>
                    <a:pt x="314" y="811"/>
                  </a:lnTo>
                  <a:lnTo>
                    <a:pt x="132" y="7950"/>
                  </a:lnTo>
                  <a:cubicBezTo>
                    <a:pt x="32" y="11876"/>
                    <a:pt x="-23" y="15866"/>
                    <a:pt x="9" y="16817"/>
                  </a:cubicBezTo>
                  <a:lnTo>
                    <a:pt x="61" y="18212"/>
                  </a:lnTo>
                  <a:cubicBezTo>
                    <a:pt x="75" y="18333"/>
                    <a:pt x="83" y="18460"/>
                    <a:pt x="100" y="18553"/>
                  </a:cubicBezTo>
                  <a:lnTo>
                    <a:pt x="3878" y="19255"/>
                  </a:lnTo>
                  <a:cubicBezTo>
                    <a:pt x="5972" y="19644"/>
                    <a:pt x="8451" y="20110"/>
                    <a:pt x="9388" y="20285"/>
                  </a:cubicBezTo>
                  <a:cubicBezTo>
                    <a:pt x="10326" y="20461"/>
                    <a:pt x="11426" y="20629"/>
                    <a:pt x="11829" y="20659"/>
                  </a:cubicBezTo>
                  <a:cubicBezTo>
                    <a:pt x="12368" y="20699"/>
                    <a:pt x="12620" y="20783"/>
                    <a:pt x="12783" y="20978"/>
                  </a:cubicBezTo>
                  <a:cubicBezTo>
                    <a:pt x="12905" y="21124"/>
                    <a:pt x="13074" y="21301"/>
                    <a:pt x="13153" y="21375"/>
                  </a:cubicBezTo>
                  <a:cubicBezTo>
                    <a:pt x="13231" y="21449"/>
                    <a:pt x="13278" y="21535"/>
                    <a:pt x="13263" y="21564"/>
                  </a:cubicBezTo>
                  <a:cubicBezTo>
                    <a:pt x="13253" y="21585"/>
                    <a:pt x="13403" y="21594"/>
                    <a:pt x="13640" y="21595"/>
                  </a:cubicBezTo>
                  <a:cubicBezTo>
                    <a:pt x="14352" y="21596"/>
                    <a:pt x="15846" y="21517"/>
                    <a:pt x="16100" y="21444"/>
                  </a:cubicBezTo>
                  <a:cubicBezTo>
                    <a:pt x="16269" y="21395"/>
                    <a:pt x="16405" y="21247"/>
                    <a:pt x="16405" y="21115"/>
                  </a:cubicBezTo>
                  <a:cubicBezTo>
                    <a:pt x="16405" y="20689"/>
                    <a:pt x="16872" y="20570"/>
                    <a:pt x="18787" y="20512"/>
                  </a:cubicBezTo>
                  <a:cubicBezTo>
                    <a:pt x="19752" y="20483"/>
                    <a:pt x="20653" y="20436"/>
                    <a:pt x="20786" y="20406"/>
                  </a:cubicBezTo>
                  <a:cubicBezTo>
                    <a:pt x="20974" y="20363"/>
                    <a:pt x="21577" y="6340"/>
                    <a:pt x="21565" y="2312"/>
                  </a:cubicBezTo>
                  <a:cubicBezTo>
                    <a:pt x="21563" y="1714"/>
                    <a:pt x="21501" y="1689"/>
                    <a:pt x="19832" y="1612"/>
                  </a:cubicBezTo>
                  <a:cubicBezTo>
                    <a:pt x="19427" y="1594"/>
                    <a:pt x="18984" y="1554"/>
                    <a:pt x="18852" y="1525"/>
                  </a:cubicBezTo>
                  <a:cubicBezTo>
                    <a:pt x="18720" y="1495"/>
                    <a:pt x="18618" y="1175"/>
                    <a:pt x="18618" y="816"/>
                  </a:cubicBezTo>
                  <a:lnTo>
                    <a:pt x="18618" y="163"/>
                  </a:lnTo>
                  <a:lnTo>
                    <a:pt x="17800" y="106"/>
                  </a:lnTo>
                  <a:cubicBezTo>
                    <a:pt x="16906" y="45"/>
                    <a:pt x="13900" y="-4"/>
                    <a:pt x="12192" y="0"/>
                  </a:cubicBezTo>
                  <a:close/>
                </a:path>
              </a:pathLst>
            </a:custGeom>
            <a:ln w="12700" cap="flat">
              <a:noFill/>
              <a:miter lim="400000"/>
            </a:ln>
            <a:effectLst/>
          </p:spPr>
        </p:pic>
      </p:grpSp>
      <p:pic>
        <p:nvPicPr>
          <p:cNvPr id="20" name="UPort-1150I-left-h.jpg" descr="UPort-1150I-left-h.jpg">
            <a:extLst>
              <a:ext uri="{FF2B5EF4-FFF2-40B4-BE49-F238E27FC236}">
                <a16:creationId xmlns:a16="http://schemas.microsoft.com/office/drawing/2014/main" id="{7B51587C-A7BE-125C-7EF2-C3145D6E84DA}"/>
              </a:ext>
            </a:extLst>
          </p:cNvPr>
          <p:cNvPicPr>
            <a:picLocks noChangeAspect="1"/>
          </p:cNvPicPr>
          <p:nvPr/>
        </p:nvPicPr>
        <p:blipFill>
          <a:blip r:embed="rId5"/>
          <a:srcRect l="19707" t="17453" r="17538" b="8151"/>
          <a:stretch>
            <a:fillRect/>
          </a:stretch>
        </p:blipFill>
        <p:spPr>
          <a:xfrm>
            <a:off x="7535806" y="2100841"/>
            <a:ext cx="693498" cy="873078"/>
          </a:xfrm>
          <a:custGeom>
            <a:avLst/>
            <a:gdLst/>
            <a:ahLst/>
            <a:cxnLst>
              <a:cxn ang="0">
                <a:pos x="wd2" y="hd2"/>
              </a:cxn>
              <a:cxn ang="5400000">
                <a:pos x="wd2" y="hd2"/>
              </a:cxn>
              <a:cxn ang="10800000">
                <a:pos x="wd2" y="hd2"/>
              </a:cxn>
              <a:cxn ang="16200000">
                <a:pos x="wd2" y="hd2"/>
              </a:cxn>
            </a:cxnLst>
            <a:rect l="0" t="0" r="r" b="b"/>
            <a:pathLst>
              <a:path w="21519" h="21561" extrusionOk="0">
                <a:moveTo>
                  <a:pt x="3628" y="3"/>
                </a:moveTo>
                <a:cubicBezTo>
                  <a:pt x="3247" y="17"/>
                  <a:pt x="2785" y="121"/>
                  <a:pt x="2040" y="360"/>
                </a:cubicBezTo>
                <a:cubicBezTo>
                  <a:pt x="792" y="761"/>
                  <a:pt x="888" y="582"/>
                  <a:pt x="898" y="2444"/>
                </a:cubicBezTo>
                <a:cubicBezTo>
                  <a:pt x="907" y="4190"/>
                  <a:pt x="912" y="4162"/>
                  <a:pt x="493" y="4216"/>
                </a:cubicBezTo>
                <a:cubicBezTo>
                  <a:pt x="305" y="4241"/>
                  <a:pt x="122" y="4284"/>
                  <a:pt x="85" y="4314"/>
                </a:cubicBezTo>
                <a:cubicBezTo>
                  <a:pt x="33" y="4354"/>
                  <a:pt x="3" y="6602"/>
                  <a:pt x="0" y="8897"/>
                </a:cubicBezTo>
                <a:cubicBezTo>
                  <a:pt x="-4" y="11192"/>
                  <a:pt x="17" y="13538"/>
                  <a:pt x="68" y="13774"/>
                </a:cubicBezTo>
                <a:cubicBezTo>
                  <a:pt x="115" y="13996"/>
                  <a:pt x="162" y="14210"/>
                  <a:pt x="170" y="14250"/>
                </a:cubicBezTo>
                <a:cubicBezTo>
                  <a:pt x="178" y="14291"/>
                  <a:pt x="328" y="14332"/>
                  <a:pt x="503" y="14342"/>
                </a:cubicBezTo>
                <a:cubicBezTo>
                  <a:pt x="677" y="14352"/>
                  <a:pt x="855" y="14379"/>
                  <a:pt x="898" y="14401"/>
                </a:cubicBezTo>
                <a:cubicBezTo>
                  <a:pt x="942" y="14422"/>
                  <a:pt x="977" y="15672"/>
                  <a:pt x="976" y="17178"/>
                </a:cubicBezTo>
                <a:cubicBezTo>
                  <a:pt x="976" y="18684"/>
                  <a:pt x="976" y="19951"/>
                  <a:pt x="979" y="19997"/>
                </a:cubicBezTo>
                <a:cubicBezTo>
                  <a:pt x="985" y="20116"/>
                  <a:pt x="1282" y="20169"/>
                  <a:pt x="2227" y="20214"/>
                </a:cubicBezTo>
                <a:cubicBezTo>
                  <a:pt x="2683" y="20236"/>
                  <a:pt x="3474" y="20292"/>
                  <a:pt x="3981" y="20341"/>
                </a:cubicBezTo>
                <a:cubicBezTo>
                  <a:pt x="4745" y="20415"/>
                  <a:pt x="4897" y="20453"/>
                  <a:pt x="4876" y="20552"/>
                </a:cubicBezTo>
                <a:cubicBezTo>
                  <a:pt x="4863" y="20618"/>
                  <a:pt x="4892" y="20751"/>
                  <a:pt x="4940" y="20852"/>
                </a:cubicBezTo>
                <a:cubicBezTo>
                  <a:pt x="5053" y="21090"/>
                  <a:pt x="5599" y="21190"/>
                  <a:pt x="5909" y="21028"/>
                </a:cubicBezTo>
                <a:cubicBezTo>
                  <a:pt x="6088" y="20934"/>
                  <a:pt x="6139" y="20932"/>
                  <a:pt x="6249" y="21020"/>
                </a:cubicBezTo>
                <a:cubicBezTo>
                  <a:pt x="6320" y="21077"/>
                  <a:pt x="6682" y="21158"/>
                  <a:pt x="7055" y="21201"/>
                </a:cubicBezTo>
                <a:cubicBezTo>
                  <a:pt x="7428" y="21243"/>
                  <a:pt x="7778" y="21297"/>
                  <a:pt x="7830" y="21323"/>
                </a:cubicBezTo>
                <a:cubicBezTo>
                  <a:pt x="7882" y="21348"/>
                  <a:pt x="8262" y="21379"/>
                  <a:pt x="8673" y="21388"/>
                </a:cubicBezTo>
                <a:cubicBezTo>
                  <a:pt x="9436" y="21405"/>
                  <a:pt x="10589" y="21492"/>
                  <a:pt x="10649" y="21537"/>
                </a:cubicBezTo>
                <a:cubicBezTo>
                  <a:pt x="10709" y="21583"/>
                  <a:pt x="11662" y="21534"/>
                  <a:pt x="11625" y="21488"/>
                </a:cubicBezTo>
                <a:cubicBezTo>
                  <a:pt x="11606" y="21462"/>
                  <a:pt x="11669" y="21387"/>
                  <a:pt x="11764" y="21318"/>
                </a:cubicBezTo>
                <a:cubicBezTo>
                  <a:pt x="11940" y="21191"/>
                  <a:pt x="12117" y="21269"/>
                  <a:pt x="11999" y="21423"/>
                </a:cubicBezTo>
                <a:cubicBezTo>
                  <a:pt x="11966" y="21464"/>
                  <a:pt x="11974" y="21493"/>
                  <a:pt x="12016" y="21486"/>
                </a:cubicBezTo>
                <a:cubicBezTo>
                  <a:pt x="12057" y="21478"/>
                  <a:pt x="12158" y="21498"/>
                  <a:pt x="12240" y="21526"/>
                </a:cubicBezTo>
                <a:cubicBezTo>
                  <a:pt x="12322" y="21555"/>
                  <a:pt x="12633" y="21569"/>
                  <a:pt x="12930" y="21556"/>
                </a:cubicBezTo>
                <a:cubicBezTo>
                  <a:pt x="13401" y="21537"/>
                  <a:pt x="13486" y="21510"/>
                  <a:pt x="13586" y="21350"/>
                </a:cubicBezTo>
                <a:cubicBezTo>
                  <a:pt x="13700" y="21168"/>
                  <a:pt x="13713" y="21166"/>
                  <a:pt x="14923" y="21158"/>
                </a:cubicBezTo>
                <a:cubicBezTo>
                  <a:pt x="16363" y="21150"/>
                  <a:pt x="16490" y="21140"/>
                  <a:pt x="16422" y="21053"/>
                </a:cubicBezTo>
                <a:cubicBezTo>
                  <a:pt x="16353" y="20963"/>
                  <a:pt x="17590" y="20242"/>
                  <a:pt x="17741" y="20284"/>
                </a:cubicBezTo>
                <a:cubicBezTo>
                  <a:pt x="17807" y="20303"/>
                  <a:pt x="17840" y="20289"/>
                  <a:pt x="17813" y="20254"/>
                </a:cubicBezTo>
                <a:cubicBezTo>
                  <a:pt x="17785" y="20218"/>
                  <a:pt x="17826" y="20147"/>
                  <a:pt x="17901" y="20097"/>
                </a:cubicBezTo>
                <a:cubicBezTo>
                  <a:pt x="18017" y="20020"/>
                  <a:pt x="18037" y="19676"/>
                  <a:pt x="18037" y="17887"/>
                </a:cubicBezTo>
                <a:cubicBezTo>
                  <a:pt x="18037" y="15394"/>
                  <a:pt x="17955" y="15558"/>
                  <a:pt x="19122" y="15676"/>
                </a:cubicBezTo>
                <a:cubicBezTo>
                  <a:pt x="20365" y="15802"/>
                  <a:pt x="21029" y="15837"/>
                  <a:pt x="21134" y="15779"/>
                </a:cubicBezTo>
                <a:cubicBezTo>
                  <a:pt x="21189" y="15748"/>
                  <a:pt x="21279" y="15657"/>
                  <a:pt x="21332" y="15576"/>
                </a:cubicBezTo>
                <a:cubicBezTo>
                  <a:pt x="21479" y="15349"/>
                  <a:pt x="21596" y="5827"/>
                  <a:pt x="21454" y="5615"/>
                </a:cubicBezTo>
                <a:cubicBezTo>
                  <a:pt x="21288" y="5368"/>
                  <a:pt x="20959" y="5304"/>
                  <a:pt x="19659" y="5266"/>
                </a:cubicBezTo>
                <a:cubicBezTo>
                  <a:pt x="19004" y="5247"/>
                  <a:pt x="18384" y="5198"/>
                  <a:pt x="18285" y="5155"/>
                </a:cubicBezTo>
                <a:cubicBezTo>
                  <a:pt x="18111" y="5081"/>
                  <a:pt x="18109" y="4999"/>
                  <a:pt x="18142" y="2934"/>
                </a:cubicBezTo>
                <a:lnTo>
                  <a:pt x="18176" y="793"/>
                </a:lnTo>
                <a:lnTo>
                  <a:pt x="17806" y="731"/>
                </a:lnTo>
                <a:cubicBezTo>
                  <a:pt x="17481" y="677"/>
                  <a:pt x="16383" y="613"/>
                  <a:pt x="12461" y="425"/>
                </a:cubicBezTo>
                <a:cubicBezTo>
                  <a:pt x="11903" y="398"/>
                  <a:pt x="10948" y="347"/>
                  <a:pt x="10339" y="311"/>
                </a:cubicBezTo>
                <a:cubicBezTo>
                  <a:pt x="9731" y="274"/>
                  <a:pt x="8779" y="225"/>
                  <a:pt x="8221" y="201"/>
                </a:cubicBezTo>
                <a:cubicBezTo>
                  <a:pt x="7663" y="176"/>
                  <a:pt x="7103" y="143"/>
                  <a:pt x="6977" y="127"/>
                </a:cubicBezTo>
                <a:cubicBezTo>
                  <a:pt x="6540" y="71"/>
                  <a:pt x="4164" y="-17"/>
                  <a:pt x="3628" y="3"/>
                </a:cubicBezTo>
                <a:close/>
              </a:path>
            </a:pathLst>
          </a:custGeom>
          <a:ln w="12700">
            <a:miter lim="400000"/>
          </a:ln>
        </p:spPr>
      </p:pic>
      <p:sp>
        <p:nvSpPr>
          <p:cNvPr id="22" name="文字方塊 21">
            <a:extLst>
              <a:ext uri="{FF2B5EF4-FFF2-40B4-BE49-F238E27FC236}">
                <a16:creationId xmlns:a16="http://schemas.microsoft.com/office/drawing/2014/main" id="{C272D2D1-78EE-74BE-635C-EEF7BBE39C7C}"/>
              </a:ext>
            </a:extLst>
          </p:cNvPr>
          <p:cNvSpPr txBox="1"/>
          <p:nvPr/>
        </p:nvSpPr>
        <p:spPr>
          <a:xfrm>
            <a:off x="4208273" y="3649985"/>
            <a:ext cx="1375662" cy="707886"/>
          </a:xfrm>
          <a:prstGeom prst="rect">
            <a:avLst/>
          </a:prstGeom>
          <a:noFill/>
        </p:spPr>
        <p:txBody>
          <a:bodyPr wrap="square">
            <a:spAutoFit/>
          </a:bodyPr>
          <a:lstStyle/>
          <a:p>
            <a:r>
              <a:rPr lang="en-US" altLang="zh-CN" sz="1000" dirty="0">
                <a:solidFill>
                  <a:schemeClr val="tx1">
                    <a:lumMod val="65000"/>
                    <a:lumOff val="35000"/>
                  </a:schemeClr>
                </a:solidFill>
                <a:latin typeface="+mj-lt"/>
                <a:ea typeface="+mj-ea"/>
                <a:cs typeface="+mj-cs"/>
              </a:rPr>
              <a:t>Extend I/O interfaces in an easy 3-step process that takes less than one minute</a:t>
            </a:r>
            <a:endParaRPr lang="zh-CN" altLang="en-US" sz="1000" dirty="0">
              <a:solidFill>
                <a:schemeClr val="tx1">
                  <a:lumMod val="65000"/>
                  <a:lumOff val="35000"/>
                </a:schemeClr>
              </a:solidFill>
              <a:latin typeface="+mj-lt"/>
              <a:ea typeface="+mj-ea"/>
              <a:cs typeface="+mj-cs"/>
            </a:endParaRPr>
          </a:p>
        </p:txBody>
      </p:sp>
      <p:pic>
        <p:nvPicPr>
          <p:cNvPr id="24" name="Picture 14" descr="Learn the Clinical Trial Basics | Be The Match CTSS">
            <a:extLst>
              <a:ext uri="{FF2B5EF4-FFF2-40B4-BE49-F238E27FC236}">
                <a16:creationId xmlns:a16="http://schemas.microsoft.com/office/drawing/2014/main" id="{F01035A4-EAB9-4281-C759-3CB19CDCB10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6707" y="3485841"/>
            <a:ext cx="895438" cy="895438"/>
          </a:xfrm>
          <a:prstGeom prst="rect">
            <a:avLst/>
          </a:prstGeom>
          <a:noFill/>
          <a:effectLst/>
          <a:extLst>
            <a:ext uri="{909E8E84-426E-40DD-AFC4-6F175D3DCCD1}">
              <a14:hiddenFill xmlns:a14="http://schemas.microsoft.com/office/drawing/2010/main">
                <a:solidFill>
                  <a:srgbClr val="FFFFFF"/>
                </a:solidFill>
              </a14:hiddenFill>
            </a:ext>
          </a:extLst>
        </p:spPr>
      </p:pic>
      <p:sp>
        <p:nvSpPr>
          <p:cNvPr id="26" name="文字方塊 25">
            <a:extLst>
              <a:ext uri="{FF2B5EF4-FFF2-40B4-BE49-F238E27FC236}">
                <a16:creationId xmlns:a16="http://schemas.microsoft.com/office/drawing/2014/main" id="{DD7200B8-51EE-CB97-C2AE-12F323F7265A}"/>
              </a:ext>
            </a:extLst>
          </p:cNvPr>
          <p:cNvSpPr txBox="1"/>
          <p:nvPr/>
        </p:nvSpPr>
        <p:spPr>
          <a:xfrm>
            <a:off x="7023358" y="3649985"/>
            <a:ext cx="1340942" cy="707886"/>
          </a:xfrm>
          <a:prstGeom prst="rect">
            <a:avLst/>
          </a:prstGeom>
          <a:noFill/>
        </p:spPr>
        <p:txBody>
          <a:bodyPr wrap="square">
            <a:spAutoFit/>
          </a:bodyPr>
          <a:lstStyle/>
          <a:p>
            <a:r>
              <a:rPr lang="en-US" altLang="zh-CN" sz="1000" dirty="0">
                <a:solidFill>
                  <a:schemeClr val="tx1">
                    <a:lumMod val="65000"/>
                    <a:lumOff val="35000"/>
                  </a:schemeClr>
                </a:solidFill>
                <a:latin typeface="+mj-lt"/>
                <a:ea typeface="+mj-ea"/>
                <a:cs typeface="+mj-cs"/>
              </a:rPr>
              <a:t>Extend serial interfaces by plug-and-play via USB ports</a:t>
            </a:r>
            <a:endParaRPr lang="zh-CN" altLang="en-US" sz="1000" dirty="0">
              <a:solidFill>
                <a:schemeClr val="tx1">
                  <a:lumMod val="65000"/>
                  <a:lumOff val="35000"/>
                </a:schemeClr>
              </a:solidFill>
              <a:latin typeface="+mj-lt"/>
              <a:ea typeface="+mj-ea"/>
              <a:cs typeface="+mj-cs"/>
            </a:endParaRPr>
          </a:p>
        </p:txBody>
      </p:sp>
      <p:sp>
        <p:nvSpPr>
          <p:cNvPr id="28" name="TextBox 1">
            <a:extLst>
              <a:ext uri="{FF2B5EF4-FFF2-40B4-BE49-F238E27FC236}">
                <a16:creationId xmlns:a16="http://schemas.microsoft.com/office/drawing/2014/main" id="{57F5FF76-0587-3BF4-B5D1-2AB5AA3E267B}"/>
              </a:ext>
            </a:extLst>
          </p:cNvPr>
          <p:cNvSpPr txBox="1"/>
          <p:nvPr/>
        </p:nvSpPr>
        <p:spPr>
          <a:xfrm>
            <a:off x="197613" y="4804578"/>
            <a:ext cx="2860207" cy="215444"/>
          </a:xfrm>
          <a:prstGeom prst="rect">
            <a:avLst/>
          </a:prstGeom>
          <a:noFill/>
        </p:spPr>
        <p:txBody>
          <a:bodyPr wrap="square" rtlCol="0">
            <a:spAutoFit/>
          </a:bodyPr>
          <a:lstStyle/>
          <a:p>
            <a:r>
              <a:rPr lang="en-US" altLang="zh-CN" sz="800" i="1" dirty="0"/>
              <a:t>* </a:t>
            </a:r>
            <a:r>
              <a:rPr lang="en-US" altLang="zh-CN" sz="800" i="1" dirty="0" err="1"/>
              <a:t>ioLogik</a:t>
            </a:r>
            <a:r>
              <a:rPr lang="en-US" altLang="zh-CN" sz="800" i="1" dirty="0"/>
              <a:t> E1210(-T)/E1212(-T)/E1214(-T) supported</a:t>
            </a:r>
            <a:endParaRPr lang="zh-CN" altLang="en-US" sz="800" i="1" dirty="0"/>
          </a:p>
        </p:txBody>
      </p:sp>
      <p:pic>
        <p:nvPicPr>
          <p:cNvPr id="37" name="圖片 36">
            <a:extLst>
              <a:ext uri="{FF2B5EF4-FFF2-40B4-BE49-F238E27FC236}">
                <a16:creationId xmlns:a16="http://schemas.microsoft.com/office/drawing/2014/main" id="{BF00AFA5-EFE8-91BD-5D42-90D7A4E90A7D}"/>
              </a:ext>
            </a:extLst>
          </p:cNvPr>
          <p:cNvPicPr>
            <a:picLocks noChangeAspect="1"/>
          </p:cNvPicPr>
          <p:nvPr/>
        </p:nvPicPr>
        <p:blipFill>
          <a:blip r:embed="rId7"/>
          <a:stretch>
            <a:fillRect/>
          </a:stretch>
        </p:blipFill>
        <p:spPr>
          <a:xfrm>
            <a:off x="8143068" y="3569430"/>
            <a:ext cx="853514" cy="591363"/>
          </a:xfrm>
          <a:prstGeom prst="rect">
            <a:avLst/>
          </a:prstGeom>
        </p:spPr>
      </p:pic>
    </p:spTree>
    <p:extLst>
      <p:ext uri="{BB962C8B-B14F-4D97-AF65-F5344CB8AC3E}">
        <p14:creationId xmlns:p14="http://schemas.microsoft.com/office/powerpoint/2010/main" val="498300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8327300-8404-5EED-0077-A2E5F0D5B9C7}"/>
              </a:ext>
            </a:extLst>
          </p:cNvPr>
          <p:cNvSpPr/>
          <p:nvPr/>
        </p:nvSpPr>
        <p:spPr>
          <a:xfrm>
            <a:off x="-9381" y="0"/>
            <a:ext cx="1686680" cy="472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橢圓 10">
            <a:extLst>
              <a:ext uri="{FF2B5EF4-FFF2-40B4-BE49-F238E27FC236}">
                <a16:creationId xmlns:a16="http://schemas.microsoft.com/office/drawing/2014/main" id="{945CCF5B-6612-68A9-27E9-4E90D38AC526}"/>
              </a:ext>
            </a:extLst>
          </p:cNvPr>
          <p:cNvSpPr/>
          <p:nvPr/>
        </p:nvSpPr>
        <p:spPr>
          <a:xfrm>
            <a:off x="369163" y="1102200"/>
            <a:ext cx="2520000" cy="2520000"/>
          </a:xfrm>
          <a:prstGeom prst="ellipse">
            <a:avLst/>
          </a:prstGeom>
          <a:solidFill>
            <a:schemeClr val="bg1">
              <a:lumMod val="95000"/>
            </a:schemeClr>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5" name="橢圓 4">
            <a:extLst>
              <a:ext uri="{FF2B5EF4-FFF2-40B4-BE49-F238E27FC236}">
                <a16:creationId xmlns:a16="http://schemas.microsoft.com/office/drawing/2014/main" id="{912F003B-4353-1FE5-50B9-791D461D0E19}"/>
              </a:ext>
            </a:extLst>
          </p:cNvPr>
          <p:cNvSpPr/>
          <p:nvPr/>
        </p:nvSpPr>
        <p:spPr>
          <a:xfrm>
            <a:off x="261163" y="997210"/>
            <a:ext cx="2736000" cy="2736000"/>
          </a:xfrm>
          <a:prstGeom prst="ellipse">
            <a:avLst/>
          </a:prstGeom>
          <a:no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8" name="文字方塊 7">
            <a:extLst>
              <a:ext uri="{FF2B5EF4-FFF2-40B4-BE49-F238E27FC236}">
                <a16:creationId xmlns:a16="http://schemas.microsoft.com/office/drawing/2014/main" id="{AD19AE5D-BFC1-D766-A7F9-D3BB2D299298}"/>
              </a:ext>
            </a:extLst>
          </p:cNvPr>
          <p:cNvSpPr txBox="1"/>
          <p:nvPr/>
        </p:nvSpPr>
        <p:spPr>
          <a:xfrm>
            <a:off x="755555" y="2035783"/>
            <a:ext cx="1686680" cy="584775"/>
          </a:xfrm>
          <a:prstGeom prst="rect">
            <a:avLst/>
          </a:prstGeom>
          <a:noFill/>
        </p:spPr>
        <p:txBody>
          <a:bodyPr wrap="none" rtlCol="0">
            <a:spAutoFit/>
          </a:bodyPr>
          <a:lstStyle/>
          <a:p>
            <a:r>
              <a:rPr lang="en-US" altLang="zh-TW" sz="3200" b="1" dirty="0">
                <a:solidFill>
                  <a:schemeClr val="tx1">
                    <a:lumMod val="75000"/>
                    <a:lumOff val="25000"/>
                  </a:schemeClr>
                </a:solidFill>
              </a:rPr>
              <a:t>Agenda</a:t>
            </a:r>
            <a:endParaRPr lang="zh-TW" altLang="en-US" sz="3200" b="1" dirty="0">
              <a:solidFill>
                <a:schemeClr val="tx1">
                  <a:lumMod val="75000"/>
                  <a:lumOff val="25000"/>
                </a:schemeClr>
              </a:solidFill>
            </a:endParaRPr>
          </a:p>
        </p:txBody>
      </p:sp>
      <p:sp>
        <p:nvSpPr>
          <p:cNvPr id="10" name="文字方塊 9">
            <a:extLst>
              <a:ext uri="{FF2B5EF4-FFF2-40B4-BE49-F238E27FC236}">
                <a16:creationId xmlns:a16="http://schemas.microsoft.com/office/drawing/2014/main" id="{C41E4D54-F6C6-B9A1-69ED-81CA07579CD4}"/>
              </a:ext>
            </a:extLst>
          </p:cNvPr>
          <p:cNvSpPr txBox="1"/>
          <p:nvPr/>
        </p:nvSpPr>
        <p:spPr>
          <a:xfrm>
            <a:off x="3383555" y="171093"/>
            <a:ext cx="5102014" cy="4801314"/>
          </a:xfrm>
          <a:prstGeom prst="rect">
            <a:avLst/>
          </a:prstGeom>
          <a:noFill/>
        </p:spPr>
        <p:txBody>
          <a:bodyPr wrap="square">
            <a:spAutoFit/>
          </a:bodyPr>
          <a:lstStyle/>
          <a:p>
            <a:r>
              <a:rPr lang="en-US" altLang="zh-TW" b="1" dirty="0">
                <a:solidFill>
                  <a:schemeClr val="tx1">
                    <a:lumMod val="75000"/>
                    <a:lumOff val="25000"/>
                  </a:schemeClr>
                </a:solidFill>
              </a:rPr>
              <a:t>01. Why Industrial Internet of Things (IIoT)</a:t>
            </a:r>
          </a:p>
          <a:p>
            <a:endParaRPr lang="en-US" altLang="zh-CN" b="1" dirty="0">
              <a:solidFill>
                <a:schemeClr val="tx1">
                  <a:lumMod val="75000"/>
                  <a:lumOff val="25000"/>
                </a:schemeClr>
              </a:solidFill>
            </a:endParaRPr>
          </a:p>
          <a:p>
            <a:r>
              <a:rPr lang="en-US" altLang="zh-CN" b="1" dirty="0">
                <a:solidFill>
                  <a:schemeClr val="tx1">
                    <a:lumMod val="75000"/>
                    <a:lumOff val="25000"/>
                  </a:schemeClr>
                </a:solidFill>
              </a:rPr>
              <a:t>02. Typical Use Cases</a:t>
            </a:r>
          </a:p>
          <a:p>
            <a:endParaRPr lang="en-US" altLang="zh-CN" b="1" dirty="0">
              <a:solidFill>
                <a:schemeClr val="tx1">
                  <a:lumMod val="75000"/>
                  <a:lumOff val="25000"/>
                </a:schemeClr>
              </a:solidFill>
            </a:endParaRPr>
          </a:p>
          <a:p>
            <a:r>
              <a:rPr lang="en-US" altLang="zh-CN" b="1" dirty="0">
                <a:solidFill>
                  <a:schemeClr val="tx1">
                    <a:lumMod val="75000"/>
                    <a:lumOff val="25000"/>
                  </a:schemeClr>
                </a:solidFill>
              </a:rPr>
              <a:t>03. AIG Series Overview</a:t>
            </a:r>
          </a:p>
          <a:p>
            <a:endParaRPr lang="en-US" altLang="zh-CN" b="1" dirty="0">
              <a:solidFill>
                <a:schemeClr val="tx1">
                  <a:lumMod val="75000"/>
                  <a:lumOff val="25000"/>
                </a:schemeClr>
              </a:solidFill>
            </a:endParaRPr>
          </a:p>
          <a:p>
            <a:r>
              <a:rPr lang="en-US" altLang="zh-CN" b="1" dirty="0">
                <a:solidFill>
                  <a:schemeClr val="tx1">
                    <a:lumMod val="75000"/>
                    <a:lumOff val="25000"/>
                  </a:schemeClr>
                </a:solidFill>
              </a:rPr>
              <a:t>04. Product Introduction AIG-101</a:t>
            </a:r>
          </a:p>
          <a:p>
            <a:r>
              <a:rPr lang="en-US" altLang="zh-CN" b="1" dirty="0">
                <a:solidFill>
                  <a:schemeClr val="tx1">
                    <a:lumMod val="75000"/>
                    <a:lumOff val="25000"/>
                  </a:schemeClr>
                </a:solidFill>
              </a:rPr>
              <a:t>      - Highlighted </a:t>
            </a:r>
            <a:r>
              <a:rPr lang="en-US" altLang="zh-TW" b="1" dirty="0">
                <a:solidFill>
                  <a:schemeClr val="tx1">
                    <a:lumMod val="75000"/>
                    <a:lumOff val="25000"/>
                  </a:schemeClr>
                </a:solidFill>
              </a:rPr>
              <a:t>&amp; Useful Features</a:t>
            </a:r>
          </a:p>
          <a:p>
            <a:endParaRPr lang="en-US" altLang="zh-CN" b="1" dirty="0">
              <a:solidFill>
                <a:schemeClr val="tx1">
                  <a:lumMod val="75000"/>
                  <a:lumOff val="25000"/>
                </a:schemeClr>
              </a:solidFill>
            </a:endParaRPr>
          </a:p>
          <a:p>
            <a:r>
              <a:rPr lang="en-US" altLang="zh-CN" b="1" dirty="0">
                <a:solidFill>
                  <a:schemeClr val="tx1">
                    <a:lumMod val="75000"/>
                    <a:lumOff val="25000"/>
                  </a:schemeClr>
                </a:solidFill>
              </a:rPr>
              <a:t>05. AIG series comparison table</a:t>
            </a:r>
          </a:p>
          <a:p>
            <a:endParaRPr lang="en-US" altLang="zh-CN" b="1" dirty="0">
              <a:solidFill>
                <a:schemeClr val="tx1">
                  <a:lumMod val="75000"/>
                  <a:lumOff val="25000"/>
                </a:schemeClr>
              </a:solidFill>
            </a:endParaRPr>
          </a:p>
          <a:p>
            <a:r>
              <a:rPr lang="en-US" altLang="zh-CN" b="1" dirty="0">
                <a:solidFill>
                  <a:schemeClr val="tx1">
                    <a:lumMod val="75000"/>
                    <a:lumOff val="25000"/>
                  </a:schemeClr>
                </a:solidFill>
              </a:rPr>
              <a:t>06. Product Roadmap</a:t>
            </a:r>
          </a:p>
          <a:p>
            <a:endParaRPr lang="en-US" altLang="zh-CN" b="1" dirty="0">
              <a:solidFill>
                <a:schemeClr val="tx1">
                  <a:lumMod val="75000"/>
                  <a:lumOff val="25000"/>
                </a:schemeClr>
              </a:solidFill>
            </a:endParaRPr>
          </a:p>
          <a:p>
            <a:r>
              <a:rPr lang="en-US" altLang="zh-CN" b="1" dirty="0">
                <a:solidFill>
                  <a:schemeClr val="tx1">
                    <a:lumMod val="75000"/>
                    <a:lumOff val="25000"/>
                  </a:schemeClr>
                </a:solidFill>
              </a:rPr>
              <a:t>07. Go-to-market</a:t>
            </a:r>
            <a:r>
              <a:rPr lang="zh-TW" altLang="en-US" b="1" dirty="0">
                <a:solidFill>
                  <a:schemeClr val="tx1">
                    <a:lumMod val="75000"/>
                    <a:lumOff val="25000"/>
                  </a:schemeClr>
                </a:solidFill>
              </a:rPr>
              <a:t> </a:t>
            </a:r>
            <a:r>
              <a:rPr lang="en-US" altLang="zh-TW" b="1" dirty="0">
                <a:solidFill>
                  <a:schemeClr val="tx1">
                    <a:lumMod val="75000"/>
                    <a:lumOff val="25000"/>
                  </a:schemeClr>
                </a:solidFill>
              </a:rPr>
              <a:t>Strategy</a:t>
            </a:r>
          </a:p>
          <a:p>
            <a:endParaRPr lang="en-US" altLang="zh-CN" b="1" dirty="0">
              <a:solidFill>
                <a:schemeClr val="tx1">
                  <a:lumMod val="75000"/>
                  <a:lumOff val="25000"/>
                </a:schemeClr>
              </a:solidFill>
            </a:endParaRPr>
          </a:p>
          <a:p>
            <a:r>
              <a:rPr lang="en-US" altLang="zh-CN" b="1" dirty="0">
                <a:solidFill>
                  <a:schemeClr val="tx1">
                    <a:lumMod val="75000"/>
                    <a:lumOff val="25000"/>
                  </a:schemeClr>
                </a:solidFill>
              </a:rPr>
              <a:t>08. Demo</a:t>
            </a:r>
            <a:endParaRPr lang="en-US" altLang="zh-TW" b="1" dirty="0">
              <a:solidFill>
                <a:schemeClr val="tx1">
                  <a:lumMod val="75000"/>
                  <a:lumOff val="25000"/>
                </a:schemeClr>
              </a:solidFill>
            </a:endParaRPr>
          </a:p>
          <a:p>
            <a:endParaRPr lang="zh-CN" altLang="en-US" b="1" dirty="0">
              <a:solidFill>
                <a:schemeClr val="tx1">
                  <a:lumMod val="75000"/>
                  <a:lumOff val="25000"/>
                </a:schemeClr>
              </a:solidFill>
            </a:endParaRPr>
          </a:p>
        </p:txBody>
      </p:sp>
    </p:spTree>
    <p:extLst>
      <p:ext uri="{BB962C8B-B14F-4D97-AF65-F5344CB8AC3E}">
        <p14:creationId xmlns:p14="http://schemas.microsoft.com/office/powerpoint/2010/main" val="2574667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05EC2EFD-359E-FDE4-0BB7-6AACDDE988F5}"/>
              </a:ext>
            </a:extLst>
          </p:cNvPr>
          <p:cNvSpPr/>
          <p:nvPr/>
        </p:nvSpPr>
        <p:spPr>
          <a:xfrm>
            <a:off x="439722" y="1786353"/>
            <a:ext cx="3446118" cy="2623102"/>
          </a:xfrm>
          <a:prstGeom prst="rect">
            <a:avLst/>
          </a:prstGeom>
          <a:solidFill>
            <a:srgbClr val="B3E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3" name="矩形 2">
            <a:extLst>
              <a:ext uri="{FF2B5EF4-FFF2-40B4-BE49-F238E27FC236}">
                <a16:creationId xmlns:a16="http://schemas.microsoft.com/office/drawing/2014/main" id="{B545F26C-9757-229D-0201-6209CEFF5665}"/>
              </a:ext>
            </a:extLst>
          </p:cNvPr>
          <p:cNvSpPr/>
          <p:nvPr/>
        </p:nvSpPr>
        <p:spPr>
          <a:xfrm rot="10800000">
            <a:off x="2553" y="1045301"/>
            <a:ext cx="9141439" cy="3359057"/>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chemeClr val="tx1">
                  <a:lumMod val="75000"/>
                  <a:lumOff val="25000"/>
                </a:schemeClr>
              </a:solidFill>
              <a:latin typeface="Arial"/>
              <a:ea typeface="微軟正黑體"/>
            </a:endParaRPr>
          </a:p>
        </p:txBody>
      </p:sp>
      <p:sp>
        <p:nvSpPr>
          <p:cNvPr id="22" name="矩形 21">
            <a:extLst>
              <a:ext uri="{FF2B5EF4-FFF2-40B4-BE49-F238E27FC236}">
                <a16:creationId xmlns:a16="http://schemas.microsoft.com/office/drawing/2014/main" id="{F02DE003-EAED-04ED-9E3B-9A9F2ED86D54}"/>
              </a:ext>
            </a:extLst>
          </p:cNvPr>
          <p:cNvSpPr/>
          <p:nvPr/>
        </p:nvSpPr>
        <p:spPr>
          <a:xfrm>
            <a:off x="3881468" y="1509320"/>
            <a:ext cx="5154891" cy="2895460"/>
          </a:xfrm>
          <a:prstGeom prst="rect">
            <a:avLst/>
          </a:prstGeom>
          <a:solidFill>
            <a:schemeClr val="tx2"/>
          </a:solidFill>
          <a:ln>
            <a:noFill/>
          </a:ln>
          <a:effectLst>
            <a:outerShdw blurRad="162073" dist="241200" dir="10800000" algn="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Title 2">
            <a:extLst>
              <a:ext uri="{FF2B5EF4-FFF2-40B4-BE49-F238E27FC236}">
                <a16:creationId xmlns:a16="http://schemas.microsoft.com/office/drawing/2014/main" id="{3691277A-B56F-E579-8E96-9AECC804D805}"/>
              </a:ext>
            </a:extLst>
          </p:cNvPr>
          <p:cNvSpPr txBox="1">
            <a:spLocks/>
          </p:cNvSpPr>
          <p:nvPr/>
        </p:nvSpPr>
        <p:spPr>
          <a:xfrm>
            <a:off x="-1" y="123478"/>
            <a:ext cx="9143381" cy="63757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pPr algn="ctr"/>
            <a:r>
              <a:rPr lang="en-US" altLang="zh-CN" sz="3200" dirty="0"/>
              <a:t>Store and Forward</a:t>
            </a:r>
          </a:p>
        </p:txBody>
      </p:sp>
      <p:sp>
        <p:nvSpPr>
          <p:cNvPr id="8" name="文字方塊 7">
            <a:extLst>
              <a:ext uri="{FF2B5EF4-FFF2-40B4-BE49-F238E27FC236}">
                <a16:creationId xmlns:a16="http://schemas.microsoft.com/office/drawing/2014/main" id="{AD6C5B6E-1CF5-949E-B35E-E5E00F79DE6F}"/>
              </a:ext>
            </a:extLst>
          </p:cNvPr>
          <p:cNvSpPr txBox="1"/>
          <p:nvPr/>
        </p:nvSpPr>
        <p:spPr>
          <a:xfrm>
            <a:off x="546057" y="1980210"/>
            <a:ext cx="3007906" cy="338554"/>
          </a:xfrm>
          <a:prstGeom prst="rect">
            <a:avLst/>
          </a:prstGeom>
          <a:noFill/>
        </p:spPr>
        <p:txBody>
          <a:bodyPr wrap="square" rtlCol="0">
            <a:spAutoFit/>
          </a:bodyPr>
          <a:lstStyle/>
          <a:p>
            <a:r>
              <a:rPr lang="en-US" altLang="zh-TW" sz="1600" b="1" dirty="0">
                <a:solidFill>
                  <a:schemeClr val="tx1">
                    <a:lumMod val="75000"/>
                    <a:lumOff val="25000"/>
                  </a:schemeClr>
                </a:solidFill>
              </a:rPr>
              <a:t>Without Store and Forward</a:t>
            </a:r>
          </a:p>
        </p:txBody>
      </p:sp>
      <p:pic>
        <p:nvPicPr>
          <p:cNvPr id="12" name="圖片 2069">
            <a:extLst>
              <a:ext uri="{FF2B5EF4-FFF2-40B4-BE49-F238E27FC236}">
                <a16:creationId xmlns:a16="http://schemas.microsoft.com/office/drawing/2014/main" id="{207AA08A-1606-8417-0BF4-3CA7E0BBD70E}"/>
              </a:ext>
            </a:extLst>
          </p:cNvPr>
          <p:cNvPicPr>
            <a:picLocks noChangeAspect="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l="16100" t="29196" r="12451" b="24863"/>
          <a:stretch/>
        </p:blipFill>
        <p:spPr>
          <a:xfrm>
            <a:off x="571983" y="2313016"/>
            <a:ext cx="1911033" cy="1099027"/>
          </a:xfrm>
          <a:prstGeom prst="rect">
            <a:avLst/>
          </a:prstGeom>
        </p:spPr>
      </p:pic>
      <p:sp>
        <p:nvSpPr>
          <p:cNvPr id="13" name="文字方塊 2072">
            <a:extLst>
              <a:ext uri="{FF2B5EF4-FFF2-40B4-BE49-F238E27FC236}">
                <a16:creationId xmlns:a16="http://schemas.microsoft.com/office/drawing/2014/main" id="{0E94AD4B-81A8-8CB1-A30E-1047355CFFB1}"/>
              </a:ext>
            </a:extLst>
          </p:cNvPr>
          <p:cNvSpPr txBox="1"/>
          <p:nvPr/>
        </p:nvSpPr>
        <p:spPr>
          <a:xfrm>
            <a:off x="681482" y="2819114"/>
            <a:ext cx="1655929" cy="4308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400" b="1" i="0" u="none" strike="noStrike" kern="1200" cap="none" spc="0" normalizeH="0" baseline="0" noProof="0" dirty="0">
                <a:ln>
                  <a:noFill/>
                </a:ln>
                <a:solidFill>
                  <a:schemeClr val="bg1"/>
                </a:solidFill>
                <a:effectLst/>
                <a:uLnTx/>
                <a:uFillTx/>
                <a:latin typeface="Arial"/>
                <a:ea typeface="微軟正黑體"/>
                <a:cs typeface="+mn-cs"/>
              </a:rPr>
              <a:t>EMS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800" i="0" u="none" strike="noStrike" kern="1200" cap="none" spc="0" normalizeH="0" baseline="0" noProof="0" dirty="0">
                <a:ln>
                  <a:noFill/>
                </a:ln>
                <a:solidFill>
                  <a:schemeClr val="bg1"/>
                </a:solidFill>
                <a:effectLst/>
                <a:uLnTx/>
                <a:uFillTx/>
                <a:latin typeface="Arial"/>
                <a:ea typeface="微軟正黑體"/>
                <a:cs typeface="+mn-cs"/>
              </a:rPr>
              <a:t>(Energy Management System)</a:t>
            </a:r>
            <a:endParaRPr lang="zh-TW" altLang="en-US" sz="800" dirty="0">
              <a:solidFill>
                <a:schemeClr val="bg1"/>
              </a:solidFill>
            </a:endParaRPr>
          </a:p>
        </p:txBody>
      </p:sp>
      <p:grpSp>
        <p:nvGrpSpPr>
          <p:cNvPr id="61" name="群組 60">
            <a:extLst>
              <a:ext uri="{FF2B5EF4-FFF2-40B4-BE49-F238E27FC236}">
                <a16:creationId xmlns:a16="http://schemas.microsoft.com/office/drawing/2014/main" id="{095EB53B-37A1-866B-C43E-6E3D68FDF168}"/>
              </a:ext>
            </a:extLst>
          </p:cNvPr>
          <p:cNvGrpSpPr/>
          <p:nvPr/>
        </p:nvGrpSpPr>
        <p:grpSpPr>
          <a:xfrm>
            <a:off x="2418080" y="2744280"/>
            <a:ext cx="1029547" cy="580557"/>
            <a:chOff x="2302724" y="2741276"/>
            <a:chExt cx="1029547" cy="580557"/>
          </a:xfrm>
        </p:grpSpPr>
        <p:grpSp>
          <p:nvGrpSpPr>
            <p:cNvPr id="23" name="群組 22">
              <a:extLst>
                <a:ext uri="{FF2B5EF4-FFF2-40B4-BE49-F238E27FC236}">
                  <a16:creationId xmlns:a16="http://schemas.microsoft.com/office/drawing/2014/main" id="{6CD07F75-AAB7-FE80-1876-5E62CE85F426}"/>
                </a:ext>
              </a:extLst>
            </p:cNvPr>
            <p:cNvGrpSpPr/>
            <p:nvPr/>
          </p:nvGrpSpPr>
          <p:grpSpPr>
            <a:xfrm>
              <a:off x="2302724" y="2741276"/>
              <a:ext cx="1029547" cy="580557"/>
              <a:chOff x="2302724" y="2741276"/>
              <a:chExt cx="1029547" cy="580557"/>
            </a:xfrm>
          </p:grpSpPr>
          <p:sp>
            <p:nvSpPr>
              <p:cNvPr id="14" name="矩形: 圓角 13">
                <a:extLst>
                  <a:ext uri="{FF2B5EF4-FFF2-40B4-BE49-F238E27FC236}">
                    <a16:creationId xmlns:a16="http://schemas.microsoft.com/office/drawing/2014/main" id="{AB713321-A7D4-7421-1B0A-471527BFF9C6}"/>
                  </a:ext>
                </a:extLst>
              </p:cNvPr>
              <p:cNvSpPr/>
              <p:nvPr/>
            </p:nvSpPr>
            <p:spPr>
              <a:xfrm>
                <a:off x="2302724" y="2741276"/>
                <a:ext cx="1029547" cy="580557"/>
              </a:xfrm>
              <a:prstGeom prst="roundRect">
                <a:avLst>
                  <a:gd name="adj" fmla="val 8500"/>
                </a:avLst>
              </a:prstGeom>
              <a:solidFill>
                <a:schemeClr val="bg1">
                  <a:lumMod val="95000"/>
                </a:schemeClr>
              </a:solid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cxnSp>
            <p:nvCxnSpPr>
              <p:cNvPr id="16" name="直線接點 15">
                <a:extLst>
                  <a:ext uri="{FF2B5EF4-FFF2-40B4-BE49-F238E27FC236}">
                    <a16:creationId xmlns:a16="http://schemas.microsoft.com/office/drawing/2014/main" id="{1E055666-F66D-44D2-A64B-A965FA416B38}"/>
                  </a:ext>
                </a:extLst>
              </p:cNvPr>
              <p:cNvCxnSpPr>
                <a:cxnSpLocks/>
              </p:cNvCxnSpPr>
              <p:nvPr/>
            </p:nvCxnSpPr>
            <p:spPr>
              <a:xfrm>
                <a:off x="2329688" y="2854960"/>
                <a:ext cx="990391"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直線接點 17">
                <a:extLst>
                  <a:ext uri="{FF2B5EF4-FFF2-40B4-BE49-F238E27FC236}">
                    <a16:creationId xmlns:a16="http://schemas.microsoft.com/office/drawing/2014/main" id="{24292F16-B1FA-CD3F-F668-69D673B994D7}"/>
                  </a:ext>
                </a:extLst>
              </p:cNvPr>
              <p:cNvCxnSpPr>
                <a:cxnSpLocks/>
              </p:cNvCxnSpPr>
              <p:nvPr/>
            </p:nvCxnSpPr>
            <p:spPr>
              <a:xfrm>
                <a:off x="2329688" y="2973493"/>
                <a:ext cx="990391"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直線接點 18">
                <a:extLst>
                  <a:ext uri="{FF2B5EF4-FFF2-40B4-BE49-F238E27FC236}">
                    <a16:creationId xmlns:a16="http://schemas.microsoft.com/office/drawing/2014/main" id="{21AAA9FE-7C21-7E5D-E450-068A854B2336}"/>
                  </a:ext>
                </a:extLst>
              </p:cNvPr>
              <p:cNvCxnSpPr>
                <a:cxnSpLocks/>
              </p:cNvCxnSpPr>
              <p:nvPr/>
            </p:nvCxnSpPr>
            <p:spPr>
              <a:xfrm>
                <a:off x="2329688" y="3210560"/>
                <a:ext cx="990391"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 name="直線接點 20">
                <a:extLst>
                  <a:ext uri="{FF2B5EF4-FFF2-40B4-BE49-F238E27FC236}">
                    <a16:creationId xmlns:a16="http://schemas.microsoft.com/office/drawing/2014/main" id="{6B6DE10B-67CE-FF62-46EE-829A35FC8A3A}"/>
                  </a:ext>
                </a:extLst>
              </p:cNvPr>
              <p:cNvCxnSpPr>
                <a:cxnSpLocks/>
              </p:cNvCxnSpPr>
              <p:nvPr/>
            </p:nvCxnSpPr>
            <p:spPr>
              <a:xfrm>
                <a:off x="2329688" y="3092026"/>
                <a:ext cx="990391"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26" name="直線接點 25">
              <a:extLst>
                <a:ext uri="{FF2B5EF4-FFF2-40B4-BE49-F238E27FC236}">
                  <a16:creationId xmlns:a16="http://schemas.microsoft.com/office/drawing/2014/main" id="{740D8996-3D6A-ABBE-B8E2-56387273DCFD}"/>
                </a:ext>
              </a:extLst>
            </p:cNvPr>
            <p:cNvCxnSpPr/>
            <p:nvPr/>
          </p:nvCxnSpPr>
          <p:spPr>
            <a:xfrm flipV="1">
              <a:off x="2374305" y="3122764"/>
              <a:ext cx="108000" cy="36000"/>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線接點 26">
              <a:extLst>
                <a:ext uri="{FF2B5EF4-FFF2-40B4-BE49-F238E27FC236}">
                  <a16:creationId xmlns:a16="http://schemas.microsoft.com/office/drawing/2014/main" id="{2A3FD28A-342B-C154-9DEC-E1C2DBD21511}"/>
                </a:ext>
              </a:extLst>
            </p:cNvPr>
            <p:cNvCxnSpPr>
              <a:cxnSpLocks/>
            </p:cNvCxnSpPr>
            <p:nvPr/>
          </p:nvCxnSpPr>
          <p:spPr>
            <a:xfrm flipV="1">
              <a:off x="2480563" y="2835419"/>
              <a:ext cx="57794" cy="289966"/>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線接點 29">
              <a:extLst>
                <a:ext uri="{FF2B5EF4-FFF2-40B4-BE49-F238E27FC236}">
                  <a16:creationId xmlns:a16="http://schemas.microsoft.com/office/drawing/2014/main" id="{24E79312-F387-C7F3-8C74-50903FBBC1BE}"/>
                </a:ext>
              </a:extLst>
            </p:cNvPr>
            <p:cNvCxnSpPr>
              <a:cxnSpLocks/>
            </p:cNvCxnSpPr>
            <p:nvPr/>
          </p:nvCxnSpPr>
          <p:spPr>
            <a:xfrm flipH="1" flipV="1">
              <a:off x="2539510" y="2830323"/>
              <a:ext cx="68606" cy="230370"/>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線接點 34">
              <a:extLst>
                <a:ext uri="{FF2B5EF4-FFF2-40B4-BE49-F238E27FC236}">
                  <a16:creationId xmlns:a16="http://schemas.microsoft.com/office/drawing/2014/main" id="{699AC05B-0043-EF39-45B3-C044005B43FA}"/>
                </a:ext>
              </a:extLst>
            </p:cNvPr>
            <p:cNvCxnSpPr>
              <a:cxnSpLocks/>
            </p:cNvCxnSpPr>
            <p:nvPr/>
          </p:nvCxnSpPr>
          <p:spPr>
            <a:xfrm flipH="1" flipV="1">
              <a:off x="2606745" y="3059499"/>
              <a:ext cx="80933" cy="7693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線接點 36">
              <a:extLst>
                <a:ext uri="{FF2B5EF4-FFF2-40B4-BE49-F238E27FC236}">
                  <a16:creationId xmlns:a16="http://schemas.microsoft.com/office/drawing/2014/main" id="{8893DF77-6890-AF73-B37E-6D57BF784BED}"/>
                </a:ext>
              </a:extLst>
            </p:cNvPr>
            <p:cNvCxnSpPr>
              <a:cxnSpLocks/>
            </p:cNvCxnSpPr>
            <p:nvPr/>
          </p:nvCxnSpPr>
          <p:spPr>
            <a:xfrm flipH="1">
              <a:off x="2686306" y="3000486"/>
              <a:ext cx="40932" cy="13150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線接點 46">
              <a:extLst>
                <a:ext uri="{FF2B5EF4-FFF2-40B4-BE49-F238E27FC236}">
                  <a16:creationId xmlns:a16="http://schemas.microsoft.com/office/drawing/2014/main" id="{6C051C84-ACFC-4A24-EC3A-7DC0EC3E09EA}"/>
                </a:ext>
              </a:extLst>
            </p:cNvPr>
            <p:cNvCxnSpPr>
              <a:cxnSpLocks/>
            </p:cNvCxnSpPr>
            <p:nvPr/>
          </p:nvCxnSpPr>
          <p:spPr>
            <a:xfrm flipH="1">
              <a:off x="2911667" y="2789528"/>
              <a:ext cx="66331" cy="192967"/>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線接點 48">
              <a:extLst>
                <a:ext uri="{FF2B5EF4-FFF2-40B4-BE49-F238E27FC236}">
                  <a16:creationId xmlns:a16="http://schemas.microsoft.com/office/drawing/2014/main" id="{04A1C203-AAF1-8906-74AB-DEDE4BBD3664}"/>
                </a:ext>
              </a:extLst>
            </p:cNvPr>
            <p:cNvCxnSpPr>
              <a:cxnSpLocks/>
            </p:cNvCxnSpPr>
            <p:nvPr/>
          </p:nvCxnSpPr>
          <p:spPr>
            <a:xfrm flipH="1" flipV="1">
              <a:off x="2974608" y="2788178"/>
              <a:ext cx="112946" cy="183834"/>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線接點 50">
              <a:extLst>
                <a:ext uri="{FF2B5EF4-FFF2-40B4-BE49-F238E27FC236}">
                  <a16:creationId xmlns:a16="http://schemas.microsoft.com/office/drawing/2014/main" id="{2B00E15E-EFC4-DF9B-5E85-7D017860B5D4}"/>
                </a:ext>
              </a:extLst>
            </p:cNvPr>
            <p:cNvCxnSpPr>
              <a:cxnSpLocks/>
            </p:cNvCxnSpPr>
            <p:nvPr/>
          </p:nvCxnSpPr>
          <p:spPr>
            <a:xfrm flipH="1" flipV="1">
              <a:off x="3086378" y="2968397"/>
              <a:ext cx="69278" cy="275243"/>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線接點 54">
              <a:extLst>
                <a:ext uri="{FF2B5EF4-FFF2-40B4-BE49-F238E27FC236}">
                  <a16:creationId xmlns:a16="http://schemas.microsoft.com/office/drawing/2014/main" id="{D233BF71-CDA1-A112-0B4E-B94322329C90}"/>
                </a:ext>
              </a:extLst>
            </p:cNvPr>
            <p:cNvCxnSpPr>
              <a:cxnSpLocks/>
            </p:cNvCxnSpPr>
            <p:nvPr/>
          </p:nvCxnSpPr>
          <p:spPr>
            <a:xfrm flipH="1">
              <a:off x="3155656" y="3000486"/>
              <a:ext cx="97322" cy="240296"/>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62" name="圖片 2076">
            <a:extLst>
              <a:ext uri="{FF2B5EF4-FFF2-40B4-BE49-F238E27FC236}">
                <a16:creationId xmlns:a16="http://schemas.microsoft.com/office/drawing/2014/main" id="{6E8613F5-15DD-952D-DE86-8F36C49612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584" t="26229" r="15405" b="25054"/>
          <a:stretch/>
        </p:blipFill>
        <p:spPr>
          <a:xfrm>
            <a:off x="1894147" y="2620792"/>
            <a:ext cx="500660" cy="363987"/>
          </a:xfrm>
          <a:prstGeom prst="rect">
            <a:avLst/>
          </a:prstGeom>
        </p:spPr>
      </p:pic>
      <p:pic>
        <p:nvPicPr>
          <p:cNvPr id="2070" name="圖片 2069">
            <a:extLst>
              <a:ext uri="{FF2B5EF4-FFF2-40B4-BE49-F238E27FC236}">
                <a16:creationId xmlns:a16="http://schemas.microsoft.com/office/drawing/2014/main" id="{C89977BC-192B-DDF4-2197-9BC4D3636428}"/>
              </a:ext>
            </a:extLst>
          </p:cNvPr>
          <p:cNvPicPr>
            <a:picLocks noChangeAspect="1"/>
          </p:cNvPicPr>
          <p:nvPr/>
        </p:nvPicPr>
        <p:blipFill rotWithShape="1">
          <a:blip r:embed="rId2" cstate="print">
            <a:duotone>
              <a:prstClr val="black"/>
              <a:schemeClr val="accent5">
                <a:tint val="45000"/>
                <a:satMod val="400000"/>
              </a:schemeClr>
            </a:duotone>
            <a:extLst>
              <a:ext uri="{28A0092B-C50C-407E-A947-70E740481C1C}">
                <a14:useLocalDpi xmlns:a14="http://schemas.microsoft.com/office/drawing/2010/main" val="0"/>
              </a:ext>
            </a:extLst>
          </a:blip>
          <a:srcRect l="16100" t="29196" r="12451" b="24863"/>
          <a:stretch/>
        </p:blipFill>
        <p:spPr>
          <a:xfrm>
            <a:off x="4391232" y="1861853"/>
            <a:ext cx="1911033" cy="1099027"/>
          </a:xfrm>
          <a:prstGeom prst="rect">
            <a:avLst/>
          </a:prstGeom>
        </p:spPr>
      </p:pic>
      <p:sp>
        <p:nvSpPr>
          <p:cNvPr id="2071" name="文字方塊 2072">
            <a:extLst>
              <a:ext uri="{FF2B5EF4-FFF2-40B4-BE49-F238E27FC236}">
                <a16:creationId xmlns:a16="http://schemas.microsoft.com/office/drawing/2014/main" id="{D49583D9-957F-0418-232F-C068B3241FE9}"/>
              </a:ext>
            </a:extLst>
          </p:cNvPr>
          <p:cNvSpPr txBox="1"/>
          <p:nvPr/>
        </p:nvSpPr>
        <p:spPr>
          <a:xfrm>
            <a:off x="4498808" y="2374144"/>
            <a:ext cx="1655929" cy="4308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400" b="1" i="0" u="none" strike="noStrike" kern="1200" cap="none" spc="0" normalizeH="0" baseline="0" noProof="0" dirty="0">
                <a:ln>
                  <a:noFill/>
                </a:ln>
                <a:solidFill>
                  <a:schemeClr val="bg1"/>
                </a:solidFill>
                <a:effectLst/>
                <a:uLnTx/>
                <a:uFillTx/>
                <a:latin typeface="Arial"/>
                <a:ea typeface="微軟正黑體"/>
                <a:cs typeface="+mn-cs"/>
              </a:rPr>
              <a:t>EMS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800" i="0" u="none" strike="noStrike" kern="1200" cap="none" spc="0" normalizeH="0" baseline="0" noProof="0" dirty="0">
                <a:ln>
                  <a:noFill/>
                </a:ln>
                <a:solidFill>
                  <a:schemeClr val="bg1"/>
                </a:solidFill>
                <a:effectLst/>
                <a:uLnTx/>
                <a:uFillTx/>
                <a:latin typeface="Arial"/>
                <a:ea typeface="微軟正黑體"/>
                <a:cs typeface="+mn-cs"/>
              </a:rPr>
              <a:t>(Energy Management System)</a:t>
            </a:r>
            <a:endParaRPr lang="zh-TW" altLang="en-US" sz="800" dirty="0">
              <a:solidFill>
                <a:schemeClr val="bg1"/>
              </a:solidFill>
            </a:endParaRPr>
          </a:p>
        </p:txBody>
      </p:sp>
      <p:grpSp>
        <p:nvGrpSpPr>
          <p:cNvPr id="2072" name="群組 2071">
            <a:extLst>
              <a:ext uri="{FF2B5EF4-FFF2-40B4-BE49-F238E27FC236}">
                <a16:creationId xmlns:a16="http://schemas.microsoft.com/office/drawing/2014/main" id="{A39D7DDF-65D5-E16C-A6AB-595D3407E11A}"/>
              </a:ext>
            </a:extLst>
          </p:cNvPr>
          <p:cNvGrpSpPr/>
          <p:nvPr/>
        </p:nvGrpSpPr>
        <p:grpSpPr>
          <a:xfrm>
            <a:off x="6237329" y="2293117"/>
            <a:ext cx="1029547" cy="580557"/>
            <a:chOff x="2302724" y="2741276"/>
            <a:chExt cx="1029547" cy="580557"/>
          </a:xfrm>
        </p:grpSpPr>
        <p:grpSp>
          <p:nvGrpSpPr>
            <p:cNvPr id="2073" name="群組 2072">
              <a:extLst>
                <a:ext uri="{FF2B5EF4-FFF2-40B4-BE49-F238E27FC236}">
                  <a16:creationId xmlns:a16="http://schemas.microsoft.com/office/drawing/2014/main" id="{3FE7DE0C-9FA5-B2F7-F493-9E2FFE503626}"/>
                </a:ext>
              </a:extLst>
            </p:cNvPr>
            <p:cNvGrpSpPr/>
            <p:nvPr/>
          </p:nvGrpSpPr>
          <p:grpSpPr>
            <a:xfrm>
              <a:off x="2302724" y="2741276"/>
              <a:ext cx="1029547" cy="580557"/>
              <a:chOff x="2302724" y="2741276"/>
              <a:chExt cx="1029547" cy="580557"/>
            </a:xfrm>
          </p:grpSpPr>
          <p:sp>
            <p:nvSpPr>
              <p:cNvPr id="1030" name="矩形: 圓角 1029">
                <a:extLst>
                  <a:ext uri="{FF2B5EF4-FFF2-40B4-BE49-F238E27FC236}">
                    <a16:creationId xmlns:a16="http://schemas.microsoft.com/office/drawing/2014/main" id="{09679AF5-B406-27E9-9621-0FFD032D8F60}"/>
                  </a:ext>
                </a:extLst>
              </p:cNvPr>
              <p:cNvSpPr/>
              <p:nvPr/>
            </p:nvSpPr>
            <p:spPr>
              <a:xfrm>
                <a:off x="2302724" y="2741276"/>
                <a:ext cx="1029547" cy="580557"/>
              </a:xfrm>
              <a:prstGeom prst="roundRect">
                <a:avLst>
                  <a:gd name="adj" fmla="val 8500"/>
                </a:avLst>
              </a:prstGeom>
              <a:solidFill>
                <a:schemeClr val="bg1">
                  <a:lumMod val="95000"/>
                </a:schemeClr>
              </a:solid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cxnSp>
            <p:nvCxnSpPr>
              <p:cNvPr id="1031" name="直線接點 1030">
                <a:extLst>
                  <a:ext uri="{FF2B5EF4-FFF2-40B4-BE49-F238E27FC236}">
                    <a16:creationId xmlns:a16="http://schemas.microsoft.com/office/drawing/2014/main" id="{BFADE6C0-5529-7B15-2290-6314335207B2}"/>
                  </a:ext>
                </a:extLst>
              </p:cNvPr>
              <p:cNvCxnSpPr>
                <a:cxnSpLocks/>
              </p:cNvCxnSpPr>
              <p:nvPr/>
            </p:nvCxnSpPr>
            <p:spPr>
              <a:xfrm>
                <a:off x="2329688" y="2854960"/>
                <a:ext cx="990391"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32" name="直線接點 1031">
                <a:extLst>
                  <a:ext uri="{FF2B5EF4-FFF2-40B4-BE49-F238E27FC236}">
                    <a16:creationId xmlns:a16="http://schemas.microsoft.com/office/drawing/2014/main" id="{B383B63E-556B-1F70-9E5F-949DD692DF6D}"/>
                  </a:ext>
                </a:extLst>
              </p:cNvPr>
              <p:cNvCxnSpPr>
                <a:cxnSpLocks/>
              </p:cNvCxnSpPr>
              <p:nvPr/>
            </p:nvCxnSpPr>
            <p:spPr>
              <a:xfrm>
                <a:off x="2329688" y="2973493"/>
                <a:ext cx="990391"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33" name="直線接點 1032">
                <a:extLst>
                  <a:ext uri="{FF2B5EF4-FFF2-40B4-BE49-F238E27FC236}">
                    <a16:creationId xmlns:a16="http://schemas.microsoft.com/office/drawing/2014/main" id="{CE55C04F-782D-30D7-6007-ADD38E378399}"/>
                  </a:ext>
                </a:extLst>
              </p:cNvPr>
              <p:cNvCxnSpPr>
                <a:cxnSpLocks/>
              </p:cNvCxnSpPr>
              <p:nvPr/>
            </p:nvCxnSpPr>
            <p:spPr>
              <a:xfrm>
                <a:off x="2329688" y="3210560"/>
                <a:ext cx="990391"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34" name="直線接點 1033">
                <a:extLst>
                  <a:ext uri="{FF2B5EF4-FFF2-40B4-BE49-F238E27FC236}">
                    <a16:creationId xmlns:a16="http://schemas.microsoft.com/office/drawing/2014/main" id="{FD7BFA7A-A894-133A-C85C-A2442E972C6C}"/>
                  </a:ext>
                </a:extLst>
              </p:cNvPr>
              <p:cNvCxnSpPr>
                <a:cxnSpLocks/>
              </p:cNvCxnSpPr>
              <p:nvPr/>
            </p:nvCxnSpPr>
            <p:spPr>
              <a:xfrm>
                <a:off x="2329688" y="3092026"/>
                <a:ext cx="990391"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2074" name="直線接點 2073">
              <a:extLst>
                <a:ext uri="{FF2B5EF4-FFF2-40B4-BE49-F238E27FC236}">
                  <a16:creationId xmlns:a16="http://schemas.microsoft.com/office/drawing/2014/main" id="{3BAC9B09-4021-BAC6-D34B-40F6CD605E41}"/>
                </a:ext>
              </a:extLst>
            </p:cNvPr>
            <p:cNvCxnSpPr/>
            <p:nvPr/>
          </p:nvCxnSpPr>
          <p:spPr>
            <a:xfrm flipV="1">
              <a:off x="2374305" y="3122764"/>
              <a:ext cx="108000" cy="36000"/>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5" name="直線接點 2074">
              <a:extLst>
                <a:ext uri="{FF2B5EF4-FFF2-40B4-BE49-F238E27FC236}">
                  <a16:creationId xmlns:a16="http://schemas.microsoft.com/office/drawing/2014/main" id="{7154398C-449C-DE42-B33B-339D6E8AEB3A}"/>
                </a:ext>
              </a:extLst>
            </p:cNvPr>
            <p:cNvCxnSpPr>
              <a:cxnSpLocks/>
            </p:cNvCxnSpPr>
            <p:nvPr/>
          </p:nvCxnSpPr>
          <p:spPr>
            <a:xfrm flipV="1">
              <a:off x="2480563" y="2835419"/>
              <a:ext cx="57794" cy="289966"/>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6" name="直線接點 2075">
              <a:extLst>
                <a:ext uri="{FF2B5EF4-FFF2-40B4-BE49-F238E27FC236}">
                  <a16:creationId xmlns:a16="http://schemas.microsoft.com/office/drawing/2014/main" id="{BBF744D3-2638-085C-46E8-DFB599178E76}"/>
                </a:ext>
              </a:extLst>
            </p:cNvPr>
            <p:cNvCxnSpPr>
              <a:cxnSpLocks/>
            </p:cNvCxnSpPr>
            <p:nvPr/>
          </p:nvCxnSpPr>
          <p:spPr>
            <a:xfrm flipH="1" flipV="1">
              <a:off x="2539510" y="2830323"/>
              <a:ext cx="68606" cy="230370"/>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7" name="直線接點 2076">
              <a:extLst>
                <a:ext uri="{FF2B5EF4-FFF2-40B4-BE49-F238E27FC236}">
                  <a16:creationId xmlns:a16="http://schemas.microsoft.com/office/drawing/2014/main" id="{EA42EF86-2238-4A03-E491-552079CCAAB0}"/>
                </a:ext>
              </a:extLst>
            </p:cNvPr>
            <p:cNvCxnSpPr>
              <a:cxnSpLocks/>
            </p:cNvCxnSpPr>
            <p:nvPr/>
          </p:nvCxnSpPr>
          <p:spPr>
            <a:xfrm flipH="1" flipV="1">
              <a:off x="2606745" y="3059499"/>
              <a:ext cx="80933" cy="7693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8" name="直線接點 2077">
              <a:extLst>
                <a:ext uri="{FF2B5EF4-FFF2-40B4-BE49-F238E27FC236}">
                  <a16:creationId xmlns:a16="http://schemas.microsoft.com/office/drawing/2014/main" id="{694750F9-1634-5B81-4C9A-23578C398023}"/>
                </a:ext>
              </a:extLst>
            </p:cNvPr>
            <p:cNvCxnSpPr>
              <a:cxnSpLocks/>
            </p:cNvCxnSpPr>
            <p:nvPr/>
          </p:nvCxnSpPr>
          <p:spPr>
            <a:xfrm flipH="1">
              <a:off x="2686306" y="2968397"/>
              <a:ext cx="54141" cy="163597"/>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9" name="直線接點 2078">
              <a:extLst>
                <a:ext uri="{FF2B5EF4-FFF2-40B4-BE49-F238E27FC236}">
                  <a16:creationId xmlns:a16="http://schemas.microsoft.com/office/drawing/2014/main" id="{1617C9DA-5DC5-E6D2-72F7-DB1CEDB2342C}"/>
                </a:ext>
              </a:extLst>
            </p:cNvPr>
            <p:cNvCxnSpPr>
              <a:cxnSpLocks/>
            </p:cNvCxnSpPr>
            <p:nvPr/>
          </p:nvCxnSpPr>
          <p:spPr>
            <a:xfrm flipH="1" flipV="1">
              <a:off x="2737666" y="2974380"/>
              <a:ext cx="77050" cy="9405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4" name="直線接點 1023">
              <a:extLst>
                <a:ext uri="{FF2B5EF4-FFF2-40B4-BE49-F238E27FC236}">
                  <a16:creationId xmlns:a16="http://schemas.microsoft.com/office/drawing/2014/main" id="{3EEB97A7-647B-D050-2CBC-77D57A438028}"/>
                </a:ext>
              </a:extLst>
            </p:cNvPr>
            <p:cNvCxnSpPr>
              <a:cxnSpLocks/>
            </p:cNvCxnSpPr>
            <p:nvPr/>
          </p:nvCxnSpPr>
          <p:spPr>
            <a:xfrm flipH="1">
              <a:off x="2809190" y="2978590"/>
              <a:ext cx="102227" cy="89675"/>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5" name="直線接點 1024">
              <a:extLst>
                <a:ext uri="{FF2B5EF4-FFF2-40B4-BE49-F238E27FC236}">
                  <a16:creationId xmlns:a16="http://schemas.microsoft.com/office/drawing/2014/main" id="{C5FE48B7-6F1C-CF30-BFB7-091CD50718F4}"/>
                </a:ext>
              </a:extLst>
            </p:cNvPr>
            <p:cNvCxnSpPr>
              <a:cxnSpLocks/>
            </p:cNvCxnSpPr>
            <p:nvPr/>
          </p:nvCxnSpPr>
          <p:spPr>
            <a:xfrm flipH="1">
              <a:off x="2911667" y="2789528"/>
              <a:ext cx="66331" cy="192967"/>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7" name="直線接點 1026">
              <a:extLst>
                <a:ext uri="{FF2B5EF4-FFF2-40B4-BE49-F238E27FC236}">
                  <a16:creationId xmlns:a16="http://schemas.microsoft.com/office/drawing/2014/main" id="{F6D2B375-1ED5-9881-1F42-7B7045C833EB}"/>
                </a:ext>
              </a:extLst>
            </p:cNvPr>
            <p:cNvCxnSpPr>
              <a:cxnSpLocks/>
            </p:cNvCxnSpPr>
            <p:nvPr/>
          </p:nvCxnSpPr>
          <p:spPr>
            <a:xfrm flipH="1" flipV="1">
              <a:off x="2974608" y="2788178"/>
              <a:ext cx="112946" cy="183834"/>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8" name="直線接點 1027">
              <a:extLst>
                <a:ext uri="{FF2B5EF4-FFF2-40B4-BE49-F238E27FC236}">
                  <a16:creationId xmlns:a16="http://schemas.microsoft.com/office/drawing/2014/main" id="{A87CF473-E34F-7DE5-C048-84F3AABE984A}"/>
                </a:ext>
              </a:extLst>
            </p:cNvPr>
            <p:cNvCxnSpPr>
              <a:cxnSpLocks/>
            </p:cNvCxnSpPr>
            <p:nvPr/>
          </p:nvCxnSpPr>
          <p:spPr>
            <a:xfrm flipH="1" flipV="1">
              <a:off x="3086378" y="2968397"/>
              <a:ext cx="69278" cy="275243"/>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9" name="直線接點 1028">
              <a:extLst>
                <a:ext uri="{FF2B5EF4-FFF2-40B4-BE49-F238E27FC236}">
                  <a16:creationId xmlns:a16="http://schemas.microsoft.com/office/drawing/2014/main" id="{06FA8B32-0667-DECA-8315-995B11447CFF}"/>
                </a:ext>
              </a:extLst>
            </p:cNvPr>
            <p:cNvCxnSpPr>
              <a:cxnSpLocks/>
            </p:cNvCxnSpPr>
            <p:nvPr/>
          </p:nvCxnSpPr>
          <p:spPr>
            <a:xfrm flipH="1">
              <a:off x="3155656" y="3000486"/>
              <a:ext cx="97322" cy="240296"/>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035" name="圖片 2076">
            <a:extLst>
              <a:ext uri="{FF2B5EF4-FFF2-40B4-BE49-F238E27FC236}">
                <a16:creationId xmlns:a16="http://schemas.microsoft.com/office/drawing/2014/main" id="{C06F1208-3FAF-905A-567A-8CFF1B2227C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584" t="26229" r="15405" b="25054"/>
          <a:stretch/>
        </p:blipFill>
        <p:spPr>
          <a:xfrm>
            <a:off x="5713396" y="2169629"/>
            <a:ext cx="500660" cy="363987"/>
          </a:xfrm>
          <a:prstGeom prst="rect">
            <a:avLst/>
          </a:prstGeom>
        </p:spPr>
      </p:pic>
      <p:sp>
        <p:nvSpPr>
          <p:cNvPr id="1037" name="矩形: 圓角 1036">
            <a:extLst>
              <a:ext uri="{FF2B5EF4-FFF2-40B4-BE49-F238E27FC236}">
                <a16:creationId xmlns:a16="http://schemas.microsoft.com/office/drawing/2014/main" id="{EE6F4980-B6D1-94B9-3306-A238EBD7FE18}"/>
              </a:ext>
            </a:extLst>
          </p:cNvPr>
          <p:cNvSpPr/>
          <p:nvPr/>
        </p:nvSpPr>
        <p:spPr>
          <a:xfrm>
            <a:off x="2845247" y="2940730"/>
            <a:ext cx="184637" cy="129942"/>
          </a:xfrm>
          <a:prstGeom prst="roundRect">
            <a:avLst/>
          </a:prstGeom>
          <a:solidFill>
            <a:schemeClr val="bg1">
              <a:lumMod val="95000"/>
              <a:alpha val="90000"/>
            </a:schemeClr>
          </a:solidFill>
          <a:ln w="9525">
            <a:solidFill>
              <a:schemeClr val="accent4"/>
            </a:solidFill>
            <a:prstDash val="sysDot"/>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TW" altLang="en-US" dirty="0"/>
          </a:p>
        </p:txBody>
      </p:sp>
      <p:cxnSp>
        <p:nvCxnSpPr>
          <p:cNvPr id="1039" name="直線單箭頭接點 1038">
            <a:extLst>
              <a:ext uri="{FF2B5EF4-FFF2-40B4-BE49-F238E27FC236}">
                <a16:creationId xmlns:a16="http://schemas.microsoft.com/office/drawing/2014/main" id="{71037E38-0574-E570-87D4-22DC02D70749}"/>
              </a:ext>
            </a:extLst>
          </p:cNvPr>
          <p:cNvCxnSpPr>
            <a:cxnSpLocks/>
          </p:cNvCxnSpPr>
          <p:nvPr/>
        </p:nvCxnSpPr>
        <p:spPr>
          <a:xfrm flipV="1">
            <a:off x="2937565" y="3112652"/>
            <a:ext cx="0" cy="468000"/>
          </a:xfrm>
          <a:prstGeom prst="straightConnector1">
            <a:avLst/>
          </a:prstGeom>
          <a:ln>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044" name="文字方塊 1043">
            <a:extLst>
              <a:ext uri="{FF2B5EF4-FFF2-40B4-BE49-F238E27FC236}">
                <a16:creationId xmlns:a16="http://schemas.microsoft.com/office/drawing/2014/main" id="{272DAEB8-54D0-6641-B37F-68CF5CD6ED27}"/>
              </a:ext>
            </a:extLst>
          </p:cNvPr>
          <p:cNvSpPr txBox="1"/>
          <p:nvPr/>
        </p:nvSpPr>
        <p:spPr>
          <a:xfrm>
            <a:off x="2050010" y="3580760"/>
            <a:ext cx="1740616" cy="400110"/>
          </a:xfrm>
          <a:prstGeom prst="rect">
            <a:avLst/>
          </a:prstGeom>
          <a:noFill/>
        </p:spPr>
        <p:txBody>
          <a:bodyPr wrap="square">
            <a:spAutoFit/>
          </a:bodyPr>
          <a:lstStyle/>
          <a:p>
            <a:r>
              <a:rPr lang="en-US" altLang="zh-CN" sz="1000" dirty="0">
                <a:solidFill>
                  <a:schemeClr val="tx1">
                    <a:lumMod val="75000"/>
                    <a:lumOff val="25000"/>
                  </a:schemeClr>
                </a:solidFill>
              </a:rPr>
              <a:t>Unstable connections will cause data loss in EMS</a:t>
            </a:r>
            <a:endParaRPr lang="zh-CN" altLang="en-US" sz="1000" dirty="0">
              <a:solidFill>
                <a:schemeClr val="tx1">
                  <a:lumMod val="75000"/>
                  <a:lumOff val="25000"/>
                </a:schemeClr>
              </a:solidFill>
            </a:endParaRPr>
          </a:p>
        </p:txBody>
      </p:sp>
      <p:pic>
        <p:nvPicPr>
          <p:cNvPr id="1046" name="圖片 89">
            <a:extLst>
              <a:ext uri="{FF2B5EF4-FFF2-40B4-BE49-F238E27FC236}">
                <a16:creationId xmlns:a16="http://schemas.microsoft.com/office/drawing/2014/main" id="{51AA5E5F-9232-EDE0-788F-AAED147F4DC6}"/>
              </a:ext>
            </a:extLst>
          </p:cNvPr>
          <p:cNvPicPr>
            <a:picLocks noChangeAspect="1"/>
          </p:cNvPicPr>
          <p:nvPr/>
        </p:nvPicPr>
        <p:blipFill>
          <a:blip r:embed="rId4"/>
          <a:stretch>
            <a:fillRect/>
          </a:stretch>
        </p:blipFill>
        <p:spPr>
          <a:xfrm>
            <a:off x="1488262" y="3449983"/>
            <a:ext cx="280788" cy="233991"/>
          </a:xfrm>
          <a:prstGeom prst="rect">
            <a:avLst/>
          </a:prstGeom>
        </p:spPr>
      </p:pic>
      <p:sp>
        <p:nvSpPr>
          <p:cNvPr id="1048" name="TextBox 32">
            <a:extLst>
              <a:ext uri="{FF2B5EF4-FFF2-40B4-BE49-F238E27FC236}">
                <a16:creationId xmlns:a16="http://schemas.microsoft.com/office/drawing/2014/main" id="{25C00283-A5F4-FC9E-12DC-0423549D0E7B}"/>
              </a:ext>
            </a:extLst>
          </p:cNvPr>
          <p:cNvSpPr txBox="1"/>
          <p:nvPr/>
        </p:nvSpPr>
        <p:spPr>
          <a:xfrm>
            <a:off x="1099910" y="3540037"/>
            <a:ext cx="614420"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700" b="1" i="0" u="none" strike="noStrike" kern="1200" cap="none" spc="0" normalizeH="0" baseline="0" noProof="0" dirty="0">
                <a:ln>
                  <a:noFill/>
                </a:ln>
                <a:solidFill>
                  <a:schemeClr val="tx1">
                    <a:lumMod val="75000"/>
                    <a:lumOff val="25000"/>
                  </a:schemeClr>
                </a:solidFill>
                <a:effectLst/>
                <a:uLnTx/>
                <a:uFillTx/>
                <a:latin typeface="Arial"/>
                <a:ea typeface="微軟正黑體"/>
                <a:cs typeface="+mn-cs"/>
              </a:rPr>
              <a:t>LTE</a:t>
            </a:r>
            <a:endParaRPr kumimoji="0" lang="en-US" sz="700" b="1" i="0" u="none" strike="noStrike" kern="1200" cap="none" spc="0" normalizeH="0" baseline="0" noProof="0" dirty="0">
              <a:ln>
                <a:noFill/>
              </a:ln>
              <a:solidFill>
                <a:schemeClr val="tx1">
                  <a:lumMod val="75000"/>
                  <a:lumOff val="25000"/>
                </a:schemeClr>
              </a:solidFill>
              <a:effectLst/>
              <a:uLnTx/>
              <a:uFillTx/>
              <a:latin typeface="Arial"/>
              <a:ea typeface="微軟正黑體"/>
              <a:cs typeface="+mn-cs"/>
            </a:endParaRPr>
          </a:p>
        </p:txBody>
      </p:sp>
      <p:sp>
        <p:nvSpPr>
          <p:cNvPr id="1052" name="文字方塊 1051">
            <a:extLst>
              <a:ext uri="{FF2B5EF4-FFF2-40B4-BE49-F238E27FC236}">
                <a16:creationId xmlns:a16="http://schemas.microsoft.com/office/drawing/2014/main" id="{D3AFF792-611C-80C5-F8CD-C854C19184AB}"/>
              </a:ext>
            </a:extLst>
          </p:cNvPr>
          <p:cNvSpPr txBox="1"/>
          <p:nvPr/>
        </p:nvSpPr>
        <p:spPr>
          <a:xfrm>
            <a:off x="4262700" y="1640144"/>
            <a:ext cx="3007906" cy="338554"/>
          </a:xfrm>
          <a:prstGeom prst="rect">
            <a:avLst/>
          </a:prstGeom>
          <a:noFill/>
        </p:spPr>
        <p:txBody>
          <a:bodyPr wrap="square" rtlCol="0">
            <a:spAutoFit/>
          </a:bodyPr>
          <a:lstStyle/>
          <a:p>
            <a:r>
              <a:rPr lang="en-US" altLang="zh-TW" sz="1600" b="1" dirty="0">
                <a:solidFill>
                  <a:srgbClr val="FFC000"/>
                </a:solidFill>
              </a:rPr>
              <a:t>With</a:t>
            </a:r>
            <a:r>
              <a:rPr lang="en-US" altLang="zh-TW" sz="1600" b="1" dirty="0">
                <a:solidFill>
                  <a:schemeClr val="bg1"/>
                </a:solidFill>
              </a:rPr>
              <a:t> Store and Forward</a:t>
            </a:r>
          </a:p>
        </p:txBody>
      </p:sp>
      <p:sp>
        <p:nvSpPr>
          <p:cNvPr id="1053" name="文字方塊 1052">
            <a:extLst>
              <a:ext uri="{FF2B5EF4-FFF2-40B4-BE49-F238E27FC236}">
                <a16:creationId xmlns:a16="http://schemas.microsoft.com/office/drawing/2014/main" id="{628AC76B-713B-14AF-B708-8FB38ACC7DFA}"/>
              </a:ext>
            </a:extLst>
          </p:cNvPr>
          <p:cNvSpPr txBox="1"/>
          <p:nvPr/>
        </p:nvSpPr>
        <p:spPr>
          <a:xfrm>
            <a:off x="4512318" y="3746813"/>
            <a:ext cx="754312" cy="400110"/>
          </a:xfrm>
          <a:prstGeom prst="rect">
            <a:avLst/>
          </a:prstGeom>
          <a:noFill/>
        </p:spPr>
        <p:txBody>
          <a:bodyPr wrap="square">
            <a:spAutoFit/>
          </a:bodyPr>
          <a:lstStyle/>
          <a:p>
            <a:r>
              <a:rPr lang="en-US" altLang="zh-TW" sz="1000" dirty="0">
                <a:solidFill>
                  <a:schemeClr val="bg1"/>
                </a:solidFill>
                <a:latin typeface="+mj-lt"/>
                <a:ea typeface="+mj-ea"/>
                <a:cs typeface="+mj-cs"/>
              </a:rPr>
              <a:t>AIG-100 Series</a:t>
            </a:r>
          </a:p>
        </p:txBody>
      </p:sp>
      <p:sp>
        <p:nvSpPr>
          <p:cNvPr id="1055" name="文字方塊 1054">
            <a:extLst>
              <a:ext uri="{FF2B5EF4-FFF2-40B4-BE49-F238E27FC236}">
                <a16:creationId xmlns:a16="http://schemas.microsoft.com/office/drawing/2014/main" id="{185FD362-8879-E70C-7785-E981D8E1D5BF}"/>
              </a:ext>
            </a:extLst>
          </p:cNvPr>
          <p:cNvSpPr txBox="1"/>
          <p:nvPr/>
        </p:nvSpPr>
        <p:spPr>
          <a:xfrm>
            <a:off x="6237329" y="3398315"/>
            <a:ext cx="2684605" cy="830997"/>
          </a:xfrm>
          <a:prstGeom prst="rect">
            <a:avLst/>
          </a:prstGeom>
          <a:noFill/>
        </p:spPr>
        <p:txBody>
          <a:bodyPr wrap="square">
            <a:spAutoFit/>
          </a:bodyPr>
          <a:lstStyle/>
          <a:p>
            <a:r>
              <a:rPr lang="en-US" altLang="zh-CN" sz="1200" dirty="0">
                <a:solidFill>
                  <a:schemeClr val="bg1"/>
                </a:solidFill>
              </a:rPr>
              <a:t>AIG-100 will buffer data when the connection is not stable and will transmit the buffered data to EMS when the connection is restored.</a:t>
            </a:r>
            <a:endParaRPr lang="zh-CN" altLang="en-US" sz="1200" dirty="0">
              <a:solidFill>
                <a:schemeClr val="bg1"/>
              </a:solidFill>
            </a:endParaRPr>
          </a:p>
        </p:txBody>
      </p:sp>
      <p:pic>
        <p:nvPicPr>
          <p:cNvPr id="2080" name="圖片 89">
            <a:extLst>
              <a:ext uri="{FF2B5EF4-FFF2-40B4-BE49-F238E27FC236}">
                <a16:creationId xmlns:a16="http://schemas.microsoft.com/office/drawing/2014/main" id="{F692F71D-0EF8-88BB-D81B-5F805175214D}"/>
              </a:ext>
            </a:extLst>
          </p:cNvPr>
          <p:cNvPicPr>
            <a:picLocks noChangeAspect="1"/>
          </p:cNvPicPr>
          <p:nvPr/>
        </p:nvPicPr>
        <p:blipFill>
          <a:blip r:embed="rId4"/>
          <a:stretch>
            <a:fillRect/>
          </a:stretch>
        </p:blipFill>
        <p:spPr>
          <a:xfrm>
            <a:off x="5218094" y="2969984"/>
            <a:ext cx="266240" cy="221868"/>
          </a:xfrm>
          <a:prstGeom prst="rect">
            <a:avLst/>
          </a:prstGeom>
        </p:spPr>
      </p:pic>
      <p:sp>
        <p:nvSpPr>
          <p:cNvPr id="2081" name="TextBox 32">
            <a:extLst>
              <a:ext uri="{FF2B5EF4-FFF2-40B4-BE49-F238E27FC236}">
                <a16:creationId xmlns:a16="http://schemas.microsoft.com/office/drawing/2014/main" id="{9AE10C2B-171B-071B-93D1-88A254030A68}"/>
              </a:ext>
            </a:extLst>
          </p:cNvPr>
          <p:cNvSpPr txBox="1"/>
          <p:nvPr/>
        </p:nvSpPr>
        <p:spPr>
          <a:xfrm>
            <a:off x="4829742" y="3067942"/>
            <a:ext cx="582586"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700" b="1" i="0" u="none" strike="noStrike" kern="1200" cap="none" spc="0" normalizeH="0" baseline="0" noProof="0" dirty="0">
                <a:ln>
                  <a:noFill/>
                </a:ln>
                <a:solidFill>
                  <a:schemeClr val="bg1"/>
                </a:solidFill>
                <a:effectLst/>
                <a:uLnTx/>
                <a:uFillTx/>
                <a:latin typeface="Arial"/>
                <a:ea typeface="微軟正黑體"/>
                <a:cs typeface="+mn-cs"/>
              </a:rPr>
              <a:t>LTE</a:t>
            </a:r>
            <a:endParaRPr kumimoji="0" lang="en-US" sz="700" b="1" i="0" u="none" strike="noStrike" kern="1200" cap="none" spc="0" normalizeH="0" baseline="0" noProof="0" dirty="0">
              <a:ln>
                <a:noFill/>
              </a:ln>
              <a:solidFill>
                <a:schemeClr val="bg1"/>
              </a:solidFill>
              <a:effectLst/>
              <a:uLnTx/>
              <a:uFillTx/>
              <a:latin typeface="Arial"/>
              <a:ea typeface="微軟正黑體"/>
              <a:cs typeface="+mn-cs"/>
            </a:endParaRPr>
          </a:p>
        </p:txBody>
      </p:sp>
      <p:grpSp>
        <p:nvGrpSpPr>
          <p:cNvPr id="2084" name="群組 2083">
            <a:extLst>
              <a:ext uri="{FF2B5EF4-FFF2-40B4-BE49-F238E27FC236}">
                <a16:creationId xmlns:a16="http://schemas.microsoft.com/office/drawing/2014/main" id="{D64EE575-7F3D-5025-37F1-BA8E2C7009D8}"/>
              </a:ext>
            </a:extLst>
          </p:cNvPr>
          <p:cNvGrpSpPr/>
          <p:nvPr/>
        </p:nvGrpSpPr>
        <p:grpSpPr>
          <a:xfrm>
            <a:off x="5747212" y="3134998"/>
            <a:ext cx="469161" cy="421612"/>
            <a:chOff x="5738358" y="3107588"/>
            <a:chExt cx="469161" cy="421612"/>
          </a:xfrm>
        </p:grpSpPr>
        <p:sp>
          <p:nvSpPr>
            <p:cNvPr id="2083" name="語音泡泡: 橢圓形 2082">
              <a:extLst>
                <a:ext uri="{FF2B5EF4-FFF2-40B4-BE49-F238E27FC236}">
                  <a16:creationId xmlns:a16="http://schemas.microsoft.com/office/drawing/2014/main" id="{732EA05D-37A5-024B-D7A1-50506FEF8453}"/>
                </a:ext>
              </a:extLst>
            </p:cNvPr>
            <p:cNvSpPr/>
            <p:nvPr/>
          </p:nvSpPr>
          <p:spPr>
            <a:xfrm rot="604362">
              <a:off x="5738358" y="3107588"/>
              <a:ext cx="469161" cy="421612"/>
            </a:xfrm>
            <a:prstGeom prst="wedgeEllipseCallout">
              <a:avLst>
                <a:gd name="adj1" fmla="val -47019"/>
                <a:gd name="adj2" fmla="val 51589"/>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pic>
          <p:nvPicPr>
            <p:cNvPr id="2082" name="Picture 4" descr="Delete Storage Icon - Free PNG &amp; SVG 485513 - Noun Project">
              <a:extLst>
                <a:ext uri="{FF2B5EF4-FFF2-40B4-BE49-F238E27FC236}">
                  <a16:creationId xmlns:a16="http://schemas.microsoft.com/office/drawing/2014/main" id="{84562302-1FF1-89EB-355F-D628BC6C380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8291" y="3187483"/>
              <a:ext cx="269517" cy="269517"/>
            </a:xfrm>
            <a:prstGeom prst="rect">
              <a:avLst/>
            </a:prstGeom>
            <a:noFill/>
            <a:extLst>
              <a:ext uri="{909E8E84-426E-40DD-AFC4-6F175D3DCCD1}">
                <a14:hiddenFill xmlns:a14="http://schemas.microsoft.com/office/drawing/2010/main">
                  <a:solidFill>
                    <a:srgbClr val="FFFFFF"/>
                  </a:solidFill>
                </a14:hiddenFill>
              </a:ext>
            </a:extLst>
          </p:spPr>
        </p:pic>
      </p:grpSp>
      <p:pic>
        <p:nvPicPr>
          <p:cNvPr id="1051" name="圖片 1050" descr="一張含有 電子用品, 組 的圖片&#10;&#10;自動產生的描述">
            <a:extLst>
              <a:ext uri="{FF2B5EF4-FFF2-40B4-BE49-F238E27FC236}">
                <a16:creationId xmlns:a16="http://schemas.microsoft.com/office/drawing/2014/main" id="{6A19D558-BB70-221F-A055-8674733781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59533" y="3119298"/>
            <a:ext cx="926022" cy="1389033"/>
          </a:xfrm>
          <a:prstGeom prst="rect">
            <a:avLst/>
          </a:prstGeom>
        </p:spPr>
      </p:pic>
      <p:pic>
        <p:nvPicPr>
          <p:cNvPr id="2" name="圖片 1" descr="一張含有 文字 的圖片&#10;&#10;自動產生的描述">
            <a:extLst>
              <a:ext uri="{FF2B5EF4-FFF2-40B4-BE49-F238E27FC236}">
                <a16:creationId xmlns:a16="http://schemas.microsoft.com/office/drawing/2014/main" id="{1812178A-1201-6B07-1F7A-A0CDD7A73E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55328" y="3774028"/>
            <a:ext cx="362899" cy="526949"/>
          </a:xfrm>
          <a:prstGeom prst="rect">
            <a:avLst/>
          </a:prstGeom>
        </p:spPr>
      </p:pic>
    </p:spTree>
    <p:extLst>
      <p:ext uri="{BB962C8B-B14F-4D97-AF65-F5344CB8AC3E}">
        <p14:creationId xmlns:p14="http://schemas.microsoft.com/office/powerpoint/2010/main" val="778558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圖片 12">
            <a:extLst>
              <a:ext uri="{FF2B5EF4-FFF2-40B4-BE49-F238E27FC236}">
                <a16:creationId xmlns:a16="http://schemas.microsoft.com/office/drawing/2014/main" id="{8596D75C-6998-44E3-8A0D-2F5EB76F7490}"/>
              </a:ext>
            </a:extLst>
          </p:cNvPr>
          <p:cNvPicPr>
            <a:picLocks noChangeAspect="1"/>
          </p:cNvPicPr>
          <p:nvPr/>
        </p:nvPicPr>
        <p:blipFill rotWithShape="1">
          <a:blip r:embed="rId3">
            <a:extLst>
              <a:ext uri="{28A0092B-C50C-407E-A947-70E740481C1C}">
                <a14:useLocalDpi xmlns:a14="http://schemas.microsoft.com/office/drawing/2010/main" val="0"/>
              </a:ext>
            </a:extLst>
          </a:blip>
          <a:srcRect l="20106"/>
          <a:stretch/>
        </p:blipFill>
        <p:spPr>
          <a:xfrm>
            <a:off x="395536" y="1108515"/>
            <a:ext cx="8529633" cy="3348602"/>
          </a:xfrm>
          <a:prstGeom prst="rect">
            <a:avLst/>
          </a:prstGeom>
        </p:spPr>
      </p:pic>
      <p:pic>
        <p:nvPicPr>
          <p:cNvPr id="21" name="圖片 20">
            <a:extLst>
              <a:ext uri="{FF2B5EF4-FFF2-40B4-BE49-F238E27FC236}">
                <a16:creationId xmlns:a16="http://schemas.microsoft.com/office/drawing/2014/main" id="{0BE90E45-14A0-4106-978C-EDDD190BA9E8}"/>
              </a:ext>
            </a:extLst>
          </p:cNvPr>
          <p:cNvPicPr>
            <a:picLocks noChangeAspect="1"/>
          </p:cNvPicPr>
          <p:nvPr/>
        </p:nvPicPr>
        <p:blipFill rotWithShape="1">
          <a:blip r:embed="rId4">
            <a:extLst>
              <a:ext uri="{28A0092B-C50C-407E-A947-70E740481C1C}">
                <a14:useLocalDpi xmlns:a14="http://schemas.microsoft.com/office/drawing/2010/main" val="0"/>
              </a:ext>
            </a:extLst>
          </a:blip>
          <a:srcRect l="-1" r="36254"/>
          <a:stretch/>
        </p:blipFill>
        <p:spPr>
          <a:xfrm>
            <a:off x="284130" y="915566"/>
            <a:ext cx="4046330" cy="3596932"/>
          </a:xfrm>
          <a:prstGeom prst="rect">
            <a:avLst/>
          </a:prstGeom>
        </p:spPr>
      </p:pic>
      <p:sp>
        <p:nvSpPr>
          <p:cNvPr id="15" name="文字方塊 14">
            <a:extLst>
              <a:ext uri="{FF2B5EF4-FFF2-40B4-BE49-F238E27FC236}">
                <a16:creationId xmlns:a16="http://schemas.microsoft.com/office/drawing/2014/main" id="{7A2530B3-5A62-422C-B152-E829FDD6D6C8}"/>
              </a:ext>
            </a:extLst>
          </p:cNvPr>
          <p:cNvSpPr txBox="1"/>
          <p:nvPr/>
        </p:nvSpPr>
        <p:spPr>
          <a:xfrm>
            <a:off x="5435504" y="1097022"/>
            <a:ext cx="3330034" cy="369332"/>
          </a:xfrm>
          <a:prstGeom prst="rect">
            <a:avLst/>
          </a:prstGeom>
          <a:noFill/>
        </p:spPr>
        <p:txBody>
          <a:bodyPr wrap="square" rtlCol="0">
            <a:spAutoFit/>
          </a:bodyPr>
          <a:lstStyle/>
          <a:p>
            <a:pPr algn="ctr"/>
            <a:r>
              <a:rPr lang="en-US" altLang="zh-TW" b="1" dirty="0">
                <a:solidFill>
                  <a:schemeClr val="bg1"/>
                </a:solidFill>
              </a:rPr>
              <a:t>The Moxa Way</a:t>
            </a:r>
            <a:endParaRPr lang="zh-TW" altLang="en-US" b="1" dirty="0">
              <a:solidFill>
                <a:schemeClr val="bg1"/>
              </a:solidFill>
            </a:endParaRPr>
          </a:p>
        </p:txBody>
      </p:sp>
      <p:sp>
        <p:nvSpPr>
          <p:cNvPr id="23" name="TextBox 10">
            <a:extLst>
              <a:ext uri="{FF2B5EF4-FFF2-40B4-BE49-F238E27FC236}">
                <a16:creationId xmlns:a16="http://schemas.microsoft.com/office/drawing/2014/main" id="{354F5F58-C5C0-4469-BC83-DFC7DAB10A8F}"/>
              </a:ext>
            </a:extLst>
          </p:cNvPr>
          <p:cNvSpPr txBox="1"/>
          <p:nvPr/>
        </p:nvSpPr>
        <p:spPr>
          <a:xfrm>
            <a:off x="378462" y="1527963"/>
            <a:ext cx="1849497" cy="830997"/>
          </a:xfrm>
          <a:prstGeom prst="rect">
            <a:avLst/>
          </a:prstGeom>
          <a:noFill/>
        </p:spPr>
        <p:txBody>
          <a:bodyPr wrap="square" rtlCol="0">
            <a:spAutoFit/>
          </a:bodyPr>
          <a:lstStyle/>
          <a:p>
            <a:r>
              <a:rPr lang="en-US" altLang="zh-TW" sz="1200" dirty="0">
                <a:solidFill>
                  <a:srgbClr val="151514"/>
                </a:solidFill>
              </a:rPr>
              <a:t>Common open-source tools for troubleshooting Ethernet communication issues</a:t>
            </a:r>
          </a:p>
        </p:txBody>
      </p:sp>
      <p:pic>
        <p:nvPicPr>
          <p:cNvPr id="25" name="圖片 24">
            <a:extLst>
              <a:ext uri="{FF2B5EF4-FFF2-40B4-BE49-F238E27FC236}">
                <a16:creationId xmlns:a16="http://schemas.microsoft.com/office/drawing/2014/main" id="{9C2C328A-C406-486E-9157-B3E6765BDB40}"/>
              </a:ext>
            </a:extLst>
          </p:cNvPr>
          <p:cNvPicPr>
            <a:picLocks noChangeAspect="1"/>
          </p:cNvPicPr>
          <p:nvPr/>
        </p:nvPicPr>
        <p:blipFill rotWithShape="1">
          <a:blip r:embed="rId5">
            <a:extLst>
              <a:ext uri="{28A0092B-C50C-407E-A947-70E740481C1C}">
                <a14:useLocalDpi xmlns:a14="http://schemas.microsoft.com/office/drawing/2010/main" val="0"/>
              </a:ext>
            </a:extLst>
          </a:blip>
          <a:srcRect t="44674" r="40141"/>
          <a:stretch/>
        </p:blipFill>
        <p:spPr>
          <a:xfrm>
            <a:off x="-252536" y="2283718"/>
            <a:ext cx="4129909" cy="2163092"/>
          </a:xfrm>
          <a:prstGeom prst="rect">
            <a:avLst/>
          </a:prstGeom>
        </p:spPr>
      </p:pic>
      <p:sp>
        <p:nvSpPr>
          <p:cNvPr id="26" name="TextBox 10">
            <a:extLst>
              <a:ext uri="{FF2B5EF4-FFF2-40B4-BE49-F238E27FC236}">
                <a16:creationId xmlns:a16="http://schemas.microsoft.com/office/drawing/2014/main" id="{AFDC3FD7-E3B6-4739-866A-48CB58A33047}"/>
              </a:ext>
            </a:extLst>
          </p:cNvPr>
          <p:cNvSpPr txBox="1"/>
          <p:nvPr/>
        </p:nvSpPr>
        <p:spPr>
          <a:xfrm>
            <a:off x="395536" y="3559218"/>
            <a:ext cx="1453190" cy="830997"/>
          </a:xfrm>
          <a:prstGeom prst="rect">
            <a:avLst/>
          </a:prstGeom>
          <a:noFill/>
        </p:spPr>
        <p:txBody>
          <a:bodyPr wrap="square" rtlCol="0">
            <a:spAutoFit/>
          </a:bodyPr>
          <a:lstStyle/>
          <a:p>
            <a:r>
              <a:rPr lang="en-US" altLang="zh-TW" sz="1200" dirty="0">
                <a:solidFill>
                  <a:srgbClr val="151514"/>
                </a:solidFill>
              </a:rPr>
              <a:t>Lack of tools to troubleshoot serial communication issues</a:t>
            </a:r>
          </a:p>
        </p:txBody>
      </p:sp>
      <p:sp>
        <p:nvSpPr>
          <p:cNvPr id="33" name="TextBox 10">
            <a:extLst>
              <a:ext uri="{FF2B5EF4-FFF2-40B4-BE49-F238E27FC236}">
                <a16:creationId xmlns:a16="http://schemas.microsoft.com/office/drawing/2014/main" id="{6EC734CC-7BF3-4E5A-AE9C-1F4AB0731071}"/>
              </a:ext>
            </a:extLst>
          </p:cNvPr>
          <p:cNvSpPr txBox="1"/>
          <p:nvPr/>
        </p:nvSpPr>
        <p:spPr>
          <a:xfrm>
            <a:off x="6252459" y="3535789"/>
            <a:ext cx="2607411" cy="738664"/>
          </a:xfrm>
          <a:prstGeom prst="rect">
            <a:avLst/>
          </a:prstGeom>
          <a:noFill/>
        </p:spPr>
        <p:txBody>
          <a:bodyPr wrap="square" rtlCol="0">
            <a:spAutoFit/>
          </a:bodyPr>
          <a:lstStyle/>
          <a:p>
            <a:r>
              <a:rPr lang="en-US" altLang="zh-TW" sz="1400" b="1" dirty="0">
                <a:solidFill>
                  <a:schemeClr val="bg1"/>
                </a:solidFill>
              </a:rPr>
              <a:t>Built-in tools to troubleshoot Ethernet and serial communication issues</a:t>
            </a:r>
            <a:endParaRPr lang="en-US" sz="1400" b="1" dirty="0">
              <a:solidFill>
                <a:schemeClr val="bg1"/>
              </a:solidFill>
            </a:endParaRPr>
          </a:p>
        </p:txBody>
      </p:sp>
      <p:pic>
        <p:nvPicPr>
          <p:cNvPr id="34" name="圖片 33">
            <a:extLst>
              <a:ext uri="{FF2B5EF4-FFF2-40B4-BE49-F238E27FC236}">
                <a16:creationId xmlns:a16="http://schemas.microsoft.com/office/drawing/2014/main" id="{7BF8B1FB-3493-4F78-8DA6-C946CAC95ADD}"/>
              </a:ext>
            </a:extLst>
          </p:cNvPr>
          <p:cNvPicPr>
            <a:picLocks noChangeAspect="1"/>
          </p:cNvPicPr>
          <p:nvPr/>
        </p:nvPicPr>
        <p:blipFill rotWithShape="1">
          <a:blip r:embed="rId4">
            <a:extLst>
              <a:ext uri="{28A0092B-C50C-407E-A947-70E740481C1C}">
                <a14:useLocalDpi xmlns:a14="http://schemas.microsoft.com/office/drawing/2010/main" val="0"/>
              </a:ext>
            </a:extLst>
          </a:blip>
          <a:srcRect l="64016"/>
          <a:stretch/>
        </p:blipFill>
        <p:spPr>
          <a:xfrm>
            <a:off x="4318215" y="872409"/>
            <a:ext cx="2311471" cy="3640089"/>
          </a:xfrm>
          <a:prstGeom prst="rect">
            <a:avLst/>
          </a:prstGeom>
        </p:spPr>
      </p:pic>
      <p:sp>
        <p:nvSpPr>
          <p:cNvPr id="14" name="文字方塊 13">
            <a:extLst>
              <a:ext uri="{FF2B5EF4-FFF2-40B4-BE49-F238E27FC236}">
                <a16:creationId xmlns:a16="http://schemas.microsoft.com/office/drawing/2014/main" id="{33103562-21BD-4FEA-AF6D-4AB10CB5ED37}"/>
              </a:ext>
            </a:extLst>
          </p:cNvPr>
          <p:cNvSpPr txBox="1"/>
          <p:nvPr/>
        </p:nvSpPr>
        <p:spPr>
          <a:xfrm>
            <a:off x="378462" y="1108515"/>
            <a:ext cx="3330034" cy="369332"/>
          </a:xfrm>
          <a:prstGeom prst="rect">
            <a:avLst/>
          </a:prstGeom>
          <a:noFill/>
        </p:spPr>
        <p:txBody>
          <a:bodyPr wrap="square" rtlCol="0">
            <a:spAutoFit/>
          </a:bodyPr>
          <a:lstStyle/>
          <a:p>
            <a:pPr algn="ctr"/>
            <a:r>
              <a:rPr lang="en-US" altLang="zh-TW" b="1" dirty="0"/>
              <a:t>The Traditional Way</a:t>
            </a:r>
            <a:endParaRPr lang="zh-TW" altLang="en-US" b="1" dirty="0"/>
          </a:p>
        </p:txBody>
      </p:sp>
      <p:pic>
        <p:nvPicPr>
          <p:cNvPr id="2" name="Picture 1">
            <a:extLst>
              <a:ext uri="{FF2B5EF4-FFF2-40B4-BE49-F238E27FC236}">
                <a16:creationId xmlns:a16="http://schemas.microsoft.com/office/drawing/2014/main" id="{7D6F8072-CF7E-2A9B-734D-D30CAEEF5FB6}"/>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3406590" y="2542090"/>
            <a:ext cx="361137" cy="912712"/>
          </a:xfrm>
          <a:prstGeom prst="rect">
            <a:avLst/>
          </a:prstGeom>
        </p:spPr>
      </p:pic>
      <p:grpSp>
        <p:nvGrpSpPr>
          <p:cNvPr id="12" name="Group 11">
            <a:extLst>
              <a:ext uri="{FF2B5EF4-FFF2-40B4-BE49-F238E27FC236}">
                <a16:creationId xmlns:a16="http://schemas.microsoft.com/office/drawing/2014/main" id="{8EBC5763-B24A-B8B5-944F-D563C8ADAF46}"/>
              </a:ext>
            </a:extLst>
          </p:cNvPr>
          <p:cNvGrpSpPr/>
          <p:nvPr/>
        </p:nvGrpSpPr>
        <p:grpSpPr>
          <a:xfrm>
            <a:off x="5903258" y="1558834"/>
            <a:ext cx="2672712" cy="1027633"/>
            <a:chOff x="5724528" y="1477847"/>
            <a:chExt cx="2968779" cy="1239491"/>
          </a:xfrm>
        </p:grpSpPr>
        <p:pic>
          <p:nvPicPr>
            <p:cNvPr id="10" name="Picture 9">
              <a:extLst>
                <a:ext uri="{FF2B5EF4-FFF2-40B4-BE49-F238E27FC236}">
                  <a16:creationId xmlns:a16="http://schemas.microsoft.com/office/drawing/2014/main" id="{557C248D-0102-C323-A562-1E104F30EE1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528" y="1477847"/>
              <a:ext cx="2968779" cy="1238260"/>
            </a:xfrm>
            <a:prstGeom prst="rect">
              <a:avLst/>
            </a:prstGeom>
            <a:noFill/>
            <a:ln>
              <a:noFill/>
            </a:ln>
          </p:spPr>
        </p:pic>
        <p:pic>
          <p:nvPicPr>
            <p:cNvPr id="11" name="Picture 10">
              <a:extLst>
                <a:ext uri="{FF2B5EF4-FFF2-40B4-BE49-F238E27FC236}">
                  <a16:creationId xmlns:a16="http://schemas.microsoft.com/office/drawing/2014/main" id="{3710E481-1AAF-0B5C-7557-AB14E3A3E4CD}"/>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24528" y="2123582"/>
              <a:ext cx="2968779" cy="593756"/>
            </a:xfrm>
            <a:prstGeom prst="rect">
              <a:avLst/>
            </a:prstGeom>
            <a:noFill/>
            <a:ln>
              <a:noFill/>
            </a:ln>
          </p:spPr>
        </p:pic>
      </p:grpSp>
      <p:pic>
        <p:nvPicPr>
          <p:cNvPr id="17" name="Picture 16">
            <a:extLst>
              <a:ext uri="{FF2B5EF4-FFF2-40B4-BE49-F238E27FC236}">
                <a16:creationId xmlns:a16="http://schemas.microsoft.com/office/drawing/2014/main" id="{30E12381-9760-6BAB-3F78-772C92FD585F}"/>
              </a:ext>
            </a:extLst>
          </p:cNvPr>
          <p:cNvPicPr>
            <a:picLocks noChangeAspect="1"/>
          </p:cNvPicPr>
          <p:nvPr/>
        </p:nvPicPr>
        <p:blipFill>
          <a:blip r:embed="rId9"/>
          <a:stretch>
            <a:fillRect/>
          </a:stretch>
        </p:blipFill>
        <p:spPr>
          <a:xfrm>
            <a:off x="5903258" y="2667454"/>
            <a:ext cx="2672712" cy="787348"/>
          </a:xfrm>
          <a:prstGeom prst="rect">
            <a:avLst/>
          </a:prstGeom>
        </p:spPr>
      </p:pic>
      <p:sp>
        <p:nvSpPr>
          <p:cNvPr id="4" name="Title 2">
            <a:extLst>
              <a:ext uri="{FF2B5EF4-FFF2-40B4-BE49-F238E27FC236}">
                <a16:creationId xmlns:a16="http://schemas.microsoft.com/office/drawing/2014/main" id="{4C0401C3-031C-0D0D-102B-81F5C3611DE8}"/>
              </a:ext>
            </a:extLst>
          </p:cNvPr>
          <p:cNvSpPr txBox="1">
            <a:spLocks/>
          </p:cNvSpPr>
          <p:nvPr/>
        </p:nvSpPr>
        <p:spPr>
          <a:xfrm>
            <a:off x="-1" y="123478"/>
            <a:ext cx="9143381" cy="63757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pPr algn="ctr"/>
            <a:r>
              <a:rPr lang="en-US" altLang="zh-CN" sz="3200" dirty="0"/>
              <a:t>Traffic Monitoring and Diagnostics</a:t>
            </a:r>
          </a:p>
        </p:txBody>
      </p:sp>
    </p:spTree>
    <p:extLst>
      <p:ext uri="{BB962C8B-B14F-4D97-AF65-F5344CB8AC3E}">
        <p14:creationId xmlns:p14="http://schemas.microsoft.com/office/powerpoint/2010/main" val="5885738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72CC4A-BB86-E94B-8564-9BEA16F15A79}"/>
              </a:ext>
            </a:extLst>
          </p:cNvPr>
          <p:cNvSpPr>
            <a:spLocks noGrp="1"/>
          </p:cNvSpPr>
          <p:nvPr>
            <p:ph type="title"/>
          </p:nvPr>
        </p:nvSpPr>
        <p:spPr/>
        <p:txBody>
          <a:bodyPr/>
          <a:lstStyle/>
          <a:p>
            <a:r>
              <a:rPr lang="en-US" altLang="zh-CN" dirty="0"/>
              <a:t>Competition</a:t>
            </a:r>
            <a:endParaRPr lang="zh-CN" altLang="en-US" dirty="0"/>
          </a:p>
        </p:txBody>
      </p:sp>
      <p:sp>
        <p:nvSpPr>
          <p:cNvPr id="5" name="Text Placeholder 4">
            <a:extLst>
              <a:ext uri="{FF2B5EF4-FFF2-40B4-BE49-F238E27FC236}">
                <a16:creationId xmlns:a16="http://schemas.microsoft.com/office/drawing/2014/main" id="{C1CD0819-1836-D455-2FEE-9663F4E56547}"/>
              </a:ext>
            </a:extLst>
          </p:cNvPr>
          <p:cNvSpPr>
            <a:spLocks noGrp="1"/>
          </p:cNvSpPr>
          <p:nvPr>
            <p:ph type="body" idx="1"/>
          </p:nvPr>
        </p:nvSpPr>
        <p:spPr/>
        <p:txBody>
          <a:bodyPr/>
          <a:lstStyle/>
          <a:p>
            <a:r>
              <a:rPr lang="en-US" altLang="zh-CN" dirty="0"/>
              <a:t>IIoT Gateway (AIG) vs. IPC + Programming</a:t>
            </a:r>
            <a:endParaRPr lang="zh-CN" altLang="en-US" dirty="0"/>
          </a:p>
        </p:txBody>
      </p:sp>
    </p:spTree>
    <p:extLst>
      <p:ext uri="{BB962C8B-B14F-4D97-AF65-F5344CB8AC3E}">
        <p14:creationId xmlns:p14="http://schemas.microsoft.com/office/powerpoint/2010/main" val="452090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802F3B8-E765-8CA2-5836-75B1D2F52531}"/>
              </a:ext>
            </a:extLst>
          </p:cNvPr>
          <p:cNvSpPr/>
          <p:nvPr/>
        </p:nvSpPr>
        <p:spPr>
          <a:xfrm>
            <a:off x="0" y="0"/>
            <a:ext cx="4572000" cy="47142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a:ln>
                <a:noFill/>
              </a:ln>
              <a:solidFill>
                <a:srgbClr val="FFFFFF"/>
              </a:solidFill>
              <a:effectLst/>
              <a:uLnTx/>
              <a:uFillTx/>
              <a:latin typeface="Arial"/>
              <a:ea typeface="微軟正黑體"/>
              <a:cs typeface="+mn-cs"/>
            </a:endParaRPr>
          </a:p>
        </p:txBody>
      </p:sp>
      <p:sp>
        <p:nvSpPr>
          <p:cNvPr id="10" name="文字方塊 9">
            <a:extLst>
              <a:ext uri="{FF2B5EF4-FFF2-40B4-BE49-F238E27FC236}">
                <a16:creationId xmlns:a16="http://schemas.microsoft.com/office/drawing/2014/main" id="{FB75574E-66F6-4B79-304C-020F82622391}"/>
              </a:ext>
            </a:extLst>
          </p:cNvPr>
          <p:cNvSpPr txBox="1"/>
          <p:nvPr/>
        </p:nvSpPr>
        <p:spPr>
          <a:xfrm>
            <a:off x="4249302" y="385379"/>
            <a:ext cx="86868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3200" b="1" i="0" u="none" strike="noStrike" kern="1200" cap="none" spc="0" normalizeH="0" baseline="0" noProof="0">
                <a:ln>
                  <a:noFill/>
                </a:ln>
                <a:solidFill>
                  <a:srgbClr val="FFFFFF"/>
                </a:solidFill>
                <a:effectLst/>
                <a:uLnTx/>
                <a:uFillTx/>
                <a:latin typeface="Arial"/>
                <a:ea typeface="微軟正黑體"/>
                <a:cs typeface="+mn-cs"/>
              </a:rPr>
              <a:t>v</a:t>
            </a:r>
            <a:r>
              <a:rPr kumimoji="0" lang="en-US" altLang="zh-TW" sz="3200" b="1" i="0" u="none" strike="noStrike" kern="1200" cap="none" spc="0" normalizeH="0" baseline="0" noProof="0">
                <a:ln>
                  <a:noFill/>
                </a:ln>
                <a:solidFill>
                  <a:srgbClr val="008787"/>
                </a:solidFill>
                <a:effectLst/>
                <a:uLnTx/>
                <a:uFillTx/>
                <a:latin typeface="Arial"/>
                <a:ea typeface="微軟正黑體"/>
                <a:cs typeface="+mn-cs"/>
              </a:rPr>
              <a:t>s.</a:t>
            </a:r>
            <a:r>
              <a:rPr kumimoji="0" lang="en-US" altLang="zh-TW" sz="3200" b="1" i="0" u="none" strike="noStrike" kern="1200" cap="none" spc="0" normalizeH="0" baseline="0" noProof="0">
                <a:ln>
                  <a:noFill/>
                </a:ln>
                <a:solidFill>
                  <a:srgbClr val="FFFFFF"/>
                </a:solidFill>
                <a:effectLst/>
                <a:uLnTx/>
                <a:uFillTx/>
                <a:latin typeface="Arial"/>
                <a:ea typeface="微軟正黑體"/>
                <a:cs typeface="+mn-cs"/>
              </a:rPr>
              <a:t>.</a:t>
            </a:r>
            <a:endParaRPr kumimoji="0" lang="zh-TW" altLang="en-US" sz="3200" b="1" i="0" u="none" strike="noStrike" kern="1200" cap="none" spc="0" normalizeH="0" baseline="0" noProof="0">
              <a:ln>
                <a:noFill/>
              </a:ln>
              <a:solidFill>
                <a:srgbClr val="FFFFFF"/>
              </a:solidFill>
              <a:effectLst/>
              <a:uLnTx/>
              <a:uFillTx/>
              <a:latin typeface="Arial"/>
              <a:ea typeface="微軟正黑體"/>
              <a:cs typeface="+mn-cs"/>
            </a:endParaRPr>
          </a:p>
        </p:txBody>
      </p:sp>
      <p:sp>
        <p:nvSpPr>
          <p:cNvPr id="9" name="文字方塊 8">
            <a:extLst>
              <a:ext uri="{FF2B5EF4-FFF2-40B4-BE49-F238E27FC236}">
                <a16:creationId xmlns:a16="http://schemas.microsoft.com/office/drawing/2014/main" id="{CDA803A3-D364-694B-A758-7FAB73BBBB6F}"/>
              </a:ext>
            </a:extLst>
          </p:cNvPr>
          <p:cNvSpPr txBox="1"/>
          <p:nvPr/>
        </p:nvSpPr>
        <p:spPr>
          <a:xfrm>
            <a:off x="4985360" y="451762"/>
            <a:ext cx="3601079"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2800" b="1" i="0" u="none" strike="noStrike" kern="1200" cap="none" spc="0" normalizeH="0" baseline="0" noProof="0" dirty="0">
                <a:ln>
                  <a:noFill/>
                </a:ln>
                <a:solidFill>
                  <a:srgbClr val="00B19C"/>
                </a:solidFill>
                <a:effectLst/>
                <a:uLnTx/>
                <a:uFillTx/>
                <a:latin typeface="Arial"/>
                <a:ea typeface="微軟正黑體"/>
                <a:cs typeface="+mn-cs"/>
              </a:rPr>
              <a:t>IIoT Gateway (AIG) </a:t>
            </a:r>
            <a:endParaRPr kumimoji="0" lang="zh-TW" altLang="en-US" sz="2800" b="1" i="0" u="none" strike="noStrike" kern="1200" cap="none" spc="0" normalizeH="0" baseline="0" noProof="0" dirty="0">
              <a:ln>
                <a:noFill/>
              </a:ln>
              <a:solidFill>
                <a:srgbClr val="00B19C"/>
              </a:solidFill>
              <a:effectLst/>
              <a:uLnTx/>
              <a:uFillTx/>
              <a:latin typeface="Arial"/>
              <a:ea typeface="微軟正黑體"/>
              <a:cs typeface="+mn-cs"/>
            </a:endParaRPr>
          </a:p>
        </p:txBody>
      </p:sp>
      <p:sp>
        <p:nvSpPr>
          <p:cNvPr id="12" name="文字方塊 11">
            <a:extLst>
              <a:ext uri="{FF2B5EF4-FFF2-40B4-BE49-F238E27FC236}">
                <a16:creationId xmlns:a16="http://schemas.microsoft.com/office/drawing/2014/main" id="{F54FC9E0-45FE-4FFF-56F9-59A76715492B}"/>
              </a:ext>
            </a:extLst>
          </p:cNvPr>
          <p:cNvSpPr txBox="1"/>
          <p:nvPr/>
        </p:nvSpPr>
        <p:spPr>
          <a:xfrm>
            <a:off x="522448" y="475373"/>
            <a:ext cx="3647439"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2800" b="1" i="0" u="none" strike="noStrike" kern="1200" cap="none" spc="0" normalizeH="0" baseline="0" noProof="0">
                <a:ln>
                  <a:noFill/>
                </a:ln>
                <a:solidFill>
                  <a:srgbClr val="FFFFFF"/>
                </a:solidFill>
                <a:effectLst/>
                <a:uLnTx/>
                <a:uFillTx/>
                <a:latin typeface="Arial"/>
                <a:ea typeface="微軟正黑體"/>
                <a:cs typeface="+mn-cs"/>
              </a:rPr>
              <a:t>IPC + Programming</a:t>
            </a:r>
            <a:endParaRPr kumimoji="0" lang="zh-TW" altLang="en-US" sz="2800" b="1" i="0" u="none" strike="noStrike" kern="1200" cap="none" spc="0" normalizeH="0" baseline="0" noProof="0">
              <a:ln>
                <a:noFill/>
              </a:ln>
              <a:solidFill>
                <a:srgbClr val="FFFFFF"/>
              </a:solidFill>
              <a:effectLst/>
              <a:uLnTx/>
              <a:uFillTx/>
              <a:latin typeface="Arial"/>
              <a:ea typeface="微軟正黑體"/>
              <a:cs typeface="+mn-cs"/>
            </a:endParaRPr>
          </a:p>
        </p:txBody>
      </p:sp>
      <p:grpSp>
        <p:nvGrpSpPr>
          <p:cNvPr id="24" name="群組 23">
            <a:extLst>
              <a:ext uri="{FF2B5EF4-FFF2-40B4-BE49-F238E27FC236}">
                <a16:creationId xmlns:a16="http://schemas.microsoft.com/office/drawing/2014/main" id="{13FEE1E8-FF8A-4E53-1815-48B68D75B575}"/>
              </a:ext>
            </a:extLst>
          </p:cNvPr>
          <p:cNvGrpSpPr/>
          <p:nvPr/>
        </p:nvGrpSpPr>
        <p:grpSpPr>
          <a:xfrm>
            <a:off x="285463" y="1354687"/>
            <a:ext cx="4013564" cy="3295302"/>
            <a:chOff x="285463" y="1354687"/>
            <a:chExt cx="4013564" cy="3295302"/>
          </a:xfrm>
        </p:grpSpPr>
        <p:sp>
          <p:nvSpPr>
            <p:cNvPr id="16" name="文字方塊 15">
              <a:extLst>
                <a:ext uri="{FF2B5EF4-FFF2-40B4-BE49-F238E27FC236}">
                  <a16:creationId xmlns:a16="http://schemas.microsoft.com/office/drawing/2014/main" id="{E262B773-A66C-8E16-57C0-4E27900BA01A}"/>
                </a:ext>
              </a:extLst>
            </p:cNvPr>
            <p:cNvSpPr txBox="1"/>
            <p:nvPr/>
          </p:nvSpPr>
          <p:spPr>
            <a:xfrm>
              <a:off x="730472" y="1354687"/>
              <a:ext cx="3246677" cy="646331"/>
            </a:xfrm>
            <a:prstGeom prst="rect">
              <a:avLst/>
            </a:prstGeom>
            <a:noFill/>
          </p:spPr>
          <p:txBody>
            <a:bodyPr wrap="square">
              <a:spAutoFit/>
            </a:bodyPr>
            <a:lstStyle/>
            <a:p>
              <a:pPr marL="0" marR="354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dirty="0">
                  <a:ln>
                    <a:noFill/>
                  </a:ln>
                  <a:solidFill>
                    <a:srgbClr val="FFFFFF"/>
                  </a:solidFill>
                  <a:effectLst/>
                  <a:uLnTx/>
                  <a:uFillTx/>
                  <a:latin typeface="Arial"/>
                  <a:ea typeface="微軟正黑體"/>
                  <a:cs typeface="+mn-cs"/>
                </a:rPr>
                <a:t>Purchase a hardware platform and develop IIoT applications to collect and transmit data to cloud platforms</a:t>
              </a:r>
            </a:p>
          </p:txBody>
        </p:sp>
        <p:pic>
          <p:nvPicPr>
            <p:cNvPr id="7" name="圖片 6" descr="一張含有 文字 的圖片&#10;&#10;自動產生的描述">
              <a:extLst>
                <a:ext uri="{FF2B5EF4-FFF2-40B4-BE49-F238E27FC236}">
                  <a16:creationId xmlns:a16="http://schemas.microsoft.com/office/drawing/2014/main" id="{708D6D9A-F879-11EE-CEA5-FE4DC14B01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463" y="1383415"/>
              <a:ext cx="445009" cy="646177"/>
            </a:xfrm>
            <a:prstGeom prst="rect">
              <a:avLst/>
            </a:prstGeom>
          </p:spPr>
        </p:pic>
        <p:grpSp>
          <p:nvGrpSpPr>
            <p:cNvPr id="21" name="群組 20">
              <a:extLst>
                <a:ext uri="{FF2B5EF4-FFF2-40B4-BE49-F238E27FC236}">
                  <a16:creationId xmlns:a16="http://schemas.microsoft.com/office/drawing/2014/main" id="{3538DA15-3CBF-DF68-E5AC-16639C692434}"/>
                </a:ext>
              </a:extLst>
            </p:cNvPr>
            <p:cNvGrpSpPr/>
            <p:nvPr/>
          </p:nvGrpSpPr>
          <p:grpSpPr>
            <a:xfrm>
              <a:off x="393307" y="2029592"/>
              <a:ext cx="3905720" cy="2620397"/>
              <a:chOff x="369362" y="2014213"/>
              <a:chExt cx="3905720" cy="2620397"/>
            </a:xfrm>
          </p:grpSpPr>
          <p:sp>
            <p:nvSpPr>
              <p:cNvPr id="20" name="文字方塊 19">
                <a:extLst>
                  <a:ext uri="{FF2B5EF4-FFF2-40B4-BE49-F238E27FC236}">
                    <a16:creationId xmlns:a16="http://schemas.microsoft.com/office/drawing/2014/main" id="{8257D5C6-7CAA-085D-25C6-5A9B440E9318}"/>
                  </a:ext>
                </a:extLst>
              </p:cNvPr>
              <p:cNvSpPr txBox="1"/>
              <p:nvPr/>
            </p:nvSpPr>
            <p:spPr>
              <a:xfrm>
                <a:off x="498753" y="2014213"/>
                <a:ext cx="3776329" cy="2620397"/>
              </a:xfrm>
              <a:prstGeom prst="rect">
                <a:avLst/>
              </a:prstGeom>
              <a:noFill/>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FFFFFF"/>
                    </a:solidFill>
                    <a:effectLst/>
                    <a:uLnTx/>
                    <a:uFillTx/>
                    <a:latin typeface="Arial"/>
                    <a:ea typeface="微軟正黑體"/>
                    <a:cs typeface="+mn-cs"/>
                  </a:rPr>
                  <a:t> Need to fix potential hardware and application   </a:t>
                </a: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dirty="0">
                    <a:solidFill>
                      <a:srgbClr val="FFFFFF"/>
                    </a:solidFill>
                    <a:latin typeface="Arial"/>
                    <a:ea typeface="微軟正黑體"/>
                  </a:rPr>
                  <a:t> </a:t>
                </a:r>
                <a:r>
                  <a:rPr kumimoji="1" lang="en-US" altLang="zh-TW" sz="1200" b="0" i="0" u="none" strike="noStrike" kern="1200" cap="none" spc="0" normalizeH="0" baseline="0" noProof="0" dirty="0">
                    <a:ln>
                      <a:noFill/>
                    </a:ln>
                    <a:solidFill>
                      <a:srgbClr val="FFFFFF"/>
                    </a:solidFill>
                    <a:effectLst/>
                    <a:uLnTx/>
                    <a:uFillTx/>
                    <a:latin typeface="Arial"/>
                    <a:ea typeface="微軟正黑體"/>
                    <a:cs typeface="+mn-cs"/>
                  </a:rPr>
                  <a:t>software compatibility issues</a:t>
                </a: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FFFFFF"/>
                    </a:solidFill>
                    <a:effectLst/>
                    <a:uLnTx/>
                    <a:uFillTx/>
                    <a:latin typeface="Arial"/>
                    <a:ea typeface="微軟正黑體"/>
                    <a:cs typeface="+mn-cs"/>
                  </a:rPr>
                  <a:t>Need to time and effort to develop IIoT applications</a:t>
                </a: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FFFFFF"/>
                    </a:solidFill>
                    <a:effectLst/>
                    <a:uLnTx/>
                    <a:uFillTx/>
                    <a:latin typeface="Arial"/>
                    <a:ea typeface="微軟正黑體"/>
                    <a:cs typeface="+mn-cs"/>
                  </a:rPr>
                  <a:t>Need to develop troubleshooting tool</a:t>
                </a: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FFFFFF"/>
                    </a:solidFill>
                    <a:effectLst/>
                    <a:uLnTx/>
                    <a:uFillTx/>
                    <a:latin typeface="Arial"/>
                    <a:ea typeface="微軟正黑體"/>
                    <a:cs typeface="+mn-cs"/>
                  </a:rPr>
                  <a:t>Need to identify and fix security vulnerabilities</a:t>
                </a: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FFFFFF"/>
                    </a:solidFill>
                    <a:effectLst/>
                    <a:uLnTx/>
                    <a:uFillTx/>
                    <a:latin typeface="Arial"/>
                    <a:ea typeface="微軟正黑體"/>
                    <a:cs typeface="+mn-cs"/>
                  </a:rPr>
                  <a:t>Need to identify and fix system bugs</a:t>
                </a:r>
                <a:endParaRPr kumimoji="1" lang="zh-TW" altLang="en-US" sz="1200" b="0" i="0" u="none" strike="noStrike" kern="1200" cap="none" spc="0" normalizeH="0" baseline="0" noProof="0" dirty="0">
                  <a:ln>
                    <a:noFill/>
                  </a:ln>
                  <a:solidFill>
                    <a:srgbClr val="FFFFFF"/>
                  </a:solidFill>
                  <a:effectLst/>
                  <a:uLnTx/>
                  <a:uFillTx/>
                  <a:latin typeface="Arial"/>
                  <a:ea typeface="微軟正黑體"/>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FFFFFF"/>
                    </a:solidFill>
                    <a:effectLst/>
                    <a:uLnTx/>
                    <a:uFillTx/>
                    <a:latin typeface="Arial"/>
                    <a:ea typeface="微軟正黑體"/>
                    <a:cs typeface="+mn-cs"/>
                  </a:rPr>
                  <a:t>Need to built device management tool on your own</a:t>
                </a:r>
              </a:p>
            </p:txBody>
          </p:sp>
          <p:pic>
            <p:nvPicPr>
              <p:cNvPr id="1028" name="Picture 4" descr="Sad Icon - Free Icons">
                <a:extLst>
                  <a:ext uri="{FF2B5EF4-FFF2-40B4-BE49-F238E27FC236}">
                    <a16:creationId xmlns:a16="http://schemas.microsoft.com/office/drawing/2014/main" id="{CFA61096-E381-DE84-A247-E4C98B28384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9362" y="2176739"/>
                <a:ext cx="178622" cy="180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Sad Icon - Free Icons">
                <a:extLst>
                  <a:ext uri="{FF2B5EF4-FFF2-40B4-BE49-F238E27FC236}">
                    <a16:creationId xmlns:a16="http://schemas.microsoft.com/office/drawing/2014/main" id="{E8E00F6D-7336-7CFE-0DB5-8B14769D4BA5}"/>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9362" y="2921313"/>
                <a:ext cx="178622" cy="1800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Sad Icon - Free Icons">
                <a:extLst>
                  <a:ext uri="{FF2B5EF4-FFF2-40B4-BE49-F238E27FC236}">
                    <a16:creationId xmlns:a16="http://schemas.microsoft.com/office/drawing/2014/main" id="{47F9F14D-317D-6FE7-4B01-7599585885C3}"/>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9362" y="3276074"/>
                <a:ext cx="178622" cy="1800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Sad Icon - Free Icons">
                <a:extLst>
                  <a:ext uri="{FF2B5EF4-FFF2-40B4-BE49-F238E27FC236}">
                    <a16:creationId xmlns:a16="http://schemas.microsoft.com/office/drawing/2014/main" id="{3B9123DC-73FA-9980-CD05-5E682A49F56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9362" y="3642519"/>
                <a:ext cx="178622" cy="180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Sad Icon - Free Icons">
                <a:extLst>
                  <a:ext uri="{FF2B5EF4-FFF2-40B4-BE49-F238E27FC236}">
                    <a16:creationId xmlns:a16="http://schemas.microsoft.com/office/drawing/2014/main" id="{EE365937-809B-5EBE-6FC0-FD4D884415DE}"/>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1679" y="4008964"/>
                <a:ext cx="178622" cy="18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Sad Icon - Free Icons">
                <a:extLst>
                  <a:ext uri="{FF2B5EF4-FFF2-40B4-BE49-F238E27FC236}">
                    <a16:creationId xmlns:a16="http://schemas.microsoft.com/office/drawing/2014/main" id="{8D8AF482-279C-BE1A-959D-430857E77D74}"/>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1679" y="4380330"/>
                <a:ext cx="178622" cy="1800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4" name="文字方塊 13">
            <a:extLst>
              <a:ext uri="{FF2B5EF4-FFF2-40B4-BE49-F238E27FC236}">
                <a16:creationId xmlns:a16="http://schemas.microsoft.com/office/drawing/2014/main" id="{36BD1182-E8E5-D0DF-56B6-0A6DDF1E3D5C}"/>
              </a:ext>
            </a:extLst>
          </p:cNvPr>
          <p:cNvSpPr txBox="1"/>
          <p:nvPr/>
        </p:nvSpPr>
        <p:spPr>
          <a:xfrm>
            <a:off x="5227597" y="1396218"/>
            <a:ext cx="3453554"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rPr>
              <a:t>A device that can easily collect and transmit data to a cloud platform</a:t>
            </a:r>
          </a:p>
        </p:txBody>
      </p:sp>
      <p:pic>
        <p:nvPicPr>
          <p:cNvPr id="1029" name="圖片 1028" descr="一張含有 電子用品, 組 的圖片&#10;&#10;自動產生的描述">
            <a:extLst>
              <a:ext uri="{FF2B5EF4-FFF2-40B4-BE49-F238E27FC236}">
                <a16:creationId xmlns:a16="http://schemas.microsoft.com/office/drawing/2014/main" id="{A55EA49D-5E35-9FBF-69B4-C40CBDDEF2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7276" y="1157813"/>
            <a:ext cx="656169" cy="984254"/>
          </a:xfrm>
          <a:prstGeom prst="rect">
            <a:avLst/>
          </a:prstGeom>
        </p:spPr>
      </p:pic>
      <p:grpSp>
        <p:nvGrpSpPr>
          <p:cNvPr id="19" name="群組 18">
            <a:extLst>
              <a:ext uri="{FF2B5EF4-FFF2-40B4-BE49-F238E27FC236}">
                <a16:creationId xmlns:a16="http://schemas.microsoft.com/office/drawing/2014/main" id="{75744E5F-DC37-5105-6116-493FC440BC5F}"/>
              </a:ext>
            </a:extLst>
          </p:cNvPr>
          <p:cNvGrpSpPr/>
          <p:nvPr/>
        </p:nvGrpSpPr>
        <p:grpSpPr>
          <a:xfrm>
            <a:off x="4844441" y="2041401"/>
            <a:ext cx="4065100" cy="2620397"/>
            <a:chOff x="4805366" y="2041401"/>
            <a:chExt cx="4065100" cy="2620397"/>
          </a:xfrm>
        </p:grpSpPr>
        <p:pic>
          <p:nvPicPr>
            <p:cNvPr id="4" name="Picture 2" descr="Smile - Free smileys icons">
              <a:extLst>
                <a:ext uri="{FF2B5EF4-FFF2-40B4-BE49-F238E27FC236}">
                  <a16:creationId xmlns:a16="http://schemas.microsoft.com/office/drawing/2014/main" id="{57B221A8-A8A1-E2AB-4A33-315EFEE2D5C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9630" y="3744991"/>
              <a:ext cx="178622" cy="180000"/>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群組 14">
              <a:extLst>
                <a:ext uri="{FF2B5EF4-FFF2-40B4-BE49-F238E27FC236}">
                  <a16:creationId xmlns:a16="http://schemas.microsoft.com/office/drawing/2014/main" id="{3CB0564B-2CA4-FFEB-3827-1A0FC73016DA}"/>
                </a:ext>
              </a:extLst>
            </p:cNvPr>
            <p:cNvGrpSpPr/>
            <p:nvPr/>
          </p:nvGrpSpPr>
          <p:grpSpPr>
            <a:xfrm>
              <a:off x="4805366" y="2041401"/>
              <a:ext cx="4065100" cy="2620397"/>
              <a:chOff x="4805366" y="2041401"/>
              <a:chExt cx="4065100" cy="2620397"/>
            </a:xfrm>
          </p:grpSpPr>
          <p:sp>
            <p:nvSpPr>
              <p:cNvPr id="18" name="文字方塊 17">
                <a:extLst>
                  <a:ext uri="{FF2B5EF4-FFF2-40B4-BE49-F238E27FC236}">
                    <a16:creationId xmlns:a16="http://schemas.microsoft.com/office/drawing/2014/main" id="{85E808EB-4248-E888-72C0-3103C0A3D8DA}"/>
                  </a:ext>
                </a:extLst>
              </p:cNvPr>
              <p:cNvSpPr txBox="1"/>
              <p:nvPr/>
            </p:nvSpPr>
            <p:spPr>
              <a:xfrm>
                <a:off x="4898753" y="2041401"/>
                <a:ext cx="3971713" cy="2620397"/>
              </a:xfrm>
              <a:prstGeom prst="rect">
                <a:avLst/>
              </a:prstGeom>
              <a:noFill/>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rPr>
                  <a:t> No need to develop IIoT applications (Modbus, AWS, Azure, MQTT)</a:t>
                </a: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rPr>
                  <a:t> No need to develop troubleshooting tool</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rPr>
                  <a:t> Users do not need to deal with security vulnerabilities</a:t>
                </a:r>
                <a:endParaRPr kumimoji="1" lang="zh-TW" altLang="en-US" sz="1200" b="0" i="0" u="none" strike="noStrike" kern="1200" cap="none" spc="0" normalizeH="0" baseline="0" noProof="0" dirty="0">
                  <a:ln>
                    <a:noFill/>
                  </a:ln>
                  <a:solidFill>
                    <a:srgbClr val="00B19C"/>
                  </a:solidFill>
                  <a:effectLst/>
                  <a:uLnTx/>
                  <a:uFillTx/>
                  <a:latin typeface="Arial"/>
                  <a:ea typeface="微軟正黑體"/>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rPr>
                  <a:t> Users do not need to put in efforts to fix system issues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200" dirty="0">
                    <a:solidFill>
                      <a:srgbClr val="00B19C"/>
                    </a:solidFill>
                    <a:latin typeface="Arial"/>
                    <a:ea typeface="微軟正黑體"/>
                  </a:rPr>
                  <a:t> </a:t>
                </a:r>
                <a:r>
                  <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rPr>
                  <a:t>No need to built device management tool on your own</a:t>
                </a:r>
                <a:endParaRPr kumimoji="1" lang="zh-TW" altLang="en-US" sz="1200" b="0" i="0" u="none" strike="noStrike" kern="1200" cap="none" spc="0" normalizeH="0" baseline="0" noProof="0" dirty="0">
                  <a:ln>
                    <a:noFill/>
                  </a:ln>
                  <a:solidFill>
                    <a:srgbClr val="00B19C"/>
                  </a:solidFill>
                  <a:effectLst/>
                  <a:uLnTx/>
                  <a:uFillTx/>
                  <a:latin typeface="Arial"/>
                  <a:ea typeface="微軟正黑體"/>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1" lang="en-US" altLang="zh-TW" sz="1200" b="0" i="0" u="none" strike="noStrike" kern="1200" cap="none" spc="0" normalizeH="0" baseline="0" noProof="0" dirty="0">
                    <a:ln>
                      <a:noFill/>
                    </a:ln>
                    <a:solidFill>
                      <a:srgbClr val="00B19C"/>
                    </a:solidFill>
                    <a:effectLst/>
                    <a:uLnTx/>
                    <a:uFillTx/>
                    <a:latin typeface="Arial"/>
                    <a:ea typeface="微軟正黑體"/>
                    <a:cs typeface="+mn-cs"/>
                  </a:rPr>
                  <a:t> </a:t>
                </a:r>
              </a:p>
            </p:txBody>
          </p:sp>
          <p:pic>
            <p:nvPicPr>
              <p:cNvPr id="1026" name="Picture 2" descr="Smile - Free smileys icons">
                <a:extLst>
                  <a:ext uri="{FF2B5EF4-FFF2-40B4-BE49-F238E27FC236}">
                    <a16:creationId xmlns:a16="http://schemas.microsoft.com/office/drawing/2014/main" id="{8CA556F1-1862-6D80-CA7C-196D5A44405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5366" y="2220238"/>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Smile - Free smileys icons">
                <a:extLst>
                  <a:ext uri="{FF2B5EF4-FFF2-40B4-BE49-F238E27FC236}">
                    <a16:creationId xmlns:a16="http://schemas.microsoft.com/office/drawing/2014/main" id="{3C719372-8F31-C428-95E7-848E420B28A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5366" y="2948501"/>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Smile - Free smileys icons">
                <a:extLst>
                  <a:ext uri="{FF2B5EF4-FFF2-40B4-BE49-F238E27FC236}">
                    <a16:creationId xmlns:a16="http://schemas.microsoft.com/office/drawing/2014/main" id="{05C3082A-1DFE-BB9B-77B6-BB26FB70019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5366" y="3366074"/>
                <a:ext cx="180000" cy="18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Smile - Free smileys icons">
                <a:extLst>
                  <a:ext uri="{FF2B5EF4-FFF2-40B4-BE49-F238E27FC236}">
                    <a16:creationId xmlns:a16="http://schemas.microsoft.com/office/drawing/2014/main" id="{440E29D5-8649-8B8E-C4E2-CC54E39379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5366" y="4098964"/>
                <a:ext cx="180000" cy="18000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1765533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72CC4A-BB86-E94B-8564-9BEA16F15A79}"/>
              </a:ext>
            </a:extLst>
          </p:cNvPr>
          <p:cNvSpPr>
            <a:spLocks noGrp="1"/>
          </p:cNvSpPr>
          <p:nvPr>
            <p:ph type="title"/>
          </p:nvPr>
        </p:nvSpPr>
        <p:spPr/>
        <p:txBody>
          <a:bodyPr>
            <a:normAutofit fontScale="90000"/>
          </a:bodyPr>
          <a:lstStyle/>
          <a:p>
            <a:r>
              <a:rPr lang="en-US" altLang="zh-CN" dirty="0"/>
              <a:t>AIG Series Product Comparison Table</a:t>
            </a:r>
            <a:endParaRPr lang="zh-CN" altLang="en-US" dirty="0"/>
          </a:p>
        </p:txBody>
      </p:sp>
    </p:spTree>
    <p:extLst>
      <p:ext uri="{BB962C8B-B14F-4D97-AF65-F5344CB8AC3E}">
        <p14:creationId xmlns:p14="http://schemas.microsoft.com/office/powerpoint/2010/main" val="3203538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C0F50503-EEDE-DED9-21BE-4D50EBECEEE5}"/>
              </a:ext>
            </a:extLst>
          </p:cNvPr>
          <p:cNvGraphicFramePr>
            <a:graphicFrameLocks noGrp="1"/>
          </p:cNvGraphicFramePr>
          <p:nvPr>
            <p:extLst>
              <p:ext uri="{D42A27DB-BD31-4B8C-83A1-F6EECF244321}">
                <p14:modId xmlns:p14="http://schemas.microsoft.com/office/powerpoint/2010/main" val="3375847760"/>
              </p:ext>
            </p:extLst>
          </p:nvPr>
        </p:nvGraphicFramePr>
        <p:xfrm>
          <a:off x="98424" y="0"/>
          <a:ext cx="8947152" cy="4709160"/>
        </p:xfrm>
        <a:graphic>
          <a:graphicData uri="http://schemas.openxmlformats.org/drawingml/2006/table">
            <a:tbl>
              <a:tblPr firstRow="1" bandRow="1">
                <a:tableStyleId>{5C22544A-7EE6-4342-B048-85BDC9FD1C3A}</a:tableStyleId>
              </a:tblPr>
              <a:tblGrid>
                <a:gridCol w="1715772">
                  <a:extLst>
                    <a:ext uri="{9D8B030D-6E8A-4147-A177-3AD203B41FA5}">
                      <a16:colId xmlns:a16="http://schemas.microsoft.com/office/drawing/2014/main" val="2294398319"/>
                    </a:ext>
                  </a:extLst>
                </a:gridCol>
                <a:gridCol w="2423160">
                  <a:extLst>
                    <a:ext uri="{9D8B030D-6E8A-4147-A177-3AD203B41FA5}">
                      <a16:colId xmlns:a16="http://schemas.microsoft.com/office/drawing/2014/main" val="894076690"/>
                    </a:ext>
                  </a:extLst>
                </a:gridCol>
                <a:gridCol w="2324100">
                  <a:extLst>
                    <a:ext uri="{9D8B030D-6E8A-4147-A177-3AD203B41FA5}">
                      <a16:colId xmlns:a16="http://schemas.microsoft.com/office/drawing/2014/main" val="1197418292"/>
                    </a:ext>
                  </a:extLst>
                </a:gridCol>
                <a:gridCol w="2484120">
                  <a:extLst>
                    <a:ext uri="{9D8B030D-6E8A-4147-A177-3AD203B41FA5}">
                      <a16:colId xmlns:a16="http://schemas.microsoft.com/office/drawing/2014/main" val="2252631984"/>
                    </a:ext>
                  </a:extLst>
                </a:gridCol>
              </a:tblGrid>
              <a:tr h="0">
                <a:tc>
                  <a:txBody>
                    <a:bodyPr/>
                    <a:lstStyle/>
                    <a:p>
                      <a:endParaRPr lang="zh-TW" altLang="en-US" sz="900"/>
                    </a:p>
                  </a:txBody>
                  <a:tcPr/>
                </a:tc>
                <a:tc>
                  <a:txBody>
                    <a:bodyPr/>
                    <a:lstStyle/>
                    <a:p>
                      <a:pPr algn="ctr"/>
                      <a:r>
                        <a:rPr lang="en-US" altLang="zh-TW" sz="900" dirty="0"/>
                        <a:t>AIG-101</a:t>
                      </a:r>
                    </a:p>
                    <a:p>
                      <a:pPr algn="ctr"/>
                      <a:r>
                        <a:rPr lang="en-US" altLang="zh-TW" sz="700" b="0" dirty="0"/>
                        <a:t>Cost-effective IIoT GW with simple data pre-processing</a:t>
                      </a:r>
                      <a:endParaRPr lang="zh-TW" altLang="en-US" sz="900" dirty="0"/>
                    </a:p>
                  </a:txBody>
                  <a:tcPr/>
                </a:tc>
                <a:tc>
                  <a:txBody>
                    <a:bodyPr/>
                    <a:lstStyle/>
                    <a:p>
                      <a:pPr algn="ctr"/>
                      <a:r>
                        <a:rPr lang="en-US" altLang="zh-TW" sz="900" dirty="0"/>
                        <a:t>AIG-301</a:t>
                      </a:r>
                    </a:p>
                    <a:p>
                      <a:pPr algn="ctr"/>
                      <a:r>
                        <a:rPr lang="en-US" altLang="zh-TW" sz="700" b="0" dirty="0"/>
                        <a:t>Advanced IIoT GW with lightweight programming</a:t>
                      </a:r>
                      <a:endParaRPr lang="zh-TW" altLang="en-US" sz="900" dirty="0"/>
                    </a:p>
                  </a:txBody>
                  <a:tcPr/>
                </a:tc>
                <a:tc>
                  <a:txBody>
                    <a:bodyPr/>
                    <a:lstStyle/>
                    <a:p>
                      <a:pPr algn="ctr"/>
                      <a:r>
                        <a:rPr lang="en-US" altLang="zh-TW" sz="900" dirty="0"/>
                        <a:t>AIG-501</a:t>
                      </a:r>
                    </a:p>
                    <a:p>
                      <a:pPr algn="ctr"/>
                      <a:r>
                        <a:rPr lang="en-US" altLang="zh-TW" sz="700" b="0" dirty="0"/>
                        <a:t>High-performance IIoT GW for complex data handling</a:t>
                      </a:r>
                      <a:endParaRPr lang="zh-TW" altLang="en-US" sz="900" dirty="0"/>
                    </a:p>
                  </a:txBody>
                  <a:tcPr/>
                </a:tc>
                <a:extLst>
                  <a:ext uri="{0D108BD9-81ED-4DB2-BD59-A6C34878D82A}">
                    <a16:rowId xmlns:a16="http://schemas.microsoft.com/office/drawing/2014/main" val="4078931770"/>
                  </a:ext>
                </a:extLst>
              </a:tr>
              <a:tr h="179607">
                <a:tc gridSpan="4">
                  <a:txBody>
                    <a:bodyPr/>
                    <a:lstStyle/>
                    <a:p>
                      <a:pPr algn="ctr"/>
                      <a:r>
                        <a:rPr lang="en-US" altLang="zh-TW" sz="700" b="1" u="none"/>
                        <a:t>Connectivity</a:t>
                      </a:r>
                      <a:endParaRPr lang="zh-TW" altLang="en-US" sz="600" b="1" u="none"/>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508913188"/>
                  </a:ext>
                </a:extLst>
              </a:tr>
              <a:tr h="0">
                <a:tc>
                  <a:txBody>
                    <a:bodyPr/>
                    <a:lstStyle/>
                    <a:p>
                      <a:r>
                        <a:rPr lang="en-US" altLang="zh-TW" sz="600"/>
                        <a:t>Telemetry message</a:t>
                      </a:r>
                      <a:endParaRPr lang="zh-TW" altLang="en-US" sz="600"/>
                    </a:p>
                  </a:txBody>
                  <a:tcPr/>
                </a:tc>
                <a:tc>
                  <a:txBody>
                    <a:bodyPr/>
                    <a:lstStyle/>
                    <a:p>
                      <a:pPr algn="ctr"/>
                      <a:r>
                        <a:rPr lang="en-US" altLang="zh-TW" sz="600" dirty="0"/>
                        <a:t>Azure IoT Device, AWS IoT Core, MQTT Client</a:t>
                      </a:r>
                      <a:endParaRPr lang="zh-TW" altLang="en-US" sz="600" dirty="0"/>
                    </a:p>
                  </a:txBody>
                  <a:tcPr/>
                </a:tc>
                <a:tc>
                  <a:txBody>
                    <a:bodyPr/>
                    <a:lstStyle/>
                    <a:p>
                      <a:pPr algn="ctr"/>
                      <a:r>
                        <a:rPr lang="en-US" altLang="zh-TW" sz="600" dirty="0"/>
                        <a:t>Azure IoT Edge, Azure IoT Device, AWS IoT Core, MQTT Client, Sparkplug B</a:t>
                      </a:r>
                      <a:endParaRPr lang="zh-TW" altLang="en-US" sz="600" dirty="0"/>
                    </a:p>
                  </a:txBody>
                  <a:tcPr/>
                </a:tc>
                <a:tc>
                  <a:txBody>
                    <a:bodyPr/>
                    <a:lstStyle/>
                    <a:p>
                      <a:pPr algn="ctr"/>
                      <a:r>
                        <a:rPr lang="en-US" altLang="zh-TW" sz="600" dirty="0"/>
                        <a:t>Azure IoT Edge, Azure IoT Device, AWS IoT Core, MQTT Client, Sparkplug B</a:t>
                      </a:r>
                      <a:endParaRPr lang="zh-TW" altLang="en-US" sz="600" dirty="0"/>
                    </a:p>
                  </a:txBody>
                  <a:tcPr/>
                </a:tc>
                <a:extLst>
                  <a:ext uri="{0D108BD9-81ED-4DB2-BD59-A6C34878D82A}">
                    <a16:rowId xmlns:a16="http://schemas.microsoft.com/office/drawing/2014/main" val="596815966"/>
                  </a:ext>
                </a:extLst>
              </a:tr>
              <a:tr h="165791">
                <a:tc>
                  <a:txBody>
                    <a:bodyPr/>
                    <a:lstStyle/>
                    <a:p>
                      <a:r>
                        <a:rPr lang="en-US" altLang="zh-TW" sz="600"/>
                        <a:t>Azure IoT Edge</a:t>
                      </a:r>
                      <a:endParaRPr lang="zh-TW" altLang="en-US" sz="600"/>
                    </a:p>
                  </a:txBody>
                  <a:tcPr/>
                </a:tc>
                <a:tc>
                  <a:txBody>
                    <a:bodyPr/>
                    <a:lstStyle/>
                    <a:p>
                      <a:pPr algn="ctr"/>
                      <a:r>
                        <a:rPr lang="en-US" altLang="zh-TW" sz="600"/>
                        <a:t>-</a:t>
                      </a:r>
                      <a:endParaRPr lang="zh-TW" altLang="en-US" sz="600"/>
                    </a:p>
                  </a:txBody>
                  <a:tcPr/>
                </a:tc>
                <a:tc>
                  <a:txBody>
                    <a:bodyPr/>
                    <a:lstStyle/>
                    <a:p>
                      <a:pPr algn="ctr"/>
                      <a:r>
                        <a:rPr lang="en-US" altLang="zh-TW" sz="600" dirty="0"/>
                        <a:t>Y</a:t>
                      </a:r>
                      <a:endParaRPr lang="zh-TW" altLang="en-US" sz="600" dirty="0"/>
                    </a:p>
                  </a:txBody>
                  <a:tcPr/>
                </a:tc>
                <a:tc>
                  <a:txBody>
                    <a:bodyPr/>
                    <a:lstStyle/>
                    <a:p>
                      <a:pPr algn="ctr"/>
                      <a:r>
                        <a:rPr lang="en-US" altLang="zh-TW" sz="600"/>
                        <a:t>Y</a:t>
                      </a:r>
                      <a:endParaRPr lang="zh-TW" altLang="en-US" sz="600"/>
                    </a:p>
                  </a:txBody>
                  <a:tcPr/>
                </a:tc>
                <a:extLst>
                  <a:ext uri="{0D108BD9-81ED-4DB2-BD59-A6C34878D82A}">
                    <a16:rowId xmlns:a16="http://schemas.microsoft.com/office/drawing/2014/main" val="1380318882"/>
                  </a:ext>
                </a:extLst>
              </a:tr>
              <a:tr h="165791">
                <a:tc>
                  <a:txBody>
                    <a:bodyPr/>
                    <a:lstStyle/>
                    <a:p>
                      <a:r>
                        <a:rPr lang="en-US" altLang="zh-TW" sz="600"/>
                        <a:t>OPC UA Server</a:t>
                      </a:r>
                      <a:endParaRPr lang="zh-TW" altLang="en-US" sz="600"/>
                    </a:p>
                  </a:txBody>
                  <a:tcPr/>
                </a:tc>
                <a:tc>
                  <a:txBody>
                    <a:bodyPr/>
                    <a:lstStyle/>
                    <a:p>
                      <a:pPr algn="ctr"/>
                      <a:r>
                        <a:rPr lang="en-US" altLang="zh-TW" sz="600"/>
                        <a:t>-</a:t>
                      </a:r>
                      <a:endParaRPr lang="zh-TW" altLang="en-US" sz="600"/>
                    </a:p>
                  </a:txBody>
                  <a:tcPr/>
                </a:tc>
                <a:tc>
                  <a:txBody>
                    <a:bodyPr/>
                    <a:lstStyle/>
                    <a:p>
                      <a:pPr algn="ctr"/>
                      <a:r>
                        <a:rPr lang="en-US" altLang="zh-TW" sz="600"/>
                        <a:t>Y</a:t>
                      </a:r>
                      <a:endParaRPr lang="zh-TW" altLang="en-US" sz="600" dirty="0"/>
                    </a:p>
                  </a:txBody>
                  <a:tcPr/>
                </a:tc>
                <a:tc>
                  <a:txBody>
                    <a:bodyPr/>
                    <a:lstStyle/>
                    <a:p>
                      <a:pPr algn="ctr"/>
                      <a:r>
                        <a:rPr lang="en-US" altLang="zh-TW" sz="600"/>
                        <a:t>Y</a:t>
                      </a:r>
                      <a:endParaRPr lang="zh-TW" altLang="en-US" sz="600"/>
                    </a:p>
                  </a:txBody>
                  <a:tcPr/>
                </a:tc>
                <a:extLst>
                  <a:ext uri="{0D108BD9-81ED-4DB2-BD59-A6C34878D82A}">
                    <a16:rowId xmlns:a16="http://schemas.microsoft.com/office/drawing/2014/main" val="603907037"/>
                  </a:ext>
                </a:extLst>
              </a:tr>
              <a:tr h="165791">
                <a:tc>
                  <a:txBody>
                    <a:bodyPr/>
                    <a:lstStyle/>
                    <a:p>
                      <a:r>
                        <a:rPr lang="en-US" altLang="zh-TW" sz="600"/>
                        <a:t>Modbus RTU/TCP Master/Client</a:t>
                      </a:r>
                      <a:endParaRPr lang="zh-TW" altLang="en-US" sz="600"/>
                    </a:p>
                  </a:txBody>
                  <a:tcPr/>
                </a:tc>
                <a:tc>
                  <a:txBody>
                    <a:bodyPr/>
                    <a:lstStyle/>
                    <a:p>
                      <a:pPr algn="ctr"/>
                      <a:r>
                        <a:rPr lang="en-US" altLang="zh-TW" sz="600"/>
                        <a:t>RTU / ASCII / TCP</a:t>
                      </a:r>
                      <a:endParaRPr lang="zh-TW" altLang="en-US" sz="600"/>
                    </a:p>
                  </a:txBody>
                  <a:tcPr/>
                </a:tc>
                <a:tc>
                  <a:txBody>
                    <a:bodyPr/>
                    <a:lstStyle/>
                    <a:p>
                      <a:pPr algn="ctr"/>
                      <a:r>
                        <a:rPr lang="en-US" altLang="zh-TW" sz="600"/>
                        <a:t>RTU / ASCII / TCP</a:t>
                      </a:r>
                      <a:endParaRPr lang="zh-TW" altLang="en-US" sz="600" dirty="0"/>
                    </a:p>
                  </a:txBody>
                  <a:tcPr/>
                </a:tc>
                <a:tc>
                  <a:txBody>
                    <a:bodyPr/>
                    <a:lstStyle/>
                    <a:p>
                      <a:pPr algn="ctr"/>
                      <a:r>
                        <a:rPr lang="en-US" altLang="zh-TW" sz="600"/>
                        <a:t>RTU / ASCII / TCP</a:t>
                      </a:r>
                      <a:endParaRPr lang="zh-TW" altLang="en-US" sz="600"/>
                    </a:p>
                  </a:txBody>
                  <a:tcPr/>
                </a:tc>
                <a:extLst>
                  <a:ext uri="{0D108BD9-81ED-4DB2-BD59-A6C34878D82A}">
                    <a16:rowId xmlns:a16="http://schemas.microsoft.com/office/drawing/2014/main" val="1617623584"/>
                  </a:ext>
                </a:extLst>
              </a:tr>
              <a:tr h="165791">
                <a:tc>
                  <a:txBody>
                    <a:bodyPr/>
                    <a:lstStyle/>
                    <a:p>
                      <a:r>
                        <a:rPr lang="en-US" altLang="zh-TW" sz="600"/>
                        <a:t>Modbus TCP Server (Slave)</a:t>
                      </a:r>
                      <a:endParaRPr lang="zh-TW" altLang="en-US" sz="600"/>
                    </a:p>
                  </a:txBody>
                  <a:tcPr/>
                </a:tc>
                <a:tc>
                  <a:txBody>
                    <a:bodyPr/>
                    <a:lstStyle/>
                    <a:p>
                      <a:pPr algn="ctr"/>
                      <a:r>
                        <a:rPr lang="en-US" altLang="zh-TW" sz="600"/>
                        <a:t>Y</a:t>
                      </a:r>
                      <a:endParaRPr lang="zh-TW" altLang="en-US" sz="600"/>
                    </a:p>
                  </a:txBody>
                  <a:tcPr/>
                </a:tc>
                <a:tc>
                  <a:txBody>
                    <a:bodyPr/>
                    <a:lstStyle/>
                    <a:p>
                      <a:pPr algn="ctr"/>
                      <a:r>
                        <a:rPr lang="en-US" altLang="zh-TW" sz="600"/>
                        <a:t>-</a:t>
                      </a:r>
                      <a:endParaRPr lang="zh-TW" altLang="en-US" sz="600" dirty="0"/>
                    </a:p>
                  </a:txBody>
                  <a:tcPr/>
                </a:tc>
                <a:tc>
                  <a:txBody>
                    <a:bodyPr/>
                    <a:lstStyle/>
                    <a:p>
                      <a:pPr algn="ctr"/>
                      <a:r>
                        <a:rPr lang="en-US" altLang="zh-TW" sz="600"/>
                        <a:t>-</a:t>
                      </a:r>
                      <a:endParaRPr lang="zh-TW" altLang="en-US" sz="600"/>
                    </a:p>
                  </a:txBody>
                  <a:tcPr/>
                </a:tc>
                <a:extLst>
                  <a:ext uri="{0D108BD9-81ED-4DB2-BD59-A6C34878D82A}">
                    <a16:rowId xmlns:a16="http://schemas.microsoft.com/office/drawing/2014/main" val="475987045"/>
                  </a:ext>
                </a:extLst>
              </a:tr>
              <a:tr h="165791">
                <a:tc>
                  <a:txBody>
                    <a:bodyPr/>
                    <a:lstStyle/>
                    <a:p>
                      <a:r>
                        <a:rPr lang="en-US" altLang="zh-TW" sz="600"/>
                        <a:t>Number of tags supported </a:t>
                      </a:r>
                      <a:endParaRPr lang="zh-TW" altLang="en-US" sz="600"/>
                    </a:p>
                  </a:txBody>
                  <a:tcPr/>
                </a:tc>
                <a:tc>
                  <a:txBody>
                    <a:bodyPr/>
                    <a:lstStyle/>
                    <a:p>
                      <a:pPr algn="ctr"/>
                      <a:r>
                        <a:rPr lang="en-US" altLang="zh-TW" sz="600" dirty="0"/>
                        <a:t>1,500</a:t>
                      </a:r>
                      <a:endParaRPr lang="zh-TW" altLang="en-US" sz="600" dirty="0"/>
                    </a:p>
                  </a:txBody>
                  <a:tcPr/>
                </a:tc>
                <a:tc>
                  <a:txBody>
                    <a:bodyPr/>
                    <a:lstStyle/>
                    <a:p>
                      <a:pPr algn="ctr"/>
                      <a:r>
                        <a:rPr lang="en-US" altLang="zh-TW" sz="600"/>
                        <a:t>2,048</a:t>
                      </a:r>
                      <a:endParaRPr lang="zh-TW" altLang="en-US" sz="600" dirty="0"/>
                    </a:p>
                  </a:txBody>
                  <a:tcPr/>
                </a:tc>
                <a:tc>
                  <a:txBody>
                    <a:bodyPr/>
                    <a:lstStyle/>
                    <a:p>
                      <a:pPr algn="ctr"/>
                      <a:r>
                        <a:rPr lang="en-US" altLang="zh-TW" sz="600"/>
                        <a:t>2,048</a:t>
                      </a:r>
                      <a:endParaRPr lang="zh-TW" altLang="en-US" sz="600"/>
                    </a:p>
                  </a:txBody>
                  <a:tcPr/>
                </a:tc>
                <a:extLst>
                  <a:ext uri="{0D108BD9-81ED-4DB2-BD59-A6C34878D82A}">
                    <a16:rowId xmlns:a16="http://schemas.microsoft.com/office/drawing/2014/main" val="1632961871"/>
                  </a:ext>
                </a:extLst>
              </a:tr>
              <a:tr h="165791">
                <a:tc>
                  <a:txBody>
                    <a:bodyPr/>
                    <a:lstStyle/>
                    <a:p>
                      <a:r>
                        <a:rPr lang="en-US" altLang="zh-TW" sz="600"/>
                        <a:t>Moxa Device</a:t>
                      </a:r>
                      <a:r>
                        <a:rPr lang="zh-TW" altLang="en-US" sz="600"/>
                        <a:t> </a:t>
                      </a:r>
                      <a:r>
                        <a:rPr lang="en-US" altLang="zh-TW" sz="600"/>
                        <a:t>Integration </a:t>
                      </a:r>
                      <a:endParaRPr lang="zh-TW" altLang="en-US" sz="600"/>
                    </a:p>
                  </a:txBody>
                  <a:tcPr/>
                </a:tc>
                <a:tc>
                  <a:txBody>
                    <a:bodyPr/>
                    <a:lstStyle/>
                    <a:p>
                      <a:pPr algn="ctr"/>
                      <a:r>
                        <a:rPr lang="en-US" altLang="zh-TW" sz="600" dirty="0"/>
                        <a:t>ioLogik E1200, UPort 1100/1200</a:t>
                      </a:r>
                      <a:endParaRPr lang="zh-TW" altLang="en-US" sz="600" dirty="0"/>
                    </a:p>
                  </a:txBody>
                  <a:tcPr/>
                </a:tc>
                <a:tc>
                  <a:txBody>
                    <a:bodyPr/>
                    <a:lstStyle/>
                    <a:p>
                      <a:pPr algn="ctr"/>
                      <a:r>
                        <a:rPr lang="en-US" altLang="zh-TW" sz="600" dirty="0"/>
                        <a:t>-</a:t>
                      </a:r>
                      <a:endParaRPr lang="zh-TW" altLang="en-US" sz="600" dirty="0"/>
                    </a:p>
                  </a:txBody>
                  <a:tcPr/>
                </a:tc>
                <a:tc>
                  <a:txBody>
                    <a:bodyPr/>
                    <a:lstStyle/>
                    <a:p>
                      <a:pPr algn="ctr"/>
                      <a:r>
                        <a:rPr lang="en-US" altLang="zh-TW" sz="600" dirty="0"/>
                        <a:t>-</a:t>
                      </a:r>
                      <a:endParaRPr lang="zh-TW" altLang="en-US" sz="600" dirty="0"/>
                    </a:p>
                  </a:txBody>
                  <a:tcPr/>
                </a:tc>
                <a:extLst>
                  <a:ext uri="{0D108BD9-81ED-4DB2-BD59-A6C34878D82A}">
                    <a16:rowId xmlns:a16="http://schemas.microsoft.com/office/drawing/2014/main" val="1874581139"/>
                  </a:ext>
                </a:extLst>
              </a:tr>
              <a:tr h="179607">
                <a:tc gridSpan="4">
                  <a:txBody>
                    <a:bodyPr/>
                    <a:lstStyle/>
                    <a:p>
                      <a:pPr algn="ctr"/>
                      <a:r>
                        <a:rPr lang="en-US" altLang="zh-TW" sz="700" b="1" u="none" kern="1200" dirty="0">
                          <a:solidFill>
                            <a:schemeClr val="dk1"/>
                          </a:solidFill>
                          <a:latin typeface="+mn-lt"/>
                          <a:ea typeface="+mn-ea"/>
                          <a:cs typeface="+mn-cs"/>
                        </a:rPr>
                        <a:t>Device</a:t>
                      </a:r>
                      <a:r>
                        <a:rPr lang="en-US" altLang="zh-TW" sz="600" dirty="0"/>
                        <a:t> </a:t>
                      </a:r>
                      <a:r>
                        <a:rPr lang="en-US" altLang="zh-TW" sz="700" b="1" u="none" kern="1200" dirty="0">
                          <a:solidFill>
                            <a:schemeClr val="dk1"/>
                          </a:solidFill>
                          <a:latin typeface="+mn-lt"/>
                          <a:ea typeface="+mn-ea"/>
                          <a:cs typeface="+mn-cs"/>
                        </a:rPr>
                        <a:t>Management</a:t>
                      </a:r>
                      <a:endParaRPr lang="zh-TW" altLang="en-US" sz="700" b="1" u="none" kern="1200" dirty="0">
                        <a:solidFill>
                          <a:schemeClr val="dk1"/>
                        </a:solidFill>
                        <a:latin typeface="+mn-lt"/>
                        <a:ea typeface="+mn-ea"/>
                        <a:cs typeface="+mn-cs"/>
                      </a:endParaRPr>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528385100"/>
                  </a:ext>
                </a:extLst>
              </a:tr>
              <a:tr h="331581">
                <a:tc>
                  <a:txBody>
                    <a:bodyPr/>
                    <a:lstStyle/>
                    <a:p>
                      <a:r>
                        <a:rPr lang="en-US" altLang="zh-TW" sz="600" dirty="0"/>
                        <a:t>Cloud Device Management Integration</a:t>
                      </a:r>
                      <a:endParaRPr lang="zh-TW" altLang="en-US" sz="600" dirty="0"/>
                    </a:p>
                  </a:txBody>
                  <a:tcPr/>
                </a:tc>
                <a:tc>
                  <a:txBody>
                    <a:bodyPr/>
                    <a:lstStyle/>
                    <a:p>
                      <a:pPr algn="ctr"/>
                      <a:r>
                        <a:rPr lang="en-US" altLang="zh-TW" sz="600"/>
                        <a:t>Azure: Direct Methods</a:t>
                      </a:r>
                    </a:p>
                    <a:p>
                      <a:pPr algn="ctr"/>
                      <a:r>
                        <a:rPr lang="en-US" altLang="zh-TW" sz="600"/>
                        <a:t>AWS: Job</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600"/>
                        <a:t>MQTT: Remote API Invocations</a:t>
                      </a:r>
                      <a:endParaRPr lang="zh-TW" altLang="en-US" sz="600" dirty="0"/>
                    </a:p>
                  </a:txBody>
                  <a:tcPr/>
                </a:tc>
                <a:tc>
                  <a:txBody>
                    <a:bodyPr/>
                    <a:lstStyle/>
                    <a:p>
                      <a:pPr algn="ctr"/>
                      <a:r>
                        <a:rPr lang="en-US" altLang="zh-TW" sz="600" dirty="0"/>
                        <a:t>Azure: Device/Module Twins, Direct Methods, DPS</a:t>
                      </a:r>
                    </a:p>
                    <a:p>
                      <a:pPr algn="ctr"/>
                      <a:r>
                        <a:rPr lang="en-US" altLang="zh-TW" sz="600" dirty="0"/>
                        <a:t>AWS: Shadow, Job</a:t>
                      </a:r>
                    </a:p>
                    <a:p>
                      <a:pPr algn="ctr"/>
                      <a:r>
                        <a:rPr lang="en-US" altLang="zh-TW" sz="600" dirty="0"/>
                        <a:t>MQTT: Remote API Invocations</a:t>
                      </a:r>
                      <a:endParaRPr lang="zh-TW" altLang="en-US" sz="600" dirty="0"/>
                    </a:p>
                  </a:txBody>
                  <a:tcPr/>
                </a:tc>
                <a:tc>
                  <a:txBody>
                    <a:bodyPr/>
                    <a:lstStyle/>
                    <a:p>
                      <a:pPr algn="ctr"/>
                      <a:r>
                        <a:rPr lang="en-US" altLang="zh-TW" sz="600" dirty="0"/>
                        <a:t>Azure: Device/Module Twins, Direct Methods, DPS</a:t>
                      </a:r>
                    </a:p>
                    <a:p>
                      <a:pPr algn="ctr"/>
                      <a:r>
                        <a:rPr lang="en-US" altLang="zh-TW" sz="600" dirty="0"/>
                        <a:t>AWS: Shadow, Job</a:t>
                      </a:r>
                    </a:p>
                    <a:p>
                      <a:pPr algn="ctr"/>
                      <a:r>
                        <a:rPr lang="en-US" altLang="zh-TW" sz="600" dirty="0"/>
                        <a:t>MQTT: Remote API Invocations</a:t>
                      </a:r>
                      <a:endParaRPr lang="zh-TW" altLang="en-US" sz="600" dirty="0"/>
                    </a:p>
                  </a:txBody>
                  <a:tcPr/>
                </a:tc>
                <a:extLst>
                  <a:ext uri="{0D108BD9-81ED-4DB2-BD59-A6C34878D82A}">
                    <a16:rowId xmlns:a16="http://schemas.microsoft.com/office/drawing/2014/main" val="2517583771"/>
                  </a:ext>
                </a:extLst>
              </a:tr>
              <a:tr h="165791">
                <a:tc>
                  <a:txBody>
                    <a:bodyPr/>
                    <a:lstStyle/>
                    <a:p>
                      <a:r>
                        <a:rPr lang="en-US" altLang="zh-TW" sz="600" dirty="0"/>
                        <a:t>Moxa DLM</a:t>
                      </a:r>
                      <a:endParaRPr lang="zh-TW" altLang="en-US" sz="600" dirty="0"/>
                    </a:p>
                  </a:txBody>
                  <a:tcPr/>
                </a:tc>
                <a:tc>
                  <a:txBody>
                    <a:bodyPr/>
                    <a:lstStyle/>
                    <a:p>
                      <a:pPr algn="ctr"/>
                      <a:r>
                        <a:rPr lang="en-US" altLang="zh-TW" sz="600" dirty="0"/>
                        <a:t>Y</a:t>
                      </a:r>
                      <a:endParaRPr lang="zh-TW" altLang="en-US" sz="600" dirty="0"/>
                    </a:p>
                  </a:txBody>
                  <a:tcPr/>
                </a:tc>
                <a:tc>
                  <a:txBody>
                    <a:bodyPr/>
                    <a:lstStyle/>
                    <a:p>
                      <a:pPr algn="ctr"/>
                      <a:r>
                        <a:rPr lang="en-US" altLang="zh-TW" sz="600" dirty="0"/>
                        <a:t>Y</a:t>
                      </a:r>
                      <a:endParaRPr lang="zh-TW" altLang="en-US" sz="600" dirty="0"/>
                    </a:p>
                  </a:txBody>
                  <a:tcPr/>
                </a:tc>
                <a:tc>
                  <a:txBody>
                    <a:bodyPr/>
                    <a:lstStyle/>
                    <a:p>
                      <a:pPr algn="ctr"/>
                      <a:r>
                        <a:rPr lang="en-US" altLang="zh-TW" sz="600" dirty="0"/>
                        <a:t>Y</a:t>
                      </a:r>
                      <a:endParaRPr lang="zh-TW" altLang="en-US" sz="600" dirty="0"/>
                    </a:p>
                  </a:txBody>
                  <a:tcPr/>
                </a:tc>
                <a:extLst>
                  <a:ext uri="{0D108BD9-81ED-4DB2-BD59-A6C34878D82A}">
                    <a16:rowId xmlns:a16="http://schemas.microsoft.com/office/drawing/2014/main" val="3259784571"/>
                  </a:ext>
                </a:extLst>
              </a:tr>
              <a:tr h="179607">
                <a:tc gridSpan="4">
                  <a:txBody>
                    <a:bodyPr/>
                    <a:lstStyle/>
                    <a:p>
                      <a:pPr algn="ctr"/>
                      <a:r>
                        <a:rPr lang="en-US" altLang="zh-TW" sz="700" b="1" u="none" dirty="0"/>
                        <a:t>Edge Computing</a:t>
                      </a:r>
                      <a:endParaRPr lang="zh-TW" altLang="en-US" sz="700" b="1" u="none" dirty="0"/>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23348065"/>
                  </a:ext>
                </a:extLst>
              </a:tr>
              <a:tr h="165791">
                <a:tc>
                  <a:txBody>
                    <a:bodyPr/>
                    <a:lstStyle/>
                    <a:p>
                      <a:r>
                        <a:rPr lang="en-US" altLang="zh-TW" sz="600" kern="1200">
                          <a:solidFill>
                            <a:schemeClr val="dk1"/>
                          </a:solidFill>
                          <a:latin typeface="+mn-lt"/>
                          <a:ea typeface="+mn-ea"/>
                          <a:cs typeface="+mn-cs"/>
                        </a:rPr>
                        <a:t>Performance</a:t>
                      </a:r>
                      <a:endParaRPr lang="zh-TW" altLang="en-US" sz="600" kern="1200">
                        <a:solidFill>
                          <a:schemeClr val="dk1"/>
                        </a:solidFill>
                        <a:latin typeface="+mn-lt"/>
                        <a:ea typeface="+mn-ea"/>
                        <a:cs typeface="+mn-cs"/>
                      </a:endParaRPr>
                    </a:p>
                  </a:txBody>
                  <a:tcPr/>
                </a:tc>
                <a:tc>
                  <a:txBody>
                    <a:bodyPr/>
                    <a:lstStyle/>
                    <a:p>
                      <a:pPr algn="ctr"/>
                      <a:r>
                        <a:rPr lang="en-US" altLang="zh-CN" sz="600" kern="1200" dirty="0">
                          <a:solidFill>
                            <a:schemeClr val="dk1"/>
                          </a:solidFill>
                          <a:latin typeface="+mn-lt"/>
                          <a:ea typeface="+mn-ea"/>
                          <a:cs typeface="+mn-cs"/>
                        </a:rPr>
                        <a:t>Arm Cortex-A8 1 GHz,</a:t>
                      </a:r>
                      <a:r>
                        <a:rPr lang="zh-TW" altLang="en-US" sz="600" kern="1200" dirty="0">
                          <a:solidFill>
                            <a:schemeClr val="dk1"/>
                          </a:solidFill>
                          <a:latin typeface="+mn-lt"/>
                          <a:ea typeface="+mn-ea"/>
                          <a:cs typeface="+mn-cs"/>
                        </a:rPr>
                        <a:t> </a:t>
                      </a:r>
                      <a:r>
                        <a:rPr lang="en-US" altLang="zh-TW" sz="600" kern="1200" dirty="0">
                          <a:solidFill>
                            <a:schemeClr val="dk1"/>
                          </a:solidFill>
                          <a:latin typeface="+mn-lt"/>
                          <a:ea typeface="+mn-ea"/>
                          <a:cs typeface="+mn-cs"/>
                        </a:rPr>
                        <a:t>1</a:t>
                      </a:r>
                      <a:r>
                        <a:rPr lang="zh-TW" altLang="en-US" sz="600" kern="1200" dirty="0">
                          <a:solidFill>
                            <a:schemeClr val="dk1"/>
                          </a:solidFill>
                          <a:latin typeface="+mn-lt"/>
                          <a:ea typeface="+mn-ea"/>
                          <a:cs typeface="+mn-cs"/>
                        </a:rPr>
                        <a:t> </a:t>
                      </a:r>
                      <a:r>
                        <a:rPr lang="en-US" altLang="zh-TW" sz="600" kern="1200" dirty="0">
                          <a:solidFill>
                            <a:schemeClr val="dk1"/>
                          </a:solidFill>
                          <a:latin typeface="+mn-lt"/>
                          <a:ea typeface="+mn-ea"/>
                          <a:cs typeface="+mn-cs"/>
                        </a:rPr>
                        <a:t>GB</a:t>
                      </a:r>
                      <a:r>
                        <a:rPr lang="zh-TW" altLang="en-US" sz="600" kern="1200" dirty="0">
                          <a:solidFill>
                            <a:schemeClr val="dk1"/>
                          </a:solidFill>
                          <a:latin typeface="+mn-lt"/>
                          <a:ea typeface="+mn-ea"/>
                          <a:cs typeface="+mn-cs"/>
                        </a:rPr>
                        <a:t> </a:t>
                      </a:r>
                      <a:r>
                        <a:rPr lang="en-US" altLang="zh-TW" sz="600" kern="1200" dirty="0">
                          <a:solidFill>
                            <a:schemeClr val="dk1"/>
                          </a:solidFill>
                          <a:latin typeface="+mn-lt"/>
                          <a:ea typeface="+mn-ea"/>
                          <a:cs typeface="+mn-cs"/>
                        </a:rPr>
                        <a:t>RAM,</a:t>
                      </a:r>
                      <a:r>
                        <a:rPr lang="zh-TW" altLang="en-US" sz="600" kern="1200" dirty="0">
                          <a:solidFill>
                            <a:schemeClr val="dk1"/>
                          </a:solidFill>
                          <a:latin typeface="+mn-lt"/>
                          <a:ea typeface="+mn-ea"/>
                          <a:cs typeface="+mn-cs"/>
                        </a:rPr>
                        <a:t> </a:t>
                      </a:r>
                      <a:r>
                        <a:rPr lang="en-US" altLang="zh-TW" sz="600" kern="1200" dirty="0">
                          <a:solidFill>
                            <a:schemeClr val="dk1"/>
                          </a:solidFill>
                          <a:latin typeface="+mn-lt"/>
                          <a:ea typeface="+mn-ea"/>
                          <a:cs typeface="+mn-cs"/>
                        </a:rPr>
                        <a:t>8</a:t>
                      </a:r>
                      <a:r>
                        <a:rPr lang="zh-TW" altLang="en-US" sz="600" kern="1200" dirty="0">
                          <a:solidFill>
                            <a:schemeClr val="dk1"/>
                          </a:solidFill>
                          <a:latin typeface="+mn-lt"/>
                          <a:ea typeface="+mn-ea"/>
                          <a:cs typeface="+mn-cs"/>
                        </a:rPr>
                        <a:t> </a:t>
                      </a:r>
                      <a:r>
                        <a:rPr lang="en-US" altLang="zh-TW" sz="600" kern="1200" dirty="0">
                          <a:solidFill>
                            <a:schemeClr val="dk1"/>
                          </a:solidFill>
                          <a:latin typeface="+mn-lt"/>
                          <a:ea typeface="+mn-ea"/>
                          <a:cs typeface="+mn-cs"/>
                        </a:rPr>
                        <a:t>GB</a:t>
                      </a:r>
                      <a:r>
                        <a:rPr lang="zh-TW" altLang="en-US" sz="600" kern="1200" dirty="0">
                          <a:solidFill>
                            <a:schemeClr val="dk1"/>
                          </a:solidFill>
                          <a:latin typeface="+mn-lt"/>
                          <a:ea typeface="+mn-ea"/>
                          <a:cs typeface="+mn-cs"/>
                        </a:rPr>
                        <a:t> </a:t>
                      </a:r>
                      <a:r>
                        <a:rPr lang="en-US" altLang="zh-TW" sz="600" kern="1200" dirty="0">
                          <a:solidFill>
                            <a:schemeClr val="dk1"/>
                          </a:solidFill>
                          <a:latin typeface="+mn-lt"/>
                          <a:ea typeface="+mn-ea"/>
                          <a:cs typeface="+mn-cs"/>
                        </a:rPr>
                        <a:t>eMMC</a:t>
                      </a:r>
                      <a:endParaRPr lang="zh-TW" altLang="en-US" sz="600" kern="1200" dirty="0">
                        <a:solidFill>
                          <a:schemeClr val="dk1"/>
                        </a:solidFill>
                        <a:latin typeface="+mn-lt"/>
                        <a:ea typeface="+mn-ea"/>
                        <a:cs typeface="+mn-cs"/>
                      </a:endParaRPr>
                    </a:p>
                  </a:txBody>
                  <a:tcPr/>
                </a:tc>
                <a:tc>
                  <a:txBody>
                    <a:bodyPr/>
                    <a:lstStyle/>
                    <a:p>
                      <a:pPr algn="ctr"/>
                      <a:r>
                        <a:rPr lang="en-US" altLang="zh-TW" sz="600" dirty="0"/>
                        <a:t>Armv7 dual-core 1 GHz, 2 GB RAM, 16 GB eMMC</a:t>
                      </a:r>
                      <a:endParaRPr lang="zh-TW" altLang="en-US" sz="600" kern="1200" dirty="0">
                        <a:solidFill>
                          <a:schemeClr val="dk1"/>
                        </a:solidFill>
                        <a:latin typeface="+mn-lt"/>
                        <a:ea typeface="+mn-ea"/>
                        <a:cs typeface="+mn-cs"/>
                      </a:endParaRPr>
                    </a:p>
                  </a:txBody>
                  <a:tcPr/>
                </a:tc>
                <a:tc>
                  <a:txBody>
                    <a:bodyPr/>
                    <a:lstStyle/>
                    <a:p>
                      <a:pPr algn="ctr"/>
                      <a:r>
                        <a:rPr lang="en-US" altLang="zh-TW" sz="600"/>
                        <a:t>Intel Atom E3845, 4 GB RAM, 32 GB Cfast</a:t>
                      </a:r>
                      <a:endParaRPr lang="zh-TW" altLang="en-US" sz="600"/>
                    </a:p>
                  </a:txBody>
                  <a:tcPr/>
                </a:tc>
                <a:extLst>
                  <a:ext uri="{0D108BD9-81ED-4DB2-BD59-A6C34878D82A}">
                    <a16:rowId xmlns:a16="http://schemas.microsoft.com/office/drawing/2014/main" val="3631386378"/>
                  </a:ext>
                </a:extLst>
              </a:tr>
              <a:tr h="165791">
                <a:tc>
                  <a:txBody>
                    <a:bodyPr/>
                    <a:lstStyle/>
                    <a:p>
                      <a:r>
                        <a:rPr lang="en-US" altLang="zh-TW" sz="600"/>
                        <a:t>No-code calculation</a:t>
                      </a:r>
                      <a:endParaRPr lang="zh-TW" altLang="en-US" sz="600"/>
                    </a:p>
                  </a:txBody>
                  <a:tcPr/>
                </a:tc>
                <a:tc>
                  <a:txBody>
                    <a:bodyPr/>
                    <a:lstStyle/>
                    <a:p>
                      <a:pPr algn="ctr"/>
                      <a:r>
                        <a:rPr lang="en-US" altLang="zh-TW" sz="600"/>
                        <a:t>Y</a:t>
                      </a:r>
                      <a:endParaRPr lang="zh-TW" altLang="en-US" sz="600"/>
                    </a:p>
                  </a:txBody>
                  <a:tcPr/>
                </a:tc>
                <a:tc>
                  <a:txBody>
                    <a:bodyPr/>
                    <a:lstStyle/>
                    <a:p>
                      <a:pPr algn="ctr"/>
                      <a:r>
                        <a:rPr lang="en-US" altLang="zh-TW" sz="600"/>
                        <a:t>-</a:t>
                      </a:r>
                      <a:endParaRPr lang="zh-TW" altLang="en-US" sz="600" dirty="0"/>
                    </a:p>
                  </a:txBody>
                  <a:tcPr/>
                </a:tc>
                <a:tc>
                  <a:txBody>
                    <a:bodyPr/>
                    <a:lstStyle/>
                    <a:p>
                      <a:pPr algn="ctr"/>
                      <a:r>
                        <a:rPr lang="en-US" altLang="zh-TW" sz="600"/>
                        <a:t>-</a:t>
                      </a:r>
                      <a:endParaRPr lang="zh-TW" altLang="en-US" sz="600"/>
                    </a:p>
                  </a:txBody>
                  <a:tcPr/>
                </a:tc>
                <a:extLst>
                  <a:ext uri="{0D108BD9-81ED-4DB2-BD59-A6C34878D82A}">
                    <a16:rowId xmlns:a16="http://schemas.microsoft.com/office/drawing/2014/main" val="3261807502"/>
                  </a:ext>
                </a:extLst>
              </a:tr>
              <a:tr h="165791">
                <a:tc>
                  <a:txBody>
                    <a:bodyPr/>
                    <a:lstStyle/>
                    <a:p>
                      <a:r>
                        <a:rPr lang="en-US" altLang="zh-TW" sz="600" dirty="0"/>
                        <a:t>IoT Edge Module / </a:t>
                      </a:r>
                      <a:r>
                        <a:rPr lang="en-US" altLang="zh-TW" sz="600"/>
                        <a:t>Function Management</a:t>
                      </a:r>
                      <a:endParaRPr lang="zh-TW" altLang="en-US" sz="600" dirty="0"/>
                    </a:p>
                  </a:txBody>
                  <a:tcPr/>
                </a:tc>
                <a:tc>
                  <a:txBody>
                    <a:bodyPr/>
                    <a:lstStyle/>
                    <a:p>
                      <a:pPr algn="ctr"/>
                      <a:r>
                        <a:rPr lang="en-US" altLang="zh-TW" sz="600" dirty="0"/>
                        <a:t>-</a:t>
                      </a:r>
                      <a:endParaRPr lang="zh-TW" altLang="en-US" sz="600" dirty="0"/>
                    </a:p>
                  </a:txBody>
                  <a:tcPr/>
                </a:tc>
                <a:tc>
                  <a:txBody>
                    <a:bodyPr/>
                    <a:lstStyle/>
                    <a:p>
                      <a:pPr algn="ctr"/>
                      <a:r>
                        <a:rPr lang="en-US" altLang="zh-TW" sz="600" dirty="0"/>
                        <a:t>Y</a:t>
                      </a:r>
                      <a:endParaRPr lang="zh-TW" altLang="en-US" sz="600" dirty="0"/>
                    </a:p>
                  </a:txBody>
                  <a:tcPr/>
                </a:tc>
                <a:tc>
                  <a:txBody>
                    <a:bodyPr/>
                    <a:lstStyle/>
                    <a:p>
                      <a:pPr algn="ctr"/>
                      <a:r>
                        <a:rPr lang="en-US" altLang="zh-TW" sz="600" dirty="0"/>
                        <a:t>Y</a:t>
                      </a:r>
                      <a:endParaRPr lang="zh-TW" altLang="en-US" sz="600" dirty="0"/>
                    </a:p>
                  </a:txBody>
                  <a:tcPr/>
                </a:tc>
                <a:extLst>
                  <a:ext uri="{0D108BD9-81ED-4DB2-BD59-A6C34878D82A}">
                    <a16:rowId xmlns:a16="http://schemas.microsoft.com/office/drawing/2014/main" val="3352625363"/>
                  </a:ext>
                </a:extLst>
              </a:tr>
              <a:tr h="179607">
                <a:tc gridSpan="4">
                  <a:txBody>
                    <a:bodyPr/>
                    <a:lstStyle/>
                    <a:p>
                      <a:pPr algn="ctr"/>
                      <a:r>
                        <a:rPr lang="en-US" altLang="zh-TW" sz="700" b="1" u="none"/>
                        <a:t>Cybersecurity</a:t>
                      </a:r>
                      <a:endParaRPr lang="zh-TW" altLang="en-US" sz="600" b="1" u="none"/>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82768053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600" dirty="0"/>
                        <a:t>TPM / Secure Boot / Disk Encryption</a:t>
                      </a:r>
                      <a:endParaRPr lang="zh-TW" altLang="en-US" sz="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600" dirty="0"/>
                        <a:t>-</a:t>
                      </a:r>
                      <a:endParaRPr lang="zh-TW" altLang="en-US" sz="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600"/>
                        <a:t>Y</a:t>
                      </a:r>
                      <a:endParaRPr lang="zh-TW" altLang="en-US" sz="600" dirty="0"/>
                    </a:p>
                  </a:txBody>
                  <a:tcPr/>
                </a:tc>
                <a:tc>
                  <a:txBody>
                    <a:bodyPr/>
                    <a:lstStyle/>
                    <a:p>
                      <a:pPr algn="ctr"/>
                      <a:r>
                        <a:rPr lang="en-US" altLang="zh-TW" sz="600"/>
                        <a:t>Y</a:t>
                      </a:r>
                      <a:endParaRPr lang="zh-TW" altLang="en-US" sz="600"/>
                    </a:p>
                  </a:txBody>
                  <a:tcPr/>
                </a:tc>
                <a:extLst>
                  <a:ext uri="{0D108BD9-81ED-4DB2-BD59-A6C34878D82A}">
                    <a16:rowId xmlns:a16="http://schemas.microsoft.com/office/drawing/2014/main" val="2078857850"/>
                  </a:ext>
                </a:extLst>
              </a:tr>
              <a:tr h="165791">
                <a:tc>
                  <a:txBody>
                    <a:bodyPr/>
                    <a:lstStyle/>
                    <a:p>
                      <a:r>
                        <a:rPr lang="en-US" altLang="zh-TW" sz="600"/>
                        <a:t>HTTPS</a:t>
                      </a:r>
                      <a:endParaRPr lang="zh-TW" altLang="en-US" sz="600"/>
                    </a:p>
                  </a:txBody>
                  <a:tcPr/>
                </a:tc>
                <a:tc>
                  <a:txBody>
                    <a:bodyPr/>
                    <a:lstStyle/>
                    <a:p>
                      <a:pPr algn="ctr"/>
                      <a:r>
                        <a:rPr lang="en-US" altLang="zh-TW" sz="600" dirty="0"/>
                        <a:t>Y</a:t>
                      </a:r>
                      <a:endParaRPr lang="zh-TW" altLang="en-US" sz="600" dirty="0"/>
                    </a:p>
                  </a:txBody>
                  <a:tcPr/>
                </a:tc>
                <a:tc>
                  <a:txBody>
                    <a:bodyPr/>
                    <a:lstStyle/>
                    <a:p>
                      <a:pPr algn="ctr"/>
                      <a:r>
                        <a:rPr lang="en-US" altLang="zh-TW" sz="600"/>
                        <a:t>Y</a:t>
                      </a:r>
                      <a:endParaRPr lang="zh-TW" altLang="en-US" sz="600" dirty="0"/>
                    </a:p>
                  </a:txBody>
                  <a:tcPr/>
                </a:tc>
                <a:tc>
                  <a:txBody>
                    <a:bodyPr/>
                    <a:lstStyle/>
                    <a:p>
                      <a:pPr algn="ctr"/>
                      <a:r>
                        <a:rPr lang="en-US" altLang="zh-TW" sz="600"/>
                        <a:t>Y</a:t>
                      </a:r>
                      <a:endParaRPr lang="zh-TW" altLang="en-US" sz="600"/>
                    </a:p>
                  </a:txBody>
                  <a:tcPr/>
                </a:tc>
                <a:extLst>
                  <a:ext uri="{0D108BD9-81ED-4DB2-BD59-A6C34878D82A}">
                    <a16:rowId xmlns:a16="http://schemas.microsoft.com/office/drawing/2014/main" val="352195922"/>
                  </a:ext>
                </a:extLst>
              </a:tr>
              <a:tr h="165791">
                <a:tc>
                  <a:txBody>
                    <a:bodyPr/>
                    <a:lstStyle/>
                    <a:p>
                      <a:r>
                        <a:rPr lang="en-US" altLang="zh-TW" sz="600"/>
                        <a:t>Role-based Account Management</a:t>
                      </a:r>
                      <a:endParaRPr lang="zh-TW" altLang="en-US" sz="600"/>
                    </a:p>
                  </a:txBody>
                  <a:tcPr/>
                </a:tc>
                <a:tc>
                  <a:txBody>
                    <a:bodyPr/>
                    <a:lstStyle/>
                    <a:p>
                      <a:pPr algn="ctr"/>
                      <a:r>
                        <a:rPr lang="en-US" altLang="zh-TW" sz="600" dirty="0"/>
                        <a:t>Y</a:t>
                      </a:r>
                      <a:endParaRPr lang="zh-TW" altLang="en-US" sz="600" dirty="0"/>
                    </a:p>
                  </a:txBody>
                  <a:tcPr/>
                </a:tc>
                <a:tc>
                  <a:txBody>
                    <a:bodyPr/>
                    <a:lstStyle/>
                    <a:p>
                      <a:pPr algn="ctr"/>
                      <a:r>
                        <a:rPr lang="en-US" altLang="zh-TW" sz="600" dirty="0"/>
                        <a:t>Y</a:t>
                      </a:r>
                      <a:endParaRPr lang="zh-TW" altLang="en-US" sz="600" dirty="0"/>
                    </a:p>
                  </a:txBody>
                  <a:tcPr/>
                </a:tc>
                <a:tc>
                  <a:txBody>
                    <a:bodyPr/>
                    <a:lstStyle/>
                    <a:p>
                      <a:pPr algn="ctr"/>
                      <a:r>
                        <a:rPr lang="en-US" altLang="zh-TW" sz="600" dirty="0"/>
                        <a:t>Y</a:t>
                      </a:r>
                      <a:endParaRPr lang="zh-TW" altLang="en-US" sz="600" dirty="0"/>
                    </a:p>
                  </a:txBody>
                  <a:tcPr/>
                </a:tc>
                <a:extLst>
                  <a:ext uri="{0D108BD9-81ED-4DB2-BD59-A6C34878D82A}">
                    <a16:rowId xmlns:a16="http://schemas.microsoft.com/office/drawing/2014/main" val="1594694392"/>
                  </a:ext>
                </a:extLst>
              </a:tr>
              <a:tr h="179607">
                <a:tc gridSpan="4">
                  <a:txBody>
                    <a:bodyPr/>
                    <a:lstStyle/>
                    <a:p>
                      <a:pPr algn="ctr"/>
                      <a:r>
                        <a:rPr lang="en-US" altLang="zh-TW" sz="700" b="1" u="none" dirty="0"/>
                        <a:t>Reliability &amp; Scalability</a:t>
                      </a:r>
                      <a:endParaRPr lang="zh-TW" altLang="en-US" sz="700" b="1" u="none" dirty="0"/>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24601194"/>
                  </a:ext>
                </a:extLst>
              </a:tr>
              <a:tr h="165791">
                <a:tc>
                  <a:txBody>
                    <a:bodyPr/>
                    <a:lstStyle/>
                    <a:p>
                      <a:r>
                        <a:rPr lang="en-US" altLang="zh-TW" sz="600"/>
                        <a:t>Robust OTA Upgrade</a:t>
                      </a:r>
                      <a:endParaRPr lang="zh-TW" altLang="en-US" sz="600"/>
                    </a:p>
                  </a:txBody>
                  <a:tcPr/>
                </a:tc>
                <a:tc>
                  <a:txBody>
                    <a:bodyPr/>
                    <a:lstStyle/>
                    <a:p>
                      <a:pPr algn="ctr"/>
                      <a:r>
                        <a:rPr lang="en-US" altLang="zh-TW" sz="600"/>
                        <a:t>-</a:t>
                      </a:r>
                      <a:endParaRPr lang="zh-TW" altLang="en-US" sz="600"/>
                    </a:p>
                  </a:txBody>
                  <a:tcPr/>
                </a:tc>
                <a:tc>
                  <a:txBody>
                    <a:bodyPr/>
                    <a:lstStyle/>
                    <a:p>
                      <a:pPr algn="ctr"/>
                      <a:r>
                        <a:rPr lang="en-US" altLang="zh-TW" sz="600" dirty="0"/>
                        <a:t>Y</a:t>
                      </a:r>
                      <a:endParaRPr lang="zh-TW" altLang="en-US" sz="600" dirty="0"/>
                    </a:p>
                  </a:txBody>
                  <a:tcPr/>
                </a:tc>
                <a:tc>
                  <a:txBody>
                    <a:bodyPr/>
                    <a:lstStyle/>
                    <a:p>
                      <a:pPr algn="ctr"/>
                      <a:r>
                        <a:rPr lang="en-US" altLang="zh-TW" sz="600"/>
                        <a:t>Y</a:t>
                      </a:r>
                      <a:endParaRPr lang="zh-TW" altLang="en-US" sz="600" dirty="0"/>
                    </a:p>
                  </a:txBody>
                  <a:tcPr/>
                </a:tc>
                <a:extLst>
                  <a:ext uri="{0D108BD9-81ED-4DB2-BD59-A6C34878D82A}">
                    <a16:rowId xmlns:a16="http://schemas.microsoft.com/office/drawing/2014/main" val="1891139766"/>
                  </a:ext>
                </a:extLst>
              </a:tr>
              <a:tr h="165791">
                <a:tc>
                  <a:txBody>
                    <a:bodyPr/>
                    <a:lstStyle/>
                    <a:p>
                      <a:r>
                        <a:rPr lang="en-US" altLang="zh-TW" sz="600"/>
                        <a:t>Simplify OTA Upgrade</a:t>
                      </a:r>
                      <a:endParaRPr lang="zh-TW" altLang="en-US" sz="600"/>
                    </a:p>
                  </a:txBody>
                  <a:tcPr/>
                </a:tc>
                <a:tc>
                  <a:txBody>
                    <a:bodyPr/>
                    <a:lstStyle/>
                    <a:p>
                      <a:pPr algn="ctr"/>
                      <a:r>
                        <a:rPr lang="en-US" altLang="zh-TW" sz="600" dirty="0"/>
                        <a:t>Y</a:t>
                      </a:r>
                      <a:endParaRPr lang="zh-TW" altLang="en-US" sz="600" dirty="0"/>
                    </a:p>
                  </a:txBody>
                  <a:tcPr/>
                </a:tc>
                <a:tc>
                  <a:txBody>
                    <a:bodyPr/>
                    <a:lstStyle/>
                    <a:p>
                      <a:pPr algn="ctr"/>
                      <a:r>
                        <a:rPr lang="en-US" altLang="zh-TW" sz="600" dirty="0"/>
                        <a:t>-</a:t>
                      </a:r>
                      <a:endParaRPr lang="zh-TW" altLang="en-US" sz="600" dirty="0"/>
                    </a:p>
                  </a:txBody>
                  <a:tcPr/>
                </a:tc>
                <a:tc>
                  <a:txBody>
                    <a:bodyPr/>
                    <a:lstStyle/>
                    <a:p>
                      <a:pPr algn="ctr"/>
                      <a:r>
                        <a:rPr lang="en-US" altLang="zh-TW" sz="600" dirty="0"/>
                        <a:t>-</a:t>
                      </a:r>
                      <a:endParaRPr lang="zh-TW" altLang="en-US" sz="600" dirty="0"/>
                    </a:p>
                  </a:txBody>
                  <a:tcPr/>
                </a:tc>
                <a:extLst>
                  <a:ext uri="{0D108BD9-81ED-4DB2-BD59-A6C34878D82A}">
                    <a16:rowId xmlns:a16="http://schemas.microsoft.com/office/drawing/2014/main" val="356430476"/>
                  </a:ext>
                </a:extLst>
              </a:tr>
            </a:tbl>
          </a:graphicData>
        </a:graphic>
      </p:graphicFrame>
      <p:sp>
        <p:nvSpPr>
          <p:cNvPr id="7" name="Rectangle 6">
            <a:extLst>
              <a:ext uri="{FF2B5EF4-FFF2-40B4-BE49-F238E27FC236}">
                <a16:creationId xmlns:a16="http://schemas.microsoft.com/office/drawing/2014/main" id="{EE10C2A4-6C87-A503-DC7E-0AD26AE1E85E}"/>
              </a:ext>
            </a:extLst>
          </p:cNvPr>
          <p:cNvSpPr/>
          <p:nvPr/>
        </p:nvSpPr>
        <p:spPr>
          <a:xfrm>
            <a:off x="1377925" y="4651513"/>
            <a:ext cx="1993428" cy="553998"/>
          </a:xfrm>
          <a:prstGeom prst="rect">
            <a:avLst/>
          </a:prstGeom>
          <a:noFill/>
        </p:spPr>
        <p:txBody>
          <a:bodyPr wrap="square" lIns="91440" tIns="45720" rIns="91440" bIns="45720">
            <a:spAutoFit/>
          </a:bodyPr>
          <a:lstStyle/>
          <a:p>
            <a:pPr algn="ctr"/>
            <a:r>
              <a:rPr lang="en-US" sz="3000" dirty="0">
                <a:ln w="0"/>
                <a:solidFill>
                  <a:srgbClr val="FF0000"/>
                </a:solidFill>
                <a:effectLst>
                  <a:outerShdw blurRad="38100" dist="19050" dir="2700000" algn="tl" rotWithShape="0">
                    <a:schemeClr val="dk1">
                      <a:alpha val="40000"/>
                    </a:schemeClr>
                  </a:outerShdw>
                </a:effectLst>
              </a:rPr>
              <a:t>New</a:t>
            </a:r>
            <a:endParaRPr lang="en-US" sz="3000" b="0" cap="none" spc="0" dirty="0">
              <a:ln w="0"/>
              <a:solidFill>
                <a:srgbClr val="FF0000"/>
              </a:solidFill>
              <a:effectLst>
                <a:outerShdw blurRad="38100" dist="19050" dir="2700000" algn="tl" rotWithShape="0">
                  <a:schemeClr val="dk1">
                    <a:alpha val="40000"/>
                  </a:schemeClr>
                </a:outerShdw>
              </a:effectLst>
            </a:endParaRPr>
          </a:p>
        </p:txBody>
      </p:sp>
      <p:sp>
        <p:nvSpPr>
          <p:cNvPr id="8" name="Rectangle 7">
            <a:extLst>
              <a:ext uri="{FF2B5EF4-FFF2-40B4-BE49-F238E27FC236}">
                <a16:creationId xmlns:a16="http://schemas.microsoft.com/office/drawing/2014/main" id="{3F2B76B0-E955-A353-BD5B-E64FD34AFA58}"/>
              </a:ext>
            </a:extLst>
          </p:cNvPr>
          <p:cNvSpPr/>
          <p:nvPr/>
        </p:nvSpPr>
        <p:spPr>
          <a:xfrm>
            <a:off x="5561636" y="4651513"/>
            <a:ext cx="1993428" cy="553998"/>
          </a:xfrm>
          <a:prstGeom prst="rect">
            <a:avLst/>
          </a:prstGeom>
          <a:noFill/>
        </p:spPr>
        <p:txBody>
          <a:bodyPr wrap="square" lIns="91440" tIns="45720" rIns="91440" bIns="45720">
            <a:spAutoFit/>
          </a:bodyPr>
          <a:lstStyle/>
          <a:p>
            <a:pPr algn="ctr"/>
            <a:r>
              <a:rPr lang="en-US" sz="3000" dirty="0">
                <a:ln w="0"/>
                <a:solidFill>
                  <a:srgbClr val="FF0000"/>
                </a:solidFill>
                <a:effectLst>
                  <a:outerShdw blurRad="38100" dist="19050" dir="2700000" algn="tl" rotWithShape="0">
                    <a:schemeClr val="dk1">
                      <a:alpha val="40000"/>
                    </a:schemeClr>
                  </a:outerShdw>
                </a:effectLst>
              </a:rPr>
              <a:t>Existing</a:t>
            </a:r>
            <a:endParaRPr lang="en-US" sz="3000" b="0" cap="none" spc="0" dirty="0">
              <a:ln w="0"/>
              <a:solidFill>
                <a:srgbClr val="FF00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261518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0998312-1A2E-F88A-FE51-EC26E067AFBF}"/>
              </a:ext>
            </a:extLst>
          </p:cNvPr>
          <p:cNvSpPr>
            <a:spLocks noGrp="1"/>
          </p:cNvSpPr>
          <p:nvPr>
            <p:ph type="title"/>
          </p:nvPr>
        </p:nvSpPr>
        <p:spPr/>
        <p:txBody>
          <a:bodyPr>
            <a:normAutofit/>
          </a:bodyPr>
          <a:lstStyle/>
          <a:p>
            <a:r>
              <a:rPr lang="en-US" altLang="zh-TW" dirty="0"/>
              <a:t>AIG 2023-2024 Product Roadmap</a:t>
            </a:r>
            <a:endParaRPr lang="zh-CN" altLang="en-US" dirty="0"/>
          </a:p>
        </p:txBody>
      </p:sp>
    </p:spTree>
    <p:extLst>
      <p:ext uri="{BB962C8B-B14F-4D97-AF65-F5344CB8AC3E}">
        <p14:creationId xmlns:p14="http://schemas.microsoft.com/office/powerpoint/2010/main" val="256694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B6AB11C-3C09-A36E-5C65-9DE4B70F2EBB}"/>
              </a:ext>
            </a:extLst>
          </p:cNvPr>
          <p:cNvSpPr>
            <a:spLocks noGrp="1"/>
          </p:cNvSpPr>
          <p:nvPr>
            <p:ph type="title"/>
          </p:nvPr>
        </p:nvSpPr>
        <p:spPr>
          <a:xfrm>
            <a:off x="290351" y="134256"/>
            <a:ext cx="4951167" cy="497206"/>
          </a:xfrm>
        </p:spPr>
        <p:txBody>
          <a:bodyPr>
            <a:normAutofit fontScale="90000"/>
          </a:bodyPr>
          <a:lstStyle/>
          <a:p>
            <a:r>
              <a:rPr lang="en-TW" sz="2400" dirty="0"/>
              <a:t>AIG 2023 ~ 2024 Product Roadmap</a:t>
            </a:r>
          </a:p>
        </p:txBody>
      </p:sp>
      <p:grpSp>
        <p:nvGrpSpPr>
          <p:cNvPr id="18" name="Group 17">
            <a:extLst>
              <a:ext uri="{FF2B5EF4-FFF2-40B4-BE49-F238E27FC236}">
                <a16:creationId xmlns:a16="http://schemas.microsoft.com/office/drawing/2014/main" id="{87116B7C-D60E-4CD6-1B7C-7CFDDD9554E1}"/>
              </a:ext>
            </a:extLst>
          </p:cNvPr>
          <p:cNvGrpSpPr/>
          <p:nvPr/>
        </p:nvGrpSpPr>
        <p:grpSpPr>
          <a:xfrm>
            <a:off x="1260480" y="771550"/>
            <a:ext cx="5976000" cy="3925008"/>
            <a:chOff x="1117335" y="771550"/>
            <a:chExt cx="5976000" cy="3925008"/>
          </a:xfrm>
        </p:grpSpPr>
        <p:sp>
          <p:nvSpPr>
            <p:cNvPr id="4" name="TextBox 3">
              <a:extLst>
                <a:ext uri="{FF2B5EF4-FFF2-40B4-BE49-F238E27FC236}">
                  <a16:creationId xmlns:a16="http://schemas.microsoft.com/office/drawing/2014/main" id="{DE3B40D8-A6F9-4704-25F6-61E8E54F4575}"/>
                </a:ext>
              </a:extLst>
            </p:cNvPr>
            <p:cNvSpPr txBox="1"/>
            <p:nvPr/>
          </p:nvSpPr>
          <p:spPr>
            <a:xfrm>
              <a:off x="2268615" y="4449194"/>
              <a:ext cx="551754" cy="246221"/>
            </a:xfrm>
            <a:prstGeom prst="rect">
              <a:avLst/>
            </a:prstGeom>
            <a:noFill/>
          </p:spPr>
          <p:txBody>
            <a:bodyPr wrap="none" rtlCol="0">
              <a:spAutoFit/>
            </a:bodyPr>
            <a:lstStyle/>
            <a:p>
              <a:pPr algn="ctr"/>
              <a:r>
                <a:rPr lang="en-TW" sz="1000" b="1" dirty="0"/>
                <a:t>Y2023</a:t>
              </a:r>
            </a:p>
          </p:txBody>
        </p:sp>
        <p:sp>
          <p:nvSpPr>
            <p:cNvPr id="5" name="TextBox 4">
              <a:extLst>
                <a:ext uri="{FF2B5EF4-FFF2-40B4-BE49-F238E27FC236}">
                  <a16:creationId xmlns:a16="http://schemas.microsoft.com/office/drawing/2014/main" id="{3DA34F94-9AFC-4ABC-2A5C-EE4E8FDEEDBD}"/>
                </a:ext>
              </a:extLst>
            </p:cNvPr>
            <p:cNvSpPr txBox="1"/>
            <p:nvPr/>
          </p:nvSpPr>
          <p:spPr>
            <a:xfrm>
              <a:off x="5317261" y="4450337"/>
              <a:ext cx="551754" cy="246221"/>
            </a:xfrm>
            <a:prstGeom prst="rect">
              <a:avLst/>
            </a:prstGeom>
            <a:noFill/>
          </p:spPr>
          <p:txBody>
            <a:bodyPr wrap="none" rtlCol="0">
              <a:spAutoFit/>
            </a:bodyPr>
            <a:lstStyle/>
            <a:p>
              <a:pPr algn="ctr"/>
              <a:r>
                <a:rPr lang="en-TW" sz="1000" b="1" dirty="0"/>
                <a:t>Y2024</a:t>
              </a:r>
            </a:p>
          </p:txBody>
        </p:sp>
        <p:cxnSp>
          <p:nvCxnSpPr>
            <p:cNvPr id="2" name="Straight Arrow Connector 1">
              <a:extLst>
                <a:ext uri="{FF2B5EF4-FFF2-40B4-BE49-F238E27FC236}">
                  <a16:creationId xmlns:a16="http://schemas.microsoft.com/office/drawing/2014/main" id="{1BC5864A-99BD-C7F3-4946-FBAFB6657CC3}"/>
                </a:ext>
              </a:extLst>
            </p:cNvPr>
            <p:cNvCxnSpPr>
              <a:cxnSpLocks/>
            </p:cNvCxnSpPr>
            <p:nvPr/>
          </p:nvCxnSpPr>
          <p:spPr>
            <a:xfrm>
              <a:off x="1117335" y="4387303"/>
              <a:ext cx="5976000" cy="0"/>
            </a:xfrm>
            <a:prstGeom prst="straightConnector1">
              <a:avLst/>
            </a:prstGeom>
            <a:ln w="317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D64C767-30AF-D7B3-527C-8EF54399B40E}"/>
                </a:ext>
              </a:extLst>
            </p:cNvPr>
            <p:cNvCxnSpPr>
              <a:cxnSpLocks/>
            </p:cNvCxnSpPr>
            <p:nvPr/>
          </p:nvCxnSpPr>
          <p:spPr>
            <a:xfrm>
              <a:off x="2556647" y="4333303"/>
              <a:ext cx="0" cy="10800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2903A80-DAD9-EBD0-19CC-ACA65BBB666C}"/>
                </a:ext>
              </a:extLst>
            </p:cNvPr>
            <p:cNvCxnSpPr>
              <a:cxnSpLocks/>
            </p:cNvCxnSpPr>
            <p:nvPr/>
          </p:nvCxnSpPr>
          <p:spPr>
            <a:xfrm>
              <a:off x="5580983" y="4333303"/>
              <a:ext cx="0" cy="10800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0A8E4643-3328-C402-2025-A4D297331BAB}"/>
                </a:ext>
              </a:extLst>
            </p:cNvPr>
            <p:cNvCxnSpPr>
              <a:cxnSpLocks/>
            </p:cNvCxnSpPr>
            <p:nvPr/>
          </p:nvCxnSpPr>
          <p:spPr>
            <a:xfrm flipV="1">
              <a:off x="1131515" y="771550"/>
              <a:ext cx="0" cy="3600000"/>
            </a:xfrm>
            <a:prstGeom prst="straightConnector1">
              <a:avLst/>
            </a:prstGeom>
            <a:ln w="317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CF6FDD8-B02F-7098-2352-AB212FCFFE38}"/>
                </a:ext>
              </a:extLst>
            </p:cNvPr>
            <p:cNvCxnSpPr>
              <a:cxnSpLocks/>
            </p:cNvCxnSpPr>
            <p:nvPr/>
          </p:nvCxnSpPr>
          <p:spPr>
            <a:xfrm>
              <a:off x="4140823" y="4333303"/>
              <a:ext cx="0" cy="108000"/>
            </a:xfrm>
            <a:prstGeom prst="line">
              <a:avLst/>
            </a:prstGeom>
            <a:ln w="15875"/>
          </p:spPr>
          <p:style>
            <a:lnRef idx="1">
              <a:schemeClr val="accent1"/>
            </a:lnRef>
            <a:fillRef idx="0">
              <a:schemeClr val="accent1"/>
            </a:fillRef>
            <a:effectRef idx="0">
              <a:schemeClr val="accent1"/>
            </a:effectRef>
            <a:fontRef idx="minor">
              <a:schemeClr val="tx1"/>
            </a:fontRef>
          </p:style>
        </p:cxnSp>
      </p:grpSp>
      <p:sp>
        <p:nvSpPr>
          <p:cNvPr id="16" name="TextBox 15">
            <a:extLst>
              <a:ext uri="{FF2B5EF4-FFF2-40B4-BE49-F238E27FC236}">
                <a16:creationId xmlns:a16="http://schemas.microsoft.com/office/drawing/2014/main" id="{990D9D05-2935-62B7-6EDA-9F9928F4585F}"/>
              </a:ext>
            </a:extLst>
          </p:cNvPr>
          <p:cNvSpPr txBox="1"/>
          <p:nvPr/>
        </p:nvSpPr>
        <p:spPr>
          <a:xfrm>
            <a:off x="37068" y="3651870"/>
            <a:ext cx="1223412" cy="492443"/>
          </a:xfrm>
          <a:prstGeom prst="rect">
            <a:avLst/>
          </a:prstGeom>
          <a:noFill/>
        </p:spPr>
        <p:txBody>
          <a:bodyPr wrap="none" rtlCol="0">
            <a:spAutoFit/>
          </a:bodyPr>
          <a:lstStyle/>
          <a:p>
            <a:pPr algn="ctr"/>
            <a:r>
              <a:rPr lang="en-TW" sz="1000" b="1" dirty="0"/>
              <a:t>AIG-100</a:t>
            </a:r>
          </a:p>
          <a:p>
            <a:pPr algn="ctr"/>
            <a:r>
              <a:rPr lang="en-TW" sz="800" dirty="0"/>
              <a:t>Cost-effective</a:t>
            </a:r>
          </a:p>
          <a:p>
            <a:pPr algn="ctr"/>
            <a:r>
              <a:rPr lang="en-TW" sz="800" dirty="0"/>
              <a:t>buit-in data processing</a:t>
            </a:r>
          </a:p>
        </p:txBody>
      </p:sp>
      <p:sp>
        <p:nvSpPr>
          <p:cNvPr id="19" name="TextBox 18">
            <a:extLst>
              <a:ext uri="{FF2B5EF4-FFF2-40B4-BE49-F238E27FC236}">
                <a16:creationId xmlns:a16="http://schemas.microsoft.com/office/drawing/2014/main" id="{B475D8EB-429C-E4AE-47F2-769DED9517BA}"/>
              </a:ext>
            </a:extLst>
          </p:cNvPr>
          <p:cNvSpPr txBox="1"/>
          <p:nvPr/>
        </p:nvSpPr>
        <p:spPr>
          <a:xfrm>
            <a:off x="17031" y="2715766"/>
            <a:ext cx="1263486" cy="492443"/>
          </a:xfrm>
          <a:prstGeom prst="rect">
            <a:avLst/>
          </a:prstGeom>
          <a:noFill/>
        </p:spPr>
        <p:txBody>
          <a:bodyPr wrap="none" rtlCol="0">
            <a:spAutoFit/>
          </a:bodyPr>
          <a:lstStyle/>
          <a:p>
            <a:pPr algn="ctr"/>
            <a:r>
              <a:rPr lang="en-TW" sz="1000" b="1" dirty="0"/>
              <a:t>AIG-300</a:t>
            </a:r>
          </a:p>
          <a:p>
            <a:pPr algn="ctr"/>
            <a:r>
              <a:rPr lang="en-TW" sz="800" dirty="0"/>
              <a:t>Advanced Performance</a:t>
            </a:r>
          </a:p>
          <a:p>
            <a:pPr algn="ctr"/>
            <a:r>
              <a:rPr lang="en-TW" sz="800" dirty="0"/>
              <a:t>Programmability</a:t>
            </a:r>
          </a:p>
        </p:txBody>
      </p:sp>
      <p:sp>
        <p:nvSpPr>
          <p:cNvPr id="20" name="TextBox 19">
            <a:extLst>
              <a:ext uri="{FF2B5EF4-FFF2-40B4-BE49-F238E27FC236}">
                <a16:creationId xmlns:a16="http://schemas.microsoft.com/office/drawing/2014/main" id="{919A5486-9231-13AE-39AF-030917D40E49}"/>
              </a:ext>
            </a:extLst>
          </p:cNvPr>
          <p:cNvSpPr txBox="1"/>
          <p:nvPr/>
        </p:nvSpPr>
        <p:spPr>
          <a:xfrm>
            <a:off x="12222" y="1563638"/>
            <a:ext cx="1273105" cy="492443"/>
          </a:xfrm>
          <a:prstGeom prst="rect">
            <a:avLst/>
          </a:prstGeom>
          <a:noFill/>
        </p:spPr>
        <p:txBody>
          <a:bodyPr wrap="none" rtlCol="0">
            <a:spAutoFit/>
          </a:bodyPr>
          <a:lstStyle/>
          <a:p>
            <a:pPr algn="ctr"/>
            <a:r>
              <a:rPr lang="en-TW" sz="1000" b="1" dirty="0"/>
              <a:t>AIG-500</a:t>
            </a:r>
          </a:p>
          <a:p>
            <a:pPr algn="ctr"/>
            <a:r>
              <a:rPr lang="en-TW" sz="800" dirty="0"/>
              <a:t>High Performance</a:t>
            </a:r>
          </a:p>
          <a:p>
            <a:pPr algn="ctr"/>
            <a:r>
              <a:rPr lang="en-TW" sz="800" dirty="0"/>
              <a:t>Complex Data Handling</a:t>
            </a:r>
          </a:p>
        </p:txBody>
      </p:sp>
      <p:sp>
        <p:nvSpPr>
          <p:cNvPr id="21" name="TextBox 20">
            <a:extLst>
              <a:ext uri="{FF2B5EF4-FFF2-40B4-BE49-F238E27FC236}">
                <a16:creationId xmlns:a16="http://schemas.microsoft.com/office/drawing/2014/main" id="{2063E450-14C8-BC1A-D2FD-7A94BCEB7DEE}"/>
              </a:ext>
            </a:extLst>
          </p:cNvPr>
          <p:cNvSpPr txBox="1"/>
          <p:nvPr/>
        </p:nvSpPr>
        <p:spPr>
          <a:xfrm>
            <a:off x="175983" y="771550"/>
            <a:ext cx="966931" cy="400110"/>
          </a:xfrm>
          <a:prstGeom prst="rect">
            <a:avLst/>
          </a:prstGeom>
          <a:noFill/>
        </p:spPr>
        <p:txBody>
          <a:bodyPr wrap="none" rtlCol="0">
            <a:spAutoFit/>
          </a:bodyPr>
          <a:lstStyle/>
          <a:p>
            <a:pPr algn="ctr"/>
            <a:r>
              <a:rPr lang="en-TW" sz="1000" b="1" dirty="0"/>
              <a:t>Device</a:t>
            </a:r>
          </a:p>
          <a:p>
            <a:pPr algn="ctr"/>
            <a:r>
              <a:rPr lang="en-TW" sz="1000" b="1" dirty="0"/>
              <a:t>Management</a:t>
            </a:r>
          </a:p>
        </p:txBody>
      </p:sp>
      <p:cxnSp>
        <p:nvCxnSpPr>
          <p:cNvPr id="23" name="Straight Connector 22">
            <a:extLst>
              <a:ext uri="{FF2B5EF4-FFF2-40B4-BE49-F238E27FC236}">
                <a16:creationId xmlns:a16="http://schemas.microsoft.com/office/drawing/2014/main" id="{569808E5-1099-D09B-A465-525871C9F6C9}"/>
              </a:ext>
            </a:extLst>
          </p:cNvPr>
          <p:cNvCxnSpPr/>
          <p:nvPr/>
        </p:nvCxnSpPr>
        <p:spPr>
          <a:xfrm flipV="1">
            <a:off x="4283968" y="771550"/>
            <a:ext cx="0" cy="3518990"/>
          </a:xfrm>
          <a:prstGeom prst="line">
            <a:avLst/>
          </a:prstGeom>
          <a:ln>
            <a:solidFill>
              <a:schemeClr val="accent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E53AB4F-C839-61C2-984A-4A8EA174BFA8}"/>
              </a:ext>
            </a:extLst>
          </p:cNvPr>
          <p:cNvCxnSpPr>
            <a:cxnSpLocks/>
          </p:cNvCxnSpPr>
          <p:nvPr/>
        </p:nvCxnSpPr>
        <p:spPr>
          <a:xfrm flipH="1">
            <a:off x="1301273" y="3435846"/>
            <a:ext cx="5760000" cy="0"/>
          </a:xfrm>
          <a:prstGeom prst="line">
            <a:avLst/>
          </a:prstGeom>
          <a:ln>
            <a:solidFill>
              <a:schemeClr val="accent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732C508-AF82-5BE9-2E09-3FFF2C6062EA}"/>
              </a:ext>
            </a:extLst>
          </p:cNvPr>
          <p:cNvCxnSpPr>
            <a:cxnSpLocks/>
          </p:cNvCxnSpPr>
          <p:nvPr/>
        </p:nvCxnSpPr>
        <p:spPr>
          <a:xfrm flipH="1">
            <a:off x="1301273" y="2427734"/>
            <a:ext cx="5760000" cy="0"/>
          </a:xfrm>
          <a:prstGeom prst="line">
            <a:avLst/>
          </a:prstGeom>
          <a:ln>
            <a:solidFill>
              <a:schemeClr val="accent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5C93D5F-51D2-682D-E3BC-45105D7479B6}"/>
              </a:ext>
            </a:extLst>
          </p:cNvPr>
          <p:cNvCxnSpPr>
            <a:cxnSpLocks/>
          </p:cNvCxnSpPr>
          <p:nvPr/>
        </p:nvCxnSpPr>
        <p:spPr>
          <a:xfrm flipH="1">
            <a:off x="1301273" y="1384529"/>
            <a:ext cx="5760000" cy="0"/>
          </a:xfrm>
          <a:prstGeom prst="line">
            <a:avLst/>
          </a:prstGeom>
          <a:ln>
            <a:solidFill>
              <a:schemeClr val="accent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30" name="文字方塊 37891">
            <a:extLst>
              <a:ext uri="{FF2B5EF4-FFF2-40B4-BE49-F238E27FC236}">
                <a16:creationId xmlns:a16="http://schemas.microsoft.com/office/drawing/2014/main" id="{1010D017-2D48-9AF5-20F6-DF1607BCC076}"/>
              </a:ext>
            </a:extLst>
          </p:cNvPr>
          <p:cNvSpPr txBox="1"/>
          <p:nvPr/>
        </p:nvSpPr>
        <p:spPr>
          <a:xfrm>
            <a:off x="7417465" y="726141"/>
            <a:ext cx="199677" cy="215444"/>
          </a:xfrm>
          <a:prstGeom prst="rect">
            <a:avLst/>
          </a:prstGeom>
          <a:noFill/>
          <a:ln>
            <a:solidFill>
              <a:schemeClr val="tx1"/>
            </a:solidFill>
          </a:ln>
        </p:spPr>
        <p:txBody>
          <a:bodyPr wrap="square" rtlCol="0">
            <a:spAutoFit/>
          </a:bodyPr>
          <a:lstStyle/>
          <a:p>
            <a:pPr algn="ctr"/>
            <a:r>
              <a:rPr lang="en-US" altLang="zh-TW" sz="800" dirty="0"/>
              <a:t>A</a:t>
            </a:r>
            <a:endParaRPr lang="zh-TW" altLang="en-US" sz="800" dirty="0"/>
          </a:p>
        </p:txBody>
      </p:sp>
      <p:sp>
        <p:nvSpPr>
          <p:cNvPr id="31" name="TextBox 30">
            <a:extLst>
              <a:ext uri="{FF2B5EF4-FFF2-40B4-BE49-F238E27FC236}">
                <a16:creationId xmlns:a16="http://schemas.microsoft.com/office/drawing/2014/main" id="{C348F5D0-2E86-04C9-4786-DDCF3DAACAC2}"/>
              </a:ext>
            </a:extLst>
          </p:cNvPr>
          <p:cNvSpPr txBox="1"/>
          <p:nvPr/>
        </p:nvSpPr>
        <p:spPr>
          <a:xfrm>
            <a:off x="7596336" y="733242"/>
            <a:ext cx="966931" cy="215444"/>
          </a:xfrm>
          <a:prstGeom prst="rect">
            <a:avLst/>
          </a:prstGeom>
          <a:noFill/>
        </p:spPr>
        <p:txBody>
          <a:bodyPr wrap="none" rtlCol="0">
            <a:spAutoFit/>
          </a:bodyPr>
          <a:lstStyle/>
          <a:p>
            <a:r>
              <a:rPr lang="en-TW" sz="800" dirty="0"/>
              <a:t>AIE v1.4 Support</a:t>
            </a:r>
          </a:p>
        </p:txBody>
      </p:sp>
      <p:sp>
        <p:nvSpPr>
          <p:cNvPr id="32" name="文字方塊 37891">
            <a:extLst>
              <a:ext uri="{FF2B5EF4-FFF2-40B4-BE49-F238E27FC236}">
                <a16:creationId xmlns:a16="http://schemas.microsoft.com/office/drawing/2014/main" id="{BBEC65EE-4B67-7061-7424-CC43AB2BEEE4}"/>
              </a:ext>
            </a:extLst>
          </p:cNvPr>
          <p:cNvSpPr txBox="1"/>
          <p:nvPr/>
        </p:nvSpPr>
        <p:spPr>
          <a:xfrm>
            <a:off x="7417465" y="1009717"/>
            <a:ext cx="199677" cy="215444"/>
          </a:xfrm>
          <a:prstGeom prst="rect">
            <a:avLst/>
          </a:prstGeom>
          <a:noFill/>
          <a:ln>
            <a:solidFill>
              <a:schemeClr val="tx1"/>
            </a:solidFill>
          </a:ln>
        </p:spPr>
        <p:txBody>
          <a:bodyPr wrap="square" rtlCol="0">
            <a:spAutoFit/>
          </a:bodyPr>
          <a:lstStyle/>
          <a:p>
            <a:pPr algn="ctr"/>
            <a:r>
              <a:rPr lang="en-US" altLang="zh-TW" sz="800" dirty="0"/>
              <a:t>L</a:t>
            </a:r>
            <a:endParaRPr lang="zh-TW" altLang="en-US" sz="800" dirty="0"/>
          </a:p>
        </p:txBody>
      </p:sp>
      <p:sp>
        <p:nvSpPr>
          <p:cNvPr id="33" name="TextBox 32">
            <a:extLst>
              <a:ext uri="{FF2B5EF4-FFF2-40B4-BE49-F238E27FC236}">
                <a16:creationId xmlns:a16="http://schemas.microsoft.com/office/drawing/2014/main" id="{7D2B51D4-DA31-A66D-F0A7-6C8ECB2758CF}"/>
              </a:ext>
            </a:extLst>
          </p:cNvPr>
          <p:cNvSpPr txBox="1"/>
          <p:nvPr/>
        </p:nvSpPr>
        <p:spPr>
          <a:xfrm>
            <a:off x="7596336" y="1016818"/>
            <a:ext cx="981359" cy="215444"/>
          </a:xfrm>
          <a:prstGeom prst="rect">
            <a:avLst/>
          </a:prstGeom>
          <a:noFill/>
        </p:spPr>
        <p:txBody>
          <a:bodyPr wrap="none" rtlCol="0">
            <a:spAutoFit/>
          </a:bodyPr>
          <a:lstStyle/>
          <a:p>
            <a:r>
              <a:rPr lang="en-TW" sz="800" dirty="0"/>
              <a:t>MIL3 (Debian 11)</a:t>
            </a:r>
          </a:p>
        </p:txBody>
      </p:sp>
      <p:sp>
        <p:nvSpPr>
          <p:cNvPr id="34" name="文字方塊 37891">
            <a:extLst>
              <a:ext uri="{FF2B5EF4-FFF2-40B4-BE49-F238E27FC236}">
                <a16:creationId xmlns:a16="http://schemas.microsoft.com/office/drawing/2014/main" id="{98EA99AE-D49F-5926-DC0C-E91211F9C494}"/>
              </a:ext>
            </a:extLst>
          </p:cNvPr>
          <p:cNvSpPr txBox="1"/>
          <p:nvPr/>
        </p:nvSpPr>
        <p:spPr>
          <a:xfrm>
            <a:off x="7417465" y="1286192"/>
            <a:ext cx="199677" cy="215444"/>
          </a:xfrm>
          <a:prstGeom prst="rect">
            <a:avLst/>
          </a:prstGeom>
          <a:noFill/>
          <a:ln>
            <a:solidFill>
              <a:schemeClr val="tx1"/>
            </a:solidFill>
          </a:ln>
        </p:spPr>
        <p:txBody>
          <a:bodyPr wrap="square" rtlCol="0">
            <a:spAutoFit/>
          </a:bodyPr>
          <a:lstStyle/>
          <a:p>
            <a:pPr algn="ctr"/>
            <a:r>
              <a:rPr lang="en-US" altLang="zh-TW" sz="800" dirty="0"/>
              <a:t>S</a:t>
            </a:r>
            <a:endParaRPr lang="zh-TW" altLang="en-US" sz="800" dirty="0"/>
          </a:p>
        </p:txBody>
      </p:sp>
      <p:sp>
        <p:nvSpPr>
          <p:cNvPr id="35" name="TextBox 34">
            <a:extLst>
              <a:ext uri="{FF2B5EF4-FFF2-40B4-BE49-F238E27FC236}">
                <a16:creationId xmlns:a16="http://schemas.microsoft.com/office/drawing/2014/main" id="{D17F4FEF-C99B-23AB-A0D5-1EBFF8213369}"/>
              </a:ext>
            </a:extLst>
          </p:cNvPr>
          <p:cNvSpPr txBox="1"/>
          <p:nvPr/>
        </p:nvSpPr>
        <p:spPr>
          <a:xfrm>
            <a:off x="7596336" y="1293293"/>
            <a:ext cx="947695" cy="215444"/>
          </a:xfrm>
          <a:prstGeom prst="rect">
            <a:avLst/>
          </a:prstGeom>
          <a:noFill/>
        </p:spPr>
        <p:txBody>
          <a:bodyPr wrap="none" rtlCol="0">
            <a:spAutoFit/>
          </a:bodyPr>
          <a:lstStyle/>
          <a:p>
            <a:r>
              <a:rPr lang="en-TW" sz="800" dirty="0"/>
              <a:t>ISASecure ICSA</a:t>
            </a:r>
          </a:p>
        </p:txBody>
      </p:sp>
      <p:sp>
        <p:nvSpPr>
          <p:cNvPr id="36" name="文字方塊 37891">
            <a:extLst>
              <a:ext uri="{FF2B5EF4-FFF2-40B4-BE49-F238E27FC236}">
                <a16:creationId xmlns:a16="http://schemas.microsoft.com/office/drawing/2014/main" id="{22F14C02-65C9-D4F1-6952-8B80430C0F0D}"/>
              </a:ext>
            </a:extLst>
          </p:cNvPr>
          <p:cNvSpPr txBox="1"/>
          <p:nvPr/>
        </p:nvSpPr>
        <p:spPr>
          <a:xfrm>
            <a:off x="7417465" y="1568745"/>
            <a:ext cx="199677" cy="215444"/>
          </a:xfrm>
          <a:prstGeom prst="rect">
            <a:avLst/>
          </a:prstGeom>
          <a:noFill/>
          <a:ln>
            <a:solidFill>
              <a:schemeClr val="tx1"/>
            </a:solidFill>
          </a:ln>
        </p:spPr>
        <p:txBody>
          <a:bodyPr wrap="square" rtlCol="0">
            <a:spAutoFit/>
          </a:bodyPr>
          <a:lstStyle/>
          <a:p>
            <a:pPr algn="ctr"/>
            <a:r>
              <a:rPr lang="en-US" altLang="zh-TW" sz="800" dirty="0"/>
              <a:t>T</a:t>
            </a:r>
            <a:endParaRPr lang="zh-TW" altLang="en-US" sz="800" dirty="0"/>
          </a:p>
        </p:txBody>
      </p:sp>
      <p:sp>
        <p:nvSpPr>
          <p:cNvPr id="37" name="TextBox 36">
            <a:extLst>
              <a:ext uri="{FF2B5EF4-FFF2-40B4-BE49-F238E27FC236}">
                <a16:creationId xmlns:a16="http://schemas.microsoft.com/office/drawing/2014/main" id="{5E70286F-70EF-1F9C-6FA6-6E2908526DCA}"/>
              </a:ext>
            </a:extLst>
          </p:cNvPr>
          <p:cNvSpPr txBox="1"/>
          <p:nvPr/>
        </p:nvSpPr>
        <p:spPr>
          <a:xfrm>
            <a:off x="7596336" y="1575846"/>
            <a:ext cx="1176925" cy="215444"/>
          </a:xfrm>
          <a:prstGeom prst="rect">
            <a:avLst/>
          </a:prstGeom>
          <a:noFill/>
        </p:spPr>
        <p:txBody>
          <a:bodyPr wrap="none" rtlCol="0">
            <a:spAutoFit/>
          </a:bodyPr>
          <a:lstStyle/>
          <a:p>
            <a:r>
              <a:rPr lang="en-TW" sz="800" dirty="0"/>
              <a:t>TPEv3 Easy Upgrade</a:t>
            </a:r>
          </a:p>
        </p:txBody>
      </p:sp>
      <p:sp>
        <p:nvSpPr>
          <p:cNvPr id="38" name="文字方塊 37891">
            <a:extLst>
              <a:ext uri="{FF2B5EF4-FFF2-40B4-BE49-F238E27FC236}">
                <a16:creationId xmlns:a16="http://schemas.microsoft.com/office/drawing/2014/main" id="{0D3D4E61-5D82-7605-15B2-F37B55138F18}"/>
              </a:ext>
            </a:extLst>
          </p:cNvPr>
          <p:cNvSpPr txBox="1"/>
          <p:nvPr/>
        </p:nvSpPr>
        <p:spPr>
          <a:xfrm>
            <a:off x="7417465" y="1849998"/>
            <a:ext cx="199677" cy="215444"/>
          </a:xfrm>
          <a:prstGeom prst="rect">
            <a:avLst/>
          </a:prstGeom>
          <a:noFill/>
          <a:ln>
            <a:solidFill>
              <a:schemeClr val="tx1"/>
            </a:solidFill>
          </a:ln>
        </p:spPr>
        <p:txBody>
          <a:bodyPr wrap="square" rtlCol="0">
            <a:spAutoFit/>
          </a:bodyPr>
          <a:lstStyle/>
          <a:p>
            <a:pPr algn="ctr"/>
            <a:r>
              <a:rPr lang="en-US" altLang="zh-TW" sz="800" dirty="0"/>
              <a:t>M</a:t>
            </a:r>
            <a:endParaRPr lang="zh-TW" altLang="en-US" sz="800" dirty="0"/>
          </a:p>
        </p:txBody>
      </p:sp>
      <p:sp>
        <p:nvSpPr>
          <p:cNvPr id="39" name="TextBox 38">
            <a:extLst>
              <a:ext uri="{FF2B5EF4-FFF2-40B4-BE49-F238E27FC236}">
                <a16:creationId xmlns:a16="http://schemas.microsoft.com/office/drawing/2014/main" id="{BD20EBBF-DF59-1EEF-4529-9B3CBB6DE2A0}"/>
              </a:ext>
            </a:extLst>
          </p:cNvPr>
          <p:cNvSpPr txBox="1"/>
          <p:nvPr/>
        </p:nvSpPr>
        <p:spPr>
          <a:xfrm>
            <a:off x="7596336" y="1857099"/>
            <a:ext cx="883575" cy="215444"/>
          </a:xfrm>
          <a:prstGeom prst="rect">
            <a:avLst/>
          </a:prstGeom>
          <a:noFill/>
        </p:spPr>
        <p:txBody>
          <a:bodyPr wrap="none" rtlCol="0">
            <a:spAutoFit/>
          </a:bodyPr>
          <a:lstStyle/>
          <a:p>
            <a:r>
              <a:rPr lang="en-TW" sz="800" dirty="0"/>
              <a:t>Modbus Server</a:t>
            </a:r>
          </a:p>
        </p:txBody>
      </p:sp>
      <p:pic>
        <p:nvPicPr>
          <p:cNvPr id="40" name="Picture 7" descr="A picture containing electronics, camera&#10;&#10;Description automatically generated">
            <a:extLst>
              <a:ext uri="{FF2B5EF4-FFF2-40B4-BE49-F238E27FC236}">
                <a16:creationId xmlns:a16="http://schemas.microsoft.com/office/drawing/2014/main" id="{A67D8567-CC5D-100D-09EC-707EE643B10F}"/>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796224" y="3731841"/>
            <a:ext cx="269240" cy="403860"/>
          </a:xfrm>
          <a:prstGeom prst="rect">
            <a:avLst/>
          </a:prstGeom>
          <a:ln>
            <a:noFill/>
          </a:ln>
        </p:spPr>
      </p:pic>
      <p:pic>
        <p:nvPicPr>
          <p:cNvPr id="41" name="圖片 132">
            <a:extLst>
              <a:ext uri="{FF2B5EF4-FFF2-40B4-BE49-F238E27FC236}">
                <a16:creationId xmlns:a16="http://schemas.microsoft.com/office/drawing/2014/main" id="{AC2DD103-31F2-53CD-56F1-6E5A0AF26D6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80539" y="2773958"/>
            <a:ext cx="201930" cy="365760"/>
          </a:xfrm>
          <a:prstGeom prst="rect">
            <a:avLst/>
          </a:prstGeom>
          <a:effectLst>
            <a:glow rad="38100">
              <a:schemeClr val="bg1">
                <a:alpha val="60000"/>
              </a:schemeClr>
            </a:glow>
          </a:effectLst>
        </p:spPr>
      </p:pic>
      <p:pic>
        <p:nvPicPr>
          <p:cNvPr id="42" name="圖片 14" descr="一張含有 電子用品 的圖片&#10;&#10;自動產生的描述">
            <a:extLst>
              <a:ext uri="{FF2B5EF4-FFF2-40B4-BE49-F238E27FC236}">
                <a16:creationId xmlns:a16="http://schemas.microsoft.com/office/drawing/2014/main" id="{1EE70288-141F-0A35-C070-A7E1E5BC7766}"/>
              </a:ext>
            </a:extLst>
          </p:cNvPr>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367185" y="1744883"/>
            <a:ext cx="285750" cy="327660"/>
          </a:xfrm>
          <a:prstGeom prst="rect">
            <a:avLst/>
          </a:prstGeom>
        </p:spPr>
      </p:pic>
      <p:pic>
        <p:nvPicPr>
          <p:cNvPr id="43" name="Picture 2" descr="MC-1220-KL5-T MOXA Ultra-compact rugged">
            <a:extLst>
              <a:ext uri="{FF2B5EF4-FFF2-40B4-BE49-F238E27FC236}">
                <a16:creationId xmlns:a16="http://schemas.microsoft.com/office/drawing/2014/main" id="{8ABA81A7-8722-FD98-023B-903FDF8E360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1309" y="1743613"/>
            <a:ext cx="330200" cy="330200"/>
          </a:xfrm>
          <a:prstGeom prst="rect">
            <a:avLst/>
          </a:prstGeom>
          <a:noFill/>
          <a:extLst>
            <a:ext uri="{909E8E84-426E-40DD-AFC4-6F175D3DCCD1}">
              <a14:hiddenFill xmlns:a14="http://schemas.microsoft.com/office/drawing/2010/main">
                <a:solidFill>
                  <a:srgbClr val="FFFFFF"/>
                </a:solidFill>
              </a14:hiddenFill>
            </a:ext>
          </a:extLst>
        </p:spPr>
      </p:pic>
      <p:pic>
        <p:nvPicPr>
          <p:cNvPr id="44" name="圖片 132">
            <a:extLst>
              <a:ext uri="{FF2B5EF4-FFF2-40B4-BE49-F238E27FC236}">
                <a16:creationId xmlns:a16="http://schemas.microsoft.com/office/drawing/2014/main" id="{76363A97-DBE4-6C69-EC37-C82FB54CA7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24946" y="2784613"/>
            <a:ext cx="201930" cy="365760"/>
          </a:xfrm>
          <a:prstGeom prst="rect">
            <a:avLst/>
          </a:prstGeom>
          <a:effectLst>
            <a:glow rad="38100">
              <a:schemeClr val="bg1">
                <a:alpha val="60000"/>
              </a:schemeClr>
            </a:glow>
          </a:effectLst>
        </p:spPr>
      </p:pic>
      <p:pic>
        <p:nvPicPr>
          <p:cNvPr id="45" name="Picture 7" descr="A picture containing electronics, camera&#10;&#10;Description automatically generated">
            <a:extLst>
              <a:ext uri="{FF2B5EF4-FFF2-40B4-BE49-F238E27FC236}">
                <a16:creationId xmlns:a16="http://schemas.microsoft.com/office/drawing/2014/main" id="{531C67EF-6444-7247-2416-B136949FA50D}"/>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367853" y="3731841"/>
            <a:ext cx="269240" cy="403860"/>
          </a:xfrm>
          <a:prstGeom prst="rect">
            <a:avLst/>
          </a:prstGeom>
          <a:ln>
            <a:noFill/>
          </a:ln>
        </p:spPr>
      </p:pic>
      <p:sp>
        <p:nvSpPr>
          <p:cNvPr id="48" name="文字方塊 64">
            <a:extLst>
              <a:ext uri="{FF2B5EF4-FFF2-40B4-BE49-F238E27FC236}">
                <a16:creationId xmlns:a16="http://schemas.microsoft.com/office/drawing/2014/main" id="{C6843EDD-A152-C55E-CB7D-3276AA9BBBED}"/>
              </a:ext>
            </a:extLst>
          </p:cNvPr>
          <p:cNvSpPr txBox="1"/>
          <p:nvPr/>
        </p:nvSpPr>
        <p:spPr>
          <a:xfrm>
            <a:off x="2611757" y="4098148"/>
            <a:ext cx="636713" cy="215444"/>
          </a:xfrm>
          <a:prstGeom prst="rect">
            <a:avLst/>
          </a:prstGeom>
          <a:noFill/>
        </p:spPr>
        <p:txBody>
          <a:bodyPr wrap="none" rtlCol="0">
            <a:spAutoFit/>
          </a:bodyPr>
          <a:lstStyle/>
          <a:p>
            <a:pPr algn="ctr"/>
            <a:r>
              <a:rPr lang="en-US" altLang="zh-TW" sz="800" dirty="0">
                <a:latin typeface="Bahnschrift SemiLight SemiConde" panose="020B0502040204020203" pitchFamily="34" charset="0"/>
              </a:rPr>
              <a:t>AIG-101  V1.1</a:t>
            </a:r>
            <a:endParaRPr lang="zh-TW" altLang="en-US" sz="800" dirty="0">
              <a:latin typeface="Bahnschrift SemiLight SemiConde" panose="020B0502040204020203" pitchFamily="34" charset="0"/>
            </a:endParaRPr>
          </a:p>
        </p:txBody>
      </p:sp>
      <p:sp>
        <p:nvSpPr>
          <p:cNvPr id="49" name="文字方塊 64">
            <a:extLst>
              <a:ext uri="{FF2B5EF4-FFF2-40B4-BE49-F238E27FC236}">
                <a16:creationId xmlns:a16="http://schemas.microsoft.com/office/drawing/2014/main" id="{A8F767ED-F74D-6B56-7B37-AFF25A029BB1}"/>
              </a:ext>
            </a:extLst>
          </p:cNvPr>
          <p:cNvSpPr txBox="1"/>
          <p:nvPr/>
        </p:nvSpPr>
        <p:spPr>
          <a:xfrm>
            <a:off x="5176102" y="4095974"/>
            <a:ext cx="652743" cy="215444"/>
          </a:xfrm>
          <a:prstGeom prst="rect">
            <a:avLst/>
          </a:prstGeom>
          <a:noFill/>
        </p:spPr>
        <p:txBody>
          <a:bodyPr wrap="none" rtlCol="0">
            <a:spAutoFit/>
          </a:bodyPr>
          <a:lstStyle/>
          <a:p>
            <a:pPr algn="ctr"/>
            <a:r>
              <a:rPr lang="en-US" altLang="zh-TW" sz="800" dirty="0">
                <a:latin typeface="Bahnschrift SemiLight SemiConde" panose="020B0502040204020203" pitchFamily="34" charset="0"/>
              </a:rPr>
              <a:t>AIG-101  V1.2</a:t>
            </a:r>
            <a:endParaRPr lang="zh-TW" altLang="en-US" sz="800" dirty="0">
              <a:latin typeface="Bahnschrift SemiLight SemiConde" panose="020B0502040204020203" pitchFamily="34" charset="0"/>
            </a:endParaRPr>
          </a:p>
        </p:txBody>
      </p:sp>
      <p:sp>
        <p:nvSpPr>
          <p:cNvPr id="50" name="文字方塊 64">
            <a:extLst>
              <a:ext uri="{FF2B5EF4-FFF2-40B4-BE49-F238E27FC236}">
                <a16:creationId xmlns:a16="http://schemas.microsoft.com/office/drawing/2014/main" id="{46BDF253-0844-AC2C-A0FA-20D83AF6E648}"/>
              </a:ext>
            </a:extLst>
          </p:cNvPr>
          <p:cNvSpPr txBox="1"/>
          <p:nvPr/>
        </p:nvSpPr>
        <p:spPr>
          <a:xfrm>
            <a:off x="4572000" y="2622892"/>
            <a:ext cx="386645" cy="215444"/>
          </a:xfrm>
          <a:prstGeom prst="rect">
            <a:avLst/>
          </a:prstGeom>
          <a:noFill/>
        </p:spPr>
        <p:txBody>
          <a:bodyPr wrap="none" rtlCol="0">
            <a:spAutoFit/>
          </a:bodyPr>
          <a:lstStyle/>
          <a:p>
            <a:pPr algn="ctr"/>
            <a:r>
              <a:rPr lang="en-US" altLang="zh-TW" sz="800" dirty="0">
                <a:solidFill>
                  <a:srgbClr val="FF0000"/>
                </a:solidFill>
                <a:latin typeface="Bahnschrift SemiLight SemiConde" panose="020B0502040204020203" pitchFamily="34" charset="0"/>
              </a:rPr>
              <a:t>NEW!</a:t>
            </a:r>
            <a:endParaRPr lang="zh-TW" altLang="en-US" sz="800" dirty="0">
              <a:solidFill>
                <a:srgbClr val="FF0000"/>
              </a:solidFill>
              <a:latin typeface="Bahnschrift SemiLight SemiConde" panose="020B0502040204020203" pitchFamily="34" charset="0"/>
            </a:endParaRPr>
          </a:p>
        </p:txBody>
      </p:sp>
      <p:sp>
        <p:nvSpPr>
          <p:cNvPr id="51" name="文字方塊 64">
            <a:extLst>
              <a:ext uri="{FF2B5EF4-FFF2-40B4-BE49-F238E27FC236}">
                <a16:creationId xmlns:a16="http://schemas.microsoft.com/office/drawing/2014/main" id="{D5961DFA-BE03-52CE-D557-038387676E18}"/>
              </a:ext>
            </a:extLst>
          </p:cNvPr>
          <p:cNvSpPr txBox="1"/>
          <p:nvPr/>
        </p:nvSpPr>
        <p:spPr>
          <a:xfrm>
            <a:off x="4511086" y="3172021"/>
            <a:ext cx="508474" cy="215444"/>
          </a:xfrm>
          <a:prstGeom prst="rect">
            <a:avLst/>
          </a:prstGeom>
          <a:noFill/>
        </p:spPr>
        <p:txBody>
          <a:bodyPr wrap="none" rtlCol="0">
            <a:spAutoFit/>
          </a:bodyPr>
          <a:lstStyle/>
          <a:p>
            <a:pPr algn="ctr"/>
            <a:r>
              <a:rPr lang="en-US" altLang="zh-TW" sz="800" dirty="0">
                <a:latin typeface="Bahnschrift SemiLight SemiConde" panose="020B0502040204020203" pitchFamily="34" charset="0"/>
              </a:rPr>
              <a:t>AIG-302</a:t>
            </a:r>
            <a:endParaRPr lang="zh-TW" altLang="en-US" sz="800" dirty="0">
              <a:latin typeface="Bahnschrift SemiLight SemiConde" panose="020B0502040204020203" pitchFamily="34" charset="0"/>
            </a:endParaRPr>
          </a:p>
        </p:txBody>
      </p:sp>
      <p:sp>
        <p:nvSpPr>
          <p:cNvPr id="53" name="文字方塊 64">
            <a:extLst>
              <a:ext uri="{FF2B5EF4-FFF2-40B4-BE49-F238E27FC236}">
                <a16:creationId xmlns:a16="http://schemas.microsoft.com/office/drawing/2014/main" id="{37A22A73-880D-7D9D-D04E-652EB6F44009}"/>
              </a:ext>
            </a:extLst>
          </p:cNvPr>
          <p:cNvSpPr txBox="1"/>
          <p:nvPr/>
        </p:nvSpPr>
        <p:spPr>
          <a:xfrm>
            <a:off x="5919802" y="1546837"/>
            <a:ext cx="386645" cy="215444"/>
          </a:xfrm>
          <a:prstGeom prst="rect">
            <a:avLst/>
          </a:prstGeom>
          <a:noFill/>
        </p:spPr>
        <p:txBody>
          <a:bodyPr wrap="none" rtlCol="0">
            <a:spAutoFit/>
          </a:bodyPr>
          <a:lstStyle/>
          <a:p>
            <a:pPr algn="ctr"/>
            <a:r>
              <a:rPr lang="en-US" altLang="zh-TW" sz="800" dirty="0">
                <a:solidFill>
                  <a:srgbClr val="FF0000"/>
                </a:solidFill>
                <a:latin typeface="Bahnschrift SemiLight SemiConde" panose="020B0502040204020203" pitchFamily="34" charset="0"/>
              </a:rPr>
              <a:t>NEW!</a:t>
            </a:r>
            <a:endParaRPr lang="zh-TW" altLang="en-US" sz="800" dirty="0">
              <a:solidFill>
                <a:srgbClr val="FF0000"/>
              </a:solidFill>
              <a:latin typeface="Bahnschrift SemiLight SemiConde" panose="020B0502040204020203" pitchFamily="34" charset="0"/>
            </a:endParaRPr>
          </a:p>
        </p:txBody>
      </p:sp>
      <p:sp>
        <p:nvSpPr>
          <p:cNvPr id="54" name="文字方塊 64">
            <a:extLst>
              <a:ext uri="{FF2B5EF4-FFF2-40B4-BE49-F238E27FC236}">
                <a16:creationId xmlns:a16="http://schemas.microsoft.com/office/drawing/2014/main" id="{704BFB38-0BD6-E0E0-F521-60E918D763AF}"/>
              </a:ext>
            </a:extLst>
          </p:cNvPr>
          <p:cNvSpPr txBox="1"/>
          <p:nvPr/>
        </p:nvSpPr>
        <p:spPr>
          <a:xfrm>
            <a:off x="5858887" y="2102402"/>
            <a:ext cx="508474" cy="215444"/>
          </a:xfrm>
          <a:prstGeom prst="rect">
            <a:avLst/>
          </a:prstGeom>
          <a:noFill/>
        </p:spPr>
        <p:txBody>
          <a:bodyPr wrap="none" rtlCol="0">
            <a:spAutoFit/>
          </a:bodyPr>
          <a:lstStyle/>
          <a:p>
            <a:pPr algn="ctr"/>
            <a:r>
              <a:rPr lang="en-US" altLang="zh-TW" sz="800" dirty="0">
                <a:latin typeface="Bahnschrift SemiLight SemiConde" panose="020B0502040204020203" pitchFamily="34" charset="0"/>
              </a:rPr>
              <a:t>AIG-502</a:t>
            </a:r>
            <a:endParaRPr lang="zh-TW" altLang="en-US" sz="800" dirty="0">
              <a:latin typeface="Bahnschrift SemiLight SemiConde" panose="020B0502040204020203" pitchFamily="34" charset="0"/>
            </a:endParaRPr>
          </a:p>
        </p:txBody>
      </p:sp>
      <p:sp>
        <p:nvSpPr>
          <p:cNvPr id="55" name="文字方塊 64">
            <a:extLst>
              <a:ext uri="{FF2B5EF4-FFF2-40B4-BE49-F238E27FC236}">
                <a16:creationId xmlns:a16="http://schemas.microsoft.com/office/drawing/2014/main" id="{67C47A3F-A016-6D45-AA45-FA8286172A80}"/>
              </a:ext>
            </a:extLst>
          </p:cNvPr>
          <p:cNvSpPr txBox="1"/>
          <p:nvPr/>
        </p:nvSpPr>
        <p:spPr>
          <a:xfrm>
            <a:off x="3113000" y="2061584"/>
            <a:ext cx="655949" cy="215444"/>
          </a:xfrm>
          <a:prstGeom prst="rect">
            <a:avLst/>
          </a:prstGeom>
          <a:noFill/>
        </p:spPr>
        <p:txBody>
          <a:bodyPr wrap="none" rtlCol="0">
            <a:spAutoFit/>
          </a:bodyPr>
          <a:lstStyle/>
          <a:p>
            <a:pPr algn="ctr"/>
            <a:r>
              <a:rPr lang="en-US" altLang="zh-TW" sz="800" dirty="0">
                <a:latin typeface="Bahnschrift SemiLight SemiConde" panose="020B0502040204020203" pitchFamily="34" charset="0"/>
              </a:rPr>
              <a:t>AIG-501 V1.3</a:t>
            </a:r>
            <a:endParaRPr lang="zh-TW" altLang="en-US" sz="800" dirty="0">
              <a:latin typeface="Bahnschrift SemiLight SemiConde" panose="020B0502040204020203" pitchFamily="34" charset="0"/>
            </a:endParaRPr>
          </a:p>
        </p:txBody>
      </p:sp>
      <p:sp>
        <p:nvSpPr>
          <p:cNvPr id="56" name="文字方塊 64">
            <a:extLst>
              <a:ext uri="{FF2B5EF4-FFF2-40B4-BE49-F238E27FC236}">
                <a16:creationId xmlns:a16="http://schemas.microsoft.com/office/drawing/2014/main" id="{77D97965-B076-C142-F0F4-D8C97A22FD18}"/>
              </a:ext>
            </a:extLst>
          </p:cNvPr>
          <p:cNvSpPr txBox="1"/>
          <p:nvPr/>
        </p:nvSpPr>
        <p:spPr>
          <a:xfrm>
            <a:off x="2561046" y="3158853"/>
            <a:ext cx="671979" cy="215444"/>
          </a:xfrm>
          <a:prstGeom prst="rect">
            <a:avLst/>
          </a:prstGeom>
          <a:noFill/>
        </p:spPr>
        <p:txBody>
          <a:bodyPr wrap="none" rtlCol="0">
            <a:spAutoFit/>
          </a:bodyPr>
          <a:lstStyle/>
          <a:p>
            <a:pPr algn="ctr"/>
            <a:r>
              <a:rPr lang="en-US" altLang="zh-TW" sz="800" dirty="0">
                <a:latin typeface="Bahnschrift SemiLight SemiConde" panose="020B0502040204020203" pitchFamily="34" charset="0"/>
              </a:rPr>
              <a:t>AIG-301 V1.5</a:t>
            </a:r>
            <a:endParaRPr lang="zh-TW" altLang="en-US" sz="800" dirty="0">
              <a:latin typeface="Bahnschrift SemiLight SemiConde" panose="020B0502040204020203" pitchFamily="34" charset="0"/>
            </a:endParaRPr>
          </a:p>
        </p:txBody>
      </p:sp>
      <p:sp>
        <p:nvSpPr>
          <p:cNvPr id="57" name="文字方塊 37891">
            <a:extLst>
              <a:ext uri="{FF2B5EF4-FFF2-40B4-BE49-F238E27FC236}">
                <a16:creationId xmlns:a16="http://schemas.microsoft.com/office/drawing/2014/main" id="{ABF5C416-DB05-E693-81F1-74A8872E2677}"/>
              </a:ext>
            </a:extLst>
          </p:cNvPr>
          <p:cNvSpPr txBox="1"/>
          <p:nvPr/>
        </p:nvSpPr>
        <p:spPr>
          <a:xfrm>
            <a:off x="3131144" y="2873240"/>
            <a:ext cx="199677" cy="215444"/>
          </a:xfrm>
          <a:prstGeom prst="rect">
            <a:avLst/>
          </a:prstGeom>
          <a:noFill/>
          <a:ln>
            <a:solidFill>
              <a:schemeClr val="tx1"/>
            </a:solidFill>
          </a:ln>
        </p:spPr>
        <p:txBody>
          <a:bodyPr wrap="square" rtlCol="0">
            <a:spAutoFit/>
          </a:bodyPr>
          <a:lstStyle/>
          <a:p>
            <a:pPr algn="ctr"/>
            <a:r>
              <a:rPr lang="en-US" altLang="zh-TW" sz="800" dirty="0"/>
              <a:t>A</a:t>
            </a:r>
            <a:endParaRPr lang="zh-TW" altLang="en-US" sz="800" dirty="0"/>
          </a:p>
        </p:txBody>
      </p:sp>
      <p:sp>
        <p:nvSpPr>
          <p:cNvPr id="58" name="文字方塊 37891">
            <a:extLst>
              <a:ext uri="{FF2B5EF4-FFF2-40B4-BE49-F238E27FC236}">
                <a16:creationId xmlns:a16="http://schemas.microsoft.com/office/drawing/2014/main" id="{57453ED4-053C-6E99-FE53-6DD19681DC66}"/>
              </a:ext>
            </a:extLst>
          </p:cNvPr>
          <p:cNvSpPr txBox="1"/>
          <p:nvPr/>
        </p:nvSpPr>
        <p:spPr>
          <a:xfrm>
            <a:off x="3367185" y="2873240"/>
            <a:ext cx="199677" cy="215444"/>
          </a:xfrm>
          <a:prstGeom prst="rect">
            <a:avLst/>
          </a:prstGeom>
          <a:noFill/>
          <a:ln>
            <a:solidFill>
              <a:schemeClr val="tx1"/>
            </a:solidFill>
          </a:ln>
        </p:spPr>
        <p:txBody>
          <a:bodyPr wrap="square" rtlCol="0">
            <a:spAutoFit/>
          </a:bodyPr>
          <a:lstStyle/>
          <a:p>
            <a:pPr algn="ctr"/>
            <a:r>
              <a:rPr lang="en-US" altLang="zh-TW" sz="800" dirty="0"/>
              <a:t>D</a:t>
            </a:r>
            <a:endParaRPr lang="zh-TW" altLang="en-US" sz="800" dirty="0"/>
          </a:p>
        </p:txBody>
      </p:sp>
      <p:sp>
        <p:nvSpPr>
          <p:cNvPr id="60" name="文字方塊 37891">
            <a:extLst>
              <a:ext uri="{FF2B5EF4-FFF2-40B4-BE49-F238E27FC236}">
                <a16:creationId xmlns:a16="http://schemas.microsoft.com/office/drawing/2014/main" id="{27A945F7-8E6D-D338-7D96-13A613D070EB}"/>
              </a:ext>
            </a:extLst>
          </p:cNvPr>
          <p:cNvSpPr txBox="1"/>
          <p:nvPr/>
        </p:nvSpPr>
        <p:spPr>
          <a:xfrm>
            <a:off x="3117452" y="3817497"/>
            <a:ext cx="199677" cy="215444"/>
          </a:xfrm>
          <a:prstGeom prst="rect">
            <a:avLst/>
          </a:prstGeom>
          <a:noFill/>
          <a:ln>
            <a:solidFill>
              <a:schemeClr val="tx1"/>
            </a:solidFill>
          </a:ln>
        </p:spPr>
        <p:txBody>
          <a:bodyPr wrap="square" rtlCol="0">
            <a:spAutoFit/>
          </a:bodyPr>
          <a:lstStyle/>
          <a:p>
            <a:pPr algn="ctr"/>
            <a:r>
              <a:rPr lang="en-US" altLang="zh-TW" sz="800" dirty="0"/>
              <a:t>M</a:t>
            </a:r>
            <a:endParaRPr lang="zh-TW" altLang="en-US" sz="800" dirty="0"/>
          </a:p>
        </p:txBody>
      </p:sp>
      <p:sp>
        <p:nvSpPr>
          <p:cNvPr id="61" name="文字方塊 37891">
            <a:extLst>
              <a:ext uri="{FF2B5EF4-FFF2-40B4-BE49-F238E27FC236}">
                <a16:creationId xmlns:a16="http://schemas.microsoft.com/office/drawing/2014/main" id="{279E3BBE-5CBE-D420-508F-06E28702B81C}"/>
              </a:ext>
            </a:extLst>
          </p:cNvPr>
          <p:cNvSpPr txBox="1"/>
          <p:nvPr/>
        </p:nvSpPr>
        <p:spPr>
          <a:xfrm>
            <a:off x="3793498" y="1810196"/>
            <a:ext cx="199677" cy="215444"/>
          </a:xfrm>
          <a:prstGeom prst="rect">
            <a:avLst/>
          </a:prstGeom>
          <a:noFill/>
          <a:ln>
            <a:solidFill>
              <a:schemeClr val="tx1"/>
            </a:solidFill>
          </a:ln>
        </p:spPr>
        <p:txBody>
          <a:bodyPr wrap="square" rtlCol="0">
            <a:spAutoFit/>
          </a:bodyPr>
          <a:lstStyle/>
          <a:p>
            <a:pPr algn="ctr"/>
            <a:r>
              <a:rPr lang="en-US" altLang="zh-TW" sz="800" dirty="0"/>
              <a:t>A</a:t>
            </a:r>
            <a:endParaRPr lang="zh-TW" altLang="en-US" sz="800" dirty="0"/>
          </a:p>
        </p:txBody>
      </p:sp>
      <p:sp>
        <p:nvSpPr>
          <p:cNvPr id="62" name="文字方塊 37891">
            <a:extLst>
              <a:ext uri="{FF2B5EF4-FFF2-40B4-BE49-F238E27FC236}">
                <a16:creationId xmlns:a16="http://schemas.microsoft.com/office/drawing/2014/main" id="{CF8E9F29-F0DE-2002-3363-E23DB15073CC}"/>
              </a:ext>
            </a:extLst>
          </p:cNvPr>
          <p:cNvSpPr txBox="1"/>
          <p:nvPr/>
        </p:nvSpPr>
        <p:spPr>
          <a:xfrm>
            <a:off x="4029539" y="1810196"/>
            <a:ext cx="199677" cy="215444"/>
          </a:xfrm>
          <a:prstGeom prst="rect">
            <a:avLst/>
          </a:prstGeom>
          <a:noFill/>
          <a:ln>
            <a:solidFill>
              <a:schemeClr val="tx1"/>
            </a:solidFill>
          </a:ln>
        </p:spPr>
        <p:txBody>
          <a:bodyPr wrap="square" rtlCol="0">
            <a:spAutoFit/>
          </a:bodyPr>
          <a:lstStyle/>
          <a:p>
            <a:pPr algn="ctr"/>
            <a:r>
              <a:rPr lang="en-US" altLang="zh-TW" sz="800" dirty="0"/>
              <a:t>M</a:t>
            </a:r>
            <a:endParaRPr lang="zh-TW" altLang="en-US" sz="800" dirty="0"/>
          </a:p>
        </p:txBody>
      </p:sp>
      <p:sp>
        <p:nvSpPr>
          <p:cNvPr id="64" name="文字方塊 37891">
            <a:extLst>
              <a:ext uri="{FF2B5EF4-FFF2-40B4-BE49-F238E27FC236}">
                <a16:creationId xmlns:a16="http://schemas.microsoft.com/office/drawing/2014/main" id="{191E1ED2-5E3D-1EB8-F64C-57C9E3645E40}"/>
              </a:ext>
            </a:extLst>
          </p:cNvPr>
          <p:cNvSpPr txBox="1"/>
          <p:nvPr/>
        </p:nvSpPr>
        <p:spPr>
          <a:xfrm>
            <a:off x="5001075" y="2775269"/>
            <a:ext cx="199677" cy="215444"/>
          </a:xfrm>
          <a:prstGeom prst="rect">
            <a:avLst/>
          </a:prstGeom>
          <a:noFill/>
          <a:ln>
            <a:solidFill>
              <a:schemeClr val="tx1"/>
            </a:solidFill>
          </a:ln>
        </p:spPr>
        <p:txBody>
          <a:bodyPr wrap="square" rtlCol="0">
            <a:spAutoFit/>
          </a:bodyPr>
          <a:lstStyle/>
          <a:p>
            <a:pPr algn="ctr"/>
            <a:r>
              <a:rPr lang="en-US" altLang="zh-TW" sz="800" dirty="0"/>
              <a:t>A</a:t>
            </a:r>
            <a:endParaRPr lang="zh-TW" altLang="en-US" sz="800" dirty="0"/>
          </a:p>
        </p:txBody>
      </p:sp>
      <p:sp>
        <p:nvSpPr>
          <p:cNvPr id="65" name="文字方塊 37891">
            <a:extLst>
              <a:ext uri="{FF2B5EF4-FFF2-40B4-BE49-F238E27FC236}">
                <a16:creationId xmlns:a16="http://schemas.microsoft.com/office/drawing/2014/main" id="{0262B617-D1B3-C921-6661-956020B98685}"/>
              </a:ext>
            </a:extLst>
          </p:cNvPr>
          <p:cNvSpPr txBox="1"/>
          <p:nvPr/>
        </p:nvSpPr>
        <p:spPr>
          <a:xfrm>
            <a:off x="5238545" y="2775269"/>
            <a:ext cx="199677" cy="215444"/>
          </a:xfrm>
          <a:prstGeom prst="rect">
            <a:avLst/>
          </a:prstGeom>
          <a:noFill/>
          <a:ln>
            <a:solidFill>
              <a:schemeClr val="tx1"/>
            </a:solidFill>
          </a:ln>
        </p:spPr>
        <p:txBody>
          <a:bodyPr wrap="square" rtlCol="0">
            <a:spAutoFit/>
          </a:bodyPr>
          <a:lstStyle/>
          <a:p>
            <a:pPr algn="ctr"/>
            <a:r>
              <a:rPr lang="en-US" altLang="zh-TW" sz="800" dirty="0"/>
              <a:t>L</a:t>
            </a:r>
            <a:endParaRPr lang="zh-TW" altLang="en-US" sz="800" dirty="0"/>
          </a:p>
        </p:txBody>
      </p:sp>
      <p:sp>
        <p:nvSpPr>
          <p:cNvPr id="67" name="文字方塊 37891">
            <a:extLst>
              <a:ext uri="{FF2B5EF4-FFF2-40B4-BE49-F238E27FC236}">
                <a16:creationId xmlns:a16="http://schemas.microsoft.com/office/drawing/2014/main" id="{344EF9A8-C09B-188B-78FF-58E516AF9EF0}"/>
              </a:ext>
            </a:extLst>
          </p:cNvPr>
          <p:cNvSpPr txBox="1"/>
          <p:nvPr/>
        </p:nvSpPr>
        <p:spPr>
          <a:xfrm>
            <a:off x="5001075" y="3076386"/>
            <a:ext cx="199677" cy="215444"/>
          </a:xfrm>
          <a:prstGeom prst="rect">
            <a:avLst/>
          </a:prstGeom>
          <a:noFill/>
          <a:ln>
            <a:solidFill>
              <a:schemeClr val="tx1"/>
            </a:solidFill>
          </a:ln>
        </p:spPr>
        <p:txBody>
          <a:bodyPr wrap="square" rtlCol="0">
            <a:spAutoFit/>
          </a:bodyPr>
          <a:lstStyle/>
          <a:p>
            <a:pPr algn="ctr"/>
            <a:r>
              <a:rPr lang="en-US" altLang="zh-TW" sz="800" dirty="0"/>
              <a:t>T</a:t>
            </a:r>
            <a:endParaRPr lang="zh-TW" altLang="en-US" sz="800" dirty="0"/>
          </a:p>
        </p:txBody>
      </p:sp>
      <p:sp>
        <p:nvSpPr>
          <p:cNvPr id="68" name="文字方塊 37891">
            <a:extLst>
              <a:ext uri="{FF2B5EF4-FFF2-40B4-BE49-F238E27FC236}">
                <a16:creationId xmlns:a16="http://schemas.microsoft.com/office/drawing/2014/main" id="{1A7973C0-D2A9-EC88-F00E-342C7F8E8ACB}"/>
              </a:ext>
            </a:extLst>
          </p:cNvPr>
          <p:cNvSpPr txBox="1"/>
          <p:nvPr/>
        </p:nvSpPr>
        <p:spPr>
          <a:xfrm>
            <a:off x="5246677" y="3076386"/>
            <a:ext cx="199677" cy="215444"/>
          </a:xfrm>
          <a:prstGeom prst="rect">
            <a:avLst/>
          </a:prstGeom>
          <a:noFill/>
          <a:ln>
            <a:solidFill>
              <a:schemeClr val="tx1"/>
            </a:solidFill>
          </a:ln>
        </p:spPr>
        <p:txBody>
          <a:bodyPr wrap="square" rtlCol="0">
            <a:spAutoFit/>
          </a:bodyPr>
          <a:lstStyle/>
          <a:p>
            <a:pPr algn="ctr"/>
            <a:r>
              <a:rPr lang="en-US" altLang="zh-TW" sz="800" dirty="0"/>
              <a:t>M</a:t>
            </a:r>
            <a:endParaRPr lang="zh-TW" altLang="en-US" sz="800" dirty="0"/>
          </a:p>
        </p:txBody>
      </p:sp>
      <p:sp>
        <p:nvSpPr>
          <p:cNvPr id="69" name="文字方塊 37891">
            <a:extLst>
              <a:ext uri="{FF2B5EF4-FFF2-40B4-BE49-F238E27FC236}">
                <a16:creationId xmlns:a16="http://schemas.microsoft.com/office/drawing/2014/main" id="{713C9B63-481A-A0D7-1714-9FD0787CA59B}"/>
              </a:ext>
            </a:extLst>
          </p:cNvPr>
          <p:cNvSpPr txBox="1"/>
          <p:nvPr/>
        </p:nvSpPr>
        <p:spPr>
          <a:xfrm>
            <a:off x="6361738" y="1698457"/>
            <a:ext cx="199677" cy="215444"/>
          </a:xfrm>
          <a:prstGeom prst="rect">
            <a:avLst/>
          </a:prstGeom>
          <a:noFill/>
          <a:ln>
            <a:solidFill>
              <a:schemeClr val="tx1"/>
            </a:solidFill>
          </a:ln>
        </p:spPr>
        <p:txBody>
          <a:bodyPr wrap="square" rtlCol="0">
            <a:spAutoFit/>
          </a:bodyPr>
          <a:lstStyle/>
          <a:p>
            <a:pPr algn="ctr"/>
            <a:r>
              <a:rPr lang="en-US" altLang="zh-TW" sz="800" dirty="0"/>
              <a:t>A</a:t>
            </a:r>
            <a:endParaRPr lang="zh-TW" altLang="en-US" sz="800" dirty="0"/>
          </a:p>
        </p:txBody>
      </p:sp>
      <p:sp>
        <p:nvSpPr>
          <p:cNvPr id="70" name="文字方塊 37891">
            <a:extLst>
              <a:ext uri="{FF2B5EF4-FFF2-40B4-BE49-F238E27FC236}">
                <a16:creationId xmlns:a16="http://schemas.microsoft.com/office/drawing/2014/main" id="{5E12ED30-5485-2120-4238-EE3635C80A5F}"/>
              </a:ext>
            </a:extLst>
          </p:cNvPr>
          <p:cNvSpPr txBox="1"/>
          <p:nvPr/>
        </p:nvSpPr>
        <p:spPr>
          <a:xfrm>
            <a:off x="6599208" y="1698457"/>
            <a:ext cx="199677" cy="215444"/>
          </a:xfrm>
          <a:prstGeom prst="rect">
            <a:avLst/>
          </a:prstGeom>
          <a:noFill/>
          <a:ln>
            <a:solidFill>
              <a:schemeClr val="tx1"/>
            </a:solidFill>
          </a:ln>
        </p:spPr>
        <p:txBody>
          <a:bodyPr wrap="square" rtlCol="0">
            <a:spAutoFit/>
          </a:bodyPr>
          <a:lstStyle/>
          <a:p>
            <a:pPr algn="ctr"/>
            <a:r>
              <a:rPr lang="en-US" altLang="zh-TW" sz="800" dirty="0"/>
              <a:t>L</a:t>
            </a:r>
            <a:endParaRPr lang="zh-TW" altLang="en-US" sz="800" dirty="0"/>
          </a:p>
        </p:txBody>
      </p:sp>
      <p:sp>
        <p:nvSpPr>
          <p:cNvPr id="71" name="文字方塊 37891">
            <a:extLst>
              <a:ext uri="{FF2B5EF4-FFF2-40B4-BE49-F238E27FC236}">
                <a16:creationId xmlns:a16="http://schemas.microsoft.com/office/drawing/2014/main" id="{C078D6E3-1CFB-E969-DF19-423FD5C0FF20}"/>
              </a:ext>
            </a:extLst>
          </p:cNvPr>
          <p:cNvSpPr txBox="1"/>
          <p:nvPr/>
        </p:nvSpPr>
        <p:spPr>
          <a:xfrm>
            <a:off x="6836678" y="1698457"/>
            <a:ext cx="199677" cy="215444"/>
          </a:xfrm>
          <a:prstGeom prst="rect">
            <a:avLst/>
          </a:prstGeom>
          <a:noFill/>
          <a:ln>
            <a:solidFill>
              <a:schemeClr val="tx1"/>
            </a:solidFill>
          </a:ln>
        </p:spPr>
        <p:txBody>
          <a:bodyPr wrap="square" rtlCol="0">
            <a:spAutoFit/>
          </a:bodyPr>
          <a:lstStyle/>
          <a:p>
            <a:pPr algn="ctr"/>
            <a:r>
              <a:rPr lang="en-US" altLang="zh-TW" sz="800" dirty="0"/>
              <a:t>S</a:t>
            </a:r>
            <a:endParaRPr lang="zh-TW" altLang="en-US" sz="800" dirty="0"/>
          </a:p>
        </p:txBody>
      </p:sp>
      <p:sp>
        <p:nvSpPr>
          <p:cNvPr id="72" name="文字方塊 37891">
            <a:extLst>
              <a:ext uri="{FF2B5EF4-FFF2-40B4-BE49-F238E27FC236}">
                <a16:creationId xmlns:a16="http://schemas.microsoft.com/office/drawing/2014/main" id="{244294E3-2556-3AFD-EA9F-EC96FDDD9B25}"/>
              </a:ext>
            </a:extLst>
          </p:cNvPr>
          <p:cNvSpPr txBox="1"/>
          <p:nvPr/>
        </p:nvSpPr>
        <p:spPr>
          <a:xfrm>
            <a:off x="6361738" y="1999574"/>
            <a:ext cx="199677" cy="215444"/>
          </a:xfrm>
          <a:prstGeom prst="rect">
            <a:avLst/>
          </a:prstGeom>
          <a:noFill/>
          <a:ln>
            <a:solidFill>
              <a:schemeClr val="tx1"/>
            </a:solidFill>
          </a:ln>
        </p:spPr>
        <p:txBody>
          <a:bodyPr wrap="square" rtlCol="0">
            <a:spAutoFit/>
          </a:bodyPr>
          <a:lstStyle/>
          <a:p>
            <a:pPr algn="ctr"/>
            <a:r>
              <a:rPr lang="en-US" altLang="zh-TW" sz="800" dirty="0"/>
              <a:t>T</a:t>
            </a:r>
            <a:endParaRPr lang="zh-TW" altLang="en-US" sz="800" dirty="0"/>
          </a:p>
        </p:txBody>
      </p:sp>
      <p:sp>
        <p:nvSpPr>
          <p:cNvPr id="73" name="文字方塊 37891">
            <a:extLst>
              <a:ext uri="{FF2B5EF4-FFF2-40B4-BE49-F238E27FC236}">
                <a16:creationId xmlns:a16="http://schemas.microsoft.com/office/drawing/2014/main" id="{FF047FF2-A3C4-E8C0-3E6A-56C4C278AC72}"/>
              </a:ext>
            </a:extLst>
          </p:cNvPr>
          <p:cNvSpPr txBox="1"/>
          <p:nvPr/>
        </p:nvSpPr>
        <p:spPr>
          <a:xfrm>
            <a:off x="6607340" y="1999574"/>
            <a:ext cx="199677" cy="215444"/>
          </a:xfrm>
          <a:prstGeom prst="rect">
            <a:avLst/>
          </a:prstGeom>
          <a:noFill/>
          <a:ln>
            <a:solidFill>
              <a:schemeClr val="tx1"/>
            </a:solidFill>
          </a:ln>
        </p:spPr>
        <p:txBody>
          <a:bodyPr wrap="square" rtlCol="0">
            <a:spAutoFit/>
          </a:bodyPr>
          <a:lstStyle/>
          <a:p>
            <a:pPr algn="ctr"/>
            <a:r>
              <a:rPr lang="en-US" altLang="zh-TW" sz="800" dirty="0"/>
              <a:t>M</a:t>
            </a:r>
            <a:endParaRPr lang="zh-TW" altLang="en-US" sz="800" dirty="0"/>
          </a:p>
        </p:txBody>
      </p:sp>
      <p:sp>
        <p:nvSpPr>
          <p:cNvPr id="74" name="文字方塊 37891">
            <a:extLst>
              <a:ext uri="{FF2B5EF4-FFF2-40B4-BE49-F238E27FC236}">
                <a16:creationId xmlns:a16="http://schemas.microsoft.com/office/drawing/2014/main" id="{40F0DE8A-A596-B241-3C7A-A15192A90452}"/>
              </a:ext>
            </a:extLst>
          </p:cNvPr>
          <p:cNvSpPr txBox="1"/>
          <p:nvPr/>
        </p:nvSpPr>
        <p:spPr>
          <a:xfrm>
            <a:off x="5712279" y="3817497"/>
            <a:ext cx="199677" cy="215444"/>
          </a:xfrm>
          <a:prstGeom prst="rect">
            <a:avLst/>
          </a:prstGeom>
          <a:noFill/>
          <a:ln>
            <a:solidFill>
              <a:schemeClr val="tx1"/>
            </a:solidFill>
          </a:ln>
        </p:spPr>
        <p:txBody>
          <a:bodyPr wrap="square" rtlCol="0">
            <a:spAutoFit/>
          </a:bodyPr>
          <a:lstStyle/>
          <a:p>
            <a:pPr algn="ctr"/>
            <a:r>
              <a:rPr lang="en-US" altLang="zh-TW" sz="800" dirty="0"/>
              <a:t>A</a:t>
            </a:r>
            <a:endParaRPr lang="zh-TW" altLang="en-US" sz="800" dirty="0"/>
          </a:p>
        </p:txBody>
      </p:sp>
      <p:sp>
        <p:nvSpPr>
          <p:cNvPr id="75" name="文字方塊 37891">
            <a:extLst>
              <a:ext uri="{FF2B5EF4-FFF2-40B4-BE49-F238E27FC236}">
                <a16:creationId xmlns:a16="http://schemas.microsoft.com/office/drawing/2014/main" id="{62395780-832E-B57C-19D8-6D9A76196E3D}"/>
              </a:ext>
            </a:extLst>
          </p:cNvPr>
          <p:cNvSpPr txBox="1"/>
          <p:nvPr/>
        </p:nvSpPr>
        <p:spPr>
          <a:xfrm>
            <a:off x="5948320" y="3817497"/>
            <a:ext cx="199677" cy="215444"/>
          </a:xfrm>
          <a:prstGeom prst="rect">
            <a:avLst/>
          </a:prstGeom>
          <a:noFill/>
          <a:ln>
            <a:solidFill>
              <a:schemeClr val="tx1"/>
            </a:solidFill>
          </a:ln>
        </p:spPr>
        <p:txBody>
          <a:bodyPr wrap="square" rtlCol="0">
            <a:spAutoFit/>
          </a:bodyPr>
          <a:lstStyle/>
          <a:p>
            <a:pPr algn="ctr"/>
            <a:r>
              <a:rPr lang="en-US" altLang="zh-TW" sz="800" dirty="0"/>
              <a:t>M</a:t>
            </a:r>
            <a:endParaRPr lang="zh-TW" altLang="en-US" sz="800" dirty="0"/>
          </a:p>
        </p:txBody>
      </p:sp>
      <p:grpSp>
        <p:nvGrpSpPr>
          <p:cNvPr id="83" name="Group 82">
            <a:extLst>
              <a:ext uri="{FF2B5EF4-FFF2-40B4-BE49-F238E27FC236}">
                <a16:creationId xmlns:a16="http://schemas.microsoft.com/office/drawing/2014/main" id="{923A583B-031C-9DAD-E815-85B0858422E5}"/>
              </a:ext>
            </a:extLst>
          </p:cNvPr>
          <p:cNvGrpSpPr/>
          <p:nvPr/>
        </p:nvGrpSpPr>
        <p:grpSpPr>
          <a:xfrm>
            <a:off x="5344962" y="808582"/>
            <a:ext cx="585417" cy="532343"/>
            <a:chOff x="4496403" y="795065"/>
            <a:chExt cx="585417" cy="532343"/>
          </a:xfrm>
        </p:grpSpPr>
        <p:pic>
          <p:nvPicPr>
            <p:cNvPr id="63" name="圖片 18">
              <a:extLst>
                <a:ext uri="{FF2B5EF4-FFF2-40B4-BE49-F238E27FC236}">
                  <a16:creationId xmlns:a16="http://schemas.microsoft.com/office/drawing/2014/main" id="{E06F02ED-C95F-B666-2FFC-1259D6B9B2B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8205" b="22131"/>
            <a:stretch/>
          </p:blipFill>
          <p:spPr>
            <a:xfrm>
              <a:off x="4539302" y="795065"/>
              <a:ext cx="539750" cy="322037"/>
            </a:xfrm>
            <a:prstGeom prst="rect">
              <a:avLst/>
            </a:prstGeom>
          </p:spPr>
        </p:pic>
        <p:sp>
          <p:nvSpPr>
            <p:cNvPr id="76" name="文字方塊 64">
              <a:extLst>
                <a:ext uri="{FF2B5EF4-FFF2-40B4-BE49-F238E27FC236}">
                  <a16:creationId xmlns:a16="http://schemas.microsoft.com/office/drawing/2014/main" id="{27BB4310-A207-DEE3-11CD-8D0908B7D160}"/>
                </a:ext>
              </a:extLst>
            </p:cNvPr>
            <p:cNvSpPr txBox="1"/>
            <p:nvPr/>
          </p:nvSpPr>
          <p:spPr>
            <a:xfrm>
              <a:off x="4496403" y="1111964"/>
              <a:ext cx="585417" cy="215444"/>
            </a:xfrm>
            <a:prstGeom prst="rect">
              <a:avLst/>
            </a:prstGeom>
            <a:noFill/>
          </p:spPr>
          <p:txBody>
            <a:bodyPr wrap="none" rtlCol="0">
              <a:spAutoFit/>
            </a:bodyPr>
            <a:lstStyle/>
            <a:p>
              <a:pPr algn="ctr"/>
              <a:r>
                <a:rPr lang="en-US" altLang="zh-TW" sz="800" dirty="0">
                  <a:latin typeface="Bahnschrift SemiLight SemiConde" panose="020B0502040204020203" pitchFamily="34" charset="0"/>
                </a:rPr>
                <a:t>Moxa DLM</a:t>
              </a:r>
              <a:endParaRPr lang="zh-TW" altLang="en-US" sz="800" dirty="0">
                <a:latin typeface="Bahnschrift SemiLight SemiConde" panose="020B0502040204020203" pitchFamily="34" charset="0"/>
              </a:endParaRPr>
            </a:p>
          </p:txBody>
        </p:sp>
      </p:grpSp>
      <p:grpSp>
        <p:nvGrpSpPr>
          <p:cNvPr id="79" name="Group 78">
            <a:extLst>
              <a:ext uri="{FF2B5EF4-FFF2-40B4-BE49-F238E27FC236}">
                <a16:creationId xmlns:a16="http://schemas.microsoft.com/office/drawing/2014/main" id="{59382B3F-82E1-BE58-CAE2-852DA7356A6A}"/>
              </a:ext>
            </a:extLst>
          </p:cNvPr>
          <p:cNvGrpSpPr/>
          <p:nvPr/>
        </p:nvGrpSpPr>
        <p:grpSpPr>
          <a:xfrm>
            <a:off x="2498886" y="839966"/>
            <a:ext cx="990977" cy="507755"/>
            <a:chOff x="7916292" y="2234216"/>
            <a:chExt cx="990977" cy="507755"/>
          </a:xfrm>
        </p:grpSpPr>
        <p:pic>
          <p:nvPicPr>
            <p:cNvPr id="77" name="圖片 39">
              <a:extLst>
                <a:ext uri="{FF2B5EF4-FFF2-40B4-BE49-F238E27FC236}">
                  <a16:creationId xmlns:a16="http://schemas.microsoft.com/office/drawing/2014/main" id="{AA2C8F23-6289-626A-1CD1-BDAF60EE22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83181" y="2234216"/>
              <a:ext cx="457200" cy="487680"/>
            </a:xfrm>
            <a:prstGeom prst="rect">
              <a:avLst/>
            </a:prstGeom>
          </p:spPr>
        </p:pic>
        <p:sp>
          <p:nvSpPr>
            <p:cNvPr id="78" name="文字方塊 64">
              <a:extLst>
                <a:ext uri="{FF2B5EF4-FFF2-40B4-BE49-F238E27FC236}">
                  <a16:creationId xmlns:a16="http://schemas.microsoft.com/office/drawing/2014/main" id="{3F148F4A-BCB1-1CC3-6F08-33FAC133D3FB}"/>
                </a:ext>
              </a:extLst>
            </p:cNvPr>
            <p:cNvSpPr txBox="1"/>
            <p:nvPr/>
          </p:nvSpPr>
          <p:spPr>
            <a:xfrm>
              <a:off x="7916292" y="2526527"/>
              <a:ext cx="990977" cy="215444"/>
            </a:xfrm>
            <a:prstGeom prst="rect">
              <a:avLst/>
            </a:prstGeom>
            <a:solidFill>
              <a:schemeClr val="bg1"/>
            </a:solidFill>
          </p:spPr>
          <p:txBody>
            <a:bodyPr wrap="none" rtlCol="0">
              <a:spAutoFit/>
            </a:bodyPr>
            <a:lstStyle/>
            <a:p>
              <a:pPr algn="ctr"/>
              <a:r>
                <a:rPr lang="en-US" altLang="zh-TW" sz="800" dirty="0">
                  <a:latin typeface="Bahnschrift SemiLight SemiConde" panose="020B0502040204020203" pitchFamily="34" charset="0"/>
                </a:rPr>
                <a:t>ThingsPro Proxy V1.5</a:t>
              </a:r>
              <a:endParaRPr lang="zh-TW" altLang="en-US" sz="800" dirty="0">
                <a:latin typeface="Bahnschrift SemiLight SemiConde" panose="020B0502040204020203" pitchFamily="34" charset="0"/>
              </a:endParaRPr>
            </a:p>
          </p:txBody>
        </p:sp>
      </p:grpSp>
      <p:grpSp>
        <p:nvGrpSpPr>
          <p:cNvPr id="80" name="Group 79">
            <a:extLst>
              <a:ext uri="{FF2B5EF4-FFF2-40B4-BE49-F238E27FC236}">
                <a16:creationId xmlns:a16="http://schemas.microsoft.com/office/drawing/2014/main" id="{D3EFA769-14AF-6403-69AA-86CA4DF8E70A}"/>
              </a:ext>
            </a:extLst>
          </p:cNvPr>
          <p:cNvGrpSpPr/>
          <p:nvPr/>
        </p:nvGrpSpPr>
        <p:grpSpPr>
          <a:xfrm>
            <a:off x="4410504" y="854028"/>
            <a:ext cx="811441" cy="503959"/>
            <a:chOff x="8006062" y="2234216"/>
            <a:chExt cx="811441" cy="503959"/>
          </a:xfrm>
        </p:grpSpPr>
        <p:pic>
          <p:nvPicPr>
            <p:cNvPr id="81" name="圖片 39">
              <a:extLst>
                <a:ext uri="{FF2B5EF4-FFF2-40B4-BE49-F238E27FC236}">
                  <a16:creationId xmlns:a16="http://schemas.microsoft.com/office/drawing/2014/main" id="{3937E6B0-D44C-A56A-2E58-49F690F7CB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83181" y="2234216"/>
              <a:ext cx="457200" cy="487680"/>
            </a:xfrm>
            <a:prstGeom prst="rect">
              <a:avLst/>
            </a:prstGeom>
          </p:spPr>
        </p:pic>
        <p:sp>
          <p:nvSpPr>
            <p:cNvPr id="82" name="文字方塊 64">
              <a:extLst>
                <a:ext uri="{FF2B5EF4-FFF2-40B4-BE49-F238E27FC236}">
                  <a16:creationId xmlns:a16="http://schemas.microsoft.com/office/drawing/2014/main" id="{4051A24E-2C29-9438-E050-111C8A36383A}"/>
                </a:ext>
              </a:extLst>
            </p:cNvPr>
            <p:cNvSpPr txBox="1"/>
            <p:nvPr/>
          </p:nvSpPr>
          <p:spPr>
            <a:xfrm>
              <a:off x="8006062" y="2522731"/>
              <a:ext cx="811441" cy="215444"/>
            </a:xfrm>
            <a:prstGeom prst="rect">
              <a:avLst/>
            </a:prstGeom>
            <a:solidFill>
              <a:schemeClr val="bg1"/>
            </a:solidFill>
          </p:spPr>
          <p:txBody>
            <a:bodyPr wrap="none" rtlCol="0">
              <a:spAutoFit/>
            </a:bodyPr>
            <a:lstStyle/>
            <a:p>
              <a:pPr algn="ctr"/>
              <a:r>
                <a:rPr lang="en-US" altLang="zh-TW" sz="800" dirty="0">
                  <a:latin typeface="Bahnschrift SemiLight SemiConde" panose="020B0502040204020203" pitchFamily="34" charset="0"/>
                </a:rPr>
                <a:t>AIG QuickOn V1.1</a:t>
              </a:r>
              <a:endParaRPr lang="zh-TW" altLang="en-US" sz="800" dirty="0">
                <a:latin typeface="Bahnschrift SemiLight SemiConde" panose="020B0502040204020203" pitchFamily="34" charset="0"/>
              </a:endParaRPr>
            </a:p>
          </p:txBody>
        </p:sp>
      </p:grpSp>
      <p:sp>
        <p:nvSpPr>
          <p:cNvPr id="15" name="文字方塊 37891">
            <a:extLst>
              <a:ext uri="{FF2B5EF4-FFF2-40B4-BE49-F238E27FC236}">
                <a16:creationId xmlns:a16="http://schemas.microsoft.com/office/drawing/2014/main" id="{77BBAFB3-F0C7-8A59-A5DD-068588F3DB2E}"/>
              </a:ext>
            </a:extLst>
          </p:cNvPr>
          <p:cNvSpPr txBox="1"/>
          <p:nvPr/>
        </p:nvSpPr>
        <p:spPr>
          <a:xfrm>
            <a:off x="7418930" y="2131148"/>
            <a:ext cx="199677" cy="215444"/>
          </a:xfrm>
          <a:prstGeom prst="rect">
            <a:avLst/>
          </a:prstGeom>
          <a:noFill/>
          <a:ln>
            <a:solidFill>
              <a:schemeClr val="tx1"/>
            </a:solidFill>
          </a:ln>
        </p:spPr>
        <p:txBody>
          <a:bodyPr wrap="square" rtlCol="0">
            <a:spAutoFit/>
          </a:bodyPr>
          <a:lstStyle/>
          <a:p>
            <a:pPr algn="ctr"/>
            <a:r>
              <a:rPr lang="en-US" altLang="zh-TW" sz="800" dirty="0"/>
              <a:t>D</a:t>
            </a:r>
            <a:endParaRPr lang="zh-TW" altLang="en-US" sz="800" dirty="0"/>
          </a:p>
        </p:txBody>
      </p:sp>
      <p:sp>
        <p:nvSpPr>
          <p:cNvPr id="17" name="TextBox 16">
            <a:extLst>
              <a:ext uri="{FF2B5EF4-FFF2-40B4-BE49-F238E27FC236}">
                <a16:creationId xmlns:a16="http://schemas.microsoft.com/office/drawing/2014/main" id="{6F75E6BB-2D61-C378-282D-3EB893D0ED9B}"/>
              </a:ext>
            </a:extLst>
          </p:cNvPr>
          <p:cNvSpPr txBox="1"/>
          <p:nvPr/>
        </p:nvSpPr>
        <p:spPr>
          <a:xfrm>
            <a:off x="7601418" y="2130217"/>
            <a:ext cx="1010213" cy="215444"/>
          </a:xfrm>
          <a:prstGeom prst="rect">
            <a:avLst/>
          </a:prstGeom>
          <a:noFill/>
        </p:spPr>
        <p:txBody>
          <a:bodyPr wrap="none" rtlCol="0">
            <a:spAutoFit/>
          </a:bodyPr>
          <a:lstStyle/>
          <a:p>
            <a:r>
              <a:rPr lang="en-TW" sz="800" dirty="0"/>
              <a:t>DIO Configuration</a:t>
            </a:r>
          </a:p>
        </p:txBody>
      </p:sp>
      <p:sp>
        <p:nvSpPr>
          <p:cNvPr id="22" name="文字方塊 37891">
            <a:extLst>
              <a:ext uri="{FF2B5EF4-FFF2-40B4-BE49-F238E27FC236}">
                <a16:creationId xmlns:a16="http://schemas.microsoft.com/office/drawing/2014/main" id="{E3D10E16-B9F6-8ED3-D465-404CB090916B}"/>
              </a:ext>
            </a:extLst>
          </p:cNvPr>
          <p:cNvSpPr txBox="1"/>
          <p:nvPr/>
        </p:nvSpPr>
        <p:spPr>
          <a:xfrm>
            <a:off x="3796320" y="2056634"/>
            <a:ext cx="199677" cy="215444"/>
          </a:xfrm>
          <a:prstGeom prst="rect">
            <a:avLst/>
          </a:prstGeom>
          <a:noFill/>
          <a:ln>
            <a:solidFill>
              <a:schemeClr val="tx1"/>
            </a:solidFill>
          </a:ln>
        </p:spPr>
        <p:txBody>
          <a:bodyPr wrap="square" rtlCol="0">
            <a:spAutoFit/>
          </a:bodyPr>
          <a:lstStyle/>
          <a:p>
            <a:pPr algn="ctr"/>
            <a:r>
              <a:rPr lang="en-US" altLang="zh-TW" sz="800" dirty="0"/>
              <a:t>D</a:t>
            </a:r>
            <a:endParaRPr lang="zh-TW" altLang="en-US" sz="800" dirty="0"/>
          </a:p>
        </p:txBody>
      </p:sp>
    </p:spTree>
    <p:extLst>
      <p:ext uri="{BB962C8B-B14F-4D97-AF65-F5344CB8AC3E}">
        <p14:creationId xmlns:p14="http://schemas.microsoft.com/office/powerpoint/2010/main" val="3943268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F0E8DD-83C0-C383-CCDF-0D24D64C6A10}"/>
              </a:ext>
            </a:extLst>
          </p:cNvPr>
          <p:cNvSpPr>
            <a:spLocks noGrp="1"/>
          </p:cNvSpPr>
          <p:nvPr>
            <p:ph type="title"/>
          </p:nvPr>
        </p:nvSpPr>
        <p:spPr/>
        <p:txBody>
          <a:bodyPr/>
          <a:lstStyle/>
          <a:p>
            <a:r>
              <a:rPr lang="en-US" altLang="zh-CN" dirty="0"/>
              <a:t>Go-to-market Strategy </a:t>
            </a:r>
            <a:endParaRPr lang="zh-CN" altLang="en-US" dirty="0"/>
          </a:p>
        </p:txBody>
      </p:sp>
      <p:sp>
        <p:nvSpPr>
          <p:cNvPr id="4" name="Text Placeholder 3">
            <a:extLst>
              <a:ext uri="{FF2B5EF4-FFF2-40B4-BE49-F238E27FC236}">
                <a16:creationId xmlns:a16="http://schemas.microsoft.com/office/drawing/2014/main" id="{264504C4-5AA6-BC9C-C434-19FABDC01A9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10954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FDA3166-9A4A-259B-901D-7B99C3B4C578}"/>
              </a:ext>
            </a:extLst>
          </p:cNvPr>
          <p:cNvSpPr/>
          <p:nvPr/>
        </p:nvSpPr>
        <p:spPr>
          <a:xfrm>
            <a:off x="0" y="0"/>
            <a:ext cx="3616958" cy="4727787"/>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grpSp>
        <p:nvGrpSpPr>
          <p:cNvPr id="11" name="群組 10">
            <a:extLst>
              <a:ext uri="{FF2B5EF4-FFF2-40B4-BE49-F238E27FC236}">
                <a16:creationId xmlns:a16="http://schemas.microsoft.com/office/drawing/2014/main" id="{D5544F4D-713E-53A6-D566-B9F3EA1A4411}"/>
              </a:ext>
            </a:extLst>
          </p:cNvPr>
          <p:cNvGrpSpPr/>
          <p:nvPr/>
        </p:nvGrpSpPr>
        <p:grpSpPr>
          <a:xfrm>
            <a:off x="-2603" y="196427"/>
            <a:ext cx="4080149" cy="1036321"/>
            <a:chOff x="-2603" y="582507"/>
            <a:chExt cx="4080149" cy="1036321"/>
          </a:xfrm>
        </p:grpSpPr>
        <p:grpSp>
          <p:nvGrpSpPr>
            <p:cNvPr id="8" name="群組 7">
              <a:extLst>
                <a:ext uri="{FF2B5EF4-FFF2-40B4-BE49-F238E27FC236}">
                  <a16:creationId xmlns:a16="http://schemas.microsoft.com/office/drawing/2014/main" id="{5B0FA6C5-A7A5-22C9-D188-CA3CDDCA3AF2}"/>
                </a:ext>
              </a:extLst>
            </p:cNvPr>
            <p:cNvGrpSpPr/>
            <p:nvPr/>
          </p:nvGrpSpPr>
          <p:grpSpPr>
            <a:xfrm>
              <a:off x="-1" y="582507"/>
              <a:ext cx="4077547" cy="1036321"/>
              <a:chOff x="-1" y="582507"/>
              <a:chExt cx="4077547" cy="1036321"/>
            </a:xfrm>
          </p:grpSpPr>
          <p:sp>
            <p:nvSpPr>
              <p:cNvPr id="5" name="矩形 4">
                <a:extLst>
                  <a:ext uri="{FF2B5EF4-FFF2-40B4-BE49-F238E27FC236}">
                    <a16:creationId xmlns:a16="http://schemas.microsoft.com/office/drawing/2014/main" id="{DC00F400-80CB-AB28-FA1D-0EF42B39C14C}"/>
                  </a:ext>
                </a:extLst>
              </p:cNvPr>
              <p:cNvSpPr/>
              <p:nvPr/>
            </p:nvSpPr>
            <p:spPr>
              <a:xfrm>
                <a:off x="-1" y="582507"/>
                <a:ext cx="4077547" cy="7992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直角三角形 6">
                <a:extLst>
                  <a:ext uri="{FF2B5EF4-FFF2-40B4-BE49-F238E27FC236}">
                    <a16:creationId xmlns:a16="http://schemas.microsoft.com/office/drawing/2014/main" id="{5761E268-60DC-965E-7D30-218E06F8FC48}"/>
                  </a:ext>
                </a:extLst>
              </p:cNvPr>
              <p:cNvSpPr/>
              <p:nvPr/>
            </p:nvSpPr>
            <p:spPr>
              <a:xfrm rot="10800000" flipH="1">
                <a:off x="3616959" y="1381760"/>
                <a:ext cx="460587" cy="237068"/>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10" name="文字方塊 9">
              <a:extLst>
                <a:ext uri="{FF2B5EF4-FFF2-40B4-BE49-F238E27FC236}">
                  <a16:creationId xmlns:a16="http://schemas.microsoft.com/office/drawing/2014/main" id="{1374C022-D1DF-5F0F-7C6A-D303FDF04E5D}"/>
                </a:ext>
              </a:extLst>
            </p:cNvPr>
            <p:cNvSpPr txBox="1"/>
            <p:nvPr/>
          </p:nvSpPr>
          <p:spPr>
            <a:xfrm>
              <a:off x="-2603" y="797468"/>
              <a:ext cx="4070313" cy="369332"/>
            </a:xfrm>
            <a:prstGeom prst="rect">
              <a:avLst/>
            </a:prstGeom>
            <a:noFill/>
          </p:spPr>
          <p:txBody>
            <a:bodyPr wrap="square">
              <a:spAutoFit/>
            </a:bodyPr>
            <a:lstStyle/>
            <a:p>
              <a:r>
                <a:rPr lang="en-US" altLang="zh-CN" b="1" dirty="0">
                  <a:solidFill>
                    <a:schemeClr val="bg1"/>
                  </a:solidFill>
                </a:rPr>
                <a:t>How to Identify the Right Customer</a:t>
              </a:r>
              <a:endParaRPr lang="zh-TW" altLang="en-US" b="1" dirty="0">
                <a:solidFill>
                  <a:schemeClr val="bg1"/>
                </a:solidFill>
              </a:endParaRPr>
            </a:p>
          </p:txBody>
        </p:sp>
      </p:grpSp>
      <p:cxnSp>
        <p:nvCxnSpPr>
          <p:cNvPr id="13" name="直線接點 12">
            <a:extLst>
              <a:ext uri="{FF2B5EF4-FFF2-40B4-BE49-F238E27FC236}">
                <a16:creationId xmlns:a16="http://schemas.microsoft.com/office/drawing/2014/main" id="{22DF2B38-8767-CC9B-BF31-41CF68366BF1}"/>
              </a:ext>
            </a:extLst>
          </p:cNvPr>
          <p:cNvCxnSpPr>
            <a:cxnSpLocks/>
          </p:cNvCxnSpPr>
          <p:nvPr/>
        </p:nvCxnSpPr>
        <p:spPr>
          <a:xfrm>
            <a:off x="4077545" y="629920"/>
            <a:ext cx="432000" cy="0"/>
          </a:xfrm>
          <a:prstGeom prst="line">
            <a:avLst/>
          </a:prstGeom>
          <a:ln w="127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線接點 14">
            <a:extLst>
              <a:ext uri="{FF2B5EF4-FFF2-40B4-BE49-F238E27FC236}">
                <a16:creationId xmlns:a16="http://schemas.microsoft.com/office/drawing/2014/main" id="{E2443BA1-9B14-8E4B-7A6B-DF0D5ABDD714}"/>
              </a:ext>
            </a:extLst>
          </p:cNvPr>
          <p:cNvCxnSpPr>
            <a:cxnSpLocks/>
          </p:cNvCxnSpPr>
          <p:nvPr/>
        </p:nvCxnSpPr>
        <p:spPr>
          <a:xfrm>
            <a:off x="4519380" y="629919"/>
            <a:ext cx="0" cy="4068000"/>
          </a:xfrm>
          <a:prstGeom prst="line">
            <a:avLst/>
          </a:prstGeom>
          <a:ln w="127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 name="橢圓 16">
            <a:extLst>
              <a:ext uri="{FF2B5EF4-FFF2-40B4-BE49-F238E27FC236}">
                <a16:creationId xmlns:a16="http://schemas.microsoft.com/office/drawing/2014/main" id="{97FFF503-FF7B-3ADB-9FBD-9189E493BAE1}"/>
              </a:ext>
            </a:extLst>
          </p:cNvPr>
          <p:cNvSpPr/>
          <p:nvPr/>
        </p:nvSpPr>
        <p:spPr>
          <a:xfrm>
            <a:off x="4218051" y="1584113"/>
            <a:ext cx="582507" cy="507999"/>
          </a:xfrm>
          <a:prstGeom prst="ellipse">
            <a:avLst/>
          </a:prstGeom>
          <a:solidFill>
            <a:schemeClr val="bg1">
              <a:lumMod val="9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a:solidFill>
                  <a:schemeClr val="tx1">
                    <a:lumMod val="75000"/>
                    <a:lumOff val="25000"/>
                  </a:schemeClr>
                </a:solidFill>
              </a:rPr>
              <a:t>1</a:t>
            </a:r>
            <a:endParaRPr lang="zh-TW" altLang="en-US" sz="2400" b="1" dirty="0">
              <a:solidFill>
                <a:schemeClr val="tx1">
                  <a:lumMod val="75000"/>
                  <a:lumOff val="25000"/>
                </a:schemeClr>
              </a:solidFill>
            </a:endParaRPr>
          </a:p>
        </p:txBody>
      </p:sp>
      <p:sp>
        <p:nvSpPr>
          <p:cNvPr id="18" name="橢圓 17">
            <a:extLst>
              <a:ext uri="{FF2B5EF4-FFF2-40B4-BE49-F238E27FC236}">
                <a16:creationId xmlns:a16="http://schemas.microsoft.com/office/drawing/2014/main" id="{DD164539-170D-12EE-698B-2079F59716F0}"/>
              </a:ext>
            </a:extLst>
          </p:cNvPr>
          <p:cNvSpPr/>
          <p:nvPr/>
        </p:nvSpPr>
        <p:spPr>
          <a:xfrm>
            <a:off x="4218051" y="2749124"/>
            <a:ext cx="582507" cy="507999"/>
          </a:xfrm>
          <a:prstGeom prst="ellipse">
            <a:avLst/>
          </a:prstGeom>
          <a:solidFill>
            <a:schemeClr val="bg1">
              <a:lumMod val="9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a:solidFill>
                  <a:schemeClr val="tx1">
                    <a:lumMod val="75000"/>
                    <a:lumOff val="25000"/>
                  </a:schemeClr>
                </a:solidFill>
              </a:rPr>
              <a:t>2</a:t>
            </a:r>
            <a:endParaRPr lang="zh-TW" altLang="en-US" sz="2400" b="1" dirty="0">
              <a:solidFill>
                <a:schemeClr val="tx1">
                  <a:lumMod val="75000"/>
                  <a:lumOff val="25000"/>
                </a:schemeClr>
              </a:solidFill>
            </a:endParaRPr>
          </a:p>
        </p:txBody>
      </p:sp>
      <p:sp>
        <p:nvSpPr>
          <p:cNvPr id="19" name="橢圓 18">
            <a:extLst>
              <a:ext uri="{FF2B5EF4-FFF2-40B4-BE49-F238E27FC236}">
                <a16:creationId xmlns:a16="http://schemas.microsoft.com/office/drawing/2014/main" id="{17078C73-7F94-BE52-2915-897933E880FC}"/>
              </a:ext>
            </a:extLst>
          </p:cNvPr>
          <p:cNvSpPr/>
          <p:nvPr/>
        </p:nvSpPr>
        <p:spPr>
          <a:xfrm>
            <a:off x="4218051" y="3914135"/>
            <a:ext cx="582507" cy="507999"/>
          </a:xfrm>
          <a:prstGeom prst="ellipse">
            <a:avLst/>
          </a:prstGeom>
          <a:solidFill>
            <a:schemeClr val="bg1">
              <a:lumMod val="9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a:solidFill>
                  <a:schemeClr val="tx1">
                    <a:lumMod val="75000"/>
                    <a:lumOff val="25000"/>
                  </a:schemeClr>
                </a:solidFill>
              </a:rPr>
              <a:t>3</a:t>
            </a:r>
            <a:endParaRPr lang="zh-TW" altLang="en-US" sz="2400" b="1" dirty="0">
              <a:solidFill>
                <a:schemeClr val="tx1">
                  <a:lumMod val="75000"/>
                  <a:lumOff val="25000"/>
                </a:schemeClr>
              </a:solidFill>
            </a:endParaRPr>
          </a:p>
        </p:txBody>
      </p:sp>
      <p:sp>
        <p:nvSpPr>
          <p:cNvPr id="21" name="文字方塊 20">
            <a:extLst>
              <a:ext uri="{FF2B5EF4-FFF2-40B4-BE49-F238E27FC236}">
                <a16:creationId xmlns:a16="http://schemas.microsoft.com/office/drawing/2014/main" id="{D726C9ED-5E98-4E29-D463-9FE470BC62A9}"/>
              </a:ext>
            </a:extLst>
          </p:cNvPr>
          <p:cNvSpPr txBox="1"/>
          <p:nvPr/>
        </p:nvSpPr>
        <p:spPr>
          <a:xfrm>
            <a:off x="4849286" y="1545724"/>
            <a:ext cx="3911757" cy="584775"/>
          </a:xfrm>
          <a:prstGeom prst="rect">
            <a:avLst/>
          </a:prstGeom>
          <a:noFill/>
        </p:spPr>
        <p:txBody>
          <a:bodyPr wrap="square">
            <a:spAutoFit/>
          </a:bodyPr>
          <a:lstStyle/>
          <a:p>
            <a:r>
              <a:rPr lang="en-US" altLang="zh-CN" sz="1600" dirty="0">
                <a:solidFill>
                  <a:schemeClr val="tx1">
                    <a:lumMod val="75000"/>
                    <a:lumOff val="25000"/>
                  </a:schemeClr>
                </a:solidFill>
              </a:rPr>
              <a:t>Are they looking for a gateway to connect field sites to the cloud?</a:t>
            </a:r>
            <a:endParaRPr lang="zh-TW" altLang="en-US" sz="1600" dirty="0">
              <a:solidFill>
                <a:schemeClr val="tx1">
                  <a:lumMod val="75000"/>
                  <a:lumOff val="25000"/>
                </a:schemeClr>
              </a:solidFill>
            </a:endParaRPr>
          </a:p>
        </p:txBody>
      </p:sp>
      <p:sp>
        <p:nvSpPr>
          <p:cNvPr id="23" name="文字方塊 22">
            <a:extLst>
              <a:ext uri="{FF2B5EF4-FFF2-40B4-BE49-F238E27FC236}">
                <a16:creationId xmlns:a16="http://schemas.microsoft.com/office/drawing/2014/main" id="{40BE2AA8-8B37-E546-ECB3-75E922F04F42}"/>
              </a:ext>
            </a:extLst>
          </p:cNvPr>
          <p:cNvSpPr txBox="1"/>
          <p:nvPr/>
        </p:nvSpPr>
        <p:spPr>
          <a:xfrm>
            <a:off x="4849287" y="2729930"/>
            <a:ext cx="4130590" cy="584775"/>
          </a:xfrm>
          <a:prstGeom prst="rect">
            <a:avLst/>
          </a:prstGeom>
          <a:noFill/>
        </p:spPr>
        <p:txBody>
          <a:bodyPr wrap="square">
            <a:spAutoFit/>
          </a:bodyPr>
          <a:lstStyle/>
          <a:p>
            <a:r>
              <a:rPr lang="en-US" altLang="zh-CN" sz="1600" dirty="0">
                <a:solidFill>
                  <a:schemeClr val="tx1">
                    <a:lumMod val="75000"/>
                    <a:lumOff val="25000"/>
                  </a:schemeClr>
                </a:solidFill>
              </a:rPr>
              <a:t>What kind of end devices do they want to connect? I/O sensors? Modbus devices?</a:t>
            </a:r>
            <a:endParaRPr lang="zh-TW" altLang="en-US" sz="1600" dirty="0">
              <a:solidFill>
                <a:schemeClr val="tx1">
                  <a:lumMod val="75000"/>
                  <a:lumOff val="25000"/>
                </a:schemeClr>
              </a:solidFill>
            </a:endParaRPr>
          </a:p>
        </p:txBody>
      </p:sp>
      <p:sp>
        <p:nvSpPr>
          <p:cNvPr id="25" name="文字方塊 24">
            <a:extLst>
              <a:ext uri="{FF2B5EF4-FFF2-40B4-BE49-F238E27FC236}">
                <a16:creationId xmlns:a16="http://schemas.microsoft.com/office/drawing/2014/main" id="{724CB35E-E287-A1C1-C5B6-555398C5BE40}"/>
              </a:ext>
            </a:extLst>
          </p:cNvPr>
          <p:cNvSpPr txBox="1"/>
          <p:nvPr/>
        </p:nvSpPr>
        <p:spPr>
          <a:xfrm>
            <a:off x="4849287" y="3914135"/>
            <a:ext cx="3911756" cy="584775"/>
          </a:xfrm>
          <a:prstGeom prst="rect">
            <a:avLst/>
          </a:prstGeom>
          <a:noFill/>
        </p:spPr>
        <p:txBody>
          <a:bodyPr wrap="square">
            <a:spAutoFit/>
          </a:bodyPr>
          <a:lstStyle/>
          <a:p>
            <a:r>
              <a:rPr lang="en-US" altLang="zh-CN" sz="1600" dirty="0">
                <a:solidFill>
                  <a:schemeClr val="tx1">
                    <a:lumMod val="75000"/>
                    <a:lumOff val="25000"/>
                  </a:schemeClr>
                </a:solidFill>
              </a:rPr>
              <a:t>Which cloud platform do they want to connect to and integrate with?</a:t>
            </a:r>
            <a:endParaRPr lang="zh-TW" altLang="en-US" sz="1600" dirty="0">
              <a:solidFill>
                <a:schemeClr val="tx1">
                  <a:lumMod val="75000"/>
                  <a:lumOff val="25000"/>
                </a:schemeClr>
              </a:solidFill>
            </a:endParaRPr>
          </a:p>
        </p:txBody>
      </p:sp>
      <p:sp>
        <p:nvSpPr>
          <p:cNvPr id="26" name="等腰三角形 25">
            <a:extLst>
              <a:ext uri="{FF2B5EF4-FFF2-40B4-BE49-F238E27FC236}">
                <a16:creationId xmlns:a16="http://schemas.microsoft.com/office/drawing/2014/main" id="{1108B9F9-670A-4376-7E42-A0609CD11DF9}"/>
              </a:ext>
            </a:extLst>
          </p:cNvPr>
          <p:cNvSpPr/>
          <p:nvPr/>
        </p:nvSpPr>
        <p:spPr>
          <a:xfrm rot="10800000">
            <a:off x="4438100" y="2394376"/>
            <a:ext cx="162559" cy="9482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lumMod val="75000"/>
                  <a:lumOff val="25000"/>
                </a:schemeClr>
              </a:solidFill>
            </a:endParaRPr>
          </a:p>
        </p:txBody>
      </p:sp>
      <p:sp>
        <p:nvSpPr>
          <p:cNvPr id="27" name="等腰三角形 26">
            <a:extLst>
              <a:ext uri="{FF2B5EF4-FFF2-40B4-BE49-F238E27FC236}">
                <a16:creationId xmlns:a16="http://schemas.microsoft.com/office/drawing/2014/main" id="{5E6FDE7A-D918-601A-F0C4-E18EA11F32B2}"/>
              </a:ext>
            </a:extLst>
          </p:cNvPr>
          <p:cNvSpPr/>
          <p:nvPr/>
        </p:nvSpPr>
        <p:spPr>
          <a:xfrm rot="10800000">
            <a:off x="4445720" y="3561954"/>
            <a:ext cx="162559" cy="9482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lumMod val="75000"/>
                  <a:lumOff val="25000"/>
                </a:schemeClr>
              </a:solidFill>
            </a:endParaRPr>
          </a:p>
        </p:txBody>
      </p:sp>
      <p:grpSp>
        <p:nvGrpSpPr>
          <p:cNvPr id="50" name="群組 49">
            <a:extLst>
              <a:ext uri="{FF2B5EF4-FFF2-40B4-BE49-F238E27FC236}">
                <a16:creationId xmlns:a16="http://schemas.microsoft.com/office/drawing/2014/main" id="{B103045D-E076-D7AC-AFA7-1F7D35328524}"/>
              </a:ext>
            </a:extLst>
          </p:cNvPr>
          <p:cNvGrpSpPr/>
          <p:nvPr/>
        </p:nvGrpSpPr>
        <p:grpSpPr>
          <a:xfrm>
            <a:off x="148971" y="1202595"/>
            <a:ext cx="3333674" cy="3340927"/>
            <a:chOff x="148971" y="1202595"/>
            <a:chExt cx="3333674" cy="3340927"/>
          </a:xfrm>
        </p:grpSpPr>
        <p:grpSp>
          <p:nvGrpSpPr>
            <p:cNvPr id="28" name="群組 27">
              <a:extLst>
                <a:ext uri="{FF2B5EF4-FFF2-40B4-BE49-F238E27FC236}">
                  <a16:creationId xmlns:a16="http://schemas.microsoft.com/office/drawing/2014/main" id="{D3842847-7A57-353B-3EC4-75F94824AE56}"/>
                </a:ext>
              </a:extLst>
            </p:cNvPr>
            <p:cNvGrpSpPr/>
            <p:nvPr/>
          </p:nvGrpSpPr>
          <p:grpSpPr>
            <a:xfrm>
              <a:off x="148971" y="3864286"/>
              <a:ext cx="3333674" cy="679236"/>
              <a:chOff x="530441" y="4043779"/>
              <a:chExt cx="3333674" cy="679236"/>
            </a:xfrm>
          </p:grpSpPr>
          <p:grpSp>
            <p:nvGrpSpPr>
              <p:cNvPr id="29" name="群組 28">
                <a:extLst>
                  <a:ext uri="{FF2B5EF4-FFF2-40B4-BE49-F238E27FC236}">
                    <a16:creationId xmlns:a16="http://schemas.microsoft.com/office/drawing/2014/main" id="{C1DA5DA4-9E5A-F898-5F06-4EDC33EB1F25}"/>
                  </a:ext>
                </a:extLst>
              </p:cNvPr>
              <p:cNvGrpSpPr/>
              <p:nvPr/>
            </p:nvGrpSpPr>
            <p:grpSpPr>
              <a:xfrm>
                <a:off x="613056" y="4043779"/>
                <a:ext cx="3212959" cy="679236"/>
                <a:chOff x="591518" y="3996049"/>
                <a:chExt cx="3212959" cy="679236"/>
              </a:xfrm>
            </p:grpSpPr>
            <p:sp>
              <p:nvSpPr>
                <p:cNvPr id="35" name="矩形: 圓角 34">
                  <a:extLst>
                    <a:ext uri="{FF2B5EF4-FFF2-40B4-BE49-F238E27FC236}">
                      <a16:creationId xmlns:a16="http://schemas.microsoft.com/office/drawing/2014/main" id="{0C6D8AC4-6323-FEFA-B55F-B382463CDAB1}"/>
                    </a:ext>
                  </a:extLst>
                </p:cNvPr>
                <p:cNvSpPr/>
                <p:nvPr/>
              </p:nvSpPr>
              <p:spPr>
                <a:xfrm>
                  <a:off x="591518" y="3996049"/>
                  <a:ext cx="3212959" cy="679236"/>
                </a:xfrm>
                <a:prstGeom prst="roundRect">
                  <a:avLst/>
                </a:prstGeom>
                <a:solidFill>
                  <a:schemeClr val="bg1">
                    <a:lumMod val="95000"/>
                  </a:schemeClr>
                </a:solid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36" name="圖片 35">
                  <a:extLst>
                    <a:ext uri="{FF2B5EF4-FFF2-40B4-BE49-F238E27FC236}">
                      <a16:creationId xmlns:a16="http://schemas.microsoft.com/office/drawing/2014/main" id="{91E8B686-F2FD-8B03-3692-D156FBEA6F4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7198" t="26004" r="25912" b="24883"/>
                <a:stretch/>
              </p:blipFill>
              <p:spPr>
                <a:xfrm>
                  <a:off x="629618" y="4048009"/>
                  <a:ext cx="435668" cy="456329"/>
                </a:xfrm>
                <a:prstGeom prst="rect">
                  <a:avLst/>
                </a:prstGeom>
              </p:spPr>
            </p:pic>
            <p:pic>
              <p:nvPicPr>
                <p:cNvPr id="37" name="圖片 36">
                  <a:extLst>
                    <a:ext uri="{FF2B5EF4-FFF2-40B4-BE49-F238E27FC236}">
                      <a16:creationId xmlns:a16="http://schemas.microsoft.com/office/drawing/2014/main" id="{805A302B-0271-7EC0-77AA-91F63FA6EA66}"/>
                    </a:ext>
                  </a:extLst>
                </p:cNvPr>
                <p:cNvPicPr>
                  <a:picLocks noChangeAspect="1"/>
                </p:cNvPicPr>
                <p:nvPr/>
              </p:nvPicPr>
              <p:blipFill rotWithShape="1">
                <a:blip r:embed="rId3">
                  <a:extLst>
                    <a:ext uri="{28A0092B-C50C-407E-A947-70E740481C1C}">
                      <a14:useLocalDpi xmlns:a14="http://schemas.microsoft.com/office/drawing/2010/main" val="0"/>
                    </a:ext>
                  </a:extLst>
                </a:blip>
                <a:srcRect l="31771" t="22004" r="28782" b="23311"/>
                <a:stretch/>
              </p:blipFill>
              <p:spPr>
                <a:xfrm>
                  <a:off x="1240221" y="4020876"/>
                  <a:ext cx="329179" cy="456329"/>
                </a:xfrm>
                <a:prstGeom prst="rect">
                  <a:avLst/>
                </a:prstGeom>
              </p:spPr>
            </p:pic>
            <p:pic>
              <p:nvPicPr>
                <p:cNvPr id="38" name="圖片 37">
                  <a:extLst>
                    <a:ext uri="{FF2B5EF4-FFF2-40B4-BE49-F238E27FC236}">
                      <a16:creationId xmlns:a16="http://schemas.microsoft.com/office/drawing/2014/main" id="{32EB6EBB-D6AD-0CE8-2927-803B5A68CE2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800" t="15224" r="14445" b="13689"/>
                <a:stretch/>
              </p:blipFill>
              <p:spPr>
                <a:xfrm>
                  <a:off x="1744335" y="4079650"/>
                  <a:ext cx="401957" cy="403838"/>
                </a:xfrm>
                <a:prstGeom prst="rect">
                  <a:avLst/>
                </a:prstGeom>
              </p:spPr>
            </p:pic>
            <p:pic>
              <p:nvPicPr>
                <p:cNvPr id="39" name="圖片 38">
                  <a:extLst>
                    <a:ext uri="{FF2B5EF4-FFF2-40B4-BE49-F238E27FC236}">
                      <a16:creationId xmlns:a16="http://schemas.microsoft.com/office/drawing/2014/main" id="{EEDDD99A-BB88-D6CD-9233-7C4025CBB72D}"/>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43072" t="28551" r="49019" b="64897"/>
                <a:stretch/>
              </p:blipFill>
              <p:spPr>
                <a:xfrm>
                  <a:off x="2300016" y="4116209"/>
                  <a:ext cx="706668" cy="330720"/>
                </a:xfrm>
                <a:prstGeom prst="rect">
                  <a:avLst/>
                </a:prstGeom>
                <a:ln>
                  <a:solidFill>
                    <a:schemeClr val="tx1">
                      <a:lumMod val="50000"/>
                      <a:lumOff val="50000"/>
                    </a:schemeClr>
                  </a:solidFill>
                </a:ln>
              </p:spPr>
            </p:pic>
            <p:pic>
              <p:nvPicPr>
                <p:cNvPr id="40" name="圖片 39">
                  <a:extLst>
                    <a:ext uri="{FF2B5EF4-FFF2-40B4-BE49-F238E27FC236}">
                      <a16:creationId xmlns:a16="http://schemas.microsoft.com/office/drawing/2014/main" id="{129D3444-0F47-BC17-268B-C7AD9A5D1A5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9281" t="33704" r="18426" b="29390"/>
                <a:stretch/>
              </p:blipFill>
              <p:spPr>
                <a:xfrm>
                  <a:off x="3160409" y="4105420"/>
                  <a:ext cx="576420" cy="341509"/>
                </a:xfrm>
                <a:prstGeom prst="rect">
                  <a:avLst/>
                </a:prstGeom>
              </p:spPr>
            </p:pic>
          </p:grpSp>
          <p:sp>
            <p:nvSpPr>
              <p:cNvPr id="30" name="TextBox 88">
                <a:extLst>
                  <a:ext uri="{FF2B5EF4-FFF2-40B4-BE49-F238E27FC236}">
                    <a16:creationId xmlns:a16="http://schemas.microsoft.com/office/drawing/2014/main" id="{9D44B827-C12D-6F34-4280-A4A64BA35BE4}"/>
                  </a:ext>
                </a:extLst>
              </p:cNvPr>
              <p:cNvSpPr txBox="1"/>
              <p:nvPr/>
            </p:nvSpPr>
            <p:spPr>
              <a:xfrm>
                <a:off x="530441" y="4519582"/>
                <a:ext cx="731318"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rPr>
                  <a:t>Meters</a:t>
                </a:r>
              </a:p>
            </p:txBody>
          </p:sp>
          <p:sp>
            <p:nvSpPr>
              <p:cNvPr id="31" name="TextBox 52">
                <a:extLst>
                  <a:ext uri="{FF2B5EF4-FFF2-40B4-BE49-F238E27FC236}">
                    <a16:creationId xmlns:a16="http://schemas.microsoft.com/office/drawing/2014/main" id="{36347768-8444-FD83-CC64-DFF22F7D787B}"/>
                  </a:ext>
                </a:extLst>
              </p:cNvPr>
              <p:cNvSpPr txBox="1"/>
              <p:nvPr/>
            </p:nvSpPr>
            <p:spPr>
              <a:xfrm>
                <a:off x="1590938" y="4519582"/>
                <a:ext cx="731318"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rPr>
                  <a:t>Sensors</a:t>
                </a:r>
              </a:p>
            </p:txBody>
          </p:sp>
          <p:sp>
            <p:nvSpPr>
              <p:cNvPr id="32" name="TextBox 49">
                <a:extLst>
                  <a:ext uri="{FF2B5EF4-FFF2-40B4-BE49-F238E27FC236}">
                    <a16:creationId xmlns:a16="http://schemas.microsoft.com/office/drawing/2014/main" id="{725FBA1C-9630-19FD-D1FE-1667F00F5970}"/>
                  </a:ext>
                </a:extLst>
              </p:cNvPr>
              <p:cNvSpPr txBox="1"/>
              <p:nvPr/>
            </p:nvSpPr>
            <p:spPr>
              <a:xfrm>
                <a:off x="1068870" y="4519582"/>
                <a:ext cx="731318"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sz="700">
                    <a:solidFill>
                      <a:srgbClr val="000000">
                        <a:lumMod val="65000"/>
                        <a:lumOff val="35000"/>
                      </a:srgbClr>
                    </a:solidFill>
                    <a:latin typeface="Arial"/>
                    <a:ea typeface="微軟正黑體"/>
                  </a:rPr>
                  <a:t>Inverters</a:t>
                </a:r>
                <a:endParaRPr kumimoji="1" lang="en-US"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endParaRPr>
              </a:p>
            </p:txBody>
          </p:sp>
          <p:sp>
            <p:nvSpPr>
              <p:cNvPr id="33" name="TextBox 52">
                <a:extLst>
                  <a:ext uri="{FF2B5EF4-FFF2-40B4-BE49-F238E27FC236}">
                    <a16:creationId xmlns:a16="http://schemas.microsoft.com/office/drawing/2014/main" id="{9DE1C823-7E73-E701-24F9-5E61259B8853}"/>
                  </a:ext>
                </a:extLst>
              </p:cNvPr>
              <p:cNvSpPr txBox="1"/>
              <p:nvPr/>
            </p:nvSpPr>
            <p:spPr>
              <a:xfrm>
                <a:off x="2306702" y="4519582"/>
                <a:ext cx="731318"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zh-TW"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rPr>
                  <a:t>BMS</a:t>
                </a:r>
              </a:p>
            </p:txBody>
          </p:sp>
          <p:sp>
            <p:nvSpPr>
              <p:cNvPr id="34" name="TextBox 56">
                <a:extLst>
                  <a:ext uri="{FF2B5EF4-FFF2-40B4-BE49-F238E27FC236}">
                    <a16:creationId xmlns:a16="http://schemas.microsoft.com/office/drawing/2014/main" id="{FD11ABA4-5859-33E5-13BC-34C6CE6C3AAE}"/>
                  </a:ext>
                </a:extLst>
              </p:cNvPr>
              <p:cNvSpPr txBox="1"/>
              <p:nvPr/>
            </p:nvSpPr>
            <p:spPr>
              <a:xfrm>
                <a:off x="3076198" y="4519582"/>
                <a:ext cx="787917" cy="178510"/>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zh-TW" sz="700" b="0" i="0" u="none" strike="noStrike" kern="1200" cap="none" spc="0" normalizeH="0" baseline="0" noProof="0">
                    <a:ln>
                      <a:noFill/>
                    </a:ln>
                    <a:solidFill>
                      <a:srgbClr val="000000">
                        <a:lumMod val="65000"/>
                        <a:lumOff val="35000"/>
                      </a:srgbClr>
                    </a:solidFill>
                    <a:effectLst/>
                    <a:uLnTx/>
                    <a:uFillTx/>
                    <a:latin typeface="Arial"/>
                    <a:ea typeface="微軟正黑體"/>
                    <a:cs typeface="+mn-cs"/>
                  </a:rPr>
                  <a:t>PCS</a:t>
                </a:r>
              </a:p>
            </p:txBody>
          </p:sp>
        </p:grpSp>
        <p:pic>
          <p:nvPicPr>
            <p:cNvPr id="41" name="圖片 40" descr="一張含有 電子用品, 組 的圖片&#10;&#10;自動產生的描述">
              <a:extLst>
                <a:ext uri="{FF2B5EF4-FFF2-40B4-BE49-F238E27FC236}">
                  <a16:creationId xmlns:a16="http://schemas.microsoft.com/office/drawing/2014/main" id="{517A2514-50A8-B7F5-1FF0-020E484673A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1568" y="2099365"/>
              <a:ext cx="1030475" cy="1545712"/>
            </a:xfrm>
            <a:prstGeom prst="rect">
              <a:avLst/>
            </a:prstGeom>
          </p:spPr>
        </p:pic>
        <p:pic>
          <p:nvPicPr>
            <p:cNvPr id="42" name="圖片 2069">
              <a:extLst>
                <a:ext uri="{FF2B5EF4-FFF2-40B4-BE49-F238E27FC236}">
                  <a16:creationId xmlns:a16="http://schemas.microsoft.com/office/drawing/2014/main" id="{0A8E6A14-0B26-AA6D-6C25-1A9D3088471A}"/>
                </a:ext>
              </a:extLst>
            </p:cNvPr>
            <p:cNvPicPr>
              <a:picLocks noChangeAspect="1"/>
            </p:cNvPicPr>
            <p:nvPr/>
          </p:nvPicPr>
          <p:blipFill rotWithShape="1">
            <a:blip r:embed="rId9" cstate="print">
              <a:duotone>
                <a:prstClr val="black"/>
                <a:schemeClr val="accent5">
                  <a:tint val="45000"/>
                  <a:satMod val="400000"/>
                </a:schemeClr>
              </a:duotone>
              <a:extLst>
                <a:ext uri="{28A0092B-C50C-407E-A947-70E740481C1C}">
                  <a14:useLocalDpi xmlns:a14="http://schemas.microsoft.com/office/drawing/2010/main" val="0"/>
                </a:ext>
              </a:extLst>
            </a:blip>
            <a:srcRect l="16100" t="29196" r="12451" b="24863"/>
            <a:stretch/>
          </p:blipFill>
          <p:spPr>
            <a:xfrm>
              <a:off x="1072762" y="1202595"/>
              <a:ext cx="1218308" cy="783357"/>
            </a:xfrm>
            <a:prstGeom prst="rect">
              <a:avLst/>
            </a:prstGeom>
          </p:spPr>
        </p:pic>
        <p:pic>
          <p:nvPicPr>
            <p:cNvPr id="43" name="圖片 2076">
              <a:extLst>
                <a:ext uri="{FF2B5EF4-FFF2-40B4-BE49-F238E27FC236}">
                  <a16:creationId xmlns:a16="http://schemas.microsoft.com/office/drawing/2014/main" id="{945F027C-F1D7-E926-BBD7-37A4DD83DABA}"/>
                </a:ext>
              </a:extLst>
            </p:cNvPr>
            <p:cNvPicPr>
              <a:picLocks noChangeAspect="1"/>
            </p:cNvPicPr>
            <p:nvPr/>
          </p:nvPicPr>
          <p:blipFill rotWithShape="1">
            <a:blip r:embed="rId10" cstate="print">
              <a:duotone>
                <a:schemeClr val="accent5">
                  <a:shade val="45000"/>
                  <a:satMod val="135000"/>
                </a:schemeClr>
                <a:prstClr val="white"/>
              </a:duotone>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l="17584" t="26229" r="15405" b="25054"/>
            <a:stretch/>
          </p:blipFill>
          <p:spPr>
            <a:xfrm>
              <a:off x="791585" y="1342261"/>
              <a:ext cx="674312" cy="490234"/>
            </a:xfrm>
            <a:prstGeom prst="rect">
              <a:avLst/>
            </a:prstGeom>
          </p:spPr>
        </p:pic>
        <p:sp>
          <p:nvSpPr>
            <p:cNvPr id="44" name="文字方塊 2072">
              <a:extLst>
                <a:ext uri="{FF2B5EF4-FFF2-40B4-BE49-F238E27FC236}">
                  <a16:creationId xmlns:a16="http://schemas.microsoft.com/office/drawing/2014/main" id="{0BD4EB53-516B-2A31-DACE-F985D55F6FFB}"/>
                </a:ext>
              </a:extLst>
            </p:cNvPr>
            <p:cNvSpPr txBox="1"/>
            <p:nvPr/>
          </p:nvSpPr>
          <p:spPr>
            <a:xfrm>
              <a:off x="1376596" y="1559199"/>
              <a:ext cx="680896"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1000" b="1" i="0" u="none" strike="noStrike" kern="1200" cap="none" spc="0" normalizeH="0" baseline="0" noProof="0" dirty="0">
                  <a:ln>
                    <a:noFill/>
                  </a:ln>
                  <a:solidFill>
                    <a:schemeClr val="bg1"/>
                  </a:solidFill>
                  <a:effectLst/>
                  <a:uLnTx/>
                  <a:uFillTx/>
                  <a:latin typeface="Arial"/>
                  <a:ea typeface="微軟正黑體"/>
                  <a:cs typeface="+mn-cs"/>
                </a:rPr>
                <a:t>Cloud</a:t>
              </a:r>
              <a:endParaRPr lang="zh-TW" altLang="en-US" sz="1000" b="1" dirty="0">
                <a:solidFill>
                  <a:schemeClr val="bg1"/>
                </a:solidFill>
              </a:endParaRPr>
            </a:p>
          </p:txBody>
        </p:sp>
        <p:cxnSp>
          <p:nvCxnSpPr>
            <p:cNvPr id="46" name="直線單箭頭接點 45">
              <a:extLst>
                <a:ext uri="{FF2B5EF4-FFF2-40B4-BE49-F238E27FC236}">
                  <a16:creationId xmlns:a16="http://schemas.microsoft.com/office/drawing/2014/main" id="{0C5E3C80-00BE-AEF0-5400-04064BDBCE0F}"/>
                </a:ext>
              </a:extLst>
            </p:cNvPr>
            <p:cNvCxnSpPr>
              <a:cxnSpLocks/>
            </p:cNvCxnSpPr>
            <p:nvPr/>
          </p:nvCxnSpPr>
          <p:spPr>
            <a:xfrm flipV="1">
              <a:off x="1681916" y="3497909"/>
              <a:ext cx="0" cy="32400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線單箭頭接點 46">
              <a:extLst>
                <a:ext uri="{FF2B5EF4-FFF2-40B4-BE49-F238E27FC236}">
                  <a16:creationId xmlns:a16="http://schemas.microsoft.com/office/drawing/2014/main" id="{9C6EE3AF-4BE4-94C3-D878-A1653B5ADE4F}"/>
                </a:ext>
              </a:extLst>
            </p:cNvPr>
            <p:cNvCxnSpPr>
              <a:cxnSpLocks/>
            </p:cNvCxnSpPr>
            <p:nvPr/>
          </p:nvCxnSpPr>
          <p:spPr>
            <a:xfrm flipV="1">
              <a:off x="1681916" y="1955554"/>
              <a:ext cx="0" cy="32400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49" name="文字方塊 48">
            <a:extLst>
              <a:ext uri="{FF2B5EF4-FFF2-40B4-BE49-F238E27FC236}">
                <a16:creationId xmlns:a16="http://schemas.microsoft.com/office/drawing/2014/main" id="{2EAD13B8-D943-8053-E4EF-1BCAC351BFD8}"/>
              </a:ext>
            </a:extLst>
          </p:cNvPr>
          <p:cNvSpPr txBox="1"/>
          <p:nvPr/>
        </p:nvSpPr>
        <p:spPr>
          <a:xfrm>
            <a:off x="4800558" y="476089"/>
            <a:ext cx="4273104" cy="830997"/>
          </a:xfrm>
          <a:prstGeom prst="rect">
            <a:avLst/>
          </a:prstGeom>
          <a:noFill/>
        </p:spPr>
        <p:txBody>
          <a:bodyPr wrap="square">
            <a:spAutoFit/>
          </a:bodyPr>
          <a:lstStyle/>
          <a:p>
            <a:r>
              <a:rPr lang="en-US" altLang="zh-CN" sz="2400" b="1" dirty="0">
                <a:solidFill>
                  <a:schemeClr val="tx2"/>
                </a:solidFill>
              </a:rPr>
              <a:t>First Identify the Topology of the System Required</a:t>
            </a:r>
            <a:endParaRPr lang="zh-TW" altLang="en-US" sz="2400" b="1" dirty="0">
              <a:solidFill>
                <a:schemeClr val="tx2"/>
              </a:solidFill>
            </a:endParaRPr>
          </a:p>
        </p:txBody>
      </p:sp>
    </p:spTree>
    <p:extLst>
      <p:ext uri="{BB962C8B-B14F-4D97-AF65-F5344CB8AC3E}">
        <p14:creationId xmlns:p14="http://schemas.microsoft.com/office/powerpoint/2010/main" val="1900201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0998312-1A2E-F88A-FE51-EC26E067AFBF}"/>
              </a:ext>
            </a:extLst>
          </p:cNvPr>
          <p:cNvSpPr>
            <a:spLocks noGrp="1"/>
          </p:cNvSpPr>
          <p:nvPr>
            <p:ph type="title"/>
          </p:nvPr>
        </p:nvSpPr>
        <p:spPr/>
        <p:txBody>
          <a:bodyPr>
            <a:normAutofit fontScale="90000"/>
          </a:bodyPr>
          <a:lstStyle/>
          <a:p>
            <a:r>
              <a:rPr lang="en-US" altLang="zh-TW" dirty="0"/>
              <a:t>Why Industrial Internet of Things (IIoT)</a:t>
            </a:r>
            <a:endParaRPr lang="zh-CN" altLang="en-US" dirty="0"/>
          </a:p>
        </p:txBody>
      </p:sp>
    </p:spTree>
    <p:extLst>
      <p:ext uri="{BB962C8B-B14F-4D97-AF65-F5344CB8AC3E}">
        <p14:creationId xmlns:p14="http://schemas.microsoft.com/office/powerpoint/2010/main" val="566325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72CC4A-BB86-E94B-8564-9BEA16F15A79}"/>
              </a:ext>
            </a:extLst>
          </p:cNvPr>
          <p:cNvSpPr>
            <a:spLocks noGrp="1"/>
          </p:cNvSpPr>
          <p:nvPr>
            <p:ph type="title"/>
          </p:nvPr>
        </p:nvSpPr>
        <p:spPr/>
        <p:txBody>
          <a:bodyPr/>
          <a:lstStyle/>
          <a:p>
            <a:r>
              <a:rPr lang="en-US" altLang="zh-CN" dirty="0"/>
              <a:t>Demo</a:t>
            </a:r>
            <a:endParaRPr lang="zh-CN" altLang="en-US" dirty="0"/>
          </a:p>
        </p:txBody>
      </p:sp>
      <p:sp>
        <p:nvSpPr>
          <p:cNvPr id="3" name="Text Placeholder 2">
            <a:extLst>
              <a:ext uri="{FF2B5EF4-FFF2-40B4-BE49-F238E27FC236}">
                <a16:creationId xmlns:a16="http://schemas.microsoft.com/office/drawing/2014/main" id="{E762765B-EC13-0B8A-5C1B-C524D6AF169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70539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23478"/>
            <a:ext cx="8435280" cy="637579"/>
          </a:xfrm>
        </p:spPr>
        <p:txBody>
          <a:bodyPr>
            <a:noAutofit/>
          </a:bodyPr>
          <a:lstStyle/>
          <a:p>
            <a:r>
              <a:rPr lang="en-US" altLang="zh-CN" sz="2400" dirty="0"/>
              <a:t>Seamless Device Integration</a:t>
            </a:r>
            <a:br>
              <a:rPr lang="en-US" altLang="zh-TW" sz="2400" dirty="0"/>
            </a:br>
            <a:r>
              <a:rPr lang="en-US" altLang="zh-TW" sz="2000" dirty="0"/>
              <a:t>Extend IOs and Serial Ports</a:t>
            </a:r>
            <a:endParaRPr lang="en-US" sz="2800" dirty="0"/>
          </a:p>
        </p:txBody>
      </p:sp>
      <p:pic>
        <p:nvPicPr>
          <p:cNvPr id="4" name="UPort-1150I-left-h.jpg" descr="UPort-1150I-left-h.jpg">
            <a:extLst>
              <a:ext uri="{FF2B5EF4-FFF2-40B4-BE49-F238E27FC236}">
                <a16:creationId xmlns:a16="http://schemas.microsoft.com/office/drawing/2014/main" id="{0430B12C-B707-DCD8-4F5C-2BB19AC5349E}"/>
              </a:ext>
            </a:extLst>
          </p:cNvPr>
          <p:cNvPicPr>
            <a:picLocks noChangeAspect="1"/>
          </p:cNvPicPr>
          <p:nvPr/>
        </p:nvPicPr>
        <p:blipFill>
          <a:blip r:embed="rId3"/>
          <a:srcRect l="19707" t="17453" r="17538" b="8151"/>
          <a:stretch>
            <a:fillRect/>
          </a:stretch>
        </p:blipFill>
        <p:spPr>
          <a:xfrm>
            <a:off x="1721963" y="3299845"/>
            <a:ext cx="630670" cy="793981"/>
          </a:xfrm>
          <a:custGeom>
            <a:avLst/>
            <a:gdLst/>
            <a:ahLst/>
            <a:cxnLst>
              <a:cxn ang="0">
                <a:pos x="wd2" y="hd2"/>
              </a:cxn>
              <a:cxn ang="5400000">
                <a:pos x="wd2" y="hd2"/>
              </a:cxn>
              <a:cxn ang="10800000">
                <a:pos x="wd2" y="hd2"/>
              </a:cxn>
              <a:cxn ang="16200000">
                <a:pos x="wd2" y="hd2"/>
              </a:cxn>
            </a:cxnLst>
            <a:rect l="0" t="0" r="r" b="b"/>
            <a:pathLst>
              <a:path w="21519" h="21561" extrusionOk="0">
                <a:moveTo>
                  <a:pt x="3628" y="3"/>
                </a:moveTo>
                <a:cubicBezTo>
                  <a:pt x="3247" y="17"/>
                  <a:pt x="2785" y="121"/>
                  <a:pt x="2040" y="360"/>
                </a:cubicBezTo>
                <a:cubicBezTo>
                  <a:pt x="792" y="761"/>
                  <a:pt x="888" y="582"/>
                  <a:pt x="898" y="2444"/>
                </a:cubicBezTo>
                <a:cubicBezTo>
                  <a:pt x="907" y="4190"/>
                  <a:pt x="912" y="4162"/>
                  <a:pt x="493" y="4216"/>
                </a:cubicBezTo>
                <a:cubicBezTo>
                  <a:pt x="305" y="4241"/>
                  <a:pt x="122" y="4284"/>
                  <a:pt x="85" y="4314"/>
                </a:cubicBezTo>
                <a:cubicBezTo>
                  <a:pt x="33" y="4354"/>
                  <a:pt x="3" y="6602"/>
                  <a:pt x="0" y="8897"/>
                </a:cubicBezTo>
                <a:cubicBezTo>
                  <a:pt x="-4" y="11192"/>
                  <a:pt x="17" y="13538"/>
                  <a:pt x="68" y="13774"/>
                </a:cubicBezTo>
                <a:cubicBezTo>
                  <a:pt x="115" y="13996"/>
                  <a:pt x="162" y="14210"/>
                  <a:pt x="170" y="14250"/>
                </a:cubicBezTo>
                <a:cubicBezTo>
                  <a:pt x="178" y="14291"/>
                  <a:pt x="328" y="14332"/>
                  <a:pt x="503" y="14342"/>
                </a:cubicBezTo>
                <a:cubicBezTo>
                  <a:pt x="677" y="14352"/>
                  <a:pt x="855" y="14379"/>
                  <a:pt x="898" y="14401"/>
                </a:cubicBezTo>
                <a:cubicBezTo>
                  <a:pt x="942" y="14422"/>
                  <a:pt x="977" y="15672"/>
                  <a:pt x="976" y="17178"/>
                </a:cubicBezTo>
                <a:cubicBezTo>
                  <a:pt x="976" y="18684"/>
                  <a:pt x="976" y="19951"/>
                  <a:pt x="979" y="19997"/>
                </a:cubicBezTo>
                <a:cubicBezTo>
                  <a:pt x="985" y="20116"/>
                  <a:pt x="1282" y="20169"/>
                  <a:pt x="2227" y="20214"/>
                </a:cubicBezTo>
                <a:cubicBezTo>
                  <a:pt x="2683" y="20236"/>
                  <a:pt x="3474" y="20292"/>
                  <a:pt x="3981" y="20341"/>
                </a:cubicBezTo>
                <a:cubicBezTo>
                  <a:pt x="4745" y="20415"/>
                  <a:pt x="4897" y="20453"/>
                  <a:pt x="4876" y="20552"/>
                </a:cubicBezTo>
                <a:cubicBezTo>
                  <a:pt x="4863" y="20618"/>
                  <a:pt x="4892" y="20751"/>
                  <a:pt x="4940" y="20852"/>
                </a:cubicBezTo>
                <a:cubicBezTo>
                  <a:pt x="5053" y="21090"/>
                  <a:pt x="5599" y="21190"/>
                  <a:pt x="5909" y="21028"/>
                </a:cubicBezTo>
                <a:cubicBezTo>
                  <a:pt x="6088" y="20934"/>
                  <a:pt x="6139" y="20932"/>
                  <a:pt x="6249" y="21020"/>
                </a:cubicBezTo>
                <a:cubicBezTo>
                  <a:pt x="6320" y="21077"/>
                  <a:pt x="6682" y="21158"/>
                  <a:pt x="7055" y="21201"/>
                </a:cubicBezTo>
                <a:cubicBezTo>
                  <a:pt x="7428" y="21243"/>
                  <a:pt x="7778" y="21297"/>
                  <a:pt x="7830" y="21323"/>
                </a:cubicBezTo>
                <a:cubicBezTo>
                  <a:pt x="7882" y="21348"/>
                  <a:pt x="8262" y="21379"/>
                  <a:pt x="8673" y="21388"/>
                </a:cubicBezTo>
                <a:cubicBezTo>
                  <a:pt x="9436" y="21405"/>
                  <a:pt x="10589" y="21492"/>
                  <a:pt x="10649" y="21537"/>
                </a:cubicBezTo>
                <a:cubicBezTo>
                  <a:pt x="10709" y="21583"/>
                  <a:pt x="11662" y="21534"/>
                  <a:pt x="11625" y="21488"/>
                </a:cubicBezTo>
                <a:cubicBezTo>
                  <a:pt x="11606" y="21462"/>
                  <a:pt x="11669" y="21387"/>
                  <a:pt x="11764" y="21318"/>
                </a:cubicBezTo>
                <a:cubicBezTo>
                  <a:pt x="11940" y="21191"/>
                  <a:pt x="12117" y="21269"/>
                  <a:pt x="11999" y="21423"/>
                </a:cubicBezTo>
                <a:cubicBezTo>
                  <a:pt x="11966" y="21464"/>
                  <a:pt x="11974" y="21493"/>
                  <a:pt x="12016" y="21486"/>
                </a:cubicBezTo>
                <a:cubicBezTo>
                  <a:pt x="12057" y="21478"/>
                  <a:pt x="12158" y="21498"/>
                  <a:pt x="12240" y="21526"/>
                </a:cubicBezTo>
                <a:cubicBezTo>
                  <a:pt x="12322" y="21555"/>
                  <a:pt x="12633" y="21569"/>
                  <a:pt x="12930" y="21556"/>
                </a:cubicBezTo>
                <a:cubicBezTo>
                  <a:pt x="13401" y="21537"/>
                  <a:pt x="13486" y="21510"/>
                  <a:pt x="13586" y="21350"/>
                </a:cubicBezTo>
                <a:cubicBezTo>
                  <a:pt x="13700" y="21168"/>
                  <a:pt x="13713" y="21166"/>
                  <a:pt x="14923" y="21158"/>
                </a:cubicBezTo>
                <a:cubicBezTo>
                  <a:pt x="16363" y="21150"/>
                  <a:pt x="16490" y="21140"/>
                  <a:pt x="16422" y="21053"/>
                </a:cubicBezTo>
                <a:cubicBezTo>
                  <a:pt x="16353" y="20963"/>
                  <a:pt x="17590" y="20242"/>
                  <a:pt x="17741" y="20284"/>
                </a:cubicBezTo>
                <a:cubicBezTo>
                  <a:pt x="17807" y="20303"/>
                  <a:pt x="17840" y="20289"/>
                  <a:pt x="17813" y="20254"/>
                </a:cubicBezTo>
                <a:cubicBezTo>
                  <a:pt x="17785" y="20218"/>
                  <a:pt x="17826" y="20147"/>
                  <a:pt x="17901" y="20097"/>
                </a:cubicBezTo>
                <a:cubicBezTo>
                  <a:pt x="18017" y="20020"/>
                  <a:pt x="18037" y="19676"/>
                  <a:pt x="18037" y="17887"/>
                </a:cubicBezTo>
                <a:cubicBezTo>
                  <a:pt x="18037" y="15394"/>
                  <a:pt x="17955" y="15558"/>
                  <a:pt x="19122" y="15676"/>
                </a:cubicBezTo>
                <a:cubicBezTo>
                  <a:pt x="20365" y="15802"/>
                  <a:pt x="21029" y="15837"/>
                  <a:pt x="21134" y="15779"/>
                </a:cubicBezTo>
                <a:cubicBezTo>
                  <a:pt x="21189" y="15748"/>
                  <a:pt x="21279" y="15657"/>
                  <a:pt x="21332" y="15576"/>
                </a:cubicBezTo>
                <a:cubicBezTo>
                  <a:pt x="21479" y="15349"/>
                  <a:pt x="21596" y="5827"/>
                  <a:pt x="21454" y="5615"/>
                </a:cubicBezTo>
                <a:cubicBezTo>
                  <a:pt x="21288" y="5368"/>
                  <a:pt x="20959" y="5304"/>
                  <a:pt x="19659" y="5266"/>
                </a:cubicBezTo>
                <a:cubicBezTo>
                  <a:pt x="19004" y="5247"/>
                  <a:pt x="18384" y="5198"/>
                  <a:pt x="18285" y="5155"/>
                </a:cubicBezTo>
                <a:cubicBezTo>
                  <a:pt x="18111" y="5081"/>
                  <a:pt x="18109" y="4999"/>
                  <a:pt x="18142" y="2934"/>
                </a:cubicBezTo>
                <a:lnTo>
                  <a:pt x="18176" y="793"/>
                </a:lnTo>
                <a:lnTo>
                  <a:pt x="17806" y="731"/>
                </a:lnTo>
                <a:cubicBezTo>
                  <a:pt x="17481" y="677"/>
                  <a:pt x="16383" y="613"/>
                  <a:pt x="12461" y="425"/>
                </a:cubicBezTo>
                <a:cubicBezTo>
                  <a:pt x="11903" y="398"/>
                  <a:pt x="10948" y="347"/>
                  <a:pt x="10339" y="311"/>
                </a:cubicBezTo>
                <a:cubicBezTo>
                  <a:pt x="9731" y="274"/>
                  <a:pt x="8779" y="225"/>
                  <a:pt x="8221" y="201"/>
                </a:cubicBezTo>
                <a:cubicBezTo>
                  <a:pt x="7663" y="176"/>
                  <a:pt x="7103" y="143"/>
                  <a:pt x="6977" y="127"/>
                </a:cubicBezTo>
                <a:cubicBezTo>
                  <a:pt x="6540" y="71"/>
                  <a:pt x="4164" y="-17"/>
                  <a:pt x="3628" y="3"/>
                </a:cubicBezTo>
                <a:close/>
              </a:path>
            </a:pathLst>
          </a:custGeom>
          <a:ln w="12700">
            <a:miter lim="400000"/>
          </a:ln>
        </p:spPr>
      </p:pic>
      <p:sp>
        <p:nvSpPr>
          <p:cNvPr id="6" name="UPort">
            <a:extLst>
              <a:ext uri="{FF2B5EF4-FFF2-40B4-BE49-F238E27FC236}">
                <a16:creationId xmlns:a16="http://schemas.microsoft.com/office/drawing/2014/main" id="{C89AF84A-2334-0348-0E5D-5390B17BFEED}"/>
              </a:ext>
            </a:extLst>
          </p:cNvPr>
          <p:cNvSpPr txBox="1"/>
          <p:nvPr/>
        </p:nvSpPr>
        <p:spPr>
          <a:xfrm>
            <a:off x="1325703" y="2970728"/>
            <a:ext cx="1309975" cy="2626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4288" tIns="14288" rIns="14288" bIns="14288" anchor="ctr">
            <a:spAutoFit/>
          </a:bodyPr>
          <a:lstStyle>
            <a:lvl1pPr defTabSz="825500">
              <a:defRPr sz="5400">
                <a:solidFill>
                  <a:srgbClr val="009899"/>
                </a:solidFill>
                <a:latin typeface="Impact"/>
                <a:ea typeface="Impact"/>
                <a:cs typeface="Impact"/>
                <a:sym typeface="Impact"/>
              </a:defRPr>
            </a:lvl1pPr>
          </a:lstStyle>
          <a:p>
            <a:r>
              <a:rPr sz="1519" err="1"/>
              <a:t>UPort</a:t>
            </a:r>
            <a:r>
              <a:rPr lang="en-US" sz="1519"/>
              <a:t> 1100/1200</a:t>
            </a:r>
            <a:endParaRPr sz="1519"/>
          </a:p>
        </p:txBody>
      </p:sp>
      <p:sp>
        <p:nvSpPr>
          <p:cNvPr id="7" name="ioLogik…">
            <a:extLst>
              <a:ext uri="{FF2B5EF4-FFF2-40B4-BE49-F238E27FC236}">
                <a16:creationId xmlns:a16="http://schemas.microsoft.com/office/drawing/2014/main" id="{BF11A16C-9230-1CCA-0C8E-EDEA5BF2F187}"/>
              </a:ext>
            </a:extLst>
          </p:cNvPr>
          <p:cNvSpPr txBox="1"/>
          <p:nvPr/>
        </p:nvSpPr>
        <p:spPr>
          <a:xfrm>
            <a:off x="2415636" y="1664512"/>
            <a:ext cx="1315363" cy="2626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4288" tIns="14288" rIns="14288" bIns="14288" anchor="ctr">
            <a:spAutoFit/>
          </a:bodyPr>
          <a:lstStyle/>
          <a:p>
            <a:pPr defTabSz="232172">
              <a:defRPr sz="5400">
                <a:solidFill>
                  <a:srgbClr val="009899"/>
                </a:solidFill>
                <a:latin typeface="Impact"/>
                <a:ea typeface="Impact"/>
                <a:cs typeface="Impact"/>
                <a:sym typeface="Impact"/>
              </a:defRPr>
            </a:pPr>
            <a:r>
              <a:rPr sz="1519" dirty="0" err="1"/>
              <a:t>ioLogik</a:t>
            </a:r>
            <a:r>
              <a:rPr lang="en-US" sz="1519" dirty="0"/>
              <a:t> </a:t>
            </a:r>
            <a:r>
              <a:rPr sz="1519" dirty="0"/>
              <a:t>E1200</a:t>
            </a:r>
          </a:p>
        </p:txBody>
      </p:sp>
      <p:grpSp>
        <p:nvGrpSpPr>
          <p:cNvPr id="15" name="Group">
            <a:extLst>
              <a:ext uri="{FF2B5EF4-FFF2-40B4-BE49-F238E27FC236}">
                <a16:creationId xmlns:a16="http://schemas.microsoft.com/office/drawing/2014/main" id="{E40D36B3-8EC9-BB95-44A5-DFD11D2B2064}"/>
              </a:ext>
            </a:extLst>
          </p:cNvPr>
          <p:cNvGrpSpPr/>
          <p:nvPr/>
        </p:nvGrpSpPr>
        <p:grpSpPr>
          <a:xfrm>
            <a:off x="2647522" y="1993629"/>
            <a:ext cx="700186" cy="794205"/>
            <a:chOff x="-159" y="-77"/>
            <a:chExt cx="2846524" cy="3625492"/>
          </a:xfrm>
        </p:grpSpPr>
        <p:pic>
          <p:nvPicPr>
            <p:cNvPr id="16" name="截圖 2021-05-17 上午9.26.12.png" descr="截圖 2021-05-17 上午9.26.12.png">
              <a:extLst>
                <a:ext uri="{FF2B5EF4-FFF2-40B4-BE49-F238E27FC236}">
                  <a16:creationId xmlns:a16="http://schemas.microsoft.com/office/drawing/2014/main" id="{DA9ABFC2-0C08-A587-DEA9-0BD43FF897D8}"/>
                </a:ext>
              </a:extLst>
            </p:cNvPr>
            <p:cNvPicPr>
              <a:picLocks noChangeAspect="1"/>
            </p:cNvPicPr>
            <p:nvPr/>
          </p:nvPicPr>
          <p:blipFill>
            <a:blip r:embed="rId4"/>
            <a:srcRect l="25637" t="11666" r="35683" b="10755"/>
            <a:stretch>
              <a:fillRect/>
            </a:stretch>
          </p:blipFill>
          <p:spPr>
            <a:xfrm>
              <a:off x="-160" y="-78"/>
              <a:ext cx="1318588" cy="3625494"/>
            </a:xfrm>
            <a:custGeom>
              <a:avLst/>
              <a:gdLst/>
              <a:ahLst/>
              <a:cxnLst>
                <a:cxn ang="0">
                  <a:pos x="wd2" y="hd2"/>
                </a:cxn>
                <a:cxn ang="5400000">
                  <a:pos x="wd2" y="hd2"/>
                </a:cxn>
                <a:cxn ang="10800000">
                  <a:pos x="wd2" y="hd2"/>
                </a:cxn>
                <a:cxn ang="16200000">
                  <a:pos x="wd2" y="hd2"/>
                </a:cxn>
              </a:cxnLst>
              <a:rect l="0" t="0" r="r" b="b"/>
              <a:pathLst>
                <a:path w="21565" h="21595" extrusionOk="0">
                  <a:moveTo>
                    <a:pt x="12192" y="0"/>
                  </a:moveTo>
                  <a:cubicBezTo>
                    <a:pt x="11656" y="1"/>
                    <a:pt x="11277" y="11"/>
                    <a:pt x="11102" y="24"/>
                  </a:cubicBezTo>
                  <a:cubicBezTo>
                    <a:pt x="10910" y="52"/>
                    <a:pt x="10751" y="86"/>
                    <a:pt x="10621" y="130"/>
                  </a:cubicBezTo>
                  <a:cubicBezTo>
                    <a:pt x="10548" y="177"/>
                    <a:pt x="10511" y="241"/>
                    <a:pt x="10511" y="326"/>
                  </a:cubicBezTo>
                  <a:cubicBezTo>
                    <a:pt x="10511" y="465"/>
                    <a:pt x="10390" y="606"/>
                    <a:pt x="10245" y="638"/>
                  </a:cubicBezTo>
                  <a:cubicBezTo>
                    <a:pt x="10100" y="671"/>
                    <a:pt x="7808" y="722"/>
                    <a:pt x="5150" y="754"/>
                  </a:cubicBezTo>
                  <a:lnTo>
                    <a:pt x="314" y="811"/>
                  </a:lnTo>
                  <a:lnTo>
                    <a:pt x="132" y="7950"/>
                  </a:lnTo>
                  <a:cubicBezTo>
                    <a:pt x="32" y="11876"/>
                    <a:pt x="-23" y="15866"/>
                    <a:pt x="9" y="16817"/>
                  </a:cubicBezTo>
                  <a:lnTo>
                    <a:pt x="61" y="18212"/>
                  </a:lnTo>
                  <a:cubicBezTo>
                    <a:pt x="75" y="18333"/>
                    <a:pt x="83" y="18460"/>
                    <a:pt x="100" y="18553"/>
                  </a:cubicBezTo>
                  <a:lnTo>
                    <a:pt x="3878" y="19255"/>
                  </a:lnTo>
                  <a:cubicBezTo>
                    <a:pt x="5972" y="19644"/>
                    <a:pt x="8451" y="20110"/>
                    <a:pt x="9388" y="20285"/>
                  </a:cubicBezTo>
                  <a:cubicBezTo>
                    <a:pt x="10326" y="20461"/>
                    <a:pt x="11426" y="20629"/>
                    <a:pt x="11829" y="20659"/>
                  </a:cubicBezTo>
                  <a:cubicBezTo>
                    <a:pt x="12368" y="20699"/>
                    <a:pt x="12620" y="20783"/>
                    <a:pt x="12783" y="20978"/>
                  </a:cubicBezTo>
                  <a:cubicBezTo>
                    <a:pt x="12905" y="21124"/>
                    <a:pt x="13074" y="21301"/>
                    <a:pt x="13153" y="21375"/>
                  </a:cubicBezTo>
                  <a:cubicBezTo>
                    <a:pt x="13231" y="21449"/>
                    <a:pt x="13278" y="21535"/>
                    <a:pt x="13263" y="21564"/>
                  </a:cubicBezTo>
                  <a:cubicBezTo>
                    <a:pt x="13253" y="21585"/>
                    <a:pt x="13403" y="21594"/>
                    <a:pt x="13640" y="21595"/>
                  </a:cubicBezTo>
                  <a:cubicBezTo>
                    <a:pt x="14352" y="21596"/>
                    <a:pt x="15846" y="21517"/>
                    <a:pt x="16100" y="21444"/>
                  </a:cubicBezTo>
                  <a:cubicBezTo>
                    <a:pt x="16269" y="21395"/>
                    <a:pt x="16405" y="21247"/>
                    <a:pt x="16405" y="21115"/>
                  </a:cubicBezTo>
                  <a:cubicBezTo>
                    <a:pt x="16405" y="20689"/>
                    <a:pt x="16872" y="20570"/>
                    <a:pt x="18787" y="20512"/>
                  </a:cubicBezTo>
                  <a:cubicBezTo>
                    <a:pt x="19752" y="20483"/>
                    <a:pt x="20653" y="20436"/>
                    <a:pt x="20786" y="20406"/>
                  </a:cubicBezTo>
                  <a:cubicBezTo>
                    <a:pt x="20974" y="20363"/>
                    <a:pt x="21577" y="6340"/>
                    <a:pt x="21565" y="2312"/>
                  </a:cubicBezTo>
                  <a:cubicBezTo>
                    <a:pt x="21563" y="1714"/>
                    <a:pt x="21501" y="1689"/>
                    <a:pt x="19832" y="1612"/>
                  </a:cubicBezTo>
                  <a:cubicBezTo>
                    <a:pt x="19427" y="1594"/>
                    <a:pt x="18984" y="1554"/>
                    <a:pt x="18852" y="1525"/>
                  </a:cubicBezTo>
                  <a:cubicBezTo>
                    <a:pt x="18720" y="1495"/>
                    <a:pt x="18618" y="1175"/>
                    <a:pt x="18618" y="816"/>
                  </a:cubicBezTo>
                  <a:lnTo>
                    <a:pt x="18618" y="163"/>
                  </a:lnTo>
                  <a:lnTo>
                    <a:pt x="17800" y="106"/>
                  </a:lnTo>
                  <a:cubicBezTo>
                    <a:pt x="16906" y="45"/>
                    <a:pt x="13900" y="-4"/>
                    <a:pt x="12192" y="0"/>
                  </a:cubicBezTo>
                  <a:close/>
                </a:path>
              </a:pathLst>
            </a:custGeom>
            <a:ln w="12700" cap="flat">
              <a:noFill/>
              <a:miter lim="400000"/>
            </a:ln>
            <a:effectLst/>
          </p:spPr>
        </p:pic>
        <p:pic>
          <p:nvPicPr>
            <p:cNvPr id="17" name="截圖 2021-05-17 上午9.26.12.png" descr="截圖 2021-05-17 上午9.26.12.png">
              <a:extLst>
                <a:ext uri="{FF2B5EF4-FFF2-40B4-BE49-F238E27FC236}">
                  <a16:creationId xmlns:a16="http://schemas.microsoft.com/office/drawing/2014/main" id="{A45514D4-956B-5440-6CAE-0B1718B7EAE4}"/>
                </a:ext>
              </a:extLst>
            </p:cNvPr>
            <p:cNvPicPr>
              <a:picLocks noChangeAspect="1"/>
            </p:cNvPicPr>
            <p:nvPr/>
          </p:nvPicPr>
          <p:blipFill>
            <a:blip r:embed="rId4"/>
            <a:srcRect l="25637" t="11666" r="35683" b="10755"/>
            <a:stretch>
              <a:fillRect/>
            </a:stretch>
          </p:blipFill>
          <p:spPr>
            <a:xfrm>
              <a:off x="1527777" y="-78"/>
              <a:ext cx="1318588" cy="3625494"/>
            </a:xfrm>
            <a:custGeom>
              <a:avLst/>
              <a:gdLst/>
              <a:ahLst/>
              <a:cxnLst>
                <a:cxn ang="0">
                  <a:pos x="wd2" y="hd2"/>
                </a:cxn>
                <a:cxn ang="5400000">
                  <a:pos x="wd2" y="hd2"/>
                </a:cxn>
                <a:cxn ang="10800000">
                  <a:pos x="wd2" y="hd2"/>
                </a:cxn>
                <a:cxn ang="16200000">
                  <a:pos x="wd2" y="hd2"/>
                </a:cxn>
              </a:cxnLst>
              <a:rect l="0" t="0" r="r" b="b"/>
              <a:pathLst>
                <a:path w="21565" h="21595" extrusionOk="0">
                  <a:moveTo>
                    <a:pt x="12192" y="0"/>
                  </a:moveTo>
                  <a:cubicBezTo>
                    <a:pt x="11656" y="1"/>
                    <a:pt x="11277" y="11"/>
                    <a:pt x="11102" y="24"/>
                  </a:cubicBezTo>
                  <a:cubicBezTo>
                    <a:pt x="10910" y="52"/>
                    <a:pt x="10751" y="86"/>
                    <a:pt x="10621" y="130"/>
                  </a:cubicBezTo>
                  <a:cubicBezTo>
                    <a:pt x="10548" y="177"/>
                    <a:pt x="10511" y="241"/>
                    <a:pt x="10511" y="326"/>
                  </a:cubicBezTo>
                  <a:cubicBezTo>
                    <a:pt x="10511" y="465"/>
                    <a:pt x="10390" y="606"/>
                    <a:pt x="10245" y="638"/>
                  </a:cubicBezTo>
                  <a:cubicBezTo>
                    <a:pt x="10100" y="671"/>
                    <a:pt x="7808" y="722"/>
                    <a:pt x="5150" y="754"/>
                  </a:cubicBezTo>
                  <a:lnTo>
                    <a:pt x="314" y="811"/>
                  </a:lnTo>
                  <a:lnTo>
                    <a:pt x="132" y="7950"/>
                  </a:lnTo>
                  <a:cubicBezTo>
                    <a:pt x="32" y="11876"/>
                    <a:pt x="-23" y="15866"/>
                    <a:pt x="9" y="16817"/>
                  </a:cubicBezTo>
                  <a:lnTo>
                    <a:pt x="61" y="18212"/>
                  </a:lnTo>
                  <a:cubicBezTo>
                    <a:pt x="75" y="18333"/>
                    <a:pt x="83" y="18460"/>
                    <a:pt x="100" y="18553"/>
                  </a:cubicBezTo>
                  <a:lnTo>
                    <a:pt x="3878" y="19255"/>
                  </a:lnTo>
                  <a:cubicBezTo>
                    <a:pt x="5972" y="19644"/>
                    <a:pt x="8451" y="20110"/>
                    <a:pt x="9388" y="20285"/>
                  </a:cubicBezTo>
                  <a:cubicBezTo>
                    <a:pt x="10326" y="20461"/>
                    <a:pt x="11426" y="20629"/>
                    <a:pt x="11829" y="20659"/>
                  </a:cubicBezTo>
                  <a:cubicBezTo>
                    <a:pt x="12368" y="20699"/>
                    <a:pt x="12620" y="20783"/>
                    <a:pt x="12783" y="20978"/>
                  </a:cubicBezTo>
                  <a:cubicBezTo>
                    <a:pt x="12905" y="21124"/>
                    <a:pt x="13074" y="21301"/>
                    <a:pt x="13153" y="21375"/>
                  </a:cubicBezTo>
                  <a:cubicBezTo>
                    <a:pt x="13231" y="21449"/>
                    <a:pt x="13278" y="21535"/>
                    <a:pt x="13263" y="21564"/>
                  </a:cubicBezTo>
                  <a:cubicBezTo>
                    <a:pt x="13253" y="21585"/>
                    <a:pt x="13403" y="21594"/>
                    <a:pt x="13640" y="21595"/>
                  </a:cubicBezTo>
                  <a:cubicBezTo>
                    <a:pt x="14352" y="21596"/>
                    <a:pt x="15846" y="21517"/>
                    <a:pt x="16100" y="21444"/>
                  </a:cubicBezTo>
                  <a:cubicBezTo>
                    <a:pt x="16269" y="21395"/>
                    <a:pt x="16405" y="21247"/>
                    <a:pt x="16405" y="21115"/>
                  </a:cubicBezTo>
                  <a:cubicBezTo>
                    <a:pt x="16405" y="20689"/>
                    <a:pt x="16872" y="20570"/>
                    <a:pt x="18787" y="20512"/>
                  </a:cubicBezTo>
                  <a:cubicBezTo>
                    <a:pt x="19752" y="20483"/>
                    <a:pt x="20653" y="20436"/>
                    <a:pt x="20786" y="20406"/>
                  </a:cubicBezTo>
                  <a:cubicBezTo>
                    <a:pt x="20974" y="20363"/>
                    <a:pt x="21577" y="6340"/>
                    <a:pt x="21565" y="2312"/>
                  </a:cubicBezTo>
                  <a:cubicBezTo>
                    <a:pt x="21563" y="1714"/>
                    <a:pt x="21501" y="1689"/>
                    <a:pt x="19832" y="1612"/>
                  </a:cubicBezTo>
                  <a:cubicBezTo>
                    <a:pt x="19427" y="1594"/>
                    <a:pt x="18984" y="1554"/>
                    <a:pt x="18852" y="1525"/>
                  </a:cubicBezTo>
                  <a:cubicBezTo>
                    <a:pt x="18720" y="1495"/>
                    <a:pt x="18618" y="1175"/>
                    <a:pt x="18618" y="816"/>
                  </a:cubicBezTo>
                  <a:lnTo>
                    <a:pt x="18618" y="163"/>
                  </a:lnTo>
                  <a:lnTo>
                    <a:pt x="17800" y="106"/>
                  </a:lnTo>
                  <a:cubicBezTo>
                    <a:pt x="16906" y="45"/>
                    <a:pt x="13900" y="-4"/>
                    <a:pt x="12192" y="0"/>
                  </a:cubicBezTo>
                  <a:close/>
                </a:path>
              </a:pathLst>
            </a:custGeom>
            <a:ln w="12700" cap="flat">
              <a:noFill/>
              <a:miter lim="400000"/>
            </a:ln>
            <a:effectLst/>
          </p:spPr>
        </p:pic>
      </p:grpSp>
      <p:pic>
        <p:nvPicPr>
          <p:cNvPr id="21" name="Picture 23">
            <a:extLst>
              <a:ext uri="{FF2B5EF4-FFF2-40B4-BE49-F238E27FC236}">
                <a16:creationId xmlns:a16="http://schemas.microsoft.com/office/drawing/2014/main" id="{822ACF2D-E138-0EC7-6429-9A84ABCA2973}"/>
              </a:ext>
            </a:extLst>
          </p:cNvPr>
          <p:cNvPicPr>
            <a:picLocks noChangeAspect="1"/>
          </p:cNvPicPr>
          <p:nvPr/>
        </p:nvPicPr>
        <p:blipFill>
          <a:blip r:embed="rId5"/>
          <a:stretch>
            <a:fillRect/>
          </a:stretch>
        </p:blipFill>
        <p:spPr>
          <a:xfrm>
            <a:off x="228534" y="2332267"/>
            <a:ext cx="767505" cy="1120522"/>
          </a:xfrm>
          <a:prstGeom prst="rect">
            <a:avLst/>
          </a:prstGeom>
        </p:spPr>
      </p:pic>
      <p:cxnSp>
        <p:nvCxnSpPr>
          <p:cNvPr id="22" name="肘形接點 54">
            <a:extLst>
              <a:ext uri="{FF2B5EF4-FFF2-40B4-BE49-F238E27FC236}">
                <a16:creationId xmlns:a16="http://schemas.microsoft.com/office/drawing/2014/main" id="{DCBF9BE9-C138-A64F-E03A-C18A2D36B467}"/>
              </a:ext>
            </a:extLst>
          </p:cNvPr>
          <p:cNvCxnSpPr>
            <a:cxnSpLocks/>
          </p:cNvCxnSpPr>
          <p:nvPr/>
        </p:nvCxnSpPr>
        <p:spPr>
          <a:xfrm>
            <a:off x="774011" y="2904248"/>
            <a:ext cx="789484" cy="720107"/>
          </a:xfrm>
          <a:prstGeom prst="bentConnector3">
            <a:avLst>
              <a:gd name="adj1" fmla="val 50000"/>
            </a:avLst>
          </a:prstGeom>
          <a:ln w="19050">
            <a:gradFill>
              <a:gsLst>
                <a:gs pos="0">
                  <a:schemeClr val="bg1"/>
                </a:gs>
                <a:gs pos="60000">
                  <a:schemeClr val="tx1">
                    <a:lumMod val="65000"/>
                    <a:lumOff val="35000"/>
                  </a:schemeClr>
                </a:gs>
              </a:gsLst>
              <a:lin ang="0" scaled="0"/>
            </a:gradFill>
            <a:tailEnd type="triangle" w="med" len="lg"/>
          </a:ln>
        </p:spPr>
        <p:style>
          <a:lnRef idx="1">
            <a:schemeClr val="accent1"/>
          </a:lnRef>
          <a:fillRef idx="0">
            <a:schemeClr val="accent1"/>
          </a:fillRef>
          <a:effectRef idx="0">
            <a:schemeClr val="accent1"/>
          </a:effectRef>
          <a:fontRef idx="minor">
            <a:schemeClr val="tx1"/>
          </a:fontRef>
        </p:style>
      </p:cxnSp>
      <p:cxnSp>
        <p:nvCxnSpPr>
          <p:cNvPr id="23" name="肘形接點 54">
            <a:extLst>
              <a:ext uri="{FF2B5EF4-FFF2-40B4-BE49-F238E27FC236}">
                <a16:creationId xmlns:a16="http://schemas.microsoft.com/office/drawing/2014/main" id="{FEFE9AE3-BDFB-95A8-121D-EB072C1A874E}"/>
              </a:ext>
            </a:extLst>
          </p:cNvPr>
          <p:cNvCxnSpPr>
            <a:cxnSpLocks/>
          </p:cNvCxnSpPr>
          <p:nvPr/>
        </p:nvCxnSpPr>
        <p:spPr>
          <a:xfrm flipV="1">
            <a:off x="739883" y="2304768"/>
            <a:ext cx="1791561" cy="499936"/>
          </a:xfrm>
          <a:prstGeom prst="bentConnector3">
            <a:avLst>
              <a:gd name="adj1" fmla="val 50000"/>
            </a:avLst>
          </a:prstGeom>
          <a:ln w="19050">
            <a:gradFill>
              <a:gsLst>
                <a:gs pos="0">
                  <a:schemeClr val="bg1"/>
                </a:gs>
                <a:gs pos="60000">
                  <a:schemeClr val="tx1">
                    <a:lumMod val="65000"/>
                    <a:lumOff val="35000"/>
                  </a:schemeClr>
                </a:gs>
              </a:gsLst>
              <a:lin ang="0" scaled="0"/>
            </a:gradFill>
            <a:tailEnd type="triangle" w="med" len="lg"/>
          </a:ln>
        </p:spPr>
        <p:style>
          <a:lnRef idx="1">
            <a:schemeClr val="accent1"/>
          </a:lnRef>
          <a:fillRef idx="0">
            <a:schemeClr val="accent1"/>
          </a:fillRef>
          <a:effectRef idx="0">
            <a:schemeClr val="accent1"/>
          </a:effectRef>
          <a:fontRef idx="minor">
            <a:schemeClr val="tx1"/>
          </a:fontRef>
        </p:style>
      </p:cxnSp>
      <p:pic>
        <p:nvPicPr>
          <p:cNvPr id="25" name="Picture 30">
            <a:extLst>
              <a:ext uri="{FF2B5EF4-FFF2-40B4-BE49-F238E27FC236}">
                <a16:creationId xmlns:a16="http://schemas.microsoft.com/office/drawing/2014/main" id="{A2814E27-AFD9-8553-10F1-A0F95B1966B7}"/>
              </a:ext>
            </a:extLst>
          </p:cNvPr>
          <p:cNvPicPr>
            <a:picLocks noChangeAspect="1"/>
          </p:cNvPicPr>
          <p:nvPr/>
        </p:nvPicPr>
        <p:blipFill>
          <a:blip r:embed="rId6"/>
          <a:stretch>
            <a:fillRect/>
          </a:stretch>
        </p:blipFill>
        <p:spPr>
          <a:xfrm>
            <a:off x="3493453" y="1283045"/>
            <a:ext cx="2925928" cy="1495857"/>
          </a:xfrm>
          <a:prstGeom prst="rect">
            <a:avLst/>
          </a:prstGeom>
        </p:spPr>
      </p:pic>
      <p:pic>
        <p:nvPicPr>
          <p:cNvPr id="26" name="Picture 32">
            <a:extLst>
              <a:ext uri="{FF2B5EF4-FFF2-40B4-BE49-F238E27FC236}">
                <a16:creationId xmlns:a16="http://schemas.microsoft.com/office/drawing/2014/main" id="{883DD9A5-E6C5-7FCC-9A26-36C1D6D8E76F}"/>
              </a:ext>
            </a:extLst>
          </p:cNvPr>
          <p:cNvPicPr>
            <a:picLocks noChangeAspect="1"/>
          </p:cNvPicPr>
          <p:nvPr/>
        </p:nvPicPr>
        <p:blipFill>
          <a:blip r:embed="rId7"/>
          <a:stretch>
            <a:fillRect/>
          </a:stretch>
        </p:blipFill>
        <p:spPr>
          <a:xfrm>
            <a:off x="6494528" y="1276594"/>
            <a:ext cx="2562229" cy="1434069"/>
          </a:xfrm>
          <a:prstGeom prst="rect">
            <a:avLst/>
          </a:prstGeom>
        </p:spPr>
      </p:pic>
      <p:pic>
        <p:nvPicPr>
          <p:cNvPr id="27" name="Picture 34">
            <a:extLst>
              <a:ext uri="{FF2B5EF4-FFF2-40B4-BE49-F238E27FC236}">
                <a16:creationId xmlns:a16="http://schemas.microsoft.com/office/drawing/2014/main" id="{C7FE876D-3D5B-7950-0E77-E1B9EDB25D2B}"/>
              </a:ext>
            </a:extLst>
          </p:cNvPr>
          <p:cNvPicPr>
            <a:picLocks noChangeAspect="1"/>
          </p:cNvPicPr>
          <p:nvPr/>
        </p:nvPicPr>
        <p:blipFill>
          <a:blip r:embed="rId8"/>
          <a:stretch>
            <a:fillRect/>
          </a:stretch>
        </p:blipFill>
        <p:spPr>
          <a:xfrm>
            <a:off x="6494527" y="2787834"/>
            <a:ext cx="2562229" cy="1442746"/>
          </a:xfrm>
          <a:prstGeom prst="rect">
            <a:avLst/>
          </a:prstGeom>
        </p:spPr>
      </p:pic>
      <p:pic>
        <p:nvPicPr>
          <p:cNvPr id="28" name="Picture 36">
            <a:extLst>
              <a:ext uri="{FF2B5EF4-FFF2-40B4-BE49-F238E27FC236}">
                <a16:creationId xmlns:a16="http://schemas.microsoft.com/office/drawing/2014/main" id="{A2072E5B-A559-D1CB-6A72-D17A60B0D93F}"/>
              </a:ext>
            </a:extLst>
          </p:cNvPr>
          <p:cNvPicPr>
            <a:picLocks noChangeAspect="1"/>
          </p:cNvPicPr>
          <p:nvPr/>
        </p:nvPicPr>
        <p:blipFill>
          <a:blip r:embed="rId9"/>
          <a:stretch>
            <a:fillRect/>
          </a:stretch>
        </p:blipFill>
        <p:spPr>
          <a:xfrm>
            <a:off x="2511101" y="3399389"/>
            <a:ext cx="3618275" cy="1223379"/>
          </a:xfrm>
          <a:prstGeom prst="rect">
            <a:avLst/>
          </a:prstGeom>
        </p:spPr>
      </p:pic>
    </p:spTree>
    <p:extLst>
      <p:ext uri="{BB962C8B-B14F-4D97-AF65-F5344CB8AC3E}">
        <p14:creationId xmlns:p14="http://schemas.microsoft.com/office/powerpoint/2010/main" val="25491806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Connector: Elbow 10">
            <a:extLst>
              <a:ext uri="{FF2B5EF4-FFF2-40B4-BE49-F238E27FC236}">
                <a16:creationId xmlns:a16="http://schemas.microsoft.com/office/drawing/2014/main" id="{C10A0BFD-19F6-9C17-529E-F62E513A5935}"/>
              </a:ext>
            </a:extLst>
          </p:cNvPr>
          <p:cNvCxnSpPr>
            <a:cxnSpLocks/>
          </p:cNvCxnSpPr>
          <p:nvPr/>
        </p:nvCxnSpPr>
        <p:spPr>
          <a:xfrm rot="16200000" flipV="1">
            <a:off x="1534765" y="2328764"/>
            <a:ext cx="907393" cy="767039"/>
          </a:xfrm>
          <a:prstGeom prst="bentConnector3">
            <a:avLst>
              <a:gd name="adj1" fmla="val 50000"/>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9253" name="圖片 9252">
            <a:extLst>
              <a:ext uri="{FF2B5EF4-FFF2-40B4-BE49-F238E27FC236}">
                <a16:creationId xmlns:a16="http://schemas.microsoft.com/office/drawing/2014/main" id="{6031EBE1-8DF5-6082-CD44-35F1425F8C40}"/>
              </a:ext>
            </a:extLst>
          </p:cNvPr>
          <p:cNvPicPr>
            <a:picLocks noChangeAspect="1"/>
          </p:cNvPicPr>
          <p:nvPr/>
        </p:nvPicPr>
        <p:blipFill>
          <a:blip r:embed="rId3">
            <a:duotone>
              <a:prstClr val="black"/>
              <a:schemeClr val="accent6">
                <a:tint val="45000"/>
                <a:satMod val="400000"/>
              </a:schemeClr>
            </a:duotone>
            <a:extLst>
              <a:ext uri="{BEBA8EAE-BF5A-486C-A8C5-ECC9F3942E4B}">
                <a14:imgProps xmlns:a14="http://schemas.microsoft.com/office/drawing/2010/main">
                  <a14:imgLayer r:embed="rId4">
                    <a14:imgEffect>
                      <a14:saturation sat="300000"/>
                    </a14:imgEffect>
                  </a14:imgLayer>
                </a14:imgProps>
              </a:ext>
            </a:extLst>
          </a:blip>
          <a:stretch>
            <a:fillRect/>
          </a:stretch>
        </p:blipFill>
        <p:spPr>
          <a:xfrm>
            <a:off x="602832" y="2825171"/>
            <a:ext cx="1730010" cy="964987"/>
          </a:xfrm>
          <a:prstGeom prst="rect">
            <a:avLst/>
          </a:prstGeom>
        </p:spPr>
      </p:pic>
      <p:cxnSp>
        <p:nvCxnSpPr>
          <p:cNvPr id="79" name="Straight Connector 78"/>
          <p:cNvCxnSpPr/>
          <p:nvPr/>
        </p:nvCxnSpPr>
        <p:spPr>
          <a:xfrm flipV="1">
            <a:off x="2384960" y="3492590"/>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2528982" y="3155713"/>
            <a:ext cx="669562"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1" i="0" u="none" strike="noStrike" kern="1200" cap="none" spc="0" normalizeH="0" baseline="0" noProof="0" dirty="0">
                <a:ln>
                  <a:noFill/>
                </a:ln>
                <a:solidFill>
                  <a:srgbClr val="000000"/>
                </a:solidFill>
                <a:effectLst/>
                <a:uLnTx/>
                <a:uFillTx/>
                <a:latin typeface="Arial"/>
                <a:ea typeface="微軟正黑體"/>
                <a:cs typeface="+mn-cs"/>
              </a:rPr>
              <a:t>AIG-101</a:t>
            </a:r>
            <a:endParaRPr kumimoji="0" lang="en-US" sz="900" b="1" i="0" u="none" strike="noStrike" kern="1200" cap="none" spc="0" normalizeH="0" baseline="0" noProof="0" dirty="0">
              <a:ln>
                <a:noFill/>
              </a:ln>
              <a:solidFill>
                <a:srgbClr val="000000"/>
              </a:solidFill>
              <a:effectLst/>
              <a:uLnTx/>
              <a:uFillTx/>
              <a:latin typeface="Arial"/>
              <a:ea typeface="微軟正黑體"/>
              <a:cs typeface="+mn-cs"/>
            </a:endParaRPr>
          </a:p>
        </p:txBody>
      </p:sp>
      <p:pic>
        <p:nvPicPr>
          <p:cNvPr id="56" name="圖片 131">
            <a:extLst>
              <a:ext uri="{FF2B5EF4-FFF2-40B4-BE49-F238E27FC236}">
                <a16:creationId xmlns:a16="http://schemas.microsoft.com/office/drawing/2014/main" id="{560946DA-95B5-0648-91CD-5C1CE9BD890A}"/>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1504631" y="1443384"/>
            <a:ext cx="773827" cy="223636"/>
          </a:xfrm>
          <a:prstGeom prst="rect">
            <a:avLst/>
          </a:prstGeom>
        </p:spPr>
      </p:pic>
      <p:sp>
        <p:nvSpPr>
          <p:cNvPr id="83" name="TextBox 82"/>
          <p:cNvSpPr txBox="1"/>
          <p:nvPr/>
        </p:nvSpPr>
        <p:spPr>
          <a:xfrm>
            <a:off x="2527126" y="3582178"/>
            <a:ext cx="835222"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700" b="0" i="0" u="none" strike="noStrike" kern="1200" cap="none" spc="0" normalizeH="0" baseline="0" noProof="0" dirty="0">
                <a:ln>
                  <a:noFill/>
                </a:ln>
                <a:solidFill>
                  <a:srgbClr val="000000"/>
                </a:solidFill>
                <a:effectLst/>
                <a:uLnTx/>
                <a:uFillTx/>
                <a:latin typeface="Arial"/>
                <a:ea typeface="微軟正黑體"/>
                <a:cs typeface="+mn-cs"/>
              </a:rPr>
              <a:t>Modbus/RTU</a:t>
            </a:r>
            <a:endParaRPr kumimoji="0" lang="en-US" sz="7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87" name="TextBox 86">
            <a:extLst>
              <a:ext uri="{FF2B5EF4-FFF2-40B4-BE49-F238E27FC236}">
                <a16:creationId xmlns:a16="http://schemas.microsoft.com/office/drawing/2014/main" id="{30A4A51E-0493-B94A-AB86-6794612A1772}"/>
              </a:ext>
            </a:extLst>
          </p:cNvPr>
          <p:cNvSpPr txBox="1"/>
          <p:nvPr/>
        </p:nvSpPr>
        <p:spPr>
          <a:xfrm>
            <a:off x="791800" y="4327026"/>
            <a:ext cx="731318" cy="264688"/>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Arial"/>
                <a:ea typeface="微軟正黑體"/>
                <a:cs typeface="+mn-cs"/>
              </a:rPr>
              <a:t>Smart</a:t>
            </a:r>
          </a:p>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Arial"/>
                <a:ea typeface="微軟正黑體"/>
                <a:cs typeface="+mn-cs"/>
              </a:rPr>
              <a:t>Meter</a:t>
            </a:r>
          </a:p>
        </p:txBody>
      </p:sp>
      <p:cxnSp>
        <p:nvCxnSpPr>
          <p:cNvPr id="91" name="直線接點 128">
            <a:extLst>
              <a:ext uri="{FF2B5EF4-FFF2-40B4-BE49-F238E27FC236}">
                <a16:creationId xmlns:a16="http://schemas.microsoft.com/office/drawing/2014/main" id="{6BE213F2-4771-574E-AECD-156FA8A6EB30}"/>
              </a:ext>
            </a:extLst>
          </p:cNvPr>
          <p:cNvCxnSpPr>
            <a:cxnSpLocks/>
          </p:cNvCxnSpPr>
          <p:nvPr/>
        </p:nvCxnSpPr>
        <p:spPr>
          <a:xfrm>
            <a:off x="1158747" y="3866850"/>
            <a:ext cx="0" cy="11675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3" name="直線接點 129">
            <a:extLst>
              <a:ext uri="{FF2B5EF4-FFF2-40B4-BE49-F238E27FC236}">
                <a16:creationId xmlns:a16="http://schemas.microsoft.com/office/drawing/2014/main" id="{E81C0E7B-4BF1-FF4A-9A74-92CD57B9A641}"/>
              </a:ext>
            </a:extLst>
          </p:cNvPr>
          <p:cNvCxnSpPr>
            <a:cxnSpLocks/>
          </p:cNvCxnSpPr>
          <p:nvPr/>
        </p:nvCxnSpPr>
        <p:spPr>
          <a:xfrm>
            <a:off x="1903408" y="3866850"/>
            <a:ext cx="0" cy="11675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5" name="直線接點 130">
            <a:extLst>
              <a:ext uri="{FF2B5EF4-FFF2-40B4-BE49-F238E27FC236}">
                <a16:creationId xmlns:a16="http://schemas.microsoft.com/office/drawing/2014/main" id="{30A9BBE6-600F-4C44-BBC3-2AD1328989EB}"/>
              </a:ext>
            </a:extLst>
          </p:cNvPr>
          <p:cNvCxnSpPr>
            <a:cxnSpLocks/>
          </p:cNvCxnSpPr>
          <p:nvPr/>
        </p:nvCxnSpPr>
        <p:spPr>
          <a:xfrm>
            <a:off x="2913309" y="3866850"/>
            <a:ext cx="0" cy="116753"/>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7" name="直線接點 137">
            <a:extLst>
              <a:ext uri="{FF2B5EF4-FFF2-40B4-BE49-F238E27FC236}">
                <a16:creationId xmlns:a16="http://schemas.microsoft.com/office/drawing/2014/main" id="{97DEEDF5-5C50-C945-8A80-FA3E36945A61}"/>
              </a:ext>
            </a:extLst>
          </p:cNvPr>
          <p:cNvCxnSpPr>
            <a:cxnSpLocks/>
          </p:cNvCxnSpPr>
          <p:nvPr/>
        </p:nvCxnSpPr>
        <p:spPr>
          <a:xfrm>
            <a:off x="791800" y="3866850"/>
            <a:ext cx="3065752"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8" name="直線接點 139">
            <a:extLst>
              <a:ext uri="{FF2B5EF4-FFF2-40B4-BE49-F238E27FC236}">
                <a16:creationId xmlns:a16="http://schemas.microsoft.com/office/drawing/2014/main" id="{E35D7113-7C84-BB45-A1BF-A9C48F72A9C3}"/>
              </a:ext>
            </a:extLst>
          </p:cNvPr>
          <p:cNvCxnSpPr>
            <a:cxnSpLocks/>
          </p:cNvCxnSpPr>
          <p:nvPr/>
        </p:nvCxnSpPr>
        <p:spPr>
          <a:xfrm>
            <a:off x="493879" y="3866850"/>
            <a:ext cx="28606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99" name="圖片 98">
            <a:extLst>
              <a:ext uri="{FF2B5EF4-FFF2-40B4-BE49-F238E27FC236}">
                <a16:creationId xmlns:a16="http://schemas.microsoft.com/office/drawing/2014/main" id="{8C8E8C8A-B109-2C43-A0AE-711BA4BCEF78}"/>
              </a:ext>
            </a:extLst>
          </p:cNvPr>
          <p:cNvPicPr>
            <a:picLocks noChangeAspect="1"/>
          </p:cNvPicPr>
          <p:nvPr/>
        </p:nvPicPr>
        <p:blipFill>
          <a:blip r:embed="rId6"/>
          <a:stretch>
            <a:fillRect/>
          </a:stretch>
        </p:blipFill>
        <p:spPr>
          <a:xfrm>
            <a:off x="998709" y="3936633"/>
            <a:ext cx="317500" cy="368300"/>
          </a:xfrm>
          <a:prstGeom prst="rect">
            <a:avLst/>
          </a:prstGeom>
        </p:spPr>
      </p:pic>
      <p:sp>
        <p:nvSpPr>
          <p:cNvPr id="8" name="TextBox 7">
            <a:extLst>
              <a:ext uri="{FF2B5EF4-FFF2-40B4-BE49-F238E27FC236}">
                <a16:creationId xmlns:a16="http://schemas.microsoft.com/office/drawing/2014/main" id="{C3CF4ABC-8664-4CAA-EFF7-8BBF65B9F8D8}"/>
              </a:ext>
            </a:extLst>
          </p:cNvPr>
          <p:cNvSpPr txBox="1"/>
          <p:nvPr/>
        </p:nvSpPr>
        <p:spPr>
          <a:xfrm>
            <a:off x="1536261" y="4349119"/>
            <a:ext cx="731318" cy="264688"/>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Arial"/>
                <a:ea typeface="微軟正黑體"/>
                <a:cs typeface="+mn-cs"/>
              </a:rPr>
              <a:t>Smart</a:t>
            </a:r>
          </a:p>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Arial"/>
                <a:ea typeface="微軟正黑體"/>
                <a:cs typeface="+mn-cs"/>
              </a:rPr>
              <a:t>Meter</a:t>
            </a:r>
          </a:p>
        </p:txBody>
      </p:sp>
      <p:pic>
        <p:nvPicPr>
          <p:cNvPr id="9" name="圖片 98">
            <a:extLst>
              <a:ext uri="{FF2B5EF4-FFF2-40B4-BE49-F238E27FC236}">
                <a16:creationId xmlns:a16="http://schemas.microsoft.com/office/drawing/2014/main" id="{D3E4E710-C1DB-473D-9FBA-74CDCBA6CD3A}"/>
              </a:ext>
            </a:extLst>
          </p:cNvPr>
          <p:cNvPicPr>
            <a:picLocks noChangeAspect="1"/>
          </p:cNvPicPr>
          <p:nvPr/>
        </p:nvPicPr>
        <p:blipFill>
          <a:blip r:embed="rId6"/>
          <a:stretch>
            <a:fillRect/>
          </a:stretch>
        </p:blipFill>
        <p:spPr>
          <a:xfrm>
            <a:off x="1743170" y="3958726"/>
            <a:ext cx="317500" cy="368300"/>
          </a:xfrm>
          <a:prstGeom prst="rect">
            <a:avLst/>
          </a:prstGeom>
        </p:spPr>
      </p:pic>
      <p:sp>
        <p:nvSpPr>
          <p:cNvPr id="10" name="TextBox 9">
            <a:extLst>
              <a:ext uri="{FF2B5EF4-FFF2-40B4-BE49-F238E27FC236}">
                <a16:creationId xmlns:a16="http://schemas.microsoft.com/office/drawing/2014/main" id="{4C89CDF0-8679-ED7E-D3C9-E27EFC4BC83B}"/>
              </a:ext>
            </a:extLst>
          </p:cNvPr>
          <p:cNvSpPr txBox="1"/>
          <p:nvPr/>
        </p:nvSpPr>
        <p:spPr>
          <a:xfrm>
            <a:off x="2545573" y="4369249"/>
            <a:ext cx="731318" cy="264688"/>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Arial"/>
                <a:ea typeface="微軟正黑體"/>
                <a:cs typeface="+mn-cs"/>
              </a:rPr>
              <a:t>Smart</a:t>
            </a:r>
          </a:p>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Arial"/>
                <a:ea typeface="微軟正黑體"/>
                <a:cs typeface="+mn-cs"/>
              </a:rPr>
              <a:t>Meter</a:t>
            </a:r>
          </a:p>
        </p:txBody>
      </p:sp>
      <p:pic>
        <p:nvPicPr>
          <p:cNvPr id="11" name="圖片 98">
            <a:extLst>
              <a:ext uri="{FF2B5EF4-FFF2-40B4-BE49-F238E27FC236}">
                <a16:creationId xmlns:a16="http://schemas.microsoft.com/office/drawing/2014/main" id="{781D2269-7279-F1C0-5211-0EDC802352DC}"/>
              </a:ext>
            </a:extLst>
          </p:cNvPr>
          <p:cNvPicPr>
            <a:picLocks noChangeAspect="1"/>
          </p:cNvPicPr>
          <p:nvPr/>
        </p:nvPicPr>
        <p:blipFill>
          <a:blip r:embed="rId6"/>
          <a:stretch>
            <a:fillRect/>
          </a:stretch>
        </p:blipFill>
        <p:spPr>
          <a:xfrm>
            <a:off x="2752482" y="3978856"/>
            <a:ext cx="317500" cy="368300"/>
          </a:xfrm>
          <a:prstGeom prst="rect">
            <a:avLst/>
          </a:prstGeom>
        </p:spPr>
      </p:pic>
      <p:pic>
        <p:nvPicPr>
          <p:cNvPr id="24" name="Picture 23">
            <a:extLst>
              <a:ext uri="{FF2B5EF4-FFF2-40B4-BE49-F238E27FC236}">
                <a16:creationId xmlns:a16="http://schemas.microsoft.com/office/drawing/2014/main" id="{0C29F200-E2DD-738C-9A1F-063EA93ACFF9}"/>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2181707" y="2766550"/>
            <a:ext cx="366899" cy="761362"/>
          </a:xfrm>
          <a:prstGeom prst="rect">
            <a:avLst/>
          </a:prstGeom>
        </p:spPr>
      </p:pic>
      <p:pic>
        <p:nvPicPr>
          <p:cNvPr id="15" name="Picture 7">
            <a:extLst>
              <a:ext uri="{FF2B5EF4-FFF2-40B4-BE49-F238E27FC236}">
                <a16:creationId xmlns:a16="http://schemas.microsoft.com/office/drawing/2014/main" id="{D3945DB3-FC92-6A1E-9293-46155CA1BC58}"/>
              </a:ext>
            </a:extLst>
          </p:cNvPr>
          <p:cNvPicPr>
            <a:picLocks noChangeAspect="1"/>
          </p:cNvPicPr>
          <p:nvPr/>
        </p:nvPicPr>
        <p:blipFill>
          <a:blip r:embed="rId8"/>
          <a:stretch>
            <a:fillRect/>
          </a:stretch>
        </p:blipFill>
        <p:spPr>
          <a:xfrm>
            <a:off x="3898126" y="1325209"/>
            <a:ext cx="2627131" cy="1283511"/>
          </a:xfrm>
          <a:prstGeom prst="rect">
            <a:avLst/>
          </a:prstGeom>
        </p:spPr>
      </p:pic>
      <p:pic>
        <p:nvPicPr>
          <p:cNvPr id="16" name="Picture 9">
            <a:extLst>
              <a:ext uri="{FF2B5EF4-FFF2-40B4-BE49-F238E27FC236}">
                <a16:creationId xmlns:a16="http://schemas.microsoft.com/office/drawing/2014/main" id="{FD29A0AE-F26B-A0BF-C096-E856A40D2B58}"/>
              </a:ext>
            </a:extLst>
          </p:cNvPr>
          <p:cNvPicPr>
            <a:picLocks noChangeAspect="1"/>
          </p:cNvPicPr>
          <p:nvPr/>
        </p:nvPicPr>
        <p:blipFill>
          <a:blip r:embed="rId9"/>
          <a:stretch>
            <a:fillRect/>
          </a:stretch>
        </p:blipFill>
        <p:spPr>
          <a:xfrm>
            <a:off x="6412919" y="1350710"/>
            <a:ext cx="2668979" cy="1287243"/>
          </a:xfrm>
          <a:prstGeom prst="rect">
            <a:avLst/>
          </a:prstGeom>
        </p:spPr>
      </p:pic>
      <p:grpSp>
        <p:nvGrpSpPr>
          <p:cNvPr id="21" name="群組 20">
            <a:extLst>
              <a:ext uri="{FF2B5EF4-FFF2-40B4-BE49-F238E27FC236}">
                <a16:creationId xmlns:a16="http://schemas.microsoft.com/office/drawing/2014/main" id="{5B5746A9-D581-5F83-32BF-0ABC1333B52C}"/>
              </a:ext>
            </a:extLst>
          </p:cNvPr>
          <p:cNvGrpSpPr/>
          <p:nvPr/>
        </p:nvGrpSpPr>
        <p:grpSpPr>
          <a:xfrm>
            <a:off x="4045376" y="2588618"/>
            <a:ext cx="4306824" cy="2123405"/>
            <a:chOff x="4299346" y="2753162"/>
            <a:chExt cx="4306824" cy="2123405"/>
          </a:xfrm>
        </p:grpSpPr>
        <p:pic>
          <p:nvPicPr>
            <p:cNvPr id="17" name="Picture 11">
              <a:extLst>
                <a:ext uri="{FF2B5EF4-FFF2-40B4-BE49-F238E27FC236}">
                  <a16:creationId xmlns:a16="http://schemas.microsoft.com/office/drawing/2014/main" id="{8D9F4448-F717-4DC6-4A8C-E00BA1EBE163}"/>
                </a:ext>
              </a:extLst>
            </p:cNvPr>
            <p:cNvPicPr>
              <a:picLocks noChangeAspect="1"/>
            </p:cNvPicPr>
            <p:nvPr/>
          </p:nvPicPr>
          <p:blipFill>
            <a:blip r:embed="rId10"/>
            <a:stretch>
              <a:fillRect/>
            </a:stretch>
          </p:blipFill>
          <p:spPr>
            <a:xfrm>
              <a:off x="4299346" y="2753162"/>
              <a:ext cx="4306824" cy="2123405"/>
            </a:xfrm>
            <a:prstGeom prst="rect">
              <a:avLst/>
            </a:prstGeom>
          </p:spPr>
        </p:pic>
        <p:sp>
          <p:nvSpPr>
            <p:cNvPr id="18" name="Rectangle 13">
              <a:extLst>
                <a:ext uri="{FF2B5EF4-FFF2-40B4-BE49-F238E27FC236}">
                  <a16:creationId xmlns:a16="http://schemas.microsoft.com/office/drawing/2014/main" id="{E74C692D-2519-8F22-25C3-6EB7A02107A4}"/>
                </a:ext>
              </a:extLst>
            </p:cNvPr>
            <p:cNvSpPr/>
            <p:nvPr/>
          </p:nvSpPr>
          <p:spPr>
            <a:xfrm>
              <a:off x="4440571" y="2984758"/>
              <a:ext cx="4109720" cy="1868441"/>
            </a:xfrm>
            <a:prstGeom prst="rect">
              <a:avLst/>
            </a:prstGeom>
            <a:noFill/>
            <a:ln>
              <a:solidFill>
                <a:srgbClr val="00B1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28" name="圖片 2076">
            <a:extLst>
              <a:ext uri="{FF2B5EF4-FFF2-40B4-BE49-F238E27FC236}">
                <a16:creationId xmlns:a16="http://schemas.microsoft.com/office/drawing/2014/main" id="{E713698E-9F3C-3D7E-F215-1D619DB91414}"/>
              </a:ext>
            </a:extLst>
          </p:cNvPr>
          <p:cNvPicPr>
            <a:picLocks noChangeAspect="1"/>
          </p:cNvPicPr>
          <p:nvPr/>
        </p:nvPicPr>
        <p:blipFill rotWithShape="1">
          <a:blip r:embed="rId11" cstate="print">
            <a:duotone>
              <a:schemeClr val="accent5">
                <a:shade val="45000"/>
                <a:satMod val="135000"/>
              </a:schemeClr>
              <a:prstClr val="white"/>
            </a:duotone>
            <a:extLst>
              <a:ext uri="{28A0092B-C50C-407E-A947-70E740481C1C}">
                <a14:useLocalDpi xmlns:a14="http://schemas.microsoft.com/office/drawing/2010/main" val="0"/>
              </a:ext>
            </a:extLst>
          </a:blip>
          <a:srcRect l="17584" t="26229" r="15405" b="25054"/>
          <a:stretch/>
        </p:blipFill>
        <p:spPr>
          <a:xfrm>
            <a:off x="1161256" y="1635384"/>
            <a:ext cx="919229" cy="668293"/>
          </a:xfrm>
          <a:prstGeom prst="rect">
            <a:avLst/>
          </a:prstGeom>
        </p:spPr>
      </p:pic>
      <p:sp>
        <p:nvSpPr>
          <p:cNvPr id="29" name="Rectangle 99">
            <a:extLst>
              <a:ext uri="{FF2B5EF4-FFF2-40B4-BE49-F238E27FC236}">
                <a16:creationId xmlns:a16="http://schemas.microsoft.com/office/drawing/2014/main" id="{985FEF57-E93F-FF86-1A16-CF439524EBE2}"/>
              </a:ext>
            </a:extLst>
          </p:cNvPr>
          <p:cNvSpPr/>
          <p:nvPr/>
        </p:nvSpPr>
        <p:spPr>
          <a:xfrm>
            <a:off x="1158747" y="1422117"/>
            <a:ext cx="1208797"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900" b="1" i="0" u="none" strike="noStrike" kern="1200" cap="none" spc="0" normalizeH="0" baseline="0" noProof="0" dirty="0">
                <a:ln>
                  <a:noFill/>
                </a:ln>
                <a:effectLst/>
                <a:uLnTx/>
                <a:uFillTx/>
                <a:latin typeface="Arial"/>
                <a:ea typeface="微軟正黑體"/>
                <a:cs typeface="+mn-cs"/>
              </a:rPr>
              <a:t>Local SCADA</a:t>
            </a:r>
            <a:endParaRPr kumimoji="1" lang="en-US" sz="750" b="1" i="0" u="none" strike="noStrike" kern="1200" cap="none" spc="0" normalizeH="0" baseline="0" noProof="0" dirty="0">
              <a:ln>
                <a:noFill/>
              </a:ln>
              <a:effectLst/>
              <a:uLnTx/>
              <a:uFillTx/>
              <a:latin typeface="Arial"/>
              <a:ea typeface="微軟正黑體"/>
              <a:cs typeface="+mn-cs"/>
            </a:endParaRPr>
          </a:p>
        </p:txBody>
      </p:sp>
      <p:sp>
        <p:nvSpPr>
          <p:cNvPr id="30" name="TextBox 15">
            <a:extLst>
              <a:ext uri="{FF2B5EF4-FFF2-40B4-BE49-F238E27FC236}">
                <a16:creationId xmlns:a16="http://schemas.microsoft.com/office/drawing/2014/main" id="{7DDE3821-5640-8803-BA6F-137AEAE0A30E}"/>
              </a:ext>
            </a:extLst>
          </p:cNvPr>
          <p:cNvSpPr txBox="1"/>
          <p:nvPr/>
        </p:nvSpPr>
        <p:spPr>
          <a:xfrm>
            <a:off x="1691904" y="2498146"/>
            <a:ext cx="835222"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700" b="0" i="0" u="none" strike="noStrike" kern="1200" cap="none" spc="0" normalizeH="0" baseline="0" noProof="0" dirty="0">
                <a:ln>
                  <a:noFill/>
                </a:ln>
                <a:solidFill>
                  <a:srgbClr val="000000"/>
                </a:solidFill>
                <a:effectLst/>
                <a:uLnTx/>
                <a:uFillTx/>
                <a:latin typeface="Arial"/>
                <a:ea typeface="微軟正黑體"/>
                <a:cs typeface="+mn-cs"/>
              </a:rPr>
              <a:t>MQTT</a:t>
            </a:r>
            <a:endParaRPr kumimoji="0" lang="en-US" sz="7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41" name="Title 2">
            <a:extLst>
              <a:ext uri="{FF2B5EF4-FFF2-40B4-BE49-F238E27FC236}">
                <a16:creationId xmlns:a16="http://schemas.microsoft.com/office/drawing/2014/main" id="{70C5F292-8794-CF28-EDFC-B48308A6DBB8}"/>
              </a:ext>
            </a:extLst>
          </p:cNvPr>
          <p:cNvSpPr txBox="1">
            <a:spLocks/>
          </p:cNvSpPr>
          <p:nvPr/>
        </p:nvSpPr>
        <p:spPr>
          <a:xfrm>
            <a:off x="457200" y="123478"/>
            <a:ext cx="8435280" cy="63757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1" kern="1200">
                <a:solidFill>
                  <a:schemeClr val="tx2"/>
                </a:solidFill>
                <a:latin typeface="+mj-lt"/>
                <a:ea typeface="+mj-ea"/>
                <a:cs typeface="+mj-cs"/>
              </a:defRPr>
            </a:lvl1pPr>
          </a:lstStyle>
          <a:p>
            <a:r>
              <a:rPr lang="en-US" altLang="zh-CN" sz="2400" dirty="0"/>
              <a:t>No-code Easy Data Preprocessing</a:t>
            </a:r>
            <a:endParaRPr lang="en-US" altLang="zh-TW" sz="2400" dirty="0"/>
          </a:p>
        </p:txBody>
      </p:sp>
    </p:spTree>
    <p:extLst>
      <p:ext uri="{BB962C8B-B14F-4D97-AF65-F5344CB8AC3E}">
        <p14:creationId xmlns:p14="http://schemas.microsoft.com/office/powerpoint/2010/main" val="4165348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23478"/>
            <a:ext cx="8435280" cy="637579"/>
          </a:xfrm>
        </p:spPr>
        <p:txBody>
          <a:bodyPr>
            <a:noAutofit/>
          </a:bodyPr>
          <a:lstStyle/>
          <a:p>
            <a:r>
              <a:rPr lang="en-US" altLang="zh-TW" sz="2400" dirty="0"/>
              <a:t>Troubleshoot</a:t>
            </a:r>
            <a:endParaRPr lang="en-US" sz="2800" dirty="0"/>
          </a:p>
        </p:txBody>
      </p:sp>
      <p:pic>
        <p:nvPicPr>
          <p:cNvPr id="2" name="Picture 21">
            <a:extLst>
              <a:ext uri="{FF2B5EF4-FFF2-40B4-BE49-F238E27FC236}">
                <a16:creationId xmlns:a16="http://schemas.microsoft.com/office/drawing/2014/main" id="{66245EE6-71EC-1047-367E-173C727F19C6}"/>
              </a:ext>
            </a:extLst>
          </p:cNvPr>
          <p:cNvPicPr>
            <a:picLocks noChangeAspect="1"/>
          </p:cNvPicPr>
          <p:nvPr/>
        </p:nvPicPr>
        <p:blipFill>
          <a:blip r:embed="rId3"/>
          <a:stretch>
            <a:fillRect/>
          </a:stretch>
        </p:blipFill>
        <p:spPr>
          <a:xfrm>
            <a:off x="4402268" y="1852098"/>
            <a:ext cx="4640736" cy="1893251"/>
          </a:xfrm>
          <a:prstGeom prst="rect">
            <a:avLst/>
          </a:prstGeom>
        </p:spPr>
      </p:pic>
      <p:pic>
        <p:nvPicPr>
          <p:cNvPr id="4" name="Picture 37">
            <a:extLst>
              <a:ext uri="{FF2B5EF4-FFF2-40B4-BE49-F238E27FC236}">
                <a16:creationId xmlns:a16="http://schemas.microsoft.com/office/drawing/2014/main" id="{B8EA13D4-E060-B4BA-4154-35F707C4653B}"/>
              </a:ext>
            </a:extLst>
          </p:cNvPr>
          <p:cNvPicPr>
            <a:picLocks noChangeAspect="1"/>
          </p:cNvPicPr>
          <p:nvPr/>
        </p:nvPicPr>
        <p:blipFill>
          <a:blip r:embed="rId4"/>
          <a:stretch>
            <a:fillRect/>
          </a:stretch>
        </p:blipFill>
        <p:spPr>
          <a:xfrm>
            <a:off x="457200" y="1852098"/>
            <a:ext cx="3842789" cy="1893251"/>
          </a:xfrm>
          <a:prstGeom prst="rect">
            <a:avLst/>
          </a:prstGeom>
        </p:spPr>
      </p:pic>
      <p:sp>
        <p:nvSpPr>
          <p:cNvPr id="15" name="Moxa 針對 Serial Port 數量多的情況下，對自家產品進行優化整合。EMS GW 串連 Nport, Uport, I/O 整合，在使用上隨插即用，免去了安裝 Driver 和 Utility 的步驟。">
            <a:extLst>
              <a:ext uri="{FF2B5EF4-FFF2-40B4-BE49-F238E27FC236}">
                <a16:creationId xmlns:a16="http://schemas.microsoft.com/office/drawing/2014/main" id="{FD0EA483-E373-158A-E68E-3D346B958942}"/>
              </a:ext>
            </a:extLst>
          </p:cNvPr>
          <p:cNvSpPr txBox="1"/>
          <p:nvPr/>
        </p:nvSpPr>
        <p:spPr>
          <a:xfrm>
            <a:off x="457199" y="1367679"/>
            <a:ext cx="3842789" cy="487233"/>
          </a:xfrm>
          <a:prstGeom prst="rect">
            <a:avLst/>
          </a:prstGeom>
          <a:solidFill>
            <a:schemeClr val="bg1"/>
          </a:solidFill>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789" tIns="26789" rIns="26789" bIns="26789" anchor="ctr">
            <a:spAutoFit/>
          </a:bodyPr>
          <a:lstStyle>
            <a:defPPr>
              <a:defRPr lang="en-US"/>
            </a:defPPr>
            <a:lvl1pPr defTabSz="2438337">
              <a:lnSpc>
                <a:spcPct val="150000"/>
              </a:lnSpc>
              <a:defRPr sz="1000" b="1" i="1">
                <a:solidFill>
                  <a:schemeClr val="tx1">
                    <a:lumMod val="65000"/>
                    <a:lumOff val="35000"/>
                  </a:schemeClr>
                </a:solidFill>
                <a:latin typeface="+mj-lt"/>
                <a:ea typeface="+mj-ea"/>
                <a:cs typeface="+mj-cs"/>
              </a:defRPr>
            </a:lvl1pPr>
          </a:lstStyle>
          <a:p>
            <a:r>
              <a:rPr lang="en-US" altLang="zh-TW" dirty="0"/>
              <a:t>[Southbound]</a:t>
            </a:r>
            <a:endParaRPr lang="en-US" dirty="0"/>
          </a:p>
          <a:p>
            <a:r>
              <a:rPr lang="en-US" dirty="0"/>
              <a:t>Capture the Modbus traffic with traffic monitoring</a:t>
            </a:r>
            <a:endParaRPr dirty="0"/>
          </a:p>
        </p:txBody>
      </p:sp>
      <p:sp>
        <p:nvSpPr>
          <p:cNvPr id="16" name="Moxa 針對 Serial Port 數量多的情況下，對自家產品進行優化整合。EMS GW 串連 Nport, Uport, I/O 整合，在使用上隨插即用，免去了安裝 Driver 和 Utility 的步驟。">
            <a:extLst>
              <a:ext uri="{FF2B5EF4-FFF2-40B4-BE49-F238E27FC236}">
                <a16:creationId xmlns:a16="http://schemas.microsoft.com/office/drawing/2014/main" id="{4CF6B8DC-7BC4-EBB4-AFC5-1260297E8E97}"/>
              </a:ext>
            </a:extLst>
          </p:cNvPr>
          <p:cNvSpPr txBox="1"/>
          <p:nvPr/>
        </p:nvSpPr>
        <p:spPr>
          <a:xfrm>
            <a:off x="4402267" y="1364865"/>
            <a:ext cx="4284533" cy="487233"/>
          </a:xfrm>
          <a:prstGeom prst="rect">
            <a:avLst/>
          </a:prstGeom>
          <a:solidFill>
            <a:schemeClr val="bg1"/>
          </a:solidFill>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789" tIns="26789" rIns="26789" bIns="26789" anchor="ctr">
            <a:spAutoFit/>
          </a:bodyPr>
          <a:lstStyle>
            <a:defPPr>
              <a:defRPr lang="en-US"/>
            </a:defPPr>
            <a:lvl1pPr defTabSz="2438337">
              <a:lnSpc>
                <a:spcPct val="150000"/>
              </a:lnSpc>
              <a:defRPr sz="1000" b="1" i="1">
                <a:solidFill>
                  <a:schemeClr val="tx1">
                    <a:lumMod val="65000"/>
                    <a:lumOff val="35000"/>
                  </a:schemeClr>
                </a:solidFill>
                <a:latin typeface="+mj-lt"/>
                <a:ea typeface="+mj-ea"/>
                <a:cs typeface="+mj-cs"/>
              </a:defRPr>
            </a:lvl1pPr>
          </a:lstStyle>
          <a:p>
            <a:r>
              <a:rPr lang="en-US" dirty="0"/>
              <a:t>[Northbound]</a:t>
            </a:r>
          </a:p>
          <a:p>
            <a:r>
              <a:rPr lang="en-US" dirty="0"/>
              <a:t>Use Northbound protocol diagnostic to check the MQTT connection</a:t>
            </a:r>
            <a:endParaRPr dirty="0"/>
          </a:p>
        </p:txBody>
      </p:sp>
    </p:spTree>
    <p:extLst>
      <p:ext uri="{BB962C8B-B14F-4D97-AF65-F5344CB8AC3E}">
        <p14:creationId xmlns:p14="http://schemas.microsoft.com/office/powerpoint/2010/main" val="311901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5B38C03F-2BF5-B7DB-B5FB-6760D01674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259" y="2145912"/>
            <a:ext cx="536280" cy="1062441"/>
          </a:xfrm>
          <a:prstGeom prst="rect">
            <a:avLst/>
          </a:prstGeom>
          <a:noFill/>
          <a:extLst>
            <a:ext uri="{909E8E84-426E-40DD-AFC4-6F175D3DCCD1}">
              <a14:hiddenFill xmlns:a14="http://schemas.microsoft.com/office/drawing/2010/main">
                <a:solidFill>
                  <a:srgbClr val="FFFFFF"/>
                </a:solidFill>
              </a14:hiddenFill>
            </a:ext>
          </a:extLst>
        </p:spPr>
      </p:pic>
      <p:pic>
        <p:nvPicPr>
          <p:cNvPr id="86" name="圖片 27">
            <a:extLst>
              <a:ext uri="{FF2B5EF4-FFF2-40B4-BE49-F238E27FC236}">
                <a16:creationId xmlns:a16="http://schemas.microsoft.com/office/drawing/2014/main" id="{FECEAA86-EA9D-40BC-A55E-05C0F06306EF}"/>
              </a:ext>
            </a:extLst>
          </p:cNvPr>
          <p:cNvPicPr>
            <a:picLocks noChangeAspect="1"/>
          </p:cNvPicPr>
          <p:nvPr/>
        </p:nvPicPr>
        <p:blipFill>
          <a:blip r:embed="rId4"/>
          <a:stretch>
            <a:fillRect/>
          </a:stretch>
        </p:blipFill>
        <p:spPr>
          <a:xfrm>
            <a:off x="6963813" y="2186265"/>
            <a:ext cx="733816" cy="1063411"/>
          </a:xfrm>
          <a:prstGeom prst="rect">
            <a:avLst/>
          </a:prstGeom>
        </p:spPr>
      </p:pic>
      <p:sp>
        <p:nvSpPr>
          <p:cNvPr id="3" name="Title 2">
            <a:extLst>
              <a:ext uri="{FF2B5EF4-FFF2-40B4-BE49-F238E27FC236}">
                <a16:creationId xmlns:a16="http://schemas.microsoft.com/office/drawing/2014/main" id="{E17415F1-42A8-49CF-9E8F-7288C67026E6}"/>
              </a:ext>
            </a:extLst>
          </p:cNvPr>
          <p:cNvSpPr>
            <a:spLocks noGrp="1"/>
          </p:cNvSpPr>
          <p:nvPr>
            <p:ph type="title"/>
          </p:nvPr>
        </p:nvSpPr>
        <p:spPr/>
        <p:txBody>
          <a:bodyPr>
            <a:normAutofit/>
          </a:bodyPr>
          <a:lstStyle/>
          <a:p>
            <a:r>
              <a:rPr lang="en-US" sz="3200" dirty="0"/>
              <a:t>Demo Topology</a:t>
            </a:r>
            <a:endParaRPr lang="en-DE" sz="3100" dirty="0"/>
          </a:p>
        </p:txBody>
      </p:sp>
      <p:pic>
        <p:nvPicPr>
          <p:cNvPr id="1026" name="Picture 2">
            <a:extLst>
              <a:ext uri="{FF2B5EF4-FFF2-40B4-BE49-F238E27FC236}">
                <a16:creationId xmlns:a16="http://schemas.microsoft.com/office/drawing/2014/main" id="{714F9458-A673-46EC-8EF9-A69C8F3FCF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2133" y="800029"/>
            <a:ext cx="1265694" cy="898643"/>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Arrow Connector 16">
            <a:extLst>
              <a:ext uri="{FF2B5EF4-FFF2-40B4-BE49-F238E27FC236}">
                <a16:creationId xmlns:a16="http://schemas.microsoft.com/office/drawing/2014/main" id="{26228795-92D6-42F7-ABDF-D63BBC489834}"/>
              </a:ext>
            </a:extLst>
          </p:cNvPr>
          <p:cNvCxnSpPr>
            <a:cxnSpLocks/>
          </p:cNvCxnSpPr>
          <p:nvPr/>
        </p:nvCxnSpPr>
        <p:spPr>
          <a:xfrm>
            <a:off x="251520" y="4359830"/>
            <a:ext cx="648072" cy="0"/>
          </a:xfrm>
          <a:prstGeom prst="straightConnector1">
            <a:avLst/>
          </a:prstGeom>
          <a:ln w="28575">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20" name="Straight Arrow Connector 19">
            <a:extLst>
              <a:ext uri="{FF2B5EF4-FFF2-40B4-BE49-F238E27FC236}">
                <a16:creationId xmlns:a16="http://schemas.microsoft.com/office/drawing/2014/main" id="{59A820F7-B80C-4FDF-9172-6AEEF5DEFECD}"/>
              </a:ext>
            </a:extLst>
          </p:cNvPr>
          <p:cNvCxnSpPr>
            <a:cxnSpLocks/>
          </p:cNvCxnSpPr>
          <p:nvPr/>
        </p:nvCxnSpPr>
        <p:spPr>
          <a:xfrm>
            <a:off x="251520" y="4529138"/>
            <a:ext cx="655736" cy="0"/>
          </a:xfrm>
          <a:prstGeom prst="straightConnector1">
            <a:avLst/>
          </a:prstGeom>
          <a:ln w="28575">
            <a:solidFill>
              <a:srgbClr val="00B050"/>
            </a:solidFill>
            <a:headEnd type="triangle"/>
            <a:tailEnd type="triangle"/>
          </a:ln>
        </p:spPr>
        <p:style>
          <a:lnRef idx="1">
            <a:schemeClr val="accent4"/>
          </a:lnRef>
          <a:fillRef idx="0">
            <a:schemeClr val="accent4"/>
          </a:fillRef>
          <a:effectRef idx="0">
            <a:schemeClr val="accent4"/>
          </a:effectRef>
          <a:fontRef idx="minor">
            <a:schemeClr val="tx1"/>
          </a:fontRef>
        </p:style>
      </p:cxnSp>
      <p:sp>
        <p:nvSpPr>
          <p:cNvPr id="26" name="TextBox 25">
            <a:extLst>
              <a:ext uri="{FF2B5EF4-FFF2-40B4-BE49-F238E27FC236}">
                <a16:creationId xmlns:a16="http://schemas.microsoft.com/office/drawing/2014/main" id="{119FF9D6-AC3F-41B9-82A0-8550AC8D2638}"/>
              </a:ext>
            </a:extLst>
          </p:cNvPr>
          <p:cNvSpPr txBox="1"/>
          <p:nvPr/>
        </p:nvSpPr>
        <p:spPr>
          <a:xfrm>
            <a:off x="899592" y="4221330"/>
            <a:ext cx="764953" cy="276999"/>
          </a:xfrm>
          <a:prstGeom prst="rect">
            <a:avLst/>
          </a:prstGeom>
          <a:noFill/>
        </p:spPr>
        <p:txBody>
          <a:bodyPr wrap="none" rtlCol="0">
            <a:spAutoFit/>
          </a:bodyPr>
          <a:lstStyle/>
          <a:p>
            <a:r>
              <a:rPr lang="en-US" sz="1200" dirty="0">
                <a:solidFill>
                  <a:schemeClr val="accent4"/>
                </a:solidFill>
              </a:rPr>
              <a:t>Ethernet</a:t>
            </a:r>
            <a:endParaRPr lang="en-DE" sz="1200" dirty="0">
              <a:solidFill>
                <a:schemeClr val="accent4"/>
              </a:solidFill>
            </a:endParaRPr>
          </a:p>
        </p:txBody>
      </p:sp>
      <p:sp>
        <p:nvSpPr>
          <p:cNvPr id="30" name="TextBox 29">
            <a:extLst>
              <a:ext uri="{FF2B5EF4-FFF2-40B4-BE49-F238E27FC236}">
                <a16:creationId xmlns:a16="http://schemas.microsoft.com/office/drawing/2014/main" id="{BF967A19-274B-4494-A780-01B75BB499F1}"/>
              </a:ext>
            </a:extLst>
          </p:cNvPr>
          <p:cNvSpPr txBox="1"/>
          <p:nvPr/>
        </p:nvSpPr>
        <p:spPr>
          <a:xfrm>
            <a:off x="899592" y="4390638"/>
            <a:ext cx="575799" cy="276999"/>
          </a:xfrm>
          <a:prstGeom prst="rect">
            <a:avLst/>
          </a:prstGeom>
          <a:noFill/>
        </p:spPr>
        <p:txBody>
          <a:bodyPr wrap="none" rtlCol="0">
            <a:spAutoFit/>
          </a:bodyPr>
          <a:lstStyle/>
          <a:p>
            <a:r>
              <a:rPr lang="en-US" sz="1200" dirty="0">
                <a:solidFill>
                  <a:srgbClr val="00B050"/>
                </a:solidFill>
              </a:rPr>
              <a:t>Serial</a:t>
            </a:r>
            <a:endParaRPr lang="en-DE" sz="1200" dirty="0">
              <a:solidFill>
                <a:srgbClr val="00B050"/>
              </a:solidFill>
            </a:endParaRPr>
          </a:p>
        </p:txBody>
      </p:sp>
      <p:sp>
        <p:nvSpPr>
          <p:cNvPr id="59" name="TextBox 58">
            <a:extLst>
              <a:ext uri="{FF2B5EF4-FFF2-40B4-BE49-F238E27FC236}">
                <a16:creationId xmlns:a16="http://schemas.microsoft.com/office/drawing/2014/main" id="{F358EDAC-1D1A-4A65-B38C-604BB34235C2}"/>
              </a:ext>
            </a:extLst>
          </p:cNvPr>
          <p:cNvSpPr txBox="1"/>
          <p:nvPr/>
        </p:nvSpPr>
        <p:spPr>
          <a:xfrm rot="492267">
            <a:off x="1590018" y="1980017"/>
            <a:ext cx="1335702" cy="276999"/>
          </a:xfrm>
          <a:prstGeom prst="rect">
            <a:avLst/>
          </a:prstGeom>
          <a:noFill/>
        </p:spPr>
        <p:txBody>
          <a:bodyPr wrap="square" rtlCol="0">
            <a:spAutoFit/>
          </a:bodyPr>
          <a:lstStyle/>
          <a:p>
            <a:r>
              <a:rPr lang="en-US" sz="1200" b="1" dirty="0">
                <a:solidFill>
                  <a:schemeClr val="accent4"/>
                </a:solidFill>
              </a:rPr>
              <a:t>AIG-101 LAN 2</a:t>
            </a:r>
            <a:r>
              <a:rPr lang="en-US" sz="1200" dirty="0">
                <a:solidFill>
                  <a:schemeClr val="accent4"/>
                </a:solidFill>
              </a:rPr>
              <a:t> </a:t>
            </a:r>
            <a:endParaRPr lang="en-DE" sz="1200" dirty="0">
              <a:solidFill>
                <a:schemeClr val="accent4"/>
              </a:solidFill>
            </a:endParaRPr>
          </a:p>
        </p:txBody>
      </p:sp>
      <p:sp>
        <p:nvSpPr>
          <p:cNvPr id="72" name="文字方塊 7">
            <a:extLst>
              <a:ext uri="{FF2B5EF4-FFF2-40B4-BE49-F238E27FC236}">
                <a16:creationId xmlns:a16="http://schemas.microsoft.com/office/drawing/2014/main" id="{3F2CD534-1904-4BF4-B79B-3E575A920201}"/>
              </a:ext>
            </a:extLst>
          </p:cNvPr>
          <p:cNvSpPr txBox="1"/>
          <p:nvPr/>
        </p:nvSpPr>
        <p:spPr>
          <a:xfrm>
            <a:off x="4833724" y="1755535"/>
            <a:ext cx="1048750" cy="338554"/>
          </a:xfrm>
          <a:prstGeom prst="rect">
            <a:avLst/>
          </a:prstGeom>
          <a:noFill/>
        </p:spPr>
        <p:txBody>
          <a:bodyPr wrap="square" rtlCol="0">
            <a:spAutoFit/>
          </a:bodyPr>
          <a:lstStyle/>
          <a:p>
            <a:pPr algn="ctr"/>
            <a:r>
              <a:rPr lang="en-US" altLang="zh-TW" sz="1600" b="1" dirty="0"/>
              <a:t>AIG-101 </a:t>
            </a:r>
            <a:endParaRPr lang="zh-TW" altLang="en-US" sz="1600" dirty="0"/>
          </a:p>
        </p:txBody>
      </p:sp>
      <p:cxnSp>
        <p:nvCxnSpPr>
          <p:cNvPr id="73" name="Straight Arrow Connector 72">
            <a:extLst>
              <a:ext uri="{FF2B5EF4-FFF2-40B4-BE49-F238E27FC236}">
                <a16:creationId xmlns:a16="http://schemas.microsoft.com/office/drawing/2014/main" id="{F5D8A413-D65C-422F-A88F-46F902E850B7}"/>
              </a:ext>
            </a:extLst>
          </p:cNvPr>
          <p:cNvCxnSpPr>
            <a:cxnSpLocks/>
            <a:stCxn id="2" idx="3"/>
            <a:endCxn id="86" idx="1"/>
          </p:cNvCxnSpPr>
          <p:nvPr/>
        </p:nvCxnSpPr>
        <p:spPr>
          <a:xfrm flipV="1">
            <a:off x="5873546" y="2717971"/>
            <a:ext cx="1090267" cy="1"/>
          </a:xfrm>
          <a:prstGeom prst="straightConnector1">
            <a:avLst/>
          </a:prstGeom>
          <a:ln w="76200">
            <a:headEnd type="triangle"/>
            <a:tailEnd type="triangle"/>
          </a:ln>
        </p:spPr>
        <p:style>
          <a:lnRef idx="1">
            <a:schemeClr val="accent4"/>
          </a:lnRef>
          <a:fillRef idx="0">
            <a:schemeClr val="accent4"/>
          </a:fillRef>
          <a:effectRef idx="0">
            <a:schemeClr val="accent4"/>
          </a:effectRef>
          <a:fontRef idx="minor">
            <a:schemeClr val="tx1"/>
          </a:fontRef>
        </p:style>
      </p:cxnSp>
      <p:sp>
        <p:nvSpPr>
          <p:cNvPr id="76" name="TextBox 75">
            <a:extLst>
              <a:ext uri="{FF2B5EF4-FFF2-40B4-BE49-F238E27FC236}">
                <a16:creationId xmlns:a16="http://schemas.microsoft.com/office/drawing/2014/main" id="{D2575E2E-01C8-4069-B47B-79805CEBD12B}"/>
              </a:ext>
            </a:extLst>
          </p:cNvPr>
          <p:cNvSpPr txBox="1"/>
          <p:nvPr/>
        </p:nvSpPr>
        <p:spPr>
          <a:xfrm>
            <a:off x="5764194" y="2317543"/>
            <a:ext cx="1318340" cy="276999"/>
          </a:xfrm>
          <a:prstGeom prst="rect">
            <a:avLst/>
          </a:prstGeom>
          <a:noFill/>
        </p:spPr>
        <p:txBody>
          <a:bodyPr wrap="square" rtlCol="0">
            <a:spAutoFit/>
          </a:bodyPr>
          <a:lstStyle/>
          <a:p>
            <a:r>
              <a:rPr lang="en-US" sz="1200" b="1" dirty="0">
                <a:solidFill>
                  <a:schemeClr val="accent4"/>
                </a:solidFill>
              </a:rPr>
              <a:t>AIG-101 LAN 1</a:t>
            </a:r>
            <a:r>
              <a:rPr lang="en-US" sz="1200" dirty="0">
                <a:solidFill>
                  <a:schemeClr val="accent4"/>
                </a:solidFill>
              </a:rPr>
              <a:t> </a:t>
            </a:r>
            <a:endParaRPr lang="en-DE" sz="1200" dirty="0">
              <a:solidFill>
                <a:schemeClr val="accent4"/>
              </a:solidFill>
            </a:endParaRPr>
          </a:p>
        </p:txBody>
      </p:sp>
      <p:pic>
        <p:nvPicPr>
          <p:cNvPr id="83" name="Picture 2">
            <a:extLst>
              <a:ext uri="{FF2B5EF4-FFF2-40B4-BE49-F238E27FC236}">
                <a16:creationId xmlns:a16="http://schemas.microsoft.com/office/drawing/2014/main" id="{9EA52722-B2B8-49FF-B98F-03E140C51C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824" y="2050904"/>
            <a:ext cx="536280" cy="1062441"/>
          </a:xfrm>
          <a:prstGeom prst="rect">
            <a:avLst/>
          </a:prstGeom>
          <a:noFill/>
          <a:extLst>
            <a:ext uri="{909E8E84-426E-40DD-AFC4-6F175D3DCCD1}">
              <a14:hiddenFill xmlns:a14="http://schemas.microsoft.com/office/drawing/2010/main">
                <a:solidFill>
                  <a:srgbClr val="FFFFFF"/>
                </a:solidFill>
              </a14:hiddenFill>
            </a:ext>
          </a:extLst>
        </p:spPr>
      </p:pic>
      <p:cxnSp>
        <p:nvCxnSpPr>
          <p:cNvPr id="91" name="Straight Arrow Connector 90">
            <a:extLst>
              <a:ext uri="{FF2B5EF4-FFF2-40B4-BE49-F238E27FC236}">
                <a16:creationId xmlns:a16="http://schemas.microsoft.com/office/drawing/2014/main" id="{11E30DF4-BD6F-4166-80FB-9CC9A6EFDB20}"/>
              </a:ext>
            </a:extLst>
          </p:cNvPr>
          <p:cNvCxnSpPr>
            <a:cxnSpLocks/>
            <a:stCxn id="86" idx="3"/>
            <a:endCxn id="10" idx="0"/>
          </p:cNvCxnSpPr>
          <p:nvPr/>
        </p:nvCxnSpPr>
        <p:spPr>
          <a:xfrm>
            <a:off x="7697629" y="2717971"/>
            <a:ext cx="795752" cy="1061983"/>
          </a:xfrm>
          <a:prstGeom prst="straightConnector1">
            <a:avLst/>
          </a:prstGeom>
          <a:ln w="76200">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98" name="Straight Arrow Connector 97">
            <a:extLst>
              <a:ext uri="{FF2B5EF4-FFF2-40B4-BE49-F238E27FC236}">
                <a16:creationId xmlns:a16="http://schemas.microsoft.com/office/drawing/2014/main" id="{AC4AFEB5-0D73-4AF1-AC0D-85603C638DB6}"/>
              </a:ext>
            </a:extLst>
          </p:cNvPr>
          <p:cNvCxnSpPr>
            <a:cxnSpLocks/>
            <a:stCxn id="86" idx="3"/>
            <a:endCxn id="1026" idx="2"/>
          </p:cNvCxnSpPr>
          <p:nvPr/>
        </p:nvCxnSpPr>
        <p:spPr>
          <a:xfrm flipV="1">
            <a:off x="7697629" y="1698672"/>
            <a:ext cx="787351" cy="1019299"/>
          </a:xfrm>
          <a:prstGeom prst="straightConnector1">
            <a:avLst/>
          </a:prstGeom>
          <a:ln w="76200">
            <a:headEnd type="triangle"/>
            <a:tailEnd type="triangle"/>
          </a:ln>
        </p:spPr>
        <p:style>
          <a:lnRef idx="1">
            <a:schemeClr val="accent4"/>
          </a:lnRef>
          <a:fillRef idx="0">
            <a:schemeClr val="accent4"/>
          </a:fillRef>
          <a:effectRef idx="0">
            <a:schemeClr val="accent4"/>
          </a:effectRef>
          <a:fontRef idx="minor">
            <a:schemeClr val="tx1"/>
          </a:fontRef>
        </p:style>
      </p:cxnSp>
      <p:sp>
        <p:nvSpPr>
          <p:cNvPr id="117" name="TextBox 116">
            <a:extLst>
              <a:ext uri="{FF2B5EF4-FFF2-40B4-BE49-F238E27FC236}">
                <a16:creationId xmlns:a16="http://schemas.microsoft.com/office/drawing/2014/main" id="{EB0FAA24-BEA7-4ED8-AA06-24432A445876}"/>
              </a:ext>
            </a:extLst>
          </p:cNvPr>
          <p:cNvSpPr txBox="1"/>
          <p:nvPr/>
        </p:nvSpPr>
        <p:spPr>
          <a:xfrm>
            <a:off x="6833607" y="3182492"/>
            <a:ext cx="1163400" cy="276999"/>
          </a:xfrm>
          <a:prstGeom prst="rect">
            <a:avLst/>
          </a:prstGeom>
          <a:noFill/>
        </p:spPr>
        <p:txBody>
          <a:bodyPr wrap="square" rtlCol="0">
            <a:spAutoFit/>
          </a:bodyPr>
          <a:lstStyle/>
          <a:p>
            <a:r>
              <a:rPr lang="en-US" sz="1200" dirty="0">
                <a:solidFill>
                  <a:schemeClr val="accent4"/>
                </a:solidFill>
              </a:rPr>
              <a:t>Local Network</a:t>
            </a:r>
            <a:endParaRPr lang="en-DE" sz="1200" dirty="0">
              <a:solidFill>
                <a:schemeClr val="accent4"/>
              </a:solidFill>
            </a:endParaRPr>
          </a:p>
        </p:txBody>
      </p:sp>
      <p:cxnSp>
        <p:nvCxnSpPr>
          <p:cNvPr id="118" name="Straight Arrow Connector 117">
            <a:extLst>
              <a:ext uri="{FF2B5EF4-FFF2-40B4-BE49-F238E27FC236}">
                <a16:creationId xmlns:a16="http://schemas.microsoft.com/office/drawing/2014/main" id="{3DC46E15-7652-4F60-841A-2F873D439D2E}"/>
              </a:ext>
            </a:extLst>
          </p:cNvPr>
          <p:cNvCxnSpPr>
            <a:cxnSpLocks/>
          </p:cNvCxnSpPr>
          <p:nvPr/>
        </p:nvCxnSpPr>
        <p:spPr>
          <a:xfrm>
            <a:off x="251520" y="4167484"/>
            <a:ext cx="648072" cy="0"/>
          </a:xfrm>
          <a:prstGeom prst="straightConnector1">
            <a:avLst/>
          </a:prstGeom>
          <a:ln w="28575">
            <a:solidFill>
              <a:schemeClr val="accent5">
                <a:lumMod val="20000"/>
                <a:lumOff val="80000"/>
              </a:schemeClr>
            </a:solidFill>
            <a:headEnd type="triangle"/>
            <a:tailEnd type="triangle"/>
          </a:ln>
        </p:spPr>
        <p:style>
          <a:lnRef idx="1">
            <a:schemeClr val="accent4"/>
          </a:lnRef>
          <a:fillRef idx="0">
            <a:schemeClr val="accent4"/>
          </a:fillRef>
          <a:effectRef idx="0">
            <a:schemeClr val="accent4"/>
          </a:effectRef>
          <a:fontRef idx="minor">
            <a:schemeClr val="tx1"/>
          </a:fontRef>
        </p:style>
      </p:cxnSp>
      <p:sp>
        <p:nvSpPr>
          <p:cNvPr id="119" name="TextBox 118">
            <a:extLst>
              <a:ext uri="{FF2B5EF4-FFF2-40B4-BE49-F238E27FC236}">
                <a16:creationId xmlns:a16="http://schemas.microsoft.com/office/drawing/2014/main" id="{7F330B7E-2FF6-4DC1-80D6-92FCF7F69581}"/>
              </a:ext>
            </a:extLst>
          </p:cNvPr>
          <p:cNvSpPr txBox="1"/>
          <p:nvPr/>
        </p:nvSpPr>
        <p:spPr>
          <a:xfrm>
            <a:off x="894738" y="4028985"/>
            <a:ext cx="500458" cy="276999"/>
          </a:xfrm>
          <a:prstGeom prst="rect">
            <a:avLst/>
          </a:prstGeom>
          <a:noFill/>
        </p:spPr>
        <p:txBody>
          <a:bodyPr wrap="none" rtlCol="0">
            <a:spAutoFit/>
          </a:bodyPr>
          <a:lstStyle/>
          <a:p>
            <a:r>
              <a:rPr lang="en-US" sz="1200" dirty="0">
                <a:solidFill>
                  <a:schemeClr val="accent5">
                    <a:lumMod val="20000"/>
                    <a:lumOff val="80000"/>
                  </a:schemeClr>
                </a:solidFill>
              </a:rPr>
              <a:t>USB</a:t>
            </a:r>
            <a:endParaRPr lang="en-DE" sz="1200" dirty="0">
              <a:solidFill>
                <a:schemeClr val="accent5">
                  <a:lumMod val="20000"/>
                  <a:lumOff val="80000"/>
                </a:schemeClr>
              </a:solidFill>
            </a:endParaRPr>
          </a:p>
        </p:txBody>
      </p:sp>
      <p:pic>
        <p:nvPicPr>
          <p:cNvPr id="2" name="Picture 7" descr="A picture containing electronics, camera&#10;&#10;Description automatically generated">
            <a:extLst>
              <a:ext uri="{FF2B5EF4-FFF2-40B4-BE49-F238E27FC236}">
                <a16:creationId xmlns:a16="http://schemas.microsoft.com/office/drawing/2014/main" id="{B4F74EAA-3141-87A7-4420-53CBA56E73CA}"/>
              </a:ext>
            </a:extLst>
          </p:cNvPr>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782839" y="1899941"/>
            <a:ext cx="1090707" cy="1636061"/>
          </a:xfrm>
          <a:prstGeom prst="rect">
            <a:avLst/>
          </a:prstGeom>
          <a:ln>
            <a:noFill/>
          </a:ln>
        </p:spPr>
      </p:pic>
      <p:pic>
        <p:nvPicPr>
          <p:cNvPr id="8" name="Picture 7">
            <a:extLst>
              <a:ext uri="{FF2B5EF4-FFF2-40B4-BE49-F238E27FC236}">
                <a16:creationId xmlns:a16="http://schemas.microsoft.com/office/drawing/2014/main" id="{71F24182-413C-6854-84A9-8A661D7290CD}"/>
              </a:ext>
            </a:extLst>
          </p:cNvPr>
          <p:cNvPicPr>
            <a:picLocks noChangeAspect="1"/>
          </p:cNvPicPr>
          <p:nvPr/>
        </p:nvPicPr>
        <p:blipFill>
          <a:blip r:embed="rId7"/>
          <a:stretch>
            <a:fillRect/>
          </a:stretch>
        </p:blipFill>
        <p:spPr>
          <a:xfrm>
            <a:off x="3646247" y="3136016"/>
            <a:ext cx="479033" cy="769716"/>
          </a:xfrm>
          <a:prstGeom prst="rect">
            <a:avLst/>
          </a:prstGeom>
        </p:spPr>
      </p:pic>
      <p:pic>
        <p:nvPicPr>
          <p:cNvPr id="10" name="Picture 2">
            <a:extLst>
              <a:ext uri="{FF2B5EF4-FFF2-40B4-BE49-F238E27FC236}">
                <a16:creationId xmlns:a16="http://schemas.microsoft.com/office/drawing/2014/main" id="{A6A3D306-3036-AC63-261B-09AB258CF7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2133" y="3779954"/>
            <a:ext cx="1282495" cy="910571"/>
          </a:xfrm>
          <a:prstGeom prst="rect">
            <a:avLst/>
          </a:prstGeom>
          <a:noFill/>
          <a:extLst>
            <a:ext uri="{909E8E84-426E-40DD-AFC4-6F175D3DCCD1}">
              <a14:hiddenFill xmlns:a14="http://schemas.microsoft.com/office/drawing/2010/main">
                <a:solidFill>
                  <a:srgbClr val="FFFFFF"/>
                </a:solidFill>
              </a14:hiddenFill>
            </a:ext>
          </a:extLst>
        </p:spPr>
      </p:pic>
      <p:pic>
        <p:nvPicPr>
          <p:cNvPr id="18" name="UPort-1150I-left-h.jpg" descr="UPort-1150I-left-h.jpg">
            <a:extLst>
              <a:ext uri="{FF2B5EF4-FFF2-40B4-BE49-F238E27FC236}">
                <a16:creationId xmlns:a16="http://schemas.microsoft.com/office/drawing/2014/main" id="{783610E0-C5DA-202B-DC90-B35C69EC1276}"/>
              </a:ext>
            </a:extLst>
          </p:cNvPr>
          <p:cNvPicPr>
            <a:picLocks noChangeAspect="1"/>
          </p:cNvPicPr>
          <p:nvPr/>
        </p:nvPicPr>
        <p:blipFill>
          <a:blip r:embed="rId8"/>
          <a:srcRect l="19707" t="17453" r="17538" b="8151"/>
          <a:stretch>
            <a:fillRect/>
          </a:stretch>
        </p:blipFill>
        <p:spPr>
          <a:xfrm>
            <a:off x="3671597" y="1461400"/>
            <a:ext cx="302362" cy="380658"/>
          </a:xfrm>
          <a:custGeom>
            <a:avLst/>
            <a:gdLst/>
            <a:ahLst/>
            <a:cxnLst>
              <a:cxn ang="0">
                <a:pos x="wd2" y="hd2"/>
              </a:cxn>
              <a:cxn ang="5400000">
                <a:pos x="wd2" y="hd2"/>
              </a:cxn>
              <a:cxn ang="10800000">
                <a:pos x="wd2" y="hd2"/>
              </a:cxn>
              <a:cxn ang="16200000">
                <a:pos x="wd2" y="hd2"/>
              </a:cxn>
            </a:cxnLst>
            <a:rect l="0" t="0" r="r" b="b"/>
            <a:pathLst>
              <a:path w="21519" h="21561" extrusionOk="0">
                <a:moveTo>
                  <a:pt x="3628" y="3"/>
                </a:moveTo>
                <a:cubicBezTo>
                  <a:pt x="3247" y="17"/>
                  <a:pt x="2785" y="121"/>
                  <a:pt x="2040" y="360"/>
                </a:cubicBezTo>
                <a:cubicBezTo>
                  <a:pt x="792" y="761"/>
                  <a:pt x="888" y="582"/>
                  <a:pt x="898" y="2444"/>
                </a:cubicBezTo>
                <a:cubicBezTo>
                  <a:pt x="907" y="4190"/>
                  <a:pt x="912" y="4162"/>
                  <a:pt x="493" y="4216"/>
                </a:cubicBezTo>
                <a:cubicBezTo>
                  <a:pt x="305" y="4241"/>
                  <a:pt x="122" y="4284"/>
                  <a:pt x="85" y="4314"/>
                </a:cubicBezTo>
                <a:cubicBezTo>
                  <a:pt x="33" y="4354"/>
                  <a:pt x="3" y="6602"/>
                  <a:pt x="0" y="8897"/>
                </a:cubicBezTo>
                <a:cubicBezTo>
                  <a:pt x="-4" y="11192"/>
                  <a:pt x="17" y="13538"/>
                  <a:pt x="68" y="13774"/>
                </a:cubicBezTo>
                <a:cubicBezTo>
                  <a:pt x="115" y="13996"/>
                  <a:pt x="162" y="14210"/>
                  <a:pt x="170" y="14250"/>
                </a:cubicBezTo>
                <a:cubicBezTo>
                  <a:pt x="178" y="14291"/>
                  <a:pt x="328" y="14332"/>
                  <a:pt x="503" y="14342"/>
                </a:cubicBezTo>
                <a:cubicBezTo>
                  <a:pt x="677" y="14352"/>
                  <a:pt x="855" y="14379"/>
                  <a:pt x="898" y="14401"/>
                </a:cubicBezTo>
                <a:cubicBezTo>
                  <a:pt x="942" y="14422"/>
                  <a:pt x="977" y="15672"/>
                  <a:pt x="976" y="17178"/>
                </a:cubicBezTo>
                <a:cubicBezTo>
                  <a:pt x="976" y="18684"/>
                  <a:pt x="976" y="19951"/>
                  <a:pt x="979" y="19997"/>
                </a:cubicBezTo>
                <a:cubicBezTo>
                  <a:pt x="985" y="20116"/>
                  <a:pt x="1282" y="20169"/>
                  <a:pt x="2227" y="20214"/>
                </a:cubicBezTo>
                <a:cubicBezTo>
                  <a:pt x="2683" y="20236"/>
                  <a:pt x="3474" y="20292"/>
                  <a:pt x="3981" y="20341"/>
                </a:cubicBezTo>
                <a:cubicBezTo>
                  <a:pt x="4745" y="20415"/>
                  <a:pt x="4897" y="20453"/>
                  <a:pt x="4876" y="20552"/>
                </a:cubicBezTo>
                <a:cubicBezTo>
                  <a:pt x="4863" y="20618"/>
                  <a:pt x="4892" y="20751"/>
                  <a:pt x="4940" y="20852"/>
                </a:cubicBezTo>
                <a:cubicBezTo>
                  <a:pt x="5053" y="21090"/>
                  <a:pt x="5599" y="21190"/>
                  <a:pt x="5909" y="21028"/>
                </a:cubicBezTo>
                <a:cubicBezTo>
                  <a:pt x="6088" y="20934"/>
                  <a:pt x="6139" y="20932"/>
                  <a:pt x="6249" y="21020"/>
                </a:cubicBezTo>
                <a:cubicBezTo>
                  <a:pt x="6320" y="21077"/>
                  <a:pt x="6682" y="21158"/>
                  <a:pt x="7055" y="21201"/>
                </a:cubicBezTo>
                <a:cubicBezTo>
                  <a:pt x="7428" y="21243"/>
                  <a:pt x="7778" y="21297"/>
                  <a:pt x="7830" y="21323"/>
                </a:cubicBezTo>
                <a:cubicBezTo>
                  <a:pt x="7882" y="21348"/>
                  <a:pt x="8262" y="21379"/>
                  <a:pt x="8673" y="21388"/>
                </a:cubicBezTo>
                <a:cubicBezTo>
                  <a:pt x="9436" y="21405"/>
                  <a:pt x="10589" y="21492"/>
                  <a:pt x="10649" y="21537"/>
                </a:cubicBezTo>
                <a:cubicBezTo>
                  <a:pt x="10709" y="21583"/>
                  <a:pt x="11662" y="21534"/>
                  <a:pt x="11625" y="21488"/>
                </a:cubicBezTo>
                <a:cubicBezTo>
                  <a:pt x="11606" y="21462"/>
                  <a:pt x="11669" y="21387"/>
                  <a:pt x="11764" y="21318"/>
                </a:cubicBezTo>
                <a:cubicBezTo>
                  <a:pt x="11940" y="21191"/>
                  <a:pt x="12117" y="21269"/>
                  <a:pt x="11999" y="21423"/>
                </a:cubicBezTo>
                <a:cubicBezTo>
                  <a:pt x="11966" y="21464"/>
                  <a:pt x="11974" y="21493"/>
                  <a:pt x="12016" y="21486"/>
                </a:cubicBezTo>
                <a:cubicBezTo>
                  <a:pt x="12057" y="21478"/>
                  <a:pt x="12158" y="21498"/>
                  <a:pt x="12240" y="21526"/>
                </a:cubicBezTo>
                <a:cubicBezTo>
                  <a:pt x="12322" y="21555"/>
                  <a:pt x="12633" y="21569"/>
                  <a:pt x="12930" y="21556"/>
                </a:cubicBezTo>
                <a:cubicBezTo>
                  <a:pt x="13401" y="21537"/>
                  <a:pt x="13486" y="21510"/>
                  <a:pt x="13586" y="21350"/>
                </a:cubicBezTo>
                <a:cubicBezTo>
                  <a:pt x="13700" y="21168"/>
                  <a:pt x="13713" y="21166"/>
                  <a:pt x="14923" y="21158"/>
                </a:cubicBezTo>
                <a:cubicBezTo>
                  <a:pt x="16363" y="21150"/>
                  <a:pt x="16490" y="21140"/>
                  <a:pt x="16422" y="21053"/>
                </a:cubicBezTo>
                <a:cubicBezTo>
                  <a:pt x="16353" y="20963"/>
                  <a:pt x="17590" y="20242"/>
                  <a:pt x="17741" y="20284"/>
                </a:cubicBezTo>
                <a:cubicBezTo>
                  <a:pt x="17807" y="20303"/>
                  <a:pt x="17840" y="20289"/>
                  <a:pt x="17813" y="20254"/>
                </a:cubicBezTo>
                <a:cubicBezTo>
                  <a:pt x="17785" y="20218"/>
                  <a:pt x="17826" y="20147"/>
                  <a:pt x="17901" y="20097"/>
                </a:cubicBezTo>
                <a:cubicBezTo>
                  <a:pt x="18017" y="20020"/>
                  <a:pt x="18037" y="19676"/>
                  <a:pt x="18037" y="17887"/>
                </a:cubicBezTo>
                <a:cubicBezTo>
                  <a:pt x="18037" y="15394"/>
                  <a:pt x="17955" y="15558"/>
                  <a:pt x="19122" y="15676"/>
                </a:cubicBezTo>
                <a:cubicBezTo>
                  <a:pt x="20365" y="15802"/>
                  <a:pt x="21029" y="15837"/>
                  <a:pt x="21134" y="15779"/>
                </a:cubicBezTo>
                <a:cubicBezTo>
                  <a:pt x="21189" y="15748"/>
                  <a:pt x="21279" y="15657"/>
                  <a:pt x="21332" y="15576"/>
                </a:cubicBezTo>
                <a:cubicBezTo>
                  <a:pt x="21479" y="15349"/>
                  <a:pt x="21596" y="5827"/>
                  <a:pt x="21454" y="5615"/>
                </a:cubicBezTo>
                <a:cubicBezTo>
                  <a:pt x="21288" y="5368"/>
                  <a:pt x="20959" y="5304"/>
                  <a:pt x="19659" y="5266"/>
                </a:cubicBezTo>
                <a:cubicBezTo>
                  <a:pt x="19004" y="5247"/>
                  <a:pt x="18384" y="5198"/>
                  <a:pt x="18285" y="5155"/>
                </a:cubicBezTo>
                <a:cubicBezTo>
                  <a:pt x="18111" y="5081"/>
                  <a:pt x="18109" y="4999"/>
                  <a:pt x="18142" y="2934"/>
                </a:cubicBezTo>
                <a:lnTo>
                  <a:pt x="18176" y="793"/>
                </a:lnTo>
                <a:lnTo>
                  <a:pt x="17806" y="731"/>
                </a:lnTo>
                <a:cubicBezTo>
                  <a:pt x="17481" y="677"/>
                  <a:pt x="16383" y="613"/>
                  <a:pt x="12461" y="425"/>
                </a:cubicBezTo>
                <a:cubicBezTo>
                  <a:pt x="11903" y="398"/>
                  <a:pt x="10948" y="347"/>
                  <a:pt x="10339" y="311"/>
                </a:cubicBezTo>
                <a:cubicBezTo>
                  <a:pt x="9731" y="274"/>
                  <a:pt x="8779" y="225"/>
                  <a:pt x="8221" y="201"/>
                </a:cubicBezTo>
                <a:cubicBezTo>
                  <a:pt x="7663" y="176"/>
                  <a:pt x="7103" y="143"/>
                  <a:pt x="6977" y="127"/>
                </a:cubicBezTo>
                <a:cubicBezTo>
                  <a:pt x="6540" y="71"/>
                  <a:pt x="4164" y="-17"/>
                  <a:pt x="3628" y="3"/>
                </a:cubicBezTo>
                <a:close/>
              </a:path>
            </a:pathLst>
          </a:custGeom>
          <a:ln w="12700">
            <a:miter lim="400000"/>
          </a:ln>
        </p:spPr>
      </p:pic>
      <p:cxnSp>
        <p:nvCxnSpPr>
          <p:cNvPr id="23" name="Straight Arrow Connector 22">
            <a:extLst>
              <a:ext uri="{FF2B5EF4-FFF2-40B4-BE49-F238E27FC236}">
                <a16:creationId xmlns:a16="http://schemas.microsoft.com/office/drawing/2014/main" id="{19C86063-8339-30B6-8A4F-99BD24BD3E36}"/>
              </a:ext>
            </a:extLst>
          </p:cNvPr>
          <p:cNvCxnSpPr>
            <a:cxnSpLocks/>
            <a:stCxn id="8" idx="3"/>
            <a:endCxn id="2" idx="1"/>
          </p:cNvCxnSpPr>
          <p:nvPr/>
        </p:nvCxnSpPr>
        <p:spPr>
          <a:xfrm flipV="1">
            <a:off x="4125280" y="2717972"/>
            <a:ext cx="657559" cy="802902"/>
          </a:xfrm>
          <a:prstGeom prst="straightConnector1">
            <a:avLst/>
          </a:prstGeom>
          <a:ln w="38100">
            <a:solidFill>
              <a:srgbClr val="00B050"/>
            </a:solidFill>
            <a:headEnd type="triangle"/>
            <a:tailEnd type="triangle"/>
          </a:ln>
        </p:spPr>
        <p:style>
          <a:lnRef idx="1">
            <a:schemeClr val="accent4"/>
          </a:lnRef>
          <a:fillRef idx="0">
            <a:schemeClr val="accent4"/>
          </a:fillRef>
          <a:effectRef idx="0">
            <a:schemeClr val="accent4"/>
          </a:effectRef>
          <a:fontRef idx="minor">
            <a:schemeClr val="tx1"/>
          </a:fontRef>
        </p:style>
      </p:cxnSp>
      <p:sp>
        <p:nvSpPr>
          <p:cNvPr id="38" name="文字方塊 7">
            <a:extLst>
              <a:ext uri="{FF2B5EF4-FFF2-40B4-BE49-F238E27FC236}">
                <a16:creationId xmlns:a16="http://schemas.microsoft.com/office/drawing/2014/main" id="{F1E6A473-DC5E-C165-0295-B3897557B84E}"/>
              </a:ext>
            </a:extLst>
          </p:cNvPr>
          <p:cNvSpPr txBox="1"/>
          <p:nvPr/>
        </p:nvSpPr>
        <p:spPr>
          <a:xfrm>
            <a:off x="-1984" y="3188970"/>
            <a:ext cx="1847417" cy="297454"/>
          </a:xfrm>
          <a:prstGeom prst="rect">
            <a:avLst/>
          </a:prstGeom>
          <a:noFill/>
        </p:spPr>
        <p:txBody>
          <a:bodyPr wrap="square" rtlCol="0">
            <a:spAutoFit/>
          </a:bodyPr>
          <a:lstStyle/>
          <a:p>
            <a:pPr algn="ctr"/>
            <a:r>
              <a:rPr lang="en-US" altLang="zh-TW" sz="1333" b="1" dirty="0"/>
              <a:t>ioLogik E1200 </a:t>
            </a:r>
            <a:endParaRPr lang="zh-TW" altLang="en-US" sz="1333" dirty="0"/>
          </a:p>
        </p:txBody>
      </p:sp>
      <p:sp>
        <p:nvSpPr>
          <p:cNvPr id="41" name="文字方塊 7">
            <a:extLst>
              <a:ext uri="{FF2B5EF4-FFF2-40B4-BE49-F238E27FC236}">
                <a16:creationId xmlns:a16="http://schemas.microsoft.com/office/drawing/2014/main" id="{CF74F848-D136-FAA1-9BB0-2A6C97B75918}"/>
              </a:ext>
            </a:extLst>
          </p:cNvPr>
          <p:cNvSpPr txBox="1"/>
          <p:nvPr/>
        </p:nvSpPr>
        <p:spPr>
          <a:xfrm>
            <a:off x="3293062" y="1161106"/>
            <a:ext cx="904164" cy="295369"/>
          </a:xfrm>
          <a:prstGeom prst="rect">
            <a:avLst/>
          </a:prstGeom>
          <a:noFill/>
        </p:spPr>
        <p:txBody>
          <a:bodyPr wrap="square" rtlCol="0">
            <a:spAutoFit/>
          </a:bodyPr>
          <a:lstStyle/>
          <a:p>
            <a:pPr algn="ctr"/>
            <a:r>
              <a:rPr lang="en-US" altLang="zh-TW" sz="1333" b="1" dirty="0"/>
              <a:t>UPort </a:t>
            </a:r>
            <a:endParaRPr lang="zh-TW" altLang="en-US" sz="1333" dirty="0"/>
          </a:p>
        </p:txBody>
      </p:sp>
      <p:pic>
        <p:nvPicPr>
          <p:cNvPr id="44" name="Picture 2" descr="MQTT Specification">
            <a:extLst>
              <a:ext uri="{FF2B5EF4-FFF2-40B4-BE49-F238E27FC236}">
                <a16:creationId xmlns:a16="http://schemas.microsoft.com/office/drawing/2014/main" id="{822DE42E-631C-6270-D011-CBEEA595BD1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50687" y="166900"/>
            <a:ext cx="660026" cy="6212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itHub - eclipse/mosquitto: Eclipse Mosquitto - An open ...">
            <a:extLst>
              <a:ext uri="{FF2B5EF4-FFF2-40B4-BE49-F238E27FC236}">
                <a16:creationId xmlns:a16="http://schemas.microsoft.com/office/drawing/2014/main" id="{EFBDB583-6A8B-FA8A-968A-3BCB8B780F3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94237" y="146487"/>
            <a:ext cx="687423" cy="646747"/>
          </a:xfrm>
          <a:prstGeom prst="rect">
            <a:avLst/>
          </a:prstGeom>
          <a:noFill/>
          <a:extLst>
            <a:ext uri="{909E8E84-426E-40DD-AFC4-6F175D3DCCD1}">
              <a14:hiddenFill xmlns:a14="http://schemas.microsoft.com/office/drawing/2010/main">
                <a:solidFill>
                  <a:srgbClr val="FFFFFF"/>
                </a:solidFill>
              </a14:hiddenFill>
            </a:ext>
          </a:extLst>
        </p:spPr>
      </p:pic>
      <p:cxnSp>
        <p:nvCxnSpPr>
          <p:cNvPr id="63" name="Straight Arrow Connector 62">
            <a:extLst>
              <a:ext uri="{FF2B5EF4-FFF2-40B4-BE49-F238E27FC236}">
                <a16:creationId xmlns:a16="http://schemas.microsoft.com/office/drawing/2014/main" id="{0548B87A-5C77-EDD6-B76E-D0D356027AF6}"/>
              </a:ext>
            </a:extLst>
          </p:cNvPr>
          <p:cNvCxnSpPr>
            <a:cxnSpLocks/>
            <a:stCxn id="83" idx="0"/>
            <a:endCxn id="7" idx="0"/>
          </p:cNvCxnSpPr>
          <p:nvPr/>
        </p:nvCxnSpPr>
        <p:spPr>
          <a:xfrm>
            <a:off x="678964" y="2050904"/>
            <a:ext cx="583435" cy="95008"/>
          </a:xfrm>
          <a:prstGeom prst="straightConnector1">
            <a:avLst/>
          </a:prstGeom>
          <a:ln w="38100">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78" name="Straight Arrow Connector 77">
            <a:extLst>
              <a:ext uri="{FF2B5EF4-FFF2-40B4-BE49-F238E27FC236}">
                <a16:creationId xmlns:a16="http://schemas.microsoft.com/office/drawing/2014/main" id="{8D4BB638-DC02-E745-6106-8FF374FB1C47}"/>
              </a:ext>
            </a:extLst>
          </p:cNvPr>
          <p:cNvCxnSpPr>
            <a:cxnSpLocks/>
            <a:stCxn id="7" idx="0"/>
            <a:endCxn id="2" idx="1"/>
          </p:cNvCxnSpPr>
          <p:nvPr/>
        </p:nvCxnSpPr>
        <p:spPr>
          <a:xfrm>
            <a:off x="1262399" y="2145912"/>
            <a:ext cx="3520440" cy="572060"/>
          </a:xfrm>
          <a:prstGeom prst="straightConnector1">
            <a:avLst/>
          </a:prstGeom>
          <a:ln w="38100">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08" name="Straight Arrow Connector 107">
            <a:extLst>
              <a:ext uri="{FF2B5EF4-FFF2-40B4-BE49-F238E27FC236}">
                <a16:creationId xmlns:a16="http://schemas.microsoft.com/office/drawing/2014/main" id="{35754A40-1464-874B-0317-E83B8ECC6D85}"/>
              </a:ext>
            </a:extLst>
          </p:cNvPr>
          <p:cNvCxnSpPr>
            <a:cxnSpLocks/>
            <a:stCxn id="18" idx="0"/>
            <a:endCxn id="2" idx="1"/>
          </p:cNvCxnSpPr>
          <p:nvPr/>
        </p:nvCxnSpPr>
        <p:spPr>
          <a:xfrm>
            <a:off x="3822778" y="1651729"/>
            <a:ext cx="960061" cy="1066243"/>
          </a:xfrm>
          <a:prstGeom prst="straightConnector1">
            <a:avLst/>
          </a:prstGeom>
          <a:ln w="38100">
            <a:solidFill>
              <a:schemeClr val="accent5">
                <a:lumMod val="20000"/>
                <a:lumOff val="80000"/>
              </a:schemeClr>
            </a:solidFill>
            <a:headEnd type="triangle"/>
            <a:tailEnd type="triangle"/>
          </a:ln>
        </p:spPr>
        <p:style>
          <a:lnRef idx="1">
            <a:schemeClr val="accent4"/>
          </a:lnRef>
          <a:fillRef idx="0">
            <a:schemeClr val="accent4"/>
          </a:fillRef>
          <a:effectRef idx="0">
            <a:schemeClr val="accent4"/>
          </a:effectRef>
          <a:fontRef idx="minor">
            <a:schemeClr val="tx1"/>
          </a:fontRef>
        </p:style>
      </p:cxnSp>
      <p:pic>
        <p:nvPicPr>
          <p:cNvPr id="1033" name="Picture 6" descr="MQTT.fx 1.5.0 is released - JavaFX Delight">
            <a:extLst>
              <a:ext uri="{FF2B5EF4-FFF2-40B4-BE49-F238E27FC236}">
                <a16:creationId xmlns:a16="http://schemas.microsoft.com/office/drawing/2014/main" id="{92567999-E554-B604-1F80-E7CF6679A5E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493380" y="3223708"/>
            <a:ext cx="631478" cy="594332"/>
          </a:xfrm>
          <a:prstGeom prst="rect">
            <a:avLst/>
          </a:prstGeom>
          <a:noFill/>
          <a:extLst>
            <a:ext uri="{909E8E84-426E-40DD-AFC4-6F175D3DCCD1}">
              <a14:hiddenFill xmlns:a14="http://schemas.microsoft.com/office/drawing/2010/main">
                <a:solidFill>
                  <a:srgbClr val="FFFFFF"/>
                </a:solidFill>
              </a14:hiddenFill>
            </a:ext>
          </a:extLst>
        </p:spPr>
      </p:pic>
      <p:sp>
        <p:nvSpPr>
          <p:cNvPr id="1059" name="文字方塊 7">
            <a:extLst>
              <a:ext uri="{FF2B5EF4-FFF2-40B4-BE49-F238E27FC236}">
                <a16:creationId xmlns:a16="http://schemas.microsoft.com/office/drawing/2014/main" id="{9456B8C3-51CB-1843-4308-E3CA6379493B}"/>
              </a:ext>
            </a:extLst>
          </p:cNvPr>
          <p:cNvSpPr txBox="1"/>
          <p:nvPr/>
        </p:nvSpPr>
        <p:spPr>
          <a:xfrm>
            <a:off x="3234766" y="3833260"/>
            <a:ext cx="1379465" cy="707694"/>
          </a:xfrm>
          <a:prstGeom prst="rect">
            <a:avLst/>
          </a:prstGeom>
          <a:noFill/>
        </p:spPr>
        <p:txBody>
          <a:bodyPr wrap="square" rtlCol="0">
            <a:spAutoFit/>
          </a:bodyPr>
          <a:lstStyle/>
          <a:p>
            <a:pPr algn="ctr"/>
            <a:r>
              <a:rPr lang="en-US" altLang="zh-TW" sz="1333" b="1" dirty="0"/>
              <a:t>Modbus RTU </a:t>
            </a:r>
          </a:p>
          <a:p>
            <a:pPr algn="ctr"/>
            <a:r>
              <a:rPr lang="en-US" altLang="zh-TW" sz="1333" b="1" dirty="0"/>
              <a:t>Temp. Sensor</a:t>
            </a:r>
          </a:p>
          <a:p>
            <a:pPr algn="ctr"/>
            <a:r>
              <a:rPr lang="en-US" altLang="zh-TW" sz="1333" b="1" dirty="0"/>
              <a:t>RS485 2w</a:t>
            </a:r>
            <a:endParaRPr lang="zh-TW" altLang="en-US" sz="1333" dirty="0"/>
          </a:p>
        </p:txBody>
      </p:sp>
      <p:pic>
        <p:nvPicPr>
          <p:cNvPr id="1064" name="Graphic 1063" descr="Syncing cloud with solid fill">
            <a:extLst>
              <a:ext uri="{FF2B5EF4-FFF2-40B4-BE49-F238E27FC236}">
                <a16:creationId xmlns:a16="http://schemas.microsoft.com/office/drawing/2014/main" id="{2BBE9D9A-A467-F4DD-988D-05FF689C254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652044" y="2971"/>
            <a:ext cx="898643" cy="898643"/>
          </a:xfrm>
          <a:prstGeom prst="rect">
            <a:avLst/>
          </a:prstGeom>
        </p:spPr>
      </p:pic>
    </p:spTree>
    <p:extLst>
      <p:ext uri="{BB962C8B-B14F-4D97-AF65-F5344CB8AC3E}">
        <p14:creationId xmlns:p14="http://schemas.microsoft.com/office/powerpoint/2010/main" val="42922237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7">
            <a:extLst>
              <a:ext uri="{FF2B5EF4-FFF2-40B4-BE49-F238E27FC236}">
                <a16:creationId xmlns:a16="http://schemas.microsoft.com/office/drawing/2014/main" id="{D8BC9F49-C1BB-4907-A999-6C7FB8E6901E}"/>
              </a:ext>
            </a:extLst>
          </p:cNvPr>
          <p:cNvSpPr txBox="1"/>
          <p:nvPr/>
        </p:nvSpPr>
        <p:spPr>
          <a:xfrm>
            <a:off x="2423160" y="943242"/>
            <a:ext cx="4297680" cy="646331"/>
          </a:xfrm>
          <a:prstGeom prst="rect">
            <a:avLst/>
          </a:prstGeom>
          <a:noFill/>
        </p:spPr>
        <p:txBody>
          <a:bodyPr wrap="square" rtlCol="0">
            <a:spAutoFit/>
          </a:bodyPr>
          <a:lstStyle/>
          <a:p>
            <a:pPr algn="ctr"/>
            <a:r>
              <a:rPr lang="en-US" sz="3600" b="1" spc="900" dirty="0">
                <a:solidFill>
                  <a:schemeClr val="bg1"/>
                </a:solidFill>
                <a:latin typeface="+mj-lt"/>
              </a:rPr>
              <a:t>WELCOME</a:t>
            </a:r>
          </a:p>
        </p:txBody>
      </p:sp>
    </p:spTree>
    <p:extLst>
      <p:ext uri="{BB962C8B-B14F-4D97-AF65-F5344CB8AC3E}">
        <p14:creationId xmlns:p14="http://schemas.microsoft.com/office/powerpoint/2010/main" val="5250038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Google Shape;461;p18">
            <a:extLst>
              <a:ext uri="{FF2B5EF4-FFF2-40B4-BE49-F238E27FC236}">
                <a16:creationId xmlns:a16="http://schemas.microsoft.com/office/drawing/2014/main" id="{41502405-0D59-A11C-C482-7B7852F045A7}"/>
              </a:ext>
            </a:extLst>
          </p:cNvPr>
          <p:cNvSpPr txBox="1"/>
          <p:nvPr/>
        </p:nvSpPr>
        <p:spPr>
          <a:xfrm>
            <a:off x="74391" y="2013289"/>
            <a:ext cx="1583450" cy="523180"/>
          </a:xfrm>
          <a:prstGeom prst="rect">
            <a:avLst/>
          </a:prstGeom>
          <a:solidFill>
            <a:schemeClr val="lt1"/>
          </a:solidFill>
          <a:ln>
            <a:noFill/>
          </a:ln>
        </p:spPr>
        <p:txBody>
          <a:bodyPr spcFirstLastPara="1" wrap="square" lIns="91425" tIns="45700" rIns="91425" bIns="45700" anchor="t" anchorCtr="0">
            <a:spAutoFit/>
          </a:bodyPr>
          <a:lstStyle/>
          <a:p>
            <a:r>
              <a:rPr lang="en-US" sz="1400" b="1" dirty="0">
                <a:solidFill>
                  <a:srgbClr val="595959"/>
                </a:solidFill>
                <a:latin typeface="Arial"/>
                <a:ea typeface="Arial"/>
                <a:cs typeface="Arial"/>
                <a:sym typeface="Arial"/>
              </a:rPr>
              <a:t>Modbus Sensor </a:t>
            </a:r>
          </a:p>
          <a:p>
            <a:r>
              <a:rPr lang="en-US" sz="1400" b="1" dirty="0">
                <a:solidFill>
                  <a:srgbClr val="595959"/>
                </a:solidFill>
                <a:latin typeface="Arial"/>
                <a:ea typeface="Arial"/>
                <a:cs typeface="Arial"/>
                <a:sym typeface="Arial"/>
              </a:rPr>
              <a:t>RS485-2W</a:t>
            </a:r>
            <a:endParaRPr sz="1400" b="1" dirty="0">
              <a:solidFill>
                <a:srgbClr val="595959"/>
              </a:solidFill>
              <a:latin typeface="Arial"/>
              <a:ea typeface="Arial"/>
              <a:cs typeface="Arial"/>
              <a:sym typeface="Arial"/>
            </a:endParaRPr>
          </a:p>
        </p:txBody>
      </p:sp>
      <p:sp>
        <p:nvSpPr>
          <p:cNvPr id="6" name="Google Shape;457;p18">
            <a:extLst>
              <a:ext uri="{FF2B5EF4-FFF2-40B4-BE49-F238E27FC236}">
                <a16:creationId xmlns:a16="http://schemas.microsoft.com/office/drawing/2014/main" id="{03565F67-07FA-B37C-E241-0964133C8908}"/>
              </a:ext>
            </a:extLst>
          </p:cNvPr>
          <p:cNvSpPr/>
          <p:nvPr/>
        </p:nvSpPr>
        <p:spPr>
          <a:xfrm>
            <a:off x="1830381" y="1769944"/>
            <a:ext cx="3971469" cy="1516776"/>
          </a:xfrm>
          <a:prstGeom prst="roundRect">
            <a:avLst>
              <a:gd name="adj" fmla="val 3373"/>
            </a:avLst>
          </a:prstGeom>
          <a:solidFill>
            <a:schemeClr val="lt1"/>
          </a:solidFill>
          <a:ln w="15875" cap="flat" cmpd="sng">
            <a:solidFill>
              <a:schemeClr val="accent5"/>
            </a:solidFill>
            <a:prstDash val="solid"/>
            <a:miter lim="800000"/>
            <a:headEnd type="none" w="sm" len="sm"/>
            <a:tailEnd type="none" w="sm" len="sm"/>
          </a:ln>
        </p:spPr>
        <p:txBody>
          <a:bodyPr spcFirstLastPara="1" wrap="square" lIns="91425" tIns="45700" rIns="91425" bIns="0" anchor="b" anchorCtr="0">
            <a:noAutofit/>
          </a:bodyPr>
          <a:lstStyle/>
          <a:p>
            <a:pPr algn="ctr"/>
            <a:endParaRPr sz="1467" dirty="0">
              <a:solidFill>
                <a:schemeClr val="dk1"/>
              </a:solidFill>
              <a:latin typeface="Roboto Medium"/>
              <a:ea typeface="Roboto Medium"/>
              <a:cs typeface="Roboto Medium"/>
              <a:sym typeface="Roboto Medium"/>
            </a:endParaRPr>
          </a:p>
        </p:txBody>
      </p:sp>
      <p:sp>
        <p:nvSpPr>
          <p:cNvPr id="7" name="Google Shape;461;p18">
            <a:extLst>
              <a:ext uri="{FF2B5EF4-FFF2-40B4-BE49-F238E27FC236}">
                <a16:creationId xmlns:a16="http://schemas.microsoft.com/office/drawing/2014/main" id="{9662DE20-E922-94D3-49BB-55F62193857B}"/>
              </a:ext>
            </a:extLst>
          </p:cNvPr>
          <p:cNvSpPr txBox="1"/>
          <p:nvPr/>
        </p:nvSpPr>
        <p:spPr>
          <a:xfrm>
            <a:off x="6874661" y="2824787"/>
            <a:ext cx="2254825" cy="338514"/>
          </a:xfrm>
          <a:prstGeom prst="rect">
            <a:avLst/>
          </a:prstGeom>
          <a:solidFill>
            <a:schemeClr val="lt1"/>
          </a:solidFill>
          <a:ln>
            <a:noFill/>
          </a:ln>
        </p:spPr>
        <p:txBody>
          <a:bodyPr spcFirstLastPara="1" wrap="square" lIns="91425" tIns="45700" rIns="91425" bIns="45700" anchor="t" anchorCtr="0">
            <a:spAutoFit/>
          </a:bodyPr>
          <a:lstStyle/>
          <a:p>
            <a:r>
              <a:rPr lang="en-US" sz="1600" b="1" dirty="0">
                <a:solidFill>
                  <a:srgbClr val="595959"/>
                </a:solidFill>
                <a:latin typeface="Arial"/>
                <a:ea typeface="Arial"/>
                <a:cs typeface="Arial"/>
                <a:sym typeface="Arial"/>
              </a:rPr>
              <a:t>Private/Public Cloud</a:t>
            </a:r>
            <a:endParaRPr sz="1600" b="1" dirty="0">
              <a:solidFill>
                <a:srgbClr val="595959"/>
              </a:solidFill>
              <a:latin typeface="Arial"/>
              <a:ea typeface="Arial"/>
              <a:cs typeface="Arial"/>
              <a:sym typeface="Arial"/>
            </a:endParaRPr>
          </a:p>
        </p:txBody>
      </p:sp>
      <p:sp>
        <p:nvSpPr>
          <p:cNvPr id="8" name="Google Shape;462;p18">
            <a:extLst>
              <a:ext uri="{FF2B5EF4-FFF2-40B4-BE49-F238E27FC236}">
                <a16:creationId xmlns:a16="http://schemas.microsoft.com/office/drawing/2014/main" id="{25DA0056-432F-277A-AD21-6E143D230C7C}"/>
              </a:ext>
            </a:extLst>
          </p:cNvPr>
          <p:cNvSpPr/>
          <p:nvPr/>
        </p:nvSpPr>
        <p:spPr>
          <a:xfrm>
            <a:off x="1836421" y="3799412"/>
            <a:ext cx="3977556" cy="283605"/>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algn="ctr"/>
            <a:r>
              <a:rPr lang="en-US" sz="1467" dirty="0">
                <a:solidFill>
                  <a:schemeClr val="lt1"/>
                </a:solidFill>
                <a:latin typeface="Calibri"/>
                <a:ea typeface="Calibri"/>
                <a:cs typeface="Calibri"/>
                <a:sym typeface="Calibri"/>
              </a:rPr>
              <a:t>Hardware (TPM, CPU, RAM, COM, .)</a:t>
            </a:r>
            <a:endParaRPr dirty="0"/>
          </a:p>
        </p:txBody>
      </p:sp>
      <p:sp>
        <p:nvSpPr>
          <p:cNvPr id="9" name="Google Shape;463;p18">
            <a:extLst>
              <a:ext uri="{FF2B5EF4-FFF2-40B4-BE49-F238E27FC236}">
                <a16:creationId xmlns:a16="http://schemas.microsoft.com/office/drawing/2014/main" id="{CDA8C6B7-B628-31DD-CF5A-BD2F540A265D}"/>
              </a:ext>
            </a:extLst>
          </p:cNvPr>
          <p:cNvSpPr/>
          <p:nvPr/>
        </p:nvSpPr>
        <p:spPr>
          <a:xfrm>
            <a:off x="1840863" y="3396431"/>
            <a:ext cx="3977556" cy="283605"/>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algn="ctr"/>
            <a:r>
              <a:rPr lang="en-US" sz="1467" dirty="0">
                <a:solidFill>
                  <a:schemeClr val="lt1"/>
                </a:solidFill>
                <a:latin typeface="Calibri"/>
                <a:ea typeface="Calibri"/>
                <a:cs typeface="Calibri"/>
                <a:sym typeface="Calibri"/>
              </a:rPr>
              <a:t>Kernel / OS / Firmware</a:t>
            </a:r>
            <a:endParaRPr dirty="0"/>
          </a:p>
        </p:txBody>
      </p:sp>
      <p:pic>
        <p:nvPicPr>
          <p:cNvPr id="11" name="Picture 10" descr="Logo, company name&#10;&#10;Description automatically generated">
            <a:extLst>
              <a:ext uri="{FF2B5EF4-FFF2-40B4-BE49-F238E27FC236}">
                <a16:creationId xmlns:a16="http://schemas.microsoft.com/office/drawing/2014/main" id="{A280A037-C279-9805-D16C-102C23453F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6716" y="1546809"/>
            <a:ext cx="397597" cy="393079"/>
          </a:xfrm>
          <a:prstGeom prst="rect">
            <a:avLst/>
          </a:prstGeom>
        </p:spPr>
      </p:pic>
      <p:sp>
        <p:nvSpPr>
          <p:cNvPr id="12" name="雲朵形 25">
            <a:extLst>
              <a:ext uri="{FF2B5EF4-FFF2-40B4-BE49-F238E27FC236}">
                <a16:creationId xmlns:a16="http://schemas.microsoft.com/office/drawing/2014/main" id="{12BD82AB-6C1A-EE74-0A69-E93CD2A2CC4D}"/>
              </a:ext>
            </a:extLst>
          </p:cNvPr>
          <p:cNvSpPr/>
          <p:nvPr/>
        </p:nvSpPr>
        <p:spPr>
          <a:xfrm>
            <a:off x="7448632" y="3194713"/>
            <a:ext cx="1422187" cy="677088"/>
          </a:xfrm>
          <a:prstGeom prst="cloud">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矩形 27">
            <a:extLst>
              <a:ext uri="{FF2B5EF4-FFF2-40B4-BE49-F238E27FC236}">
                <a16:creationId xmlns:a16="http://schemas.microsoft.com/office/drawing/2014/main" id="{2BD75152-D223-9332-800E-43D862BFA90F}"/>
              </a:ext>
            </a:extLst>
          </p:cNvPr>
          <p:cNvSpPr/>
          <p:nvPr/>
        </p:nvSpPr>
        <p:spPr>
          <a:xfrm>
            <a:off x="3944394" y="1939888"/>
            <a:ext cx="1617002" cy="1218256"/>
          </a:xfrm>
          <a:prstGeom prst="rect">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TW" sz="1350" dirty="0"/>
              <a:t>Northbound</a:t>
            </a:r>
            <a:endParaRPr lang="zh-TW" altLang="en-US" sz="1350" dirty="0"/>
          </a:p>
        </p:txBody>
      </p:sp>
      <p:sp>
        <p:nvSpPr>
          <p:cNvPr id="19" name="矩形 41">
            <a:extLst>
              <a:ext uri="{FF2B5EF4-FFF2-40B4-BE49-F238E27FC236}">
                <a16:creationId xmlns:a16="http://schemas.microsoft.com/office/drawing/2014/main" id="{78AD5088-8487-F648-8DA9-CFE0BFA46459}"/>
              </a:ext>
            </a:extLst>
          </p:cNvPr>
          <p:cNvSpPr/>
          <p:nvPr/>
        </p:nvSpPr>
        <p:spPr>
          <a:xfrm>
            <a:off x="4184670" y="2686403"/>
            <a:ext cx="1201668" cy="420577"/>
          </a:xfrm>
          <a:prstGeom prst="rect">
            <a:avLst/>
          </a:prstGeom>
          <a:solidFill>
            <a:schemeClr val="accent5"/>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200" dirty="0"/>
              <a:t>MQTT Client</a:t>
            </a:r>
            <a:endParaRPr lang="zh-TW" altLang="en-US" sz="1200" dirty="0"/>
          </a:p>
        </p:txBody>
      </p:sp>
      <p:sp>
        <p:nvSpPr>
          <p:cNvPr id="20" name="矩形 24">
            <a:extLst>
              <a:ext uri="{FF2B5EF4-FFF2-40B4-BE49-F238E27FC236}">
                <a16:creationId xmlns:a16="http://schemas.microsoft.com/office/drawing/2014/main" id="{F2C44E45-E9C0-B0E6-4BDF-B7F07B253E62}"/>
              </a:ext>
            </a:extLst>
          </p:cNvPr>
          <p:cNvSpPr/>
          <p:nvPr/>
        </p:nvSpPr>
        <p:spPr>
          <a:xfrm>
            <a:off x="2057992" y="1939888"/>
            <a:ext cx="1394504" cy="1228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TW" sz="1350" dirty="0"/>
              <a:t>Southbound</a:t>
            </a:r>
            <a:endParaRPr lang="zh-TW" altLang="en-US" sz="1350" dirty="0"/>
          </a:p>
        </p:txBody>
      </p:sp>
      <p:sp>
        <p:nvSpPr>
          <p:cNvPr id="21" name="矩形 30">
            <a:extLst>
              <a:ext uri="{FF2B5EF4-FFF2-40B4-BE49-F238E27FC236}">
                <a16:creationId xmlns:a16="http://schemas.microsoft.com/office/drawing/2014/main" id="{0C58C879-698B-7930-76FF-D757EEBE69C2}"/>
              </a:ext>
            </a:extLst>
          </p:cNvPr>
          <p:cNvSpPr/>
          <p:nvPr/>
        </p:nvSpPr>
        <p:spPr>
          <a:xfrm>
            <a:off x="2155081" y="2686403"/>
            <a:ext cx="1202175" cy="399718"/>
          </a:xfrm>
          <a:prstGeom prst="rect">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TW" sz="1200" dirty="0"/>
              <a:t>Modbus Client</a:t>
            </a:r>
          </a:p>
        </p:txBody>
      </p:sp>
      <p:sp>
        <p:nvSpPr>
          <p:cNvPr id="59" name="TextBox 58">
            <a:extLst>
              <a:ext uri="{FF2B5EF4-FFF2-40B4-BE49-F238E27FC236}">
                <a16:creationId xmlns:a16="http://schemas.microsoft.com/office/drawing/2014/main" id="{D6A4E801-C1B0-8C64-D147-DF7D2DA46A71}"/>
              </a:ext>
            </a:extLst>
          </p:cNvPr>
          <p:cNvSpPr txBox="1"/>
          <p:nvPr/>
        </p:nvSpPr>
        <p:spPr>
          <a:xfrm>
            <a:off x="6291876" y="3257550"/>
            <a:ext cx="2527822" cy="938719"/>
          </a:xfrm>
          <a:prstGeom prst="rect">
            <a:avLst/>
          </a:prstGeom>
          <a:noFill/>
        </p:spPr>
        <p:txBody>
          <a:bodyPr wrap="square">
            <a:spAutoFit/>
          </a:bodyPr>
          <a:lstStyle/>
          <a:p>
            <a:r>
              <a:rPr lang="en-US" sz="1100" dirty="0"/>
              <a:t>Telemetry</a:t>
            </a:r>
          </a:p>
          <a:p>
            <a:endParaRPr lang="en-US" sz="1100" dirty="0"/>
          </a:p>
          <a:p>
            <a:endParaRPr lang="en-US" sz="1100" dirty="0"/>
          </a:p>
          <a:p>
            <a:endParaRPr lang="en-US" sz="1100" dirty="0"/>
          </a:p>
          <a:p>
            <a:endParaRPr lang="en-DE" sz="1100" dirty="0"/>
          </a:p>
        </p:txBody>
      </p:sp>
      <p:sp>
        <p:nvSpPr>
          <p:cNvPr id="39" name="矩形 41">
            <a:extLst>
              <a:ext uri="{FF2B5EF4-FFF2-40B4-BE49-F238E27FC236}">
                <a16:creationId xmlns:a16="http://schemas.microsoft.com/office/drawing/2014/main" id="{5FEE333F-02DB-AE1B-57D2-2D79DBCB0DB1}"/>
              </a:ext>
            </a:extLst>
          </p:cNvPr>
          <p:cNvSpPr/>
          <p:nvPr/>
        </p:nvSpPr>
        <p:spPr>
          <a:xfrm>
            <a:off x="4172801" y="2235118"/>
            <a:ext cx="1201668" cy="420577"/>
          </a:xfrm>
          <a:prstGeom prst="rect">
            <a:avLst/>
          </a:prstGeom>
          <a:solidFill>
            <a:schemeClr val="accent5"/>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200" dirty="0"/>
              <a:t>Moxa DLM </a:t>
            </a:r>
            <a:endParaRPr lang="zh-TW" altLang="en-US" sz="1200" dirty="0"/>
          </a:p>
        </p:txBody>
      </p:sp>
      <p:sp>
        <p:nvSpPr>
          <p:cNvPr id="56" name="Title 55">
            <a:extLst>
              <a:ext uri="{FF2B5EF4-FFF2-40B4-BE49-F238E27FC236}">
                <a16:creationId xmlns:a16="http://schemas.microsoft.com/office/drawing/2014/main" id="{EC219D57-82E5-E268-6B98-BCB665712D6C}"/>
              </a:ext>
            </a:extLst>
          </p:cNvPr>
          <p:cNvSpPr>
            <a:spLocks noGrp="1"/>
          </p:cNvSpPr>
          <p:nvPr>
            <p:ph type="title"/>
          </p:nvPr>
        </p:nvSpPr>
        <p:spPr/>
        <p:txBody>
          <a:bodyPr>
            <a:noAutofit/>
          </a:bodyPr>
          <a:lstStyle/>
          <a:p>
            <a:r>
              <a:rPr lang="en-US" sz="2800" dirty="0"/>
              <a:t>Publish Modbus THD Sensor Telemetry to MQTT Mosquito Broker</a:t>
            </a:r>
          </a:p>
        </p:txBody>
      </p:sp>
      <p:sp>
        <p:nvSpPr>
          <p:cNvPr id="40" name="TextBox 39">
            <a:extLst>
              <a:ext uri="{FF2B5EF4-FFF2-40B4-BE49-F238E27FC236}">
                <a16:creationId xmlns:a16="http://schemas.microsoft.com/office/drawing/2014/main" id="{06FFC786-11C7-2618-30CE-3E52B360D43E}"/>
              </a:ext>
            </a:extLst>
          </p:cNvPr>
          <p:cNvSpPr txBox="1"/>
          <p:nvPr/>
        </p:nvSpPr>
        <p:spPr>
          <a:xfrm>
            <a:off x="5386338" y="1238977"/>
            <a:ext cx="861907" cy="307832"/>
          </a:xfrm>
          <a:prstGeom prst="rect">
            <a:avLst/>
          </a:prstGeom>
          <a:noFill/>
        </p:spPr>
        <p:txBody>
          <a:bodyPr wrap="square" rtlCol="0">
            <a:spAutoFit/>
          </a:bodyPr>
          <a:lstStyle/>
          <a:p>
            <a:r>
              <a:rPr lang="en-US" sz="1400" dirty="0"/>
              <a:t>AIG-101</a:t>
            </a:r>
            <a:endParaRPr lang="en-US" sz="1400" dirty="0">
              <a:solidFill>
                <a:schemeClr val="accent4">
                  <a:lumMod val="75000"/>
                </a:schemeClr>
              </a:solidFill>
            </a:endParaRPr>
          </a:p>
        </p:txBody>
      </p:sp>
      <p:sp>
        <p:nvSpPr>
          <p:cNvPr id="46" name="文字方塊 6">
            <a:extLst>
              <a:ext uri="{FF2B5EF4-FFF2-40B4-BE49-F238E27FC236}">
                <a16:creationId xmlns:a16="http://schemas.microsoft.com/office/drawing/2014/main" id="{E116C99E-51AB-370E-0CCE-8ADADFDC8652}"/>
              </a:ext>
            </a:extLst>
          </p:cNvPr>
          <p:cNvSpPr txBox="1"/>
          <p:nvPr/>
        </p:nvSpPr>
        <p:spPr>
          <a:xfrm>
            <a:off x="7573930" y="946166"/>
            <a:ext cx="1455399" cy="338554"/>
          </a:xfrm>
          <a:prstGeom prst="rect">
            <a:avLst/>
          </a:prstGeom>
          <a:solidFill>
            <a:schemeClr val="bg1"/>
          </a:solidFill>
        </p:spPr>
        <p:txBody>
          <a:bodyPr wrap="square" rtlCol="0">
            <a:spAutoFit/>
          </a:bodyPr>
          <a:lstStyle/>
          <a:p>
            <a:pPr fontAlgn="base">
              <a:spcBef>
                <a:spcPct val="0"/>
              </a:spcBef>
              <a:spcAft>
                <a:spcPct val="0"/>
              </a:spcAft>
            </a:pPr>
            <a:r>
              <a:rPr kumimoji="1" lang="en-US" altLang="zh-TW" sz="1600" b="1" dirty="0">
                <a:solidFill>
                  <a:srgbClr val="000000">
                    <a:lumMod val="65000"/>
                    <a:lumOff val="35000"/>
                  </a:srgbClr>
                </a:solidFill>
                <a:latin typeface="Arial" charset="0"/>
                <a:ea typeface="新細明體" pitchFamily="18" charset="-120"/>
              </a:rPr>
              <a:t>Moxa DLM</a:t>
            </a:r>
            <a:endParaRPr kumimoji="1" lang="zh-TW" altLang="en-US" sz="1600" b="1" dirty="0">
              <a:solidFill>
                <a:srgbClr val="000000">
                  <a:lumMod val="65000"/>
                  <a:lumOff val="35000"/>
                </a:srgbClr>
              </a:solidFill>
              <a:latin typeface="Arial" charset="0"/>
              <a:ea typeface="新細明體" pitchFamily="18" charset="-120"/>
            </a:endParaRPr>
          </a:p>
        </p:txBody>
      </p:sp>
      <p:pic>
        <p:nvPicPr>
          <p:cNvPr id="47" name="圖片 18">
            <a:extLst>
              <a:ext uri="{FF2B5EF4-FFF2-40B4-BE49-F238E27FC236}">
                <a16:creationId xmlns:a16="http://schemas.microsoft.com/office/drawing/2014/main" id="{D3367C32-D7CA-A151-6F5B-3EDE64B4A8E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8205" b="22131"/>
          <a:stretch/>
        </p:blipFill>
        <p:spPr>
          <a:xfrm>
            <a:off x="7530733" y="1303737"/>
            <a:ext cx="1288965" cy="769057"/>
          </a:xfrm>
          <a:prstGeom prst="rect">
            <a:avLst/>
          </a:prstGeom>
        </p:spPr>
      </p:pic>
      <p:cxnSp>
        <p:nvCxnSpPr>
          <p:cNvPr id="48" name="Verbinder: gewinkelt 48">
            <a:extLst>
              <a:ext uri="{FF2B5EF4-FFF2-40B4-BE49-F238E27FC236}">
                <a16:creationId xmlns:a16="http://schemas.microsoft.com/office/drawing/2014/main" id="{96F8D62A-F512-443D-9F10-F4497AF8B73C}"/>
              </a:ext>
            </a:extLst>
          </p:cNvPr>
          <p:cNvCxnSpPr>
            <a:cxnSpLocks/>
            <a:endCxn id="47" idx="1"/>
          </p:cNvCxnSpPr>
          <p:nvPr/>
        </p:nvCxnSpPr>
        <p:spPr>
          <a:xfrm flipV="1">
            <a:off x="5455172" y="1688266"/>
            <a:ext cx="2075561" cy="712362"/>
          </a:xfrm>
          <a:prstGeom prst="bentConnector3">
            <a:avLst>
              <a:gd name="adj1" fmla="val 44406"/>
            </a:avLst>
          </a:prstGeom>
          <a:noFill/>
          <a:ln w="9525" cap="flat" cmpd="sng" algn="ctr">
            <a:solidFill>
              <a:srgbClr val="009DDB">
                <a:shade val="95000"/>
                <a:satMod val="105000"/>
              </a:srgbClr>
            </a:solidFill>
            <a:prstDash val="solid"/>
            <a:headEnd type="triangle"/>
            <a:tailEnd type="triangle"/>
          </a:ln>
          <a:effectLst/>
        </p:spPr>
      </p:cxnSp>
      <p:cxnSp>
        <p:nvCxnSpPr>
          <p:cNvPr id="52" name="Verbinder: gewinkelt 48">
            <a:extLst>
              <a:ext uri="{FF2B5EF4-FFF2-40B4-BE49-F238E27FC236}">
                <a16:creationId xmlns:a16="http://schemas.microsoft.com/office/drawing/2014/main" id="{3B23F748-4A8F-E940-5B0F-69860F4ED3BF}"/>
              </a:ext>
            </a:extLst>
          </p:cNvPr>
          <p:cNvCxnSpPr>
            <a:cxnSpLocks/>
          </p:cNvCxnSpPr>
          <p:nvPr/>
        </p:nvCxnSpPr>
        <p:spPr>
          <a:xfrm>
            <a:off x="5585399" y="2789621"/>
            <a:ext cx="1819554" cy="405092"/>
          </a:xfrm>
          <a:prstGeom prst="bentConnector3">
            <a:avLst>
              <a:gd name="adj1" fmla="val 44017"/>
            </a:avLst>
          </a:prstGeom>
          <a:noFill/>
          <a:ln w="9525" cap="flat" cmpd="sng" algn="ctr">
            <a:solidFill>
              <a:srgbClr val="009DDB">
                <a:shade val="95000"/>
                <a:satMod val="105000"/>
              </a:srgbClr>
            </a:solidFill>
            <a:prstDash val="solid"/>
            <a:headEnd type="triangle"/>
            <a:tailEnd type="triangle"/>
          </a:ln>
          <a:effectLst/>
        </p:spPr>
      </p:cxnSp>
      <p:sp>
        <p:nvSpPr>
          <p:cNvPr id="55" name="TextBox 54">
            <a:extLst>
              <a:ext uri="{FF2B5EF4-FFF2-40B4-BE49-F238E27FC236}">
                <a16:creationId xmlns:a16="http://schemas.microsoft.com/office/drawing/2014/main" id="{6BD92848-7829-FF5E-FC05-B5D5A697A335}"/>
              </a:ext>
            </a:extLst>
          </p:cNvPr>
          <p:cNvSpPr txBox="1"/>
          <p:nvPr/>
        </p:nvSpPr>
        <p:spPr>
          <a:xfrm>
            <a:off x="6291876" y="1744270"/>
            <a:ext cx="1511827" cy="553998"/>
          </a:xfrm>
          <a:prstGeom prst="rect">
            <a:avLst/>
          </a:prstGeom>
          <a:noFill/>
        </p:spPr>
        <p:txBody>
          <a:bodyPr wrap="square">
            <a:spAutoFit/>
          </a:bodyPr>
          <a:lstStyle/>
          <a:p>
            <a:r>
              <a:rPr lang="en-US" sz="1000" dirty="0"/>
              <a:t>Device Management</a:t>
            </a:r>
          </a:p>
          <a:p>
            <a:r>
              <a:rPr lang="en-US" sz="1000" dirty="0"/>
              <a:t>Remote OTA updates</a:t>
            </a:r>
          </a:p>
          <a:p>
            <a:r>
              <a:rPr lang="en-US" sz="1000" dirty="0"/>
              <a:t>Remote Access</a:t>
            </a:r>
          </a:p>
        </p:txBody>
      </p:sp>
      <p:pic>
        <p:nvPicPr>
          <p:cNvPr id="57" name="Picture 5">
            <a:extLst>
              <a:ext uri="{FF2B5EF4-FFF2-40B4-BE49-F238E27FC236}">
                <a16:creationId xmlns:a16="http://schemas.microsoft.com/office/drawing/2014/main" id="{0F4AAF50-5887-B720-D97E-E71C4767D1A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52594" y="1486548"/>
            <a:ext cx="456358" cy="765888"/>
          </a:xfrm>
          <a:prstGeom prst="rect">
            <a:avLst/>
          </a:prstGeom>
          <a:noFill/>
          <a:extLst>
            <a:ext uri="{909E8E84-426E-40DD-AFC4-6F175D3DCCD1}">
              <a14:hiddenFill xmlns:a14="http://schemas.microsoft.com/office/drawing/2010/main">
                <a:solidFill>
                  <a:srgbClr val="FFFFFF"/>
                </a:solidFill>
              </a14:hiddenFill>
            </a:ext>
          </a:extLst>
        </p:spPr>
      </p:pic>
      <p:sp>
        <p:nvSpPr>
          <p:cNvPr id="58" name="文字方塊 6">
            <a:extLst>
              <a:ext uri="{FF2B5EF4-FFF2-40B4-BE49-F238E27FC236}">
                <a16:creationId xmlns:a16="http://schemas.microsoft.com/office/drawing/2014/main" id="{3904BCB8-AA85-645C-BCFD-6B0BB80FC5D7}"/>
              </a:ext>
            </a:extLst>
          </p:cNvPr>
          <p:cNvSpPr txBox="1"/>
          <p:nvPr/>
        </p:nvSpPr>
        <p:spPr>
          <a:xfrm>
            <a:off x="2884398" y="1331198"/>
            <a:ext cx="2490071" cy="338554"/>
          </a:xfrm>
          <a:prstGeom prst="rect">
            <a:avLst/>
          </a:prstGeom>
          <a:solidFill>
            <a:schemeClr val="bg1"/>
          </a:solidFill>
        </p:spPr>
        <p:txBody>
          <a:bodyPr wrap="square" rtlCol="0">
            <a:spAutoFit/>
          </a:bodyPr>
          <a:lstStyle/>
          <a:p>
            <a:pPr fontAlgn="base">
              <a:spcBef>
                <a:spcPct val="0"/>
              </a:spcBef>
              <a:spcAft>
                <a:spcPct val="0"/>
              </a:spcAft>
            </a:pPr>
            <a:r>
              <a:rPr kumimoji="1" lang="en-US" altLang="zh-TW" sz="1600" b="1" dirty="0">
                <a:solidFill>
                  <a:srgbClr val="000000">
                    <a:lumMod val="65000"/>
                    <a:lumOff val="35000"/>
                  </a:srgbClr>
                </a:solidFill>
                <a:latin typeface="Arial" charset="0"/>
                <a:ea typeface="新細明體" pitchFamily="18" charset="-120"/>
              </a:rPr>
              <a:t>ThingsPro Edge</a:t>
            </a:r>
            <a:endParaRPr kumimoji="1" lang="zh-TW" altLang="en-US" sz="1600" b="1" dirty="0">
              <a:solidFill>
                <a:srgbClr val="000000">
                  <a:lumMod val="65000"/>
                  <a:lumOff val="35000"/>
                </a:srgbClr>
              </a:solidFill>
              <a:latin typeface="Arial" charset="0"/>
              <a:ea typeface="新細明體" pitchFamily="18" charset="-120"/>
            </a:endParaRPr>
          </a:p>
        </p:txBody>
      </p:sp>
      <p:cxnSp>
        <p:nvCxnSpPr>
          <p:cNvPr id="54" name="Straight Arrow Connector 53">
            <a:extLst>
              <a:ext uri="{FF2B5EF4-FFF2-40B4-BE49-F238E27FC236}">
                <a16:creationId xmlns:a16="http://schemas.microsoft.com/office/drawing/2014/main" id="{5B2E49C3-C3B6-C647-3A48-A67AC1EF98E2}"/>
              </a:ext>
            </a:extLst>
          </p:cNvPr>
          <p:cNvCxnSpPr/>
          <p:nvPr/>
        </p:nvCxnSpPr>
        <p:spPr>
          <a:xfrm>
            <a:off x="3452496" y="2653216"/>
            <a:ext cx="49189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B8F86053-994A-F385-F934-0DE98B3CF151}"/>
              </a:ext>
            </a:extLst>
          </p:cNvPr>
          <p:cNvCxnSpPr>
            <a:cxnSpLocks/>
          </p:cNvCxnSpPr>
          <p:nvPr/>
        </p:nvCxnSpPr>
        <p:spPr>
          <a:xfrm>
            <a:off x="1020757" y="2789621"/>
            <a:ext cx="69551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AC5071E-B970-E761-8E59-C3E4001DE00B}"/>
              </a:ext>
            </a:extLst>
          </p:cNvPr>
          <p:cNvSpPr txBox="1"/>
          <p:nvPr/>
        </p:nvSpPr>
        <p:spPr>
          <a:xfrm>
            <a:off x="7530733" y="3319480"/>
            <a:ext cx="1204598" cy="369332"/>
          </a:xfrm>
          <a:prstGeom prst="rect">
            <a:avLst/>
          </a:prstGeom>
          <a:noFill/>
        </p:spPr>
        <p:txBody>
          <a:bodyPr wrap="square">
            <a:spAutoFit/>
          </a:bodyPr>
          <a:lstStyle/>
          <a:p>
            <a:pPr algn="ctr"/>
            <a:r>
              <a:rPr kumimoji="1" lang="en-US" altLang="zh-TW" sz="1800" b="1" dirty="0">
                <a:solidFill>
                  <a:srgbClr val="0070C0"/>
                </a:solidFill>
                <a:latin typeface="Arial" charset="0"/>
                <a:ea typeface="新細明體" pitchFamily="18" charset="-120"/>
              </a:rPr>
              <a:t>MQTT</a:t>
            </a:r>
            <a:endParaRPr lang="en-US" sz="1800" dirty="0">
              <a:solidFill>
                <a:srgbClr val="0070C0"/>
              </a:solidFill>
            </a:endParaRPr>
          </a:p>
        </p:txBody>
      </p:sp>
      <p:pic>
        <p:nvPicPr>
          <p:cNvPr id="4" name="Picture 3">
            <a:extLst>
              <a:ext uri="{FF2B5EF4-FFF2-40B4-BE49-F238E27FC236}">
                <a16:creationId xmlns:a16="http://schemas.microsoft.com/office/drawing/2014/main" id="{1B966AA0-DD6B-CAEC-CFA4-C26DE5A6CD50}"/>
              </a:ext>
            </a:extLst>
          </p:cNvPr>
          <p:cNvPicPr>
            <a:picLocks noChangeAspect="1"/>
          </p:cNvPicPr>
          <p:nvPr/>
        </p:nvPicPr>
        <p:blipFill>
          <a:blip r:embed="rId6"/>
          <a:stretch>
            <a:fillRect/>
          </a:stretch>
        </p:blipFill>
        <p:spPr>
          <a:xfrm>
            <a:off x="324035" y="2549016"/>
            <a:ext cx="570919" cy="917359"/>
          </a:xfrm>
          <a:prstGeom prst="rect">
            <a:avLst/>
          </a:prstGeom>
        </p:spPr>
      </p:pic>
      <p:sp>
        <p:nvSpPr>
          <p:cNvPr id="10" name="TextBox 9">
            <a:extLst>
              <a:ext uri="{FF2B5EF4-FFF2-40B4-BE49-F238E27FC236}">
                <a16:creationId xmlns:a16="http://schemas.microsoft.com/office/drawing/2014/main" id="{17DE7F96-D365-1FC0-6036-43C8C20CC5DD}"/>
              </a:ext>
            </a:extLst>
          </p:cNvPr>
          <p:cNvSpPr txBox="1"/>
          <p:nvPr/>
        </p:nvSpPr>
        <p:spPr>
          <a:xfrm>
            <a:off x="1020757" y="2824787"/>
            <a:ext cx="861907" cy="307832"/>
          </a:xfrm>
          <a:prstGeom prst="rect">
            <a:avLst/>
          </a:prstGeom>
          <a:noFill/>
        </p:spPr>
        <p:txBody>
          <a:bodyPr wrap="square" rtlCol="0">
            <a:spAutoFit/>
          </a:bodyPr>
          <a:lstStyle/>
          <a:p>
            <a:r>
              <a:rPr lang="en-US" sz="1400" dirty="0">
                <a:solidFill>
                  <a:schemeClr val="accent4">
                    <a:lumMod val="75000"/>
                  </a:schemeClr>
                </a:solidFill>
              </a:rPr>
              <a:t>Serial</a:t>
            </a:r>
          </a:p>
        </p:txBody>
      </p:sp>
      <p:sp>
        <p:nvSpPr>
          <p:cNvPr id="13" name="矩形 30">
            <a:extLst>
              <a:ext uri="{FF2B5EF4-FFF2-40B4-BE49-F238E27FC236}">
                <a16:creationId xmlns:a16="http://schemas.microsoft.com/office/drawing/2014/main" id="{8850D2BC-5F6F-44B2-DC86-FCC77EBA55C3}"/>
              </a:ext>
            </a:extLst>
          </p:cNvPr>
          <p:cNvSpPr/>
          <p:nvPr/>
        </p:nvSpPr>
        <p:spPr>
          <a:xfrm>
            <a:off x="2147867" y="2236589"/>
            <a:ext cx="1202175" cy="399718"/>
          </a:xfrm>
          <a:prstGeom prst="rect">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TW" sz="1200" dirty="0"/>
              <a:t>Modbus Server</a:t>
            </a:r>
          </a:p>
        </p:txBody>
      </p:sp>
    </p:spTree>
    <p:extLst>
      <p:ext uri="{BB962C8B-B14F-4D97-AF65-F5344CB8AC3E}">
        <p14:creationId xmlns:p14="http://schemas.microsoft.com/office/powerpoint/2010/main" val="4008917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a:xfrm>
            <a:off x="323528" y="58316"/>
            <a:ext cx="8568952" cy="713234"/>
          </a:xfrm>
        </p:spPr>
        <p:txBody>
          <a:bodyPr/>
          <a:lstStyle/>
          <a:p>
            <a:r>
              <a:rPr kumimoji="1" lang="en-US" altLang="zh-TW" dirty="0"/>
              <a:t>Step by Step to Digital Transformation</a:t>
            </a:r>
            <a:endParaRPr kumimoji="1" lang="zh-TW" altLang="en-US" dirty="0"/>
          </a:p>
        </p:txBody>
      </p:sp>
      <p:sp>
        <p:nvSpPr>
          <p:cNvPr id="2" name="矩形 1"/>
          <p:cNvSpPr/>
          <p:nvPr/>
        </p:nvSpPr>
        <p:spPr>
          <a:xfrm>
            <a:off x="395536" y="3309962"/>
            <a:ext cx="1008112" cy="890228"/>
          </a:xfrm>
          <a:prstGeom prst="rect">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0" i="0" u="none" strike="noStrike" kern="1200" cap="none" spc="0" normalizeH="0" baseline="0" noProof="0" dirty="0">
                <a:ln>
                  <a:noFill/>
                </a:ln>
                <a:solidFill>
                  <a:srgbClr val="FFFFFF"/>
                </a:solidFill>
                <a:effectLst/>
                <a:uLnTx/>
                <a:uFillTx/>
                <a:latin typeface="Arial"/>
                <a:ea typeface="微軟正黑體"/>
                <a:cs typeface="+mn-cs"/>
              </a:rPr>
              <a:t>Computerization</a:t>
            </a:r>
            <a:endParaRPr kumimoji="0" lang="zh-TW" altLang="en-US" sz="800" b="0" i="0" u="none" strike="noStrike" kern="1200" cap="none" spc="0" normalizeH="0" baseline="0" noProof="0" dirty="0">
              <a:ln>
                <a:noFill/>
              </a:ln>
              <a:solidFill>
                <a:srgbClr val="FFFFFF"/>
              </a:solidFill>
              <a:effectLst/>
              <a:uLnTx/>
              <a:uFillTx/>
              <a:latin typeface="Arial"/>
              <a:ea typeface="微軟正黑體"/>
              <a:cs typeface="+mn-cs"/>
            </a:endParaRPr>
          </a:p>
        </p:txBody>
      </p:sp>
      <p:grpSp>
        <p:nvGrpSpPr>
          <p:cNvPr id="24" name="群組 23"/>
          <p:cNvGrpSpPr/>
          <p:nvPr/>
        </p:nvGrpSpPr>
        <p:grpSpPr>
          <a:xfrm>
            <a:off x="179512" y="978682"/>
            <a:ext cx="8657303" cy="3805391"/>
            <a:chOff x="323528" y="915566"/>
            <a:chExt cx="8657303" cy="3805391"/>
          </a:xfrm>
        </p:grpSpPr>
        <p:cxnSp>
          <p:nvCxnSpPr>
            <p:cNvPr id="6" name="直線單箭頭接點 5"/>
            <p:cNvCxnSpPr/>
            <p:nvPr/>
          </p:nvCxnSpPr>
          <p:spPr>
            <a:xfrm>
              <a:off x="323528" y="4443958"/>
              <a:ext cx="8568952"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8" name="直線單箭頭接點 7"/>
            <p:cNvCxnSpPr/>
            <p:nvPr/>
          </p:nvCxnSpPr>
          <p:spPr>
            <a:xfrm flipV="1">
              <a:off x="323528" y="987574"/>
              <a:ext cx="0" cy="345638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9" name="文字方塊 8"/>
            <p:cNvSpPr txBox="1"/>
            <p:nvPr/>
          </p:nvSpPr>
          <p:spPr>
            <a:xfrm>
              <a:off x="323528" y="915566"/>
              <a:ext cx="56438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200" b="0" i="0" u="none" strike="noStrike" kern="1200" cap="none" spc="0" normalizeH="0" baseline="0" noProof="0" dirty="0">
                  <a:ln>
                    <a:noFill/>
                  </a:ln>
                  <a:solidFill>
                    <a:srgbClr val="727171"/>
                  </a:solidFill>
                  <a:effectLst/>
                  <a:uLnTx/>
                  <a:uFillTx/>
                  <a:latin typeface="Arial"/>
                  <a:ea typeface="微軟正黑體"/>
                  <a:cs typeface="+mn-cs"/>
                </a:rPr>
                <a:t>Value</a:t>
              </a:r>
              <a:endParaRPr kumimoji="0" lang="zh-TW" altLang="en-US" sz="1200" b="0" i="0" u="none" strike="noStrike" kern="1200" cap="none" spc="0" normalizeH="0" baseline="0" noProof="0" dirty="0">
                <a:ln>
                  <a:noFill/>
                </a:ln>
                <a:solidFill>
                  <a:srgbClr val="727171"/>
                </a:solidFill>
                <a:effectLst/>
                <a:uLnTx/>
                <a:uFillTx/>
                <a:latin typeface="Arial"/>
                <a:ea typeface="微軟正黑體"/>
                <a:cs typeface="+mn-cs"/>
              </a:endParaRPr>
            </a:p>
          </p:txBody>
        </p:sp>
        <p:sp>
          <p:nvSpPr>
            <p:cNvPr id="10" name="文字方塊 9"/>
            <p:cNvSpPr txBox="1"/>
            <p:nvPr/>
          </p:nvSpPr>
          <p:spPr>
            <a:xfrm>
              <a:off x="8460432" y="4443958"/>
              <a:ext cx="520399"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200" b="0" i="0" u="none" strike="noStrike" kern="1200" cap="none" spc="0" normalizeH="0" baseline="0" noProof="0" dirty="0">
                  <a:ln>
                    <a:noFill/>
                  </a:ln>
                  <a:solidFill>
                    <a:srgbClr val="727171"/>
                  </a:solidFill>
                  <a:effectLst/>
                  <a:uLnTx/>
                  <a:uFillTx/>
                  <a:latin typeface="Arial"/>
                  <a:ea typeface="微軟正黑體"/>
                  <a:cs typeface="+mn-cs"/>
                </a:rPr>
                <a:t>Time</a:t>
              </a:r>
              <a:endParaRPr kumimoji="0" lang="zh-TW" altLang="en-US" sz="1200" b="0" i="0" u="none" strike="noStrike" kern="1200" cap="none" spc="0" normalizeH="0" baseline="0" noProof="0" dirty="0">
                <a:ln>
                  <a:noFill/>
                </a:ln>
                <a:solidFill>
                  <a:srgbClr val="727171"/>
                </a:solidFill>
                <a:effectLst/>
                <a:uLnTx/>
                <a:uFillTx/>
                <a:latin typeface="Arial"/>
                <a:ea typeface="微軟正黑體"/>
                <a:cs typeface="+mn-cs"/>
              </a:endParaRPr>
            </a:p>
          </p:txBody>
        </p:sp>
      </p:grpSp>
      <p:sp>
        <p:nvSpPr>
          <p:cNvPr id="11" name="橢圓 10"/>
          <p:cNvSpPr/>
          <p:nvPr/>
        </p:nvSpPr>
        <p:spPr>
          <a:xfrm>
            <a:off x="791580" y="4236902"/>
            <a:ext cx="216024" cy="216024"/>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1200" cap="none" spc="0" normalizeH="0" baseline="0" noProof="0" dirty="0">
                <a:ln>
                  <a:noFill/>
                </a:ln>
                <a:solidFill>
                  <a:srgbClr val="FFFFFF"/>
                </a:solidFill>
                <a:effectLst/>
                <a:uLnTx/>
                <a:uFillTx/>
                <a:latin typeface="Arial"/>
                <a:ea typeface="微軟正黑體"/>
                <a:cs typeface="+mn-cs"/>
              </a:rPr>
              <a:t>1</a:t>
            </a:r>
            <a:endParaRPr kumimoji="0" lang="zh-TW" altLang="en-US" sz="14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12" name="矩形 11"/>
          <p:cNvSpPr/>
          <p:nvPr/>
        </p:nvSpPr>
        <p:spPr>
          <a:xfrm>
            <a:off x="1476502" y="3110770"/>
            <a:ext cx="1008112" cy="1089420"/>
          </a:xfrm>
          <a:prstGeom prst="rect">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0" i="0" u="none" strike="noStrike" kern="1200" cap="none" spc="0" normalizeH="0" baseline="0" noProof="0" dirty="0">
                <a:ln>
                  <a:noFill/>
                </a:ln>
                <a:solidFill>
                  <a:srgbClr val="FFFFFF"/>
                </a:solidFill>
                <a:effectLst/>
                <a:uLnTx/>
                <a:uFillTx/>
                <a:latin typeface="Arial"/>
                <a:ea typeface="微軟正黑體"/>
                <a:cs typeface="+mn-cs"/>
              </a:rPr>
              <a:t>Connectivity</a:t>
            </a:r>
            <a:endParaRPr kumimoji="0" lang="zh-TW" altLang="en-US" sz="8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13" name="矩形 12"/>
          <p:cNvSpPr/>
          <p:nvPr/>
        </p:nvSpPr>
        <p:spPr>
          <a:xfrm>
            <a:off x="2557468" y="2884910"/>
            <a:ext cx="1008112" cy="1315280"/>
          </a:xfrm>
          <a:prstGeom prst="rect">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0" i="0" u="none" strike="noStrike" kern="1200" cap="none" spc="0" normalizeH="0" baseline="0" noProof="0" dirty="0">
                <a:ln>
                  <a:noFill/>
                </a:ln>
                <a:solidFill>
                  <a:srgbClr val="FFFFFF"/>
                </a:solidFill>
                <a:effectLst/>
                <a:uLnTx/>
                <a:uFillTx/>
                <a:latin typeface="Arial"/>
                <a:ea typeface="微軟正黑體"/>
                <a:cs typeface="+mn-cs"/>
              </a:rPr>
              <a:t>Visibility</a:t>
            </a:r>
            <a:endParaRPr kumimoji="0" lang="zh-TW" altLang="en-US" sz="8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14" name="矩形 13"/>
          <p:cNvSpPr/>
          <p:nvPr/>
        </p:nvSpPr>
        <p:spPr>
          <a:xfrm>
            <a:off x="3640971" y="2654002"/>
            <a:ext cx="1008112" cy="1546188"/>
          </a:xfrm>
          <a:prstGeom prst="rect">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0" i="0" u="none" strike="noStrike" kern="1200" cap="none" spc="0" normalizeH="0" baseline="0" noProof="0" dirty="0">
                <a:ln>
                  <a:noFill/>
                </a:ln>
                <a:solidFill>
                  <a:srgbClr val="FFFFFF"/>
                </a:solidFill>
                <a:effectLst/>
                <a:uLnTx/>
                <a:uFillTx/>
                <a:latin typeface="Arial"/>
                <a:ea typeface="微軟正黑體"/>
                <a:cs typeface="+mn-cs"/>
              </a:rPr>
              <a:t>Transparency</a:t>
            </a:r>
            <a:endParaRPr kumimoji="0" lang="zh-TW" altLang="en-US" sz="8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15" name="矩形 14"/>
          <p:cNvSpPr/>
          <p:nvPr/>
        </p:nvSpPr>
        <p:spPr>
          <a:xfrm>
            <a:off x="4719400" y="2428142"/>
            <a:ext cx="1008112" cy="1772048"/>
          </a:xfrm>
          <a:prstGeom prst="rect">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0" i="0" u="none" strike="noStrike" kern="1200" cap="none" spc="0" normalizeH="0" baseline="0" noProof="0" dirty="0">
                <a:ln>
                  <a:noFill/>
                </a:ln>
                <a:solidFill>
                  <a:srgbClr val="FFFFFF"/>
                </a:solidFill>
                <a:effectLst/>
                <a:uLnTx/>
                <a:uFillTx/>
                <a:latin typeface="Arial"/>
                <a:ea typeface="微軟正黑體"/>
                <a:cs typeface="+mn-cs"/>
              </a:rPr>
              <a:t>Predictions</a:t>
            </a:r>
            <a:endParaRPr kumimoji="0" lang="zh-TW" altLang="en-US" sz="8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16" name="矩形 15"/>
          <p:cNvSpPr/>
          <p:nvPr/>
        </p:nvSpPr>
        <p:spPr>
          <a:xfrm>
            <a:off x="5800366" y="2183966"/>
            <a:ext cx="1008112" cy="2016223"/>
          </a:xfrm>
          <a:prstGeom prst="rect">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0" i="0" u="none" strike="noStrike" kern="1200" cap="none" spc="0" normalizeH="0" baseline="0" noProof="0" dirty="0">
                <a:ln>
                  <a:noFill/>
                </a:ln>
                <a:solidFill>
                  <a:srgbClr val="FFFFFF"/>
                </a:solidFill>
                <a:effectLst/>
                <a:uLnTx/>
                <a:uFillTx/>
                <a:latin typeface="Arial"/>
                <a:ea typeface="微軟正黑體"/>
                <a:cs typeface="+mn-cs"/>
              </a:rPr>
              <a:t>Adaptability</a:t>
            </a:r>
            <a:endParaRPr kumimoji="0" lang="zh-TW" altLang="en-US" sz="8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17" name="矩形 16"/>
          <p:cNvSpPr/>
          <p:nvPr/>
        </p:nvSpPr>
        <p:spPr>
          <a:xfrm>
            <a:off x="6881331" y="1967942"/>
            <a:ext cx="1008112" cy="2232248"/>
          </a:xfrm>
          <a:prstGeom prst="rect">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0" i="0" u="none" strike="noStrike" kern="1200" cap="none" spc="0" normalizeH="0" baseline="0" noProof="0" dirty="0">
                <a:ln>
                  <a:noFill/>
                </a:ln>
                <a:solidFill>
                  <a:srgbClr val="FFFFFF"/>
                </a:solidFill>
                <a:effectLst/>
                <a:uLnTx/>
                <a:uFillTx/>
                <a:latin typeface="Arial"/>
                <a:ea typeface="微軟正黑體"/>
                <a:cs typeface="+mn-cs"/>
              </a:rPr>
              <a:t>Services</a:t>
            </a:r>
            <a:endParaRPr kumimoji="0" lang="zh-TW" altLang="en-US" sz="8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18" name="橢圓 17"/>
          <p:cNvSpPr/>
          <p:nvPr/>
        </p:nvSpPr>
        <p:spPr>
          <a:xfrm>
            <a:off x="1871700" y="4236902"/>
            <a:ext cx="216024" cy="216024"/>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1200" cap="none" spc="0" normalizeH="0" baseline="0" noProof="0" dirty="0">
                <a:ln>
                  <a:noFill/>
                </a:ln>
                <a:solidFill>
                  <a:srgbClr val="FFFFFF"/>
                </a:solidFill>
                <a:effectLst/>
                <a:uLnTx/>
                <a:uFillTx/>
                <a:latin typeface="Arial"/>
                <a:ea typeface="微軟正黑體"/>
                <a:cs typeface="+mn-cs"/>
              </a:rPr>
              <a:t>2</a:t>
            </a:r>
            <a:endParaRPr kumimoji="0" lang="zh-TW" altLang="en-US" sz="14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19" name="橢圓 18"/>
          <p:cNvSpPr/>
          <p:nvPr/>
        </p:nvSpPr>
        <p:spPr>
          <a:xfrm>
            <a:off x="2951820" y="4236902"/>
            <a:ext cx="216024" cy="216024"/>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1200" cap="none" spc="0" normalizeH="0" baseline="0" noProof="0" dirty="0">
                <a:ln>
                  <a:noFill/>
                </a:ln>
                <a:solidFill>
                  <a:srgbClr val="FFFFFF"/>
                </a:solidFill>
                <a:effectLst/>
                <a:uLnTx/>
                <a:uFillTx/>
                <a:latin typeface="Arial"/>
                <a:ea typeface="微軟正黑體"/>
                <a:cs typeface="+mn-cs"/>
              </a:rPr>
              <a:t>3</a:t>
            </a:r>
            <a:endParaRPr kumimoji="0" lang="zh-TW" altLang="en-US" sz="14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20" name="橢圓 19"/>
          <p:cNvSpPr/>
          <p:nvPr/>
        </p:nvSpPr>
        <p:spPr>
          <a:xfrm>
            <a:off x="4073019" y="4236902"/>
            <a:ext cx="216024" cy="216024"/>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1200" cap="none" spc="0" normalizeH="0" baseline="0" noProof="0" dirty="0">
                <a:ln>
                  <a:noFill/>
                </a:ln>
                <a:solidFill>
                  <a:srgbClr val="FFFFFF"/>
                </a:solidFill>
                <a:effectLst/>
                <a:uLnTx/>
                <a:uFillTx/>
                <a:latin typeface="Arial"/>
                <a:ea typeface="微軟正黑體"/>
                <a:cs typeface="+mn-cs"/>
              </a:rPr>
              <a:t>4</a:t>
            </a:r>
            <a:endParaRPr kumimoji="0" lang="zh-TW" altLang="en-US" sz="14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21" name="橢圓 20"/>
          <p:cNvSpPr/>
          <p:nvPr/>
        </p:nvSpPr>
        <p:spPr>
          <a:xfrm>
            <a:off x="5112060" y="4236902"/>
            <a:ext cx="216024" cy="216024"/>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1200" cap="none" spc="0" normalizeH="0" baseline="0" noProof="0" dirty="0">
                <a:ln>
                  <a:noFill/>
                </a:ln>
                <a:solidFill>
                  <a:srgbClr val="FFFFFF"/>
                </a:solidFill>
                <a:effectLst/>
                <a:uLnTx/>
                <a:uFillTx/>
                <a:latin typeface="Arial"/>
                <a:ea typeface="微軟正黑體"/>
                <a:cs typeface="+mn-cs"/>
              </a:rPr>
              <a:t>5</a:t>
            </a:r>
            <a:endParaRPr kumimoji="0" lang="zh-TW" altLang="en-US" sz="14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22" name="橢圓 21"/>
          <p:cNvSpPr/>
          <p:nvPr/>
        </p:nvSpPr>
        <p:spPr>
          <a:xfrm>
            <a:off x="6192180" y="4236902"/>
            <a:ext cx="216024" cy="216024"/>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1200" cap="none" spc="0" normalizeH="0" baseline="0" noProof="0" dirty="0">
                <a:ln>
                  <a:noFill/>
                </a:ln>
                <a:solidFill>
                  <a:srgbClr val="FFFFFF"/>
                </a:solidFill>
                <a:effectLst/>
                <a:uLnTx/>
                <a:uFillTx/>
                <a:latin typeface="Arial"/>
                <a:ea typeface="微軟正黑體"/>
                <a:cs typeface="+mn-cs"/>
              </a:rPr>
              <a:t>6</a:t>
            </a:r>
            <a:endParaRPr kumimoji="0" lang="zh-TW" altLang="en-US" sz="14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23" name="橢圓 22"/>
          <p:cNvSpPr/>
          <p:nvPr/>
        </p:nvSpPr>
        <p:spPr>
          <a:xfrm>
            <a:off x="7277375" y="4236902"/>
            <a:ext cx="216024" cy="216024"/>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0" i="0" u="none" strike="noStrike" kern="1200" cap="none" spc="0" normalizeH="0" baseline="0" noProof="0" dirty="0">
                <a:ln>
                  <a:noFill/>
                </a:ln>
                <a:solidFill>
                  <a:srgbClr val="FFFFFF"/>
                </a:solidFill>
                <a:effectLst/>
                <a:uLnTx/>
                <a:uFillTx/>
                <a:latin typeface="Arial"/>
                <a:ea typeface="微軟正黑體"/>
                <a:cs typeface="+mn-cs"/>
              </a:rPr>
              <a:t>7</a:t>
            </a:r>
            <a:endParaRPr kumimoji="0" lang="zh-TW" altLang="en-US" sz="14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25" name="文字方塊 24"/>
          <p:cNvSpPr txBox="1"/>
          <p:nvPr/>
        </p:nvSpPr>
        <p:spPr>
          <a:xfrm>
            <a:off x="573313" y="3470818"/>
            <a:ext cx="639919"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Sensors,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PLCs</a:t>
            </a:r>
            <a:endParaRPr kumimoji="0" lang="zh-TW" altLang="en-US" sz="9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26" name="文字方塊 25"/>
          <p:cNvSpPr txBox="1"/>
          <p:nvPr/>
        </p:nvSpPr>
        <p:spPr>
          <a:xfrm>
            <a:off x="1630898" y="3326802"/>
            <a:ext cx="69762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Edge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Gateways</a:t>
            </a:r>
            <a:endParaRPr kumimoji="0" lang="zh-TW" altLang="en-US" sz="9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27" name="文字方塊 26"/>
          <p:cNvSpPr txBox="1"/>
          <p:nvPr/>
        </p:nvSpPr>
        <p:spPr>
          <a:xfrm>
            <a:off x="2656516" y="3182786"/>
            <a:ext cx="80663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Telemetry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Dashboards</a:t>
            </a:r>
            <a:endParaRPr kumimoji="0" lang="zh-TW" altLang="en-US" sz="900" b="0" i="0" u="none" strike="noStrike" kern="1200" cap="none" spc="0" normalizeH="0" baseline="0" noProof="0" dirty="0">
              <a:ln>
                <a:noFill/>
              </a:ln>
              <a:solidFill>
                <a:srgbClr val="FFFFFF"/>
              </a:solidFill>
              <a:effectLst/>
              <a:uLnTx/>
              <a:uFillTx/>
              <a:latin typeface="Arial"/>
              <a:ea typeface="微軟正黑體"/>
              <a:cs typeface="+mn-cs"/>
            </a:endParaRPr>
          </a:p>
        </p:txBody>
      </p:sp>
      <p:cxnSp>
        <p:nvCxnSpPr>
          <p:cNvPr id="31" name="直線接點 30"/>
          <p:cNvCxnSpPr/>
          <p:nvPr/>
        </p:nvCxnSpPr>
        <p:spPr>
          <a:xfrm>
            <a:off x="467591" y="3984166"/>
            <a:ext cx="8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線接點 31"/>
          <p:cNvCxnSpPr/>
          <p:nvPr/>
        </p:nvCxnSpPr>
        <p:spPr>
          <a:xfrm>
            <a:off x="1554560" y="3984166"/>
            <a:ext cx="8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線接點 32"/>
          <p:cNvCxnSpPr/>
          <p:nvPr/>
        </p:nvCxnSpPr>
        <p:spPr>
          <a:xfrm>
            <a:off x="2627832" y="3984166"/>
            <a:ext cx="8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線接點 33"/>
          <p:cNvCxnSpPr/>
          <p:nvPr/>
        </p:nvCxnSpPr>
        <p:spPr>
          <a:xfrm>
            <a:off x="3713027" y="3984166"/>
            <a:ext cx="8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線接點 34"/>
          <p:cNvCxnSpPr/>
          <p:nvPr/>
        </p:nvCxnSpPr>
        <p:spPr>
          <a:xfrm>
            <a:off x="4788072" y="3984166"/>
            <a:ext cx="8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線接點 35"/>
          <p:cNvCxnSpPr/>
          <p:nvPr/>
        </p:nvCxnSpPr>
        <p:spPr>
          <a:xfrm>
            <a:off x="5868192" y="3984166"/>
            <a:ext cx="8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線接點 36"/>
          <p:cNvCxnSpPr/>
          <p:nvPr/>
        </p:nvCxnSpPr>
        <p:spPr>
          <a:xfrm>
            <a:off x="6953387" y="3984166"/>
            <a:ext cx="86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文字方塊 37"/>
          <p:cNvSpPr txBox="1"/>
          <p:nvPr/>
        </p:nvSpPr>
        <p:spPr>
          <a:xfrm>
            <a:off x="3653958" y="2977795"/>
            <a:ext cx="97131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Time-Series / Historical Data, Hierarchical Data Modeling</a:t>
            </a:r>
            <a:endParaRPr kumimoji="0" lang="zh-TW" altLang="en-US" sz="9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39" name="文字方塊 38"/>
          <p:cNvSpPr txBox="1"/>
          <p:nvPr/>
        </p:nvSpPr>
        <p:spPr>
          <a:xfrm>
            <a:off x="4710273" y="2767288"/>
            <a:ext cx="1008000"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Long-Term Storage,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AI Models, Machine Learning</a:t>
            </a:r>
            <a:endParaRPr kumimoji="0" lang="zh-TW" altLang="en-US" sz="9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40" name="文字方塊 39"/>
          <p:cNvSpPr txBox="1"/>
          <p:nvPr/>
        </p:nvSpPr>
        <p:spPr>
          <a:xfrm>
            <a:off x="5790337" y="2616014"/>
            <a:ext cx="1008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Digital Feedback Loops,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Method Calls</a:t>
            </a:r>
            <a:endParaRPr kumimoji="0" lang="zh-TW" altLang="en-US" sz="900" b="0" i="0" u="none" strike="noStrike" kern="1200" cap="none" spc="0" normalizeH="0" baseline="0" noProof="0" dirty="0">
              <a:ln>
                <a:noFill/>
              </a:ln>
              <a:solidFill>
                <a:srgbClr val="FFFFFF"/>
              </a:solidFill>
              <a:effectLst/>
              <a:uLnTx/>
              <a:uFillTx/>
              <a:latin typeface="Arial"/>
              <a:ea typeface="微軟正黑體"/>
              <a:cs typeface="+mn-cs"/>
            </a:endParaRPr>
          </a:p>
        </p:txBody>
      </p:sp>
      <p:sp>
        <p:nvSpPr>
          <p:cNvPr id="41" name="文字方塊 40"/>
          <p:cNvSpPr txBox="1"/>
          <p:nvPr/>
        </p:nvSpPr>
        <p:spPr>
          <a:xfrm>
            <a:off x="6881443" y="2471998"/>
            <a:ext cx="1008000" cy="5078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“Pay-as-you-go”,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FFFFFF"/>
                </a:solidFill>
                <a:effectLst/>
                <a:uLnTx/>
                <a:uFillTx/>
                <a:latin typeface="Arial"/>
                <a:ea typeface="微軟正黑體"/>
                <a:cs typeface="+mn-cs"/>
              </a:rPr>
              <a:t>Outcome-based Products</a:t>
            </a:r>
            <a:endParaRPr kumimoji="0" lang="zh-TW" altLang="en-US" sz="900" b="0" i="0" u="none" strike="noStrike" kern="1200" cap="none" spc="0" normalizeH="0" baseline="0" noProof="0" dirty="0">
              <a:ln>
                <a:noFill/>
              </a:ln>
              <a:solidFill>
                <a:srgbClr val="FFFFFF"/>
              </a:solidFill>
              <a:effectLst/>
              <a:uLnTx/>
              <a:uFillTx/>
              <a:latin typeface="Arial"/>
              <a:ea typeface="微軟正黑體"/>
              <a:cs typeface="+mn-cs"/>
            </a:endParaRPr>
          </a:p>
        </p:txBody>
      </p:sp>
      <p:cxnSp>
        <p:nvCxnSpPr>
          <p:cNvPr id="46" name="肘形接點 45"/>
          <p:cNvCxnSpPr>
            <a:cxnSpLocks/>
            <a:stCxn id="2" idx="0"/>
            <a:endCxn id="44" idx="2"/>
          </p:cNvCxnSpPr>
          <p:nvPr/>
        </p:nvCxnSpPr>
        <p:spPr>
          <a:xfrm rot="16200000" flipV="1">
            <a:off x="786369" y="3196738"/>
            <a:ext cx="225896" cy="551"/>
          </a:xfrm>
          <a:prstGeom prst="bentConnector3">
            <a:avLst>
              <a:gd name="adj1" fmla="val 50000"/>
            </a:avLst>
          </a:prstGeom>
        </p:spPr>
        <p:style>
          <a:lnRef idx="1">
            <a:schemeClr val="accent6"/>
          </a:lnRef>
          <a:fillRef idx="0">
            <a:schemeClr val="accent6"/>
          </a:fillRef>
          <a:effectRef idx="0">
            <a:schemeClr val="accent6"/>
          </a:effectRef>
          <a:fontRef idx="minor">
            <a:schemeClr val="tx1"/>
          </a:fontRef>
        </p:style>
      </p:cxnSp>
      <p:cxnSp>
        <p:nvCxnSpPr>
          <p:cNvPr id="50" name="肘形接點 49"/>
          <p:cNvCxnSpPr>
            <a:cxnSpLocks/>
            <a:stCxn id="12" idx="0"/>
            <a:endCxn id="47" idx="2"/>
          </p:cNvCxnSpPr>
          <p:nvPr/>
        </p:nvCxnSpPr>
        <p:spPr>
          <a:xfrm rot="5400000" flipH="1" flipV="1">
            <a:off x="1850892" y="2979752"/>
            <a:ext cx="260684" cy="1352"/>
          </a:xfrm>
          <a:prstGeom prst="bentConnector3">
            <a:avLst>
              <a:gd name="adj1" fmla="val 50000"/>
            </a:avLst>
          </a:prstGeom>
        </p:spPr>
        <p:style>
          <a:lnRef idx="1">
            <a:schemeClr val="accent6"/>
          </a:lnRef>
          <a:fillRef idx="0">
            <a:schemeClr val="accent6"/>
          </a:fillRef>
          <a:effectRef idx="0">
            <a:schemeClr val="accent6"/>
          </a:effectRef>
          <a:fontRef idx="minor">
            <a:schemeClr val="tx1"/>
          </a:fontRef>
        </p:style>
      </p:cxnSp>
      <p:cxnSp>
        <p:nvCxnSpPr>
          <p:cNvPr id="53" name="肘形接點 52"/>
          <p:cNvCxnSpPr>
            <a:cxnSpLocks/>
            <a:stCxn id="13" idx="0"/>
            <a:endCxn id="51" idx="2"/>
          </p:cNvCxnSpPr>
          <p:nvPr/>
        </p:nvCxnSpPr>
        <p:spPr>
          <a:xfrm rot="16200000" flipV="1">
            <a:off x="2940624" y="2764009"/>
            <a:ext cx="240719" cy="1083"/>
          </a:xfrm>
          <a:prstGeom prst="bentConnector3">
            <a:avLst>
              <a:gd name="adj1" fmla="val 50000"/>
            </a:avLst>
          </a:prstGeom>
        </p:spPr>
        <p:style>
          <a:lnRef idx="1">
            <a:schemeClr val="accent6"/>
          </a:lnRef>
          <a:fillRef idx="0">
            <a:schemeClr val="accent6"/>
          </a:fillRef>
          <a:effectRef idx="0">
            <a:schemeClr val="accent6"/>
          </a:effectRef>
          <a:fontRef idx="minor">
            <a:schemeClr val="tx1"/>
          </a:fontRef>
        </p:style>
      </p:cxnSp>
      <p:cxnSp>
        <p:nvCxnSpPr>
          <p:cNvPr id="56" name="肘形接點 55"/>
          <p:cNvCxnSpPr>
            <a:cxnSpLocks/>
            <a:stCxn id="14" idx="0"/>
            <a:endCxn id="54" idx="2"/>
          </p:cNvCxnSpPr>
          <p:nvPr/>
        </p:nvCxnSpPr>
        <p:spPr>
          <a:xfrm rot="16200000" flipV="1">
            <a:off x="3983957" y="2492932"/>
            <a:ext cx="316728" cy="5412"/>
          </a:xfrm>
          <a:prstGeom prst="bentConnector3">
            <a:avLst>
              <a:gd name="adj1" fmla="val 50000"/>
            </a:avLst>
          </a:prstGeom>
        </p:spPr>
        <p:style>
          <a:lnRef idx="1">
            <a:schemeClr val="accent6"/>
          </a:lnRef>
          <a:fillRef idx="0">
            <a:schemeClr val="accent6"/>
          </a:fillRef>
          <a:effectRef idx="0">
            <a:schemeClr val="accent6"/>
          </a:effectRef>
          <a:fontRef idx="minor">
            <a:schemeClr val="tx1"/>
          </a:fontRef>
        </p:style>
      </p:cxnSp>
      <p:cxnSp>
        <p:nvCxnSpPr>
          <p:cNvPr id="59" name="肘形接點 58"/>
          <p:cNvCxnSpPr>
            <a:cxnSpLocks/>
            <a:stCxn id="15" idx="0"/>
            <a:endCxn id="57" idx="2"/>
          </p:cNvCxnSpPr>
          <p:nvPr/>
        </p:nvCxnSpPr>
        <p:spPr>
          <a:xfrm rot="16200000" flipV="1">
            <a:off x="5038476" y="2243162"/>
            <a:ext cx="367866" cy="2094"/>
          </a:xfrm>
          <a:prstGeom prst="bentConnector3">
            <a:avLst>
              <a:gd name="adj1" fmla="val 50000"/>
            </a:avLst>
          </a:prstGeom>
        </p:spPr>
        <p:style>
          <a:lnRef idx="1">
            <a:schemeClr val="accent6"/>
          </a:lnRef>
          <a:fillRef idx="0">
            <a:schemeClr val="accent6"/>
          </a:fillRef>
          <a:effectRef idx="0">
            <a:schemeClr val="accent6"/>
          </a:effectRef>
          <a:fontRef idx="minor">
            <a:schemeClr val="tx1"/>
          </a:fontRef>
        </p:style>
      </p:cxnSp>
      <p:cxnSp>
        <p:nvCxnSpPr>
          <p:cNvPr id="63" name="肘形接點 62"/>
          <p:cNvCxnSpPr>
            <a:cxnSpLocks/>
            <a:stCxn id="16" idx="0"/>
            <a:endCxn id="60" idx="2"/>
          </p:cNvCxnSpPr>
          <p:nvPr/>
        </p:nvCxnSpPr>
        <p:spPr>
          <a:xfrm rot="16200000" flipV="1">
            <a:off x="6085999" y="1965542"/>
            <a:ext cx="426762" cy="10085"/>
          </a:xfrm>
          <a:prstGeom prst="bentConnector3">
            <a:avLst>
              <a:gd name="adj1" fmla="val 50000"/>
            </a:avLst>
          </a:prstGeom>
        </p:spPr>
        <p:style>
          <a:lnRef idx="1">
            <a:schemeClr val="accent6"/>
          </a:lnRef>
          <a:fillRef idx="0">
            <a:schemeClr val="accent6"/>
          </a:fillRef>
          <a:effectRef idx="0">
            <a:schemeClr val="accent6"/>
          </a:effectRef>
          <a:fontRef idx="minor">
            <a:schemeClr val="tx1"/>
          </a:fontRef>
        </p:style>
      </p:cxnSp>
      <p:cxnSp>
        <p:nvCxnSpPr>
          <p:cNvPr id="65" name="肘形接點 64"/>
          <p:cNvCxnSpPr>
            <a:cxnSpLocks/>
            <a:stCxn id="17" idx="0"/>
            <a:endCxn id="61" idx="2"/>
          </p:cNvCxnSpPr>
          <p:nvPr/>
        </p:nvCxnSpPr>
        <p:spPr>
          <a:xfrm rot="5400000" flipH="1" flipV="1">
            <a:off x="7119532" y="1702087"/>
            <a:ext cx="531710" cy="12700"/>
          </a:xfrm>
          <a:prstGeom prst="bentConnector3">
            <a:avLst>
              <a:gd name="adj1" fmla="val 50000"/>
            </a:avLst>
          </a:prstGeom>
        </p:spPr>
        <p:style>
          <a:lnRef idx="1">
            <a:schemeClr val="accent6"/>
          </a:lnRef>
          <a:fillRef idx="0">
            <a:schemeClr val="accent6"/>
          </a:fillRef>
          <a:effectRef idx="0">
            <a:schemeClr val="accent6"/>
          </a:effectRef>
          <a:fontRef idx="minor">
            <a:schemeClr val="tx1"/>
          </a:fontRef>
        </p:style>
      </p:cxnSp>
      <p:sp>
        <p:nvSpPr>
          <p:cNvPr id="44" name="文字方塊 43"/>
          <p:cNvSpPr txBox="1"/>
          <p:nvPr/>
        </p:nvSpPr>
        <p:spPr>
          <a:xfrm>
            <a:off x="457253" y="2714734"/>
            <a:ext cx="88357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What Data?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“Define Tags”</a:t>
            </a:r>
            <a:endParaRPr kumimoji="0" lang="zh-TW" altLang="en-US" sz="9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47" name="文字方塊 46"/>
          <p:cNvSpPr txBox="1"/>
          <p:nvPr/>
        </p:nvSpPr>
        <p:spPr>
          <a:xfrm>
            <a:off x="1447148" y="2480754"/>
            <a:ext cx="106952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How to Connect?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“Integrate”</a:t>
            </a:r>
            <a:endParaRPr kumimoji="0" lang="zh-TW" altLang="en-US" sz="9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51" name="文字方塊 50"/>
          <p:cNvSpPr txBox="1"/>
          <p:nvPr/>
        </p:nvSpPr>
        <p:spPr>
          <a:xfrm>
            <a:off x="2458353" y="2274859"/>
            <a:ext cx="1204176"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What is happening?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“Seeing”</a:t>
            </a:r>
            <a:endParaRPr kumimoji="0" lang="zh-TW" altLang="en-US" sz="9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54" name="文字方塊 53"/>
          <p:cNvSpPr txBox="1"/>
          <p:nvPr/>
        </p:nvSpPr>
        <p:spPr>
          <a:xfrm>
            <a:off x="3537527" y="1967942"/>
            <a:ext cx="1204176"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What is happening?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“Understanding”</a:t>
            </a:r>
            <a:endParaRPr kumimoji="0" lang="zh-TW" altLang="en-US" sz="9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57" name="文字方塊 56"/>
          <p:cNvSpPr txBox="1"/>
          <p:nvPr/>
        </p:nvSpPr>
        <p:spPr>
          <a:xfrm>
            <a:off x="4657746" y="1690944"/>
            <a:ext cx="112723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What will happen?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“Being prepared”</a:t>
            </a:r>
            <a:endParaRPr kumimoji="0" lang="zh-TW" altLang="en-US" sz="9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60" name="文字方塊 59"/>
          <p:cNvSpPr txBox="1"/>
          <p:nvPr/>
        </p:nvSpPr>
        <p:spPr>
          <a:xfrm>
            <a:off x="4951661" y="1387872"/>
            <a:ext cx="268535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How can an autonomous response be achieved?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“Self-optimizing”</a:t>
            </a:r>
            <a:endParaRPr kumimoji="0" lang="zh-TW" altLang="en-US" sz="9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61" name="文字方塊 60"/>
          <p:cNvSpPr txBox="1"/>
          <p:nvPr/>
        </p:nvSpPr>
        <p:spPr>
          <a:xfrm>
            <a:off x="6632617" y="1066900"/>
            <a:ext cx="150554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Products that never break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Arial"/>
                <a:ea typeface="微軟正黑體"/>
                <a:cs typeface="+mn-cs"/>
              </a:rPr>
              <a:t>“New business models”</a:t>
            </a:r>
            <a:endParaRPr kumimoji="0" lang="zh-TW" altLang="en-US" sz="9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66" name="文字方塊 65"/>
          <p:cNvSpPr txBox="1"/>
          <p:nvPr/>
        </p:nvSpPr>
        <p:spPr>
          <a:xfrm>
            <a:off x="5071617" y="4535120"/>
            <a:ext cx="3244799"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TW" sz="800" b="0" i="1" u="none" strike="noStrike" kern="1200" cap="none" spc="0" normalizeH="0" baseline="0" noProof="0" dirty="0">
                <a:ln>
                  <a:noFill/>
                </a:ln>
                <a:solidFill>
                  <a:srgbClr val="000000"/>
                </a:solidFill>
                <a:effectLst/>
                <a:uLnTx/>
                <a:uFillTx/>
                <a:latin typeface="Arial"/>
                <a:ea typeface="微軟正黑體"/>
                <a:cs typeface="+mn-cs"/>
              </a:rPr>
              <a:t>Reference: Industries 4.0 Maturity Index, by ACATECH &amp; Microsoft</a:t>
            </a:r>
            <a:endParaRPr kumimoji="0" lang="zh-TW" altLang="en-US" sz="800" b="0" i="1"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67" name="矩形 66"/>
          <p:cNvSpPr/>
          <p:nvPr/>
        </p:nvSpPr>
        <p:spPr>
          <a:xfrm>
            <a:off x="1440518" y="1135204"/>
            <a:ext cx="1080966" cy="3425026"/>
          </a:xfrm>
          <a:prstGeom prst="rect">
            <a:avLst/>
          </a:prstGeom>
          <a:noFill/>
        </p:spPr>
        <p:style>
          <a:lnRef idx="2">
            <a:schemeClr val="accent4"/>
          </a:lnRef>
          <a:fillRef idx="1">
            <a:schemeClr val="lt1"/>
          </a:fillRef>
          <a:effectRef idx="0">
            <a:schemeClr val="accent4"/>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1" i="0" u="none" strike="noStrike" kern="1200" cap="none" spc="0" normalizeH="0" baseline="0" noProof="0" dirty="0">
                <a:ln>
                  <a:noFill/>
                </a:ln>
                <a:solidFill>
                  <a:srgbClr val="008787"/>
                </a:solidFill>
                <a:effectLst/>
                <a:uLnTx/>
                <a:uFillTx/>
                <a:latin typeface="Arial"/>
                <a:ea typeface="微軟正黑體"/>
                <a:cs typeface="+mn-cs"/>
              </a:rPr>
              <a:t>Sensor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1" i="0" u="none" strike="noStrike" kern="1200" cap="none" spc="0" normalizeH="0" baseline="0" noProof="0" dirty="0">
                <a:ln>
                  <a:noFill/>
                </a:ln>
                <a:solidFill>
                  <a:srgbClr val="008787"/>
                </a:solidFill>
                <a:effectLst/>
                <a:uLnTx/>
                <a:uFillTx/>
                <a:latin typeface="Arial"/>
                <a:ea typeface="微軟正黑體"/>
                <a:cs typeface="+mn-cs"/>
              </a:rPr>
              <a:t>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400" b="1" i="0" u="none" strike="noStrike" kern="1200" cap="none" spc="0" normalizeH="0" baseline="0" noProof="0" dirty="0">
                <a:ln>
                  <a:noFill/>
                </a:ln>
                <a:solidFill>
                  <a:srgbClr val="008787"/>
                </a:solidFill>
                <a:effectLst/>
                <a:uLnTx/>
                <a:uFillTx/>
                <a:latin typeface="Arial"/>
                <a:ea typeface="微軟正黑體"/>
                <a:cs typeface="+mn-cs"/>
              </a:rPr>
              <a:t>Cloud</a:t>
            </a:r>
            <a:endParaRPr kumimoji="0" lang="zh-TW" altLang="en-US" sz="1400" b="1" i="0" u="none" strike="noStrike" kern="1200" cap="none" spc="0" normalizeH="0" baseline="0" noProof="0" dirty="0">
              <a:ln>
                <a:noFill/>
              </a:ln>
              <a:solidFill>
                <a:srgbClr val="008787"/>
              </a:solidFill>
              <a:effectLst/>
              <a:uLnTx/>
              <a:uFillTx/>
              <a:latin typeface="Arial"/>
              <a:ea typeface="微軟正黑體"/>
              <a:cs typeface="+mn-cs"/>
            </a:endParaRPr>
          </a:p>
        </p:txBody>
      </p:sp>
      <p:grpSp>
        <p:nvGrpSpPr>
          <p:cNvPr id="29" name="群組 28"/>
          <p:cNvGrpSpPr/>
          <p:nvPr/>
        </p:nvGrpSpPr>
        <p:grpSpPr>
          <a:xfrm>
            <a:off x="323528" y="760774"/>
            <a:ext cx="8335567" cy="226800"/>
            <a:chOff x="323528" y="657618"/>
            <a:chExt cx="8335567" cy="226800"/>
          </a:xfrm>
        </p:grpSpPr>
        <p:cxnSp>
          <p:nvCxnSpPr>
            <p:cNvPr id="7" name="直線單箭頭接點 6"/>
            <p:cNvCxnSpPr/>
            <p:nvPr/>
          </p:nvCxnSpPr>
          <p:spPr>
            <a:xfrm>
              <a:off x="323528" y="777337"/>
              <a:ext cx="2161086" cy="0"/>
            </a:xfrm>
            <a:prstGeom prst="straightConnector1">
              <a:avLst/>
            </a:prstGeom>
            <a:ln>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55" name="直線單箭頭接點 54"/>
            <p:cNvCxnSpPr/>
            <p:nvPr/>
          </p:nvCxnSpPr>
          <p:spPr>
            <a:xfrm>
              <a:off x="2487997" y="777337"/>
              <a:ext cx="4356000" cy="0"/>
            </a:xfrm>
            <a:prstGeom prst="straightConnector1">
              <a:avLst/>
            </a:prstGeom>
            <a:ln>
              <a:headEnd type="triangle"/>
              <a:tailEnd type="triangle"/>
            </a:ln>
          </p:spPr>
          <p:style>
            <a:lnRef idx="3">
              <a:schemeClr val="accent4"/>
            </a:lnRef>
            <a:fillRef idx="0">
              <a:schemeClr val="accent4"/>
            </a:fillRef>
            <a:effectRef idx="2">
              <a:schemeClr val="accent4"/>
            </a:effectRef>
            <a:fontRef idx="minor">
              <a:schemeClr val="tx1"/>
            </a:fontRef>
          </p:style>
        </p:cxnSp>
        <p:cxnSp>
          <p:nvCxnSpPr>
            <p:cNvPr id="58" name="直線單箭頭接點 57"/>
            <p:cNvCxnSpPr/>
            <p:nvPr/>
          </p:nvCxnSpPr>
          <p:spPr>
            <a:xfrm>
              <a:off x="6859095" y="777481"/>
              <a:ext cx="1800000" cy="0"/>
            </a:xfrm>
            <a:prstGeom prst="straightConnector1">
              <a:avLst/>
            </a:prstGeom>
            <a:ln>
              <a:headEnd type="triangle"/>
              <a:tailEnd type="triangle"/>
            </a:ln>
          </p:spPr>
          <p:style>
            <a:lnRef idx="3">
              <a:schemeClr val="accent5"/>
            </a:lnRef>
            <a:fillRef idx="0">
              <a:schemeClr val="accent5"/>
            </a:fillRef>
            <a:effectRef idx="2">
              <a:schemeClr val="accent5"/>
            </a:effectRef>
            <a:fontRef idx="minor">
              <a:schemeClr val="tx1"/>
            </a:fontRef>
          </p:style>
        </p:cxnSp>
        <p:sp>
          <p:nvSpPr>
            <p:cNvPr id="28" name="圓角矩形 27"/>
            <p:cNvSpPr/>
            <p:nvPr/>
          </p:nvSpPr>
          <p:spPr>
            <a:xfrm>
              <a:off x="879030" y="663067"/>
              <a:ext cx="1012149" cy="221351"/>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100" b="0" i="0" u="none" strike="noStrike" kern="1200" cap="none" spc="0" normalizeH="0" baseline="0" noProof="0" dirty="0">
                  <a:ln>
                    <a:noFill/>
                  </a:ln>
                  <a:solidFill>
                    <a:srgbClr val="000000"/>
                  </a:solidFill>
                  <a:effectLst/>
                  <a:uLnTx/>
                  <a:uFillTx/>
                  <a:latin typeface="Arial"/>
                  <a:ea typeface="微軟正黑體"/>
                  <a:cs typeface="+mn-cs"/>
                </a:rPr>
                <a:t>Digitalization</a:t>
              </a:r>
              <a:endParaRPr kumimoji="0" lang="zh-TW" altLang="en-US" sz="11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62" name="圓角矩形 61"/>
            <p:cNvSpPr/>
            <p:nvPr/>
          </p:nvSpPr>
          <p:spPr>
            <a:xfrm>
              <a:off x="4143997" y="663067"/>
              <a:ext cx="1044000" cy="221351"/>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100" b="0" i="0" u="none" strike="noStrike" kern="1200" cap="none" spc="0" normalizeH="0" baseline="0" noProof="0" dirty="0">
                  <a:ln>
                    <a:noFill/>
                  </a:ln>
                  <a:solidFill>
                    <a:srgbClr val="000000"/>
                  </a:solidFill>
                  <a:effectLst/>
                  <a:uLnTx/>
                  <a:uFillTx/>
                  <a:latin typeface="Arial"/>
                  <a:ea typeface="微軟正黑體"/>
                  <a:cs typeface="+mn-cs"/>
                </a:rPr>
                <a:t>Industries 4.0</a:t>
              </a:r>
              <a:endParaRPr kumimoji="0" lang="zh-TW" altLang="en-US" sz="1100" b="0" i="0" u="none" strike="noStrike" kern="1200" cap="none" spc="0" normalizeH="0" baseline="0" noProof="0" dirty="0">
                <a:ln>
                  <a:noFill/>
                </a:ln>
                <a:solidFill>
                  <a:srgbClr val="000000"/>
                </a:solidFill>
                <a:effectLst/>
                <a:uLnTx/>
                <a:uFillTx/>
                <a:latin typeface="Arial"/>
                <a:ea typeface="微軟正黑體"/>
                <a:cs typeface="+mn-cs"/>
              </a:endParaRPr>
            </a:p>
          </p:txBody>
        </p:sp>
        <p:sp>
          <p:nvSpPr>
            <p:cNvPr id="64" name="圓角矩形 63"/>
            <p:cNvSpPr/>
            <p:nvPr/>
          </p:nvSpPr>
          <p:spPr>
            <a:xfrm>
              <a:off x="7178543" y="657618"/>
              <a:ext cx="1152000" cy="221351"/>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100" b="0" i="0" u="none" strike="noStrike" kern="1200" cap="none" spc="0" normalizeH="0" baseline="0" noProof="0" dirty="0">
                  <a:ln>
                    <a:noFill/>
                  </a:ln>
                  <a:solidFill>
                    <a:srgbClr val="000000"/>
                  </a:solidFill>
                  <a:effectLst/>
                  <a:uLnTx/>
                  <a:uFillTx/>
                  <a:latin typeface="Arial"/>
                  <a:ea typeface="微軟正黑體"/>
                  <a:cs typeface="+mn-cs"/>
                </a:rPr>
                <a:t>Transformation</a:t>
              </a:r>
              <a:endParaRPr kumimoji="0" lang="zh-TW" altLang="en-US" sz="1100" b="0" i="0" u="none" strike="noStrike" kern="1200" cap="none" spc="0" normalizeH="0" baseline="0" noProof="0" dirty="0">
                <a:ln>
                  <a:noFill/>
                </a:ln>
                <a:solidFill>
                  <a:srgbClr val="000000"/>
                </a:solidFill>
                <a:effectLst/>
                <a:uLnTx/>
                <a:uFillTx/>
                <a:latin typeface="Arial"/>
                <a:ea typeface="微軟正黑體"/>
                <a:cs typeface="+mn-cs"/>
              </a:endParaRPr>
            </a:p>
          </p:txBody>
        </p:sp>
      </p:grpSp>
    </p:spTree>
    <p:extLst>
      <p:ext uri="{BB962C8B-B14F-4D97-AF65-F5344CB8AC3E}">
        <p14:creationId xmlns:p14="http://schemas.microsoft.com/office/powerpoint/2010/main" val="83907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dissolve">
                                      <p:cBhvr>
                                        <p:cTn id="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697C7A1F-F7CD-8F0D-65A6-FEE360A68ABA}"/>
              </a:ext>
            </a:extLst>
          </p:cNvPr>
          <p:cNvSpPr/>
          <p:nvPr/>
        </p:nvSpPr>
        <p:spPr>
          <a:xfrm>
            <a:off x="2408698" y="458716"/>
            <a:ext cx="6735297" cy="3882141"/>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rgbClr val="FFFFFF"/>
              </a:solidFill>
              <a:latin typeface="Arial"/>
              <a:ea typeface="微軟正黑體"/>
            </a:endParaRPr>
          </a:p>
        </p:txBody>
      </p:sp>
      <p:pic>
        <p:nvPicPr>
          <p:cNvPr id="16" name="圖片 15">
            <a:extLst>
              <a:ext uri="{FF2B5EF4-FFF2-40B4-BE49-F238E27FC236}">
                <a16:creationId xmlns:a16="http://schemas.microsoft.com/office/drawing/2014/main" id="{92995CBE-A676-C6E5-6D91-B64174CC7A8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148"/>
          <a:stretch/>
        </p:blipFill>
        <p:spPr>
          <a:xfrm>
            <a:off x="2511951" y="676836"/>
            <a:ext cx="2067319" cy="1404000"/>
          </a:xfrm>
          <a:prstGeom prst="rect">
            <a:avLst/>
          </a:prstGeom>
        </p:spPr>
      </p:pic>
      <p:sp>
        <p:nvSpPr>
          <p:cNvPr id="9" name="矩形 8">
            <a:extLst>
              <a:ext uri="{FF2B5EF4-FFF2-40B4-BE49-F238E27FC236}">
                <a16:creationId xmlns:a16="http://schemas.microsoft.com/office/drawing/2014/main" id="{415107BE-D1F5-C1E6-471B-35826B16F719}"/>
              </a:ext>
            </a:extLst>
          </p:cNvPr>
          <p:cNvSpPr/>
          <p:nvPr/>
        </p:nvSpPr>
        <p:spPr>
          <a:xfrm>
            <a:off x="-9381" y="0"/>
            <a:ext cx="2418080" cy="472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文字方塊 9">
            <a:extLst>
              <a:ext uri="{FF2B5EF4-FFF2-40B4-BE49-F238E27FC236}">
                <a16:creationId xmlns:a16="http://schemas.microsoft.com/office/drawing/2014/main" id="{A2DEB9E9-8937-FA13-1F4A-BF0BF70E22C2}"/>
              </a:ext>
            </a:extLst>
          </p:cNvPr>
          <p:cNvSpPr txBox="1"/>
          <p:nvPr/>
        </p:nvSpPr>
        <p:spPr>
          <a:xfrm>
            <a:off x="162558" y="1925419"/>
            <a:ext cx="1891865" cy="584775"/>
          </a:xfrm>
          <a:prstGeom prst="rect">
            <a:avLst/>
          </a:prstGeom>
          <a:noFill/>
        </p:spPr>
        <p:txBody>
          <a:bodyPr wrap="none" rtlCol="0">
            <a:spAutoFit/>
          </a:bodyPr>
          <a:lstStyle/>
          <a:p>
            <a:r>
              <a:rPr lang="en-US" altLang="zh-TW" sz="3200" b="1" dirty="0">
                <a:solidFill>
                  <a:schemeClr val="bg1"/>
                </a:solidFill>
              </a:rPr>
              <a:t>Why IIoT</a:t>
            </a:r>
            <a:endParaRPr lang="zh-TW" altLang="en-US" sz="3200" b="1" dirty="0">
              <a:solidFill>
                <a:schemeClr val="bg1"/>
              </a:solidFill>
            </a:endParaRPr>
          </a:p>
        </p:txBody>
      </p:sp>
      <p:pic>
        <p:nvPicPr>
          <p:cNvPr id="12" name="圖片 11" descr="一張含有 個人, 膝上型電腦 的圖片&#10;&#10;自動產生的描述">
            <a:extLst>
              <a:ext uri="{FF2B5EF4-FFF2-40B4-BE49-F238E27FC236}">
                <a16:creationId xmlns:a16="http://schemas.microsoft.com/office/drawing/2014/main" id="{37700B8C-DF16-5B67-E199-3B52049579E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02" r="-1" b="1594"/>
          <a:stretch/>
        </p:blipFill>
        <p:spPr>
          <a:xfrm>
            <a:off x="4590150" y="676836"/>
            <a:ext cx="2067320" cy="1404000"/>
          </a:xfrm>
          <a:prstGeom prst="rect">
            <a:avLst/>
          </a:prstGeom>
        </p:spPr>
      </p:pic>
      <p:sp>
        <p:nvSpPr>
          <p:cNvPr id="17" name="文字方塊 16">
            <a:extLst>
              <a:ext uri="{FF2B5EF4-FFF2-40B4-BE49-F238E27FC236}">
                <a16:creationId xmlns:a16="http://schemas.microsoft.com/office/drawing/2014/main" id="{C62C8686-3D32-C6A3-F71A-E5A62FB05A55}"/>
              </a:ext>
            </a:extLst>
          </p:cNvPr>
          <p:cNvSpPr txBox="1"/>
          <p:nvPr/>
        </p:nvSpPr>
        <p:spPr>
          <a:xfrm>
            <a:off x="2505549" y="2194816"/>
            <a:ext cx="1585235" cy="523220"/>
          </a:xfrm>
          <a:prstGeom prst="rect">
            <a:avLst/>
          </a:prstGeom>
          <a:noFill/>
        </p:spPr>
        <p:txBody>
          <a:bodyPr wrap="square">
            <a:spAutoFit/>
          </a:bodyPr>
          <a:lstStyle/>
          <a:p>
            <a:r>
              <a:rPr lang="en-US" altLang="zh-TW" sz="1400" b="1" dirty="0"/>
              <a:t>Predictive Maintenance</a:t>
            </a:r>
          </a:p>
        </p:txBody>
      </p:sp>
      <p:sp>
        <p:nvSpPr>
          <p:cNvPr id="18" name="文字方塊 17">
            <a:extLst>
              <a:ext uri="{FF2B5EF4-FFF2-40B4-BE49-F238E27FC236}">
                <a16:creationId xmlns:a16="http://schemas.microsoft.com/office/drawing/2014/main" id="{D19634B0-89E6-061C-CEF4-247F932D5220}"/>
              </a:ext>
            </a:extLst>
          </p:cNvPr>
          <p:cNvSpPr txBox="1"/>
          <p:nvPr/>
        </p:nvSpPr>
        <p:spPr>
          <a:xfrm>
            <a:off x="2505549" y="2710184"/>
            <a:ext cx="2080110" cy="1015663"/>
          </a:xfrm>
          <a:prstGeom prst="rect">
            <a:avLst/>
          </a:prstGeom>
          <a:noFill/>
        </p:spPr>
        <p:txBody>
          <a:bodyPr wrap="square">
            <a:spAutoFit/>
          </a:bodyPr>
          <a:lstStyle/>
          <a:p>
            <a:pPr marL="285750" indent="-285750">
              <a:buFont typeface="Arial" panose="020B0604020202020204" pitchFamily="34" charset="0"/>
              <a:buChar char="•"/>
            </a:pPr>
            <a:r>
              <a:rPr lang="en-US" altLang="zh-CN" sz="1000" b="0" i="0" dirty="0">
                <a:solidFill>
                  <a:srgbClr val="666666"/>
                </a:solidFill>
                <a:effectLst/>
                <a:latin typeface="Arial" panose="020B0604020202020204" pitchFamily="34" charset="0"/>
              </a:rPr>
              <a:t>Prevent machine failures that could stop production and increase costs</a:t>
            </a:r>
          </a:p>
          <a:p>
            <a:pPr marL="285750" indent="-285750">
              <a:buFont typeface="Arial" panose="020B0604020202020204" pitchFamily="34" charset="0"/>
              <a:buChar char="•"/>
            </a:pPr>
            <a:r>
              <a:rPr lang="en-US" altLang="zh-CN" sz="1000" b="0" i="0" dirty="0">
                <a:solidFill>
                  <a:srgbClr val="666666"/>
                </a:solidFill>
                <a:effectLst/>
                <a:latin typeface="Arial" panose="020B0604020202020204" pitchFamily="34" charset="0"/>
              </a:rPr>
              <a:t>Help business owners achieve better operational efficiency</a:t>
            </a:r>
            <a:endParaRPr lang="zh-TW" altLang="en-US" sz="1000" dirty="0"/>
          </a:p>
        </p:txBody>
      </p:sp>
      <p:sp>
        <p:nvSpPr>
          <p:cNvPr id="19" name="文字方塊 18">
            <a:extLst>
              <a:ext uri="{FF2B5EF4-FFF2-40B4-BE49-F238E27FC236}">
                <a16:creationId xmlns:a16="http://schemas.microsoft.com/office/drawing/2014/main" id="{06564EAC-4C2E-C7FD-017D-90F22A329825}"/>
              </a:ext>
            </a:extLst>
          </p:cNvPr>
          <p:cNvSpPr txBox="1"/>
          <p:nvPr/>
        </p:nvSpPr>
        <p:spPr>
          <a:xfrm>
            <a:off x="4675682" y="2194816"/>
            <a:ext cx="1304330" cy="523220"/>
          </a:xfrm>
          <a:prstGeom prst="rect">
            <a:avLst/>
          </a:prstGeom>
          <a:noFill/>
        </p:spPr>
        <p:txBody>
          <a:bodyPr wrap="square">
            <a:spAutoFit/>
          </a:bodyPr>
          <a:lstStyle/>
          <a:p>
            <a:r>
              <a:rPr lang="en-US" altLang="zh-TW" sz="1400" b="1" dirty="0"/>
              <a:t>Enhanced Field Service</a:t>
            </a:r>
          </a:p>
        </p:txBody>
      </p:sp>
      <p:sp>
        <p:nvSpPr>
          <p:cNvPr id="20" name="文字方塊 19">
            <a:extLst>
              <a:ext uri="{FF2B5EF4-FFF2-40B4-BE49-F238E27FC236}">
                <a16:creationId xmlns:a16="http://schemas.microsoft.com/office/drawing/2014/main" id="{BAA93B31-E83F-F1E2-E9EF-3B34098F8012}"/>
              </a:ext>
            </a:extLst>
          </p:cNvPr>
          <p:cNvSpPr txBox="1"/>
          <p:nvPr/>
        </p:nvSpPr>
        <p:spPr>
          <a:xfrm>
            <a:off x="4675682" y="2710184"/>
            <a:ext cx="1991891" cy="1169551"/>
          </a:xfrm>
          <a:prstGeom prst="rect">
            <a:avLst/>
          </a:prstGeom>
          <a:noFill/>
        </p:spPr>
        <p:txBody>
          <a:bodyPr wrap="square">
            <a:spAutoFit/>
          </a:bodyPr>
          <a:lstStyle/>
          <a:p>
            <a:pPr marL="285750" lvl="1" indent="-285750">
              <a:buFont typeface="Arial" panose="020B0604020202020204" pitchFamily="34" charset="0"/>
              <a:buChar char="•"/>
            </a:pPr>
            <a:r>
              <a:rPr lang="en-US" altLang="zh-CN" sz="1000" dirty="0">
                <a:solidFill>
                  <a:srgbClr val="666666"/>
                </a:solidFill>
                <a:latin typeface="Arial" panose="020B0604020202020204" pitchFamily="34" charset="0"/>
              </a:rPr>
              <a:t>Identify potential equipment issues remotely prior to dispatching operators for on-site repair/servicing</a:t>
            </a:r>
          </a:p>
          <a:p>
            <a:pPr marL="285750" lvl="1" indent="-285750">
              <a:buFont typeface="Arial" panose="020B0604020202020204" pitchFamily="34" charset="0"/>
              <a:buChar char="•"/>
            </a:pPr>
            <a:r>
              <a:rPr lang="en-US" altLang="zh-CN" sz="1000" dirty="0">
                <a:solidFill>
                  <a:srgbClr val="666666"/>
                </a:solidFill>
                <a:latin typeface="Arial" panose="020B0604020202020204" pitchFamily="34" charset="0"/>
              </a:rPr>
              <a:t>Save maintenance costs by using IIoT technologies</a:t>
            </a:r>
          </a:p>
        </p:txBody>
      </p:sp>
      <p:sp>
        <p:nvSpPr>
          <p:cNvPr id="21" name="文字方塊 20">
            <a:extLst>
              <a:ext uri="{FF2B5EF4-FFF2-40B4-BE49-F238E27FC236}">
                <a16:creationId xmlns:a16="http://schemas.microsoft.com/office/drawing/2014/main" id="{A2962ABC-325F-F6C8-9F37-A0FCBDF24123}"/>
              </a:ext>
            </a:extLst>
          </p:cNvPr>
          <p:cNvSpPr txBox="1"/>
          <p:nvPr/>
        </p:nvSpPr>
        <p:spPr>
          <a:xfrm>
            <a:off x="6738612" y="2710184"/>
            <a:ext cx="2127681" cy="1631216"/>
          </a:xfrm>
          <a:prstGeom prst="rect">
            <a:avLst/>
          </a:prstGeom>
          <a:noFill/>
        </p:spPr>
        <p:txBody>
          <a:bodyPr wrap="square">
            <a:spAutoFit/>
          </a:bodyPr>
          <a:lstStyle/>
          <a:p>
            <a:pPr marL="285750" lvl="1" indent="-285750">
              <a:buFont typeface="Arial" panose="020B0604020202020204" pitchFamily="34" charset="0"/>
              <a:buChar char="•"/>
            </a:pPr>
            <a:r>
              <a:rPr lang="en-US" altLang="zh-CN" sz="1000" dirty="0">
                <a:solidFill>
                  <a:srgbClr val="666666"/>
                </a:solidFill>
                <a:latin typeface="Arial" panose="020B0604020202020204" pitchFamily="34" charset="0"/>
              </a:rPr>
              <a:t>Simplifying data collection and processing</a:t>
            </a:r>
          </a:p>
          <a:p>
            <a:pPr marL="285750" lvl="1" indent="-285750">
              <a:buFont typeface="Arial" panose="020B0604020202020204" pitchFamily="34" charset="0"/>
              <a:buChar char="•"/>
            </a:pPr>
            <a:r>
              <a:rPr lang="en-US" altLang="zh-CN" sz="1000" dirty="0">
                <a:solidFill>
                  <a:srgbClr val="666666"/>
                </a:solidFill>
                <a:latin typeface="Arial" panose="020B0604020202020204" pitchFamily="34" charset="0"/>
              </a:rPr>
              <a:t>Improve production efficiency</a:t>
            </a:r>
          </a:p>
          <a:p>
            <a:pPr marL="285750" lvl="1" indent="-285750">
              <a:buFont typeface="Arial" panose="020B0604020202020204" pitchFamily="34" charset="0"/>
              <a:buChar char="•"/>
            </a:pPr>
            <a:r>
              <a:rPr lang="en-US" altLang="zh-CN" sz="1000" dirty="0">
                <a:solidFill>
                  <a:srgbClr val="666666"/>
                </a:solidFill>
                <a:latin typeface="Arial" panose="020B0604020202020204" pitchFamily="34" charset="0"/>
              </a:rPr>
              <a:t>Good control over processing of sensor data, such as power generation, temperature, and humidity, enabling easy, efficient and scientific management of energy assets </a:t>
            </a:r>
          </a:p>
        </p:txBody>
      </p:sp>
      <p:sp>
        <p:nvSpPr>
          <p:cNvPr id="22" name="文字方塊 21">
            <a:extLst>
              <a:ext uri="{FF2B5EF4-FFF2-40B4-BE49-F238E27FC236}">
                <a16:creationId xmlns:a16="http://schemas.microsoft.com/office/drawing/2014/main" id="{5E34F446-4C16-70AB-F77E-7910BCEFE731}"/>
              </a:ext>
            </a:extLst>
          </p:cNvPr>
          <p:cNvSpPr txBox="1"/>
          <p:nvPr/>
        </p:nvSpPr>
        <p:spPr>
          <a:xfrm>
            <a:off x="6738612" y="2194816"/>
            <a:ext cx="1987989" cy="523220"/>
          </a:xfrm>
          <a:prstGeom prst="rect">
            <a:avLst/>
          </a:prstGeom>
          <a:noFill/>
        </p:spPr>
        <p:txBody>
          <a:bodyPr wrap="square">
            <a:spAutoFit/>
          </a:bodyPr>
          <a:lstStyle/>
          <a:p>
            <a:r>
              <a:rPr lang="en-US" altLang="zh-TW" sz="1400" b="1" dirty="0"/>
              <a:t>Energy Resources Management</a:t>
            </a:r>
          </a:p>
        </p:txBody>
      </p:sp>
      <p:pic>
        <p:nvPicPr>
          <p:cNvPr id="24" name="圖片 23" descr="一張含有 室外, 塔門 的圖片&#10;&#10;自動產生的描述">
            <a:extLst>
              <a:ext uri="{FF2B5EF4-FFF2-40B4-BE49-F238E27FC236}">
                <a16:creationId xmlns:a16="http://schemas.microsoft.com/office/drawing/2014/main" id="{6A3889E4-BDBB-DF4D-DB52-E1B1A2EEF2D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593" r="4809"/>
          <a:stretch/>
        </p:blipFill>
        <p:spPr>
          <a:xfrm>
            <a:off x="6668350" y="676836"/>
            <a:ext cx="2058251" cy="1404000"/>
          </a:xfrm>
          <a:prstGeom prst="rect">
            <a:avLst/>
          </a:prstGeom>
        </p:spPr>
      </p:pic>
      <p:cxnSp>
        <p:nvCxnSpPr>
          <p:cNvPr id="3" name="直線接點 2">
            <a:extLst>
              <a:ext uri="{FF2B5EF4-FFF2-40B4-BE49-F238E27FC236}">
                <a16:creationId xmlns:a16="http://schemas.microsoft.com/office/drawing/2014/main" id="{08BBC802-2316-06EE-8F2E-926D05BF3905}"/>
              </a:ext>
            </a:extLst>
          </p:cNvPr>
          <p:cNvCxnSpPr>
            <a:cxnSpLocks/>
          </p:cNvCxnSpPr>
          <p:nvPr/>
        </p:nvCxnSpPr>
        <p:spPr>
          <a:xfrm>
            <a:off x="4585659" y="2157035"/>
            <a:ext cx="0" cy="2016000"/>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直線接點 3">
            <a:extLst>
              <a:ext uri="{FF2B5EF4-FFF2-40B4-BE49-F238E27FC236}">
                <a16:creationId xmlns:a16="http://schemas.microsoft.com/office/drawing/2014/main" id="{DCB7E614-F837-F6DB-31EF-A2118119FDAF}"/>
              </a:ext>
            </a:extLst>
          </p:cNvPr>
          <p:cNvCxnSpPr>
            <a:cxnSpLocks/>
          </p:cNvCxnSpPr>
          <p:nvPr/>
        </p:nvCxnSpPr>
        <p:spPr>
          <a:xfrm>
            <a:off x="6667573" y="2157035"/>
            <a:ext cx="0" cy="2016000"/>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4695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0998312-1A2E-F88A-FE51-EC26E067AFBF}"/>
              </a:ext>
            </a:extLst>
          </p:cNvPr>
          <p:cNvSpPr>
            <a:spLocks noGrp="1"/>
          </p:cNvSpPr>
          <p:nvPr>
            <p:ph type="title"/>
          </p:nvPr>
        </p:nvSpPr>
        <p:spPr/>
        <p:txBody>
          <a:bodyPr/>
          <a:lstStyle/>
          <a:p>
            <a:r>
              <a:rPr lang="en-US" altLang="zh-TW" dirty="0"/>
              <a:t>Use Cases</a:t>
            </a:r>
            <a:endParaRPr lang="zh-CN" altLang="en-US" dirty="0"/>
          </a:p>
        </p:txBody>
      </p:sp>
    </p:spTree>
    <p:extLst>
      <p:ext uri="{BB962C8B-B14F-4D97-AF65-F5344CB8AC3E}">
        <p14:creationId xmlns:p14="http://schemas.microsoft.com/office/powerpoint/2010/main" val="2379495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CB038CD-9FE3-FD17-8E24-EFE4040DD4D5}"/>
              </a:ext>
            </a:extLst>
          </p:cNvPr>
          <p:cNvSpPr/>
          <p:nvPr/>
        </p:nvSpPr>
        <p:spPr>
          <a:xfrm>
            <a:off x="0" y="866987"/>
            <a:ext cx="9159577" cy="3577783"/>
          </a:xfrm>
          <a:prstGeom prst="rect">
            <a:avLst/>
          </a:prstGeom>
          <a:gradFill>
            <a:gsLst>
              <a:gs pos="0">
                <a:schemeClr val="tx2">
                  <a:alpha val="15746"/>
                </a:schemeClr>
              </a:gs>
              <a:gs pos="100000">
                <a:schemeClr val="tx2">
                  <a:alpha val="2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rgbClr val="FFFFFF"/>
              </a:solidFill>
              <a:latin typeface="Arial"/>
              <a:ea typeface="微軟正黑體"/>
            </a:endParaRPr>
          </a:p>
        </p:txBody>
      </p:sp>
      <p:sp>
        <p:nvSpPr>
          <p:cNvPr id="25" name="Title 2">
            <a:extLst>
              <a:ext uri="{FF2B5EF4-FFF2-40B4-BE49-F238E27FC236}">
                <a16:creationId xmlns:a16="http://schemas.microsoft.com/office/drawing/2014/main" id="{642A2C28-1CB9-94DE-D08B-9436E1F3B66E}"/>
              </a:ext>
            </a:extLst>
          </p:cNvPr>
          <p:cNvSpPr>
            <a:spLocks noGrp="1"/>
          </p:cNvSpPr>
          <p:nvPr>
            <p:ph type="title"/>
          </p:nvPr>
        </p:nvSpPr>
        <p:spPr>
          <a:xfrm>
            <a:off x="-1" y="123478"/>
            <a:ext cx="9143381" cy="637579"/>
          </a:xfrm>
        </p:spPr>
        <p:txBody>
          <a:bodyPr>
            <a:normAutofit/>
          </a:bodyPr>
          <a:lstStyle/>
          <a:p>
            <a:pPr algn="ctr"/>
            <a:r>
              <a:rPr lang="en-US" altLang="zh-TW" sz="3200" dirty="0"/>
              <a:t>Typical Applications</a:t>
            </a:r>
            <a:endParaRPr lang="zh-TW" altLang="en-US" sz="3200" dirty="0"/>
          </a:p>
        </p:txBody>
      </p:sp>
      <p:grpSp>
        <p:nvGrpSpPr>
          <p:cNvPr id="69" name="群組 68">
            <a:extLst>
              <a:ext uri="{FF2B5EF4-FFF2-40B4-BE49-F238E27FC236}">
                <a16:creationId xmlns:a16="http://schemas.microsoft.com/office/drawing/2014/main" id="{F7BA738A-10E8-524D-9BA5-9069F316114D}"/>
              </a:ext>
            </a:extLst>
          </p:cNvPr>
          <p:cNvGrpSpPr/>
          <p:nvPr/>
        </p:nvGrpSpPr>
        <p:grpSpPr>
          <a:xfrm>
            <a:off x="424757" y="1198368"/>
            <a:ext cx="8293864" cy="3009848"/>
            <a:chOff x="396930" y="1198098"/>
            <a:chExt cx="8293864" cy="3009848"/>
          </a:xfrm>
        </p:grpSpPr>
        <p:sp>
          <p:nvSpPr>
            <p:cNvPr id="46" name="內容版面配置區 7">
              <a:extLst>
                <a:ext uri="{FF2B5EF4-FFF2-40B4-BE49-F238E27FC236}">
                  <a16:creationId xmlns:a16="http://schemas.microsoft.com/office/drawing/2014/main" id="{A62BC58B-5DAE-EB71-7C1F-B0212E08AC8A}"/>
                </a:ext>
              </a:extLst>
            </p:cNvPr>
            <p:cNvSpPr txBox="1">
              <a:spLocks/>
            </p:cNvSpPr>
            <p:nvPr/>
          </p:nvSpPr>
          <p:spPr>
            <a:xfrm>
              <a:off x="414084" y="2705044"/>
              <a:ext cx="2355378" cy="307522"/>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kumimoji="0" lang="en-US" altLang="zh-TW" sz="1050" b="0" i="0" u="none" strike="noStrike" kern="1200" cap="none" spc="0" normalizeH="0" baseline="0" noProof="0" dirty="0">
                <a:ln>
                  <a:noFill/>
                </a:ln>
                <a:solidFill>
                  <a:srgbClr val="000000">
                    <a:lumMod val="85000"/>
                    <a:lumOff val="15000"/>
                  </a:srgbClr>
                </a:solidFill>
                <a:effectLst/>
                <a:uLnTx/>
                <a:uFillTx/>
                <a:latin typeface="Arial"/>
                <a:ea typeface="微軟正黑體"/>
                <a:cs typeface="+mn-cs"/>
              </a:endParaRPr>
            </a:p>
          </p:txBody>
        </p:sp>
        <p:sp>
          <p:nvSpPr>
            <p:cNvPr id="47" name="內容版面配置區 7">
              <a:extLst>
                <a:ext uri="{FF2B5EF4-FFF2-40B4-BE49-F238E27FC236}">
                  <a16:creationId xmlns:a16="http://schemas.microsoft.com/office/drawing/2014/main" id="{A4B3A70A-AEC5-AC45-885D-3712D7E8A8CA}"/>
                </a:ext>
              </a:extLst>
            </p:cNvPr>
            <p:cNvSpPr txBox="1">
              <a:spLocks/>
            </p:cNvSpPr>
            <p:nvPr/>
          </p:nvSpPr>
          <p:spPr>
            <a:xfrm>
              <a:off x="3157792" y="2705044"/>
              <a:ext cx="1915926" cy="307522"/>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kumimoji="0" lang="en-US" altLang="zh-TW" sz="1050" b="0" i="0" u="none" strike="noStrike" kern="1200" cap="none" spc="0" normalizeH="0" baseline="0" noProof="0" dirty="0">
                <a:ln>
                  <a:noFill/>
                </a:ln>
                <a:solidFill>
                  <a:srgbClr val="000000">
                    <a:lumMod val="85000"/>
                    <a:lumOff val="15000"/>
                  </a:srgbClr>
                </a:solidFill>
                <a:effectLst/>
                <a:uLnTx/>
                <a:uFillTx/>
                <a:latin typeface="Arial"/>
                <a:ea typeface="微軟正黑體"/>
                <a:cs typeface="+mn-cs"/>
              </a:endParaRPr>
            </a:p>
          </p:txBody>
        </p:sp>
        <p:sp>
          <p:nvSpPr>
            <p:cNvPr id="49" name="內容版面配置區 7">
              <a:extLst>
                <a:ext uri="{FF2B5EF4-FFF2-40B4-BE49-F238E27FC236}">
                  <a16:creationId xmlns:a16="http://schemas.microsoft.com/office/drawing/2014/main" id="{A37C4FA2-9D19-C650-D933-012CD7AA8CF6}"/>
                </a:ext>
              </a:extLst>
            </p:cNvPr>
            <p:cNvSpPr txBox="1">
              <a:spLocks/>
            </p:cNvSpPr>
            <p:nvPr/>
          </p:nvSpPr>
          <p:spPr>
            <a:xfrm>
              <a:off x="5937814" y="2731730"/>
              <a:ext cx="1801450" cy="307522"/>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kumimoji="0" lang="en-US" altLang="zh-TW" sz="1050" b="0" i="0" u="none" strike="noStrike" kern="1200" cap="none" spc="0" normalizeH="0" baseline="0" noProof="0" dirty="0">
                <a:ln>
                  <a:noFill/>
                </a:ln>
                <a:solidFill>
                  <a:srgbClr val="000000">
                    <a:lumMod val="85000"/>
                    <a:lumOff val="15000"/>
                  </a:srgbClr>
                </a:solidFill>
                <a:effectLst/>
                <a:uLnTx/>
                <a:uFillTx/>
                <a:latin typeface="Arial"/>
                <a:ea typeface="微軟正黑體"/>
                <a:cs typeface="+mn-cs"/>
              </a:endParaRPr>
            </a:p>
          </p:txBody>
        </p:sp>
        <p:pic>
          <p:nvPicPr>
            <p:cNvPr id="51" name="Picture 1">
              <a:extLst>
                <a:ext uri="{FF2B5EF4-FFF2-40B4-BE49-F238E27FC236}">
                  <a16:creationId xmlns:a16="http://schemas.microsoft.com/office/drawing/2014/main" id="{8C8CD047-5DB6-018B-2CF2-C0EEF0C6A925}"/>
                </a:ext>
              </a:extLst>
            </p:cNvPr>
            <p:cNvPicPr>
              <a:picLocks noChangeAspect="1"/>
            </p:cNvPicPr>
            <p:nvPr/>
          </p:nvPicPr>
          <p:blipFill>
            <a:blip r:embed="rId2"/>
            <a:stretch>
              <a:fillRect/>
            </a:stretch>
          </p:blipFill>
          <p:spPr>
            <a:xfrm>
              <a:off x="399270" y="1198098"/>
              <a:ext cx="8280000" cy="1504152"/>
            </a:xfrm>
            <a:prstGeom prst="rect">
              <a:avLst/>
            </a:prstGeom>
          </p:spPr>
        </p:pic>
        <p:pic>
          <p:nvPicPr>
            <p:cNvPr id="52" name="Picture 5">
              <a:extLst>
                <a:ext uri="{FF2B5EF4-FFF2-40B4-BE49-F238E27FC236}">
                  <a16:creationId xmlns:a16="http://schemas.microsoft.com/office/drawing/2014/main" id="{5891EF74-EBB7-B827-182A-7C9A8A939CE2}"/>
                </a:ext>
              </a:extLst>
            </p:cNvPr>
            <p:cNvPicPr>
              <a:picLocks noChangeAspect="1"/>
            </p:cNvPicPr>
            <p:nvPr/>
          </p:nvPicPr>
          <p:blipFill rotWithShape="1">
            <a:blip r:embed="rId3"/>
            <a:srcRect l="-1" r="179" b="1869"/>
            <a:stretch/>
          </p:blipFill>
          <p:spPr>
            <a:xfrm>
              <a:off x="414084" y="2703794"/>
              <a:ext cx="8265186" cy="1504152"/>
            </a:xfrm>
            <a:prstGeom prst="rect">
              <a:avLst/>
            </a:prstGeom>
          </p:spPr>
        </p:pic>
        <p:pic>
          <p:nvPicPr>
            <p:cNvPr id="53" name="Picture 2" descr="What are the Benefits of Energy Management - Hark">
              <a:extLst>
                <a:ext uri="{FF2B5EF4-FFF2-40B4-BE49-F238E27FC236}">
                  <a16:creationId xmlns:a16="http://schemas.microsoft.com/office/drawing/2014/main" id="{2D303D0D-5DBC-1CE1-4A7D-C675604421D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40"/>
            <a:stretch/>
          </p:blipFill>
          <p:spPr bwMode="auto">
            <a:xfrm>
              <a:off x="5925304" y="2703793"/>
              <a:ext cx="2765490" cy="150235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descr="Simplifying Power Grid Management for Electric Utilities | Dell  Technologies Taiwan">
              <a:extLst>
                <a:ext uri="{FF2B5EF4-FFF2-40B4-BE49-F238E27FC236}">
                  <a16:creationId xmlns:a16="http://schemas.microsoft.com/office/drawing/2014/main" id="{6B02E42E-B31B-FFD9-34F8-9A1AD60B1CC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 b="1885"/>
            <a:stretch/>
          </p:blipFill>
          <p:spPr bwMode="auto">
            <a:xfrm>
              <a:off x="396930" y="2703793"/>
              <a:ext cx="2760861" cy="1504152"/>
            </a:xfrm>
            <a:prstGeom prst="rect">
              <a:avLst/>
            </a:prstGeom>
            <a:noFill/>
            <a:extLst>
              <a:ext uri="{909E8E84-426E-40DD-AFC4-6F175D3DCCD1}">
                <a14:hiddenFill xmlns:a14="http://schemas.microsoft.com/office/drawing/2010/main">
                  <a:solidFill>
                    <a:srgbClr val="FFFFFF"/>
                  </a:solidFill>
                </a14:hiddenFill>
              </a:ext>
            </a:extLst>
          </p:spPr>
        </p:pic>
        <p:sp>
          <p:nvSpPr>
            <p:cNvPr id="56" name="矩形 55">
              <a:extLst>
                <a:ext uri="{FF2B5EF4-FFF2-40B4-BE49-F238E27FC236}">
                  <a16:creationId xmlns:a16="http://schemas.microsoft.com/office/drawing/2014/main" id="{7D6CAEEA-C393-C0B4-9AE5-C0B129D8595E}"/>
                </a:ext>
              </a:extLst>
            </p:cNvPr>
            <p:cNvSpPr/>
            <p:nvPr/>
          </p:nvSpPr>
          <p:spPr>
            <a:xfrm>
              <a:off x="414084" y="2196398"/>
              <a:ext cx="1595258" cy="38608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altLang="zh-TW" sz="1000" b="1" i="0" u="none" strike="noStrike" kern="1200" cap="none" spc="0" normalizeH="0" baseline="0" noProof="0" dirty="0">
                  <a:ln>
                    <a:noFill/>
                  </a:ln>
                  <a:solidFill>
                    <a:schemeClr val="bg1"/>
                  </a:solidFill>
                  <a:effectLst/>
                  <a:uLnTx/>
                  <a:uFillTx/>
                  <a:latin typeface="Arial"/>
                  <a:ea typeface="微軟正黑體"/>
                  <a:cs typeface="+mn-cs"/>
                </a:rPr>
                <a:t>Smart Grid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altLang="zh-TW" sz="1000" i="0" u="none" strike="noStrike" kern="1200" cap="none" spc="0" normalizeH="0" baseline="0" noProof="0" dirty="0">
                  <a:ln>
                    <a:noFill/>
                  </a:ln>
                  <a:solidFill>
                    <a:schemeClr val="bg1"/>
                  </a:solidFill>
                  <a:effectLst/>
                  <a:uLnTx/>
                  <a:uFillTx/>
                  <a:latin typeface="Arial"/>
                  <a:ea typeface="微軟正黑體"/>
                  <a:cs typeface="+mn-cs"/>
                </a:rPr>
                <a:t>Energy Storage</a:t>
              </a:r>
            </a:p>
          </p:txBody>
        </p:sp>
        <p:sp>
          <p:nvSpPr>
            <p:cNvPr id="64" name="矩形 63">
              <a:extLst>
                <a:ext uri="{FF2B5EF4-FFF2-40B4-BE49-F238E27FC236}">
                  <a16:creationId xmlns:a16="http://schemas.microsoft.com/office/drawing/2014/main" id="{0B1F27E8-3263-A337-7C8C-080A4371D0C7}"/>
                </a:ext>
              </a:extLst>
            </p:cNvPr>
            <p:cNvSpPr/>
            <p:nvPr/>
          </p:nvSpPr>
          <p:spPr>
            <a:xfrm>
              <a:off x="399762" y="3723933"/>
              <a:ext cx="1609580" cy="38608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altLang="zh-TW" sz="1000" b="1" i="0" u="none" strike="noStrike" kern="1200" cap="none" spc="0" normalizeH="0" baseline="0" noProof="0" dirty="0">
                  <a:ln>
                    <a:noFill/>
                  </a:ln>
                  <a:solidFill>
                    <a:schemeClr val="bg1"/>
                  </a:solidFill>
                  <a:effectLst/>
                  <a:uLnTx/>
                  <a:uFillTx/>
                  <a:latin typeface="Arial"/>
                  <a:ea typeface="微軟正黑體"/>
                  <a:cs typeface="+mn-cs"/>
                </a:rPr>
                <a:t>Substation Automation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altLang="zh-TW" sz="1000" i="0" u="none" strike="noStrike" kern="1200" cap="none" spc="0" normalizeH="0" baseline="0" noProof="0" dirty="0">
                  <a:ln>
                    <a:noFill/>
                  </a:ln>
                  <a:solidFill>
                    <a:schemeClr val="bg1"/>
                  </a:solidFill>
                  <a:effectLst/>
                  <a:uLnTx/>
                  <a:uFillTx/>
                  <a:latin typeface="Arial"/>
                  <a:ea typeface="微軟正黑體"/>
                  <a:cs typeface="+mn-cs"/>
                </a:rPr>
                <a:t>Asset Management</a:t>
              </a:r>
            </a:p>
          </p:txBody>
        </p:sp>
        <p:sp>
          <p:nvSpPr>
            <p:cNvPr id="65" name="矩形 64">
              <a:extLst>
                <a:ext uri="{FF2B5EF4-FFF2-40B4-BE49-F238E27FC236}">
                  <a16:creationId xmlns:a16="http://schemas.microsoft.com/office/drawing/2014/main" id="{84B06AAB-DC54-B100-1322-427B23CEF9FA}"/>
                </a:ext>
              </a:extLst>
            </p:cNvPr>
            <p:cNvSpPr/>
            <p:nvPr/>
          </p:nvSpPr>
          <p:spPr>
            <a:xfrm>
              <a:off x="3162086" y="2193604"/>
              <a:ext cx="1595258" cy="38608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altLang="zh-TW" sz="1000" b="1" i="0" u="none" strike="noStrike" kern="1200" cap="none" spc="0" normalizeH="0" baseline="0" noProof="0" dirty="0">
                  <a:ln>
                    <a:noFill/>
                  </a:ln>
                  <a:solidFill>
                    <a:schemeClr val="bg1"/>
                  </a:solidFill>
                  <a:effectLst/>
                  <a:uLnTx/>
                  <a:uFillTx/>
                  <a:latin typeface="Arial"/>
                  <a:ea typeface="微軟正黑體"/>
                  <a:cs typeface="+mn-cs"/>
                </a:rPr>
                <a:t>Solar Power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altLang="zh-TW" sz="1000" dirty="0">
                  <a:solidFill>
                    <a:schemeClr val="bg1"/>
                  </a:solidFill>
                  <a:latin typeface="Arial"/>
                  <a:ea typeface="微軟正黑體"/>
                </a:rPr>
                <a:t>Ground Mount</a:t>
              </a:r>
            </a:p>
          </p:txBody>
        </p:sp>
        <p:sp>
          <p:nvSpPr>
            <p:cNvPr id="66" name="矩形 65">
              <a:extLst>
                <a:ext uri="{FF2B5EF4-FFF2-40B4-BE49-F238E27FC236}">
                  <a16:creationId xmlns:a16="http://schemas.microsoft.com/office/drawing/2014/main" id="{7C12146C-C42A-679F-2DA6-71669CD0F5F2}"/>
                </a:ext>
              </a:extLst>
            </p:cNvPr>
            <p:cNvSpPr/>
            <p:nvPr/>
          </p:nvSpPr>
          <p:spPr>
            <a:xfrm>
              <a:off x="5925304" y="2190722"/>
              <a:ext cx="1595258" cy="38608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altLang="zh-TW" sz="1000" b="1" i="0" u="none" strike="noStrike" kern="1200" cap="none" spc="0" normalizeH="0" baseline="0" noProof="0" dirty="0">
                  <a:ln>
                    <a:noFill/>
                  </a:ln>
                  <a:solidFill>
                    <a:schemeClr val="bg1"/>
                  </a:solidFill>
                  <a:effectLst/>
                  <a:uLnTx/>
                  <a:uFillTx/>
                  <a:latin typeface="Arial"/>
                  <a:ea typeface="微軟正黑體"/>
                  <a:cs typeface="+mn-cs"/>
                </a:rPr>
                <a:t>Solar Power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altLang="zh-TW" sz="1000" dirty="0">
                  <a:solidFill>
                    <a:schemeClr val="bg1"/>
                  </a:solidFill>
                  <a:latin typeface="Arial"/>
                  <a:ea typeface="微軟正黑體"/>
                </a:rPr>
                <a:t>Rooftop</a:t>
              </a:r>
            </a:p>
          </p:txBody>
        </p:sp>
        <p:sp>
          <p:nvSpPr>
            <p:cNvPr id="67" name="矩形 66">
              <a:extLst>
                <a:ext uri="{FF2B5EF4-FFF2-40B4-BE49-F238E27FC236}">
                  <a16:creationId xmlns:a16="http://schemas.microsoft.com/office/drawing/2014/main" id="{F5205521-9AC8-717C-1A4B-F17F473F4EC1}"/>
                </a:ext>
              </a:extLst>
            </p:cNvPr>
            <p:cNvSpPr/>
            <p:nvPr/>
          </p:nvSpPr>
          <p:spPr>
            <a:xfrm>
              <a:off x="3157215" y="3723885"/>
              <a:ext cx="1595258" cy="38608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altLang="zh-TW" sz="1000" b="1" i="0" u="none" strike="noStrike" kern="1200" cap="none" spc="0" normalizeH="0" baseline="0" noProof="0" dirty="0">
                  <a:ln>
                    <a:noFill/>
                  </a:ln>
                  <a:solidFill>
                    <a:schemeClr val="bg1"/>
                  </a:solidFill>
                  <a:effectLst/>
                  <a:uLnTx/>
                  <a:uFillTx/>
                  <a:latin typeface="Arial"/>
                  <a:ea typeface="微軟正黑體"/>
                  <a:cs typeface="+mn-cs"/>
                </a:rPr>
                <a:t>Oil &amp; Gas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altLang="zh-TW" sz="1000" dirty="0">
                  <a:solidFill>
                    <a:schemeClr val="bg1"/>
                  </a:solidFill>
                  <a:latin typeface="Arial"/>
                  <a:ea typeface="微軟正黑體"/>
                </a:rPr>
                <a:t>Oil Tank</a:t>
              </a:r>
            </a:p>
          </p:txBody>
        </p:sp>
        <p:sp>
          <p:nvSpPr>
            <p:cNvPr id="68" name="矩形 67">
              <a:extLst>
                <a:ext uri="{FF2B5EF4-FFF2-40B4-BE49-F238E27FC236}">
                  <a16:creationId xmlns:a16="http://schemas.microsoft.com/office/drawing/2014/main" id="{1069D565-2836-FC4F-7A92-42A598272D9E}"/>
                </a:ext>
              </a:extLst>
            </p:cNvPr>
            <p:cNvSpPr/>
            <p:nvPr/>
          </p:nvSpPr>
          <p:spPr>
            <a:xfrm>
              <a:off x="5925304" y="3723885"/>
              <a:ext cx="1595258" cy="38608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US" altLang="zh-TW" sz="1000" b="1" i="0" u="none" strike="noStrike" kern="1200" cap="none" spc="0" normalizeH="0" baseline="0" noProof="0" dirty="0">
                  <a:ln>
                    <a:noFill/>
                  </a:ln>
                  <a:solidFill>
                    <a:schemeClr val="bg1"/>
                  </a:solidFill>
                  <a:effectLst/>
                  <a:uLnTx/>
                  <a:uFillTx/>
                  <a:latin typeface="Arial"/>
                  <a:ea typeface="微軟正黑體"/>
                  <a:cs typeface="+mn-cs"/>
                </a:rPr>
                <a:t>Building Automation </a:t>
              </a:r>
              <a:r>
                <a:rPr lang="en-US" altLang="zh-TW" sz="1000" dirty="0">
                  <a:solidFill>
                    <a:schemeClr val="bg1"/>
                  </a:solidFill>
                  <a:latin typeface="Arial"/>
                  <a:ea typeface="微軟正黑體"/>
                </a:rPr>
                <a:t>Energy Saving </a:t>
              </a:r>
            </a:p>
          </p:txBody>
        </p:sp>
      </p:grpSp>
    </p:spTree>
    <p:extLst>
      <p:ext uri="{BB962C8B-B14F-4D97-AF65-F5344CB8AC3E}">
        <p14:creationId xmlns:p14="http://schemas.microsoft.com/office/powerpoint/2010/main" val="1501972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7700" y="279400"/>
            <a:ext cx="3240024" cy="4140708"/>
          </a:xfrm>
          <a:prstGeom prst="rect">
            <a:avLst/>
          </a:prstGeom>
        </p:spPr>
      </p:pic>
      <p:pic>
        <p:nvPicPr>
          <p:cNvPr id="9" name="圖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5544312" cy="1875692"/>
          </a:xfrm>
          <a:prstGeom prst="rect">
            <a:avLst/>
          </a:prstGeom>
        </p:spPr>
      </p:pic>
      <p:sp>
        <p:nvSpPr>
          <p:cNvPr id="4" name="Title 2"/>
          <p:cNvSpPr>
            <a:spLocks noGrp="1"/>
          </p:cNvSpPr>
          <p:nvPr>
            <p:ph type="title"/>
          </p:nvPr>
        </p:nvSpPr>
        <p:spPr>
          <a:xfrm>
            <a:off x="253254" y="81071"/>
            <a:ext cx="3028426" cy="1707089"/>
          </a:xfrm>
        </p:spPr>
        <p:txBody>
          <a:bodyPr anchor="t">
            <a:noAutofit/>
          </a:bodyPr>
          <a:lstStyle/>
          <a:p>
            <a:r>
              <a:rPr lang="en-US" altLang="zh-TW" sz="1400" b="0" dirty="0">
                <a:solidFill>
                  <a:srgbClr val="69FFFF"/>
                </a:solidFill>
                <a:latin typeface="Helvetica 75 Bold"/>
                <a:cs typeface="Helvetica 75 Bold"/>
              </a:rPr>
              <a:t>Use Case:</a:t>
            </a:r>
            <a:br>
              <a:rPr lang="en-US" altLang="zh-TW" sz="1600" b="0" dirty="0">
                <a:latin typeface="Helvetica 75 Bold"/>
                <a:cs typeface="Helvetica 75 Bold"/>
              </a:rPr>
            </a:br>
            <a:r>
              <a:rPr lang="en-US" altLang="zh-TW" sz="2400" b="0" dirty="0">
                <a:solidFill>
                  <a:srgbClr val="FFFFFF"/>
                </a:solidFill>
                <a:latin typeface="Helvetica 45 Light"/>
                <a:cs typeface="Helvetica 45 Light"/>
              </a:rPr>
              <a:t>Energy Consumption Monitoring in Buildings</a:t>
            </a:r>
            <a:endParaRPr lang="en-US" sz="2400" b="0" dirty="0">
              <a:solidFill>
                <a:srgbClr val="FFFFFF"/>
              </a:solidFill>
              <a:latin typeface="Helvetica 45 Light"/>
              <a:cs typeface="Helvetica 45 Light"/>
            </a:endParaRPr>
          </a:p>
        </p:txBody>
      </p:sp>
      <p:sp>
        <p:nvSpPr>
          <p:cNvPr id="5" name="Rectangle 34"/>
          <p:cNvSpPr>
            <a:spLocks noChangeArrowheads="1"/>
          </p:cNvSpPr>
          <p:nvPr/>
        </p:nvSpPr>
        <p:spPr bwMode="auto">
          <a:xfrm>
            <a:off x="4369174" y="1500526"/>
            <a:ext cx="1184796" cy="276999"/>
          </a:xfrm>
          <a:prstGeom prst="rect">
            <a:avLst/>
          </a:prstGeom>
          <a:noFill/>
          <a:ln w="9525">
            <a:noFill/>
            <a:miter lim="800000"/>
            <a:headEnd/>
            <a:tailEnd/>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FFFFFF"/>
                </a:solidFill>
                <a:effectLst/>
                <a:uLnTx/>
                <a:uFillTx/>
                <a:latin typeface="Arial"/>
                <a:ea typeface="新細明體" pitchFamily="18" charset="-120"/>
                <a:cs typeface="+mn-cs"/>
              </a:rPr>
              <a:t>AIG-101-T</a:t>
            </a:r>
          </a:p>
        </p:txBody>
      </p:sp>
      <p:sp>
        <p:nvSpPr>
          <p:cNvPr id="6" name="文字版面配置區 1">
            <a:extLst>
              <a:ext uri="{FF2B5EF4-FFF2-40B4-BE49-F238E27FC236}">
                <a16:creationId xmlns:a16="http://schemas.microsoft.com/office/drawing/2014/main" id="{BAEBF802-9D26-E441-A32F-9548D11D5923}"/>
              </a:ext>
            </a:extLst>
          </p:cNvPr>
          <p:cNvSpPr txBox="1">
            <a:spLocks/>
          </p:cNvSpPr>
          <p:nvPr/>
        </p:nvSpPr>
        <p:spPr>
          <a:xfrm>
            <a:off x="4539023" y="1225088"/>
            <a:ext cx="1014947" cy="351291"/>
          </a:xfrm>
          <a:prstGeom prst="rect">
            <a:avLst/>
          </a:prstGeom>
          <a:noFill/>
          <a:ln>
            <a:noFill/>
          </a:ln>
        </p:spPr>
        <p:txBody>
          <a:bodyPr vert="horz" lIns="91440" tIns="45720" rIns="91440" bIns="45720" rtlCol="0" anchor="t" anchorCtr="0">
            <a:noAutofit/>
          </a:bodyPr>
          <a:lstStyle>
            <a:lvl1pPr marL="177750" indent="-177750" algn="l" defTabSz="914400" rtl="0" eaLnBrk="1" latinLnBrk="0" hangingPunct="1">
              <a:spcBef>
                <a:spcPts val="600"/>
              </a:spcBef>
              <a:spcAft>
                <a:spcPts val="600"/>
              </a:spcAft>
              <a:buClr>
                <a:schemeClr val="accent1"/>
              </a:buClr>
              <a:buFont typeface="Wingdings" pitchFamily="2" charset="2"/>
              <a:buChar char="n"/>
              <a:defRPr sz="1400" b="1" kern="1200">
                <a:solidFill>
                  <a:schemeClr val="bg1">
                    <a:lumMod val="50000"/>
                  </a:schemeClr>
                </a:solidFill>
                <a:latin typeface="+mj-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80000"/>
              </a:lnSpc>
              <a:spcBef>
                <a:spcPts val="0"/>
              </a:spcBef>
              <a:spcAft>
                <a:spcPts val="0"/>
              </a:spcAft>
              <a:buClr>
                <a:srgbClr val="000000">
                  <a:lumMod val="50000"/>
                  <a:lumOff val="50000"/>
                </a:srgbClr>
              </a:buClr>
              <a:buSzTx/>
              <a:buFont typeface="Wingdings" pitchFamily="2" charset="2"/>
              <a:buNone/>
              <a:tabLst/>
              <a:defRPr/>
            </a:pPr>
            <a:r>
              <a:rPr kumimoji="0" lang="en-US" altLang="zh-TW" sz="1000" b="0" i="0" u="none" strike="noStrike" kern="1200" cap="none" spc="0" normalizeH="0" baseline="0" noProof="0" dirty="0">
                <a:ln>
                  <a:noFill/>
                </a:ln>
                <a:solidFill>
                  <a:srgbClr val="008787">
                    <a:lumMod val="40000"/>
                    <a:lumOff val="60000"/>
                  </a:srgbClr>
                </a:solidFill>
                <a:effectLst/>
                <a:uLnTx/>
                <a:uFillTx/>
                <a:latin typeface="Helvetica 55 Roman"/>
                <a:ea typeface="微軟正黑體"/>
                <a:cs typeface="Helvetica 55 Roman"/>
              </a:rPr>
              <a:t>Moxa</a:t>
            </a:r>
          </a:p>
          <a:p>
            <a:pPr marL="0" marR="0" lvl="0" indent="0" algn="r" defTabSz="914400" rtl="0" eaLnBrk="1" fontAlgn="auto" latinLnBrk="0" hangingPunct="1">
              <a:lnSpc>
                <a:spcPct val="80000"/>
              </a:lnSpc>
              <a:spcBef>
                <a:spcPts val="0"/>
              </a:spcBef>
              <a:spcAft>
                <a:spcPts val="0"/>
              </a:spcAft>
              <a:buClr>
                <a:srgbClr val="000000">
                  <a:lumMod val="50000"/>
                  <a:lumOff val="50000"/>
                </a:srgbClr>
              </a:buClr>
              <a:buSzTx/>
              <a:buFont typeface="Wingdings" pitchFamily="2" charset="2"/>
              <a:buNone/>
              <a:tabLst/>
              <a:defRPr/>
            </a:pPr>
            <a:r>
              <a:rPr kumimoji="0" lang="en-US" altLang="zh-TW" sz="1000" b="0" i="0" u="none" strike="noStrike" kern="1200" cap="none" spc="0" normalizeH="0" baseline="0" noProof="0" dirty="0">
                <a:ln>
                  <a:noFill/>
                </a:ln>
                <a:solidFill>
                  <a:srgbClr val="008787">
                    <a:lumMod val="40000"/>
                    <a:lumOff val="60000"/>
                  </a:srgbClr>
                </a:solidFill>
                <a:effectLst/>
                <a:uLnTx/>
                <a:uFillTx/>
                <a:latin typeface="Helvetica 55 Roman"/>
                <a:ea typeface="微軟正黑體"/>
                <a:cs typeface="Helvetica 55 Roman"/>
              </a:rPr>
              <a:t> Products</a:t>
            </a:r>
          </a:p>
        </p:txBody>
      </p:sp>
      <p:sp>
        <p:nvSpPr>
          <p:cNvPr id="11" name="Rectangle 35"/>
          <p:cNvSpPr>
            <a:spLocks noChangeArrowheads="1"/>
          </p:cNvSpPr>
          <p:nvPr/>
        </p:nvSpPr>
        <p:spPr bwMode="auto">
          <a:xfrm>
            <a:off x="308247" y="2343032"/>
            <a:ext cx="4938748" cy="1112716"/>
          </a:xfrm>
          <a:prstGeom prst="rect">
            <a:avLst/>
          </a:prstGeom>
          <a:noFill/>
          <a:ln w="9525" algn="ctr">
            <a:noFill/>
            <a:miter lim="800000"/>
            <a:headEnd/>
            <a:tailEnd/>
          </a:ln>
        </p:spPr>
        <p:txBody>
          <a:bodyPr tIns="0" bIns="0" anchor="t"/>
          <a:lstStyle/>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An IIoT system to monitor energy consumption and optimize energy usage </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An IIoT gateway to collect Modbus data from meters and transmit it to the Azure cloud</a:t>
            </a:r>
            <a:endParaRPr kumimoji="0" lang="en-US" altLang="zh-TW" sz="900" b="0" i="0" u="none" strike="noStrike" kern="1200" cap="none" spc="0" normalizeH="0" baseline="0" noProof="0" dirty="0">
              <a:ln>
                <a:noFill/>
              </a:ln>
              <a:solidFill>
                <a:srgbClr val="000000"/>
              </a:solidFill>
              <a:effectLst/>
              <a:uLnTx/>
              <a:uFillTx/>
              <a:latin typeface="Helvetica 55 Roman"/>
              <a:ea typeface="微軟正黑體"/>
              <a:cs typeface="Helvetica 55 Roman"/>
            </a:endParaRP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000000"/>
                </a:solidFill>
                <a:effectLst/>
                <a:uLnTx/>
                <a:uFillTx/>
                <a:latin typeface="Helvetica 55 Roman"/>
                <a:ea typeface="微軟正黑體"/>
                <a:cs typeface="Helvetica 55 Roman"/>
              </a:rPr>
              <a:t>An IIoT gateway that can change its payload to comply with the format of the energy management system</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000000"/>
                </a:solidFill>
                <a:effectLst/>
                <a:uLnTx/>
                <a:uFillTx/>
                <a:latin typeface="Helvetica 55 Roman"/>
                <a:ea typeface="微軟正黑體"/>
                <a:cs typeface="Helvetica 55 Roman"/>
              </a:rPr>
              <a:t>An IIoT gateway with built-in troubleshooting functions</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000000"/>
                </a:solidFill>
                <a:effectLst/>
                <a:uLnTx/>
                <a:uFillTx/>
                <a:latin typeface="Helvetica 55 Roman"/>
                <a:ea typeface="微軟正黑體"/>
                <a:cs typeface="Helvetica 55 Roman"/>
              </a:rPr>
              <a:t>An IIoT gateway that can ensure data completeness during transmission</a:t>
            </a:r>
          </a:p>
        </p:txBody>
      </p:sp>
      <p:sp>
        <p:nvSpPr>
          <p:cNvPr id="12" name="Rectangle 36"/>
          <p:cNvSpPr>
            <a:spLocks noChangeArrowheads="1"/>
          </p:cNvSpPr>
          <p:nvPr/>
        </p:nvSpPr>
        <p:spPr bwMode="auto">
          <a:xfrm>
            <a:off x="308247" y="3548753"/>
            <a:ext cx="4938748" cy="252000"/>
          </a:xfrm>
          <a:prstGeom prst="rect">
            <a:avLst/>
          </a:prstGeom>
          <a:solidFill>
            <a:schemeClr val="tx2"/>
          </a:solidFill>
          <a:ln w="9525">
            <a:no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200" b="0" i="0" u="none" strike="noStrike" kern="1200" cap="none" spc="0" normalizeH="0" baseline="0" noProof="0" dirty="0">
                <a:ln>
                  <a:noFill/>
                </a:ln>
                <a:solidFill>
                  <a:srgbClr val="FFFFFF"/>
                </a:solidFill>
                <a:effectLst/>
                <a:uLnTx/>
                <a:uFillTx/>
                <a:latin typeface="Helvetica 75 Bold"/>
                <a:ea typeface="微軟正黑體"/>
                <a:cs typeface="Helvetica 75 Bold"/>
              </a:rPr>
              <a:t>Why Moxa</a:t>
            </a:r>
          </a:p>
        </p:txBody>
      </p:sp>
      <p:sp>
        <p:nvSpPr>
          <p:cNvPr id="13" name="Rectangle 6"/>
          <p:cNvSpPr>
            <a:spLocks noChangeArrowheads="1"/>
          </p:cNvSpPr>
          <p:nvPr/>
        </p:nvSpPr>
        <p:spPr bwMode="auto">
          <a:xfrm>
            <a:off x="308247" y="2065976"/>
            <a:ext cx="4938748" cy="252000"/>
          </a:xfrm>
          <a:prstGeom prst="rect">
            <a:avLst/>
          </a:prstGeom>
          <a:solidFill>
            <a:schemeClr val="accent2"/>
          </a:solidFill>
          <a:ln w="9525">
            <a:noFill/>
            <a:miter lim="800000"/>
            <a:headEnd/>
            <a:tailEnd/>
          </a:ln>
        </p:spPr>
        <p:txBody>
          <a:bodyPr wrap="none" t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200" b="0" i="0" u="none" strike="noStrike" kern="1200" cap="none" spc="0" normalizeH="0" baseline="0" noProof="0" dirty="0">
                <a:ln>
                  <a:noFill/>
                </a:ln>
                <a:solidFill>
                  <a:srgbClr val="FFFFFF"/>
                </a:solidFill>
                <a:effectLst/>
                <a:uLnTx/>
                <a:uFillTx/>
                <a:latin typeface="Helvetica 75 Bold"/>
                <a:ea typeface="微軟正黑體"/>
                <a:cs typeface="Helvetica 75 Bold"/>
              </a:rPr>
              <a:t>System Requirements</a:t>
            </a:r>
          </a:p>
        </p:txBody>
      </p:sp>
      <p:sp>
        <p:nvSpPr>
          <p:cNvPr id="14" name="Rectangle 43"/>
          <p:cNvSpPr>
            <a:spLocks noChangeArrowheads="1"/>
          </p:cNvSpPr>
          <p:nvPr/>
        </p:nvSpPr>
        <p:spPr bwMode="auto">
          <a:xfrm>
            <a:off x="308247" y="3833137"/>
            <a:ext cx="4938748" cy="778898"/>
          </a:xfrm>
          <a:prstGeom prst="rect">
            <a:avLst/>
          </a:prstGeom>
          <a:noFill/>
          <a:ln w="9525" algn="ctr">
            <a:noFill/>
            <a:miter lim="800000"/>
            <a:headEnd/>
            <a:tailEnd/>
          </a:ln>
        </p:spPr>
        <p:txBody>
          <a:bodyPr tIns="0" bIns="0" anchor="t"/>
          <a:lstStyle/>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lang="en-US" altLang="zh-TW" sz="900" b="1" dirty="0">
                <a:solidFill>
                  <a:srgbClr val="151514"/>
                </a:solidFill>
                <a:latin typeface="Helvetica 55 Roman"/>
                <a:ea typeface="新細明體" pitchFamily="18" charset="-120"/>
              </a:rPr>
              <a:t>Custom Payload </a:t>
            </a: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support to adjust the telemetry message format for easy connecting to the cloud energy management system</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Protocol data </a:t>
            </a:r>
            <a:r>
              <a:rPr lang="en-US" altLang="zh-TW" sz="900" b="1" dirty="0">
                <a:solidFill>
                  <a:srgbClr val="151514"/>
                </a:solidFill>
                <a:latin typeface="Helvetica 55 Roman"/>
                <a:ea typeface="新細明體" pitchFamily="18" charset="-120"/>
              </a:rPr>
              <a:t>Monitoring </a:t>
            </a: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and </a:t>
            </a:r>
            <a:r>
              <a:rPr lang="en-US" altLang="zh-TW" sz="900" b="1" dirty="0">
                <a:solidFill>
                  <a:srgbClr val="151514"/>
                </a:solidFill>
                <a:latin typeface="Helvetica 55 Roman"/>
                <a:ea typeface="新細明體" pitchFamily="18" charset="-120"/>
              </a:rPr>
              <a:t>Diagnostic</a:t>
            </a: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 for easy troubleshooting</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lang="en-US" altLang="zh-TW" sz="900" b="1" dirty="0">
                <a:solidFill>
                  <a:srgbClr val="151514"/>
                </a:solidFill>
                <a:latin typeface="Helvetica 55 Roman"/>
                <a:ea typeface="新細明體" pitchFamily="18" charset="-120"/>
              </a:rPr>
              <a:t>Store and Forward </a:t>
            </a: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function to prevent data loss</a:t>
            </a:r>
          </a:p>
        </p:txBody>
      </p:sp>
      <p:cxnSp>
        <p:nvCxnSpPr>
          <p:cNvPr id="7" name="直線接點 75">
            <a:extLst>
              <a:ext uri="{FF2B5EF4-FFF2-40B4-BE49-F238E27FC236}">
                <a16:creationId xmlns:a16="http://schemas.microsoft.com/office/drawing/2014/main" id="{51A11887-0F30-6642-9CDA-CDDC609F0293}"/>
              </a:ext>
            </a:extLst>
          </p:cNvPr>
          <p:cNvCxnSpPr>
            <a:cxnSpLocks/>
          </p:cNvCxnSpPr>
          <p:nvPr/>
        </p:nvCxnSpPr>
        <p:spPr>
          <a:xfrm>
            <a:off x="5544312" y="0"/>
            <a:ext cx="0" cy="4720130"/>
          </a:xfrm>
          <a:prstGeom prst="line">
            <a:avLst/>
          </a:prstGeom>
        </p:spPr>
        <p:style>
          <a:lnRef idx="1">
            <a:schemeClr val="accent1"/>
          </a:lnRef>
          <a:fillRef idx="0">
            <a:schemeClr val="accent1"/>
          </a:fillRef>
          <a:effectRef idx="0">
            <a:schemeClr val="accent1"/>
          </a:effectRef>
          <a:fontRef idx="minor">
            <a:schemeClr val="tx1"/>
          </a:fontRef>
        </p:style>
      </p:cxnSp>
      <p:sp>
        <p:nvSpPr>
          <p:cNvPr id="96" name="TextBox 86">
            <a:extLst>
              <a:ext uri="{FF2B5EF4-FFF2-40B4-BE49-F238E27FC236}">
                <a16:creationId xmlns:a16="http://schemas.microsoft.com/office/drawing/2014/main" id="{30A4A51E-0493-B94A-AB86-6794612A1772}"/>
              </a:ext>
            </a:extLst>
          </p:cNvPr>
          <p:cNvSpPr txBox="1"/>
          <p:nvPr/>
        </p:nvSpPr>
        <p:spPr>
          <a:xfrm>
            <a:off x="6004699" y="4133451"/>
            <a:ext cx="73131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Smart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Meter</a:t>
            </a:r>
          </a:p>
        </p:txBody>
      </p:sp>
      <p:sp>
        <p:nvSpPr>
          <p:cNvPr id="87" name="TextBox 85"/>
          <p:cNvSpPr txBox="1"/>
          <p:nvPr/>
        </p:nvSpPr>
        <p:spPr>
          <a:xfrm>
            <a:off x="7457214" y="2903752"/>
            <a:ext cx="669562"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Helvetica 75 Bold"/>
                <a:ea typeface="微軟正黑體"/>
                <a:cs typeface="Helvetica 75 Bold"/>
              </a:rPr>
              <a:t>AIG-101</a:t>
            </a:r>
            <a:endParaRPr kumimoji="0" lang="en-US" sz="900" b="0" i="0" u="none" strike="noStrike" kern="1200" cap="none" spc="0" normalizeH="0" baseline="0" noProof="0" dirty="0">
              <a:ln>
                <a:noFill/>
              </a:ln>
              <a:solidFill>
                <a:srgbClr val="000000"/>
              </a:solidFill>
              <a:effectLst/>
              <a:uLnTx/>
              <a:uFillTx/>
              <a:latin typeface="Helvetica 75 Bold"/>
              <a:ea typeface="微軟正黑體"/>
              <a:cs typeface="Helvetica 75 Bold"/>
            </a:endParaRPr>
          </a:p>
        </p:txBody>
      </p:sp>
      <p:sp>
        <p:nvSpPr>
          <p:cNvPr id="93" name="Rectangle 99">
            <a:extLst>
              <a:ext uri="{FF2B5EF4-FFF2-40B4-BE49-F238E27FC236}">
                <a16:creationId xmlns:a16="http://schemas.microsoft.com/office/drawing/2014/main" id="{D45785E8-14E0-EE41-9C19-B0F708B01A3B}"/>
              </a:ext>
            </a:extLst>
          </p:cNvPr>
          <p:cNvSpPr/>
          <p:nvPr/>
        </p:nvSpPr>
        <p:spPr>
          <a:xfrm>
            <a:off x="7421741" y="894899"/>
            <a:ext cx="1208797"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900" b="0" i="0" u="none" strike="noStrike" kern="1200" cap="none" spc="0" normalizeH="0" baseline="0" noProof="0" dirty="0">
                <a:ln>
                  <a:noFill/>
                </a:ln>
                <a:solidFill>
                  <a:srgbClr val="000000"/>
                </a:solidFill>
                <a:effectLst/>
                <a:uLnTx/>
                <a:uFillTx/>
                <a:latin typeface="Helvetica 75 Bold"/>
                <a:ea typeface="微軟正黑體"/>
                <a:cs typeface="Helvetica 75 Bold"/>
              </a:rPr>
              <a:t>Energy Management System</a:t>
            </a:r>
            <a:endParaRPr kumimoji="1" lang="en-US" sz="750" b="0" i="0" u="none" strike="noStrike" kern="1200" cap="none" spc="0" normalizeH="0" baseline="0" noProof="0" dirty="0">
              <a:ln>
                <a:noFill/>
              </a:ln>
              <a:solidFill>
                <a:srgbClr val="000000"/>
              </a:solidFill>
              <a:effectLst/>
              <a:uLnTx/>
              <a:uFillTx/>
              <a:latin typeface="Helvetica 75 Bold"/>
              <a:ea typeface="微軟正黑體"/>
              <a:cs typeface="Helvetica 75 Bold"/>
            </a:endParaRPr>
          </a:p>
        </p:txBody>
      </p:sp>
      <p:sp>
        <p:nvSpPr>
          <p:cNvPr id="95" name="TextBox 82"/>
          <p:cNvSpPr txBox="1"/>
          <p:nvPr/>
        </p:nvSpPr>
        <p:spPr>
          <a:xfrm>
            <a:off x="7418863" y="3162355"/>
            <a:ext cx="835222"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700" b="0" i="0" u="none" strike="noStrike" kern="1200" cap="none" spc="0" normalizeH="0" baseline="0" noProof="0" dirty="0">
                <a:ln>
                  <a:noFill/>
                </a:ln>
                <a:solidFill>
                  <a:srgbClr val="000000"/>
                </a:solidFill>
                <a:effectLst/>
                <a:uLnTx/>
                <a:uFillTx/>
                <a:latin typeface="Helvetica 55 Roman"/>
                <a:ea typeface="微軟正黑體"/>
                <a:cs typeface="Helvetica 55 Roman"/>
              </a:rPr>
              <a:t>Modbus/RTU</a:t>
            </a:r>
            <a:endParaRPr kumimoji="0" lang="en-US" sz="700" b="0" i="0" u="none" strike="noStrike" kern="1200" cap="none" spc="0" normalizeH="0" baseline="0" noProof="0" dirty="0">
              <a:ln>
                <a:noFill/>
              </a:ln>
              <a:solidFill>
                <a:srgbClr val="000000"/>
              </a:solidFill>
              <a:effectLst/>
              <a:uLnTx/>
              <a:uFillTx/>
              <a:latin typeface="Helvetica 55 Roman"/>
              <a:ea typeface="微軟正黑體"/>
              <a:cs typeface="Helvetica 55 Roman"/>
            </a:endParaRPr>
          </a:p>
        </p:txBody>
      </p:sp>
      <p:sp>
        <p:nvSpPr>
          <p:cNvPr id="111" name="TextBox 19">
            <a:extLst>
              <a:ext uri="{FF2B5EF4-FFF2-40B4-BE49-F238E27FC236}">
                <a16:creationId xmlns:a16="http://schemas.microsoft.com/office/drawing/2014/main" id="{4A6D6D8F-880A-736D-5904-C8373F7F45BC}"/>
              </a:ext>
            </a:extLst>
          </p:cNvPr>
          <p:cNvSpPr txBox="1"/>
          <p:nvPr/>
        </p:nvSpPr>
        <p:spPr>
          <a:xfrm>
            <a:off x="7575690" y="1758487"/>
            <a:ext cx="919507"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700" b="0" i="0" u="none" strike="noStrike" kern="1200" cap="none" spc="0" normalizeH="0" baseline="0" noProof="0" dirty="0">
                <a:ln>
                  <a:noFill/>
                </a:ln>
                <a:solidFill>
                  <a:srgbClr val="000000"/>
                </a:solidFill>
                <a:effectLst/>
                <a:uLnTx/>
                <a:uFillTx/>
                <a:latin typeface="Helvetica 55 Roman"/>
                <a:ea typeface="微軟正黑體"/>
                <a:cs typeface="Helvetica 55 Roman"/>
              </a:rPr>
              <a:t>Azure IoT Device </a:t>
            </a:r>
            <a:endParaRPr kumimoji="0" lang="en-US" sz="700" b="0" i="0" u="none" strike="noStrike" kern="1200" cap="none" spc="0" normalizeH="0" baseline="0" noProof="0" dirty="0">
              <a:ln>
                <a:noFill/>
              </a:ln>
              <a:solidFill>
                <a:srgbClr val="000000"/>
              </a:solidFill>
              <a:effectLst/>
              <a:uLnTx/>
              <a:uFillTx/>
              <a:latin typeface="Helvetica 55 Roman"/>
              <a:ea typeface="微軟正黑體"/>
              <a:cs typeface="Helvetica 55 Roman"/>
            </a:endParaRPr>
          </a:p>
        </p:txBody>
      </p:sp>
      <p:sp>
        <p:nvSpPr>
          <p:cNvPr id="76" name="TextBox 86">
            <a:extLst>
              <a:ext uri="{FF2B5EF4-FFF2-40B4-BE49-F238E27FC236}">
                <a16:creationId xmlns:a16="http://schemas.microsoft.com/office/drawing/2014/main" id="{30A4A51E-0493-B94A-AB86-6794612A1772}"/>
              </a:ext>
            </a:extLst>
          </p:cNvPr>
          <p:cNvSpPr txBox="1"/>
          <p:nvPr/>
        </p:nvSpPr>
        <p:spPr>
          <a:xfrm>
            <a:off x="6732240" y="4133451"/>
            <a:ext cx="73131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Smart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Meter</a:t>
            </a:r>
          </a:p>
        </p:txBody>
      </p:sp>
      <p:sp>
        <p:nvSpPr>
          <p:cNvPr id="77" name="TextBox 86">
            <a:extLst>
              <a:ext uri="{FF2B5EF4-FFF2-40B4-BE49-F238E27FC236}">
                <a16:creationId xmlns:a16="http://schemas.microsoft.com/office/drawing/2014/main" id="{30A4A51E-0493-B94A-AB86-6794612A1772}"/>
              </a:ext>
            </a:extLst>
          </p:cNvPr>
          <p:cNvSpPr txBox="1"/>
          <p:nvPr/>
        </p:nvSpPr>
        <p:spPr>
          <a:xfrm>
            <a:off x="7380312" y="4133451"/>
            <a:ext cx="73131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Smart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Meter</a:t>
            </a:r>
          </a:p>
        </p:txBody>
      </p:sp>
      <p:sp>
        <p:nvSpPr>
          <p:cNvPr id="78" name="TextBox 86">
            <a:extLst>
              <a:ext uri="{FF2B5EF4-FFF2-40B4-BE49-F238E27FC236}">
                <a16:creationId xmlns:a16="http://schemas.microsoft.com/office/drawing/2014/main" id="{30A4A51E-0493-B94A-AB86-6794612A1772}"/>
              </a:ext>
            </a:extLst>
          </p:cNvPr>
          <p:cNvSpPr txBox="1"/>
          <p:nvPr/>
        </p:nvSpPr>
        <p:spPr>
          <a:xfrm>
            <a:off x="8100392" y="4133451"/>
            <a:ext cx="73131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Smart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Meter</a:t>
            </a:r>
          </a:p>
        </p:txBody>
      </p:sp>
    </p:spTree>
    <p:extLst>
      <p:ext uri="{BB962C8B-B14F-4D97-AF65-F5344CB8AC3E}">
        <p14:creationId xmlns:p14="http://schemas.microsoft.com/office/powerpoint/2010/main" val="3937138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0" y="279400"/>
            <a:ext cx="3240024" cy="4140708"/>
          </a:xfrm>
          <a:prstGeom prst="rect">
            <a:avLst/>
          </a:prstGeom>
        </p:spPr>
      </p:pic>
      <p:pic>
        <p:nvPicPr>
          <p:cNvPr id="9" name="圖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5544312" cy="1891323"/>
          </a:xfrm>
          <a:prstGeom prst="rect">
            <a:avLst/>
          </a:prstGeom>
        </p:spPr>
      </p:pic>
      <p:sp>
        <p:nvSpPr>
          <p:cNvPr id="4" name="Title 2"/>
          <p:cNvSpPr>
            <a:spLocks noGrp="1"/>
          </p:cNvSpPr>
          <p:nvPr>
            <p:ph type="title"/>
          </p:nvPr>
        </p:nvSpPr>
        <p:spPr>
          <a:xfrm>
            <a:off x="253254" y="81071"/>
            <a:ext cx="3028426" cy="1707089"/>
          </a:xfrm>
        </p:spPr>
        <p:txBody>
          <a:bodyPr anchor="t">
            <a:noAutofit/>
          </a:bodyPr>
          <a:lstStyle/>
          <a:p>
            <a:r>
              <a:rPr lang="en-US" altLang="zh-TW" sz="1400" b="0" dirty="0">
                <a:solidFill>
                  <a:srgbClr val="69FFFF"/>
                </a:solidFill>
                <a:latin typeface="Helvetica 75 Bold"/>
                <a:cs typeface="Helvetica 75 Bold"/>
              </a:rPr>
              <a:t>Use Case:</a:t>
            </a:r>
            <a:br>
              <a:rPr lang="en-US" altLang="zh-TW" sz="1600" b="0" dirty="0">
                <a:latin typeface="Helvetica 75 Bold"/>
                <a:cs typeface="Helvetica 75 Bold"/>
              </a:rPr>
            </a:br>
            <a:r>
              <a:rPr lang="en-US" altLang="zh-TW" sz="2400" b="0" dirty="0">
                <a:solidFill>
                  <a:srgbClr val="FFFFFF"/>
                </a:solidFill>
                <a:latin typeface="Helvetica 55 Roman"/>
                <a:cs typeface="Helvetica 55 Roman"/>
              </a:rPr>
              <a:t>Monitoring of Distributed Solar Power Sites</a:t>
            </a:r>
            <a:endParaRPr lang="en-US" sz="2400" b="0" dirty="0">
              <a:solidFill>
                <a:srgbClr val="FFFFFF"/>
              </a:solidFill>
              <a:latin typeface="Helvetica 55 Roman"/>
              <a:cs typeface="Helvetica 55 Roman"/>
            </a:endParaRPr>
          </a:p>
        </p:txBody>
      </p:sp>
      <p:sp>
        <p:nvSpPr>
          <p:cNvPr id="5" name="Rectangle 34"/>
          <p:cNvSpPr>
            <a:spLocks noChangeArrowheads="1"/>
          </p:cNvSpPr>
          <p:nvPr/>
        </p:nvSpPr>
        <p:spPr bwMode="auto">
          <a:xfrm>
            <a:off x="4369174" y="1500526"/>
            <a:ext cx="1184796" cy="276999"/>
          </a:xfrm>
          <a:prstGeom prst="rect">
            <a:avLst/>
          </a:prstGeom>
          <a:noFill/>
          <a:ln w="9525">
            <a:noFill/>
            <a:miter lim="800000"/>
            <a:headEnd/>
            <a:tailEnd/>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FFFFFF"/>
                </a:solidFill>
                <a:effectLst/>
                <a:uLnTx/>
                <a:uFillTx/>
                <a:latin typeface="Arial"/>
                <a:ea typeface="新細明體" pitchFamily="18" charset="-120"/>
                <a:cs typeface="+mn-cs"/>
              </a:rPr>
              <a:t>AIG-101-T-AP</a:t>
            </a:r>
          </a:p>
        </p:txBody>
      </p:sp>
      <p:sp>
        <p:nvSpPr>
          <p:cNvPr id="6" name="文字版面配置區 1">
            <a:extLst>
              <a:ext uri="{FF2B5EF4-FFF2-40B4-BE49-F238E27FC236}">
                <a16:creationId xmlns:a16="http://schemas.microsoft.com/office/drawing/2014/main" id="{BAEBF802-9D26-E441-A32F-9548D11D5923}"/>
              </a:ext>
            </a:extLst>
          </p:cNvPr>
          <p:cNvSpPr txBox="1">
            <a:spLocks/>
          </p:cNvSpPr>
          <p:nvPr/>
        </p:nvSpPr>
        <p:spPr>
          <a:xfrm>
            <a:off x="4539023" y="1225088"/>
            <a:ext cx="1014947" cy="351291"/>
          </a:xfrm>
          <a:prstGeom prst="rect">
            <a:avLst/>
          </a:prstGeom>
          <a:noFill/>
          <a:ln>
            <a:noFill/>
          </a:ln>
        </p:spPr>
        <p:txBody>
          <a:bodyPr vert="horz" lIns="91440" tIns="45720" rIns="91440" bIns="45720" rtlCol="0" anchor="t" anchorCtr="0">
            <a:noAutofit/>
          </a:bodyPr>
          <a:lstStyle>
            <a:lvl1pPr marL="177750" indent="-177750" algn="l" defTabSz="914400" rtl="0" eaLnBrk="1" latinLnBrk="0" hangingPunct="1">
              <a:spcBef>
                <a:spcPts val="600"/>
              </a:spcBef>
              <a:spcAft>
                <a:spcPts val="600"/>
              </a:spcAft>
              <a:buClr>
                <a:schemeClr val="accent1"/>
              </a:buClr>
              <a:buFont typeface="Wingdings" pitchFamily="2" charset="2"/>
              <a:buChar char="n"/>
              <a:defRPr sz="1400" b="1" kern="1200">
                <a:solidFill>
                  <a:schemeClr val="bg1">
                    <a:lumMod val="50000"/>
                  </a:schemeClr>
                </a:solidFill>
                <a:latin typeface="+mj-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80000"/>
              </a:lnSpc>
              <a:spcBef>
                <a:spcPts val="0"/>
              </a:spcBef>
              <a:spcAft>
                <a:spcPts val="0"/>
              </a:spcAft>
              <a:buClr>
                <a:srgbClr val="000000">
                  <a:lumMod val="50000"/>
                  <a:lumOff val="50000"/>
                </a:srgbClr>
              </a:buClr>
              <a:buSzTx/>
              <a:buFont typeface="Wingdings" pitchFamily="2" charset="2"/>
              <a:buNone/>
              <a:tabLst/>
              <a:defRPr/>
            </a:pPr>
            <a:r>
              <a:rPr kumimoji="0" lang="en-US" altLang="zh-TW" sz="1000" b="0" i="0" u="none" strike="noStrike" kern="1200" cap="none" spc="0" normalizeH="0" baseline="0" noProof="0" dirty="0">
                <a:ln>
                  <a:noFill/>
                </a:ln>
                <a:solidFill>
                  <a:srgbClr val="008787">
                    <a:lumMod val="40000"/>
                    <a:lumOff val="60000"/>
                  </a:srgbClr>
                </a:solidFill>
                <a:effectLst/>
                <a:uLnTx/>
                <a:uFillTx/>
                <a:latin typeface="Helvetica 55 Roman"/>
                <a:ea typeface="微軟正黑體"/>
                <a:cs typeface="Helvetica 55 Roman"/>
              </a:rPr>
              <a:t>Moxa</a:t>
            </a:r>
          </a:p>
          <a:p>
            <a:pPr marL="0" marR="0" lvl="0" indent="0" algn="r" defTabSz="914400" rtl="0" eaLnBrk="1" fontAlgn="auto" latinLnBrk="0" hangingPunct="1">
              <a:lnSpc>
                <a:spcPct val="80000"/>
              </a:lnSpc>
              <a:spcBef>
                <a:spcPts val="0"/>
              </a:spcBef>
              <a:spcAft>
                <a:spcPts val="0"/>
              </a:spcAft>
              <a:buClr>
                <a:srgbClr val="000000">
                  <a:lumMod val="50000"/>
                  <a:lumOff val="50000"/>
                </a:srgbClr>
              </a:buClr>
              <a:buSzTx/>
              <a:buFont typeface="Wingdings" pitchFamily="2" charset="2"/>
              <a:buNone/>
              <a:tabLst/>
              <a:defRPr/>
            </a:pPr>
            <a:r>
              <a:rPr kumimoji="0" lang="en-US" altLang="zh-TW" sz="1000" b="0" i="0" u="none" strike="noStrike" kern="1200" cap="none" spc="0" normalizeH="0" baseline="0" noProof="0" dirty="0">
                <a:ln>
                  <a:noFill/>
                </a:ln>
                <a:solidFill>
                  <a:srgbClr val="008787">
                    <a:lumMod val="40000"/>
                    <a:lumOff val="60000"/>
                  </a:srgbClr>
                </a:solidFill>
                <a:effectLst/>
                <a:uLnTx/>
                <a:uFillTx/>
                <a:latin typeface="Helvetica 55 Roman"/>
                <a:ea typeface="微軟正黑體"/>
                <a:cs typeface="Helvetica 55 Roman"/>
              </a:rPr>
              <a:t> Products</a:t>
            </a:r>
          </a:p>
        </p:txBody>
      </p:sp>
      <p:sp>
        <p:nvSpPr>
          <p:cNvPr id="11" name="Rectangle 35"/>
          <p:cNvSpPr>
            <a:spLocks noChangeArrowheads="1"/>
          </p:cNvSpPr>
          <p:nvPr/>
        </p:nvSpPr>
        <p:spPr bwMode="auto">
          <a:xfrm>
            <a:off x="308247" y="2343032"/>
            <a:ext cx="4938748" cy="1112716"/>
          </a:xfrm>
          <a:prstGeom prst="rect">
            <a:avLst/>
          </a:prstGeom>
          <a:noFill/>
          <a:ln w="9525" algn="ctr">
            <a:noFill/>
            <a:miter lim="800000"/>
            <a:headEnd/>
            <a:tailEnd/>
          </a:ln>
        </p:spPr>
        <p:txBody>
          <a:bodyPr tIns="0" bIns="0" anchor="t"/>
          <a:lstStyle/>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IIoT gateways that can simultaneously transmit data both to the Azure cloud and the local SCADA</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IIoT gateways with reliable LTE connectivity and data buffering function to prevent data loss</a:t>
            </a:r>
            <a:endParaRPr kumimoji="0" lang="en-US" altLang="zh-TW" sz="900" b="0" i="0" u="none" strike="noStrike" kern="1200" cap="none" spc="0" normalizeH="0" baseline="0" noProof="0" dirty="0">
              <a:ln>
                <a:noFill/>
              </a:ln>
              <a:solidFill>
                <a:srgbClr val="000000"/>
              </a:solidFill>
              <a:effectLst/>
              <a:uLnTx/>
              <a:uFillTx/>
              <a:latin typeface="Helvetica 55 Roman"/>
              <a:ea typeface="微軟正黑體"/>
              <a:cs typeface="Helvetica 55 Roman"/>
            </a:endParaRP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IIoT gateways that can be remotely accessed and monitored to reduce maintenance efforts</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IIoT gateways that can process field data to derive information that can be directly used by cloud applications</a:t>
            </a:r>
          </a:p>
        </p:txBody>
      </p:sp>
      <p:sp>
        <p:nvSpPr>
          <p:cNvPr id="12" name="Rectangle 36"/>
          <p:cNvSpPr>
            <a:spLocks noChangeArrowheads="1"/>
          </p:cNvSpPr>
          <p:nvPr/>
        </p:nvSpPr>
        <p:spPr bwMode="auto">
          <a:xfrm>
            <a:off x="308247" y="3548753"/>
            <a:ext cx="4938748" cy="252000"/>
          </a:xfrm>
          <a:prstGeom prst="rect">
            <a:avLst/>
          </a:prstGeom>
          <a:solidFill>
            <a:schemeClr val="tx2"/>
          </a:solidFill>
          <a:ln w="9525">
            <a:no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200" b="0" i="0" u="none" strike="noStrike" kern="1200" cap="none" spc="0" normalizeH="0" baseline="0" noProof="0" dirty="0">
                <a:ln>
                  <a:noFill/>
                </a:ln>
                <a:solidFill>
                  <a:srgbClr val="FFFFFF"/>
                </a:solidFill>
                <a:effectLst/>
                <a:uLnTx/>
                <a:uFillTx/>
                <a:latin typeface="Helvetica 75 Bold"/>
                <a:ea typeface="微軟正黑體"/>
                <a:cs typeface="Helvetica 75 Bold"/>
              </a:rPr>
              <a:t>Why Moxa</a:t>
            </a:r>
          </a:p>
        </p:txBody>
      </p:sp>
      <p:sp>
        <p:nvSpPr>
          <p:cNvPr id="13" name="Rectangle 6"/>
          <p:cNvSpPr>
            <a:spLocks noChangeArrowheads="1"/>
          </p:cNvSpPr>
          <p:nvPr/>
        </p:nvSpPr>
        <p:spPr bwMode="auto">
          <a:xfrm>
            <a:off x="308247" y="2065976"/>
            <a:ext cx="4938748" cy="252000"/>
          </a:xfrm>
          <a:prstGeom prst="rect">
            <a:avLst/>
          </a:prstGeom>
          <a:solidFill>
            <a:schemeClr val="accent2"/>
          </a:solidFill>
          <a:ln w="9525">
            <a:noFill/>
            <a:miter lim="800000"/>
            <a:headEnd/>
            <a:tailEnd/>
          </a:ln>
        </p:spPr>
        <p:txBody>
          <a:bodyPr wrap="none" t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200" b="0" i="0" u="none" strike="noStrike" kern="1200" cap="none" spc="0" normalizeH="0" baseline="0" noProof="0" dirty="0">
                <a:ln>
                  <a:noFill/>
                </a:ln>
                <a:solidFill>
                  <a:srgbClr val="FFFFFF"/>
                </a:solidFill>
                <a:effectLst/>
                <a:uLnTx/>
                <a:uFillTx/>
                <a:latin typeface="Helvetica 75 Bold"/>
                <a:ea typeface="微軟正黑體"/>
                <a:cs typeface="Helvetica 75 Bold"/>
              </a:rPr>
              <a:t>System Requirements</a:t>
            </a:r>
          </a:p>
        </p:txBody>
      </p:sp>
      <p:sp>
        <p:nvSpPr>
          <p:cNvPr id="14" name="Rectangle 43"/>
          <p:cNvSpPr>
            <a:spLocks noChangeArrowheads="1"/>
          </p:cNvSpPr>
          <p:nvPr/>
        </p:nvSpPr>
        <p:spPr bwMode="auto">
          <a:xfrm>
            <a:off x="308247" y="3833137"/>
            <a:ext cx="4938748" cy="778898"/>
          </a:xfrm>
          <a:prstGeom prst="rect">
            <a:avLst/>
          </a:prstGeom>
          <a:noFill/>
          <a:ln w="9525" algn="ctr">
            <a:noFill/>
            <a:miter lim="800000"/>
            <a:headEnd/>
            <a:tailEnd/>
          </a:ln>
        </p:spPr>
        <p:txBody>
          <a:bodyPr tIns="0" bIns="0" anchor="t"/>
          <a:lstStyle/>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1"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Store and Forward </a:t>
            </a: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function to prevent data loss</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1"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No-code data-processing functions </a:t>
            </a: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that significantly reduce programming efforts</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1"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Moxa DLM service </a:t>
            </a: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that can monitor and access AIGs anytime and anywhere</a:t>
            </a:r>
          </a:p>
          <a:p>
            <a:pPr marL="97200" marR="0" lvl="0" indent="-97200" algn="l" defTabSz="914400" rtl="0" eaLnBrk="1" fontAlgn="auto" latinLnBrk="0" hangingPunct="1">
              <a:lnSpc>
                <a:spcPct val="100000"/>
              </a:lnSpc>
              <a:spcBef>
                <a:spcPts val="0"/>
              </a:spcBef>
              <a:spcAft>
                <a:spcPts val="0"/>
              </a:spcAft>
              <a:buClr>
                <a:srgbClr val="226EAD"/>
              </a:buClr>
              <a:buSzPct val="50000"/>
              <a:buFont typeface="Wingdings" pitchFamily="2" charset="2"/>
              <a:buChar char="u"/>
              <a:tabLst/>
              <a:defRPr/>
            </a:pP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Supports </a:t>
            </a:r>
            <a:r>
              <a:rPr kumimoji="0" lang="en-US" altLang="zh-TW" sz="900" b="1"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Modbus TCP slave </a:t>
            </a:r>
            <a:r>
              <a:rPr kumimoji="0" lang="en-US" altLang="zh-TW" sz="900" b="0" i="0" u="none" strike="noStrike" kern="1200" cap="none" spc="0" normalizeH="0" baseline="0" noProof="0" dirty="0">
                <a:ln>
                  <a:noFill/>
                </a:ln>
                <a:solidFill>
                  <a:srgbClr val="151514"/>
                </a:solidFill>
                <a:effectLst/>
                <a:uLnTx/>
                <a:uFillTx/>
                <a:latin typeface="Helvetica 55 Roman"/>
                <a:ea typeface="新細明體" pitchFamily="18" charset="-120"/>
                <a:cs typeface="Helvetica 55 Roman"/>
              </a:rPr>
              <a:t>mode and Azure IoT device, enabling simultaneous transmission of data both to the local SCADA and the Azure cloud</a:t>
            </a:r>
          </a:p>
        </p:txBody>
      </p:sp>
      <p:cxnSp>
        <p:nvCxnSpPr>
          <p:cNvPr id="7" name="直線接點 75">
            <a:extLst>
              <a:ext uri="{FF2B5EF4-FFF2-40B4-BE49-F238E27FC236}">
                <a16:creationId xmlns:a16="http://schemas.microsoft.com/office/drawing/2014/main" id="{51A11887-0F30-6642-9CDA-CDDC609F0293}"/>
              </a:ext>
            </a:extLst>
          </p:cNvPr>
          <p:cNvCxnSpPr>
            <a:cxnSpLocks/>
          </p:cNvCxnSpPr>
          <p:nvPr/>
        </p:nvCxnSpPr>
        <p:spPr>
          <a:xfrm>
            <a:off x="5544312" y="0"/>
            <a:ext cx="0" cy="4720130"/>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Box 84"/>
          <p:cNvSpPr txBox="1"/>
          <p:nvPr/>
        </p:nvSpPr>
        <p:spPr>
          <a:xfrm>
            <a:off x="6929787" y="1484039"/>
            <a:ext cx="614420"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700" b="0" i="0" u="none" strike="noStrike" kern="1200" cap="none" spc="0" normalizeH="0" baseline="0" noProof="0" dirty="0">
                <a:ln>
                  <a:noFill/>
                </a:ln>
                <a:solidFill>
                  <a:srgbClr val="000000"/>
                </a:solidFill>
                <a:effectLst/>
                <a:uLnTx/>
                <a:uFillTx/>
                <a:latin typeface="Helvetica 75 Bold"/>
                <a:ea typeface="微軟正黑體"/>
                <a:cs typeface="Helvetica 75 Bold"/>
              </a:rPr>
              <a:t>LTE</a:t>
            </a:r>
            <a:endParaRPr kumimoji="0" lang="en-US" sz="700" b="0" i="0" u="none" strike="noStrike" kern="1200" cap="none" spc="0" normalizeH="0" baseline="0" noProof="0" dirty="0">
              <a:ln>
                <a:noFill/>
              </a:ln>
              <a:solidFill>
                <a:srgbClr val="000000"/>
              </a:solidFill>
              <a:effectLst/>
              <a:uLnTx/>
              <a:uFillTx/>
              <a:latin typeface="Helvetica 75 Bold"/>
              <a:ea typeface="微軟正黑體"/>
              <a:cs typeface="Helvetica 75 Bold"/>
            </a:endParaRPr>
          </a:p>
        </p:txBody>
      </p:sp>
      <p:sp>
        <p:nvSpPr>
          <p:cNvPr id="53" name="TextBox 85"/>
          <p:cNvSpPr txBox="1"/>
          <p:nvPr/>
        </p:nvSpPr>
        <p:spPr>
          <a:xfrm>
            <a:off x="7393003" y="2076174"/>
            <a:ext cx="669562"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900" b="0" i="0" u="none" strike="noStrike" kern="1200" cap="none" spc="0" normalizeH="0" baseline="0" noProof="0" dirty="0">
                <a:ln>
                  <a:noFill/>
                </a:ln>
                <a:solidFill>
                  <a:srgbClr val="000000"/>
                </a:solidFill>
                <a:effectLst/>
                <a:uLnTx/>
                <a:uFillTx/>
                <a:latin typeface="Helvetica 75 Bold"/>
                <a:ea typeface="微軟正黑體"/>
                <a:cs typeface="Helvetica 75 Bold"/>
              </a:rPr>
              <a:t>AIG-101</a:t>
            </a:r>
            <a:endParaRPr kumimoji="0" lang="en-US" sz="900" b="0" i="0" u="none" strike="noStrike" kern="1200" cap="none" spc="0" normalizeH="0" baseline="0" noProof="0" dirty="0">
              <a:ln>
                <a:noFill/>
              </a:ln>
              <a:solidFill>
                <a:srgbClr val="000000"/>
              </a:solidFill>
              <a:effectLst/>
              <a:uLnTx/>
              <a:uFillTx/>
              <a:latin typeface="Helvetica 75 Bold"/>
              <a:ea typeface="微軟正黑體"/>
              <a:cs typeface="Helvetica 75 Bold"/>
            </a:endParaRPr>
          </a:p>
        </p:txBody>
      </p:sp>
      <p:sp>
        <p:nvSpPr>
          <p:cNvPr id="57" name="Rectangle 99">
            <a:extLst>
              <a:ext uri="{FF2B5EF4-FFF2-40B4-BE49-F238E27FC236}">
                <a16:creationId xmlns:a16="http://schemas.microsoft.com/office/drawing/2014/main" id="{D45785E8-14E0-EE41-9C19-B0F708B01A3B}"/>
              </a:ext>
            </a:extLst>
          </p:cNvPr>
          <p:cNvSpPr/>
          <p:nvPr/>
        </p:nvSpPr>
        <p:spPr>
          <a:xfrm>
            <a:off x="6675996" y="813507"/>
            <a:ext cx="1208797"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900" b="0" i="0" u="none" strike="noStrike" kern="1200" cap="none" spc="0" normalizeH="0" baseline="0" noProof="0" dirty="0">
                <a:ln>
                  <a:noFill/>
                </a:ln>
                <a:solidFill>
                  <a:srgbClr val="000000"/>
                </a:solidFill>
                <a:effectLst/>
                <a:uLnTx/>
                <a:uFillTx/>
                <a:latin typeface="Helvetica 75 Bold"/>
                <a:ea typeface="微軟正黑體"/>
                <a:cs typeface="Helvetica 75 Bold"/>
              </a:rPr>
              <a:t>Energy Management System</a:t>
            </a:r>
            <a:endParaRPr kumimoji="1" lang="en-US" sz="750" b="0" i="0" u="none" strike="noStrike" kern="1200" cap="none" spc="0" normalizeH="0" baseline="0" noProof="0" dirty="0">
              <a:ln>
                <a:noFill/>
              </a:ln>
              <a:solidFill>
                <a:srgbClr val="000000"/>
              </a:solidFill>
              <a:effectLst/>
              <a:uLnTx/>
              <a:uFillTx/>
              <a:latin typeface="Helvetica 75 Bold"/>
              <a:ea typeface="微軟正黑體"/>
              <a:cs typeface="Helvetica 75 Bold"/>
            </a:endParaRPr>
          </a:p>
        </p:txBody>
      </p:sp>
      <p:sp>
        <p:nvSpPr>
          <p:cNvPr id="65" name="TextBox 88">
            <a:extLst>
              <a:ext uri="{FF2B5EF4-FFF2-40B4-BE49-F238E27FC236}">
                <a16:creationId xmlns:a16="http://schemas.microsoft.com/office/drawing/2014/main" id="{429E9BFF-D4A9-8C42-BFEF-5BC1B6C32857}"/>
              </a:ext>
            </a:extLst>
          </p:cNvPr>
          <p:cNvSpPr txBox="1"/>
          <p:nvPr/>
        </p:nvSpPr>
        <p:spPr>
          <a:xfrm>
            <a:off x="6017244" y="4116975"/>
            <a:ext cx="73131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Smart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Meter</a:t>
            </a:r>
          </a:p>
        </p:txBody>
      </p:sp>
      <p:sp>
        <p:nvSpPr>
          <p:cNvPr id="66" name="TextBox 49">
            <a:extLst>
              <a:ext uri="{FF2B5EF4-FFF2-40B4-BE49-F238E27FC236}">
                <a16:creationId xmlns:a16="http://schemas.microsoft.com/office/drawing/2014/main" id="{6715FF03-9DFC-5F47-9B16-BB13130F13AB}"/>
              </a:ext>
            </a:extLst>
          </p:cNvPr>
          <p:cNvSpPr txBox="1"/>
          <p:nvPr/>
        </p:nvSpPr>
        <p:spPr>
          <a:xfrm>
            <a:off x="6685030" y="4116975"/>
            <a:ext cx="73131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Smart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Inverter</a:t>
            </a:r>
          </a:p>
        </p:txBody>
      </p:sp>
      <p:sp>
        <p:nvSpPr>
          <p:cNvPr id="67" name="TextBox 52">
            <a:extLst>
              <a:ext uri="{FF2B5EF4-FFF2-40B4-BE49-F238E27FC236}">
                <a16:creationId xmlns:a16="http://schemas.microsoft.com/office/drawing/2014/main" id="{B2E65760-94F7-0142-AEA5-F06FDE4C1E56}"/>
              </a:ext>
            </a:extLst>
          </p:cNvPr>
          <p:cNvSpPr txBox="1"/>
          <p:nvPr/>
        </p:nvSpPr>
        <p:spPr>
          <a:xfrm>
            <a:off x="7360287" y="4116975"/>
            <a:ext cx="73131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Temp.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Sensor</a:t>
            </a:r>
          </a:p>
        </p:txBody>
      </p:sp>
      <p:sp>
        <p:nvSpPr>
          <p:cNvPr id="68" name="TextBox 56">
            <a:extLst>
              <a:ext uri="{FF2B5EF4-FFF2-40B4-BE49-F238E27FC236}">
                <a16:creationId xmlns:a16="http://schemas.microsoft.com/office/drawing/2014/main" id="{8F40FA61-8623-5643-B38B-F0F56AA8D7F6}"/>
              </a:ext>
            </a:extLst>
          </p:cNvPr>
          <p:cNvSpPr txBox="1"/>
          <p:nvPr/>
        </p:nvSpPr>
        <p:spPr>
          <a:xfrm>
            <a:off x="8006319" y="4116975"/>
            <a:ext cx="83532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Wind Speed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sz="700" b="0" i="0" u="none" strike="noStrike" kern="1200" cap="none" spc="0" normalizeH="0" baseline="0" noProof="0" dirty="0">
                <a:ln>
                  <a:noFill/>
                </a:ln>
                <a:solidFill>
                  <a:srgbClr val="000000">
                    <a:lumMod val="65000"/>
                    <a:lumOff val="35000"/>
                  </a:srgbClr>
                </a:solidFill>
                <a:effectLst/>
                <a:uLnTx/>
                <a:uFillTx/>
                <a:latin typeface="Helvetica 55 Roman"/>
                <a:ea typeface="微軟正黑體"/>
                <a:cs typeface="Helvetica 55 Roman"/>
              </a:rPr>
              <a:t>Sensor</a:t>
            </a:r>
          </a:p>
        </p:txBody>
      </p:sp>
      <p:sp>
        <p:nvSpPr>
          <p:cNvPr id="78" name="Rectangle 99">
            <a:extLst>
              <a:ext uri="{FF2B5EF4-FFF2-40B4-BE49-F238E27FC236}">
                <a16:creationId xmlns:a16="http://schemas.microsoft.com/office/drawing/2014/main" id="{FC8C8A14-F343-2374-61B1-D04D75D7F243}"/>
              </a:ext>
            </a:extLst>
          </p:cNvPr>
          <p:cNvSpPr/>
          <p:nvPr/>
        </p:nvSpPr>
        <p:spPr>
          <a:xfrm>
            <a:off x="7799649" y="273215"/>
            <a:ext cx="1208797"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900" b="0" i="0" u="none" strike="noStrike" kern="1200" cap="none" spc="0" normalizeH="0" baseline="0" noProof="0" dirty="0">
                <a:ln>
                  <a:noFill/>
                </a:ln>
                <a:solidFill>
                  <a:srgbClr val="000000"/>
                </a:solidFill>
                <a:effectLst/>
                <a:uLnTx/>
                <a:uFillTx/>
                <a:latin typeface="Helvetica 75 Bold"/>
                <a:ea typeface="微軟正黑體"/>
                <a:cs typeface="Helvetica 75 Bold"/>
              </a:rPr>
              <a:t>Local SCADA</a:t>
            </a:r>
            <a:endParaRPr kumimoji="1" lang="en-US" sz="750" b="0" i="0" u="none" strike="noStrike" kern="1200" cap="none" spc="0" normalizeH="0" baseline="0" noProof="0" dirty="0">
              <a:ln>
                <a:noFill/>
              </a:ln>
              <a:solidFill>
                <a:srgbClr val="000000"/>
              </a:solidFill>
              <a:effectLst/>
              <a:uLnTx/>
              <a:uFillTx/>
              <a:latin typeface="Helvetica 75 Bold"/>
              <a:ea typeface="微軟正黑體"/>
              <a:cs typeface="Helvetica 75 Bold"/>
            </a:endParaRPr>
          </a:p>
        </p:txBody>
      </p:sp>
      <p:sp>
        <p:nvSpPr>
          <p:cNvPr id="79" name="TextBox 15">
            <a:extLst>
              <a:ext uri="{FF2B5EF4-FFF2-40B4-BE49-F238E27FC236}">
                <a16:creationId xmlns:a16="http://schemas.microsoft.com/office/drawing/2014/main" id="{253A4454-DC56-EFE5-E787-F73E93983AC0}"/>
              </a:ext>
            </a:extLst>
          </p:cNvPr>
          <p:cNvSpPr txBox="1"/>
          <p:nvPr/>
        </p:nvSpPr>
        <p:spPr>
          <a:xfrm>
            <a:off x="7407710" y="1484039"/>
            <a:ext cx="835222"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700" b="0" i="0" u="none" strike="noStrike" kern="1200" cap="none" spc="0" normalizeH="0" baseline="0" noProof="0" dirty="0">
                <a:ln>
                  <a:noFill/>
                </a:ln>
                <a:solidFill>
                  <a:srgbClr val="000000"/>
                </a:solidFill>
                <a:effectLst/>
                <a:uLnTx/>
                <a:uFillTx/>
                <a:latin typeface="Helvetica 55 Roman"/>
                <a:ea typeface="微軟正黑體"/>
                <a:cs typeface="Helvetica 55 Roman"/>
              </a:rPr>
              <a:t>Modbus TCP</a:t>
            </a:r>
            <a:endParaRPr kumimoji="0" lang="en-US" sz="700" b="0" i="0" u="none" strike="noStrike" kern="1200" cap="none" spc="0" normalizeH="0" baseline="0" noProof="0" dirty="0">
              <a:ln>
                <a:noFill/>
              </a:ln>
              <a:solidFill>
                <a:srgbClr val="000000"/>
              </a:solidFill>
              <a:effectLst/>
              <a:uLnTx/>
              <a:uFillTx/>
              <a:latin typeface="Helvetica 55 Roman"/>
              <a:ea typeface="微軟正黑體"/>
              <a:cs typeface="Helvetica 55 Roman"/>
            </a:endParaRPr>
          </a:p>
        </p:txBody>
      </p:sp>
      <p:sp>
        <p:nvSpPr>
          <p:cNvPr id="80" name="TextBox 16">
            <a:extLst>
              <a:ext uri="{FF2B5EF4-FFF2-40B4-BE49-F238E27FC236}">
                <a16:creationId xmlns:a16="http://schemas.microsoft.com/office/drawing/2014/main" id="{8D81FC88-8DA8-9611-C1B3-1C1EAD728C10}"/>
              </a:ext>
            </a:extLst>
          </p:cNvPr>
          <p:cNvSpPr txBox="1"/>
          <p:nvPr/>
        </p:nvSpPr>
        <p:spPr>
          <a:xfrm>
            <a:off x="6074291" y="1484039"/>
            <a:ext cx="835222"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00000"/>
                </a:solidFill>
                <a:effectLst/>
                <a:uLnTx/>
                <a:uFillTx/>
                <a:latin typeface="Helvetica 55 Roman"/>
                <a:ea typeface="微軟正黑體"/>
                <a:cs typeface="Helvetica 55 Roman"/>
              </a:rPr>
              <a:t>Azure IoT Hub</a:t>
            </a:r>
          </a:p>
        </p:txBody>
      </p:sp>
      <p:sp>
        <p:nvSpPr>
          <p:cNvPr id="107" name="TextBox 82"/>
          <p:cNvSpPr txBox="1"/>
          <p:nvPr/>
        </p:nvSpPr>
        <p:spPr>
          <a:xfrm>
            <a:off x="7407710" y="3122053"/>
            <a:ext cx="835222"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700" b="0" i="0" u="none" strike="noStrike" kern="1200" cap="none" spc="0" normalizeH="0" baseline="0" noProof="0" dirty="0">
                <a:ln>
                  <a:noFill/>
                </a:ln>
                <a:solidFill>
                  <a:srgbClr val="000000"/>
                </a:solidFill>
                <a:effectLst/>
                <a:uLnTx/>
                <a:uFillTx/>
                <a:latin typeface="Helvetica 55 Roman"/>
                <a:ea typeface="微軟正黑體"/>
                <a:cs typeface="Helvetica 55 Roman"/>
              </a:rPr>
              <a:t>Modbus RTU</a:t>
            </a:r>
            <a:endParaRPr kumimoji="0" lang="en-US" sz="700" b="0" i="0" u="none" strike="noStrike" kern="1200" cap="none" spc="0" normalizeH="0" baseline="0" noProof="0" dirty="0">
              <a:ln>
                <a:noFill/>
              </a:ln>
              <a:solidFill>
                <a:srgbClr val="000000"/>
              </a:solidFill>
              <a:effectLst/>
              <a:uLnTx/>
              <a:uFillTx/>
              <a:latin typeface="Helvetica 55 Roman"/>
              <a:ea typeface="微軟正黑體"/>
              <a:cs typeface="Helvetica 55 Roman"/>
            </a:endParaRPr>
          </a:p>
        </p:txBody>
      </p:sp>
    </p:spTree>
    <p:extLst>
      <p:ext uri="{BB962C8B-B14F-4D97-AF65-F5344CB8AC3E}">
        <p14:creationId xmlns:p14="http://schemas.microsoft.com/office/powerpoint/2010/main" val="3547899839"/>
      </p:ext>
    </p:extLst>
  </p:cSld>
  <p:clrMapOvr>
    <a:masterClrMapping/>
  </p:clrMapOvr>
</p:sld>
</file>

<file path=ppt/theme/theme1.xml><?xml version="1.0" encoding="utf-8"?>
<a:theme xmlns:a="http://schemas.openxmlformats.org/drawingml/2006/main" name="Moxa_2013_POTX_v2">
  <a:themeElements>
    <a:clrScheme name="Moxa Color Palette">
      <a:dk1>
        <a:srgbClr val="000000"/>
      </a:dk1>
      <a:lt1>
        <a:srgbClr val="FFFFFF"/>
      </a:lt1>
      <a:dk2>
        <a:srgbClr val="008787"/>
      </a:dk2>
      <a:lt2>
        <a:srgbClr val="C9D0C6"/>
      </a:lt2>
      <a:accent1>
        <a:srgbClr val="008787"/>
      </a:accent1>
      <a:accent2>
        <a:srgbClr val="727171"/>
      </a:accent2>
      <a:accent3>
        <a:srgbClr val="77B800"/>
      </a:accent3>
      <a:accent4>
        <a:srgbClr val="FA943E"/>
      </a:accent4>
      <a:accent5>
        <a:srgbClr val="009DDB"/>
      </a:accent5>
      <a:accent6>
        <a:srgbClr val="C9D0C6"/>
      </a:accent6>
      <a:hlink>
        <a:srgbClr val="009DDB"/>
      </a:hlink>
      <a:folHlink>
        <a:srgbClr val="D6D6D4"/>
      </a:folHlink>
    </a:clrScheme>
    <a:fontScheme name="Moxa Fonts">
      <a:majorFont>
        <a:latin typeface="Arial"/>
        <a:ea typeface="微軟正黑體"/>
        <a:cs typeface=""/>
      </a:majorFont>
      <a:minorFont>
        <a:latin typeface="Arial"/>
        <a:ea typeface="微軟正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oxa_2013_POTX_v2">
  <a:themeElements>
    <a:clrScheme name="Moxa Color Palette">
      <a:dk1>
        <a:srgbClr val="000000"/>
      </a:dk1>
      <a:lt1>
        <a:srgbClr val="FFFFFF"/>
      </a:lt1>
      <a:dk2>
        <a:srgbClr val="008787"/>
      </a:dk2>
      <a:lt2>
        <a:srgbClr val="C9D0C6"/>
      </a:lt2>
      <a:accent1>
        <a:srgbClr val="008787"/>
      </a:accent1>
      <a:accent2>
        <a:srgbClr val="727171"/>
      </a:accent2>
      <a:accent3>
        <a:srgbClr val="77B800"/>
      </a:accent3>
      <a:accent4>
        <a:srgbClr val="FA943E"/>
      </a:accent4>
      <a:accent5>
        <a:srgbClr val="009DDB"/>
      </a:accent5>
      <a:accent6>
        <a:srgbClr val="C9D0C6"/>
      </a:accent6>
      <a:hlink>
        <a:srgbClr val="009DDB"/>
      </a:hlink>
      <a:folHlink>
        <a:srgbClr val="D6D6D4"/>
      </a:folHlink>
    </a:clrScheme>
    <a:fontScheme name="Moxa Fonts">
      <a:majorFont>
        <a:latin typeface="Arial"/>
        <a:ea typeface="微軟正黑體"/>
        <a:cs typeface=""/>
      </a:majorFont>
      <a:minorFont>
        <a:latin typeface="Arial"/>
        <a:ea typeface="微軟正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21419a8-5d08-433c-89f5-1cd804b0cc75" xsi:nil="true"/>
    <lcf76f155ced4ddcb4097134ff3c332f xmlns="573ce642-f512-4837-a674-e86e9929dce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A754447C52D6446B35585A6B16C0A8C" ma:contentTypeVersion="18" ma:contentTypeDescription="Create a new document." ma:contentTypeScope="" ma:versionID="ae6569e43fe4c75f954c25b53a55f337">
  <xsd:schema xmlns:xsd="http://www.w3.org/2001/XMLSchema" xmlns:xs="http://www.w3.org/2001/XMLSchema" xmlns:p="http://schemas.microsoft.com/office/2006/metadata/properties" xmlns:ns2="573ce642-f512-4837-a674-e86e9929dce5" xmlns:ns3="c21419a8-5d08-433c-89f5-1cd804b0cc75" targetNamespace="http://schemas.microsoft.com/office/2006/metadata/properties" ma:root="true" ma:fieldsID="62a2cc26870c1c7ceb1e526225b6f316" ns2:_="" ns3:_="">
    <xsd:import namespace="573ce642-f512-4837-a674-e86e9929dce5"/>
    <xsd:import namespace="c21419a8-5d08-433c-89f5-1cd804b0cc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LengthInSeconds" minOccurs="0"/>
                <xsd:element ref="ns2:MediaServiceSearchProperties"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3ce642-f512-4837-a674-e86e9929dc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bbc5931a-3143-486f-9600-35c3d708de30"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21419a8-5d08-433c-89f5-1cd804b0cc75"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b8c04250-3526-4518-93b1-002b1c07b8ff}" ma:internalName="TaxCatchAll" ma:showField="CatchAllData" ma:web="c21419a8-5d08-433c-89f5-1cd804b0cc75">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0FEFD1-4537-46D7-970E-7928EDF95434}">
  <ds:schemaRefs>
    <ds:schemaRef ds:uri="http://schemas.openxmlformats.org/package/2006/metadata/core-properties"/>
    <ds:schemaRef ds:uri="http://www.w3.org/XML/1998/namespace"/>
    <ds:schemaRef ds:uri="http://schemas.microsoft.com/office/infopath/2007/PartnerControls"/>
    <ds:schemaRef ds:uri="http://purl.org/dc/terms/"/>
    <ds:schemaRef ds:uri="http://schemas.microsoft.com/office/2006/metadata/properties"/>
    <ds:schemaRef ds:uri="http://schemas.microsoft.com/office/2006/documentManagement/types"/>
    <ds:schemaRef ds:uri="http://purl.org/dc/dcmitype/"/>
    <ds:schemaRef ds:uri="http://purl.org/dc/elements/1.1/"/>
    <ds:schemaRef ds:uri="c21419a8-5d08-433c-89f5-1cd804b0cc75"/>
    <ds:schemaRef ds:uri="573ce642-f512-4837-a674-e86e9929dce5"/>
  </ds:schemaRefs>
</ds:datastoreItem>
</file>

<file path=customXml/itemProps2.xml><?xml version="1.0" encoding="utf-8"?>
<ds:datastoreItem xmlns:ds="http://schemas.openxmlformats.org/officeDocument/2006/customXml" ds:itemID="{01564A56-F026-407A-B589-D62ECEEECBA5}"/>
</file>

<file path=customXml/itemProps3.xml><?xml version="1.0" encoding="utf-8"?>
<ds:datastoreItem xmlns:ds="http://schemas.openxmlformats.org/officeDocument/2006/customXml" ds:itemID="{DC55A2EB-49BE-49F0-865D-0F9DA146D9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Moxa_2013_POTX_v2</Template>
  <TotalTime>0</TotalTime>
  <Words>2435</Words>
  <Application>Microsoft Office PowerPoint</Application>
  <PresentationFormat>On-screen Show (16:9)</PresentationFormat>
  <Paragraphs>546</Paragraphs>
  <Slides>36</Slides>
  <Notes>15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36</vt:i4>
      </vt:variant>
    </vt:vector>
  </HeadingPairs>
  <TitlesOfParts>
    <vt:vector size="48" baseType="lpstr">
      <vt:lpstr>Arial</vt:lpstr>
      <vt:lpstr>Bahnschrift SemiLight SemiConde</vt:lpstr>
      <vt:lpstr>Calibri</vt:lpstr>
      <vt:lpstr>Helvetica 45 Light</vt:lpstr>
      <vt:lpstr>Helvetica 55 Roman</vt:lpstr>
      <vt:lpstr>Helvetica 75 Bold</vt:lpstr>
      <vt:lpstr>Helvetica Neue Medium</vt:lpstr>
      <vt:lpstr>Roboto Medium</vt:lpstr>
      <vt:lpstr>Segoe UI</vt:lpstr>
      <vt:lpstr>Wingdings</vt:lpstr>
      <vt:lpstr>Moxa_2013_POTX_v2</vt:lpstr>
      <vt:lpstr>1_Moxa_2013_POTX_v2</vt:lpstr>
      <vt:lpstr>AIG-100 Product Introduction</vt:lpstr>
      <vt:lpstr>PowerPoint Presentation</vt:lpstr>
      <vt:lpstr>Why Industrial Internet of Things (IIoT)</vt:lpstr>
      <vt:lpstr>Step by Step to Digital Transformation</vt:lpstr>
      <vt:lpstr>PowerPoint Presentation</vt:lpstr>
      <vt:lpstr>Use Cases</vt:lpstr>
      <vt:lpstr>Typical Applications</vt:lpstr>
      <vt:lpstr>Use Case: Energy Consumption Monitoring in Buildings</vt:lpstr>
      <vt:lpstr>Use Case: Monitoring of Distributed Solar Power Sites</vt:lpstr>
      <vt:lpstr>AIG Series Overview</vt:lpstr>
      <vt:lpstr>PowerPoint Presentation</vt:lpstr>
      <vt:lpstr>Product Introduction AIG-101</vt:lpstr>
      <vt:lpstr>Product Outlook and Solution Overview</vt:lpstr>
      <vt:lpstr>PowerPoint Presentation</vt:lpstr>
      <vt:lpstr>Feature Highlights</vt:lpstr>
      <vt:lpstr>PowerPoint Presentation</vt:lpstr>
      <vt:lpstr>PowerPoint Presentation</vt:lpstr>
      <vt:lpstr>PowerPoint Presentation</vt:lpstr>
      <vt:lpstr>PowerPoint Presentation</vt:lpstr>
      <vt:lpstr>PowerPoint Presentation</vt:lpstr>
      <vt:lpstr>PowerPoint Presentation</vt:lpstr>
      <vt:lpstr>Competition</vt:lpstr>
      <vt:lpstr>PowerPoint Presentation</vt:lpstr>
      <vt:lpstr>AIG Series Product Comparison Table</vt:lpstr>
      <vt:lpstr>PowerPoint Presentation</vt:lpstr>
      <vt:lpstr>AIG 2023-2024 Product Roadmap</vt:lpstr>
      <vt:lpstr>AIG 2023 ~ 2024 Product Roadmap</vt:lpstr>
      <vt:lpstr>Go-to-market Strategy </vt:lpstr>
      <vt:lpstr>PowerPoint Presentation</vt:lpstr>
      <vt:lpstr>Demo</vt:lpstr>
      <vt:lpstr>Seamless Device Integration Extend IOs and Serial Ports</vt:lpstr>
      <vt:lpstr>PowerPoint Presentation</vt:lpstr>
      <vt:lpstr>Troubleshoot</vt:lpstr>
      <vt:lpstr>Demo Topology</vt:lpstr>
      <vt:lpstr>PowerPoint Presentation</vt:lpstr>
      <vt:lpstr>Publish Modbus THD Sensor Telemetry to MQTT Mosquito Broker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AIoT Computing at the Edge</dc:title>
  <dc:subject>Moxa PowerPoint template</dc:subject>
  <dc:creator>Angie</dc:creator>
  <cp:keywords>v1.0</cp:keywords>
  <dc:description>Created by Tim Stemple and Jessie Hsu.
Released on July 2, 2013</dc:description>
  <cp:lastModifiedBy>Christian Gromeier</cp:lastModifiedBy>
  <cp:revision>2837</cp:revision>
  <dcterms:created xsi:type="dcterms:W3CDTF">2013-07-24T10:56:39Z</dcterms:created>
  <dcterms:modified xsi:type="dcterms:W3CDTF">2024-02-14T14:21:26Z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0x010100FA754447C52D6446B35585A6B16C0A8C</vt:lpwstr>
  </property>
</Properties>
</file>