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6"/>
    <p:sldMasterId id="2147484410" r:id="rId7"/>
  </p:sldMasterIdLst>
  <p:notesMasterIdLst>
    <p:notesMasterId r:id="rId15"/>
  </p:notesMasterIdLst>
  <p:handoutMasterIdLst>
    <p:handoutMasterId r:id="rId16"/>
  </p:handoutMasterIdLst>
  <p:sldIdLst>
    <p:sldId id="557" r:id="rId8"/>
    <p:sldId id="354" r:id="rId9"/>
    <p:sldId id="546" r:id="rId10"/>
    <p:sldId id="558" r:id="rId11"/>
    <p:sldId id="377" r:id="rId12"/>
    <p:sldId id="373" r:id="rId13"/>
    <p:sldId id="556" r:id="rId14"/>
  </p:sldIdLst>
  <p:sldSz cx="9144000" cy="6858000" type="screen4x3"/>
  <p:notesSz cx="6799263" cy="9929813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41">
          <p15:clr>
            <a:srgbClr val="A4A3A4"/>
          </p15:clr>
        </p15:guide>
        <p15:guide id="3" pos="2880">
          <p15:clr>
            <a:srgbClr val="A4A3A4"/>
          </p15:clr>
        </p15:guide>
        <p15:guide id="4" pos="118">
          <p15:clr>
            <a:srgbClr val="A4A3A4"/>
          </p15:clr>
        </p15:guide>
        <p15:guide id="5" pos="56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ACD101"/>
    <a:srgbClr val="E9E802"/>
    <a:srgbClr val="0033CC"/>
    <a:srgbClr val="008000"/>
    <a:srgbClr val="006600"/>
    <a:srgbClr val="33CC33"/>
    <a:srgbClr val="008080"/>
    <a:srgbClr val="008787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1EDFD1-969C-4E0C-B520-6E107D03B3A5}" v="4" dt="2024-02-15T07:51:04.1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66" autoAdjust="0"/>
    <p:restoredTop sz="93901" autoAdjust="0"/>
  </p:normalViewPr>
  <p:slideViewPr>
    <p:cSldViewPr>
      <p:cViewPr varScale="1">
        <p:scale>
          <a:sx n="62" d="100"/>
          <a:sy n="62" d="100"/>
        </p:scale>
        <p:origin x="1628" y="76"/>
      </p:cViewPr>
      <p:guideLst>
        <p:guide orient="horz" pos="2160"/>
        <p:guide orient="horz" pos="1041"/>
        <p:guide pos="2880"/>
        <p:guide pos="118"/>
        <p:guide pos="56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2414" y="-82"/>
      </p:cViewPr>
      <p:guideLst>
        <p:guide orient="horz" pos="3128"/>
        <p:guide pos="2143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Master" Target="slideMasters/slideMaster2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765" cy="496888"/>
          </a:xfrm>
          <a:prstGeom prst="rect">
            <a:avLst/>
          </a:prstGeom>
        </p:spPr>
        <p:txBody>
          <a:bodyPr vert="horz" wrap="square" lIns="91760" tIns="45880" rIns="91760" bIns="4588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1910" y="0"/>
            <a:ext cx="2945764" cy="496888"/>
          </a:xfrm>
          <a:prstGeom prst="rect">
            <a:avLst/>
          </a:prstGeom>
        </p:spPr>
        <p:txBody>
          <a:bodyPr vert="horz" wrap="square" lIns="91760" tIns="45880" rIns="91760" bIns="4588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FA0EBBE-7A91-4871-A179-F7AE35A61BEE}" type="datetimeFigureOut">
              <a:rPr lang="zh-TW" altLang="en-US"/>
              <a:pPr/>
              <a:t>2024/2/7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31339"/>
            <a:ext cx="2945765" cy="496887"/>
          </a:xfrm>
          <a:prstGeom prst="rect">
            <a:avLst/>
          </a:prstGeom>
        </p:spPr>
        <p:txBody>
          <a:bodyPr vert="horz" wrap="square" lIns="91760" tIns="45880" rIns="91760" bIns="4588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1910" y="9431339"/>
            <a:ext cx="2945764" cy="496887"/>
          </a:xfrm>
          <a:prstGeom prst="rect">
            <a:avLst/>
          </a:prstGeom>
        </p:spPr>
        <p:txBody>
          <a:bodyPr vert="horz" wrap="square" lIns="91760" tIns="45880" rIns="91760" bIns="4588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197F10C-0A19-40BB-9776-13BAD39F98AF}" type="slidenum">
              <a:rPr lang="zh-TW" altLang="en-US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1156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7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0" tIns="45880" rIns="91760" bIns="4588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10" y="0"/>
            <a:ext cx="2945764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0" tIns="45880" rIns="91760" bIns="4588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 dirty="0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04" y="4716463"/>
            <a:ext cx="5438456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0" tIns="45880" rIns="91760" bIns="458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9"/>
            <a:ext cx="294576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0" tIns="45880" rIns="91760" bIns="4588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10" y="9431339"/>
            <a:ext cx="2945764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0" tIns="45880" rIns="91760" bIns="4588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A3108FE-4F19-4EDD-8D94-1269A6B99FC4}" type="slidenum">
              <a:rPr lang="en-US" altLang="zh-TW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3892322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投影片圖像版面配置區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AACB56E-C437-4F99-BC29-58FADC72BF92}" type="slidenum">
              <a:rPr lang="en-US" altLang="zh-TW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506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ransiti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324600" y="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zh-TW" altLang="zh-TW" sz="2400">
              <a:latin typeface="Times" pitchFamily="18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1319" y="2009775"/>
            <a:ext cx="7959969" cy="914400"/>
          </a:xfrm>
          <a:ln w="12700"/>
        </p:spPr>
        <p:txBody>
          <a:bodyPr/>
          <a:lstStyle>
            <a:lvl1pPr algn="ctr">
              <a:defRPr kumimoji="0" sz="3800" baseline="0"/>
            </a:lvl1pPr>
          </a:lstStyle>
          <a:p>
            <a:r>
              <a:rPr lang="zh-TW" altLang="en-US"/>
              <a:t>按一下以編輯母片標題樣式</a:t>
            </a:r>
            <a:endParaRPr lang="en-US" altLang="zh-TW" dirty="0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57532" y="2967763"/>
            <a:ext cx="6400800" cy="685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rgbClr val="000000"/>
                </a:solidFill>
              </a:defRPr>
            </a:lvl1pPr>
          </a:lstStyle>
          <a:p>
            <a:r>
              <a:rPr lang="en-US" altLang="zh-TW" dirty="0"/>
              <a:t>Click to add subtitle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7200" y="6456363"/>
            <a:ext cx="2895600" cy="2936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95288" y="6470650"/>
            <a:ext cx="476250" cy="293688"/>
          </a:xfrm>
        </p:spPr>
        <p:txBody>
          <a:bodyPr/>
          <a:lstStyle>
            <a:lvl1pPr>
              <a:defRPr/>
            </a:lvl1pPr>
          </a:lstStyle>
          <a:p>
            <a:fld id="{8E824DB9-4350-4781-92F1-29BB32016CB7}" type="slidenum">
              <a:rPr lang="en-US" altLang="zh-TW"/>
              <a:pPr/>
              <a:t>‹#›</a:t>
            </a:fld>
            <a:endParaRPr lang="en-US" altLang="zh-TW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aris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 b="0"/>
            </a:lvl3pPr>
            <a:lvl4pPr>
              <a:defRPr sz="120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 b="0"/>
            </a:lvl3pPr>
            <a:lvl4pPr>
              <a:defRPr sz="120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98800" y="6444000"/>
            <a:ext cx="2880000" cy="36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685800" rtl="0" eaLnBrk="1" latinLnBrk="0" hangingPunct="1"/>
            <a:r>
              <a:rPr lang="en-US" sz="105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Moxa Europe MTC IES</a:t>
            </a:r>
            <a:r>
              <a:rPr lang="en-US" sz="1050" b="0" kern="1200" baseline="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-CS Training </a:t>
            </a:r>
            <a:r>
              <a:rPr lang="en-US" sz="105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2023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67545" y="6448253"/>
            <a:ext cx="504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C3B7B-0594-4092-9592-6FDE5210E0F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5967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ransiti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324600" y="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zh-TW" altLang="zh-TW" sz="2400">
              <a:solidFill>
                <a:srgbClr val="151514"/>
              </a:solidFill>
              <a:latin typeface="Times" pitchFamily="18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1319" y="2009775"/>
            <a:ext cx="7959969" cy="914400"/>
          </a:xfrm>
          <a:ln w="12700"/>
        </p:spPr>
        <p:txBody>
          <a:bodyPr/>
          <a:lstStyle>
            <a:lvl1pPr algn="ctr">
              <a:defRPr kumimoji="0" sz="3800" baseline="0"/>
            </a:lvl1pPr>
          </a:lstStyle>
          <a:p>
            <a:r>
              <a:rPr lang="zh-TW" altLang="en-US"/>
              <a:t>按一下以編輯母片標題樣式</a:t>
            </a:r>
            <a:endParaRPr lang="en-US" altLang="zh-TW" dirty="0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57532" y="2967763"/>
            <a:ext cx="6400800" cy="685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rgbClr val="000000"/>
                </a:solidFill>
              </a:defRPr>
            </a:lvl1pPr>
          </a:lstStyle>
          <a:p>
            <a:r>
              <a:rPr lang="en-US" altLang="zh-TW" dirty="0"/>
              <a:t>Click to add subtitle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7200" y="6456363"/>
            <a:ext cx="2895600" cy="2936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95288" y="6470650"/>
            <a:ext cx="476250" cy="293688"/>
          </a:xfrm>
        </p:spPr>
        <p:txBody>
          <a:bodyPr/>
          <a:lstStyle>
            <a:lvl1pPr>
              <a:defRPr/>
            </a:lvl1pPr>
          </a:lstStyle>
          <a:p>
            <a:fld id="{8E824DB9-4350-4781-92F1-29BB32016CB7}" type="slidenum">
              <a:rPr lang="en-US" altLang="zh-TW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55253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1650" y="188913"/>
            <a:ext cx="8316000" cy="1143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12"/>
          </p:nvPr>
        </p:nvSpPr>
        <p:spPr>
          <a:xfrm>
            <a:off x="501650" y="1409700"/>
            <a:ext cx="8316000" cy="4788000"/>
          </a:xfrm>
        </p:spPr>
        <p:txBody>
          <a:bodyPr/>
          <a:lstStyle>
            <a:lvl3pPr>
              <a:defRPr b="1"/>
            </a:lvl3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7740E9-851E-4973-8489-9C990639DFCB}" type="slidenum">
              <a:rPr lang="en-US" altLang="zh-TW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2667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00">
                <a:latin typeface="+mj-lt"/>
                <a:ea typeface="微軟正黑體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ea typeface="微軟正黑體" pitchFamily="34" charset="-120"/>
              </a:defRPr>
            </a:lvl1pPr>
            <a:lvl2pPr>
              <a:defRPr b="1">
                <a:latin typeface="+mj-lt"/>
                <a:ea typeface="微軟正黑體" pitchFamily="34" charset="-120"/>
              </a:defRPr>
            </a:lvl2pPr>
            <a:lvl3pPr>
              <a:defRPr b="0">
                <a:latin typeface="+mj-lt"/>
                <a:ea typeface="微軟正黑體" pitchFamily="34" charset="-120"/>
              </a:defRPr>
            </a:lvl3pPr>
            <a:lvl4pPr>
              <a:defRPr sz="1800" b="0" baseline="0">
                <a:latin typeface="+mj-lt"/>
                <a:ea typeface="微軟正黑體" pitchFamily="34" charset="-120"/>
              </a:defRPr>
            </a:lvl4pPr>
            <a:lvl5pPr>
              <a:buNone/>
              <a:defRPr>
                <a:latin typeface="微軟正黑體" pitchFamily="34" charset="-120"/>
                <a:ea typeface="微軟正黑體" pitchFamily="34" charset="-120"/>
              </a:defRPr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</p:txBody>
      </p:sp>
      <p:sp>
        <p:nvSpPr>
          <p:cNvPr id="7" name="內容版面配置區 6"/>
          <p:cNvSpPr>
            <a:spLocks noGrp="1"/>
          </p:cNvSpPr>
          <p:nvPr>
            <p:ph sz="quarter" idx="12"/>
          </p:nvPr>
        </p:nvSpPr>
        <p:spPr>
          <a:xfrm>
            <a:off x="479205" y="970354"/>
            <a:ext cx="6288087" cy="379412"/>
          </a:xfrm>
        </p:spPr>
        <p:txBody>
          <a:bodyPr/>
          <a:lstStyle>
            <a:lvl1pPr>
              <a:buNone/>
              <a:defRPr sz="2200" baseline="0">
                <a:solidFill>
                  <a:srgbClr val="008787"/>
                </a:solidFill>
              </a:defRPr>
            </a:lvl1pPr>
            <a:lvl2pPr>
              <a:defRPr sz="2000">
                <a:solidFill>
                  <a:srgbClr val="008787"/>
                </a:solidFill>
              </a:defRPr>
            </a:lvl2pPr>
            <a:lvl3pPr>
              <a:defRPr sz="2000">
                <a:solidFill>
                  <a:srgbClr val="008787"/>
                </a:solidFill>
              </a:defRPr>
            </a:lvl3pPr>
            <a:lvl4pPr>
              <a:defRPr sz="2000">
                <a:solidFill>
                  <a:srgbClr val="008787"/>
                </a:solidFill>
              </a:defRPr>
            </a:lvl4pPr>
            <a:lvl5pPr>
              <a:defRPr sz="2000">
                <a:solidFill>
                  <a:srgbClr val="008787"/>
                </a:solidFill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6103A54D-A71B-46A5-810F-95675BFD09CD}" type="slidenum">
              <a:rPr lang="en-US" altLang="zh-TW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7998687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E8DAC0-225A-48A4-81BE-304CD25B3E1C}" type="slidenum">
              <a:rPr lang="en-US" altLang="zh-TW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3970521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72717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2717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DE5A332-1EED-4A76-A73E-B46EBEA17E9E}" type="slidenum">
              <a:rPr lang="en-US" altLang="zh-TW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964252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  <a:ea typeface="微軟正黑體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484313"/>
            <a:ext cx="3886200" cy="4459287"/>
          </a:xfrm>
        </p:spPr>
        <p:txBody>
          <a:bodyPr/>
          <a:lstStyle>
            <a:lvl1pPr>
              <a:defRPr sz="2800">
                <a:latin typeface="+mj-lt"/>
                <a:ea typeface="微軟正黑體" pitchFamily="34" charset="-120"/>
              </a:defRPr>
            </a:lvl1pPr>
            <a:lvl2pPr>
              <a:defRPr sz="2400">
                <a:latin typeface="+mj-lt"/>
                <a:ea typeface="微軟正黑體" pitchFamily="34" charset="-120"/>
              </a:defRPr>
            </a:lvl2pPr>
            <a:lvl3pPr>
              <a:defRPr sz="2000">
                <a:latin typeface="+mj-lt"/>
                <a:ea typeface="微軟正黑體" pitchFamily="34" charset="-120"/>
              </a:defRPr>
            </a:lvl3pPr>
            <a:lvl4pPr marL="16002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j-lt"/>
                <a:ea typeface="微軟正黑體" pitchFamily="34" charset="-120"/>
              </a:defRPr>
            </a:lvl4pPr>
            <a:lvl5pPr>
              <a:defRPr sz="1800">
                <a:latin typeface="+mj-lt"/>
                <a:ea typeface="微軟正黑體" pitchFamily="34" charset="-12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24400" y="1484313"/>
            <a:ext cx="3886200" cy="4459287"/>
          </a:xfrm>
        </p:spPr>
        <p:txBody>
          <a:bodyPr/>
          <a:lstStyle>
            <a:lvl1pPr>
              <a:defRPr sz="2800">
                <a:latin typeface="+mj-lt"/>
                <a:ea typeface="微軟正黑體" pitchFamily="34" charset="-120"/>
              </a:defRPr>
            </a:lvl1pPr>
            <a:lvl2pPr>
              <a:defRPr sz="2400">
                <a:latin typeface="+mj-lt"/>
                <a:ea typeface="微軟正黑體" pitchFamily="34" charset="-120"/>
              </a:defRPr>
            </a:lvl2pPr>
            <a:lvl3pPr>
              <a:defRPr sz="2000">
                <a:latin typeface="+mj-lt"/>
                <a:ea typeface="微軟正黑體" pitchFamily="34" charset="-120"/>
              </a:defRPr>
            </a:lvl3pPr>
            <a:lvl4pPr>
              <a:defRPr sz="1800">
                <a:latin typeface="+mj-lt"/>
                <a:ea typeface="微軟正黑體" pitchFamily="34" charset="-120"/>
              </a:defRPr>
            </a:lvl4pPr>
            <a:lvl5pPr>
              <a:defRPr sz="1800">
                <a:latin typeface="+mj-lt"/>
                <a:ea typeface="微軟正黑體" pitchFamily="34" charset="-12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830BFB-DBC8-48CB-894D-3BFFFFF1D933}" type="slidenum">
              <a:rPr lang="en-US" altLang="zh-TW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8892759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86151" y="2250832"/>
            <a:ext cx="5390154" cy="966156"/>
          </a:xfrm>
        </p:spPr>
        <p:txBody>
          <a:bodyPr/>
          <a:lstStyle>
            <a:lvl1pPr>
              <a:defRPr sz="5600">
                <a:solidFill>
                  <a:srgbClr val="008787"/>
                </a:solidFill>
                <a:latin typeface="+mj-lt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1"/>
          </p:nvPr>
        </p:nvSpPr>
        <p:spPr>
          <a:xfrm>
            <a:off x="775482" y="6576354"/>
            <a:ext cx="3587262" cy="281646"/>
          </a:xfrm>
        </p:spPr>
        <p:txBody>
          <a:bodyPr/>
          <a:lstStyle>
            <a:lvl1pPr marL="342900" marR="0" indent="-3429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 sz="1400" b="0" baseline="0">
                <a:solidFill>
                  <a:schemeClr val="tx2"/>
                </a:solidFill>
                <a:latin typeface="+mj-lt"/>
              </a:defRPr>
            </a:lvl1pPr>
            <a:lvl2pPr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43654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1650" y="188913"/>
            <a:ext cx="8316000" cy="1143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12"/>
          </p:nvPr>
        </p:nvSpPr>
        <p:spPr>
          <a:xfrm>
            <a:off x="501650" y="1409700"/>
            <a:ext cx="8316000" cy="4788000"/>
          </a:xfrm>
        </p:spPr>
        <p:txBody>
          <a:bodyPr/>
          <a:lstStyle>
            <a:lvl3pPr>
              <a:defRPr b="1"/>
            </a:lvl3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7740E9-851E-4973-8489-9C990639DFCB}" type="slidenum">
              <a:rPr lang="en-US" altLang="zh-TW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00">
                <a:latin typeface="+mj-lt"/>
                <a:ea typeface="微軟正黑體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ea typeface="微軟正黑體" pitchFamily="34" charset="-120"/>
              </a:defRPr>
            </a:lvl1pPr>
            <a:lvl2pPr>
              <a:defRPr b="1">
                <a:latin typeface="+mj-lt"/>
                <a:ea typeface="微軟正黑體" pitchFamily="34" charset="-120"/>
              </a:defRPr>
            </a:lvl2pPr>
            <a:lvl3pPr>
              <a:defRPr b="0">
                <a:latin typeface="+mj-lt"/>
                <a:ea typeface="微軟正黑體" pitchFamily="34" charset="-120"/>
              </a:defRPr>
            </a:lvl3pPr>
            <a:lvl4pPr>
              <a:defRPr sz="1800" b="0" baseline="0">
                <a:latin typeface="+mj-lt"/>
                <a:ea typeface="微軟正黑體" pitchFamily="34" charset="-120"/>
              </a:defRPr>
            </a:lvl4pPr>
            <a:lvl5pPr>
              <a:buNone/>
              <a:defRPr>
                <a:latin typeface="微軟正黑體" pitchFamily="34" charset="-120"/>
                <a:ea typeface="微軟正黑體" pitchFamily="34" charset="-120"/>
              </a:defRPr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</p:txBody>
      </p:sp>
      <p:sp>
        <p:nvSpPr>
          <p:cNvPr id="7" name="內容版面配置區 6"/>
          <p:cNvSpPr>
            <a:spLocks noGrp="1"/>
          </p:cNvSpPr>
          <p:nvPr>
            <p:ph sz="quarter" idx="12"/>
          </p:nvPr>
        </p:nvSpPr>
        <p:spPr>
          <a:xfrm>
            <a:off x="479205" y="970354"/>
            <a:ext cx="6288087" cy="379412"/>
          </a:xfrm>
        </p:spPr>
        <p:txBody>
          <a:bodyPr/>
          <a:lstStyle>
            <a:lvl1pPr>
              <a:buNone/>
              <a:defRPr sz="2200" baseline="0">
                <a:solidFill>
                  <a:srgbClr val="008787"/>
                </a:solidFill>
              </a:defRPr>
            </a:lvl1pPr>
            <a:lvl2pPr>
              <a:defRPr sz="2000">
                <a:solidFill>
                  <a:srgbClr val="008787"/>
                </a:solidFill>
              </a:defRPr>
            </a:lvl2pPr>
            <a:lvl3pPr>
              <a:defRPr sz="2000">
                <a:solidFill>
                  <a:srgbClr val="008787"/>
                </a:solidFill>
              </a:defRPr>
            </a:lvl3pPr>
            <a:lvl4pPr>
              <a:defRPr sz="2000">
                <a:solidFill>
                  <a:srgbClr val="008787"/>
                </a:solidFill>
              </a:defRPr>
            </a:lvl4pPr>
            <a:lvl5pPr>
              <a:defRPr sz="2000">
                <a:solidFill>
                  <a:srgbClr val="008787"/>
                </a:solidFill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6103A54D-A71B-46A5-810F-95675BFD09CD}" type="slidenum">
              <a:rPr lang="en-US" altLang="zh-TW"/>
              <a:pPr/>
              <a:t>‹#›</a:t>
            </a:fld>
            <a:endParaRPr lang="en-US" altLang="zh-TW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E8DAC0-225A-48A4-81BE-304CD25B3E1C}" type="slidenum">
              <a:rPr lang="en-US" altLang="zh-TW"/>
              <a:pPr/>
              <a:t>‹#›</a:t>
            </a:fld>
            <a:endParaRPr lang="en-US" altLang="zh-TW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72717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2717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DE5A332-1EED-4A76-A73E-B46EBEA17E9E}" type="slidenum">
              <a:rPr lang="en-US" altLang="zh-TW"/>
              <a:pPr/>
              <a:t>‹#›</a:t>
            </a:fld>
            <a:endParaRPr lang="en-US" altLang="zh-TW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  <a:ea typeface="微軟正黑體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484313"/>
            <a:ext cx="3886200" cy="4459287"/>
          </a:xfrm>
        </p:spPr>
        <p:txBody>
          <a:bodyPr/>
          <a:lstStyle>
            <a:lvl1pPr>
              <a:defRPr sz="2800">
                <a:latin typeface="+mj-lt"/>
                <a:ea typeface="微軟正黑體" pitchFamily="34" charset="-120"/>
              </a:defRPr>
            </a:lvl1pPr>
            <a:lvl2pPr>
              <a:defRPr sz="2400">
                <a:latin typeface="+mj-lt"/>
                <a:ea typeface="微軟正黑體" pitchFamily="34" charset="-120"/>
              </a:defRPr>
            </a:lvl2pPr>
            <a:lvl3pPr>
              <a:defRPr sz="2000">
                <a:latin typeface="+mj-lt"/>
                <a:ea typeface="微軟正黑體" pitchFamily="34" charset="-120"/>
              </a:defRPr>
            </a:lvl3pPr>
            <a:lvl4pPr marL="16002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j-lt"/>
                <a:ea typeface="微軟正黑體" pitchFamily="34" charset="-120"/>
              </a:defRPr>
            </a:lvl4pPr>
            <a:lvl5pPr>
              <a:defRPr sz="1800">
                <a:latin typeface="+mj-lt"/>
                <a:ea typeface="微軟正黑體" pitchFamily="34" charset="-12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24400" y="1484313"/>
            <a:ext cx="3886200" cy="4459287"/>
          </a:xfrm>
        </p:spPr>
        <p:txBody>
          <a:bodyPr/>
          <a:lstStyle>
            <a:lvl1pPr>
              <a:defRPr sz="2800">
                <a:latin typeface="+mj-lt"/>
                <a:ea typeface="微軟正黑體" pitchFamily="34" charset="-120"/>
              </a:defRPr>
            </a:lvl1pPr>
            <a:lvl2pPr>
              <a:defRPr sz="2400">
                <a:latin typeface="+mj-lt"/>
                <a:ea typeface="微軟正黑體" pitchFamily="34" charset="-120"/>
              </a:defRPr>
            </a:lvl2pPr>
            <a:lvl3pPr>
              <a:defRPr sz="2000">
                <a:latin typeface="+mj-lt"/>
                <a:ea typeface="微軟正黑體" pitchFamily="34" charset="-120"/>
              </a:defRPr>
            </a:lvl3pPr>
            <a:lvl4pPr>
              <a:defRPr sz="1800">
                <a:latin typeface="+mj-lt"/>
                <a:ea typeface="微軟正黑體" pitchFamily="34" charset="-120"/>
              </a:defRPr>
            </a:lvl4pPr>
            <a:lvl5pPr>
              <a:defRPr sz="1800">
                <a:latin typeface="+mj-lt"/>
                <a:ea typeface="微軟正黑體" pitchFamily="34" charset="-12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830BFB-DBC8-48CB-894D-3BFFFFF1D933}" type="slidenum">
              <a:rPr lang="en-US" altLang="zh-TW"/>
              <a:pPr/>
              <a:t>‹#›</a:t>
            </a:fld>
            <a:endParaRPr lang="en-US" altLang="zh-TW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86151" y="2250832"/>
            <a:ext cx="5390154" cy="966156"/>
          </a:xfrm>
        </p:spPr>
        <p:txBody>
          <a:bodyPr/>
          <a:lstStyle>
            <a:lvl1pPr>
              <a:defRPr sz="5600">
                <a:solidFill>
                  <a:srgbClr val="008787"/>
                </a:solidFill>
                <a:latin typeface="+mj-lt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1"/>
          </p:nvPr>
        </p:nvSpPr>
        <p:spPr>
          <a:xfrm>
            <a:off x="775482" y="6576354"/>
            <a:ext cx="3587262" cy="281646"/>
          </a:xfrm>
        </p:spPr>
        <p:txBody>
          <a:bodyPr/>
          <a:lstStyle>
            <a:lvl1pPr marL="342900" marR="0" indent="-3429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 sz="1400" b="0" baseline="0">
                <a:solidFill>
                  <a:schemeClr val="tx2"/>
                </a:solidFill>
                <a:latin typeface="+mj-lt"/>
              </a:defRPr>
            </a:lvl1pPr>
            <a:lvl2pPr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  <a:ea typeface="微軟正黑體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7BFB08-8D5E-4FB8-987E-53117EAC4102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xfrm>
            <a:off x="549275" y="6537325"/>
            <a:ext cx="1004888" cy="1841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83483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w/ Subtitl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539" y="1609200"/>
            <a:ext cx="7560000" cy="828000"/>
          </a:xfrm>
        </p:spPr>
        <p:txBody>
          <a:bodyPr anchor="b" anchorCtr="0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539" y="2420888"/>
            <a:ext cx="7560000" cy="4320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7" name="文字版面配置區 5"/>
          <p:cNvSpPr>
            <a:spLocks noGrp="1"/>
          </p:cNvSpPr>
          <p:nvPr>
            <p:ph type="body" sz="quarter" idx="13" hasCustomPrompt="1"/>
          </p:nvPr>
        </p:nvSpPr>
        <p:spPr>
          <a:xfrm>
            <a:off x="452539" y="3897313"/>
            <a:ext cx="6372000" cy="449262"/>
          </a:xfrm>
        </p:spPr>
        <p:txBody>
          <a:bodyPr anchor="b" anchorCtr="0">
            <a:normAutofit/>
          </a:bodyPr>
          <a:lstStyle>
            <a:lvl1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 baseline="0">
                <a:solidFill>
                  <a:schemeClr val="accent5">
                    <a:lumMod val="10000"/>
                  </a:schemeClr>
                </a:solidFill>
              </a:defRPr>
            </a:lvl1pPr>
          </a:lstStyle>
          <a:p>
            <a:pPr lvl="0"/>
            <a:r>
              <a:rPr lang="en-US" altLang="zh-TW" dirty="0"/>
              <a:t>Click to add Presenter’s Name</a:t>
            </a:r>
            <a:endParaRPr lang="zh-TW" altLang="en-US"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4" hasCustomPrompt="1"/>
          </p:nvPr>
        </p:nvSpPr>
        <p:spPr>
          <a:xfrm>
            <a:off x="452539" y="4342872"/>
            <a:ext cx="6372000" cy="323165"/>
          </a:xfrm>
        </p:spPr>
        <p:txBody>
          <a:bodyPr anchor="b" anchorCtr="0">
            <a:noAutofit/>
          </a:bodyPr>
          <a:lstStyle>
            <a:lvl1pPr>
              <a:lnSpc>
                <a:spcPts val="1800"/>
              </a:lnSpc>
              <a:buNone/>
              <a:defRPr sz="1800" b="0" baseline="0">
                <a:solidFill>
                  <a:schemeClr val="accent5">
                    <a:lumMod val="10000"/>
                  </a:schemeClr>
                </a:solidFill>
              </a:defRPr>
            </a:lvl1pPr>
            <a:lvl2pPr>
              <a:buNone/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en-US" altLang="zh-TW" dirty="0"/>
              <a:t>Click to add presenter’s Position/Unit</a:t>
            </a:r>
            <a:endParaRPr lang="zh-TW" altLang="en-US" dirty="0"/>
          </a:p>
        </p:txBody>
      </p:sp>
      <p:sp>
        <p:nvSpPr>
          <p:cNvPr id="9" name="文字版面配置區 7"/>
          <p:cNvSpPr>
            <a:spLocks noGrp="1"/>
          </p:cNvSpPr>
          <p:nvPr>
            <p:ph type="body" sz="quarter" idx="15" hasCustomPrompt="1"/>
          </p:nvPr>
        </p:nvSpPr>
        <p:spPr>
          <a:xfrm>
            <a:off x="452539" y="4662698"/>
            <a:ext cx="6372000" cy="323165"/>
          </a:xfrm>
        </p:spPr>
        <p:txBody>
          <a:bodyPr anchor="b" anchorCtr="0">
            <a:noAutofit/>
          </a:bodyPr>
          <a:lstStyle>
            <a:lvl1pPr marL="342900" marR="0" indent="-342900" algn="l" defTabSz="914400" rtl="0" eaLnBrk="0" fontAlgn="base" latinLnBrk="0" hangingPunct="0">
              <a:lnSpc>
                <a:spcPts val="18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 b="0" baseline="0">
                <a:solidFill>
                  <a:schemeClr val="accent5">
                    <a:lumMod val="10000"/>
                  </a:schemeClr>
                </a:solidFill>
              </a:defRPr>
            </a:lvl1pPr>
            <a:lvl2pPr>
              <a:buNone/>
              <a:defRPr>
                <a:solidFill>
                  <a:schemeClr val="tx1"/>
                </a:solidFill>
              </a:defRPr>
            </a:lvl2pPr>
          </a:lstStyle>
          <a:p>
            <a:pPr marL="342900" marR="0" lvl="0" indent="-342900" algn="l" defTabSz="914400" rtl="0" eaLnBrk="0" fontAlgn="base" latinLnBrk="0" hangingPunct="0">
              <a:lnSpc>
                <a:spcPts val="18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/>
              <a:t>Click to add Month </a:t>
            </a:r>
            <a:r>
              <a:rPr lang="en-US" altLang="zh-TW" dirty="0" err="1"/>
              <a:t>dd</a:t>
            </a:r>
            <a:r>
              <a:rPr lang="en-US" altLang="zh-TW" dirty="0"/>
              <a:t>, </a:t>
            </a:r>
            <a:r>
              <a:rPr lang="en-US" altLang="zh-TW" dirty="0" err="1"/>
              <a:t>YYYY</a:t>
            </a:r>
            <a:endParaRPr lang="zh-TW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68313" y="187747"/>
            <a:ext cx="7559675" cy="288925"/>
          </a:xfrm>
        </p:spPr>
        <p:txBody>
          <a:bodyPr>
            <a:noAutofit/>
          </a:bodyPr>
          <a:lstStyle>
            <a:lvl1pPr>
              <a:buNone/>
              <a:defRPr sz="1600" b="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Type the full name of the event here</a:t>
            </a:r>
          </a:p>
        </p:txBody>
      </p:sp>
    </p:spTree>
    <p:extLst>
      <p:ext uri="{BB962C8B-B14F-4D97-AF65-F5344CB8AC3E}">
        <p14:creationId xmlns:p14="http://schemas.microsoft.com/office/powerpoint/2010/main" val="3270416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97200" y="6443663"/>
            <a:ext cx="2895600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757575"/>
                </a:solidFill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 dirty="0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39750" y="6443663"/>
            <a:ext cx="45878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>
                <a:solidFill>
                  <a:srgbClr val="757575"/>
                </a:solidFill>
              </a:defRPr>
            </a:lvl1pPr>
          </a:lstStyle>
          <a:p>
            <a:fld id="{2F1C8555-759F-42D9-9F56-0423FB525C0B}" type="slidenum">
              <a:rPr lang="en-US" altLang="zh-TW"/>
              <a:pPr/>
              <a:t>‹#›</a:t>
            </a:fld>
            <a:endParaRPr lang="zh-TW" altLang="en-US"/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6324600" y="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zh-TW" altLang="zh-TW" sz="2400">
              <a:latin typeface="Times" pitchFamily="18" charset="0"/>
            </a:endParaRP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44500" y="188913"/>
            <a:ext cx="8315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Add Title</a:t>
            </a:r>
          </a:p>
        </p:txBody>
      </p:sp>
      <p:sp>
        <p:nvSpPr>
          <p:cNvPr id="103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6088" y="1446213"/>
            <a:ext cx="8315325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add text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1" r:id="rId1"/>
    <p:sldLayoutId id="2147484398" r:id="rId2"/>
    <p:sldLayoutId id="2147484402" r:id="rId3"/>
    <p:sldLayoutId id="2147484403" r:id="rId4"/>
    <p:sldLayoutId id="2147484404" r:id="rId5"/>
    <p:sldLayoutId id="2147484405" r:id="rId6"/>
    <p:sldLayoutId id="2147484406" r:id="rId7"/>
    <p:sldLayoutId id="2147484420" r:id="rId8"/>
    <p:sldLayoutId id="2147484425" r:id="rId9"/>
    <p:sldLayoutId id="2147484426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400" b="1">
          <a:solidFill>
            <a:srgbClr val="00878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400" b="1">
          <a:solidFill>
            <a:srgbClr val="008787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微軟正黑體" pitchFamily="34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400" b="1">
          <a:solidFill>
            <a:srgbClr val="008787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微軟正黑體" pitchFamily="34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400" b="1">
          <a:solidFill>
            <a:srgbClr val="008787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微軟正黑體" pitchFamily="34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400" b="1">
          <a:solidFill>
            <a:srgbClr val="008787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微軟正黑體" pitchFamily="34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400" b="1">
          <a:solidFill>
            <a:srgbClr val="0066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400" b="1">
          <a:solidFill>
            <a:srgbClr val="0066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400" b="1">
          <a:solidFill>
            <a:srgbClr val="0066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400" b="1">
          <a:solidFill>
            <a:srgbClr val="0066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Font typeface="Wingdings" pitchFamily="2" charset="2"/>
        <a:buChar char="n"/>
        <a:defRPr kumimoji="1" sz="26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8787"/>
        </a:buClr>
        <a:buChar char="•"/>
        <a:defRPr kumimoji="1" sz="2200" b="1">
          <a:solidFill>
            <a:srgbClr val="008787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 b="1">
          <a:solidFill>
            <a:srgbClr val="000000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rgbClr val="000000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 b="1">
          <a:solidFill>
            <a:srgbClr val="333333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1600" b="1">
          <a:solidFill>
            <a:srgbClr val="333333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1600" b="1">
          <a:solidFill>
            <a:srgbClr val="333333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1600" b="1">
          <a:solidFill>
            <a:srgbClr val="333333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1600" b="1">
          <a:solidFill>
            <a:srgbClr val="333333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97200" y="6443663"/>
            <a:ext cx="2895600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757575"/>
                </a:solidFill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 dirty="0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39750" y="6443663"/>
            <a:ext cx="45878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>
                <a:solidFill>
                  <a:srgbClr val="757575"/>
                </a:solidFill>
              </a:defRPr>
            </a:lvl1pPr>
          </a:lstStyle>
          <a:p>
            <a:fld id="{2F1C8555-759F-42D9-9F56-0423FB525C0B}" type="slidenum">
              <a:rPr lang="en-US" altLang="zh-TW"/>
              <a:pPr/>
              <a:t>‹#›</a:t>
            </a:fld>
            <a:endParaRPr lang="zh-TW" altLang="en-US"/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6324600" y="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zh-TW" altLang="zh-TW" sz="2400">
              <a:solidFill>
                <a:srgbClr val="151514"/>
              </a:solidFill>
              <a:latin typeface="Times" pitchFamily="18" charset="0"/>
            </a:endParaRP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44500" y="188913"/>
            <a:ext cx="8315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Add Title</a:t>
            </a:r>
          </a:p>
        </p:txBody>
      </p:sp>
      <p:sp>
        <p:nvSpPr>
          <p:cNvPr id="103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6088" y="1446213"/>
            <a:ext cx="8315325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add text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71935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11" r:id="rId1"/>
    <p:sldLayoutId id="2147484412" r:id="rId2"/>
    <p:sldLayoutId id="2147484413" r:id="rId3"/>
    <p:sldLayoutId id="2147484414" r:id="rId4"/>
    <p:sldLayoutId id="2147484415" r:id="rId5"/>
    <p:sldLayoutId id="2147484416" r:id="rId6"/>
    <p:sldLayoutId id="2147484417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400" b="1">
          <a:solidFill>
            <a:srgbClr val="00878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400" b="1">
          <a:solidFill>
            <a:srgbClr val="008787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微軟正黑體" pitchFamily="34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400" b="1">
          <a:solidFill>
            <a:srgbClr val="008787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微軟正黑體" pitchFamily="34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400" b="1">
          <a:solidFill>
            <a:srgbClr val="008787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微軟正黑體" pitchFamily="34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400" b="1">
          <a:solidFill>
            <a:srgbClr val="008787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微軟正黑體" pitchFamily="34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400" b="1">
          <a:solidFill>
            <a:srgbClr val="0066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400" b="1">
          <a:solidFill>
            <a:srgbClr val="0066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400" b="1">
          <a:solidFill>
            <a:srgbClr val="0066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400" b="1">
          <a:solidFill>
            <a:srgbClr val="0066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Font typeface="Wingdings" pitchFamily="2" charset="2"/>
        <a:buChar char="n"/>
        <a:defRPr kumimoji="1" sz="26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8787"/>
        </a:buClr>
        <a:buChar char="•"/>
        <a:defRPr kumimoji="1" sz="2200" b="1">
          <a:solidFill>
            <a:srgbClr val="008787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 b="1">
          <a:solidFill>
            <a:srgbClr val="000000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rgbClr val="000000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 b="1">
          <a:solidFill>
            <a:srgbClr val="333333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1600" b="1">
          <a:solidFill>
            <a:srgbClr val="333333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1600" b="1">
          <a:solidFill>
            <a:srgbClr val="333333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1600" b="1">
          <a:solidFill>
            <a:srgbClr val="333333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1600" b="1">
          <a:solidFill>
            <a:srgbClr val="333333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Branislav.Radak@moxa.com" TargetMode="External"/><Relationship Id="rId2" Type="http://schemas.openxmlformats.org/officeDocument/2006/relationships/hyperlink" Target="mailto:Jean-Marc.Olivier@moxa.com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MTSC Product Q1/2024</a:t>
            </a:r>
            <a:endParaRPr lang="zh-TW" altLang="en-US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TW" dirty="0"/>
              <a:t>February 2024</a:t>
            </a:r>
            <a:endParaRPr lang="zh-TW" altLang="en-US" dirty="0"/>
          </a:p>
        </p:txBody>
      </p:sp>
      <p:sp>
        <p:nvSpPr>
          <p:cNvPr id="9" name="文字版面配置區 8"/>
          <p:cNvSpPr>
            <a:spLocks noGrp="1"/>
          </p:cNvSpPr>
          <p:nvPr>
            <p:ph type="body" sz="quarter" idx="13"/>
          </p:nvPr>
        </p:nvSpPr>
        <p:spPr>
          <a:xfrm>
            <a:off x="452538" y="3897313"/>
            <a:ext cx="8079901" cy="449262"/>
          </a:xfrm>
        </p:spPr>
        <p:txBody>
          <a:bodyPr>
            <a:normAutofit/>
          </a:bodyPr>
          <a:lstStyle/>
          <a:p>
            <a:r>
              <a:rPr lang="fr-FR" altLang="zh-TW" dirty="0"/>
              <a:t>Jean-Marc Olivier</a:t>
            </a:r>
            <a:r>
              <a:rPr lang="zh-TW" altLang="en-US" dirty="0"/>
              <a:t> </a:t>
            </a:r>
            <a:r>
              <a:rPr lang="fr-FR" altLang="zh-TW" dirty="0"/>
              <a:t>– Technical </a:t>
            </a:r>
            <a:r>
              <a:rPr lang="fr-FR" altLang="zh-TW" dirty="0" err="1"/>
              <a:t>Director</a:t>
            </a:r>
            <a:r>
              <a:rPr lang="fr-FR" altLang="zh-TW" dirty="0"/>
              <a:t> of Pre and Post Sales </a:t>
            </a:r>
            <a:r>
              <a:rPr lang="fr-FR" altLang="zh-TW" dirty="0" err="1"/>
              <a:t>Department</a:t>
            </a:r>
            <a:endParaRPr lang="fr-FR" altLang="zh-TW" dirty="0"/>
          </a:p>
        </p:txBody>
      </p:sp>
    </p:spTree>
    <p:extLst>
      <p:ext uri="{BB962C8B-B14F-4D97-AF65-F5344CB8AC3E}">
        <p14:creationId xmlns:p14="http://schemas.microsoft.com/office/powerpoint/2010/main" val="1841062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Reminder: MTSC Products + MTSC Troubleshooting Sessions for 2024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66554" y="1331913"/>
            <a:ext cx="813294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MTSC (Moxa Technical Support Certification) Product and Troubleshooting Sessions for 2024.</a:t>
            </a:r>
            <a:endParaRPr lang="fr-FR" sz="1600" dirty="0"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fr-FR" sz="1600" dirty="0"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achieving this certification, you enhance your expertise and strengthen your credibility as a trusted Moxa partner.</a:t>
            </a:r>
            <a:endParaRPr lang="fr-FR" sz="1600" dirty="0"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fr-FR" sz="1600" dirty="0"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do you gain the MTSC Moxa Technical Support Certification?</a:t>
            </a:r>
            <a:endParaRPr lang="fr-FR" sz="1600" dirty="0"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must meet the following participation requirements based on the global numbers:</a:t>
            </a:r>
            <a:endParaRPr lang="fr-FR" sz="1600" dirty="0"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fr-FR" sz="1600" dirty="0"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MTSC Troubleshooting Participation:</a:t>
            </a:r>
            <a:endParaRPr lang="fr-FR" sz="1600" dirty="0"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Exam: 100%</a:t>
            </a:r>
            <a:endParaRPr lang="fr-FR" sz="1600" dirty="0"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Hands-on: 15%</a:t>
            </a:r>
            <a:endParaRPr lang="fr-FR" sz="1600" dirty="0"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Overall Troubleshooting Weight:</a:t>
            </a:r>
            <a:r>
              <a:rPr lang="en-US" sz="1600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70%</a:t>
            </a:r>
            <a:endParaRPr lang="fr-FR" sz="1600" b="1" dirty="0">
              <a:solidFill>
                <a:schemeClr val="accent3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fr-FR" sz="1600" dirty="0"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MTSC Products Participation:</a:t>
            </a:r>
            <a:endParaRPr lang="fr-FR" sz="1600" dirty="0"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Q1: 10%</a:t>
            </a:r>
            <a:endParaRPr lang="fr-FR" sz="1600" dirty="0"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Q3: 10%</a:t>
            </a:r>
            <a:endParaRPr lang="fr-FR" sz="1600" dirty="0"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Q4: 10%</a:t>
            </a:r>
            <a:endParaRPr lang="fr-FR" sz="1600" dirty="0"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Overall Product Weight: </a:t>
            </a:r>
            <a:r>
              <a:rPr lang="en-US" sz="1600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30%</a:t>
            </a:r>
            <a:endParaRPr lang="fr-FR" sz="1600" b="1" dirty="0">
              <a:solidFill>
                <a:schemeClr val="accent3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fr-FR" sz="1600" dirty="0"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Total: 100% </a:t>
            </a:r>
            <a:r>
              <a:rPr lang="en-US" sz="1600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 Success Criteria &gt; 80%</a:t>
            </a:r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= MTSC Certification logo on Moxa Web Page)</a:t>
            </a:r>
            <a:endParaRPr lang="fr-FR" dirty="0"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85157" y="2633732"/>
            <a:ext cx="3001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3685157" y="2633732"/>
            <a:ext cx="3001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3685157" y="2633732"/>
            <a:ext cx="3001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fr-FR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4C56BCD-EF09-4DD7-A4A3-C14C28FB89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387438" y="6501670"/>
            <a:ext cx="2895600" cy="296862"/>
          </a:xfrm>
        </p:spPr>
        <p:txBody>
          <a:bodyPr/>
          <a:lstStyle/>
          <a:p>
            <a:pPr>
              <a:defRPr/>
            </a:pPr>
            <a:fld id="{E5A7FD3B-3C7A-484F-99C3-BA8494407629}" type="slidenum">
              <a:rPr lang="en-150" smtClean="0"/>
              <a:pPr>
                <a:defRPr/>
              </a:pPr>
              <a:t>2</a:t>
            </a:fld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2816267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55576" y="3328926"/>
            <a:ext cx="8045213" cy="257414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68FA7B-75B1-6436-FED0-E0807351EC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89400"/>
            <a:ext cx="9144000" cy="367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78501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66554" y="1331913"/>
            <a:ext cx="81329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Questions can be asked in the Teams chat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Answers will come by the Moxa Team or at the end Theory/Demo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Presentations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Will be provided in the Teams Chat as ppt or by a hyperlink  which will be provided in the chat</a:t>
            </a:r>
            <a:endParaRPr lang="fr-FR" sz="2400" dirty="0"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Exams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Participants shall do exams at the end of this session.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participants shall send a mail to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Jean-Marc.Olivier@moxa.com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or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Branislav.Radak@moxa.com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order to declare new ones in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Classmarker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85157" y="2633732"/>
            <a:ext cx="3001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3685157" y="2633732"/>
            <a:ext cx="3001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3685157" y="2633732"/>
            <a:ext cx="3001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fr-FR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4C56BCD-EF09-4DD7-A4A3-C14C28FB89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387438" y="6501670"/>
            <a:ext cx="2895600" cy="296862"/>
          </a:xfrm>
        </p:spPr>
        <p:txBody>
          <a:bodyPr/>
          <a:lstStyle/>
          <a:p>
            <a:pPr>
              <a:defRPr/>
            </a:pPr>
            <a:fld id="{E5A7FD3B-3C7A-484F-99C3-BA8494407629}" type="slidenum">
              <a:rPr lang="en-150" smtClean="0"/>
              <a:pPr>
                <a:defRPr/>
              </a:pPr>
              <a:t>4</a:t>
            </a:fld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2348601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F086EF-19C4-D207-5B58-DE2ABF7EBD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FD561BB-F750-BEA2-E508-A7EAD3CE64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6566" y="2098612"/>
            <a:ext cx="5401493" cy="33532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C14809-804E-CA93-95CD-A91105B06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2024 </a:t>
            </a:r>
            <a:r>
              <a:rPr lang="en-US"/>
              <a:t>MTSC Troubleshooting </a:t>
            </a:r>
            <a:r>
              <a:rPr lang="en-US" dirty="0"/>
              <a:t>Training Venue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0BC2B-5F17-2C7C-381A-50C7AEE3D27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350" b="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1.</a:t>
            </a:r>
            <a:r>
              <a:rPr lang="de-DE" sz="1350" b="0" dirty="0">
                <a:latin typeface="Calibri" panose="020F0502020204030204" pitchFamily="34" charset="0"/>
                <a:ea typeface="Times New Roman" panose="02020603050405020304" pitchFamily="18" charset="0"/>
              </a:rPr>
              <a:t> Holiday Inn Munich – City East</a:t>
            </a:r>
          </a:p>
          <a:p>
            <a:pPr marL="0" indent="0">
              <a:buNone/>
            </a:pPr>
            <a:r>
              <a:rPr lang="de-DE" sz="1350" b="0" dirty="0" err="1">
                <a:latin typeface="Calibri" panose="020F0502020204030204" pitchFamily="34" charset="0"/>
                <a:ea typeface="Times New Roman" panose="02020603050405020304" pitchFamily="18" charset="0"/>
              </a:rPr>
              <a:t>Address</a:t>
            </a:r>
            <a:r>
              <a:rPr lang="de-DE" sz="1350" b="0" dirty="0">
                <a:latin typeface="Calibri" panose="020F0502020204030204" pitchFamily="34" charset="0"/>
                <a:ea typeface="Times New Roman" panose="02020603050405020304" pitchFamily="18" charset="0"/>
              </a:rPr>
              <a:t>: </a:t>
            </a:r>
            <a:r>
              <a:rPr lang="en-US" sz="1350" dirty="0" err="1">
                <a:latin typeface="Calibri Light" panose="020F0302020204030204" pitchFamily="34" charset="0"/>
                <a:ea typeface="Calibri" panose="020F0502020204030204" pitchFamily="34" charset="0"/>
              </a:rPr>
              <a:t>Neumarkter</a:t>
            </a:r>
            <a:r>
              <a:rPr lang="en-US" sz="1350" dirty="0">
                <a:latin typeface="Calibri Light" panose="020F0302020204030204" pitchFamily="34" charset="0"/>
                <a:ea typeface="Calibri" panose="020F0502020204030204" pitchFamily="34" charset="0"/>
              </a:rPr>
              <a:t> </a:t>
            </a:r>
            <a:r>
              <a:rPr lang="en-US" sz="1350" dirty="0" err="1">
                <a:latin typeface="Calibri Light" panose="020F0302020204030204" pitchFamily="34" charset="0"/>
                <a:ea typeface="Calibri" panose="020F0502020204030204" pitchFamily="34" charset="0"/>
              </a:rPr>
              <a:t>Straße</a:t>
            </a:r>
            <a:r>
              <a:rPr lang="en-US" sz="1350" dirty="0">
                <a:latin typeface="Calibri Light" panose="020F0302020204030204" pitchFamily="34" charset="0"/>
                <a:ea typeface="Calibri" panose="020F0502020204030204" pitchFamily="34" charset="0"/>
              </a:rPr>
              <a:t> 85A</a:t>
            </a:r>
            <a:r>
              <a:rPr lang="de-DE" sz="1350" b="0" dirty="0">
                <a:latin typeface="Calibri" panose="020F0502020204030204" pitchFamily="34" charset="0"/>
                <a:ea typeface="Times New Roman" panose="02020603050405020304" pitchFamily="18" charset="0"/>
              </a:rPr>
              <a:t>, </a:t>
            </a:r>
          </a:p>
          <a:p>
            <a:pPr marL="0" indent="0">
              <a:buNone/>
            </a:pPr>
            <a:r>
              <a:rPr lang="de-DE" sz="1350" b="0" dirty="0">
                <a:latin typeface="Calibri" panose="020F0502020204030204" pitchFamily="34" charset="0"/>
                <a:ea typeface="Times New Roman" panose="02020603050405020304" pitchFamily="18" charset="0"/>
              </a:rPr>
              <a:t>81673 München</a:t>
            </a:r>
          </a:p>
          <a:p>
            <a:pPr marL="0" indent="0">
              <a:buNone/>
            </a:pPr>
            <a:r>
              <a:rPr lang="en-US" sz="1350" b="0" dirty="0">
                <a:latin typeface="Calibri" panose="020F0502020204030204" pitchFamily="34" charset="0"/>
              </a:rPr>
              <a:t>Training Room: Bavaria Room 1-2</a:t>
            </a:r>
          </a:p>
          <a:p>
            <a:pPr marL="0" indent="0">
              <a:buNone/>
            </a:pPr>
            <a:endParaRPr lang="en-US" sz="135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350" b="0" dirty="0">
                <a:solidFill>
                  <a:srgbClr val="FF0000"/>
                </a:solidFill>
                <a:latin typeface="Calibri" panose="020F0502020204030204" pitchFamily="34" charset="0"/>
              </a:rPr>
              <a:t>2.</a:t>
            </a:r>
            <a:r>
              <a:rPr lang="en-US" sz="1350" b="0" dirty="0">
                <a:latin typeface="Calibri" panose="020F0502020204030204" pitchFamily="34" charset="0"/>
              </a:rPr>
              <a:t> </a:t>
            </a:r>
            <a:r>
              <a:rPr lang="de-DE" sz="1350" b="0" dirty="0" err="1">
                <a:latin typeface="Calibri" panose="020F0502020204030204" pitchFamily="34" charset="0"/>
              </a:rPr>
              <a:t>Scandic</a:t>
            </a:r>
            <a:r>
              <a:rPr lang="de-DE" sz="1350" b="0" dirty="0">
                <a:latin typeface="Calibri" panose="020F0502020204030204" pitchFamily="34" charset="0"/>
              </a:rPr>
              <a:t> München </a:t>
            </a:r>
            <a:r>
              <a:rPr lang="de-DE" sz="1350" b="0" dirty="0" err="1">
                <a:latin typeface="Calibri" panose="020F0502020204030204" pitchFamily="34" charset="0"/>
              </a:rPr>
              <a:t>Macherei</a:t>
            </a:r>
            <a:r>
              <a:rPr lang="en-US" sz="1350" b="0" dirty="0">
                <a:latin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r>
              <a:rPr lang="de-DE" sz="1350" b="0" dirty="0" err="1">
                <a:latin typeface="Calibri" panose="020F0502020204030204" pitchFamily="34" charset="0"/>
              </a:rPr>
              <a:t>Address</a:t>
            </a:r>
            <a:r>
              <a:rPr lang="de-DE" sz="1350" b="0" dirty="0">
                <a:latin typeface="Calibri" panose="020F0502020204030204" pitchFamily="34" charset="0"/>
              </a:rPr>
              <a:t>: Berg-am-Laim-Straße 109, </a:t>
            </a:r>
          </a:p>
          <a:p>
            <a:pPr marL="0" indent="0">
              <a:buNone/>
            </a:pPr>
            <a:r>
              <a:rPr lang="de-DE" sz="1350" b="0" dirty="0">
                <a:latin typeface="Calibri" panose="020F0502020204030204" pitchFamily="34" charset="0"/>
              </a:rPr>
              <a:t>81673 München</a:t>
            </a:r>
            <a:endParaRPr lang="en-US" sz="135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de-DE" sz="135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de-DE" sz="1350" b="0" dirty="0">
                <a:solidFill>
                  <a:srgbClr val="FF0000"/>
                </a:solidFill>
                <a:latin typeface="Calibri" panose="020F0502020204030204" pitchFamily="34" charset="0"/>
              </a:rPr>
              <a:t>3.</a:t>
            </a:r>
            <a:r>
              <a:rPr lang="de-DE" sz="1350" b="0" dirty="0">
                <a:latin typeface="Calibri" panose="020F0502020204030204" pitchFamily="34" charset="0"/>
              </a:rPr>
              <a:t> Moxa Europe, </a:t>
            </a:r>
          </a:p>
          <a:p>
            <a:pPr marL="0" indent="0">
              <a:buNone/>
            </a:pPr>
            <a:r>
              <a:rPr lang="de-DE" sz="1350" b="0" dirty="0" err="1">
                <a:latin typeface="Calibri" panose="020F0502020204030204" pitchFamily="34" charset="0"/>
              </a:rPr>
              <a:t>Address</a:t>
            </a:r>
            <a:r>
              <a:rPr lang="de-DE" sz="1350" b="0" dirty="0">
                <a:latin typeface="Calibri" panose="020F0502020204030204" pitchFamily="34" charset="0"/>
              </a:rPr>
              <a:t>: Streitfeldstraße 25B, </a:t>
            </a:r>
          </a:p>
          <a:p>
            <a:pPr marL="0" indent="0">
              <a:buNone/>
            </a:pPr>
            <a:r>
              <a:rPr lang="de-DE" sz="1350" b="0" dirty="0">
                <a:latin typeface="Calibri" panose="020F0502020204030204" pitchFamily="34" charset="0"/>
              </a:rPr>
              <a:t>81673 München</a:t>
            </a:r>
          </a:p>
        </p:txBody>
      </p:sp>
    </p:spTree>
    <p:extLst>
      <p:ext uri="{BB962C8B-B14F-4D97-AF65-F5344CB8AC3E}">
        <p14:creationId xmlns:p14="http://schemas.microsoft.com/office/powerpoint/2010/main" val="3035635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C7F6A-1E95-C0CF-0CD8-60EBB2550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2024 MTC IES Training Schedule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BCF82D6-BB2C-863B-CBC6-92DA62A85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729" y="2089339"/>
            <a:ext cx="8229600" cy="339447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648291F-C2AE-83C8-049F-7381446B2C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51" y="1965713"/>
            <a:ext cx="4052889" cy="36417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78260A3-36C5-C929-8CF9-1E1D67097E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8558" y="2529639"/>
            <a:ext cx="5139889" cy="200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90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標題 1"/>
          <p:cNvSpPr>
            <a:spLocks noGrp="1"/>
          </p:cNvSpPr>
          <p:nvPr>
            <p:ph type="title"/>
          </p:nvPr>
        </p:nvSpPr>
        <p:spPr>
          <a:xfrm>
            <a:off x="5008563" y="2251075"/>
            <a:ext cx="3867150" cy="965200"/>
          </a:xfrm>
        </p:spPr>
        <p:txBody>
          <a:bodyPr/>
          <a:lstStyle/>
          <a:p>
            <a:r>
              <a:rPr lang="en-US" altLang="zh-TW" dirty="0"/>
              <a:t>Thank You</a:t>
            </a:r>
            <a:endParaRPr lang="zh-TW" altLang="en-US" dirty="0"/>
          </a:p>
        </p:txBody>
      </p:sp>
      <p:sp>
        <p:nvSpPr>
          <p:cNvPr id="26627" name="文字版面配置區 2"/>
          <p:cNvSpPr>
            <a:spLocks noGrp="1"/>
          </p:cNvSpPr>
          <p:nvPr>
            <p:ph type="body" sz="quarter" idx="11"/>
          </p:nvPr>
        </p:nvSpPr>
        <p:spPr>
          <a:xfrm>
            <a:off x="772795" y="6548755"/>
            <a:ext cx="4016375" cy="263525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altLang="zh-TW" sz="1200" dirty="0"/>
              <a:t>© 2020 Moxa Inc. All rights reserved.</a:t>
            </a:r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826052973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-page">
  <a:themeElements>
    <a:clrScheme name="Moxa Color Palette">
      <a:dk1>
        <a:srgbClr val="151514"/>
      </a:dk1>
      <a:lt1>
        <a:srgbClr val="FFFFFF"/>
      </a:lt1>
      <a:dk2>
        <a:srgbClr val="008787"/>
      </a:dk2>
      <a:lt2>
        <a:srgbClr val="FFFFFF"/>
      </a:lt2>
      <a:accent1>
        <a:srgbClr val="009DDB"/>
      </a:accent1>
      <a:accent2>
        <a:srgbClr val="FA943E"/>
      </a:accent2>
      <a:accent3>
        <a:srgbClr val="77B800"/>
      </a:accent3>
      <a:accent4>
        <a:srgbClr val="727171"/>
      </a:accent4>
      <a:accent5>
        <a:srgbClr val="008787"/>
      </a:accent5>
      <a:accent6>
        <a:srgbClr val="C9D0C6"/>
      </a:accent6>
      <a:hlink>
        <a:srgbClr val="009DDB"/>
      </a:hlink>
      <a:folHlink>
        <a:srgbClr val="D6D6D4"/>
      </a:folHlink>
    </a:clrScheme>
    <a:fontScheme name="2013 Moxa Typeface">
      <a:majorFont>
        <a:latin typeface="Arial"/>
        <a:ea typeface="微軟正黑體"/>
        <a:cs typeface=""/>
      </a:majorFont>
      <a:minorFont>
        <a:latin typeface="Arial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ection_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_Conte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_Conte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_Conte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_Conte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_Conte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_Conte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_Conte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_Conte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_Conte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_Conte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_Conte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nten-page">
  <a:themeElements>
    <a:clrScheme name="Moxa Color Palette">
      <a:dk1>
        <a:srgbClr val="151514"/>
      </a:dk1>
      <a:lt1>
        <a:srgbClr val="FFFFFF"/>
      </a:lt1>
      <a:dk2>
        <a:srgbClr val="008787"/>
      </a:dk2>
      <a:lt2>
        <a:srgbClr val="FFFFFF"/>
      </a:lt2>
      <a:accent1>
        <a:srgbClr val="009DDB"/>
      </a:accent1>
      <a:accent2>
        <a:srgbClr val="FA943E"/>
      </a:accent2>
      <a:accent3>
        <a:srgbClr val="77B800"/>
      </a:accent3>
      <a:accent4>
        <a:srgbClr val="727171"/>
      </a:accent4>
      <a:accent5>
        <a:srgbClr val="008787"/>
      </a:accent5>
      <a:accent6>
        <a:srgbClr val="C9D0C6"/>
      </a:accent6>
      <a:hlink>
        <a:srgbClr val="009DDB"/>
      </a:hlink>
      <a:folHlink>
        <a:srgbClr val="D6D6D4"/>
      </a:folHlink>
    </a:clrScheme>
    <a:fontScheme name="2013 Moxa Typeface">
      <a:majorFont>
        <a:latin typeface="Arial"/>
        <a:ea typeface="微軟正黑體"/>
        <a:cs typeface=""/>
      </a:majorFont>
      <a:minorFont>
        <a:latin typeface="Arial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ection_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_Conte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_Conte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_Conte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_Conte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_Conte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_Conte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_Conte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_Conte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_Conte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_Conte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_Conte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754447C52D6446B35585A6B16C0A8C" ma:contentTypeVersion="18" ma:contentTypeDescription="Create a new document." ma:contentTypeScope="" ma:versionID="ae6569e43fe4c75f954c25b53a55f337">
  <xsd:schema xmlns:xsd="http://www.w3.org/2001/XMLSchema" xmlns:xs="http://www.w3.org/2001/XMLSchema" xmlns:p="http://schemas.microsoft.com/office/2006/metadata/properties" xmlns:ns2="573ce642-f512-4837-a674-e86e9929dce5" xmlns:ns3="c21419a8-5d08-433c-89f5-1cd804b0cc75" targetNamespace="http://schemas.microsoft.com/office/2006/metadata/properties" ma:root="true" ma:fieldsID="62a2cc26870c1c7ceb1e526225b6f316" ns2:_="" ns3:_="">
    <xsd:import namespace="573ce642-f512-4837-a674-e86e9929dce5"/>
    <xsd:import namespace="c21419a8-5d08-433c-89f5-1cd804b0cc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3ce642-f512-4837-a674-e86e9929dc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bbc5931a-3143-486f-9600-35c3d708de3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1419a8-5d08-433c-89f5-1cd804b0cc75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b8c04250-3526-4518-93b1-002b1c07b8ff}" ma:internalName="TaxCatchAll" ma:showField="CatchAllData" ma:web="c21419a8-5d08-433c-89f5-1cd804b0cc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>
  <documentManagement>
    <TaxCatchAll xmlns="c21419a8-5d08-433c-89f5-1cd804b0cc75" xsi:nil="true"/>
    <lcf76f155ced4ddcb4097134ff3c332f xmlns="573ce642-f512-4837-a674-e86e9929dce5">
      <Terms xmlns="http://schemas.microsoft.com/office/infopath/2007/PartnerControls"/>
    </lcf76f155ced4ddcb4097134ff3c332f>
  </documentManagement>
</p:propertie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FC59597111174582A6DAAC7C05E669" ma:contentTypeVersion="1" ma:contentTypeDescription="Create a new document." ma:contentTypeScope="" ma:versionID="ada200c31901563851910ec4e566f423">
  <xsd:schema xmlns:xsd="http://www.w3.org/2001/XMLSchema" xmlns:xs="http://www.w3.org/2001/XMLSchema" xmlns:p="http://schemas.microsoft.com/office/2006/metadata/properties" xmlns:ns2="3b772a4a-54e1-480f-8c7c-63a1b61633fe" targetNamespace="http://schemas.microsoft.com/office/2006/metadata/properties" ma:root="true" ma:fieldsID="c3271467393219d676c2341654723dc7" ns2:_="">
    <xsd:import namespace="3b772a4a-54e1-480f-8c7c-63a1b61633fe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772a4a-54e1-480f-8c7c-63a1b61633fe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4DB3F6-4CBA-4CEF-846C-E97351FEC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E929223-17AB-44E7-BDF9-FDE8746D50FC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F3BD89E6-18A7-4131-B68A-80EF14FB5D4C}"/>
</file>

<file path=customXml/itemProps4.xml><?xml version="1.0" encoding="utf-8"?>
<ds:datastoreItem xmlns:ds="http://schemas.openxmlformats.org/officeDocument/2006/customXml" ds:itemID="{C5986771-9637-4699-BC3F-F223C2B0E81B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3b772a4a-54e1-480f-8c7c-63a1b61633f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customXml/itemProps5.xml><?xml version="1.0" encoding="utf-8"?>
<ds:datastoreItem xmlns:ds="http://schemas.openxmlformats.org/officeDocument/2006/customXml" ds:itemID="{184E2372-A85A-4D2F-B735-CA8475F574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772a4a-54e1-480f-8c7c-63a1b61633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311</Words>
  <Application>Microsoft Office PowerPoint</Application>
  <PresentationFormat>On-screen Show (4:3)</PresentationFormat>
  <Paragraphs>59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微軟正黑體</vt:lpstr>
      <vt:lpstr>Aptos</vt:lpstr>
      <vt:lpstr>Arial</vt:lpstr>
      <vt:lpstr>Calibri</vt:lpstr>
      <vt:lpstr>Calibri Light</vt:lpstr>
      <vt:lpstr>Times</vt:lpstr>
      <vt:lpstr>Times New Roman</vt:lpstr>
      <vt:lpstr>Wingdings</vt:lpstr>
      <vt:lpstr>Conten-page</vt:lpstr>
      <vt:lpstr>1_Conten-page</vt:lpstr>
      <vt:lpstr>MTSC Product Q1/2024</vt:lpstr>
      <vt:lpstr>Reminder: MTSC Products + MTSC Troubleshooting Sessions for 2024</vt:lpstr>
      <vt:lpstr>Agenda</vt:lpstr>
      <vt:lpstr>Rules</vt:lpstr>
      <vt:lpstr>2024 MTSC Troubleshooting Training Venue</vt:lpstr>
      <vt:lpstr>2024 MTC IES Training Schedule</vt:lpstr>
      <vt:lpstr>Thank You</vt:lpstr>
    </vt:vector>
  </TitlesOfParts>
  <Company>MOXA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Moxa PowerPoint Template 2013</dc:title>
  <dc:creator>Jessie Hsu</dc:creator>
  <cp:lastModifiedBy>Jean-Marc Olivier</cp:lastModifiedBy>
  <cp:revision>720</cp:revision>
  <cp:lastPrinted>2017-10-09T07:07:02Z</cp:lastPrinted>
  <dcterms:created xsi:type="dcterms:W3CDTF">2009-03-18T07:11:46Z</dcterms:created>
  <dcterms:modified xsi:type="dcterms:W3CDTF">2024-02-15T07:54:30Z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">
    <vt:lpwstr>76UAKK35HYK5-4-132</vt:lpwstr>
  </property>
  <property fmtid="{D5CDD505-2E9C-101B-9397-08002B2CF9AE}" pid="3" name="_dlc_DocIdItemGuid">
    <vt:lpwstr>3a314238-162e-4055-88fa-86bfd423c54c</vt:lpwstr>
  </property>
  <property fmtid="{D5CDD505-2E9C-101B-9397-08002B2CF9AE}" pid="4" name="_dlc_DocIdUrl">
    <vt:lpwstr>http://moxaabp.moxa.com/_layouts/DocIdRedir.aspx?ID=76UAKK35HYK5-4-132, 76UAKK35HYK5-4-132</vt:lpwstr>
  </property>
  <property fmtid="{D5CDD505-2E9C-101B-9397-08002B2CF9AE}" pid="5" name="ContentTypeId">
    <vt:lpwstr>0x010100FA754447C52D6446B35585A6B16C0A8C</vt:lpwstr>
  </property>
</Properties>
</file>